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505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11997-57A2-4CA4-936F-166F5F4A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C5E7F6-5D2B-491A-B0F8-FEA40F24E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EDA4-755D-46C1-A4B4-6638BE51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D7D2C-1220-4CCC-86D4-1964936F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6B8A2-35DB-4997-88B8-CB4BB07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1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92294-ED5B-4DAC-89EB-FF8CC146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C5DC93-29C4-4979-88E0-CFD09CD8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14E2B-EE28-4BB8-A111-C4B34BE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32F819-0251-4A10-9E03-D0960F73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8EBA8-770B-4F8F-BA25-35F64285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6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4AFA1D-2215-4D44-8217-6C096632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9007DA-0CD6-4FD7-A060-72E22E55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73224-A1E8-4853-A624-9CF0B2CD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459E30-8420-4850-B4BA-84C9488A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92DC8-1638-4E4E-8FF3-9D02BC61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1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AD132-39A5-45AC-B0B9-2841CE07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4B110-988E-4803-9107-70F306DC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E8925F-4673-4255-9327-764221E2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C5AE5-0B50-4A10-9232-FBC8C91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A8F1A-6CC9-41C7-A34B-E84935D1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01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9CB9C-EE6C-4956-A7E9-740C4C1C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D377A8-90C6-4B41-AE2C-B33F3F03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8942-141B-4106-9950-E979E235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BC758-AE30-403E-9926-71B95550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524ED4-B629-4879-B1FE-EA091D29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6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8D9FD-56E9-475E-A858-EB995CF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E3B8F-DB36-4CEA-9E27-23121BAA4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37AAC5-8707-44BF-B5FB-3E50B07C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547AC-5E6D-42AF-B393-348CD02F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951B4-620F-4003-AC49-66D04541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B76BA8-BDF2-438E-86FF-1D2C3D18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27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90EC4-E2DD-4874-B121-DAFC1304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A1DA9-DD67-4A34-A8F6-DB41D22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25B2B2-5944-4603-B8DE-4820ADBC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26E0D4-6270-4428-BA79-4EE2B31A7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B845F-7300-435C-ACEF-266555B19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CA82B7-97C8-4918-96FC-C7C1C646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4BFC43-230F-44D7-BFDA-EE0EA225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17E9A6-2CDE-41F1-8948-ADE909E9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9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BB5AD-CB20-4EC3-AD48-C4D0FA1C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D9E00-9294-45C9-9572-908016C3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319C57-0183-4DC5-B32A-95D7C5A5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E5EA62-30EF-430A-B064-C231DFD0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2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17A45C-AADA-4232-90F4-366B346B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4B490D-30B3-4D1D-926A-8600C1C2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967C39-CC63-422B-B8C7-DA2E12A0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87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CB2EE-48C6-4F21-9EA9-ED393324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C9F32-DD31-40FE-98E8-23B6A73F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CA3135-313E-4C43-A861-E7FF4114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289AE-EDB5-4422-8956-614D45C3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0F267-0867-41E6-814D-1354F84C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D91B2F-044F-401D-9960-AC88E95B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79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20B41-8C3B-48FF-812D-767B0E2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865AB-1104-46CE-B695-E78B9C4E0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64834-6247-4AB7-A820-45378254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10117-C456-4054-85D4-C1F9B30B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57BA8-AD1B-485D-9B27-6EB6215D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1B1C1-EE47-4209-A0A9-EA5240E8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21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DFAB7B-F688-4E27-BE26-CC231352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984E0-0004-40A2-8A19-3A4F72B5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C5D17-634C-47CC-8F28-EFB70A783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F6C-5F21-400B-B07F-0C5A86A34449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8E2A6-B22F-4C81-9AB3-8E09879BA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7C0E0-9912-4BA6-B159-8F1DCF8EE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2952-9D47-42E2-B876-8B7E1C8995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79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6CC7CA5-17E4-420C-9A81-F56A46A34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20371" r="1897" b="2222"/>
          <a:stretch/>
        </p:blipFill>
        <p:spPr>
          <a:xfrm rot="20697708">
            <a:off x="4729697" y="668553"/>
            <a:ext cx="2804581" cy="492515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54093F6-F815-41E4-B120-4ECB5F05B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283"/>
          <a:stretch/>
        </p:blipFill>
        <p:spPr>
          <a:xfrm rot="20737684">
            <a:off x="6764454" y="890121"/>
            <a:ext cx="2721493" cy="1449695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463BE32-4261-4842-8FE1-1CDE39EAF829}"/>
              </a:ext>
            </a:extLst>
          </p:cNvPr>
          <p:cNvGrpSpPr/>
          <p:nvPr/>
        </p:nvGrpSpPr>
        <p:grpSpPr>
          <a:xfrm rot="59600">
            <a:off x="3137327" y="5414437"/>
            <a:ext cx="728855" cy="452490"/>
            <a:chOff x="2285302" y="3119108"/>
            <a:chExt cx="1471224" cy="768572"/>
          </a:xfrm>
        </p:grpSpPr>
        <p:pic>
          <p:nvPicPr>
            <p:cNvPr id="31" name="Picture 8" descr="Comments app with star ratings, image uploads and upvoting or likes.">
              <a:extLst>
                <a:ext uri="{FF2B5EF4-FFF2-40B4-BE49-F238E27FC236}">
                  <a16:creationId xmlns:a16="http://schemas.microsoft.com/office/drawing/2014/main" id="{8A46949D-47C8-4D1A-95C4-AD14D1AD93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34" t="49169" r="11992" b="37930"/>
            <a:stretch/>
          </p:blipFill>
          <p:spPr bwMode="auto">
            <a:xfrm rot="20725710">
              <a:off x="2285302" y="3119108"/>
              <a:ext cx="1471224" cy="768572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omments app with star ratings, image uploads and upvoting or likes.">
              <a:extLst>
                <a:ext uri="{FF2B5EF4-FFF2-40B4-BE49-F238E27FC236}">
                  <a16:creationId xmlns:a16="http://schemas.microsoft.com/office/drawing/2014/main" id="{0100E3D5-725E-4B82-8D60-21DB7A703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80" t="52335" r="40318" b="40268"/>
            <a:stretch/>
          </p:blipFill>
          <p:spPr bwMode="auto">
            <a:xfrm rot="20725710">
              <a:off x="2461032" y="3263358"/>
              <a:ext cx="546643" cy="511176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848D91A-05B7-483A-92FA-8EB8A3E5D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39062">
              <a:off x="2532233" y="3326659"/>
              <a:ext cx="480061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10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0D4416B0-47BD-4AEC-A53E-45EEDED133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96160" cy="29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2118" name="Grafik 2115">
            <a:extLst>
              <a:ext uri="{FF2B5EF4-FFF2-40B4-BE49-F238E27FC236}">
                <a16:creationId xmlns:a16="http://schemas.microsoft.com/office/drawing/2014/main" id="{EBC64993-9C9A-4A47-B8A7-35A6A894F1F8}"/>
              </a:ext>
            </a:extLst>
          </p:cNvPr>
          <p:cNvGrpSpPr/>
          <p:nvPr/>
        </p:nvGrpSpPr>
        <p:grpSpPr>
          <a:xfrm>
            <a:off x="3942615" y="4329455"/>
            <a:ext cx="4317445" cy="2492711"/>
            <a:chOff x="3942615" y="4329455"/>
            <a:chExt cx="4317445" cy="2492711"/>
          </a:xfrm>
          <a:solidFill>
            <a:srgbClr val="58595B">
              <a:alpha val="20000"/>
            </a:srgbClr>
          </a:solidFill>
        </p:grpSpPr>
        <p:sp>
          <p:nvSpPr>
            <p:cNvPr id="2119" name="Freihandform: Form 2118">
              <a:extLst>
                <a:ext uri="{FF2B5EF4-FFF2-40B4-BE49-F238E27FC236}">
                  <a16:creationId xmlns:a16="http://schemas.microsoft.com/office/drawing/2014/main" id="{E2DF94BB-14AA-408C-87ED-E20A7B3B8FEF}"/>
                </a:ext>
              </a:extLst>
            </p:cNvPr>
            <p:cNvSpPr/>
            <p:nvPr/>
          </p:nvSpPr>
          <p:spPr>
            <a:xfrm>
              <a:off x="6093056" y="6807403"/>
              <a:ext cx="16630" cy="14763"/>
            </a:xfrm>
            <a:custGeom>
              <a:avLst/>
              <a:gdLst>
                <a:gd name="connsiteX0" fmla="*/ 8325 w 16630"/>
                <a:gd name="connsiteY0" fmla="*/ 14764 h 14763"/>
                <a:gd name="connsiteX1" fmla="*/ 0 w 16630"/>
                <a:gd name="connsiteY1" fmla="*/ 9944 h 14763"/>
                <a:gd name="connsiteX2" fmla="*/ 5782 w 16630"/>
                <a:gd name="connsiteY2" fmla="*/ 0 h 14763"/>
                <a:gd name="connsiteX3" fmla="*/ 8325 w 16630"/>
                <a:gd name="connsiteY3" fmla="*/ 1448 h 14763"/>
                <a:gd name="connsiteX4" fmla="*/ 10878 w 16630"/>
                <a:gd name="connsiteY4" fmla="*/ 0 h 14763"/>
                <a:gd name="connsiteX5" fmla="*/ 16631 w 16630"/>
                <a:gd name="connsiteY5" fmla="*/ 9944 h 14763"/>
                <a:gd name="connsiteX6" fmla="*/ 8325 w 16630"/>
                <a:gd name="connsiteY6" fmla="*/ 14764 h 1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0" h="14763">
                  <a:moveTo>
                    <a:pt x="8325" y="14764"/>
                  </a:moveTo>
                  <a:lnTo>
                    <a:pt x="0" y="9944"/>
                  </a:lnTo>
                  <a:lnTo>
                    <a:pt x="5782" y="0"/>
                  </a:lnTo>
                  <a:lnTo>
                    <a:pt x="8325" y="1448"/>
                  </a:lnTo>
                  <a:lnTo>
                    <a:pt x="10878" y="0"/>
                  </a:lnTo>
                  <a:lnTo>
                    <a:pt x="16631" y="9944"/>
                  </a:lnTo>
                  <a:lnTo>
                    <a:pt x="8325" y="14764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0" name="Freihandform: Form 2119">
              <a:extLst>
                <a:ext uri="{FF2B5EF4-FFF2-40B4-BE49-F238E27FC236}">
                  <a16:creationId xmlns:a16="http://schemas.microsoft.com/office/drawing/2014/main" id="{F746A478-5E9E-4E6D-B794-FD826337D728}"/>
                </a:ext>
              </a:extLst>
            </p:cNvPr>
            <p:cNvSpPr/>
            <p:nvPr/>
          </p:nvSpPr>
          <p:spPr>
            <a:xfrm>
              <a:off x="3967497" y="5580211"/>
              <a:ext cx="2120501" cy="1230887"/>
            </a:xfrm>
            <a:custGeom>
              <a:avLst/>
              <a:gdLst>
                <a:gd name="connsiteX0" fmla="*/ 2114758 w 2120501"/>
                <a:gd name="connsiteY0" fmla="*/ 1230887 h 1230887"/>
                <a:gd name="connsiteX1" fmla="*/ 2103899 w 2120501"/>
                <a:gd name="connsiteY1" fmla="*/ 1224649 h 1230887"/>
                <a:gd name="connsiteX2" fmla="*/ 2109652 w 2120501"/>
                <a:gd name="connsiteY2" fmla="*/ 1214676 h 1230887"/>
                <a:gd name="connsiteX3" fmla="*/ 2120501 w 2120501"/>
                <a:gd name="connsiteY3" fmla="*/ 1220905 h 1230887"/>
                <a:gd name="connsiteX4" fmla="*/ 2114758 w 2120501"/>
                <a:gd name="connsiteY4" fmla="*/ 1230887 h 1230887"/>
                <a:gd name="connsiteX5" fmla="*/ 2093088 w 2120501"/>
                <a:gd name="connsiteY5" fmla="*/ 1218372 h 1230887"/>
                <a:gd name="connsiteX6" fmla="*/ 2082230 w 2120501"/>
                <a:gd name="connsiteY6" fmla="*/ 1212113 h 1230887"/>
                <a:gd name="connsiteX7" fmla="*/ 2087945 w 2120501"/>
                <a:gd name="connsiteY7" fmla="*/ 1202131 h 1230887"/>
                <a:gd name="connsiteX8" fmla="*/ 2098784 w 2120501"/>
                <a:gd name="connsiteY8" fmla="*/ 1208380 h 1230887"/>
                <a:gd name="connsiteX9" fmla="*/ 2093088 w 2120501"/>
                <a:gd name="connsiteY9" fmla="*/ 1218372 h 1230887"/>
                <a:gd name="connsiteX10" fmla="*/ 2071352 w 2120501"/>
                <a:gd name="connsiteY10" fmla="*/ 1205836 h 1230887"/>
                <a:gd name="connsiteX11" fmla="*/ 2060522 w 2120501"/>
                <a:gd name="connsiteY11" fmla="*/ 1199588 h 1230887"/>
                <a:gd name="connsiteX12" fmla="*/ 2066294 w 2120501"/>
                <a:gd name="connsiteY12" fmla="*/ 1189634 h 1230887"/>
                <a:gd name="connsiteX13" fmla="*/ 2077115 w 2120501"/>
                <a:gd name="connsiteY13" fmla="*/ 1195902 h 1230887"/>
                <a:gd name="connsiteX14" fmla="*/ 2071352 w 2120501"/>
                <a:gd name="connsiteY14" fmla="*/ 1205836 h 1230887"/>
                <a:gd name="connsiteX15" fmla="*/ 2049693 w 2120501"/>
                <a:gd name="connsiteY15" fmla="*/ 1193349 h 1230887"/>
                <a:gd name="connsiteX16" fmla="*/ 2038824 w 2120501"/>
                <a:gd name="connsiteY16" fmla="*/ 1187062 h 1230887"/>
                <a:gd name="connsiteX17" fmla="*/ 2044577 w 2120501"/>
                <a:gd name="connsiteY17" fmla="*/ 1177109 h 1230887"/>
                <a:gd name="connsiteX18" fmla="*/ 2055436 w 2120501"/>
                <a:gd name="connsiteY18" fmla="*/ 1183357 h 1230887"/>
                <a:gd name="connsiteX19" fmla="*/ 2049693 w 2120501"/>
                <a:gd name="connsiteY19" fmla="*/ 1193349 h 1230887"/>
                <a:gd name="connsiteX20" fmla="*/ 2027994 w 2120501"/>
                <a:gd name="connsiteY20" fmla="*/ 1180795 h 1230887"/>
                <a:gd name="connsiteX21" fmla="*/ 2017174 w 2120501"/>
                <a:gd name="connsiteY21" fmla="*/ 1174556 h 1230887"/>
                <a:gd name="connsiteX22" fmla="*/ 2022889 w 2120501"/>
                <a:gd name="connsiteY22" fmla="*/ 1164584 h 1230887"/>
                <a:gd name="connsiteX23" fmla="*/ 2033738 w 2120501"/>
                <a:gd name="connsiteY23" fmla="*/ 1170832 h 1230887"/>
                <a:gd name="connsiteX24" fmla="*/ 2027994 w 2120501"/>
                <a:gd name="connsiteY24" fmla="*/ 1180795 h 1230887"/>
                <a:gd name="connsiteX25" fmla="*/ 2006316 w 2120501"/>
                <a:gd name="connsiteY25" fmla="*/ 1168299 h 1230887"/>
                <a:gd name="connsiteX26" fmla="*/ 1995457 w 2120501"/>
                <a:gd name="connsiteY26" fmla="*/ 1162050 h 1230887"/>
                <a:gd name="connsiteX27" fmla="*/ 2001201 w 2120501"/>
                <a:gd name="connsiteY27" fmla="*/ 1152068 h 1230887"/>
                <a:gd name="connsiteX28" fmla="*/ 2012059 w 2120501"/>
                <a:gd name="connsiteY28" fmla="*/ 1158307 h 1230887"/>
                <a:gd name="connsiteX29" fmla="*/ 2006316 w 2120501"/>
                <a:gd name="connsiteY29" fmla="*/ 1168299 h 1230887"/>
                <a:gd name="connsiteX30" fmla="*/ 1984599 w 2120501"/>
                <a:gd name="connsiteY30" fmla="*/ 1155782 h 1230887"/>
                <a:gd name="connsiteX31" fmla="*/ 1973769 w 2120501"/>
                <a:gd name="connsiteY31" fmla="*/ 1149505 h 1230887"/>
                <a:gd name="connsiteX32" fmla="*/ 1979484 w 2120501"/>
                <a:gd name="connsiteY32" fmla="*/ 1139524 h 1230887"/>
                <a:gd name="connsiteX33" fmla="*/ 1990352 w 2120501"/>
                <a:gd name="connsiteY33" fmla="*/ 1145781 h 1230887"/>
                <a:gd name="connsiteX34" fmla="*/ 1984599 w 2120501"/>
                <a:gd name="connsiteY34" fmla="*/ 1155782 h 1230887"/>
                <a:gd name="connsiteX35" fmla="*/ 1962882 w 2120501"/>
                <a:gd name="connsiteY35" fmla="*/ 1143248 h 1230887"/>
                <a:gd name="connsiteX36" fmla="*/ 1952071 w 2120501"/>
                <a:gd name="connsiteY36" fmla="*/ 1136952 h 1230887"/>
                <a:gd name="connsiteX37" fmla="*/ 1957843 w 2120501"/>
                <a:gd name="connsiteY37" fmla="*/ 1127027 h 1230887"/>
                <a:gd name="connsiteX38" fmla="*/ 1968663 w 2120501"/>
                <a:gd name="connsiteY38" fmla="*/ 1133313 h 1230887"/>
                <a:gd name="connsiteX39" fmla="*/ 1962882 w 2120501"/>
                <a:gd name="connsiteY39" fmla="*/ 1143248 h 1230887"/>
                <a:gd name="connsiteX40" fmla="*/ 1941250 w 2120501"/>
                <a:gd name="connsiteY40" fmla="*/ 1130722 h 1230887"/>
                <a:gd name="connsiteX41" fmla="*/ 1930392 w 2120501"/>
                <a:gd name="connsiteY41" fmla="*/ 1124455 h 1230887"/>
                <a:gd name="connsiteX42" fmla="*/ 1936135 w 2120501"/>
                <a:gd name="connsiteY42" fmla="*/ 1114473 h 1230887"/>
                <a:gd name="connsiteX43" fmla="*/ 1946994 w 2120501"/>
                <a:gd name="connsiteY43" fmla="*/ 1120759 h 1230887"/>
                <a:gd name="connsiteX44" fmla="*/ 1941250 w 2120501"/>
                <a:gd name="connsiteY44" fmla="*/ 1130722 h 1230887"/>
                <a:gd name="connsiteX45" fmla="*/ 1919562 w 2120501"/>
                <a:gd name="connsiteY45" fmla="*/ 1118188 h 1230887"/>
                <a:gd name="connsiteX46" fmla="*/ 1908722 w 2120501"/>
                <a:gd name="connsiteY46" fmla="*/ 1111939 h 1230887"/>
                <a:gd name="connsiteX47" fmla="*/ 1914428 w 2120501"/>
                <a:gd name="connsiteY47" fmla="*/ 1101957 h 1230887"/>
                <a:gd name="connsiteX48" fmla="*/ 1925286 w 2120501"/>
                <a:gd name="connsiteY48" fmla="*/ 1108215 h 1230887"/>
                <a:gd name="connsiteX49" fmla="*/ 1919562 w 2120501"/>
                <a:gd name="connsiteY49" fmla="*/ 1118188 h 1230887"/>
                <a:gd name="connsiteX50" fmla="*/ 1897845 w 2120501"/>
                <a:gd name="connsiteY50" fmla="*/ 1105672 h 1230887"/>
                <a:gd name="connsiteX51" fmla="*/ 1887015 w 2120501"/>
                <a:gd name="connsiteY51" fmla="*/ 1099395 h 1230887"/>
                <a:gd name="connsiteX52" fmla="*/ 1892749 w 2120501"/>
                <a:gd name="connsiteY52" fmla="*/ 1089460 h 1230887"/>
                <a:gd name="connsiteX53" fmla="*/ 1903598 w 2120501"/>
                <a:gd name="connsiteY53" fmla="*/ 1095727 h 1230887"/>
                <a:gd name="connsiteX54" fmla="*/ 1897845 w 2120501"/>
                <a:gd name="connsiteY54" fmla="*/ 1105672 h 1230887"/>
                <a:gd name="connsiteX55" fmla="*/ 1876156 w 2120501"/>
                <a:gd name="connsiteY55" fmla="*/ 1093146 h 1230887"/>
                <a:gd name="connsiteX56" fmla="*/ 1865336 w 2120501"/>
                <a:gd name="connsiteY56" fmla="*/ 1086917 h 1230887"/>
                <a:gd name="connsiteX57" fmla="*/ 1871060 w 2120501"/>
                <a:gd name="connsiteY57" fmla="*/ 1076944 h 1230887"/>
                <a:gd name="connsiteX58" fmla="*/ 1881919 w 2120501"/>
                <a:gd name="connsiteY58" fmla="*/ 1083173 h 1230887"/>
                <a:gd name="connsiteX59" fmla="*/ 1876156 w 2120501"/>
                <a:gd name="connsiteY59" fmla="*/ 1093146 h 1230887"/>
                <a:gd name="connsiteX60" fmla="*/ 1854468 w 2120501"/>
                <a:gd name="connsiteY60" fmla="*/ 1080640 h 1230887"/>
                <a:gd name="connsiteX61" fmla="*/ 1843619 w 2120501"/>
                <a:gd name="connsiteY61" fmla="*/ 1074372 h 1230887"/>
                <a:gd name="connsiteX62" fmla="*/ 1849372 w 2120501"/>
                <a:gd name="connsiteY62" fmla="*/ 1064400 h 1230887"/>
                <a:gd name="connsiteX63" fmla="*/ 1860183 w 2120501"/>
                <a:gd name="connsiteY63" fmla="*/ 1070648 h 1230887"/>
                <a:gd name="connsiteX64" fmla="*/ 1854468 w 2120501"/>
                <a:gd name="connsiteY64" fmla="*/ 1080640 h 1230887"/>
                <a:gd name="connsiteX65" fmla="*/ 1832799 w 2120501"/>
                <a:gd name="connsiteY65" fmla="*/ 1068105 h 1230887"/>
                <a:gd name="connsiteX66" fmla="*/ 1821950 w 2120501"/>
                <a:gd name="connsiteY66" fmla="*/ 1061838 h 1230887"/>
                <a:gd name="connsiteX67" fmla="*/ 1827693 w 2120501"/>
                <a:gd name="connsiteY67" fmla="*/ 1051884 h 1230887"/>
                <a:gd name="connsiteX68" fmla="*/ 1838552 w 2120501"/>
                <a:gd name="connsiteY68" fmla="*/ 1058142 h 1230887"/>
                <a:gd name="connsiteX69" fmla="*/ 1832799 w 2120501"/>
                <a:gd name="connsiteY69" fmla="*/ 1068105 h 1230887"/>
                <a:gd name="connsiteX70" fmla="*/ 1811091 w 2120501"/>
                <a:gd name="connsiteY70" fmla="*/ 1055598 h 1230887"/>
                <a:gd name="connsiteX71" fmla="*/ 1800271 w 2120501"/>
                <a:gd name="connsiteY71" fmla="*/ 1049331 h 1230887"/>
                <a:gd name="connsiteX72" fmla="*/ 1805995 w 2120501"/>
                <a:gd name="connsiteY72" fmla="*/ 1039349 h 1230887"/>
                <a:gd name="connsiteX73" fmla="*/ 1816844 w 2120501"/>
                <a:gd name="connsiteY73" fmla="*/ 1045607 h 1230887"/>
                <a:gd name="connsiteX74" fmla="*/ 1811091 w 2120501"/>
                <a:gd name="connsiteY74" fmla="*/ 1055598 h 1230887"/>
                <a:gd name="connsiteX75" fmla="*/ 1789393 w 2120501"/>
                <a:gd name="connsiteY75" fmla="*/ 1043064 h 1230887"/>
                <a:gd name="connsiteX76" fmla="*/ 1778573 w 2120501"/>
                <a:gd name="connsiteY76" fmla="*/ 1036796 h 1230887"/>
                <a:gd name="connsiteX77" fmla="*/ 1784297 w 2120501"/>
                <a:gd name="connsiteY77" fmla="*/ 1026843 h 1230887"/>
                <a:gd name="connsiteX78" fmla="*/ 1795156 w 2120501"/>
                <a:gd name="connsiteY78" fmla="*/ 1033120 h 1230887"/>
                <a:gd name="connsiteX79" fmla="*/ 1789393 w 2120501"/>
                <a:gd name="connsiteY79" fmla="*/ 1043064 h 1230887"/>
                <a:gd name="connsiteX80" fmla="*/ 1767743 w 2120501"/>
                <a:gd name="connsiteY80" fmla="*/ 1030548 h 1230887"/>
                <a:gd name="connsiteX81" fmla="*/ 1756894 w 2120501"/>
                <a:gd name="connsiteY81" fmla="*/ 1024300 h 1230887"/>
                <a:gd name="connsiteX82" fmla="*/ 1762618 w 2120501"/>
                <a:gd name="connsiteY82" fmla="*/ 1014327 h 1230887"/>
                <a:gd name="connsiteX83" fmla="*/ 1773486 w 2120501"/>
                <a:gd name="connsiteY83" fmla="*/ 1020556 h 1230887"/>
                <a:gd name="connsiteX84" fmla="*/ 1767743 w 2120501"/>
                <a:gd name="connsiteY84" fmla="*/ 1030548 h 1230887"/>
                <a:gd name="connsiteX85" fmla="*/ 1746035 w 2120501"/>
                <a:gd name="connsiteY85" fmla="*/ 1018023 h 1230887"/>
                <a:gd name="connsiteX86" fmla="*/ 1735196 w 2120501"/>
                <a:gd name="connsiteY86" fmla="*/ 1011745 h 1230887"/>
                <a:gd name="connsiteX87" fmla="*/ 1740920 w 2120501"/>
                <a:gd name="connsiteY87" fmla="*/ 1001773 h 1230887"/>
                <a:gd name="connsiteX88" fmla="*/ 1751789 w 2120501"/>
                <a:gd name="connsiteY88" fmla="*/ 1008031 h 1230887"/>
                <a:gd name="connsiteX89" fmla="*/ 1746035 w 2120501"/>
                <a:gd name="connsiteY89" fmla="*/ 1018023 h 1230887"/>
                <a:gd name="connsiteX90" fmla="*/ 1724357 w 2120501"/>
                <a:gd name="connsiteY90" fmla="*/ 1005487 h 1230887"/>
                <a:gd name="connsiteX91" fmla="*/ 1713488 w 2120501"/>
                <a:gd name="connsiteY91" fmla="*/ 999211 h 1230887"/>
                <a:gd name="connsiteX92" fmla="*/ 1719241 w 2120501"/>
                <a:gd name="connsiteY92" fmla="*/ 989276 h 1230887"/>
                <a:gd name="connsiteX93" fmla="*/ 1730081 w 2120501"/>
                <a:gd name="connsiteY93" fmla="*/ 995534 h 1230887"/>
                <a:gd name="connsiteX94" fmla="*/ 1724357 w 2120501"/>
                <a:gd name="connsiteY94" fmla="*/ 1005487 h 1230887"/>
                <a:gd name="connsiteX95" fmla="*/ 1702640 w 2120501"/>
                <a:gd name="connsiteY95" fmla="*/ 992981 h 1230887"/>
                <a:gd name="connsiteX96" fmla="*/ 1691819 w 2120501"/>
                <a:gd name="connsiteY96" fmla="*/ 986742 h 1230887"/>
                <a:gd name="connsiteX97" fmla="*/ 1697553 w 2120501"/>
                <a:gd name="connsiteY97" fmla="*/ 976741 h 1230887"/>
                <a:gd name="connsiteX98" fmla="*/ 1708393 w 2120501"/>
                <a:gd name="connsiteY98" fmla="*/ 983009 h 1230887"/>
                <a:gd name="connsiteX99" fmla="*/ 1702640 w 2120501"/>
                <a:gd name="connsiteY99" fmla="*/ 992981 h 1230887"/>
                <a:gd name="connsiteX100" fmla="*/ 1680951 w 2120501"/>
                <a:gd name="connsiteY100" fmla="*/ 980437 h 1230887"/>
                <a:gd name="connsiteX101" fmla="*/ 1670112 w 2120501"/>
                <a:gd name="connsiteY101" fmla="*/ 974217 h 1230887"/>
                <a:gd name="connsiteX102" fmla="*/ 1675865 w 2120501"/>
                <a:gd name="connsiteY102" fmla="*/ 964216 h 1230887"/>
                <a:gd name="connsiteX103" fmla="*/ 1686685 w 2120501"/>
                <a:gd name="connsiteY103" fmla="*/ 970464 h 1230887"/>
                <a:gd name="connsiteX104" fmla="*/ 1680951 w 2120501"/>
                <a:gd name="connsiteY104" fmla="*/ 980437 h 1230887"/>
                <a:gd name="connsiteX105" fmla="*/ 1659263 w 2120501"/>
                <a:gd name="connsiteY105" fmla="*/ 967930 h 1230887"/>
                <a:gd name="connsiteX106" fmla="*/ 1648414 w 2120501"/>
                <a:gd name="connsiteY106" fmla="*/ 961682 h 1230887"/>
                <a:gd name="connsiteX107" fmla="*/ 1654167 w 2120501"/>
                <a:gd name="connsiteY107" fmla="*/ 951700 h 1230887"/>
                <a:gd name="connsiteX108" fmla="*/ 1665016 w 2120501"/>
                <a:gd name="connsiteY108" fmla="*/ 957949 h 1230887"/>
                <a:gd name="connsiteX109" fmla="*/ 1659263 w 2120501"/>
                <a:gd name="connsiteY109" fmla="*/ 967930 h 1230887"/>
                <a:gd name="connsiteX110" fmla="*/ 1637584 w 2120501"/>
                <a:gd name="connsiteY110" fmla="*/ 955396 h 1230887"/>
                <a:gd name="connsiteX111" fmla="*/ 1626725 w 2120501"/>
                <a:gd name="connsiteY111" fmla="*/ 949167 h 1230887"/>
                <a:gd name="connsiteX112" fmla="*/ 1632488 w 2120501"/>
                <a:gd name="connsiteY112" fmla="*/ 939184 h 1230887"/>
                <a:gd name="connsiteX113" fmla="*/ 1643327 w 2120501"/>
                <a:gd name="connsiteY113" fmla="*/ 945423 h 1230887"/>
                <a:gd name="connsiteX114" fmla="*/ 1637584 w 2120501"/>
                <a:gd name="connsiteY114" fmla="*/ 955396 h 1230887"/>
                <a:gd name="connsiteX115" fmla="*/ 1615876 w 2120501"/>
                <a:gd name="connsiteY115" fmla="*/ 942890 h 1230887"/>
                <a:gd name="connsiteX116" fmla="*/ 1605008 w 2120501"/>
                <a:gd name="connsiteY116" fmla="*/ 936622 h 1230887"/>
                <a:gd name="connsiteX117" fmla="*/ 1610800 w 2120501"/>
                <a:gd name="connsiteY117" fmla="*/ 926678 h 1230887"/>
                <a:gd name="connsiteX118" fmla="*/ 1621639 w 2120501"/>
                <a:gd name="connsiteY118" fmla="*/ 932926 h 1230887"/>
                <a:gd name="connsiteX119" fmla="*/ 1615876 w 2120501"/>
                <a:gd name="connsiteY119" fmla="*/ 942890 h 1230887"/>
                <a:gd name="connsiteX120" fmla="*/ 1594207 w 2120501"/>
                <a:gd name="connsiteY120" fmla="*/ 930364 h 1230887"/>
                <a:gd name="connsiteX121" fmla="*/ 1583339 w 2120501"/>
                <a:gd name="connsiteY121" fmla="*/ 924106 h 1230887"/>
                <a:gd name="connsiteX122" fmla="*/ 1589092 w 2120501"/>
                <a:gd name="connsiteY122" fmla="*/ 914143 h 1230887"/>
                <a:gd name="connsiteX123" fmla="*/ 1599951 w 2120501"/>
                <a:gd name="connsiteY123" fmla="*/ 920401 h 1230887"/>
                <a:gd name="connsiteX124" fmla="*/ 1594207 w 2120501"/>
                <a:gd name="connsiteY124" fmla="*/ 930364 h 1230887"/>
                <a:gd name="connsiteX125" fmla="*/ 1572518 w 2120501"/>
                <a:gd name="connsiteY125" fmla="*/ 917839 h 1230887"/>
                <a:gd name="connsiteX126" fmla="*/ 1561689 w 2120501"/>
                <a:gd name="connsiteY126" fmla="*/ 911571 h 1230887"/>
                <a:gd name="connsiteX127" fmla="*/ 1567413 w 2120501"/>
                <a:gd name="connsiteY127" fmla="*/ 901618 h 1230887"/>
                <a:gd name="connsiteX128" fmla="*/ 1578272 w 2120501"/>
                <a:gd name="connsiteY128" fmla="*/ 907885 h 1230887"/>
                <a:gd name="connsiteX129" fmla="*/ 1572518 w 2120501"/>
                <a:gd name="connsiteY129" fmla="*/ 917839 h 1230887"/>
                <a:gd name="connsiteX130" fmla="*/ 1550811 w 2120501"/>
                <a:gd name="connsiteY130" fmla="*/ 905303 h 1230887"/>
                <a:gd name="connsiteX131" fmla="*/ 1539962 w 2120501"/>
                <a:gd name="connsiteY131" fmla="*/ 899036 h 1230887"/>
                <a:gd name="connsiteX132" fmla="*/ 1545734 w 2120501"/>
                <a:gd name="connsiteY132" fmla="*/ 889073 h 1230887"/>
                <a:gd name="connsiteX133" fmla="*/ 1556545 w 2120501"/>
                <a:gd name="connsiteY133" fmla="*/ 895398 h 1230887"/>
                <a:gd name="connsiteX134" fmla="*/ 1550811 w 2120501"/>
                <a:gd name="connsiteY134" fmla="*/ 905303 h 1230887"/>
                <a:gd name="connsiteX135" fmla="*/ 1529104 w 2120501"/>
                <a:gd name="connsiteY135" fmla="*/ 892797 h 1230887"/>
                <a:gd name="connsiteX136" fmla="*/ 1518302 w 2120501"/>
                <a:gd name="connsiteY136" fmla="*/ 886568 h 1230887"/>
                <a:gd name="connsiteX137" fmla="*/ 1524036 w 2120501"/>
                <a:gd name="connsiteY137" fmla="*/ 876557 h 1230887"/>
                <a:gd name="connsiteX138" fmla="*/ 1534876 w 2120501"/>
                <a:gd name="connsiteY138" fmla="*/ 882834 h 1230887"/>
                <a:gd name="connsiteX139" fmla="*/ 1529104 w 2120501"/>
                <a:gd name="connsiteY139" fmla="*/ 892797 h 1230887"/>
                <a:gd name="connsiteX140" fmla="*/ 1507453 w 2120501"/>
                <a:gd name="connsiteY140" fmla="*/ 880291 h 1230887"/>
                <a:gd name="connsiteX141" fmla="*/ 1496595 w 2120501"/>
                <a:gd name="connsiteY141" fmla="*/ 874014 h 1230887"/>
                <a:gd name="connsiteX142" fmla="*/ 1502348 w 2120501"/>
                <a:gd name="connsiteY142" fmla="*/ 864032 h 1230887"/>
                <a:gd name="connsiteX143" fmla="*/ 1513187 w 2120501"/>
                <a:gd name="connsiteY143" fmla="*/ 870290 h 1230887"/>
                <a:gd name="connsiteX144" fmla="*/ 1507453 w 2120501"/>
                <a:gd name="connsiteY144" fmla="*/ 880291 h 1230887"/>
                <a:gd name="connsiteX145" fmla="*/ 1485755 w 2120501"/>
                <a:gd name="connsiteY145" fmla="*/ 867737 h 1230887"/>
                <a:gd name="connsiteX146" fmla="*/ 1474897 w 2120501"/>
                <a:gd name="connsiteY146" fmla="*/ 861470 h 1230887"/>
                <a:gd name="connsiteX147" fmla="*/ 1480640 w 2120501"/>
                <a:gd name="connsiteY147" fmla="*/ 851525 h 1230887"/>
                <a:gd name="connsiteX148" fmla="*/ 1491499 w 2120501"/>
                <a:gd name="connsiteY148" fmla="*/ 857793 h 1230887"/>
                <a:gd name="connsiteX149" fmla="*/ 1485755 w 2120501"/>
                <a:gd name="connsiteY149" fmla="*/ 867737 h 1230887"/>
                <a:gd name="connsiteX150" fmla="*/ 1464076 w 2120501"/>
                <a:gd name="connsiteY150" fmla="*/ 855231 h 1230887"/>
                <a:gd name="connsiteX151" fmla="*/ 1453218 w 2120501"/>
                <a:gd name="connsiteY151" fmla="*/ 848963 h 1230887"/>
                <a:gd name="connsiteX152" fmla="*/ 1458942 w 2120501"/>
                <a:gd name="connsiteY152" fmla="*/ 839010 h 1230887"/>
                <a:gd name="connsiteX153" fmla="*/ 1469791 w 2120501"/>
                <a:gd name="connsiteY153" fmla="*/ 845268 h 1230887"/>
                <a:gd name="connsiteX154" fmla="*/ 1464076 w 2120501"/>
                <a:gd name="connsiteY154" fmla="*/ 855231 h 1230887"/>
                <a:gd name="connsiteX155" fmla="*/ 1442350 w 2120501"/>
                <a:gd name="connsiteY155" fmla="*/ 842696 h 1230887"/>
                <a:gd name="connsiteX156" fmla="*/ 1431520 w 2120501"/>
                <a:gd name="connsiteY156" fmla="*/ 836447 h 1230887"/>
                <a:gd name="connsiteX157" fmla="*/ 1437254 w 2120501"/>
                <a:gd name="connsiteY157" fmla="*/ 826484 h 1230887"/>
                <a:gd name="connsiteX158" fmla="*/ 1448160 w 2120501"/>
                <a:gd name="connsiteY158" fmla="*/ 832752 h 1230887"/>
                <a:gd name="connsiteX159" fmla="*/ 1442350 w 2120501"/>
                <a:gd name="connsiteY159" fmla="*/ 842696 h 1230887"/>
                <a:gd name="connsiteX160" fmla="*/ 1420680 w 2120501"/>
                <a:gd name="connsiteY160" fmla="*/ 830199 h 1230887"/>
                <a:gd name="connsiteX161" fmla="*/ 1409831 w 2120501"/>
                <a:gd name="connsiteY161" fmla="*/ 823922 h 1230887"/>
                <a:gd name="connsiteX162" fmla="*/ 1415556 w 2120501"/>
                <a:gd name="connsiteY162" fmla="*/ 813949 h 1230887"/>
                <a:gd name="connsiteX163" fmla="*/ 1426434 w 2120501"/>
                <a:gd name="connsiteY163" fmla="*/ 820208 h 1230887"/>
                <a:gd name="connsiteX164" fmla="*/ 1420680 w 2120501"/>
                <a:gd name="connsiteY164" fmla="*/ 830199 h 1230887"/>
                <a:gd name="connsiteX165" fmla="*/ 1399002 w 2120501"/>
                <a:gd name="connsiteY165" fmla="*/ 817645 h 1230887"/>
                <a:gd name="connsiteX166" fmla="*/ 1388172 w 2120501"/>
                <a:gd name="connsiteY166" fmla="*/ 811396 h 1230887"/>
                <a:gd name="connsiteX167" fmla="*/ 1393868 w 2120501"/>
                <a:gd name="connsiteY167" fmla="*/ 801424 h 1230887"/>
                <a:gd name="connsiteX168" fmla="*/ 1404726 w 2120501"/>
                <a:gd name="connsiteY168" fmla="*/ 807691 h 1230887"/>
                <a:gd name="connsiteX169" fmla="*/ 1399002 w 2120501"/>
                <a:gd name="connsiteY169" fmla="*/ 817645 h 1230887"/>
                <a:gd name="connsiteX170" fmla="*/ 1377275 w 2120501"/>
                <a:gd name="connsiteY170" fmla="*/ 805110 h 1230887"/>
                <a:gd name="connsiteX171" fmla="*/ 1366455 w 2120501"/>
                <a:gd name="connsiteY171" fmla="*/ 798843 h 1230887"/>
                <a:gd name="connsiteX172" fmla="*/ 1372208 w 2120501"/>
                <a:gd name="connsiteY172" fmla="*/ 788946 h 1230887"/>
                <a:gd name="connsiteX173" fmla="*/ 1383057 w 2120501"/>
                <a:gd name="connsiteY173" fmla="*/ 795185 h 1230887"/>
                <a:gd name="connsiteX174" fmla="*/ 1377275 w 2120501"/>
                <a:gd name="connsiteY174" fmla="*/ 805110 h 1230887"/>
                <a:gd name="connsiteX175" fmla="*/ 1355615 w 2120501"/>
                <a:gd name="connsiteY175" fmla="*/ 792604 h 1230887"/>
                <a:gd name="connsiteX176" fmla="*/ 1344776 w 2120501"/>
                <a:gd name="connsiteY176" fmla="*/ 786365 h 1230887"/>
                <a:gd name="connsiteX177" fmla="*/ 1350510 w 2120501"/>
                <a:gd name="connsiteY177" fmla="*/ 776364 h 1230887"/>
                <a:gd name="connsiteX178" fmla="*/ 1361387 w 2120501"/>
                <a:gd name="connsiteY178" fmla="*/ 782641 h 1230887"/>
                <a:gd name="connsiteX179" fmla="*/ 1355615 w 2120501"/>
                <a:gd name="connsiteY179" fmla="*/ 792604 h 1230887"/>
                <a:gd name="connsiteX180" fmla="*/ 1333946 w 2120501"/>
                <a:gd name="connsiteY180" fmla="*/ 780107 h 1230887"/>
                <a:gd name="connsiteX181" fmla="*/ 1323097 w 2120501"/>
                <a:gd name="connsiteY181" fmla="*/ 773830 h 1230887"/>
                <a:gd name="connsiteX182" fmla="*/ 1328840 w 2120501"/>
                <a:gd name="connsiteY182" fmla="*/ 763848 h 1230887"/>
                <a:gd name="connsiteX183" fmla="*/ 1339680 w 2120501"/>
                <a:gd name="connsiteY183" fmla="*/ 770096 h 1230887"/>
                <a:gd name="connsiteX184" fmla="*/ 1333946 w 2120501"/>
                <a:gd name="connsiteY184" fmla="*/ 780107 h 1230887"/>
                <a:gd name="connsiteX185" fmla="*/ 1312238 w 2120501"/>
                <a:gd name="connsiteY185" fmla="*/ 767582 h 1230887"/>
                <a:gd name="connsiteX186" fmla="*/ 1301399 w 2120501"/>
                <a:gd name="connsiteY186" fmla="*/ 761295 h 1230887"/>
                <a:gd name="connsiteX187" fmla="*/ 1307133 w 2120501"/>
                <a:gd name="connsiteY187" fmla="*/ 751351 h 1230887"/>
                <a:gd name="connsiteX188" fmla="*/ 1317991 w 2120501"/>
                <a:gd name="connsiteY188" fmla="*/ 757609 h 1230887"/>
                <a:gd name="connsiteX189" fmla="*/ 1312238 w 2120501"/>
                <a:gd name="connsiteY189" fmla="*/ 767582 h 1230887"/>
                <a:gd name="connsiteX190" fmla="*/ 1290559 w 2120501"/>
                <a:gd name="connsiteY190" fmla="*/ 755056 h 1230887"/>
                <a:gd name="connsiteX191" fmla="*/ 1279720 w 2120501"/>
                <a:gd name="connsiteY191" fmla="*/ 748779 h 1230887"/>
                <a:gd name="connsiteX192" fmla="*/ 1285426 w 2120501"/>
                <a:gd name="connsiteY192" fmla="*/ 738816 h 1230887"/>
                <a:gd name="connsiteX193" fmla="*/ 1296284 w 2120501"/>
                <a:gd name="connsiteY193" fmla="*/ 745055 h 1230887"/>
                <a:gd name="connsiteX194" fmla="*/ 1290559 w 2120501"/>
                <a:gd name="connsiteY194" fmla="*/ 755056 h 1230887"/>
                <a:gd name="connsiteX195" fmla="*/ 1268861 w 2120501"/>
                <a:gd name="connsiteY195" fmla="*/ 742512 h 1230887"/>
                <a:gd name="connsiteX196" fmla="*/ 1258003 w 2120501"/>
                <a:gd name="connsiteY196" fmla="*/ 736254 h 1230887"/>
                <a:gd name="connsiteX197" fmla="*/ 1263756 w 2120501"/>
                <a:gd name="connsiteY197" fmla="*/ 726300 h 1230887"/>
                <a:gd name="connsiteX198" fmla="*/ 1274615 w 2120501"/>
                <a:gd name="connsiteY198" fmla="*/ 732558 h 1230887"/>
                <a:gd name="connsiteX199" fmla="*/ 1268861 w 2120501"/>
                <a:gd name="connsiteY199" fmla="*/ 742512 h 1230887"/>
                <a:gd name="connsiteX200" fmla="*/ 1247163 w 2120501"/>
                <a:gd name="connsiteY200" fmla="*/ 730015 h 1230887"/>
                <a:gd name="connsiteX201" fmla="*/ 1236296 w 2120501"/>
                <a:gd name="connsiteY201" fmla="*/ 723776 h 1230887"/>
                <a:gd name="connsiteX202" fmla="*/ 1242049 w 2120501"/>
                <a:gd name="connsiteY202" fmla="*/ 713765 h 1230887"/>
                <a:gd name="connsiteX203" fmla="*/ 1252907 w 2120501"/>
                <a:gd name="connsiteY203" fmla="*/ 720033 h 1230887"/>
                <a:gd name="connsiteX204" fmla="*/ 1247163 w 2120501"/>
                <a:gd name="connsiteY204" fmla="*/ 730015 h 1230887"/>
                <a:gd name="connsiteX205" fmla="*/ 1225475 w 2120501"/>
                <a:gd name="connsiteY205" fmla="*/ 717490 h 1230887"/>
                <a:gd name="connsiteX206" fmla="*/ 1214626 w 2120501"/>
                <a:gd name="connsiteY206" fmla="*/ 711242 h 1230887"/>
                <a:gd name="connsiteX207" fmla="*/ 1220379 w 2120501"/>
                <a:gd name="connsiteY207" fmla="*/ 701259 h 1230887"/>
                <a:gd name="connsiteX208" fmla="*/ 1231209 w 2120501"/>
                <a:gd name="connsiteY208" fmla="*/ 707498 h 1230887"/>
                <a:gd name="connsiteX209" fmla="*/ 1225475 w 2120501"/>
                <a:gd name="connsiteY209" fmla="*/ 717490 h 1230887"/>
                <a:gd name="connsiteX210" fmla="*/ 1203777 w 2120501"/>
                <a:gd name="connsiteY210" fmla="*/ 704926 h 1230887"/>
                <a:gd name="connsiteX211" fmla="*/ 1192919 w 2120501"/>
                <a:gd name="connsiteY211" fmla="*/ 698668 h 1230887"/>
                <a:gd name="connsiteX212" fmla="*/ 1198710 w 2120501"/>
                <a:gd name="connsiteY212" fmla="*/ 688734 h 1230887"/>
                <a:gd name="connsiteX213" fmla="*/ 1209530 w 2120501"/>
                <a:gd name="connsiteY213" fmla="*/ 695011 h 1230887"/>
                <a:gd name="connsiteX214" fmla="*/ 1203777 w 2120501"/>
                <a:gd name="connsiteY214" fmla="*/ 704926 h 1230887"/>
                <a:gd name="connsiteX215" fmla="*/ 1182098 w 2120501"/>
                <a:gd name="connsiteY215" fmla="*/ 692420 h 1230887"/>
                <a:gd name="connsiteX216" fmla="*/ 1171259 w 2120501"/>
                <a:gd name="connsiteY216" fmla="*/ 686172 h 1230887"/>
                <a:gd name="connsiteX217" fmla="*/ 1176993 w 2120501"/>
                <a:gd name="connsiteY217" fmla="*/ 676218 h 1230887"/>
                <a:gd name="connsiteX218" fmla="*/ 1187813 w 2120501"/>
                <a:gd name="connsiteY218" fmla="*/ 682457 h 1230887"/>
                <a:gd name="connsiteX219" fmla="*/ 1182098 w 2120501"/>
                <a:gd name="connsiteY219" fmla="*/ 692420 h 1230887"/>
                <a:gd name="connsiteX220" fmla="*/ 1160448 w 2120501"/>
                <a:gd name="connsiteY220" fmla="*/ 679895 h 1230887"/>
                <a:gd name="connsiteX221" fmla="*/ 1149580 w 2120501"/>
                <a:gd name="connsiteY221" fmla="*/ 673646 h 1230887"/>
                <a:gd name="connsiteX222" fmla="*/ 1155314 w 2120501"/>
                <a:gd name="connsiteY222" fmla="*/ 663654 h 1230887"/>
                <a:gd name="connsiteX223" fmla="*/ 1166144 w 2120501"/>
                <a:gd name="connsiteY223" fmla="*/ 669922 h 1230887"/>
                <a:gd name="connsiteX224" fmla="*/ 1160448 w 2120501"/>
                <a:gd name="connsiteY224" fmla="*/ 679895 h 1230887"/>
                <a:gd name="connsiteX225" fmla="*/ 1138712 w 2120501"/>
                <a:gd name="connsiteY225" fmla="*/ 667388 h 1230887"/>
                <a:gd name="connsiteX226" fmla="*/ 1127892 w 2120501"/>
                <a:gd name="connsiteY226" fmla="*/ 661102 h 1230887"/>
                <a:gd name="connsiteX227" fmla="*/ 1133635 w 2120501"/>
                <a:gd name="connsiteY227" fmla="*/ 651186 h 1230887"/>
                <a:gd name="connsiteX228" fmla="*/ 1144475 w 2120501"/>
                <a:gd name="connsiteY228" fmla="*/ 657425 h 1230887"/>
                <a:gd name="connsiteX229" fmla="*/ 1138712 w 2120501"/>
                <a:gd name="connsiteY229" fmla="*/ 667388 h 1230887"/>
                <a:gd name="connsiteX230" fmla="*/ 1117014 w 2120501"/>
                <a:gd name="connsiteY230" fmla="*/ 654882 h 1230887"/>
                <a:gd name="connsiteX231" fmla="*/ 1106165 w 2120501"/>
                <a:gd name="connsiteY231" fmla="*/ 648634 h 1230887"/>
                <a:gd name="connsiteX232" fmla="*/ 1111918 w 2120501"/>
                <a:gd name="connsiteY232" fmla="*/ 638632 h 1230887"/>
                <a:gd name="connsiteX233" fmla="*/ 1122777 w 2120501"/>
                <a:gd name="connsiteY233" fmla="*/ 644900 h 1230887"/>
                <a:gd name="connsiteX234" fmla="*/ 1117014 w 2120501"/>
                <a:gd name="connsiteY234" fmla="*/ 654882 h 1230887"/>
                <a:gd name="connsiteX235" fmla="*/ 1095364 w 2120501"/>
                <a:gd name="connsiteY235" fmla="*/ 642347 h 1230887"/>
                <a:gd name="connsiteX236" fmla="*/ 1084486 w 2120501"/>
                <a:gd name="connsiteY236" fmla="*/ 636080 h 1230887"/>
                <a:gd name="connsiteX237" fmla="*/ 1090239 w 2120501"/>
                <a:gd name="connsiteY237" fmla="*/ 626126 h 1230887"/>
                <a:gd name="connsiteX238" fmla="*/ 1101098 w 2120501"/>
                <a:gd name="connsiteY238" fmla="*/ 632374 h 1230887"/>
                <a:gd name="connsiteX239" fmla="*/ 1095364 w 2120501"/>
                <a:gd name="connsiteY239" fmla="*/ 642347 h 1230887"/>
                <a:gd name="connsiteX240" fmla="*/ 1073656 w 2120501"/>
                <a:gd name="connsiteY240" fmla="*/ 629831 h 1230887"/>
                <a:gd name="connsiteX241" fmla="*/ 1062788 w 2120501"/>
                <a:gd name="connsiteY241" fmla="*/ 623564 h 1230887"/>
                <a:gd name="connsiteX242" fmla="*/ 1068541 w 2120501"/>
                <a:gd name="connsiteY242" fmla="*/ 613610 h 1230887"/>
                <a:gd name="connsiteX243" fmla="*/ 1079390 w 2120501"/>
                <a:gd name="connsiteY243" fmla="*/ 619868 h 1230887"/>
                <a:gd name="connsiteX244" fmla="*/ 1073656 w 2120501"/>
                <a:gd name="connsiteY244" fmla="*/ 629831 h 1230887"/>
                <a:gd name="connsiteX245" fmla="*/ 1051968 w 2120501"/>
                <a:gd name="connsiteY245" fmla="*/ 617287 h 1230887"/>
                <a:gd name="connsiteX246" fmla="*/ 1041100 w 2120501"/>
                <a:gd name="connsiteY246" fmla="*/ 611067 h 1230887"/>
                <a:gd name="connsiteX247" fmla="*/ 1046824 w 2120501"/>
                <a:gd name="connsiteY247" fmla="*/ 601056 h 1230887"/>
                <a:gd name="connsiteX248" fmla="*/ 1057702 w 2120501"/>
                <a:gd name="connsiteY248" fmla="*/ 607333 h 1230887"/>
                <a:gd name="connsiteX249" fmla="*/ 1051968 w 2120501"/>
                <a:gd name="connsiteY249" fmla="*/ 617287 h 1230887"/>
                <a:gd name="connsiteX250" fmla="*/ 1030260 w 2120501"/>
                <a:gd name="connsiteY250" fmla="*/ 604781 h 1230887"/>
                <a:gd name="connsiteX251" fmla="*/ 1019402 w 2120501"/>
                <a:gd name="connsiteY251" fmla="*/ 598494 h 1230887"/>
                <a:gd name="connsiteX252" fmla="*/ 1025174 w 2120501"/>
                <a:gd name="connsiteY252" fmla="*/ 588559 h 1230887"/>
                <a:gd name="connsiteX253" fmla="*/ 1036023 w 2120501"/>
                <a:gd name="connsiteY253" fmla="*/ 594856 h 1230887"/>
                <a:gd name="connsiteX254" fmla="*/ 1030260 w 2120501"/>
                <a:gd name="connsiteY254" fmla="*/ 604781 h 1230887"/>
                <a:gd name="connsiteX255" fmla="*/ 1008581 w 2120501"/>
                <a:gd name="connsiteY255" fmla="*/ 592245 h 1230887"/>
                <a:gd name="connsiteX256" fmla="*/ 997723 w 2120501"/>
                <a:gd name="connsiteY256" fmla="*/ 585997 h 1230887"/>
                <a:gd name="connsiteX257" fmla="*/ 1003514 w 2120501"/>
                <a:gd name="connsiteY257" fmla="*/ 576034 h 1230887"/>
                <a:gd name="connsiteX258" fmla="*/ 1014325 w 2120501"/>
                <a:gd name="connsiteY258" fmla="*/ 582283 h 1230887"/>
                <a:gd name="connsiteX259" fmla="*/ 1008581 w 2120501"/>
                <a:gd name="connsiteY259" fmla="*/ 592245 h 1230887"/>
                <a:gd name="connsiteX260" fmla="*/ 986912 w 2120501"/>
                <a:gd name="connsiteY260" fmla="*/ 579701 h 1230887"/>
                <a:gd name="connsiteX261" fmla="*/ 976034 w 2120501"/>
                <a:gd name="connsiteY261" fmla="*/ 573481 h 1230887"/>
                <a:gd name="connsiteX262" fmla="*/ 981787 w 2120501"/>
                <a:gd name="connsiteY262" fmla="*/ 563509 h 1230887"/>
                <a:gd name="connsiteX263" fmla="*/ 992617 w 2120501"/>
                <a:gd name="connsiteY263" fmla="*/ 569747 h 1230887"/>
                <a:gd name="connsiteX264" fmla="*/ 986912 w 2120501"/>
                <a:gd name="connsiteY264" fmla="*/ 579701 h 1230887"/>
                <a:gd name="connsiteX265" fmla="*/ 965176 w 2120501"/>
                <a:gd name="connsiteY265" fmla="*/ 567204 h 1230887"/>
                <a:gd name="connsiteX266" fmla="*/ 954327 w 2120501"/>
                <a:gd name="connsiteY266" fmla="*/ 560927 h 1230887"/>
                <a:gd name="connsiteX267" fmla="*/ 960099 w 2120501"/>
                <a:gd name="connsiteY267" fmla="*/ 550983 h 1230887"/>
                <a:gd name="connsiteX268" fmla="*/ 970958 w 2120501"/>
                <a:gd name="connsiteY268" fmla="*/ 557260 h 1230887"/>
                <a:gd name="connsiteX269" fmla="*/ 965176 w 2120501"/>
                <a:gd name="connsiteY269" fmla="*/ 567204 h 1230887"/>
                <a:gd name="connsiteX270" fmla="*/ 943526 w 2120501"/>
                <a:gd name="connsiteY270" fmla="*/ 554698 h 1230887"/>
                <a:gd name="connsiteX271" fmla="*/ 932696 w 2120501"/>
                <a:gd name="connsiteY271" fmla="*/ 548459 h 1230887"/>
                <a:gd name="connsiteX272" fmla="*/ 938411 w 2120501"/>
                <a:gd name="connsiteY272" fmla="*/ 538458 h 1230887"/>
                <a:gd name="connsiteX273" fmla="*/ 949279 w 2120501"/>
                <a:gd name="connsiteY273" fmla="*/ 544716 h 1230887"/>
                <a:gd name="connsiteX274" fmla="*/ 943526 w 2120501"/>
                <a:gd name="connsiteY274" fmla="*/ 554698 h 1230887"/>
                <a:gd name="connsiteX275" fmla="*/ 921837 w 2120501"/>
                <a:gd name="connsiteY275" fmla="*/ 542163 h 1230887"/>
                <a:gd name="connsiteX276" fmla="*/ 910979 w 2120501"/>
                <a:gd name="connsiteY276" fmla="*/ 535914 h 1230887"/>
                <a:gd name="connsiteX277" fmla="*/ 916722 w 2120501"/>
                <a:gd name="connsiteY277" fmla="*/ 525942 h 1230887"/>
                <a:gd name="connsiteX278" fmla="*/ 927590 w 2120501"/>
                <a:gd name="connsiteY278" fmla="*/ 532200 h 1230887"/>
                <a:gd name="connsiteX279" fmla="*/ 921837 w 2120501"/>
                <a:gd name="connsiteY279" fmla="*/ 542163 h 1230887"/>
                <a:gd name="connsiteX280" fmla="*/ 900111 w 2120501"/>
                <a:gd name="connsiteY280" fmla="*/ 529628 h 1230887"/>
                <a:gd name="connsiteX281" fmla="*/ 889300 w 2120501"/>
                <a:gd name="connsiteY281" fmla="*/ 523370 h 1230887"/>
                <a:gd name="connsiteX282" fmla="*/ 895034 w 2120501"/>
                <a:gd name="connsiteY282" fmla="*/ 513436 h 1230887"/>
                <a:gd name="connsiteX283" fmla="*/ 905883 w 2120501"/>
                <a:gd name="connsiteY283" fmla="*/ 519703 h 1230887"/>
                <a:gd name="connsiteX284" fmla="*/ 900111 w 2120501"/>
                <a:gd name="connsiteY284" fmla="*/ 529628 h 1230887"/>
                <a:gd name="connsiteX285" fmla="*/ 878460 w 2120501"/>
                <a:gd name="connsiteY285" fmla="*/ 517103 h 1230887"/>
                <a:gd name="connsiteX286" fmla="*/ 867611 w 2120501"/>
                <a:gd name="connsiteY286" fmla="*/ 510854 h 1230887"/>
                <a:gd name="connsiteX287" fmla="*/ 873355 w 2120501"/>
                <a:gd name="connsiteY287" fmla="*/ 500882 h 1230887"/>
                <a:gd name="connsiteX288" fmla="*/ 884185 w 2120501"/>
                <a:gd name="connsiteY288" fmla="*/ 507139 h 1230887"/>
                <a:gd name="connsiteX289" fmla="*/ 878460 w 2120501"/>
                <a:gd name="connsiteY289" fmla="*/ 517103 h 1230887"/>
                <a:gd name="connsiteX290" fmla="*/ 856753 w 2120501"/>
                <a:gd name="connsiteY290" fmla="*/ 504587 h 1230887"/>
                <a:gd name="connsiteX291" fmla="*/ 845913 w 2120501"/>
                <a:gd name="connsiteY291" fmla="*/ 498339 h 1230887"/>
                <a:gd name="connsiteX292" fmla="*/ 851667 w 2120501"/>
                <a:gd name="connsiteY292" fmla="*/ 488385 h 1230887"/>
                <a:gd name="connsiteX293" fmla="*/ 862506 w 2120501"/>
                <a:gd name="connsiteY293" fmla="*/ 494672 h 1230887"/>
                <a:gd name="connsiteX294" fmla="*/ 856753 w 2120501"/>
                <a:gd name="connsiteY294" fmla="*/ 504587 h 1230887"/>
                <a:gd name="connsiteX295" fmla="*/ 835045 w 2120501"/>
                <a:gd name="connsiteY295" fmla="*/ 492080 h 1230887"/>
                <a:gd name="connsiteX296" fmla="*/ 824225 w 2120501"/>
                <a:gd name="connsiteY296" fmla="*/ 485832 h 1230887"/>
                <a:gd name="connsiteX297" fmla="*/ 829959 w 2120501"/>
                <a:gd name="connsiteY297" fmla="*/ 475869 h 1230887"/>
                <a:gd name="connsiteX298" fmla="*/ 840798 w 2120501"/>
                <a:gd name="connsiteY298" fmla="*/ 482098 h 1230887"/>
                <a:gd name="connsiteX299" fmla="*/ 835045 w 2120501"/>
                <a:gd name="connsiteY299" fmla="*/ 492080 h 1230887"/>
                <a:gd name="connsiteX300" fmla="*/ 813376 w 2120501"/>
                <a:gd name="connsiteY300" fmla="*/ 479536 h 1230887"/>
                <a:gd name="connsiteX301" fmla="*/ 802527 w 2120501"/>
                <a:gd name="connsiteY301" fmla="*/ 473307 h 1230887"/>
                <a:gd name="connsiteX302" fmla="*/ 808261 w 2120501"/>
                <a:gd name="connsiteY302" fmla="*/ 463315 h 1230887"/>
                <a:gd name="connsiteX303" fmla="*/ 819129 w 2120501"/>
                <a:gd name="connsiteY303" fmla="*/ 469582 h 1230887"/>
                <a:gd name="connsiteX304" fmla="*/ 813376 w 2120501"/>
                <a:gd name="connsiteY304" fmla="*/ 479536 h 1230887"/>
                <a:gd name="connsiteX305" fmla="*/ 791659 w 2120501"/>
                <a:gd name="connsiteY305" fmla="*/ 467011 h 1230887"/>
                <a:gd name="connsiteX306" fmla="*/ 780829 w 2120501"/>
                <a:gd name="connsiteY306" fmla="*/ 460743 h 1230887"/>
                <a:gd name="connsiteX307" fmla="*/ 786601 w 2120501"/>
                <a:gd name="connsiteY307" fmla="*/ 450809 h 1230887"/>
                <a:gd name="connsiteX308" fmla="*/ 797460 w 2120501"/>
                <a:gd name="connsiteY308" fmla="*/ 457105 h 1230887"/>
                <a:gd name="connsiteX309" fmla="*/ 791659 w 2120501"/>
                <a:gd name="connsiteY309" fmla="*/ 467011 h 1230887"/>
                <a:gd name="connsiteX310" fmla="*/ 770018 w 2120501"/>
                <a:gd name="connsiteY310" fmla="*/ 454514 h 1230887"/>
                <a:gd name="connsiteX311" fmla="*/ 759160 w 2120501"/>
                <a:gd name="connsiteY311" fmla="*/ 448275 h 1230887"/>
                <a:gd name="connsiteX312" fmla="*/ 764865 w 2120501"/>
                <a:gd name="connsiteY312" fmla="*/ 438265 h 1230887"/>
                <a:gd name="connsiteX313" fmla="*/ 775733 w 2120501"/>
                <a:gd name="connsiteY313" fmla="*/ 444551 h 1230887"/>
                <a:gd name="connsiteX314" fmla="*/ 770018 w 2120501"/>
                <a:gd name="connsiteY314" fmla="*/ 454514 h 1230887"/>
                <a:gd name="connsiteX315" fmla="*/ 748320 w 2120501"/>
                <a:gd name="connsiteY315" fmla="*/ 441998 h 1230887"/>
                <a:gd name="connsiteX316" fmla="*/ 737481 w 2120501"/>
                <a:gd name="connsiteY316" fmla="*/ 435740 h 1230887"/>
                <a:gd name="connsiteX317" fmla="*/ 743224 w 2120501"/>
                <a:gd name="connsiteY317" fmla="*/ 425729 h 1230887"/>
                <a:gd name="connsiteX318" fmla="*/ 754092 w 2120501"/>
                <a:gd name="connsiteY318" fmla="*/ 431997 h 1230887"/>
                <a:gd name="connsiteX319" fmla="*/ 748320 w 2120501"/>
                <a:gd name="connsiteY319" fmla="*/ 441998 h 1230887"/>
                <a:gd name="connsiteX320" fmla="*/ 726622 w 2120501"/>
                <a:gd name="connsiteY320" fmla="*/ 429444 h 1230887"/>
                <a:gd name="connsiteX321" fmla="*/ 715764 w 2120501"/>
                <a:gd name="connsiteY321" fmla="*/ 423167 h 1230887"/>
                <a:gd name="connsiteX322" fmla="*/ 721507 w 2120501"/>
                <a:gd name="connsiteY322" fmla="*/ 413252 h 1230887"/>
                <a:gd name="connsiteX323" fmla="*/ 732385 w 2120501"/>
                <a:gd name="connsiteY323" fmla="*/ 419510 h 1230887"/>
                <a:gd name="connsiteX324" fmla="*/ 726622 w 2120501"/>
                <a:gd name="connsiteY324" fmla="*/ 429444 h 1230887"/>
                <a:gd name="connsiteX325" fmla="*/ 704924 w 2120501"/>
                <a:gd name="connsiteY325" fmla="*/ 416928 h 1230887"/>
                <a:gd name="connsiteX326" fmla="*/ 694085 w 2120501"/>
                <a:gd name="connsiteY326" fmla="*/ 410689 h 1230887"/>
                <a:gd name="connsiteX327" fmla="*/ 699828 w 2120501"/>
                <a:gd name="connsiteY327" fmla="*/ 400708 h 1230887"/>
                <a:gd name="connsiteX328" fmla="*/ 710658 w 2120501"/>
                <a:gd name="connsiteY328" fmla="*/ 406975 h 1230887"/>
                <a:gd name="connsiteX329" fmla="*/ 704924 w 2120501"/>
                <a:gd name="connsiteY329" fmla="*/ 416928 h 1230887"/>
                <a:gd name="connsiteX330" fmla="*/ 683245 w 2120501"/>
                <a:gd name="connsiteY330" fmla="*/ 404432 h 1230887"/>
                <a:gd name="connsiteX331" fmla="*/ 672377 w 2120501"/>
                <a:gd name="connsiteY331" fmla="*/ 398136 h 1230887"/>
                <a:gd name="connsiteX332" fmla="*/ 678130 w 2120501"/>
                <a:gd name="connsiteY332" fmla="*/ 388182 h 1230887"/>
                <a:gd name="connsiteX333" fmla="*/ 688989 w 2120501"/>
                <a:gd name="connsiteY333" fmla="*/ 394440 h 1230887"/>
                <a:gd name="connsiteX334" fmla="*/ 683245 w 2120501"/>
                <a:gd name="connsiteY334" fmla="*/ 404432 h 1230887"/>
                <a:gd name="connsiteX335" fmla="*/ 661528 w 2120501"/>
                <a:gd name="connsiteY335" fmla="*/ 391906 h 1230887"/>
                <a:gd name="connsiteX336" fmla="*/ 650708 w 2120501"/>
                <a:gd name="connsiteY336" fmla="*/ 385658 h 1230887"/>
                <a:gd name="connsiteX337" fmla="*/ 656461 w 2120501"/>
                <a:gd name="connsiteY337" fmla="*/ 375647 h 1230887"/>
                <a:gd name="connsiteX338" fmla="*/ 667282 w 2120501"/>
                <a:gd name="connsiteY338" fmla="*/ 381914 h 1230887"/>
                <a:gd name="connsiteX339" fmla="*/ 661528 w 2120501"/>
                <a:gd name="connsiteY339" fmla="*/ 391906 h 1230887"/>
                <a:gd name="connsiteX340" fmla="*/ 639859 w 2120501"/>
                <a:gd name="connsiteY340" fmla="*/ 379371 h 1230887"/>
                <a:gd name="connsiteX341" fmla="*/ 629001 w 2120501"/>
                <a:gd name="connsiteY341" fmla="*/ 373113 h 1230887"/>
                <a:gd name="connsiteX342" fmla="*/ 634754 w 2120501"/>
                <a:gd name="connsiteY342" fmla="*/ 363150 h 1230887"/>
                <a:gd name="connsiteX343" fmla="*/ 645584 w 2120501"/>
                <a:gd name="connsiteY343" fmla="*/ 369398 h 1230887"/>
                <a:gd name="connsiteX344" fmla="*/ 639859 w 2120501"/>
                <a:gd name="connsiteY344" fmla="*/ 379371 h 1230887"/>
                <a:gd name="connsiteX345" fmla="*/ 618152 w 2120501"/>
                <a:gd name="connsiteY345" fmla="*/ 366846 h 1230887"/>
                <a:gd name="connsiteX346" fmla="*/ 607331 w 2120501"/>
                <a:gd name="connsiteY346" fmla="*/ 360550 h 1230887"/>
                <a:gd name="connsiteX347" fmla="*/ 613056 w 2120501"/>
                <a:gd name="connsiteY347" fmla="*/ 350663 h 1230887"/>
                <a:gd name="connsiteX348" fmla="*/ 623924 w 2120501"/>
                <a:gd name="connsiteY348" fmla="*/ 356911 h 1230887"/>
                <a:gd name="connsiteX349" fmla="*/ 618152 w 2120501"/>
                <a:gd name="connsiteY349" fmla="*/ 366846 h 1230887"/>
                <a:gd name="connsiteX350" fmla="*/ 596473 w 2120501"/>
                <a:gd name="connsiteY350" fmla="*/ 354330 h 1230887"/>
                <a:gd name="connsiteX351" fmla="*/ 585624 w 2120501"/>
                <a:gd name="connsiteY351" fmla="*/ 348072 h 1230887"/>
                <a:gd name="connsiteX352" fmla="*/ 591377 w 2120501"/>
                <a:gd name="connsiteY352" fmla="*/ 338118 h 1230887"/>
                <a:gd name="connsiteX353" fmla="*/ 602216 w 2120501"/>
                <a:gd name="connsiteY353" fmla="*/ 344357 h 1230887"/>
                <a:gd name="connsiteX354" fmla="*/ 596473 w 2120501"/>
                <a:gd name="connsiteY354" fmla="*/ 354330 h 1230887"/>
                <a:gd name="connsiteX355" fmla="*/ 574803 w 2120501"/>
                <a:gd name="connsiteY355" fmla="*/ 341824 h 1230887"/>
                <a:gd name="connsiteX356" fmla="*/ 563945 w 2120501"/>
                <a:gd name="connsiteY356" fmla="*/ 335547 h 1230887"/>
                <a:gd name="connsiteX357" fmla="*/ 569679 w 2120501"/>
                <a:gd name="connsiteY357" fmla="*/ 325564 h 1230887"/>
                <a:gd name="connsiteX358" fmla="*/ 580537 w 2120501"/>
                <a:gd name="connsiteY358" fmla="*/ 331841 h 1230887"/>
                <a:gd name="connsiteX359" fmla="*/ 574803 w 2120501"/>
                <a:gd name="connsiteY359" fmla="*/ 341824 h 1230887"/>
                <a:gd name="connsiteX360" fmla="*/ 553077 w 2120501"/>
                <a:gd name="connsiteY360" fmla="*/ 329279 h 1230887"/>
                <a:gd name="connsiteX361" fmla="*/ 542228 w 2120501"/>
                <a:gd name="connsiteY361" fmla="*/ 322993 h 1230887"/>
                <a:gd name="connsiteX362" fmla="*/ 548000 w 2120501"/>
                <a:gd name="connsiteY362" fmla="*/ 313058 h 1230887"/>
                <a:gd name="connsiteX363" fmla="*/ 558839 w 2120501"/>
                <a:gd name="connsiteY363" fmla="*/ 319316 h 1230887"/>
                <a:gd name="connsiteX364" fmla="*/ 553077 w 2120501"/>
                <a:gd name="connsiteY364" fmla="*/ 329279 h 1230887"/>
                <a:gd name="connsiteX365" fmla="*/ 531426 w 2120501"/>
                <a:gd name="connsiteY365" fmla="*/ 316754 h 1230887"/>
                <a:gd name="connsiteX366" fmla="*/ 520577 w 2120501"/>
                <a:gd name="connsiteY366" fmla="*/ 310505 h 1230887"/>
                <a:gd name="connsiteX367" fmla="*/ 526331 w 2120501"/>
                <a:gd name="connsiteY367" fmla="*/ 300524 h 1230887"/>
                <a:gd name="connsiteX368" fmla="*/ 537160 w 2120501"/>
                <a:gd name="connsiteY368" fmla="*/ 306781 h 1230887"/>
                <a:gd name="connsiteX369" fmla="*/ 531426 w 2120501"/>
                <a:gd name="connsiteY369" fmla="*/ 316754 h 1230887"/>
                <a:gd name="connsiteX370" fmla="*/ 509738 w 2120501"/>
                <a:gd name="connsiteY370" fmla="*/ 304229 h 1230887"/>
                <a:gd name="connsiteX371" fmla="*/ 498879 w 2120501"/>
                <a:gd name="connsiteY371" fmla="*/ 297971 h 1230887"/>
                <a:gd name="connsiteX372" fmla="*/ 504623 w 2120501"/>
                <a:gd name="connsiteY372" fmla="*/ 288017 h 1230887"/>
                <a:gd name="connsiteX373" fmla="*/ 515482 w 2120501"/>
                <a:gd name="connsiteY373" fmla="*/ 294284 h 1230887"/>
                <a:gd name="connsiteX374" fmla="*/ 509738 w 2120501"/>
                <a:gd name="connsiteY374" fmla="*/ 304229 h 1230887"/>
                <a:gd name="connsiteX375" fmla="*/ 488021 w 2120501"/>
                <a:gd name="connsiteY375" fmla="*/ 291722 h 1230887"/>
                <a:gd name="connsiteX376" fmla="*/ 477201 w 2120501"/>
                <a:gd name="connsiteY376" fmla="*/ 285455 h 1230887"/>
                <a:gd name="connsiteX377" fmla="*/ 482906 w 2120501"/>
                <a:gd name="connsiteY377" fmla="*/ 275482 h 1230887"/>
                <a:gd name="connsiteX378" fmla="*/ 493764 w 2120501"/>
                <a:gd name="connsiteY378" fmla="*/ 281740 h 1230887"/>
                <a:gd name="connsiteX379" fmla="*/ 488021 w 2120501"/>
                <a:gd name="connsiteY379" fmla="*/ 291722 h 1230887"/>
                <a:gd name="connsiteX380" fmla="*/ 466342 w 2120501"/>
                <a:gd name="connsiteY380" fmla="*/ 279197 h 1230887"/>
                <a:gd name="connsiteX381" fmla="*/ 455484 w 2120501"/>
                <a:gd name="connsiteY381" fmla="*/ 272958 h 1230887"/>
                <a:gd name="connsiteX382" fmla="*/ 461227 w 2120501"/>
                <a:gd name="connsiteY382" fmla="*/ 262985 h 1230887"/>
                <a:gd name="connsiteX383" fmla="*/ 472076 w 2120501"/>
                <a:gd name="connsiteY383" fmla="*/ 269196 h 1230887"/>
                <a:gd name="connsiteX384" fmla="*/ 466342 w 2120501"/>
                <a:gd name="connsiteY384" fmla="*/ 279197 h 1230887"/>
                <a:gd name="connsiteX385" fmla="*/ 444654 w 2120501"/>
                <a:gd name="connsiteY385" fmla="*/ 266672 h 1230887"/>
                <a:gd name="connsiteX386" fmla="*/ 433795 w 2120501"/>
                <a:gd name="connsiteY386" fmla="*/ 260375 h 1230887"/>
                <a:gd name="connsiteX387" fmla="*/ 439567 w 2120501"/>
                <a:gd name="connsiteY387" fmla="*/ 250450 h 1230887"/>
                <a:gd name="connsiteX388" fmla="*/ 450388 w 2120501"/>
                <a:gd name="connsiteY388" fmla="*/ 256718 h 1230887"/>
                <a:gd name="connsiteX389" fmla="*/ 444654 w 2120501"/>
                <a:gd name="connsiteY389" fmla="*/ 266672 h 1230887"/>
                <a:gd name="connsiteX390" fmla="*/ 422965 w 2120501"/>
                <a:gd name="connsiteY390" fmla="*/ 254137 h 1230887"/>
                <a:gd name="connsiteX391" fmla="*/ 412097 w 2120501"/>
                <a:gd name="connsiteY391" fmla="*/ 247878 h 1230887"/>
                <a:gd name="connsiteX392" fmla="*/ 417850 w 2120501"/>
                <a:gd name="connsiteY392" fmla="*/ 237916 h 1230887"/>
                <a:gd name="connsiteX393" fmla="*/ 428671 w 2120501"/>
                <a:gd name="connsiteY393" fmla="*/ 244202 h 1230887"/>
                <a:gd name="connsiteX394" fmla="*/ 422965 w 2120501"/>
                <a:gd name="connsiteY394" fmla="*/ 254137 h 1230887"/>
                <a:gd name="connsiteX395" fmla="*/ 401258 w 2120501"/>
                <a:gd name="connsiteY395" fmla="*/ 241621 h 1230887"/>
                <a:gd name="connsiteX396" fmla="*/ 390399 w 2120501"/>
                <a:gd name="connsiteY396" fmla="*/ 235363 h 1230887"/>
                <a:gd name="connsiteX397" fmla="*/ 396152 w 2120501"/>
                <a:gd name="connsiteY397" fmla="*/ 225400 h 1230887"/>
                <a:gd name="connsiteX398" fmla="*/ 406992 w 2120501"/>
                <a:gd name="connsiteY398" fmla="*/ 231648 h 1230887"/>
                <a:gd name="connsiteX399" fmla="*/ 401258 w 2120501"/>
                <a:gd name="connsiteY399" fmla="*/ 241621 h 1230887"/>
                <a:gd name="connsiteX400" fmla="*/ 379569 w 2120501"/>
                <a:gd name="connsiteY400" fmla="*/ 229105 h 1230887"/>
                <a:gd name="connsiteX401" fmla="*/ 368730 w 2120501"/>
                <a:gd name="connsiteY401" fmla="*/ 222818 h 1230887"/>
                <a:gd name="connsiteX402" fmla="*/ 374502 w 2120501"/>
                <a:gd name="connsiteY402" fmla="*/ 212865 h 1230887"/>
                <a:gd name="connsiteX403" fmla="*/ 385351 w 2120501"/>
                <a:gd name="connsiteY403" fmla="*/ 219160 h 1230887"/>
                <a:gd name="connsiteX404" fmla="*/ 379569 w 2120501"/>
                <a:gd name="connsiteY404" fmla="*/ 229105 h 1230887"/>
                <a:gd name="connsiteX405" fmla="*/ 357909 w 2120501"/>
                <a:gd name="connsiteY405" fmla="*/ 216608 h 1230887"/>
                <a:gd name="connsiteX406" fmla="*/ 347051 w 2120501"/>
                <a:gd name="connsiteY406" fmla="*/ 210341 h 1230887"/>
                <a:gd name="connsiteX407" fmla="*/ 352795 w 2120501"/>
                <a:gd name="connsiteY407" fmla="*/ 200349 h 1230887"/>
                <a:gd name="connsiteX408" fmla="*/ 363634 w 2120501"/>
                <a:gd name="connsiteY408" fmla="*/ 206597 h 1230887"/>
                <a:gd name="connsiteX409" fmla="*/ 357909 w 2120501"/>
                <a:gd name="connsiteY409" fmla="*/ 216608 h 1230887"/>
                <a:gd name="connsiteX410" fmla="*/ 336183 w 2120501"/>
                <a:gd name="connsiteY410" fmla="*/ 204045 h 1230887"/>
                <a:gd name="connsiteX411" fmla="*/ 325372 w 2120501"/>
                <a:gd name="connsiteY411" fmla="*/ 197806 h 1230887"/>
                <a:gd name="connsiteX412" fmla="*/ 331125 w 2120501"/>
                <a:gd name="connsiteY412" fmla="*/ 187823 h 1230887"/>
                <a:gd name="connsiteX413" fmla="*/ 341946 w 2120501"/>
                <a:gd name="connsiteY413" fmla="*/ 194063 h 1230887"/>
                <a:gd name="connsiteX414" fmla="*/ 336183 w 2120501"/>
                <a:gd name="connsiteY414" fmla="*/ 204045 h 1230887"/>
                <a:gd name="connsiteX415" fmla="*/ 314504 w 2120501"/>
                <a:gd name="connsiteY415" fmla="*/ 191519 h 1230887"/>
                <a:gd name="connsiteX416" fmla="*/ 303665 w 2120501"/>
                <a:gd name="connsiteY416" fmla="*/ 185233 h 1230887"/>
                <a:gd name="connsiteX417" fmla="*/ 309408 w 2120501"/>
                <a:gd name="connsiteY417" fmla="*/ 175346 h 1230887"/>
                <a:gd name="connsiteX418" fmla="*/ 320276 w 2120501"/>
                <a:gd name="connsiteY418" fmla="*/ 181613 h 1230887"/>
                <a:gd name="connsiteX419" fmla="*/ 314504 w 2120501"/>
                <a:gd name="connsiteY419" fmla="*/ 191519 h 1230887"/>
                <a:gd name="connsiteX420" fmla="*/ 292816 w 2120501"/>
                <a:gd name="connsiteY420" fmla="*/ 179022 h 1230887"/>
                <a:gd name="connsiteX421" fmla="*/ 281986 w 2120501"/>
                <a:gd name="connsiteY421" fmla="*/ 172764 h 1230887"/>
                <a:gd name="connsiteX422" fmla="*/ 287729 w 2120501"/>
                <a:gd name="connsiteY422" fmla="*/ 162792 h 1230887"/>
                <a:gd name="connsiteX423" fmla="*/ 298569 w 2120501"/>
                <a:gd name="connsiteY423" fmla="*/ 169050 h 1230887"/>
                <a:gd name="connsiteX424" fmla="*/ 292816 w 2120501"/>
                <a:gd name="connsiteY424" fmla="*/ 179022 h 1230887"/>
                <a:gd name="connsiteX425" fmla="*/ 271127 w 2120501"/>
                <a:gd name="connsiteY425" fmla="*/ 166468 h 1230887"/>
                <a:gd name="connsiteX426" fmla="*/ 260288 w 2120501"/>
                <a:gd name="connsiteY426" fmla="*/ 160211 h 1230887"/>
                <a:gd name="connsiteX427" fmla="*/ 266022 w 2120501"/>
                <a:gd name="connsiteY427" fmla="*/ 150266 h 1230887"/>
                <a:gd name="connsiteX428" fmla="*/ 276880 w 2120501"/>
                <a:gd name="connsiteY428" fmla="*/ 156543 h 1230887"/>
                <a:gd name="connsiteX429" fmla="*/ 271127 w 2120501"/>
                <a:gd name="connsiteY429" fmla="*/ 166468 h 1230887"/>
                <a:gd name="connsiteX430" fmla="*/ 249448 w 2120501"/>
                <a:gd name="connsiteY430" fmla="*/ 153981 h 1230887"/>
                <a:gd name="connsiteX431" fmla="*/ 238599 w 2120501"/>
                <a:gd name="connsiteY431" fmla="*/ 147714 h 1230887"/>
                <a:gd name="connsiteX432" fmla="*/ 244352 w 2120501"/>
                <a:gd name="connsiteY432" fmla="*/ 137760 h 1230887"/>
                <a:gd name="connsiteX433" fmla="*/ 255163 w 2120501"/>
                <a:gd name="connsiteY433" fmla="*/ 143999 h 1230887"/>
                <a:gd name="connsiteX434" fmla="*/ 249448 w 2120501"/>
                <a:gd name="connsiteY434" fmla="*/ 153981 h 1230887"/>
                <a:gd name="connsiteX435" fmla="*/ 227741 w 2120501"/>
                <a:gd name="connsiteY435" fmla="*/ 141475 h 1230887"/>
                <a:gd name="connsiteX436" fmla="*/ 216901 w 2120501"/>
                <a:gd name="connsiteY436" fmla="*/ 135188 h 1230887"/>
                <a:gd name="connsiteX437" fmla="*/ 222626 w 2120501"/>
                <a:gd name="connsiteY437" fmla="*/ 125206 h 1230887"/>
                <a:gd name="connsiteX438" fmla="*/ 233484 w 2120501"/>
                <a:gd name="connsiteY438" fmla="*/ 131473 h 1230887"/>
                <a:gd name="connsiteX439" fmla="*/ 227741 w 2120501"/>
                <a:gd name="connsiteY439" fmla="*/ 141475 h 1230887"/>
                <a:gd name="connsiteX440" fmla="*/ 206062 w 2120501"/>
                <a:gd name="connsiteY440" fmla="*/ 128911 h 1230887"/>
                <a:gd name="connsiteX441" fmla="*/ 195222 w 2120501"/>
                <a:gd name="connsiteY441" fmla="*/ 122644 h 1230887"/>
                <a:gd name="connsiteX442" fmla="*/ 200976 w 2120501"/>
                <a:gd name="connsiteY442" fmla="*/ 112709 h 1230887"/>
                <a:gd name="connsiteX443" fmla="*/ 211806 w 2120501"/>
                <a:gd name="connsiteY443" fmla="*/ 118977 h 1230887"/>
                <a:gd name="connsiteX444" fmla="*/ 206062 w 2120501"/>
                <a:gd name="connsiteY444" fmla="*/ 128911 h 1230887"/>
                <a:gd name="connsiteX445" fmla="*/ 184364 w 2120501"/>
                <a:gd name="connsiteY445" fmla="*/ 116395 h 1230887"/>
                <a:gd name="connsiteX446" fmla="*/ 173496 w 2120501"/>
                <a:gd name="connsiteY446" fmla="*/ 110166 h 1230887"/>
                <a:gd name="connsiteX447" fmla="*/ 179268 w 2120501"/>
                <a:gd name="connsiteY447" fmla="*/ 100165 h 1230887"/>
                <a:gd name="connsiteX448" fmla="*/ 190088 w 2120501"/>
                <a:gd name="connsiteY448" fmla="*/ 106432 h 1230887"/>
                <a:gd name="connsiteX449" fmla="*/ 184364 w 2120501"/>
                <a:gd name="connsiteY449" fmla="*/ 116395 h 1230887"/>
                <a:gd name="connsiteX450" fmla="*/ 162695 w 2120501"/>
                <a:gd name="connsiteY450" fmla="*/ 103880 h 1230887"/>
                <a:gd name="connsiteX451" fmla="*/ 151827 w 2120501"/>
                <a:gd name="connsiteY451" fmla="*/ 97622 h 1230887"/>
                <a:gd name="connsiteX452" fmla="*/ 157580 w 2120501"/>
                <a:gd name="connsiteY452" fmla="*/ 87639 h 1230887"/>
                <a:gd name="connsiteX453" fmla="*/ 168448 w 2120501"/>
                <a:gd name="connsiteY453" fmla="*/ 93888 h 1230887"/>
                <a:gd name="connsiteX454" fmla="*/ 162695 w 2120501"/>
                <a:gd name="connsiteY454" fmla="*/ 103880 h 1230887"/>
                <a:gd name="connsiteX455" fmla="*/ 140978 w 2120501"/>
                <a:gd name="connsiteY455" fmla="*/ 91335 h 1230887"/>
                <a:gd name="connsiteX456" fmla="*/ 130138 w 2120501"/>
                <a:gd name="connsiteY456" fmla="*/ 85058 h 1230887"/>
                <a:gd name="connsiteX457" fmla="*/ 135891 w 2120501"/>
                <a:gd name="connsiteY457" fmla="*/ 75124 h 1230887"/>
                <a:gd name="connsiteX458" fmla="*/ 146759 w 2120501"/>
                <a:gd name="connsiteY458" fmla="*/ 81410 h 1230887"/>
                <a:gd name="connsiteX459" fmla="*/ 140978 w 2120501"/>
                <a:gd name="connsiteY459" fmla="*/ 91335 h 1230887"/>
                <a:gd name="connsiteX460" fmla="*/ 119318 w 2120501"/>
                <a:gd name="connsiteY460" fmla="*/ 78791 h 1230887"/>
                <a:gd name="connsiteX461" fmla="*/ 108459 w 2120501"/>
                <a:gd name="connsiteY461" fmla="*/ 72580 h 1230887"/>
                <a:gd name="connsiteX462" fmla="*/ 114212 w 2120501"/>
                <a:gd name="connsiteY462" fmla="*/ 62608 h 1230887"/>
                <a:gd name="connsiteX463" fmla="*/ 125061 w 2120501"/>
                <a:gd name="connsiteY463" fmla="*/ 68856 h 1230887"/>
                <a:gd name="connsiteX464" fmla="*/ 119318 w 2120501"/>
                <a:gd name="connsiteY464" fmla="*/ 78791 h 1230887"/>
                <a:gd name="connsiteX465" fmla="*/ 97603 w 2120501"/>
                <a:gd name="connsiteY465" fmla="*/ 66284 h 1230887"/>
                <a:gd name="connsiteX466" fmla="*/ 86792 w 2120501"/>
                <a:gd name="connsiteY466" fmla="*/ 60027 h 1230887"/>
                <a:gd name="connsiteX467" fmla="*/ 92526 w 2120501"/>
                <a:gd name="connsiteY467" fmla="*/ 50082 h 1230887"/>
                <a:gd name="connsiteX468" fmla="*/ 103375 w 2120501"/>
                <a:gd name="connsiteY468" fmla="*/ 56359 h 1230887"/>
                <a:gd name="connsiteX469" fmla="*/ 97603 w 2120501"/>
                <a:gd name="connsiteY469" fmla="*/ 66284 h 1230887"/>
                <a:gd name="connsiteX470" fmla="*/ 75933 w 2120501"/>
                <a:gd name="connsiteY470" fmla="*/ 53807 h 1230887"/>
                <a:gd name="connsiteX471" fmla="*/ 65094 w 2120501"/>
                <a:gd name="connsiteY471" fmla="*/ 47530 h 1230887"/>
                <a:gd name="connsiteX472" fmla="*/ 70818 w 2120501"/>
                <a:gd name="connsiteY472" fmla="*/ 37548 h 1230887"/>
                <a:gd name="connsiteX473" fmla="*/ 81677 w 2120501"/>
                <a:gd name="connsiteY473" fmla="*/ 43805 h 1230887"/>
                <a:gd name="connsiteX474" fmla="*/ 75933 w 2120501"/>
                <a:gd name="connsiteY474" fmla="*/ 53807 h 1230887"/>
                <a:gd name="connsiteX475" fmla="*/ 54235 w 2120501"/>
                <a:gd name="connsiteY475" fmla="*/ 41272 h 1230887"/>
                <a:gd name="connsiteX476" fmla="*/ 43396 w 2120501"/>
                <a:gd name="connsiteY476" fmla="*/ 34985 h 1230887"/>
                <a:gd name="connsiteX477" fmla="*/ 49130 w 2120501"/>
                <a:gd name="connsiteY477" fmla="*/ 25051 h 1230887"/>
                <a:gd name="connsiteX478" fmla="*/ 59988 w 2120501"/>
                <a:gd name="connsiteY478" fmla="*/ 31289 h 1230887"/>
                <a:gd name="connsiteX479" fmla="*/ 54235 w 2120501"/>
                <a:gd name="connsiteY479" fmla="*/ 41272 h 1230887"/>
                <a:gd name="connsiteX480" fmla="*/ 32575 w 2120501"/>
                <a:gd name="connsiteY480" fmla="*/ 28737 h 1230887"/>
                <a:gd name="connsiteX481" fmla="*/ 21717 w 2120501"/>
                <a:gd name="connsiteY481" fmla="*/ 22470 h 1230887"/>
                <a:gd name="connsiteX482" fmla="*/ 27461 w 2120501"/>
                <a:gd name="connsiteY482" fmla="*/ 12535 h 1230887"/>
                <a:gd name="connsiteX483" fmla="*/ 38271 w 2120501"/>
                <a:gd name="connsiteY483" fmla="*/ 18822 h 1230887"/>
                <a:gd name="connsiteX484" fmla="*/ 32575 w 2120501"/>
                <a:gd name="connsiteY484" fmla="*/ 28737 h 1230887"/>
                <a:gd name="connsiteX485" fmla="*/ 10868 w 2120501"/>
                <a:gd name="connsiteY485" fmla="*/ 16221 h 1230887"/>
                <a:gd name="connsiteX486" fmla="*/ 0 w 2120501"/>
                <a:gd name="connsiteY486" fmla="*/ 9963 h 1230887"/>
                <a:gd name="connsiteX487" fmla="*/ 5753 w 2120501"/>
                <a:gd name="connsiteY487" fmla="*/ 0 h 1230887"/>
                <a:gd name="connsiteX488" fmla="*/ 16602 w 2120501"/>
                <a:gd name="connsiteY488" fmla="*/ 6239 h 1230887"/>
                <a:gd name="connsiteX489" fmla="*/ 10868 w 2120501"/>
                <a:gd name="connsiteY489" fmla="*/ 16221 h 123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501" h="1230887">
                  <a:moveTo>
                    <a:pt x="2114758" y="1230887"/>
                  </a:moveTo>
                  <a:lnTo>
                    <a:pt x="2103899" y="1224649"/>
                  </a:lnTo>
                  <a:lnTo>
                    <a:pt x="2109652" y="1214676"/>
                  </a:lnTo>
                  <a:lnTo>
                    <a:pt x="2120501" y="1220905"/>
                  </a:lnTo>
                  <a:lnTo>
                    <a:pt x="2114758" y="1230887"/>
                  </a:lnTo>
                  <a:close/>
                  <a:moveTo>
                    <a:pt x="2093088" y="1218372"/>
                  </a:moveTo>
                  <a:lnTo>
                    <a:pt x="2082230" y="1212113"/>
                  </a:lnTo>
                  <a:lnTo>
                    <a:pt x="2087945" y="1202131"/>
                  </a:lnTo>
                  <a:lnTo>
                    <a:pt x="2098784" y="1208380"/>
                  </a:lnTo>
                  <a:lnTo>
                    <a:pt x="2093088" y="1218372"/>
                  </a:lnTo>
                  <a:close/>
                  <a:moveTo>
                    <a:pt x="2071352" y="1205836"/>
                  </a:moveTo>
                  <a:lnTo>
                    <a:pt x="2060522" y="1199588"/>
                  </a:lnTo>
                  <a:lnTo>
                    <a:pt x="2066294" y="1189634"/>
                  </a:lnTo>
                  <a:lnTo>
                    <a:pt x="2077115" y="1195902"/>
                  </a:lnTo>
                  <a:lnTo>
                    <a:pt x="2071352" y="1205836"/>
                  </a:lnTo>
                  <a:close/>
                  <a:moveTo>
                    <a:pt x="2049693" y="1193349"/>
                  </a:moveTo>
                  <a:lnTo>
                    <a:pt x="2038824" y="1187062"/>
                  </a:lnTo>
                  <a:lnTo>
                    <a:pt x="2044577" y="1177109"/>
                  </a:lnTo>
                  <a:lnTo>
                    <a:pt x="2055436" y="1183357"/>
                  </a:lnTo>
                  <a:lnTo>
                    <a:pt x="2049693" y="1193349"/>
                  </a:lnTo>
                  <a:close/>
                  <a:moveTo>
                    <a:pt x="2027994" y="1180795"/>
                  </a:moveTo>
                  <a:lnTo>
                    <a:pt x="2017174" y="1174556"/>
                  </a:lnTo>
                  <a:lnTo>
                    <a:pt x="2022889" y="1164584"/>
                  </a:lnTo>
                  <a:lnTo>
                    <a:pt x="2033738" y="1170832"/>
                  </a:lnTo>
                  <a:lnTo>
                    <a:pt x="2027994" y="1180795"/>
                  </a:lnTo>
                  <a:close/>
                  <a:moveTo>
                    <a:pt x="2006316" y="1168299"/>
                  </a:moveTo>
                  <a:lnTo>
                    <a:pt x="1995457" y="1162050"/>
                  </a:lnTo>
                  <a:lnTo>
                    <a:pt x="2001201" y="1152068"/>
                  </a:lnTo>
                  <a:lnTo>
                    <a:pt x="2012059" y="1158307"/>
                  </a:lnTo>
                  <a:lnTo>
                    <a:pt x="2006316" y="1168299"/>
                  </a:lnTo>
                  <a:close/>
                  <a:moveTo>
                    <a:pt x="1984599" y="1155782"/>
                  </a:moveTo>
                  <a:lnTo>
                    <a:pt x="1973769" y="1149505"/>
                  </a:lnTo>
                  <a:lnTo>
                    <a:pt x="1979484" y="1139524"/>
                  </a:lnTo>
                  <a:lnTo>
                    <a:pt x="1990352" y="1145781"/>
                  </a:lnTo>
                  <a:lnTo>
                    <a:pt x="1984599" y="1155782"/>
                  </a:lnTo>
                  <a:close/>
                  <a:moveTo>
                    <a:pt x="1962882" y="1143248"/>
                  </a:moveTo>
                  <a:lnTo>
                    <a:pt x="1952071" y="1136952"/>
                  </a:lnTo>
                  <a:lnTo>
                    <a:pt x="1957843" y="1127027"/>
                  </a:lnTo>
                  <a:lnTo>
                    <a:pt x="1968663" y="1133313"/>
                  </a:lnTo>
                  <a:lnTo>
                    <a:pt x="1962882" y="1143248"/>
                  </a:lnTo>
                  <a:close/>
                  <a:moveTo>
                    <a:pt x="1941250" y="1130722"/>
                  </a:moveTo>
                  <a:lnTo>
                    <a:pt x="1930392" y="1124455"/>
                  </a:lnTo>
                  <a:lnTo>
                    <a:pt x="1936135" y="1114473"/>
                  </a:lnTo>
                  <a:lnTo>
                    <a:pt x="1946994" y="1120759"/>
                  </a:lnTo>
                  <a:lnTo>
                    <a:pt x="1941250" y="1130722"/>
                  </a:lnTo>
                  <a:close/>
                  <a:moveTo>
                    <a:pt x="1919562" y="1118188"/>
                  </a:moveTo>
                  <a:lnTo>
                    <a:pt x="1908722" y="1111939"/>
                  </a:lnTo>
                  <a:lnTo>
                    <a:pt x="1914428" y="1101957"/>
                  </a:lnTo>
                  <a:lnTo>
                    <a:pt x="1925286" y="1108215"/>
                  </a:lnTo>
                  <a:lnTo>
                    <a:pt x="1919562" y="1118188"/>
                  </a:lnTo>
                  <a:close/>
                  <a:moveTo>
                    <a:pt x="1897845" y="1105672"/>
                  </a:moveTo>
                  <a:lnTo>
                    <a:pt x="1887015" y="1099395"/>
                  </a:lnTo>
                  <a:lnTo>
                    <a:pt x="1892749" y="1089460"/>
                  </a:lnTo>
                  <a:lnTo>
                    <a:pt x="1903598" y="1095727"/>
                  </a:lnTo>
                  <a:lnTo>
                    <a:pt x="1897845" y="1105672"/>
                  </a:lnTo>
                  <a:close/>
                  <a:moveTo>
                    <a:pt x="1876156" y="1093146"/>
                  </a:moveTo>
                  <a:lnTo>
                    <a:pt x="1865336" y="1086917"/>
                  </a:lnTo>
                  <a:lnTo>
                    <a:pt x="1871060" y="1076944"/>
                  </a:lnTo>
                  <a:lnTo>
                    <a:pt x="1881919" y="1083173"/>
                  </a:lnTo>
                  <a:lnTo>
                    <a:pt x="1876156" y="1093146"/>
                  </a:lnTo>
                  <a:close/>
                  <a:moveTo>
                    <a:pt x="1854468" y="1080640"/>
                  </a:moveTo>
                  <a:lnTo>
                    <a:pt x="1843619" y="1074372"/>
                  </a:lnTo>
                  <a:lnTo>
                    <a:pt x="1849372" y="1064400"/>
                  </a:lnTo>
                  <a:lnTo>
                    <a:pt x="1860183" y="1070648"/>
                  </a:lnTo>
                  <a:lnTo>
                    <a:pt x="1854468" y="1080640"/>
                  </a:lnTo>
                  <a:close/>
                  <a:moveTo>
                    <a:pt x="1832799" y="1068105"/>
                  </a:moveTo>
                  <a:lnTo>
                    <a:pt x="1821950" y="1061838"/>
                  </a:lnTo>
                  <a:lnTo>
                    <a:pt x="1827693" y="1051884"/>
                  </a:lnTo>
                  <a:lnTo>
                    <a:pt x="1838552" y="1058142"/>
                  </a:lnTo>
                  <a:lnTo>
                    <a:pt x="1832799" y="1068105"/>
                  </a:lnTo>
                  <a:close/>
                  <a:moveTo>
                    <a:pt x="1811091" y="1055598"/>
                  </a:moveTo>
                  <a:lnTo>
                    <a:pt x="1800271" y="1049331"/>
                  </a:lnTo>
                  <a:lnTo>
                    <a:pt x="1805995" y="1039349"/>
                  </a:lnTo>
                  <a:lnTo>
                    <a:pt x="1816844" y="1045607"/>
                  </a:lnTo>
                  <a:lnTo>
                    <a:pt x="1811091" y="1055598"/>
                  </a:lnTo>
                  <a:close/>
                  <a:moveTo>
                    <a:pt x="1789393" y="1043064"/>
                  </a:moveTo>
                  <a:lnTo>
                    <a:pt x="1778573" y="1036796"/>
                  </a:lnTo>
                  <a:lnTo>
                    <a:pt x="1784297" y="1026843"/>
                  </a:lnTo>
                  <a:lnTo>
                    <a:pt x="1795156" y="1033120"/>
                  </a:lnTo>
                  <a:lnTo>
                    <a:pt x="1789393" y="1043064"/>
                  </a:lnTo>
                  <a:close/>
                  <a:moveTo>
                    <a:pt x="1767743" y="1030548"/>
                  </a:moveTo>
                  <a:lnTo>
                    <a:pt x="1756894" y="1024300"/>
                  </a:lnTo>
                  <a:lnTo>
                    <a:pt x="1762618" y="1014327"/>
                  </a:lnTo>
                  <a:lnTo>
                    <a:pt x="1773486" y="1020556"/>
                  </a:lnTo>
                  <a:lnTo>
                    <a:pt x="1767743" y="1030548"/>
                  </a:lnTo>
                  <a:close/>
                  <a:moveTo>
                    <a:pt x="1746035" y="1018023"/>
                  </a:moveTo>
                  <a:lnTo>
                    <a:pt x="1735196" y="1011745"/>
                  </a:lnTo>
                  <a:lnTo>
                    <a:pt x="1740920" y="1001773"/>
                  </a:lnTo>
                  <a:lnTo>
                    <a:pt x="1751789" y="1008031"/>
                  </a:lnTo>
                  <a:lnTo>
                    <a:pt x="1746035" y="1018023"/>
                  </a:lnTo>
                  <a:close/>
                  <a:moveTo>
                    <a:pt x="1724357" y="1005487"/>
                  </a:moveTo>
                  <a:lnTo>
                    <a:pt x="1713488" y="999211"/>
                  </a:lnTo>
                  <a:lnTo>
                    <a:pt x="1719241" y="989276"/>
                  </a:lnTo>
                  <a:lnTo>
                    <a:pt x="1730081" y="995534"/>
                  </a:lnTo>
                  <a:lnTo>
                    <a:pt x="1724357" y="1005487"/>
                  </a:lnTo>
                  <a:close/>
                  <a:moveTo>
                    <a:pt x="1702640" y="992981"/>
                  </a:moveTo>
                  <a:lnTo>
                    <a:pt x="1691819" y="986742"/>
                  </a:lnTo>
                  <a:lnTo>
                    <a:pt x="1697553" y="976741"/>
                  </a:lnTo>
                  <a:lnTo>
                    <a:pt x="1708393" y="983009"/>
                  </a:lnTo>
                  <a:lnTo>
                    <a:pt x="1702640" y="992981"/>
                  </a:lnTo>
                  <a:close/>
                  <a:moveTo>
                    <a:pt x="1680951" y="980437"/>
                  </a:moveTo>
                  <a:lnTo>
                    <a:pt x="1670112" y="974217"/>
                  </a:lnTo>
                  <a:lnTo>
                    <a:pt x="1675865" y="964216"/>
                  </a:lnTo>
                  <a:lnTo>
                    <a:pt x="1686685" y="970464"/>
                  </a:lnTo>
                  <a:lnTo>
                    <a:pt x="1680951" y="980437"/>
                  </a:lnTo>
                  <a:close/>
                  <a:moveTo>
                    <a:pt x="1659263" y="967930"/>
                  </a:moveTo>
                  <a:lnTo>
                    <a:pt x="1648414" y="961682"/>
                  </a:lnTo>
                  <a:lnTo>
                    <a:pt x="1654167" y="951700"/>
                  </a:lnTo>
                  <a:lnTo>
                    <a:pt x="1665016" y="957949"/>
                  </a:lnTo>
                  <a:lnTo>
                    <a:pt x="1659263" y="967930"/>
                  </a:lnTo>
                  <a:close/>
                  <a:moveTo>
                    <a:pt x="1637584" y="955396"/>
                  </a:moveTo>
                  <a:lnTo>
                    <a:pt x="1626725" y="949167"/>
                  </a:lnTo>
                  <a:lnTo>
                    <a:pt x="1632488" y="939184"/>
                  </a:lnTo>
                  <a:lnTo>
                    <a:pt x="1643327" y="945423"/>
                  </a:lnTo>
                  <a:lnTo>
                    <a:pt x="1637584" y="955396"/>
                  </a:lnTo>
                  <a:close/>
                  <a:moveTo>
                    <a:pt x="1615876" y="942890"/>
                  </a:moveTo>
                  <a:lnTo>
                    <a:pt x="1605008" y="936622"/>
                  </a:lnTo>
                  <a:lnTo>
                    <a:pt x="1610800" y="926678"/>
                  </a:lnTo>
                  <a:lnTo>
                    <a:pt x="1621639" y="932926"/>
                  </a:lnTo>
                  <a:lnTo>
                    <a:pt x="1615876" y="942890"/>
                  </a:lnTo>
                  <a:close/>
                  <a:moveTo>
                    <a:pt x="1594207" y="930364"/>
                  </a:moveTo>
                  <a:lnTo>
                    <a:pt x="1583339" y="924106"/>
                  </a:lnTo>
                  <a:lnTo>
                    <a:pt x="1589092" y="914143"/>
                  </a:lnTo>
                  <a:lnTo>
                    <a:pt x="1599951" y="920401"/>
                  </a:lnTo>
                  <a:lnTo>
                    <a:pt x="1594207" y="930364"/>
                  </a:lnTo>
                  <a:close/>
                  <a:moveTo>
                    <a:pt x="1572518" y="917839"/>
                  </a:moveTo>
                  <a:lnTo>
                    <a:pt x="1561689" y="911571"/>
                  </a:lnTo>
                  <a:lnTo>
                    <a:pt x="1567413" y="901618"/>
                  </a:lnTo>
                  <a:lnTo>
                    <a:pt x="1578272" y="907885"/>
                  </a:lnTo>
                  <a:lnTo>
                    <a:pt x="1572518" y="917839"/>
                  </a:lnTo>
                  <a:close/>
                  <a:moveTo>
                    <a:pt x="1550811" y="905303"/>
                  </a:moveTo>
                  <a:lnTo>
                    <a:pt x="1539962" y="899036"/>
                  </a:lnTo>
                  <a:lnTo>
                    <a:pt x="1545734" y="889073"/>
                  </a:lnTo>
                  <a:lnTo>
                    <a:pt x="1556545" y="895398"/>
                  </a:lnTo>
                  <a:lnTo>
                    <a:pt x="1550811" y="905303"/>
                  </a:lnTo>
                  <a:close/>
                  <a:moveTo>
                    <a:pt x="1529104" y="892797"/>
                  </a:moveTo>
                  <a:lnTo>
                    <a:pt x="1518302" y="886568"/>
                  </a:lnTo>
                  <a:lnTo>
                    <a:pt x="1524036" y="876557"/>
                  </a:lnTo>
                  <a:lnTo>
                    <a:pt x="1534876" y="882834"/>
                  </a:lnTo>
                  <a:lnTo>
                    <a:pt x="1529104" y="892797"/>
                  </a:lnTo>
                  <a:close/>
                  <a:moveTo>
                    <a:pt x="1507453" y="880291"/>
                  </a:moveTo>
                  <a:lnTo>
                    <a:pt x="1496595" y="874014"/>
                  </a:lnTo>
                  <a:lnTo>
                    <a:pt x="1502348" y="864032"/>
                  </a:lnTo>
                  <a:lnTo>
                    <a:pt x="1513187" y="870290"/>
                  </a:lnTo>
                  <a:lnTo>
                    <a:pt x="1507453" y="880291"/>
                  </a:lnTo>
                  <a:close/>
                  <a:moveTo>
                    <a:pt x="1485755" y="867737"/>
                  </a:moveTo>
                  <a:lnTo>
                    <a:pt x="1474897" y="861470"/>
                  </a:lnTo>
                  <a:lnTo>
                    <a:pt x="1480640" y="851525"/>
                  </a:lnTo>
                  <a:lnTo>
                    <a:pt x="1491499" y="857793"/>
                  </a:lnTo>
                  <a:lnTo>
                    <a:pt x="1485755" y="867737"/>
                  </a:lnTo>
                  <a:close/>
                  <a:moveTo>
                    <a:pt x="1464076" y="855231"/>
                  </a:moveTo>
                  <a:lnTo>
                    <a:pt x="1453218" y="848963"/>
                  </a:lnTo>
                  <a:lnTo>
                    <a:pt x="1458942" y="839010"/>
                  </a:lnTo>
                  <a:lnTo>
                    <a:pt x="1469791" y="845268"/>
                  </a:lnTo>
                  <a:lnTo>
                    <a:pt x="1464076" y="855231"/>
                  </a:lnTo>
                  <a:close/>
                  <a:moveTo>
                    <a:pt x="1442350" y="842696"/>
                  </a:moveTo>
                  <a:lnTo>
                    <a:pt x="1431520" y="836447"/>
                  </a:lnTo>
                  <a:lnTo>
                    <a:pt x="1437254" y="826484"/>
                  </a:lnTo>
                  <a:lnTo>
                    <a:pt x="1448160" y="832752"/>
                  </a:lnTo>
                  <a:lnTo>
                    <a:pt x="1442350" y="842696"/>
                  </a:lnTo>
                  <a:close/>
                  <a:moveTo>
                    <a:pt x="1420680" y="830199"/>
                  </a:moveTo>
                  <a:lnTo>
                    <a:pt x="1409831" y="823922"/>
                  </a:lnTo>
                  <a:lnTo>
                    <a:pt x="1415556" y="813949"/>
                  </a:lnTo>
                  <a:lnTo>
                    <a:pt x="1426434" y="820208"/>
                  </a:lnTo>
                  <a:lnTo>
                    <a:pt x="1420680" y="830199"/>
                  </a:lnTo>
                  <a:close/>
                  <a:moveTo>
                    <a:pt x="1399002" y="817645"/>
                  </a:moveTo>
                  <a:lnTo>
                    <a:pt x="1388172" y="811396"/>
                  </a:lnTo>
                  <a:lnTo>
                    <a:pt x="1393868" y="801424"/>
                  </a:lnTo>
                  <a:lnTo>
                    <a:pt x="1404726" y="807691"/>
                  </a:lnTo>
                  <a:lnTo>
                    <a:pt x="1399002" y="817645"/>
                  </a:lnTo>
                  <a:close/>
                  <a:moveTo>
                    <a:pt x="1377275" y="805110"/>
                  </a:moveTo>
                  <a:lnTo>
                    <a:pt x="1366455" y="798843"/>
                  </a:lnTo>
                  <a:lnTo>
                    <a:pt x="1372208" y="788946"/>
                  </a:lnTo>
                  <a:lnTo>
                    <a:pt x="1383057" y="795185"/>
                  </a:lnTo>
                  <a:lnTo>
                    <a:pt x="1377275" y="805110"/>
                  </a:lnTo>
                  <a:close/>
                  <a:moveTo>
                    <a:pt x="1355615" y="792604"/>
                  </a:moveTo>
                  <a:lnTo>
                    <a:pt x="1344776" y="786365"/>
                  </a:lnTo>
                  <a:lnTo>
                    <a:pt x="1350510" y="776364"/>
                  </a:lnTo>
                  <a:lnTo>
                    <a:pt x="1361387" y="782641"/>
                  </a:lnTo>
                  <a:lnTo>
                    <a:pt x="1355615" y="792604"/>
                  </a:lnTo>
                  <a:close/>
                  <a:moveTo>
                    <a:pt x="1333946" y="780107"/>
                  </a:moveTo>
                  <a:lnTo>
                    <a:pt x="1323097" y="773830"/>
                  </a:lnTo>
                  <a:lnTo>
                    <a:pt x="1328840" y="763848"/>
                  </a:lnTo>
                  <a:lnTo>
                    <a:pt x="1339680" y="770096"/>
                  </a:lnTo>
                  <a:lnTo>
                    <a:pt x="1333946" y="780107"/>
                  </a:lnTo>
                  <a:close/>
                  <a:moveTo>
                    <a:pt x="1312238" y="767582"/>
                  </a:moveTo>
                  <a:lnTo>
                    <a:pt x="1301399" y="761295"/>
                  </a:lnTo>
                  <a:lnTo>
                    <a:pt x="1307133" y="751351"/>
                  </a:lnTo>
                  <a:lnTo>
                    <a:pt x="1317991" y="757609"/>
                  </a:lnTo>
                  <a:lnTo>
                    <a:pt x="1312238" y="767582"/>
                  </a:lnTo>
                  <a:close/>
                  <a:moveTo>
                    <a:pt x="1290559" y="755056"/>
                  </a:moveTo>
                  <a:lnTo>
                    <a:pt x="1279720" y="748779"/>
                  </a:lnTo>
                  <a:lnTo>
                    <a:pt x="1285426" y="738816"/>
                  </a:lnTo>
                  <a:lnTo>
                    <a:pt x="1296284" y="745055"/>
                  </a:lnTo>
                  <a:lnTo>
                    <a:pt x="1290559" y="755056"/>
                  </a:lnTo>
                  <a:close/>
                  <a:moveTo>
                    <a:pt x="1268861" y="742512"/>
                  </a:moveTo>
                  <a:lnTo>
                    <a:pt x="1258003" y="736254"/>
                  </a:lnTo>
                  <a:lnTo>
                    <a:pt x="1263756" y="726300"/>
                  </a:lnTo>
                  <a:lnTo>
                    <a:pt x="1274615" y="732558"/>
                  </a:lnTo>
                  <a:lnTo>
                    <a:pt x="1268861" y="742512"/>
                  </a:lnTo>
                  <a:close/>
                  <a:moveTo>
                    <a:pt x="1247163" y="730015"/>
                  </a:moveTo>
                  <a:lnTo>
                    <a:pt x="1236296" y="723776"/>
                  </a:lnTo>
                  <a:lnTo>
                    <a:pt x="1242049" y="713765"/>
                  </a:lnTo>
                  <a:lnTo>
                    <a:pt x="1252907" y="720033"/>
                  </a:lnTo>
                  <a:lnTo>
                    <a:pt x="1247163" y="730015"/>
                  </a:lnTo>
                  <a:close/>
                  <a:moveTo>
                    <a:pt x="1225475" y="717490"/>
                  </a:moveTo>
                  <a:lnTo>
                    <a:pt x="1214626" y="711242"/>
                  </a:lnTo>
                  <a:lnTo>
                    <a:pt x="1220379" y="701259"/>
                  </a:lnTo>
                  <a:lnTo>
                    <a:pt x="1231209" y="707498"/>
                  </a:lnTo>
                  <a:lnTo>
                    <a:pt x="1225475" y="717490"/>
                  </a:lnTo>
                  <a:close/>
                  <a:moveTo>
                    <a:pt x="1203777" y="704926"/>
                  </a:moveTo>
                  <a:lnTo>
                    <a:pt x="1192919" y="698668"/>
                  </a:lnTo>
                  <a:lnTo>
                    <a:pt x="1198710" y="688734"/>
                  </a:lnTo>
                  <a:lnTo>
                    <a:pt x="1209530" y="695011"/>
                  </a:lnTo>
                  <a:lnTo>
                    <a:pt x="1203777" y="704926"/>
                  </a:lnTo>
                  <a:close/>
                  <a:moveTo>
                    <a:pt x="1182098" y="692420"/>
                  </a:moveTo>
                  <a:lnTo>
                    <a:pt x="1171259" y="686172"/>
                  </a:lnTo>
                  <a:lnTo>
                    <a:pt x="1176993" y="676218"/>
                  </a:lnTo>
                  <a:lnTo>
                    <a:pt x="1187813" y="682457"/>
                  </a:lnTo>
                  <a:lnTo>
                    <a:pt x="1182098" y="692420"/>
                  </a:lnTo>
                  <a:close/>
                  <a:moveTo>
                    <a:pt x="1160448" y="679895"/>
                  </a:moveTo>
                  <a:lnTo>
                    <a:pt x="1149580" y="673646"/>
                  </a:lnTo>
                  <a:lnTo>
                    <a:pt x="1155314" y="663654"/>
                  </a:lnTo>
                  <a:lnTo>
                    <a:pt x="1166144" y="669922"/>
                  </a:lnTo>
                  <a:lnTo>
                    <a:pt x="1160448" y="679895"/>
                  </a:lnTo>
                  <a:close/>
                  <a:moveTo>
                    <a:pt x="1138712" y="667388"/>
                  </a:moveTo>
                  <a:lnTo>
                    <a:pt x="1127892" y="661102"/>
                  </a:lnTo>
                  <a:lnTo>
                    <a:pt x="1133635" y="651186"/>
                  </a:lnTo>
                  <a:lnTo>
                    <a:pt x="1144475" y="657425"/>
                  </a:lnTo>
                  <a:lnTo>
                    <a:pt x="1138712" y="667388"/>
                  </a:lnTo>
                  <a:close/>
                  <a:moveTo>
                    <a:pt x="1117014" y="654882"/>
                  </a:moveTo>
                  <a:lnTo>
                    <a:pt x="1106165" y="648634"/>
                  </a:lnTo>
                  <a:lnTo>
                    <a:pt x="1111918" y="638632"/>
                  </a:lnTo>
                  <a:lnTo>
                    <a:pt x="1122777" y="644900"/>
                  </a:lnTo>
                  <a:lnTo>
                    <a:pt x="1117014" y="654882"/>
                  </a:lnTo>
                  <a:close/>
                  <a:moveTo>
                    <a:pt x="1095364" y="642347"/>
                  </a:moveTo>
                  <a:lnTo>
                    <a:pt x="1084486" y="636080"/>
                  </a:lnTo>
                  <a:lnTo>
                    <a:pt x="1090239" y="626126"/>
                  </a:lnTo>
                  <a:lnTo>
                    <a:pt x="1101098" y="632374"/>
                  </a:lnTo>
                  <a:lnTo>
                    <a:pt x="1095364" y="642347"/>
                  </a:lnTo>
                  <a:close/>
                  <a:moveTo>
                    <a:pt x="1073656" y="629831"/>
                  </a:moveTo>
                  <a:lnTo>
                    <a:pt x="1062788" y="623564"/>
                  </a:lnTo>
                  <a:lnTo>
                    <a:pt x="1068541" y="613610"/>
                  </a:lnTo>
                  <a:lnTo>
                    <a:pt x="1079390" y="619868"/>
                  </a:lnTo>
                  <a:lnTo>
                    <a:pt x="1073656" y="629831"/>
                  </a:lnTo>
                  <a:close/>
                  <a:moveTo>
                    <a:pt x="1051968" y="617287"/>
                  </a:moveTo>
                  <a:lnTo>
                    <a:pt x="1041100" y="611067"/>
                  </a:lnTo>
                  <a:lnTo>
                    <a:pt x="1046824" y="601056"/>
                  </a:lnTo>
                  <a:lnTo>
                    <a:pt x="1057702" y="607333"/>
                  </a:lnTo>
                  <a:lnTo>
                    <a:pt x="1051968" y="617287"/>
                  </a:lnTo>
                  <a:close/>
                  <a:moveTo>
                    <a:pt x="1030260" y="604781"/>
                  </a:moveTo>
                  <a:lnTo>
                    <a:pt x="1019402" y="598494"/>
                  </a:lnTo>
                  <a:lnTo>
                    <a:pt x="1025174" y="588559"/>
                  </a:lnTo>
                  <a:lnTo>
                    <a:pt x="1036023" y="594856"/>
                  </a:lnTo>
                  <a:lnTo>
                    <a:pt x="1030260" y="604781"/>
                  </a:lnTo>
                  <a:close/>
                  <a:moveTo>
                    <a:pt x="1008581" y="592245"/>
                  </a:moveTo>
                  <a:lnTo>
                    <a:pt x="997723" y="585997"/>
                  </a:lnTo>
                  <a:lnTo>
                    <a:pt x="1003514" y="576034"/>
                  </a:lnTo>
                  <a:lnTo>
                    <a:pt x="1014325" y="582283"/>
                  </a:lnTo>
                  <a:lnTo>
                    <a:pt x="1008581" y="592245"/>
                  </a:lnTo>
                  <a:close/>
                  <a:moveTo>
                    <a:pt x="986912" y="579701"/>
                  </a:moveTo>
                  <a:lnTo>
                    <a:pt x="976034" y="573481"/>
                  </a:lnTo>
                  <a:lnTo>
                    <a:pt x="981787" y="563509"/>
                  </a:lnTo>
                  <a:lnTo>
                    <a:pt x="992617" y="569747"/>
                  </a:lnTo>
                  <a:lnTo>
                    <a:pt x="986912" y="579701"/>
                  </a:lnTo>
                  <a:close/>
                  <a:moveTo>
                    <a:pt x="965176" y="567204"/>
                  </a:moveTo>
                  <a:lnTo>
                    <a:pt x="954327" y="560927"/>
                  </a:lnTo>
                  <a:lnTo>
                    <a:pt x="960099" y="550983"/>
                  </a:lnTo>
                  <a:lnTo>
                    <a:pt x="970958" y="557260"/>
                  </a:lnTo>
                  <a:lnTo>
                    <a:pt x="965176" y="567204"/>
                  </a:lnTo>
                  <a:close/>
                  <a:moveTo>
                    <a:pt x="943526" y="554698"/>
                  </a:moveTo>
                  <a:lnTo>
                    <a:pt x="932696" y="548459"/>
                  </a:lnTo>
                  <a:lnTo>
                    <a:pt x="938411" y="538458"/>
                  </a:lnTo>
                  <a:lnTo>
                    <a:pt x="949279" y="544716"/>
                  </a:lnTo>
                  <a:lnTo>
                    <a:pt x="943526" y="554698"/>
                  </a:lnTo>
                  <a:close/>
                  <a:moveTo>
                    <a:pt x="921837" y="542163"/>
                  </a:moveTo>
                  <a:lnTo>
                    <a:pt x="910979" y="535914"/>
                  </a:lnTo>
                  <a:lnTo>
                    <a:pt x="916722" y="525942"/>
                  </a:lnTo>
                  <a:lnTo>
                    <a:pt x="927590" y="532200"/>
                  </a:lnTo>
                  <a:lnTo>
                    <a:pt x="921837" y="542163"/>
                  </a:lnTo>
                  <a:close/>
                  <a:moveTo>
                    <a:pt x="900111" y="529628"/>
                  </a:moveTo>
                  <a:lnTo>
                    <a:pt x="889300" y="523370"/>
                  </a:lnTo>
                  <a:lnTo>
                    <a:pt x="895034" y="513436"/>
                  </a:lnTo>
                  <a:lnTo>
                    <a:pt x="905883" y="519703"/>
                  </a:lnTo>
                  <a:lnTo>
                    <a:pt x="900111" y="529628"/>
                  </a:lnTo>
                  <a:close/>
                  <a:moveTo>
                    <a:pt x="878460" y="517103"/>
                  </a:moveTo>
                  <a:lnTo>
                    <a:pt x="867611" y="510854"/>
                  </a:lnTo>
                  <a:lnTo>
                    <a:pt x="873355" y="500882"/>
                  </a:lnTo>
                  <a:lnTo>
                    <a:pt x="884185" y="507139"/>
                  </a:lnTo>
                  <a:lnTo>
                    <a:pt x="878460" y="517103"/>
                  </a:lnTo>
                  <a:close/>
                  <a:moveTo>
                    <a:pt x="856753" y="504587"/>
                  </a:moveTo>
                  <a:lnTo>
                    <a:pt x="845913" y="498339"/>
                  </a:lnTo>
                  <a:lnTo>
                    <a:pt x="851667" y="488385"/>
                  </a:lnTo>
                  <a:lnTo>
                    <a:pt x="862506" y="494672"/>
                  </a:lnTo>
                  <a:lnTo>
                    <a:pt x="856753" y="504587"/>
                  </a:lnTo>
                  <a:close/>
                  <a:moveTo>
                    <a:pt x="835045" y="492080"/>
                  </a:moveTo>
                  <a:lnTo>
                    <a:pt x="824225" y="485832"/>
                  </a:lnTo>
                  <a:lnTo>
                    <a:pt x="829959" y="475869"/>
                  </a:lnTo>
                  <a:lnTo>
                    <a:pt x="840798" y="482098"/>
                  </a:lnTo>
                  <a:lnTo>
                    <a:pt x="835045" y="492080"/>
                  </a:lnTo>
                  <a:close/>
                  <a:moveTo>
                    <a:pt x="813376" y="479536"/>
                  </a:moveTo>
                  <a:lnTo>
                    <a:pt x="802527" y="473307"/>
                  </a:lnTo>
                  <a:lnTo>
                    <a:pt x="808261" y="463315"/>
                  </a:lnTo>
                  <a:lnTo>
                    <a:pt x="819129" y="469582"/>
                  </a:lnTo>
                  <a:lnTo>
                    <a:pt x="813376" y="479536"/>
                  </a:lnTo>
                  <a:close/>
                  <a:moveTo>
                    <a:pt x="791659" y="467011"/>
                  </a:moveTo>
                  <a:lnTo>
                    <a:pt x="780829" y="460743"/>
                  </a:lnTo>
                  <a:lnTo>
                    <a:pt x="786601" y="450809"/>
                  </a:lnTo>
                  <a:lnTo>
                    <a:pt x="797460" y="457105"/>
                  </a:lnTo>
                  <a:lnTo>
                    <a:pt x="791659" y="467011"/>
                  </a:lnTo>
                  <a:close/>
                  <a:moveTo>
                    <a:pt x="770018" y="454514"/>
                  </a:moveTo>
                  <a:lnTo>
                    <a:pt x="759160" y="448275"/>
                  </a:lnTo>
                  <a:lnTo>
                    <a:pt x="764865" y="438265"/>
                  </a:lnTo>
                  <a:lnTo>
                    <a:pt x="775733" y="444551"/>
                  </a:lnTo>
                  <a:lnTo>
                    <a:pt x="770018" y="454514"/>
                  </a:lnTo>
                  <a:close/>
                  <a:moveTo>
                    <a:pt x="748320" y="441998"/>
                  </a:moveTo>
                  <a:lnTo>
                    <a:pt x="737481" y="435740"/>
                  </a:lnTo>
                  <a:lnTo>
                    <a:pt x="743224" y="425729"/>
                  </a:lnTo>
                  <a:lnTo>
                    <a:pt x="754092" y="431997"/>
                  </a:lnTo>
                  <a:lnTo>
                    <a:pt x="748320" y="441998"/>
                  </a:lnTo>
                  <a:close/>
                  <a:moveTo>
                    <a:pt x="726622" y="429444"/>
                  </a:moveTo>
                  <a:lnTo>
                    <a:pt x="715764" y="423167"/>
                  </a:lnTo>
                  <a:lnTo>
                    <a:pt x="721507" y="413252"/>
                  </a:lnTo>
                  <a:lnTo>
                    <a:pt x="732385" y="419510"/>
                  </a:lnTo>
                  <a:lnTo>
                    <a:pt x="726622" y="429444"/>
                  </a:lnTo>
                  <a:close/>
                  <a:moveTo>
                    <a:pt x="704924" y="416928"/>
                  </a:moveTo>
                  <a:lnTo>
                    <a:pt x="694085" y="410689"/>
                  </a:lnTo>
                  <a:lnTo>
                    <a:pt x="699828" y="400708"/>
                  </a:lnTo>
                  <a:lnTo>
                    <a:pt x="710658" y="406975"/>
                  </a:lnTo>
                  <a:lnTo>
                    <a:pt x="704924" y="416928"/>
                  </a:lnTo>
                  <a:close/>
                  <a:moveTo>
                    <a:pt x="683245" y="404432"/>
                  </a:moveTo>
                  <a:lnTo>
                    <a:pt x="672377" y="398136"/>
                  </a:lnTo>
                  <a:lnTo>
                    <a:pt x="678130" y="388182"/>
                  </a:lnTo>
                  <a:lnTo>
                    <a:pt x="688989" y="394440"/>
                  </a:lnTo>
                  <a:lnTo>
                    <a:pt x="683245" y="404432"/>
                  </a:lnTo>
                  <a:close/>
                  <a:moveTo>
                    <a:pt x="661528" y="391906"/>
                  </a:moveTo>
                  <a:lnTo>
                    <a:pt x="650708" y="385658"/>
                  </a:lnTo>
                  <a:lnTo>
                    <a:pt x="656461" y="375647"/>
                  </a:lnTo>
                  <a:lnTo>
                    <a:pt x="667282" y="381914"/>
                  </a:lnTo>
                  <a:lnTo>
                    <a:pt x="661528" y="391906"/>
                  </a:lnTo>
                  <a:close/>
                  <a:moveTo>
                    <a:pt x="639859" y="379371"/>
                  </a:moveTo>
                  <a:lnTo>
                    <a:pt x="629001" y="373113"/>
                  </a:lnTo>
                  <a:lnTo>
                    <a:pt x="634754" y="363150"/>
                  </a:lnTo>
                  <a:lnTo>
                    <a:pt x="645584" y="369398"/>
                  </a:lnTo>
                  <a:lnTo>
                    <a:pt x="639859" y="379371"/>
                  </a:lnTo>
                  <a:close/>
                  <a:moveTo>
                    <a:pt x="618152" y="366846"/>
                  </a:moveTo>
                  <a:lnTo>
                    <a:pt x="607331" y="360550"/>
                  </a:lnTo>
                  <a:lnTo>
                    <a:pt x="613056" y="350663"/>
                  </a:lnTo>
                  <a:lnTo>
                    <a:pt x="623924" y="356911"/>
                  </a:lnTo>
                  <a:lnTo>
                    <a:pt x="618152" y="366846"/>
                  </a:lnTo>
                  <a:close/>
                  <a:moveTo>
                    <a:pt x="596473" y="354330"/>
                  </a:moveTo>
                  <a:lnTo>
                    <a:pt x="585624" y="348072"/>
                  </a:lnTo>
                  <a:lnTo>
                    <a:pt x="591377" y="338118"/>
                  </a:lnTo>
                  <a:lnTo>
                    <a:pt x="602216" y="344357"/>
                  </a:lnTo>
                  <a:lnTo>
                    <a:pt x="596473" y="354330"/>
                  </a:lnTo>
                  <a:close/>
                  <a:moveTo>
                    <a:pt x="574803" y="341824"/>
                  </a:moveTo>
                  <a:lnTo>
                    <a:pt x="563945" y="335547"/>
                  </a:lnTo>
                  <a:lnTo>
                    <a:pt x="569679" y="325564"/>
                  </a:lnTo>
                  <a:lnTo>
                    <a:pt x="580537" y="331841"/>
                  </a:lnTo>
                  <a:lnTo>
                    <a:pt x="574803" y="341824"/>
                  </a:lnTo>
                  <a:close/>
                  <a:moveTo>
                    <a:pt x="553077" y="329279"/>
                  </a:moveTo>
                  <a:lnTo>
                    <a:pt x="542228" y="322993"/>
                  </a:lnTo>
                  <a:lnTo>
                    <a:pt x="548000" y="313058"/>
                  </a:lnTo>
                  <a:lnTo>
                    <a:pt x="558839" y="319316"/>
                  </a:lnTo>
                  <a:lnTo>
                    <a:pt x="553077" y="329279"/>
                  </a:lnTo>
                  <a:close/>
                  <a:moveTo>
                    <a:pt x="531426" y="316754"/>
                  </a:moveTo>
                  <a:lnTo>
                    <a:pt x="520577" y="310505"/>
                  </a:lnTo>
                  <a:lnTo>
                    <a:pt x="526331" y="300524"/>
                  </a:lnTo>
                  <a:lnTo>
                    <a:pt x="537160" y="306781"/>
                  </a:lnTo>
                  <a:lnTo>
                    <a:pt x="531426" y="316754"/>
                  </a:lnTo>
                  <a:close/>
                  <a:moveTo>
                    <a:pt x="509738" y="304229"/>
                  </a:moveTo>
                  <a:lnTo>
                    <a:pt x="498879" y="297971"/>
                  </a:lnTo>
                  <a:lnTo>
                    <a:pt x="504623" y="288017"/>
                  </a:lnTo>
                  <a:lnTo>
                    <a:pt x="515482" y="294284"/>
                  </a:lnTo>
                  <a:lnTo>
                    <a:pt x="509738" y="304229"/>
                  </a:lnTo>
                  <a:close/>
                  <a:moveTo>
                    <a:pt x="488021" y="291722"/>
                  </a:moveTo>
                  <a:lnTo>
                    <a:pt x="477201" y="285455"/>
                  </a:lnTo>
                  <a:lnTo>
                    <a:pt x="482906" y="275482"/>
                  </a:lnTo>
                  <a:lnTo>
                    <a:pt x="493764" y="281740"/>
                  </a:lnTo>
                  <a:lnTo>
                    <a:pt x="488021" y="291722"/>
                  </a:lnTo>
                  <a:close/>
                  <a:moveTo>
                    <a:pt x="466342" y="279197"/>
                  </a:moveTo>
                  <a:lnTo>
                    <a:pt x="455484" y="272958"/>
                  </a:lnTo>
                  <a:lnTo>
                    <a:pt x="461227" y="262985"/>
                  </a:lnTo>
                  <a:lnTo>
                    <a:pt x="472076" y="269196"/>
                  </a:lnTo>
                  <a:lnTo>
                    <a:pt x="466342" y="279197"/>
                  </a:lnTo>
                  <a:close/>
                  <a:moveTo>
                    <a:pt x="444654" y="266672"/>
                  </a:moveTo>
                  <a:lnTo>
                    <a:pt x="433795" y="260375"/>
                  </a:lnTo>
                  <a:lnTo>
                    <a:pt x="439567" y="250450"/>
                  </a:lnTo>
                  <a:lnTo>
                    <a:pt x="450388" y="256718"/>
                  </a:lnTo>
                  <a:lnTo>
                    <a:pt x="444654" y="266672"/>
                  </a:lnTo>
                  <a:close/>
                  <a:moveTo>
                    <a:pt x="422965" y="254137"/>
                  </a:moveTo>
                  <a:lnTo>
                    <a:pt x="412097" y="247878"/>
                  </a:lnTo>
                  <a:lnTo>
                    <a:pt x="417850" y="237916"/>
                  </a:lnTo>
                  <a:lnTo>
                    <a:pt x="428671" y="244202"/>
                  </a:lnTo>
                  <a:lnTo>
                    <a:pt x="422965" y="254137"/>
                  </a:lnTo>
                  <a:close/>
                  <a:moveTo>
                    <a:pt x="401258" y="241621"/>
                  </a:moveTo>
                  <a:lnTo>
                    <a:pt x="390399" y="235363"/>
                  </a:lnTo>
                  <a:lnTo>
                    <a:pt x="396152" y="225400"/>
                  </a:lnTo>
                  <a:lnTo>
                    <a:pt x="406992" y="231648"/>
                  </a:lnTo>
                  <a:lnTo>
                    <a:pt x="401258" y="241621"/>
                  </a:lnTo>
                  <a:close/>
                  <a:moveTo>
                    <a:pt x="379569" y="229105"/>
                  </a:moveTo>
                  <a:lnTo>
                    <a:pt x="368730" y="222818"/>
                  </a:lnTo>
                  <a:lnTo>
                    <a:pt x="374502" y="212865"/>
                  </a:lnTo>
                  <a:lnTo>
                    <a:pt x="385351" y="219160"/>
                  </a:lnTo>
                  <a:lnTo>
                    <a:pt x="379569" y="229105"/>
                  </a:lnTo>
                  <a:close/>
                  <a:moveTo>
                    <a:pt x="357909" y="216608"/>
                  </a:moveTo>
                  <a:lnTo>
                    <a:pt x="347051" y="210341"/>
                  </a:lnTo>
                  <a:lnTo>
                    <a:pt x="352795" y="200349"/>
                  </a:lnTo>
                  <a:lnTo>
                    <a:pt x="363634" y="206597"/>
                  </a:lnTo>
                  <a:lnTo>
                    <a:pt x="357909" y="216608"/>
                  </a:lnTo>
                  <a:close/>
                  <a:moveTo>
                    <a:pt x="336183" y="204045"/>
                  </a:moveTo>
                  <a:lnTo>
                    <a:pt x="325372" y="197806"/>
                  </a:lnTo>
                  <a:lnTo>
                    <a:pt x="331125" y="187823"/>
                  </a:lnTo>
                  <a:lnTo>
                    <a:pt x="341946" y="194063"/>
                  </a:lnTo>
                  <a:lnTo>
                    <a:pt x="336183" y="204045"/>
                  </a:lnTo>
                  <a:close/>
                  <a:moveTo>
                    <a:pt x="314504" y="191519"/>
                  </a:moveTo>
                  <a:lnTo>
                    <a:pt x="303665" y="185233"/>
                  </a:lnTo>
                  <a:lnTo>
                    <a:pt x="309408" y="175346"/>
                  </a:lnTo>
                  <a:lnTo>
                    <a:pt x="320276" y="181613"/>
                  </a:lnTo>
                  <a:lnTo>
                    <a:pt x="314504" y="191519"/>
                  </a:lnTo>
                  <a:close/>
                  <a:moveTo>
                    <a:pt x="292816" y="179022"/>
                  </a:moveTo>
                  <a:lnTo>
                    <a:pt x="281986" y="172764"/>
                  </a:lnTo>
                  <a:lnTo>
                    <a:pt x="287729" y="162792"/>
                  </a:lnTo>
                  <a:lnTo>
                    <a:pt x="298569" y="169050"/>
                  </a:lnTo>
                  <a:lnTo>
                    <a:pt x="292816" y="179022"/>
                  </a:lnTo>
                  <a:close/>
                  <a:moveTo>
                    <a:pt x="271127" y="166468"/>
                  </a:moveTo>
                  <a:lnTo>
                    <a:pt x="260288" y="160211"/>
                  </a:lnTo>
                  <a:lnTo>
                    <a:pt x="266022" y="150266"/>
                  </a:lnTo>
                  <a:lnTo>
                    <a:pt x="276880" y="156543"/>
                  </a:lnTo>
                  <a:lnTo>
                    <a:pt x="271127" y="166468"/>
                  </a:lnTo>
                  <a:close/>
                  <a:moveTo>
                    <a:pt x="249448" y="153981"/>
                  </a:moveTo>
                  <a:lnTo>
                    <a:pt x="238599" y="147714"/>
                  </a:lnTo>
                  <a:lnTo>
                    <a:pt x="244352" y="137760"/>
                  </a:lnTo>
                  <a:lnTo>
                    <a:pt x="255163" y="143999"/>
                  </a:lnTo>
                  <a:lnTo>
                    <a:pt x="249448" y="153981"/>
                  </a:lnTo>
                  <a:close/>
                  <a:moveTo>
                    <a:pt x="227741" y="141475"/>
                  </a:moveTo>
                  <a:lnTo>
                    <a:pt x="216901" y="135188"/>
                  </a:lnTo>
                  <a:lnTo>
                    <a:pt x="222626" y="125206"/>
                  </a:lnTo>
                  <a:lnTo>
                    <a:pt x="233484" y="131473"/>
                  </a:lnTo>
                  <a:lnTo>
                    <a:pt x="227741" y="141475"/>
                  </a:lnTo>
                  <a:close/>
                  <a:moveTo>
                    <a:pt x="206062" y="128911"/>
                  </a:moveTo>
                  <a:lnTo>
                    <a:pt x="195222" y="122644"/>
                  </a:lnTo>
                  <a:lnTo>
                    <a:pt x="200976" y="112709"/>
                  </a:lnTo>
                  <a:lnTo>
                    <a:pt x="211806" y="118977"/>
                  </a:lnTo>
                  <a:lnTo>
                    <a:pt x="206062" y="128911"/>
                  </a:lnTo>
                  <a:close/>
                  <a:moveTo>
                    <a:pt x="184364" y="116395"/>
                  </a:moveTo>
                  <a:lnTo>
                    <a:pt x="173496" y="110166"/>
                  </a:lnTo>
                  <a:lnTo>
                    <a:pt x="179268" y="100165"/>
                  </a:lnTo>
                  <a:lnTo>
                    <a:pt x="190088" y="106432"/>
                  </a:lnTo>
                  <a:lnTo>
                    <a:pt x="184364" y="116395"/>
                  </a:lnTo>
                  <a:close/>
                  <a:moveTo>
                    <a:pt x="162695" y="103880"/>
                  </a:moveTo>
                  <a:lnTo>
                    <a:pt x="151827" y="97622"/>
                  </a:lnTo>
                  <a:lnTo>
                    <a:pt x="157580" y="87639"/>
                  </a:lnTo>
                  <a:lnTo>
                    <a:pt x="168448" y="93888"/>
                  </a:lnTo>
                  <a:lnTo>
                    <a:pt x="162695" y="103880"/>
                  </a:lnTo>
                  <a:close/>
                  <a:moveTo>
                    <a:pt x="140978" y="91335"/>
                  </a:moveTo>
                  <a:lnTo>
                    <a:pt x="130138" y="85058"/>
                  </a:lnTo>
                  <a:lnTo>
                    <a:pt x="135891" y="75124"/>
                  </a:lnTo>
                  <a:lnTo>
                    <a:pt x="146759" y="81410"/>
                  </a:lnTo>
                  <a:lnTo>
                    <a:pt x="140978" y="91335"/>
                  </a:lnTo>
                  <a:close/>
                  <a:moveTo>
                    <a:pt x="119318" y="78791"/>
                  </a:moveTo>
                  <a:lnTo>
                    <a:pt x="108459" y="72580"/>
                  </a:lnTo>
                  <a:lnTo>
                    <a:pt x="114212" y="62608"/>
                  </a:lnTo>
                  <a:lnTo>
                    <a:pt x="125061" y="68856"/>
                  </a:lnTo>
                  <a:lnTo>
                    <a:pt x="119318" y="78791"/>
                  </a:lnTo>
                  <a:close/>
                  <a:moveTo>
                    <a:pt x="97603" y="66284"/>
                  </a:moveTo>
                  <a:lnTo>
                    <a:pt x="86792" y="60027"/>
                  </a:lnTo>
                  <a:lnTo>
                    <a:pt x="92526" y="50082"/>
                  </a:lnTo>
                  <a:lnTo>
                    <a:pt x="103375" y="56359"/>
                  </a:lnTo>
                  <a:lnTo>
                    <a:pt x="97603" y="66284"/>
                  </a:lnTo>
                  <a:close/>
                  <a:moveTo>
                    <a:pt x="75933" y="53807"/>
                  </a:moveTo>
                  <a:lnTo>
                    <a:pt x="65094" y="47530"/>
                  </a:lnTo>
                  <a:lnTo>
                    <a:pt x="70818" y="37548"/>
                  </a:lnTo>
                  <a:lnTo>
                    <a:pt x="81677" y="43805"/>
                  </a:lnTo>
                  <a:lnTo>
                    <a:pt x="75933" y="53807"/>
                  </a:lnTo>
                  <a:close/>
                  <a:moveTo>
                    <a:pt x="54235" y="41272"/>
                  </a:moveTo>
                  <a:lnTo>
                    <a:pt x="43396" y="34985"/>
                  </a:lnTo>
                  <a:lnTo>
                    <a:pt x="49130" y="25051"/>
                  </a:lnTo>
                  <a:lnTo>
                    <a:pt x="59988" y="31289"/>
                  </a:lnTo>
                  <a:lnTo>
                    <a:pt x="54235" y="41272"/>
                  </a:lnTo>
                  <a:close/>
                  <a:moveTo>
                    <a:pt x="32575" y="28737"/>
                  </a:moveTo>
                  <a:lnTo>
                    <a:pt x="21717" y="22470"/>
                  </a:lnTo>
                  <a:lnTo>
                    <a:pt x="27461" y="12535"/>
                  </a:lnTo>
                  <a:lnTo>
                    <a:pt x="38271" y="18822"/>
                  </a:lnTo>
                  <a:lnTo>
                    <a:pt x="32575" y="28737"/>
                  </a:lnTo>
                  <a:close/>
                  <a:moveTo>
                    <a:pt x="10868" y="16221"/>
                  </a:moveTo>
                  <a:lnTo>
                    <a:pt x="0" y="9963"/>
                  </a:lnTo>
                  <a:lnTo>
                    <a:pt x="5753" y="0"/>
                  </a:lnTo>
                  <a:lnTo>
                    <a:pt x="16602" y="6239"/>
                  </a:lnTo>
                  <a:lnTo>
                    <a:pt x="10868" y="16221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1" name="Freihandform: Form 2120">
              <a:extLst>
                <a:ext uri="{FF2B5EF4-FFF2-40B4-BE49-F238E27FC236}">
                  <a16:creationId xmlns:a16="http://schemas.microsoft.com/office/drawing/2014/main" id="{4A2B21D6-F9EC-48B6-9267-0887CD4CEE75}"/>
                </a:ext>
              </a:extLst>
            </p:cNvPr>
            <p:cNvSpPr/>
            <p:nvPr/>
          </p:nvSpPr>
          <p:spPr>
            <a:xfrm>
              <a:off x="3942615" y="5567648"/>
              <a:ext cx="19792" cy="16249"/>
            </a:xfrm>
            <a:custGeom>
              <a:avLst/>
              <a:gdLst>
                <a:gd name="connsiteX0" fmla="*/ 14030 w 19792"/>
                <a:gd name="connsiteY0" fmla="*/ 16250 h 16249"/>
                <a:gd name="connsiteX1" fmla="*/ 0 w 19792"/>
                <a:gd name="connsiteY1" fmla="*/ 8105 h 16249"/>
                <a:gd name="connsiteX2" fmla="*/ 14030 w 19792"/>
                <a:gd name="connsiteY2" fmla="*/ 0 h 16249"/>
                <a:gd name="connsiteX3" fmla="*/ 16564 w 19792"/>
                <a:gd name="connsiteY3" fmla="*/ 4429 h 16249"/>
                <a:gd name="connsiteX4" fmla="*/ 19793 w 19792"/>
                <a:gd name="connsiteY4" fmla="*/ 6305 h 16249"/>
                <a:gd name="connsiteX5" fmla="*/ 18726 w 19792"/>
                <a:gd name="connsiteY5" fmla="*/ 8163 h 16249"/>
                <a:gd name="connsiteX6" fmla="*/ 19783 w 19792"/>
                <a:gd name="connsiteY6" fmla="*/ 10010 h 16249"/>
                <a:gd name="connsiteX7" fmla="*/ 16602 w 19792"/>
                <a:gd name="connsiteY7" fmla="*/ 11830 h 16249"/>
                <a:gd name="connsiteX8" fmla="*/ 14030 w 19792"/>
                <a:gd name="connsiteY8" fmla="*/ 16250 h 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92" h="16249">
                  <a:moveTo>
                    <a:pt x="14030" y="16250"/>
                  </a:moveTo>
                  <a:lnTo>
                    <a:pt x="0" y="8105"/>
                  </a:lnTo>
                  <a:lnTo>
                    <a:pt x="14030" y="0"/>
                  </a:lnTo>
                  <a:lnTo>
                    <a:pt x="16564" y="4429"/>
                  </a:lnTo>
                  <a:lnTo>
                    <a:pt x="19793" y="6305"/>
                  </a:lnTo>
                  <a:lnTo>
                    <a:pt x="18726" y="8163"/>
                  </a:lnTo>
                  <a:lnTo>
                    <a:pt x="19783" y="10010"/>
                  </a:lnTo>
                  <a:lnTo>
                    <a:pt x="16602" y="11830"/>
                  </a:lnTo>
                  <a:lnTo>
                    <a:pt x="14030" y="16250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2" name="Freihandform: Form 2121">
              <a:extLst>
                <a:ext uri="{FF2B5EF4-FFF2-40B4-BE49-F238E27FC236}">
                  <a16:creationId xmlns:a16="http://schemas.microsoft.com/office/drawing/2014/main" id="{84438FF0-B7E5-4EB5-8EB3-192F06A2EC6B}"/>
                </a:ext>
              </a:extLst>
            </p:cNvPr>
            <p:cNvSpPr/>
            <p:nvPr/>
          </p:nvSpPr>
          <p:spPr>
            <a:xfrm>
              <a:off x="3967487" y="4340504"/>
              <a:ext cx="2120453" cy="1230868"/>
            </a:xfrm>
            <a:custGeom>
              <a:avLst/>
              <a:gdLst>
                <a:gd name="connsiteX0" fmla="*/ 5753 w 2120453"/>
                <a:gd name="connsiteY0" fmla="*/ 1230868 h 1230868"/>
                <a:gd name="connsiteX1" fmla="*/ 0 w 2120453"/>
                <a:gd name="connsiteY1" fmla="*/ 1220896 h 1230868"/>
                <a:gd name="connsiteX2" fmla="*/ 10868 w 2120453"/>
                <a:gd name="connsiteY2" fmla="*/ 1214656 h 1230868"/>
                <a:gd name="connsiteX3" fmla="*/ 16602 w 2120453"/>
                <a:gd name="connsiteY3" fmla="*/ 1224601 h 1230868"/>
                <a:gd name="connsiteX4" fmla="*/ 5753 w 2120453"/>
                <a:gd name="connsiteY4" fmla="*/ 1230868 h 1230868"/>
                <a:gd name="connsiteX5" fmla="*/ 27470 w 2120453"/>
                <a:gd name="connsiteY5" fmla="*/ 1218333 h 1230868"/>
                <a:gd name="connsiteX6" fmla="*/ 21727 w 2120453"/>
                <a:gd name="connsiteY6" fmla="*/ 1208370 h 1230868"/>
                <a:gd name="connsiteX7" fmla="*/ 32585 w 2120453"/>
                <a:gd name="connsiteY7" fmla="*/ 1202122 h 1230868"/>
                <a:gd name="connsiteX8" fmla="*/ 38281 w 2120453"/>
                <a:gd name="connsiteY8" fmla="*/ 1212085 h 1230868"/>
                <a:gd name="connsiteX9" fmla="*/ 27470 w 2120453"/>
                <a:gd name="connsiteY9" fmla="*/ 1218333 h 1230868"/>
                <a:gd name="connsiteX10" fmla="*/ 49139 w 2120453"/>
                <a:gd name="connsiteY10" fmla="*/ 1205808 h 1230868"/>
                <a:gd name="connsiteX11" fmla="*/ 43405 w 2120453"/>
                <a:gd name="connsiteY11" fmla="*/ 1195883 h 1230868"/>
                <a:gd name="connsiteX12" fmla="*/ 54245 w 2120453"/>
                <a:gd name="connsiteY12" fmla="*/ 1189616 h 1230868"/>
                <a:gd name="connsiteX13" fmla="*/ 59998 w 2120453"/>
                <a:gd name="connsiteY13" fmla="*/ 1199531 h 1230868"/>
                <a:gd name="connsiteX14" fmla="*/ 49139 w 2120453"/>
                <a:gd name="connsiteY14" fmla="*/ 1205808 h 1230868"/>
                <a:gd name="connsiteX15" fmla="*/ 70828 w 2120453"/>
                <a:gd name="connsiteY15" fmla="*/ 1193311 h 1230868"/>
                <a:gd name="connsiteX16" fmla="*/ 65103 w 2120453"/>
                <a:gd name="connsiteY16" fmla="*/ 1183329 h 1230868"/>
                <a:gd name="connsiteX17" fmla="*/ 75943 w 2120453"/>
                <a:gd name="connsiteY17" fmla="*/ 1177061 h 1230868"/>
                <a:gd name="connsiteX18" fmla="*/ 81686 w 2120453"/>
                <a:gd name="connsiteY18" fmla="*/ 1187044 h 1230868"/>
                <a:gd name="connsiteX19" fmla="*/ 70828 w 2120453"/>
                <a:gd name="connsiteY19" fmla="*/ 1193311 h 1230868"/>
                <a:gd name="connsiteX20" fmla="*/ 92535 w 2120453"/>
                <a:gd name="connsiteY20" fmla="*/ 1180795 h 1230868"/>
                <a:gd name="connsiteX21" fmla="*/ 86801 w 2120453"/>
                <a:gd name="connsiteY21" fmla="*/ 1170822 h 1230868"/>
                <a:gd name="connsiteX22" fmla="*/ 97612 w 2120453"/>
                <a:gd name="connsiteY22" fmla="*/ 1164565 h 1230868"/>
                <a:gd name="connsiteX23" fmla="*/ 103375 w 2120453"/>
                <a:gd name="connsiteY23" fmla="*/ 1174509 h 1230868"/>
                <a:gd name="connsiteX24" fmla="*/ 92535 w 2120453"/>
                <a:gd name="connsiteY24" fmla="*/ 1180795 h 1230868"/>
                <a:gd name="connsiteX25" fmla="*/ 114231 w 2120453"/>
                <a:gd name="connsiteY25" fmla="*/ 1168260 h 1230868"/>
                <a:gd name="connsiteX26" fmla="*/ 108459 w 2120453"/>
                <a:gd name="connsiteY26" fmla="*/ 1158278 h 1230868"/>
                <a:gd name="connsiteX27" fmla="*/ 119289 w 2120453"/>
                <a:gd name="connsiteY27" fmla="*/ 1152039 h 1230868"/>
                <a:gd name="connsiteX28" fmla="*/ 125080 w 2120453"/>
                <a:gd name="connsiteY28" fmla="*/ 1161993 h 1230868"/>
                <a:gd name="connsiteX29" fmla="*/ 114231 w 2120453"/>
                <a:gd name="connsiteY29" fmla="*/ 1168260 h 1230868"/>
                <a:gd name="connsiteX30" fmla="*/ 135910 w 2120453"/>
                <a:gd name="connsiteY30" fmla="*/ 1155716 h 1230868"/>
                <a:gd name="connsiteX31" fmla="*/ 130157 w 2120453"/>
                <a:gd name="connsiteY31" fmla="*/ 1145743 h 1230868"/>
                <a:gd name="connsiteX32" fmla="*/ 140987 w 2120453"/>
                <a:gd name="connsiteY32" fmla="*/ 1139504 h 1230868"/>
                <a:gd name="connsiteX33" fmla="*/ 146740 w 2120453"/>
                <a:gd name="connsiteY33" fmla="*/ 1149487 h 1230868"/>
                <a:gd name="connsiteX34" fmla="*/ 135910 w 2120453"/>
                <a:gd name="connsiteY34" fmla="*/ 1155716 h 1230868"/>
                <a:gd name="connsiteX35" fmla="*/ 157599 w 2120453"/>
                <a:gd name="connsiteY35" fmla="*/ 1143190 h 1230868"/>
                <a:gd name="connsiteX36" fmla="*/ 151846 w 2120453"/>
                <a:gd name="connsiteY36" fmla="*/ 1133275 h 1230868"/>
                <a:gd name="connsiteX37" fmla="*/ 162685 w 2120453"/>
                <a:gd name="connsiteY37" fmla="*/ 1126989 h 1230868"/>
                <a:gd name="connsiteX38" fmla="*/ 168457 w 2120453"/>
                <a:gd name="connsiteY38" fmla="*/ 1136942 h 1230868"/>
                <a:gd name="connsiteX39" fmla="*/ 157599 w 2120453"/>
                <a:gd name="connsiteY39" fmla="*/ 1143190 h 1230868"/>
                <a:gd name="connsiteX40" fmla="*/ 179259 w 2120453"/>
                <a:gd name="connsiteY40" fmla="*/ 1130684 h 1230868"/>
                <a:gd name="connsiteX41" fmla="*/ 173505 w 2120453"/>
                <a:gd name="connsiteY41" fmla="*/ 1120712 h 1230868"/>
                <a:gd name="connsiteX42" fmla="*/ 184373 w 2120453"/>
                <a:gd name="connsiteY42" fmla="*/ 1114472 h 1230868"/>
                <a:gd name="connsiteX43" fmla="*/ 190108 w 2120453"/>
                <a:gd name="connsiteY43" fmla="*/ 1124455 h 1230868"/>
                <a:gd name="connsiteX44" fmla="*/ 179259 w 2120453"/>
                <a:gd name="connsiteY44" fmla="*/ 1130684 h 1230868"/>
                <a:gd name="connsiteX45" fmla="*/ 200985 w 2120453"/>
                <a:gd name="connsiteY45" fmla="*/ 1118178 h 1230868"/>
                <a:gd name="connsiteX46" fmla="*/ 195232 w 2120453"/>
                <a:gd name="connsiteY46" fmla="*/ 1108215 h 1230868"/>
                <a:gd name="connsiteX47" fmla="*/ 206071 w 2120453"/>
                <a:gd name="connsiteY47" fmla="*/ 1101947 h 1230868"/>
                <a:gd name="connsiteX48" fmla="*/ 211796 w 2120453"/>
                <a:gd name="connsiteY48" fmla="*/ 1111882 h 1230868"/>
                <a:gd name="connsiteX49" fmla="*/ 200985 w 2120453"/>
                <a:gd name="connsiteY49" fmla="*/ 1118178 h 1230868"/>
                <a:gd name="connsiteX50" fmla="*/ 222635 w 2120453"/>
                <a:gd name="connsiteY50" fmla="*/ 1105653 h 1230868"/>
                <a:gd name="connsiteX51" fmla="*/ 216911 w 2120453"/>
                <a:gd name="connsiteY51" fmla="*/ 1095680 h 1230868"/>
                <a:gd name="connsiteX52" fmla="*/ 227750 w 2120453"/>
                <a:gd name="connsiteY52" fmla="*/ 1089432 h 1230868"/>
                <a:gd name="connsiteX53" fmla="*/ 233494 w 2120453"/>
                <a:gd name="connsiteY53" fmla="*/ 1099394 h 1230868"/>
                <a:gd name="connsiteX54" fmla="*/ 222635 w 2120453"/>
                <a:gd name="connsiteY54" fmla="*/ 1105653 h 1230868"/>
                <a:gd name="connsiteX55" fmla="*/ 244362 w 2120453"/>
                <a:gd name="connsiteY55" fmla="*/ 1093108 h 1230868"/>
                <a:gd name="connsiteX56" fmla="*/ 238609 w 2120453"/>
                <a:gd name="connsiteY56" fmla="*/ 1083145 h 1230868"/>
                <a:gd name="connsiteX57" fmla="*/ 249420 w 2120453"/>
                <a:gd name="connsiteY57" fmla="*/ 1076896 h 1230868"/>
                <a:gd name="connsiteX58" fmla="*/ 255173 w 2120453"/>
                <a:gd name="connsiteY58" fmla="*/ 1086850 h 1230868"/>
                <a:gd name="connsiteX59" fmla="*/ 244362 w 2120453"/>
                <a:gd name="connsiteY59" fmla="*/ 1093108 h 1230868"/>
                <a:gd name="connsiteX60" fmla="*/ 266031 w 2120453"/>
                <a:gd name="connsiteY60" fmla="*/ 1080592 h 1230868"/>
                <a:gd name="connsiteX61" fmla="*/ 260297 w 2120453"/>
                <a:gd name="connsiteY61" fmla="*/ 1070667 h 1230868"/>
                <a:gd name="connsiteX62" fmla="*/ 271118 w 2120453"/>
                <a:gd name="connsiteY62" fmla="*/ 1064381 h 1230868"/>
                <a:gd name="connsiteX63" fmla="*/ 276880 w 2120453"/>
                <a:gd name="connsiteY63" fmla="*/ 1074315 h 1230868"/>
                <a:gd name="connsiteX64" fmla="*/ 266031 w 2120453"/>
                <a:gd name="connsiteY64" fmla="*/ 1080592 h 1230868"/>
                <a:gd name="connsiteX65" fmla="*/ 287739 w 2120453"/>
                <a:gd name="connsiteY65" fmla="*/ 1068086 h 1230868"/>
                <a:gd name="connsiteX66" fmla="*/ 281967 w 2120453"/>
                <a:gd name="connsiteY66" fmla="*/ 1058094 h 1230868"/>
                <a:gd name="connsiteX67" fmla="*/ 292787 w 2120453"/>
                <a:gd name="connsiteY67" fmla="*/ 1051845 h 1230868"/>
                <a:gd name="connsiteX68" fmla="*/ 298578 w 2120453"/>
                <a:gd name="connsiteY68" fmla="*/ 1061856 h 1230868"/>
                <a:gd name="connsiteX69" fmla="*/ 287739 w 2120453"/>
                <a:gd name="connsiteY69" fmla="*/ 1068086 h 1230868"/>
                <a:gd name="connsiteX70" fmla="*/ 309408 w 2120453"/>
                <a:gd name="connsiteY70" fmla="*/ 1055541 h 1230868"/>
                <a:gd name="connsiteX71" fmla="*/ 303665 w 2120453"/>
                <a:gd name="connsiteY71" fmla="*/ 1045568 h 1230868"/>
                <a:gd name="connsiteX72" fmla="*/ 314504 w 2120453"/>
                <a:gd name="connsiteY72" fmla="*/ 1039330 h 1230868"/>
                <a:gd name="connsiteX73" fmla="*/ 320257 w 2120453"/>
                <a:gd name="connsiteY73" fmla="*/ 1049293 h 1230868"/>
                <a:gd name="connsiteX74" fmla="*/ 309408 w 2120453"/>
                <a:gd name="connsiteY74" fmla="*/ 1055541 h 1230868"/>
                <a:gd name="connsiteX75" fmla="*/ 331135 w 2120453"/>
                <a:gd name="connsiteY75" fmla="*/ 1043035 h 1230868"/>
                <a:gd name="connsiteX76" fmla="*/ 325353 w 2120453"/>
                <a:gd name="connsiteY76" fmla="*/ 1033081 h 1230868"/>
                <a:gd name="connsiteX77" fmla="*/ 336202 w 2120453"/>
                <a:gd name="connsiteY77" fmla="*/ 1026824 h 1230868"/>
                <a:gd name="connsiteX78" fmla="*/ 341955 w 2120453"/>
                <a:gd name="connsiteY78" fmla="*/ 1036786 h 1230868"/>
                <a:gd name="connsiteX79" fmla="*/ 331135 w 2120453"/>
                <a:gd name="connsiteY79" fmla="*/ 1043035 h 1230868"/>
                <a:gd name="connsiteX80" fmla="*/ 352785 w 2120453"/>
                <a:gd name="connsiteY80" fmla="*/ 1030529 h 1230868"/>
                <a:gd name="connsiteX81" fmla="*/ 347032 w 2120453"/>
                <a:gd name="connsiteY81" fmla="*/ 1020547 h 1230868"/>
                <a:gd name="connsiteX82" fmla="*/ 357881 w 2120453"/>
                <a:gd name="connsiteY82" fmla="*/ 1014279 h 1230868"/>
                <a:gd name="connsiteX83" fmla="*/ 363634 w 2120453"/>
                <a:gd name="connsiteY83" fmla="*/ 1024252 h 1230868"/>
                <a:gd name="connsiteX84" fmla="*/ 352785 w 2120453"/>
                <a:gd name="connsiteY84" fmla="*/ 1030529 h 1230868"/>
                <a:gd name="connsiteX85" fmla="*/ 374492 w 2120453"/>
                <a:gd name="connsiteY85" fmla="*/ 1017984 h 1230868"/>
                <a:gd name="connsiteX86" fmla="*/ 368739 w 2120453"/>
                <a:gd name="connsiteY86" fmla="*/ 1008050 h 1230868"/>
                <a:gd name="connsiteX87" fmla="*/ 379579 w 2120453"/>
                <a:gd name="connsiteY87" fmla="*/ 1001763 h 1230868"/>
                <a:gd name="connsiteX88" fmla="*/ 385342 w 2120453"/>
                <a:gd name="connsiteY88" fmla="*/ 1011707 h 1230868"/>
                <a:gd name="connsiteX89" fmla="*/ 374492 w 2120453"/>
                <a:gd name="connsiteY89" fmla="*/ 1017984 h 1230868"/>
                <a:gd name="connsiteX90" fmla="*/ 396171 w 2120453"/>
                <a:gd name="connsiteY90" fmla="*/ 1005469 h 1230868"/>
                <a:gd name="connsiteX91" fmla="*/ 390418 w 2120453"/>
                <a:gd name="connsiteY91" fmla="*/ 995486 h 1230868"/>
                <a:gd name="connsiteX92" fmla="*/ 401277 w 2120453"/>
                <a:gd name="connsiteY92" fmla="*/ 989238 h 1230868"/>
                <a:gd name="connsiteX93" fmla="*/ 407020 w 2120453"/>
                <a:gd name="connsiteY93" fmla="*/ 999220 h 1230868"/>
                <a:gd name="connsiteX94" fmla="*/ 396171 w 2120453"/>
                <a:gd name="connsiteY94" fmla="*/ 1005469 h 1230868"/>
                <a:gd name="connsiteX95" fmla="*/ 417869 w 2120453"/>
                <a:gd name="connsiteY95" fmla="*/ 992933 h 1230868"/>
                <a:gd name="connsiteX96" fmla="*/ 412116 w 2120453"/>
                <a:gd name="connsiteY96" fmla="*/ 982980 h 1230868"/>
                <a:gd name="connsiteX97" fmla="*/ 422984 w 2120453"/>
                <a:gd name="connsiteY97" fmla="*/ 976712 h 1230868"/>
                <a:gd name="connsiteX98" fmla="*/ 428699 w 2120453"/>
                <a:gd name="connsiteY98" fmla="*/ 986676 h 1230868"/>
                <a:gd name="connsiteX99" fmla="*/ 417869 w 2120453"/>
                <a:gd name="connsiteY99" fmla="*/ 992933 h 1230868"/>
                <a:gd name="connsiteX100" fmla="*/ 439539 w 2120453"/>
                <a:gd name="connsiteY100" fmla="*/ 980427 h 1230868"/>
                <a:gd name="connsiteX101" fmla="*/ 433795 w 2120453"/>
                <a:gd name="connsiteY101" fmla="*/ 970474 h 1230868"/>
                <a:gd name="connsiteX102" fmla="*/ 444654 w 2120453"/>
                <a:gd name="connsiteY102" fmla="*/ 964216 h 1230868"/>
                <a:gd name="connsiteX103" fmla="*/ 450397 w 2120453"/>
                <a:gd name="connsiteY103" fmla="*/ 974179 h 1230868"/>
                <a:gd name="connsiteX104" fmla="*/ 439539 w 2120453"/>
                <a:gd name="connsiteY104" fmla="*/ 980427 h 1230868"/>
                <a:gd name="connsiteX105" fmla="*/ 461237 w 2120453"/>
                <a:gd name="connsiteY105" fmla="*/ 967921 h 1230868"/>
                <a:gd name="connsiteX106" fmla="*/ 455493 w 2120453"/>
                <a:gd name="connsiteY106" fmla="*/ 957939 h 1230868"/>
                <a:gd name="connsiteX107" fmla="*/ 466352 w 2120453"/>
                <a:gd name="connsiteY107" fmla="*/ 951671 h 1230868"/>
                <a:gd name="connsiteX108" fmla="*/ 472086 w 2120453"/>
                <a:gd name="connsiteY108" fmla="*/ 961635 h 1230868"/>
                <a:gd name="connsiteX109" fmla="*/ 461237 w 2120453"/>
                <a:gd name="connsiteY109" fmla="*/ 967921 h 1230868"/>
                <a:gd name="connsiteX110" fmla="*/ 482916 w 2120453"/>
                <a:gd name="connsiteY110" fmla="*/ 955357 h 1230868"/>
                <a:gd name="connsiteX111" fmla="*/ 477153 w 2120453"/>
                <a:gd name="connsiteY111" fmla="*/ 945451 h 1230868"/>
                <a:gd name="connsiteX112" fmla="*/ 488021 w 2120453"/>
                <a:gd name="connsiteY112" fmla="*/ 939174 h 1230868"/>
                <a:gd name="connsiteX113" fmla="*/ 493774 w 2120453"/>
                <a:gd name="connsiteY113" fmla="*/ 949138 h 1230868"/>
                <a:gd name="connsiteX114" fmla="*/ 482916 w 2120453"/>
                <a:gd name="connsiteY114" fmla="*/ 955357 h 1230868"/>
                <a:gd name="connsiteX115" fmla="*/ 504613 w 2120453"/>
                <a:gd name="connsiteY115" fmla="*/ 942889 h 1230868"/>
                <a:gd name="connsiteX116" fmla="*/ 498889 w 2120453"/>
                <a:gd name="connsiteY116" fmla="*/ 932897 h 1230868"/>
                <a:gd name="connsiteX117" fmla="*/ 509719 w 2120453"/>
                <a:gd name="connsiteY117" fmla="*/ 926630 h 1230868"/>
                <a:gd name="connsiteX118" fmla="*/ 515463 w 2120453"/>
                <a:gd name="connsiteY118" fmla="*/ 936602 h 1230868"/>
                <a:gd name="connsiteX119" fmla="*/ 504613 w 2120453"/>
                <a:gd name="connsiteY119" fmla="*/ 942889 h 1230868"/>
                <a:gd name="connsiteX120" fmla="*/ 526292 w 2120453"/>
                <a:gd name="connsiteY120" fmla="*/ 930345 h 1230868"/>
                <a:gd name="connsiteX121" fmla="*/ 520539 w 2120453"/>
                <a:gd name="connsiteY121" fmla="*/ 920372 h 1230868"/>
                <a:gd name="connsiteX122" fmla="*/ 531379 w 2120453"/>
                <a:gd name="connsiteY122" fmla="*/ 914143 h 1230868"/>
                <a:gd name="connsiteX123" fmla="*/ 537132 w 2120453"/>
                <a:gd name="connsiteY123" fmla="*/ 924087 h 1230868"/>
                <a:gd name="connsiteX124" fmla="*/ 526292 w 2120453"/>
                <a:gd name="connsiteY124" fmla="*/ 930345 h 1230868"/>
                <a:gd name="connsiteX125" fmla="*/ 547990 w 2120453"/>
                <a:gd name="connsiteY125" fmla="*/ 917848 h 1230868"/>
                <a:gd name="connsiteX126" fmla="*/ 542237 w 2120453"/>
                <a:gd name="connsiteY126" fmla="*/ 907856 h 1230868"/>
                <a:gd name="connsiteX127" fmla="*/ 553086 w 2120453"/>
                <a:gd name="connsiteY127" fmla="*/ 901589 h 1230868"/>
                <a:gd name="connsiteX128" fmla="*/ 558801 w 2120453"/>
                <a:gd name="connsiteY128" fmla="*/ 911562 h 1230868"/>
                <a:gd name="connsiteX129" fmla="*/ 547990 w 2120453"/>
                <a:gd name="connsiteY129" fmla="*/ 917848 h 1230868"/>
                <a:gd name="connsiteX130" fmla="*/ 569669 w 2120453"/>
                <a:gd name="connsiteY130" fmla="*/ 905304 h 1230868"/>
                <a:gd name="connsiteX131" fmla="*/ 563916 w 2120453"/>
                <a:gd name="connsiteY131" fmla="*/ 895312 h 1230868"/>
                <a:gd name="connsiteX132" fmla="*/ 574775 w 2120453"/>
                <a:gd name="connsiteY132" fmla="*/ 889073 h 1230868"/>
                <a:gd name="connsiteX133" fmla="*/ 580518 w 2120453"/>
                <a:gd name="connsiteY133" fmla="*/ 899065 h 1230868"/>
                <a:gd name="connsiteX134" fmla="*/ 569669 w 2120453"/>
                <a:gd name="connsiteY134" fmla="*/ 905304 h 1230868"/>
                <a:gd name="connsiteX135" fmla="*/ 591377 w 2120453"/>
                <a:gd name="connsiteY135" fmla="*/ 892769 h 1230868"/>
                <a:gd name="connsiteX136" fmla="*/ 585633 w 2120453"/>
                <a:gd name="connsiteY136" fmla="*/ 882844 h 1230868"/>
                <a:gd name="connsiteX137" fmla="*/ 596482 w 2120453"/>
                <a:gd name="connsiteY137" fmla="*/ 876567 h 1230868"/>
                <a:gd name="connsiteX138" fmla="*/ 602207 w 2120453"/>
                <a:gd name="connsiteY138" fmla="*/ 886482 h 1230868"/>
                <a:gd name="connsiteX139" fmla="*/ 591377 w 2120453"/>
                <a:gd name="connsiteY139" fmla="*/ 892769 h 1230868"/>
                <a:gd name="connsiteX140" fmla="*/ 613065 w 2120453"/>
                <a:gd name="connsiteY140" fmla="*/ 880243 h 1230868"/>
                <a:gd name="connsiteX141" fmla="*/ 607341 w 2120453"/>
                <a:gd name="connsiteY141" fmla="*/ 870290 h 1230868"/>
                <a:gd name="connsiteX142" fmla="*/ 618161 w 2120453"/>
                <a:gd name="connsiteY142" fmla="*/ 864041 h 1230868"/>
                <a:gd name="connsiteX143" fmla="*/ 623895 w 2120453"/>
                <a:gd name="connsiteY143" fmla="*/ 874014 h 1230868"/>
                <a:gd name="connsiteX144" fmla="*/ 613065 w 2120453"/>
                <a:gd name="connsiteY144" fmla="*/ 880243 h 1230868"/>
                <a:gd name="connsiteX145" fmla="*/ 634763 w 2120453"/>
                <a:gd name="connsiteY145" fmla="*/ 867728 h 1230868"/>
                <a:gd name="connsiteX146" fmla="*/ 629010 w 2120453"/>
                <a:gd name="connsiteY146" fmla="*/ 857745 h 1230868"/>
                <a:gd name="connsiteX147" fmla="*/ 639869 w 2120453"/>
                <a:gd name="connsiteY147" fmla="*/ 851506 h 1230868"/>
                <a:gd name="connsiteX148" fmla="*/ 645593 w 2120453"/>
                <a:gd name="connsiteY148" fmla="*/ 861460 h 1230868"/>
                <a:gd name="connsiteX149" fmla="*/ 634763 w 2120453"/>
                <a:gd name="connsiteY149" fmla="*/ 867728 h 1230868"/>
                <a:gd name="connsiteX150" fmla="*/ 656471 w 2120453"/>
                <a:gd name="connsiteY150" fmla="*/ 855192 h 1230868"/>
                <a:gd name="connsiteX151" fmla="*/ 650679 w 2120453"/>
                <a:gd name="connsiteY151" fmla="*/ 845258 h 1230868"/>
                <a:gd name="connsiteX152" fmla="*/ 661528 w 2120453"/>
                <a:gd name="connsiteY152" fmla="*/ 838962 h 1230868"/>
                <a:gd name="connsiteX153" fmla="*/ 667291 w 2120453"/>
                <a:gd name="connsiteY153" fmla="*/ 848915 h 1230868"/>
                <a:gd name="connsiteX154" fmla="*/ 656471 w 2120453"/>
                <a:gd name="connsiteY154" fmla="*/ 855192 h 1230868"/>
                <a:gd name="connsiteX155" fmla="*/ 678111 w 2120453"/>
                <a:gd name="connsiteY155" fmla="*/ 842677 h 1230868"/>
                <a:gd name="connsiteX156" fmla="*/ 672387 w 2120453"/>
                <a:gd name="connsiteY156" fmla="*/ 832713 h 1230868"/>
                <a:gd name="connsiteX157" fmla="*/ 683217 w 2120453"/>
                <a:gd name="connsiteY157" fmla="*/ 826456 h 1230868"/>
                <a:gd name="connsiteX158" fmla="*/ 688970 w 2120453"/>
                <a:gd name="connsiteY158" fmla="*/ 836418 h 1230868"/>
                <a:gd name="connsiteX159" fmla="*/ 678111 w 2120453"/>
                <a:gd name="connsiteY159" fmla="*/ 842677 h 1230868"/>
                <a:gd name="connsiteX160" fmla="*/ 699838 w 2120453"/>
                <a:gd name="connsiteY160" fmla="*/ 830171 h 1230868"/>
                <a:gd name="connsiteX161" fmla="*/ 694056 w 2120453"/>
                <a:gd name="connsiteY161" fmla="*/ 820217 h 1230868"/>
                <a:gd name="connsiteX162" fmla="*/ 704915 w 2120453"/>
                <a:gd name="connsiteY162" fmla="*/ 813949 h 1230868"/>
                <a:gd name="connsiteX163" fmla="*/ 710668 w 2120453"/>
                <a:gd name="connsiteY163" fmla="*/ 823874 h 1230868"/>
                <a:gd name="connsiteX164" fmla="*/ 699838 w 2120453"/>
                <a:gd name="connsiteY164" fmla="*/ 830171 h 1230868"/>
                <a:gd name="connsiteX165" fmla="*/ 721498 w 2120453"/>
                <a:gd name="connsiteY165" fmla="*/ 817635 h 1230868"/>
                <a:gd name="connsiteX166" fmla="*/ 715754 w 2120453"/>
                <a:gd name="connsiteY166" fmla="*/ 807673 h 1230868"/>
                <a:gd name="connsiteX167" fmla="*/ 726622 w 2120453"/>
                <a:gd name="connsiteY167" fmla="*/ 801424 h 1230868"/>
                <a:gd name="connsiteX168" fmla="*/ 732328 w 2120453"/>
                <a:gd name="connsiteY168" fmla="*/ 811425 h 1230868"/>
                <a:gd name="connsiteX169" fmla="*/ 721498 w 2120453"/>
                <a:gd name="connsiteY169" fmla="*/ 817635 h 1230868"/>
                <a:gd name="connsiteX170" fmla="*/ 743196 w 2120453"/>
                <a:gd name="connsiteY170" fmla="*/ 805120 h 1230868"/>
                <a:gd name="connsiteX171" fmla="*/ 737433 w 2120453"/>
                <a:gd name="connsiteY171" fmla="*/ 795137 h 1230868"/>
                <a:gd name="connsiteX172" fmla="*/ 748282 w 2120453"/>
                <a:gd name="connsiteY172" fmla="*/ 788889 h 1230868"/>
                <a:gd name="connsiteX173" fmla="*/ 754035 w 2120453"/>
                <a:gd name="connsiteY173" fmla="*/ 798871 h 1230868"/>
                <a:gd name="connsiteX174" fmla="*/ 743196 w 2120453"/>
                <a:gd name="connsiteY174" fmla="*/ 805120 h 1230868"/>
                <a:gd name="connsiteX175" fmla="*/ 764875 w 2120453"/>
                <a:gd name="connsiteY175" fmla="*/ 792575 h 1230868"/>
                <a:gd name="connsiteX176" fmla="*/ 759150 w 2120453"/>
                <a:gd name="connsiteY176" fmla="*/ 782631 h 1230868"/>
                <a:gd name="connsiteX177" fmla="*/ 769990 w 2120453"/>
                <a:gd name="connsiteY177" fmla="*/ 776392 h 1230868"/>
                <a:gd name="connsiteX178" fmla="*/ 775695 w 2120453"/>
                <a:gd name="connsiteY178" fmla="*/ 786336 h 1230868"/>
                <a:gd name="connsiteX179" fmla="*/ 764875 w 2120453"/>
                <a:gd name="connsiteY179" fmla="*/ 792575 h 1230868"/>
                <a:gd name="connsiteX180" fmla="*/ 786563 w 2120453"/>
                <a:gd name="connsiteY180" fmla="*/ 780088 h 1230868"/>
                <a:gd name="connsiteX181" fmla="*/ 780838 w 2120453"/>
                <a:gd name="connsiteY181" fmla="*/ 770115 h 1230868"/>
                <a:gd name="connsiteX182" fmla="*/ 791668 w 2120453"/>
                <a:gd name="connsiteY182" fmla="*/ 763838 h 1230868"/>
                <a:gd name="connsiteX183" fmla="*/ 797412 w 2120453"/>
                <a:gd name="connsiteY183" fmla="*/ 773830 h 1230868"/>
                <a:gd name="connsiteX184" fmla="*/ 786563 w 2120453"/>
                <a:gd name="connsiteY184" fmla="*/ 780088 h 1230868"/>
                <a:gd name="connsiteX185" fmla="*/ 808261 w 2120453"/>
                <a:gd name="connsiteY185" fmla="*/ 767544 h 1230868"/>
                <a:gd name="connsiteX186" fmla="*/ 802498 w 2120453"/>
                <a:gd name="connsiteY186" fmla="*/ 757609 h 1230868"/>
                <a:gd name="connsiteX187" fmla="*/ 813347 w 2120453"/>
                <a:gd name="connsiteY187" fmla="*/ 751342 h 1230868"/>
                <a:gd name="connsiteX188" fmla="*/ 819129 w 2120453"/>
                <a:gd name="connsiteY188" fmla="*/ 761276 h 1230868"/>
                <a:gd name="connsiteX189" fmla="*/ 808261 w 2120453"/>
                <a:gd name="connsiteY189" fmla="*/ 767544 h 1230868"/>
                <a:gd name="connsiteX190" fmla="*/ 829968 w 2120453"/>
                <a:gd name="connsiteY190" fmla="*/ 755027 h 1230868"/>
                <a:gd name="connsiteX191" fmla="*/ 824206 w 2120453"/>
                <a:gd name="connsiteY191" fmla="*/ 745055 h 1230868"/>
                <a:gd name="connsiteX192" fmla="*/ 835036 w 2120453"/>
                <a:gd name="connsiteY192" fmla="*/ 738816 h 1230868"/>
                <a:gd name="connsiteX193" fmla="*/ 840808 w 2120453"/>
                <a:gd name="connsiteY193" fmla="*/ 748779 h 1230868"/>
                <a:gd name="connsiteX194" fmla="*/ 829968 w 2120453"/>
                <a:gd name="connsiteY194" fmla="*/ 755027 h 1230868"/>
                <a:gd name="connsiteX195" fmla="*/ 851619 w 2120453"/>
                <a:gd name="connsiteY195" fmla="*/ 742512 h 1230868"/>
                <a:gd name="connsiteX196" fmla="*/ 845875 w 2120453"/>
                <a:gd name="connsiteY196" fmla="*/ 732539 h 1230868"/>
                <a:gd name="connsiteX197" fmla="*/ 856724 w 2120453"/>
                <a:gd name="connsiteY197" fmla="*/ 726272 h 1230868"/>
                <a:gd name="connsiteX198" fmla="*/ 862477 w 2120453"/>
                <a:gd name="connsiteY198" fmla="*/ 736235 h 1230868"/>
                <a:gd name="connsiteX199" fmla="*/ 851619 w 2120453"/>
                <a:gd name="connsiteY199" fmla="*/ 742512 h 1230868"/>
                <a:gd name="connsiteX200" fmla="*/ 873355 w 2120453"/>
                <a:gd name="connsiteY200" fmla="*/ 729987 h 1230868"/>
                <a:gd name="connsiteX201" fmla="*/ 867554 w 2120453"/>
                <a:gd name="connsiteY201" fmla="*/ 720033 h 1230868"/>
                <a:gd name="connsiteX202" fmla="*/ 878413 w 2120453"/>
                <a:gd name="connsiteY202" fmla="*/ 713765 h 1230868"/>
                <a:gd name="connsiteX203" fmla="*/ 884185 w 2120453"/>
                <a:gd name="connsiteY203" fmla="*/ 723719 h 1230868"/>
                <a:gd name="connsiteX204" fmla="*/ 873355 w 2120453"/>
                <a:gd name="connsiteY204" fmla="*/ 729987 h 1230868"/>
                <a:gd name="connsiteX205" fmla="*/ 894996 w 2120453"/>
                <a:gd name="connsiteY205" fmla="*/ 717461 h 1230868"/>
                <a:gd name="connsiteX206" fmla="*/ 889252 w 2120453"/>
                <a:gd name="connsiteY206" fmla="*/ 707489 h 1230868"/>
                <a:gd name="connsiteX207" fmla="*/ 900111 w 2120453"/>
                <a:gd name="connsiteY207" fmla="*/ 701230 h 1230868"/>
                <a:gd name="connsiteX208" fmla="*/ 905845 w 2120453"/>
                <a:gd name="connsiteY208" fmla="*/ 711213 h 1230868"/>
                <a:gd name="connsiteX209" fmla="*/ 894996 w 2120453"/>
                <a:gd name="connsiteY209" fmla="*/ 717461 h 1230868"/>
                <a:gd name="connsiteX210" fmla="*/ 916722 w 2120453"/>
                <a:gd name="connsiteY210" fmla="*/ 704945 h 1230868"/>
                <a:gd name="connsiteX211" fmla="*/ 910969 w 2120453"/>
                <a:gd name="connsiteY211" fmla="*/ 694953 h 1230868"/>
                <a:gd name="connsiteX212" fmla="*/ 921799 w 2120453"/>
                <a:gd name="connsiteY212" fmla="*/ 688705 h 1230868"/>
                <a:gd name="connsiteX213" fmla="*/ 927543 w 2120453"/>
                <a:gd name="connsiteY213" fmla="*/ 698707 h 1230868"/>
                <a:gd name="connsiteX214" fmla="*/ 916722 w 2120453"/>
                <a:gd name="connsiteY214" fmla="*/ 704945 h 1230868"/>
                <a:gd name="connsiteX215" fmla="*/ 938392 w 2120453"/>
                <a:gd name="connsiteY215" fmla="*/ 692439 h 1230868"/>
                <a:gd name="connsiteX216" fmla="*/ 932648 w 2120453"/>
                <a:gd name="connsiteY216" fmla="*/ 682476 h 1230868"/>
                <a:gd name="connsiteX217" fmla="*/ 943506 w 2120453"/>
                <a:gd name="connsiteY217" fmla="*/ 676189 h 1230868"/>
                <a:gd name="connsiteX218" fmla="*/ 949231 w 2120453"/>
                <a:gd name="connsiteY218" fmla="*/ 686162 h 1230868"/>
                <a:gd name="connsiteX219" fmla="*/ 938392 w 2120453"/>
                <a:gd name="connsiteY219" fmla="*/ 692439 h 1230868"/>
                <a:gd name="connsiteX220" fmla="*/ 960070 w 2120453"/>
                <a:gd name="connsiteY220" fmla="*/ 679913 h 1230868"/>
                <a:gd name="connsiteX221" fmla="*/ 954336 w 2120453"/>
                <a:gd name="connsiteY221" fmla="*/ 669922 h 1230868"/>
                <a:gd name="connsiteX222" fmla="*/ 965185 w 2120453"/>
                <a:gd name="connsiteY222" fmla="*/ 663673 h 1230868"/>
                <a:gd name="connsiteX223" fmla="*/ 970939 w 2120453"/>
                <a:gd name="connsiteY223" fmla="*/ 673646 h 1230868"/>
                <a:gd name="connsiteX224" fmla="*/ 960070 w 2120453"/>
                <a:gd name="connsiteY224" fmla="*/ 679913 h 1230868"/>
                <a:gd name="connsiteX225" fmla="*/ 981768 w 2120453"/>
                <a:gd name="connsiteY225" fmla="*/ 667369 h 1230868"/>
                <a:gd name="connsiteX226" fmla="*/ 975996 w 2120453"/>
                <a:gd name="connsiteY226" fmla="*/ 657453 h 1230868"/>
                <a:gd name="connsiteX227" fmla="*/ 986864 w 2120453"/>
                <a:gd name="connsiteY227" fmla="*/ 651167 h 1230868"/>
                <a:gd name="connsiteX228" fmla="*/ 992627 w 2120453"/>
                <a:gd name="connsiteY228" fmla="*/ 661102 h 1230868"/>
                <a:gd name="connsiteX229" fmla="*/ 981768 w 2120453"/>
                <a:gd name="connsiteY229" fmla="*/ 667369 h 1230868"/>
                <a:gd name="connsiteX230" fmla="*/ 1003457 w 2120453"/>
                <a:gd name="connsiteY230" fmla="*/ 654834 h 1230868"/>
                <a:gd name="connsiteX231" fmla="*/ 997732 w 2120453"/>
                <a:gd name="connsiteY231" fmla="*/ 644890 h 1230868"/>
                <a:gd name="connsiteX232" fmla="*/ 1008591 w 2120453"/>
                <a:gd name="connsiteY232" fmla="*/ 638622 h 1230868"/>
                <a:gd name="connsiteX233" fmla="*/ 1014315 w 2120453"/>
                <a:gd name="connsiteY233" fmla="*/ 648614 h 1230868"/>
                <a:gd name="connsiteX234" fmla="*/ 1003457 w 2120453"/>
                <a:gd name="connsiteY234" fmla="*/ 654834 h 1230868"/>
                <a:gd name="connsiteX235" fmla="*/ 1025126 w 2120453"/>
                <a:gd name="connsiteY235" fmla="*/ 642337 h 1230868"/>
                <a:gd name="connsiteX236" fmla="*/ 1019383 w 2120453"/>
                <a:gd name="connsiteY236" fmla="*/ 632345 h 1230868"/>
                <a:gd name="connsiteX237" fmla="*/ 1030270 w 2120453"/>
                <a:gd name="connsiteY237" fmla="*/ 626097 h 1230868"/>
                <a:gd name="connsiteX238" fmla="*/ 1035994 w 2120453"/>
                <a:gd name="connsiteY238" fmla="*/ 636080 h 1230868"/>
                <a:gd name="connsiteX239" fmla="*/ 1025126 w 2120453"/>
                <a:gd name="connsiteY239" fmla="*/ 642337 h 1230868"/>
                <a:gd name="connsiteX240" fmla="*/ 1046834 w 2120453"/>
                <a:gd name="connsiteY240" fmla="*/ 629783 h 1230868"/>
                <a:gd name="connsiteX241" fmla="*/ 1041081 w 2120453"/>
                <a:gd name="connsiteY241" fmla="*/ 619849 h 1230868"/>
                <a:gd name="connsiteX242" fmla="*/ 1051920 w 2120453"/>
                <a:gd name="connsiteY242" fmla="*/ 613581 h 1230868"/>
                <a:gd name="connsiteX243" fmla="*/ 1057711 w 2120453"/>
                <a:gd name="connsiteY243" fmla="*/ 623535 h 1230868"/>
                <a:gd name="connsiteX244" fmla="*/ 1046834 w 2120453"/>
                <a:gd name="connsiteY244" fmla="*/ 629783 h 1230868"/>
                <a:gd name="connsiteX245" fmla="*/ 1068522 w 2120453"/>
                <a:gd name="connsiteY245" fmla="*/ 617306 h 1230868"/>
                <a:gd name="connsiteX246" fmla="*/ 1062769 w 2120453"/>
                <a:gd name="connsiteY246" fmla="*/ 607314 h 1230868"/>
                <a:gd name="connsiteX247" fmla="*/ 1073637 w 2120453"/>
                <a:gd name="connsiteY247" fmla="*/ 601065 h 1230868"/>
                <a:gd name="connsiteX248" fmla="*/ 1079343 w 2120453"/>
                <a:gd name="connsiteY248" fmla="*/ 611038 h 1230868"/>
                <a:gd name="connsiteX249" fmla="*/ 1068522 w 2120453"/>
                <a:gd name="connsiteY249" fmla="*/ 617306 h 1230868"/>
                <a:gd name="connsiteX250" fmla="*/ 1090239 w 2120453"/>
                <a:gd name="connsiteY250" fmla="*/ 604761 h 1230868"/>
                <a:gd name="connsiteX251" fmla="*/ 1084486 w 2120453"/>
                <a:gd name="connsiteY251" fmla="*/ 594836 h 1230868"/>
                <a:gd name="connsiteX252" fmla="*/ 1095326 w 2120453"/>
                <a:gd name="connsiteY252" fmla="*/ 588559 h 1230868"/>
                <a:gd name="connsiteX253" fmla="*/ 1101088 w 2120453"/>
                <a:gd name="connsiteY253" fmla="*/ 598475 h 1230868"/>
                <a:gd name="connsiteX254" fmla="*/ 1090239 w 2120453"/>
                <a:gd name="connsiteY254" fmla="*/ 604761 h 1230868"/>
                <a:gd name="connsiteX255" fmla="*/ 1111909 w 2120453"/>
                <a:gd name="connsiteY255" fmla="*/ 592216 h 1230868"/>
                <a:gd name="connsiteX256" fmla="*/ 1106155 w 2120453"/>
                <a:gd name="connsiteY256" fmla="*/ 582282 h 1230868"/>
                <a:gd name="connsiteX257" fmla="*/ 1117024 w 2120453"/>
                <a:gd name="connsiteY257" fmla="*/ 576034 h 1230868"/>
                <a:gd name="connsiteX258" fmla="*/ 1122757 w 2120453"/>
                <a:gd name="connsiteY258" fmla="*/ 585997 h 1230868"/>
                <a:gd name="connsiteX259" fmla="*/ 1111909 w 2120453"/>
                <a:gd name="connsiteY259" fmla="*/ 592216 h 1230868"/>
                <a:gd name="connsiteX260" fmla="*/ 1133587 w 2120453"/>
                <a:gd name="connsiteY260" fmla="*/ 579739 h 1230868"/>
                <a:gd name="connsiteX261" fmla="*/ 1127844 w 2120453"/>
                <a:gd name="connsiteY261" fmla="*/ 569748 h 1230868"/>
                <a:gd name="connsiteX262" fmla="*/ 1138693 w 2120453"/>
                <a:gd name="connsiteY262" fmla="*/ 563489 h 1230868"/>
                <a:gd name="connsiteX263" fmla="*/ 1144436 w 2120453"/>
                <a:gd name="connsiteY263" fmla="*/ 573443 h 1230868"/>
                <a:gd name="connsiteX264" fmla="*/ 1133587 w 2120453"/>
                <a:gd name="connsiteY264" fmla="*/ 579739 h 1230868"/>
                <a:gd name="connsiteX265" fmla="*/ 1155285 w 2120453"/>
                <a:gd name="connsiteY265" fmla="*/ 567195 h 1230868"/>
                <a:gd name="connsiteX266" fmla="*/ 1149523 w 2120453"/>
                <a:gd name="connsiteY266" fmla="*/ 557251 h 1230868"/>
                <a:gd name="connsiteX267" fmla="*/ 1160372 w 2120453"/>
                <a:gd name="connsiteY267" fmla="*/ 550993 h 1230868"/>
                <a:gd name="connsiteX268" fmla="*/ 1166134 w 2120453"/>
                <a:gd name="connsiteY268" fmla="*/ 560927 h 1230868"/>
                <a:gd name="connsiteX269" fmla="*/ 1155285 w 2120453"/>
                <a:gd name="connsiteY269" fmla="*/ 567195 h 1230868"/>
                <a:gd name="connsiteX270" fmla="*/ 1176974 w 2120453"/>
                <a:gd name="connsiteY270" fmla="*/ 554679 h 1230868"/>
                <a:gd name="connsiteX271" fmla="*/ 1171240 w 2120453"/>
                <a:gd name="connsiteY271" fmla="*/ 544706 h 1230868"/>
                <a:gd name="connsiteX272" fmla="*/ 1182108 w 2120453"/>
                <a:gd name="connsiteY272" fmla="*/ 538458 h 1230868"/>
                <a:gd name="connsiteX273" fmla="*/ 1187813 w 2120453"/>
                <a:gd name="connsiteY273" fmla="*/ 548421 h 1230868"/>
                <a:gd name="connsiteX274" fmla="*/ 1176974 w 2120453"/>
                <a:gd name="connsiteY274" fmla="*/ 554679 h 1230868"/>
                <a:gd name="connsiteX275" fmla="*/ 1198672 w 2120453"/>
                <a:gd name="connsiteY275" fmla="*/ 542144 h 1230868"/>
                <a:gd name="connsiteX276" fmla="*/ 1192909 w 2120453"/>
                <a:gd name="connsiteY276" fmla="*/ 532228 h 1230868"/>
                <a:gd name="connsiteX277" fmla="*/ 1203758 w 2120453"/>
                <a:gd name="connsiteY277" fmla="*/ 525970 h 1230868"/>
                <a:gd name="connsiteX278" fmla="*/ 1209521 w 2120453"/>
                <a:gd name="connsiteY278" fmla="*/ 535886 h 1230868"/>
                <a:gd name="connsiteX279" fmla="*/ 1198672 w 2120453"/>
                <a:gd name="connsiteY279" fmla="*/ 542144 h 1230868"/>
                <a:gd name="connsiteX280" fmla="*/ 1220351 w 2120453"/>
                <a:gd name="connsiteY280" fmla="*/ 529637 h 1230868"/>
                <a:gd name="connsiteX281" fmla="*/ 1214598 w 2120453"/>
                <a:gd name="connsiteY281" fmla="*/ 519665 h 1230868"/>
                <a:gd name="connsiteX282" fmla="*/ 1225475 w 2120453"/>
                <a:gd name="connsiteY282" fmla="*/ 513407 h 1230868"/>
                <a:gd name="connsiteX283" fmla="*/ 1231200 w 2120453"/>
                <a:gd name="connsiteY283" fmla="*/ 523399 h 1230868"/>
                <a:gd name="connsiteX284" fmla="*/ 1220351 w 2120453"/>
                <a:gd name="connsiteY284" fmla="*/ 529637 h 1230868"/>
                <a:gd name="connsiteX285" fmla="*/ 1242049 w 2120453"/>
                <a:gd name="connsiteY285" fmla="*/ 517112 h 1230868"/>
                <a:gd name="connsiteX286" fmla="*/ 1236286 w 2120453"/>
                <a:gd name="connsiteY286" fmla="*/ 507149 h 1230868"/>
                <a:gd name="connsiteX287" fmla="*/ 1247154 w 2120453"/>
                <a:gd name="connsiteY287" fmla="*/ 500891 h 1230868"/>
                <a:gd name="connsiteX288" fmla="*/ 1252888 w 2120453"/>
                <a:gd name="connsiteY288" fmla="*/ 510835 h 1230868"/>
                <a:gd name="connsiteX289" fmla="*/ 1242049 w 2120453"/>
                <a:gd name="connsiteY289" fmla="*/ 517112 h 1230868"/>
                <a:gd name="connsiteX290" fmla="*/ 1263708 w 2120453"/>
                <a:gd name="connsiteY290" fmla="*/ 504587 h 1230868"/>
                <a:gd name="connsiteX291" fmla="*/ 1257974 w 2120453"/>
                <a:gd name="connsiteY291" fmla="*/ 494586 h 1230868"/>
                <a:gd name="connsiteX292" fmla="*/ 1268823 w 2120453"/>
                <a:gd name="connsiteY292" fmla="*/ 488385 h 1230868"/>
                <a:gd name="connsiteX293" fmla="*/ 1274557 w 2120453"/>
                <a:gd name="connsiteY293" fmla="*/ 498310 h 1230868"/>
                <a:gd name="connsiteX294" fmla="*/ 1263708 w 2120453"/>
                <a:gd name="connsiteY294" fmla="*/ 504587 h 1230868"/>
                <a:gd name="connsiteX295" fmla="*/ 1285435 w 2120453"/>
                <a:gd name="connsiteY295" fmla="*/ 492052 h 1230868"/>
                <a:gd name="connsiteX296" fmla="*/ 1279663 w 2120453"/>
                <a:gd name="connsiteY296" fmla="*/ 482108 h 1230868"/>
                <a:gd name="connsiteX297" fmla="*/ 1290531 w 2120453"/>
                <a:gd name="connsiteY297" fmla="*/ 475869 h 1230868"/>
                <a:gd name="connsiteX298" fmla="*/ 1296284 w 2120453"/>
                <a:gd name="connsiteY298" fmla="*/ 485794 h 1230868"/>
                <a:gd name="connsiteX299" fmla="*/ 1285435 w 2120453"/>
                <a:gd name="connsiteY299" fmla="*/ 492052 h 1230868"/>
                <a:gd name="connsiteX300" fmla="*/ 1307104 w 2120453"/>
                <a:gd name="connsiteY300" fmla="*/ 479527 h 1230868"/>
                <a:gd name="connsiteX301" fmla="*/ 1301370 w 2120453"/>
                <a:gd name="connsiteY301" fmla="*/ 469582 h 1230868"/>
                <a:gd name="connsiteX302" fmla="*/ 1312219 w 2120453"/>
                <a:gd name="connsiteY302" fmla="*/ 463315 h 1230868"/>
                <a:gd name="connsiteX303" fmla="*/ 1317934 w 2120453"/>
                <a:gd name="connsiteY303" fmla="*/ 473288 h 1230868"/>
                <a:gd name="connsiteX304" fmla="*/ 1307104 w 2120453"/>
                <a:gd name="connsiteY304" fmla="*/ 479527 h 1230868"/>
                <a:gd name="connsiteX305" fmla="*/ 1328802 w 2120453"/>
                <a:gd name="connsiteY305" fmla="*/ 467011 h 1230868"/>
                <a:gd name="connsiteX306" fmla="*/ 1323059 w 2120453"/>
                <a:gd name="connsiteY306" fmla="*/ 457076 h 1230868"/>
                <a:gd name="connsiteX307" fmla="*/ 1333917 w 2120453"/>
                <a:gd name="connsiteY307" fmla="*/ 450780 h 1230868"/>
                <a:gd name="connsiteX308" fmla="*/ 1339642 w 2120453"/>
                <a:gd name="connsiteY308" fmla="*/ 460762 h 1230868"/>
                <a:gd name="connsiteX309" fmla="*/ 1328802 w 2120453"/>
                <a:gd name="connsiteY309" fmla="*/ 467011 h 1230868"/>
                <a:gd name="connsiteX310" fmla="*/ 1350472 w 2120453"/>
                <a:gd name="connsiteY310" fmla="*/ 454495 h 1230868"/>
                <a:gd name="connsiteX311" fmla="*/ 1344738 w 2120453"/>
                <a:gd name="connsiteY311" fmla="*/ 444551 h 1230868"/>
                <a:gd name="connsiteX312" fmla="*/ 1355587 w 2120453"/>
                <a:gd name="connsiteY312" fmla="*/ 438283 h 1230868"/>
                <a:gd name="connsiteX313" fmla="*/ 1361340 w 2120453"/>
                <a:gd name="connsiteY313" fmla="*/ 448265 h 1230868"/>
                <a:gd name="connsiteX314" fmla="*/ 1350472 w 2120453"/>
                <a:gd name="connsiteY314" fmla="*/ 454495 h 1230868"/>
                <a:gd name="connsiteX315" fmla="*/ 1372170 w 2120453"/>
                <a:gd name="connsiteY315" fmla="*/ 441969 h 1230868"/>
                <a:gd name="connsiteX316" fmla="*/ 1366445 w 2120453"/>
                <a:gd name="connsiteY316" fmla="*/ 432006 h 1230868"/>
                <a:gd name="connsiteX317" fmla="*/ 1377265 w 2120453"/>
                <a:gd name="connsiteY317" fmla="*/ 425777 h 1230868"/>
                <a:gd name="connsiteX318" fmla="*/ 1383038 w 2120453"/>
                <a:gd name="connsiteY318" fmla="*/ 435721 h 1230868"/>
                <a:gd name="connsiteX319" fmla="*/ 1372170 w 2120453"/>
                <a:gd name="connsiteY319" fmla="*/ 441969 h 1230868"/>
                <a:gd name="connsiteX320" fmla="*/ 1393858 w 2120453"/>
                <a:gd name="connsiteY320" fmla="*/ 429444 h 1230868"/>
                <a:gd name="connsiteX321" fmla="*/ 1388115 w 2120453"/>
                <a:gd name="connsiteY321" fmla="*/ 419481 h 1230868"/>
                <a:gd name="connsiteX322" fmla="*/ 1398963 w 2120453"/>
                <a:gd name="connsiteY322" fmla="*/ 413252 h 1230868"/>
                <a:gd name="connsiteX323" fmla="*/ 1404717 w 2120453"/>
                <a:gd name="connsiteY323" fmla="*/ 423186 h 1230868"/>
                <a:gd name="connsiteX324" fmla="*/ 1393858 w 2120453"/>
                <a:gd name="connsiteY324" fmla="*/ 429444 h 1230868"/>
                <a:gd name="connsiteX325" fmla="*/ 1415565 w 2120453"/>
                <a:gd name="connsiteY325" fmla="*/ 416938 h 1230868"/>
                <a:gd name="connsiteX326" fmla="*/ 1409784 w 2120453"/>
                <a:gd name="connsiteY326" fmla="*/ 406975 h 1230868"/>
                <a:gd name="connsiteX327" fmla="*/ 1420642 w 2120453"/>
                <a:gd name="connsiteY327" fmla="*/ 400717 h 1230868"/>
                <a:gd name="connsiteX328" fmla="*/ 1426395 w 2120453"/>
                <a:gd name="connsiteY328" fmla="*/ 410689 h 1230868"/>
                <a:gd name="connsiteX329" fmla="*/ 1415565 w 2120453"/>
                <a:gd name="connsiteY329" fmla="*/ 416938 h 1230868"/>
                <a:gd name="connsiteX330" fmla="*/ 1437254 w 2120453"/>
                <a:gd name="connsiteY330" fmla="*/ 404403 h 1230868"/>
                <a:gd name="connsiteX331" fmla="*/ 1431501 w 2120453"/>
                <a:gd name="connsiteY331" fmla="*/ 394440 h 1230868"/>
                <a:gd name="connsiteX332" fmla="*/ 1442321 w 2120453"/>
                <a:gd name="connsiteY332" fmla="*/ 388172 h 1230868"/>
                <a:gd name="connsiteX333" fmla="*/ 1448093 w 2120453"/>
                <a:gd name="connsiteY333" fmla="*/ 398173 h 1230868"/>
                <a:gd name="connsiteX334" fmla="*/ 1437254 w 2120453"/>
                <a:gd name="connsiteY334" fmla="*/ 404403 h 1230868"/>
                <a:gd name="connsiteX335" fmla="*/ 1458952 w 2120453"/>
                <a:gd name="connsiteY335" fmla="*/ 391896 h 1230868"/>
                <a:gd name="connsiteX336" fmla="*/ 1453180 w 2120453"/>
                <a:gd name="connsiteY336" fmla="*/ 381905 h 1230868"/>
                <a:gd name="connsiteX337" fmla="*/ 1464029 w 2120453"/>
                <a:gd name="connsiteY337" fmla="*/ 375685 h 1230868"/>
                <a:gd name="connsiteX338" fmla="*/ 1469782 w 2120453"/>
                <a:gd name="connsiteY338" fmla="*/ 385600 h 1230868"/>
                <a:gd name="connsiteX339" fmla="*/ 1458952 w 2120453"/>
                <a:gd name="connsiteY339" fmla="*/ 391896 h 1230868"/>
                <a:gd name="connsiteX340" fmla="*/ 1480602 w 2120453"/>
                <a:gd name="connsiteY340" fmla="*/ 379361 h 1230868"/>
                <a:gd name="connsiteX341" fmla="*/ 1474878 w 2120453"/>
                <a:gd name="connsiteY341" fmla="*/ 369408 h 1230868"/>
                <a:gd name="connsiteX342" fmla="*/ 1485717 w 2120453"/>
                <a:gd name="connsiteY342" fmla="*/ 363150 h 1230868"/>
                <a:gd name="connsiteX343" fmla="*/ 1491451 w 2120453"/>
                <a:gd name="connsiteY343" fmla="*/ 373094 h 1230868"/>
                <a:gd name="connsiteX344" fmla="*/ 1480602 w 2120453"/>
                <a:gd name="connsiteY344" fmla="*/ 379361 h 1230868"/>
                <a:gd name="connsiteX345" fmla="*/ 1502300 w 2120453"/>
                <a:gd name="connsiteY345" fmla="*/ 366827 h 1230868"/>
                <a:gd name="connsiteX346" fmla="*/ 1496566 w 2120453"/>
                <a:gd name="connsiteY346" fmla="*/ 356911 h 1230868"/>
                <a:gd name="connsiteX347" fmla="*/ 1507415 w 2120453"/>
                <a:gd name="connsiteY347" fmla="*/ 350625 h 1230868"/>
                <a:gd name="connsiteX348" fmla="*/ 1513168 w 2120453"/>
                <a:gd name="connsiteY348" fmla="*/ 360588 h 1230868"/>
                <a:gd name="connsiteX349" fmla="*/ 1502300 w 2120453"/>
                <a:gd name="connsiteY349" fmla="*/ 366827 h 1230868"/>
                <a:gd name="connsiteX350" fmla="*/ 1523998 w 2120453"/>
                <a:gd name="connsiteY350" fmla="*/ 354320 h 1230868"/>
                <a:gd name="connsiteX351" fmla="*/ 1518245 w 2120453"/>
                <a:gd name="connsiteY351" fmla="*/ 344395 h 1230868"/>
                <a:gd name="connsiteX352" fmla="*/ 1529094 w 2120453"/>
                <a:gd name="connsiteY352" fmla="*/ 338080 h 1230868"/>
                <a:gd name="connsiteX353" fmla="*/ 1534847 w 2120453"/>
                <a:gd name="connsiteY353" fmla="*/ 348043 h 1230868"/>
                <a:gd name="connsiteX354" fmla="*/ 1523998 w 2120453"/>
                <a:gd name="connsiteY354" fmla="*/ 354320 h 1230868"/>
                <a:gd name="connsiteX355" fmla="*/ 1545668 w 2120453"/>
                <a:gd name="connsiteY355" fmla="*/ 341824 h 1230868"/>
                <a:gd name="connsiteX356" fmla="*/ 1539924 w 2120453"/>
                <a:gd name="connsiteY356" fmla="*/ 331832 h 1230868"/>
                <a:gd name="connsiteX357" fmla="*/ 1550763 w 2120453"/>
                <a:gd name="connsiteY357" fmla="*/ 325583 h 1230868"/>
                <a:gd name="connsiteX358" fmla="*/ 1556526 w 2120453"/>
                <a:gd name="connsiteY358" fmla="*/ 335537 h 1230868"/>
                <a:gd name="connsiteX359" fmla="*/ 1545668 w 2120453"/>
                <a:gd name="connsiteY359" fmla="*/ 341824 h 1230868"/>
                <a:gd name="connsiteX360" fmla="*/ 1567356 w 2120453"/>
                <a:gd name="connsiteY360" fmla="*/ 329270 h 1230868"/>
                <a:gd name="connsiteX361" fmla="*/ 1561622 w 2120453"/>
                <a:gd name="connsiteY361" fmla="*/ 319326 h 1230868"/>
                <a:gd name="connsiteX362" fmla="*/ 1572471 w 2120453"/>
                <a:gd name="connsiteY362" fmla="*/ 313058 h 1230868"/>
                <a:gd name="connsiteX363" fmla="*/ 1578224 w 2120453"/>
                <a:gd name="connsiteY363" fmla="*/ 323021 h 1230868"/>
                <a:gd name="connsiteX364" fmla="*/ 1567356 w 2120453"/>
                <a:gd name="connsiteY364" fmla="*/ 329270 h 1230868"/>
                <a:gd name="connsiteX365" fmla="*/ 1589063 w 2120453"/>
                <a:gd name="connsiteY365" fmla="*/ 316725 h 1230868"/>
                <a:gd name="connsiteX366" fmla="*/ 1583329 w 2120453"/>
                <a:gd name="connsiteY366" fmla="*/ 306800 h 1230868"/>
                <a:gd name="connsiteX367" fmla="*/ 1594178 w 2120453"/>
                <a:gd name="connsiteY367" fmla="*/ 300542 h 1230868"/>
                <a:gd name="connsiteX368" fmla="*/ 1599893 w 2120453"/>
                <a:gd name="connsiteY368" fmla="*/ 310515 h 1230868"/>
                <a:gd name="connsiteX369" fmla="*/ 1589063 w 2120453"/>
                <a:gd name="connsiteY369" fmla="*/ 316725 h 1230868"/>
                <a:gd name="connsiteX370" fmla="*/ 1610752 w 2120453"/>
                <a:gd name="connsiteY370" fmla="*/ 304228 h 1230868"/>
                <a:gd name="connsiteX371" fmla="*/ 1604999 w 2120453"/>
                <a:gd name="connsiteY371" fmla="*/ 294265 h 1230868"/>
                <a:gd name="connsiteX372" fmla="*/ 1615867 w 2120453"/>
                <a:gd name="connsiteY372" fmla="*/ 288017 h 1230868"/>
                <a:gd name="connsiteX373" fmla="*/ 1621601 w 2120453"/>
                <a:gd name="connsiteY373" fmla="*/ 297970 h 1230868"/>
                <a:gd name="connsiteX374" fmla="*/ 1610752 w 2120453"/>
                <a:gd name="connsiteY374" fmla="*/ 304228 h 1230868"/>
                <a:gd name="connsiteX375" fmla="*/ 1632450 w 2120453"/>
                <a:gd name="connsiteY375" fmla="*/ 291712 h 1230868"/>
                <a:gd name="connsiteX376" fmla="*/ 1626687 w 2120453"/>
                <a:gd name="connsiteY376" fmla="*/ 281759 h 1230868"/>
                <a:gd name="connsiteX377" fmla="*/ 1637565 w 2120453"/>
                <a:gd name="connsiteY377" fmla="*/ 275482 h 1230868"/>
                <a:gd name="connsiteX378" fmla="*/ 1643318 w 2120453"/>
                <a:gd name="connsiteY378" fmla="*/ 285464 h 1230868"/>
                <a:gd name="connsiteX379" fmla="*/ 1632450 w 2120453"/>
                <a:gd name="connsiteY379" fmla="*/ 291712 h 1230868"/>
                <a:gd name="connsiteX380" fmla="*/ 1654110 w 2120453"/>
                <a:gd name="connsiteY380" fmla="*/ 279178 h 1230868"/>
                <a:gd name="connsiteX381" fmla="*/ 1648385 w 2120453"/>
                <a:gd name="connsiteY381" fmla="*/ 269243 h 1230868"/>
                <a:gd name="connsiteX382" fmla="*/ 1659253 w 2120453"/>
                <a:gd name="connsiteY382" fmla="*/ 262976 h 1230868"/>
                <a:gd name="connsiteX383" fmla="*/ 1664968 w 2120453"/>
                <a:gd name="connsiteY383" fmla="*/ 272939 h 1230868"/>
                <a:gd name="connsiteX384" fmla="*/ 1654110 w 2120453"/>
                <a:gd name="connsiteY384" fmla="*/ 279178 h 1230868"/>
                <a:gd name="connsiteX385" fmla="*/ 1675807 w 2120453"/>
                <a:gd name="connsiteY385" fmla="*/ 266671 h 1230868"/>
                <a:gd name="connsiteX386" fmla="*/ 1670055 w 2120453"/>
                <a:gd name="connsiteY386" fmla="*/ 256708 h 1230868"/>
                <a:gd name="connsiteX387" fmla="*/ 1680913 w 2120453"/>
                <a:gd name="connsiteY387" fmla="*/ 250469 h 1230868"/>
                <a:gd name="connsiteX388" fmla="*/ 1686666 w 2120453"/>
                <a:gd name="connsiteY388" fmla="*/ 260394 h 1230868"/>
                <a:gd name="connsiteX389" fmla="*/ 1675807 w 2120453"/>
                <a:gd name="connsiteY389" fmla="*/ 266671 h 1230868"/>
                <a:gd name="connsiteX390" fmla="*/ 1697525 w 2120453"/>
                <a:gd name="connsiteY390" fmla="*/ 254137 h 1230868"/>
                <a:gd name="connsiteX391" fmla="*/ 1691734 w 2120453"/>
                <a:gd name="connsiteY391" fmla="*/ 244173 h 1230868"/>
                <a:gd name="connsiteX392" fmla="*/ 1702611 w 2120453"/>
                <a:gd name="connsiteY392" fmla="*/ 237915 h 1230868"/>
                <a:gd name="connsiteX393" fmla="*/ 1708355 w 2120453"/>
                <a:gd name="connsiteY393" fmla="*/ 247888 h 1230868"/>
                <a:gd name="connsiteX394" fmla="*/ 1697525 w 2120453"/>
                <a:gd name="connsiteY394" fmla="*/ 254137 h 1230868"/>
                <a:gd name="connsiteX395" fmla="*/ 1719204 w 2120453"/>
                <a:gd name="connsiteY395" fmla="*/ 241630 h 1230868"/>
                <a:gd name="connsiteX396" fmla="*/ 1713450 w 2120453"/>
                <a:gd name="connsiteY396" fmla="*/ 231695 h 1230868"/>
                <a:gd name="connsiteX397" fmla="*/ 1724290 w 2120453"/>
                <a:gd name="connsiteY397" fmla="*/ 225390 h 1230868"/>
                <a:gd name="connsiteX398" fmla="*/ 1730043 w 2120453"/>
                <a:gd name="connsiteY398" fmla="*/ 235372 h 1230868"/>
                <a:gd name="connsiteX399" fmla="*/ 1719204 w 2120453"/>
                <a:gd name="connsiteY399" fmla="*/ 241630 h 1230868"/>
                <a:gd name="connsiteX400" fmla="*/ 1740921 w 2120453"/>
                <a:gd name="connsiteY400" fmla="*/ 229114 h 1230868"/>
                <a:gd name="connsiteX401" fmla="*/ 1735129 w 2120453"/>
                <a:gd name="connsiteY401" fmla="*/ 219142 h 1230868"/>
                <a:gd name="connsiteX402" fmla="*/ 1745959 w 2120453"/>
                <a:gd name="connsiteY402" fmla="*/ 212884 h 1230868"/>
                <a:gd name="connsiteX403" fmla="*/ 1751722 w 2120453"/>
                <a:gd name="connsiteY403" fmla="*/ 222818 h 1230868"/>
                <a:gd name="connsiteX404" fmla="*/ 1740921 w 2120453"/>
                <a:gd name="connsiteY404" fmla="*/ 229114 h 1230868"/>
                <a:gd name="connsiteX405" fmla="*/ 1762571 w 2120453"/>
                <a:gd name="connsiteY405" fmla="*/ 216598 h 1230868"/>
                <a:gd name="connsiteX406" fmla="*/ 1756827 w 2120453"/>
                <a:gd name="connsiteY406" fmla="*/ 206626 h 1230868"/>
                <a:gd name="connsiteX407" fmla="*/ 1767695 w 2120453"/>
                <a:gd name="connsiteY407" fmla="*/ 200377 h 1230868"/>
                <a:gd name="connsiteX408" fmla="*/ 1773410 w 2120453"/>
                <a:gd name="connsiteY408" fmla="*/ 210302 h 1230868"/>
                <a:gd name="connsiteX409" fmla="*/ 1762571 w 2120453"/>
                <a:gd name="connsiteY409" fmla="*/ 216598 h 1230868"/>
                <a:gd name="connsiteX410" fmla="*/ 1784288 w 2120453"/>
                <a:gd name="connsiteY410" fmla="*/ 204054 h 1230868"/>
                <a:gd name="connsiteX411" fmla="*/ 1778516 w 2120453"/>
                <a:gd name="connsiteY411" fmla="*/ 194110 h 1230868"/>
                <a:gd name="connsiteX412" fmla="*/ 1789374 w 2120453"/>
                <a:gd name="connsiteY412" fmla="*/ 187852 h 1230868"/>
                <a:gd name="connsiteX413" fmla="*/ 1795127 w 2120453"/>
                <a:gd name="connsiteY413" fmla="*/ 197806 h 1230868"/>
                <a:gd name="connsiteX414" fmla="*/ 1784288 w 2120453"/>
                <a:gd name="connsiteY414" fmla="*/ 204054 h 1230868"/>
                <a:gd name="connsiteX415" fmla="*/ 1805976 w 2120453"/>
                <a:gd name="connsiteY415" fmla="*/ 191538 h 1230868"/>
                <a:gd name="connsiteX416" fmla="*/ 1800185 w 2120453"/>
                <a:gd name="connsiteY416" fmla="*/ 181585 h 1230868"/>
                <a:gd name="connsiteX417" fmla="*/ 1811053 w 2120453"/>
                <a:gd name="connsiteY417" fmla="*/ 175336 h 1230868"/>
                <a:gd name="connsiteX418" fmla="*/ 1816816 w 2120453"/>
                <a:gd name="connsiteY418" fmla="*/ 185261 h 1230868"/>
                <a:gd name="connsiteX419" fmla="*/ 1805976 w 2120453"/>
                <a:gd name="connsiteY419" fmla="*/ 191538 h 1230868"/>
                <a:gd name="connsiteX420" fmla="*/ 1827636 w 2120453"/>
                <a:gd name="connsiteY420" fmla="*/ 179022 h 1230868"/>
                <a:gd name="connsiteX421" fmla="*/ 1821883 w 2120453"/>
                <a:gd name="connsiteY421" fmla="*/ 169040 h 1230868"/>
                <a:gd name="connsiteX422" fmla="*/ 1832751 w 2120453"/>
                <a:gd name="connsiteY422" fmla="*/ 162773 h 1230868"/>
                <a:gd name="connsiteX423" fmla="*/ 1838475 w 2120453"/>
                <a:gd name="connsiteY423" fmla="*/ 172764 h 1230868"/>
                <a:gd name="connsiteX424" fmla="*/ 1827636 w 2120453"/>
                <a:gd name="connsiteY424" fmla="*/ 179022 h 1230868"/>
                <a:gd name="connsiteX425" fmla="*/ 1849324 w 2120453"/>
                <a:gd name="connsiteY425" fmla="*/ 166487 h 1230868"/>
                <a:gd name="connsiteX426" fmla="*/ 1843581 w 2120453"/>
                <a:gd name="connsiteY426" fmla="*/ 156553 h 1230868"/>
                <a:gd name="connsiteX427" fmla="*/ 1854430 w 2120453"/>
                <a:gd name="connsiteY427" fmla="*/ 150266 h 1230868"/>
                <a:gd name="connsiteX428" fmla="*/ 1860174 w 2120453"/>
                <a:gd name="connsiteY428" fmla="*/ 160258 h 1230868"/>
                <a:gd name="connsiteX429" fmla="*/ 1849324 w 2120453"/>
                <a:gd name="connsiteY429" fmla="*/ 166487 h 1230868"/>
                <a:gd name="connsiteX430" fmla="*/ 1871023 w 2120453"/>
                <a:gd name="connsiteY430" fmla="*/ 153953 h 1230868"/>
                <a:gd name="connsiteX431" fmla="*/ 1865298 w 2120453"/>
                <a:gd name="connsiteY431" fmla="*/ 143999 h 1230868"/>
                <a:gd name="connsiteX432" fmla="*/ 1876109 w 2120453"/>
                <a:gd name="connsiteY432" fmla="*/ 137779 h 1230868"/>
                <a:gd name="connsiteX433" fmla="*/ 1881862 w 2120453"/>
                <a:gd name="connsiteY433" fmla="*/ 147714 h 1230868"/>
                <a:gd name="connsiteX434" fmla="*/ 1871023 w 2120453"/>
                <a:gd name="connsiteY434" fmla="*/ 153953 h 1230868"/>
                <a:gd name="connsiteX435" fmla="*/ 1892711 w 2120453"/>
                <a:gd name="connsiteY435" fmla="*/ 141465 h 1230868"/>
                <a:gd name="connsiteX436" fmla="*/ 1886986 w 2120453"/>
                <a:gd name="connsiteY436" fmla="*/ 131483 h 1230868"/>
                <a:gd name="connsiteX437" fmla="*/ 1897807 w 2120453"/>
                <a:gd name="connsiteY437" fmla="*/ 125254 h 1230868"/>
                <a:gd name="connsiteX438" fmla="*/ 1903560 w 2120453"/>
                <a:gd name="connsiteY438" fmla="*/ 135159 h 1230868"/>
                <a:gd name="connsiteX439" fmla="*/ 1892711 w 2120453"/>
                <a:gd name="connsiteY439" fmla="*/ 141465 h 1230868"/>
                <a:gd name="connsiteX440" fmla="*/ 1914399 w 2120453"/>
                <a:gd name="connsiteY440" fmla="*/ 128921 h 1230868"/>
                <a:gd name="connsiteX441" fmla="*/ 1908665 w 2120453"/>
                <a:gd name="connsiteY441" fmla="*/ 118977 h 1230868"/>
                <a:gd name="connsiteX442" fmla="*/ 1919486 w 2120453"/>
                <a:gd name="connsiteY442" fmla="*/ 112709 h 1230868"/>
                <a:gd name="connsiteX443" fmla="*/ 1925229 w 2120453"/>
                <a:gd name="connsiteY443" fmla="*/ 122663 h 1230868"/>
                <a:gd name="connsiteX444" fmla="*/ 1914399 w 2120453"/>
                <a:gd name="connsiteY444" fmla="*/ 128921 h 1230868"/>
                <a:gd name="connsiteX445" fmla="*/ 1936088 w 2120453"/>
                <a:gd name="connsiteY445" fmla="*/ 116405 h 1230868"/>
                <a:gd name="connsiteX446" fmla="*/ 1930335 w 2120453"/>
                <a:gd name="connsiteY446" fmla="*/ 106432 h 1230868"/>
                <a:gd name="connsiteX447" fmla="*/ 1941203 w 2120453"/>
                <a:gd name="connsiteY447" fmla="*/ 100184 h 1230868"/>
                <a:gd name="connsiteX448" fmla="*/ 1946956 w 2120453"/>
                <a:gd name="connsiteY448" fmla="*/ 110118 h 1230868"/>
                <a:gd name="connsiteX449" fmla="*/ 1936088 w 2120453"/>
                <a:gd name="connsiteY449" fmla="*/ 116405 h 1230868"/>
                <a:gd name="connsiteX450" fmla="*/ 1957757 w 2120453"/>
                <a:gd name="connsiteY450" fmla="*/ 103889 h 1230868"/>
                <a:gd name="connsiteX451" fmla="*/ 1952071 w 2120453"/>
                <a:gd name="connsiteY451" fmla="*/ 93916 h 1230868"/>
                <a:gd name="connsiteX452" fmla="*/ 1962881 w 2120453"/>
                <a:gd name="connsiteY452" fmla="*/ 87678 h 1230868"/>
                <a:gd name="connsiteX453" fmla="*/ 1968625 w 2120453"/>
                <a:gd name="connsiteY453" fmla="*/ 97593 h 1230868"/>
                <a:gd name="connsiteX454" fmla="*/ 1957757 w 2120453"/>
                <a:gd name="connsiteY454" fmla="*/ 103889 h 1230868"/>
                <a:gd name="connsiteX455" fmla="*/ 1979474 w 2120453"/>
                <a:gd name="connsiteY455" fmla="*/ 91354 h 1230868"/>
                <a:gd name="connsiteX456" fmla="*/ 1973721 w 2120453"/>
                <a:gd name="connsiteY456" fmla="*/ 81419 h 1230868"/>
                <a:gd name="connsiteX457" fmla="*/ 1984551 w 2120453"/>
                <a:gd name="connsiteY457" fmla="*/ 75143 h 1230868"/>
                <a:gd name="connsiteX458" fmla="*/ 1990295 w 2120453"/>
                <a:gd name="connsiteY458" fmla="*/ 85115 h 1230868"/>
                <a:gd name="connsiteX459" fmla="*/ 1979474 w 2120453"/>
                <a:gd name="connsiteY459" fmla="*/ 91354 h 1230868"/>
                <a:gd name="connsiteX460" fmla="*/ 2001163 w 2120453"/>
                <a:gd name="connsiteY460" fmla="*/ 78819 h 1230868"/>
                <a:gd name="connsiteX461" fmla="*/ 1995409 w 2120453"/>
                <a:gd name="connsiteY461" fmla="*/ 68866 h 1230868"/>
                <a:gd name="connsiteX462" fmla="*/ 2006249 w 2120453"/>
                <a:gd name="connsiteY462" fmla="*/ 62608 h 1230868"/>
                <a:gd name="connsiteX463" fmla="*/ 2011983 w 2120453"/>
                <a:gd name="connsiteY463" fmla="*/ 72571 h 1230868"/>
                <a:gd name="connsiteX464" fmla="*/ 2001163 w 2120453"/>
                <a:gd name="connsiteY464" fmla="*/ 78819 h 1230868"/>
                <a:gd name="connsiteX465" fmla="*/ 2022841 w 2120453"/>
                <a:gd name="connsiteY465" fmla="*/ 66332 h 1230868"/>
                <a:gd name="connsiteX466" fmla="*/ 2017117 w 2120453"/>
                <a:gd name="connsiteY466" fmla="*/ 56359 h 1230868"/>
                <a:gd name="connsiteX467" fmla="*/ 2027937 w 2120453"/>
                <a:gd name="connsiteY467" fmla="*/ 50101 h 1230868"/>
                <a:gd name="connsiteX468" fmla="*/ 2033691 w 2120453"/>
                <a:gd name="connsiteY468" fmla="*/ 60055 h 1230868"/>
                <a:gd name="connsiteX469" fmla="*/ 2022841 w 2120453"/>
                <a:gd name="connsiteY469" fmla="*/ 66332 h 1230868"/>
                <a:gd name="connsiteX470" fmla="*/ 2044530 w 2120453"/>
                <a:gd name="connsiteY470" fmla="*/ 53797 h 1230868"/>
                <a:gd name="connsiteX471" fmla="*/ 2038777 w 2120453"/>
                <a:gd name="connsiteY471" fmla="*/ 43834 h 1230868"/>
                <a:gd name="connsiteX472" fmla="*/ 2049635 w 2120453"/>
                <a:gd name="connsiteY472" fmla="*/ 37585 h 1230868"/>
                <a:gd name="connsiteX473" fmla="*/ 2055369 w 2120453"/>
                <a:gd name="connsiteY473" fmla="*/ 47539 h 1230868"/>
                <a:gd name="connsiteX474" fmla="*/ 2044530 w 2120453"/>
                <a:gd name="connsiteY474" fmla="*/ 53797 h 1230868"/>
                <a:gd name="connsiteX475" fmla="*/ 2066247 w 2120453"/>
                <a:gd name="connsiteY475" fmla="*/ 41243 h 1230868"/>
                <a:gd name="connsiteX476" fmla="*/ 2060494 w 2120453"/>
                <a:gd name="connsiteY476" fmla="*/ 31327 h 1230868"/>
                <a:gd name="connsiteX477" fmla="*/ 2071324 w 2120453"/>
                <a:gd name="connsiteY477" fmla="*/ 25060 h 1230868"/>
                <a:gd name="connsiteX478" fmla="*/ 2077077 w 2120453"/>
                <a:gd name="connsiteY478" fmla="*/ 35023 h 1230868"/>
                <a:gd name="connsiteX479" fmla="*/ 2066247 w 2120453"/>
                <a:gd name="connsiteY479" fmla="*/ 41243 h 1230868"/>
                <a:gd name="connsiteX480" fmla="*/ 2087888 w 2120453"/>
                <a:gd name="connsiteY480" fmla="*/ 28737 h 1230868"/>
                <a:gd name="connsiteX481" fmla="*/ 2082182 w 2120453"/>
                <a:gd name="connsiteY481" fmla="*/ 18802 h 1230868"/>
                <a:gd name="connsiteX482" fmla="*/ 2092993 w 2120453"/>
                <a:gd name="connsiteY482" fmla="*/ 12554 h 1230868"/>
                <a:gd name="connsiteX483" fmla="*/ 2098746 w 2120453"/>
                <a:gd name="connsiteY483" fmla="*/ 22488 h 1230868"/>
                <a:gd name="connsiteX484" fmla="*/ 2087888 w 2120453"/>
                <a:gd name="connsiteY484" fmla="*/ 28737 h 1230868"/>
                <a:gd name="connsiteX485" fmla="*/ 2109586 w 2120453"/>
                <a:gd name="connsiteY485" fmla="*/ 16240 h 1230868"/>
                <a:gd name="connsiteX486" fmla="*/ 2103861 w 2120453"/>
                <a:gd name="connsiteY486" fmla="*/ 6267 h 1230868"/>
                <a:gd name="connsiteX487" fmla="*/ 2114691 w 2120453"/>
                <a:gd name="connsiteY487" fmla="*/ 0 h 1230868"/>
                <a:gd name="connsiteX488" fmla="*/ 2120454 w 2120453"/>
                <a:gd name="connsiteY488" fmla="*/ 9953 h 1230868"/>
                <a:gd name="connsiteX489" fmla="*/ 2109586 w 2120453"/>
                <a:gd name="connsiteY489" fmla="*/ 16240 h 123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53" h="1230868">
                  <a:moveTo>
                    <a:pt x="5753" y="1230868"/>
                  </a:moveTo>
                  <a:lnTo>
                    <a:pt x="0" y="1220896"/>
                  </a:lnTo>
                  <a:lnTo>
                    <a:pt x="10868" y="1214656"/>
                  </a:lnTo>
                  <a:lnTo>
                    <a:pt x="16602" y="1224601"/>
                  </a:lnTo>
                  <a:lnTo>
                    <a:pt x="5753" y="1230868"/>
                  </a:lnTo>
                  <a:close/>
                  <a:moveTo>
                    <a:pt x="27470" y="1218333"/>
                  </a:moveTo>
                  <a:lnTo>
                    <a:pt x="21727" y="1208370"/>
                  </a:lnTo>
                  <a:lnTo>
                    <a:pt x="32585" y="1202122"/>
                  </a:lnTo>
                  <a:lnTo>
                    <a:pt x="38281" y="1212085"/>
                  </a:lnTo>
                  <a:lnTo>
                    <a:pt x="27470" y="1218333"/>
                  </a:lnTo>
                  <a:close/>
                  <a:moveTo>
                    <a:pt x="49139" y="1205808"/>
                  </a:moveTo>
                  <a:lnTo>
                    <a:pt x="43405" y="1195883"/>
                  </a:lnTo>
                  <a:lnTo>
                    <a:pt x="54245" y="1189616"/>
                  </a:lnTo>
                  <a:lnTo>
                    <a:pt x="59998" y="1199531"/>
                  </a:lnTo>
                  <a:lnTo>
                    <a:pt x="49139" y="1205808"/>
                  </a:lnTo>
                  <a:close/>
                  <a:moveTo>
                    <a:pt x="70828" y="1193311"/>
                  </a:moveTo>
                  <a:lnTo>
                    <a:pt x="65103" y="1183329"/>
                  </a:lnTo>
                  <a:lnTo>
                    <a:pt x="75943" y="1177061"/>
                  </a:lnTo>
                  <a:lnTo>
                    <a:pt x="81686" y="1187044"/>
                  </a:lnTo>
                  <a:lnTo>
                    <a:pt x="70828" y="1193311"/>
                  </a:lnTo>
                  <a:close/>
                  <a:moveTo>
                    <a:pt x="92535" y="1180795"/>
                  </a:moveTo>
                  <a:lnTo>
                    <a:pt x="86801" y="1170822"/>
                  </a:lnTo>
                  <a:lnTo>
                    <a:pt x="97612" y="1164565"/>
                  </a:lnTo>
                  <a:lnTo>
                    <a:pt x="103375" y="1174509"/>
                  </a:lnTo>
                  <a:lnTo>
                    <a:pt x="92535" y="1180795"/>
                  </a:lnTo>
                  <a:close/>
                  <a:moveTo>
                    <a:pt x="114231" y="1168260"/>
                  </a:moveTo>
                  <a:lnTo>
                    <a:pt x="108459" y="1158278"/>
                  </a:lnTo>
                  <a:lnTo>
                    <a:pt x="119289" y="1152039"/>
                  </a:lnTo>
                  <a:lnTo>
                    <a:pt x="125080" y="1161993"/>
                  </a:lnTo>
                  <a:lnTo>
                    <a:pt x="114231" y="1168260"/>
                  </a:lnTo>
                  <a:close/>
                  <a:moveTo>
                    <a:pt x="135910" y="1155716"/>
                  </a:moveTo>
                  <a:lnTo>
                    <a:pt x="130157" y="1145743"/>
                  </a:lnTo>
                  <a:lnTo>
                    <a:pt x="140987" y="1139504"/>
                  </a:lnTo>
                  <a:lnTo>
                    <a:pt x="146740" y="1149487"/>
                  </a:lnTo>
                  <a:lnTo>
                    <a:pt x="135910" y="1155716"/>
                  </a:lnTo>
                  <a:close/>
                  <a:moveTo>
                    <a:pt x="157599" y="1143190"/>
                  </a:moveTo>
                  <a:lnTo>
                    <a:pt x="151846" y="1133275"/>
                  </a:lnTo>
                  <a:lnTo>
                    <a:pt x="162685" y="1126989"/>
                  </a:lnTo>
                  <a:lnTo>
                    <a:pt x="168457" y="1136942"/>
                  </a:lnTo>
                  <a:lnTo>
                    <a:pt x="157599" y="1143190"/>
                  </a:lnTo>
                  <a:close/>
                  <a:moveTo>
                    <a:pt x="179259" y="1130684"/>
                  </a:moveTo>
                  <a:lnTo>
                    <a:pt x="173505" y="1120712"/>
                  </a:lnTo>
                  <a:lnTo>
                    <a:pt x="184373" y="1114472"/>
                  </a:lnTo>
                  <a:lnTo>
                    <a:pt x="190108" y="1124455"/>
                  </a:lnTo>
                  <a:lnTo>
                    <a:pt x="179259" y="1130684"/>
                  </a:lnTo>
                  <a:close/>
                  <a:moveTo>
                    <a:pt x="200985" y="1118178"/>
                  </a:moveTo>
                  <a:lnTo>
                    <a:pt x="195232" y="1108215"/>
                  </a:lnTo>
                  <a:lnTo>
                    <a:pt x="206071" y="1101947"/>
                  </a:lnTo>
                  <a:lnTo>
                    <a:pt x="211796" y="1111882"/>
                  </a:lnTo>
                  <a:lnTo>
                    <a:pt x="200985" y="1118178"/>
                  </a:lnTo>
                  <a:close/>
                  <a:moveTo>
                    <a:pt x="222635" y="1105653"/>
                  </a:moveTo>
                  <a:lnTo>
                    <a:pt x="216911" y="1095680"/>
                  </a:lnTo>
                  <a:lnTo>
                    <a:pt x="227750" y="1089432"/>
                  </a:lnTo>
                  <a:lnTo>
                    <a:pt x="233494" y="1099394"/>
                  </a:lnTo>
                  <a:lnTo>
                    <a:pt x="222635" y="1105653"/>
                  </a:lnTo>
                  <a:close/>
                  <a:moveTo>
                    <a:pt x="244362" y="1093108"/>
                  </a:moveTo>
                  <a:lnTo>
                    <a:pt x="238609" y="1083145"/>
                  </a:lnTo>
                  <a:lnTo>
                    <a:pt x="249420" y="1076896"/>
                  </a:lnTo>
                  <a:lnTo>
                    <a:pt x="255173" y="1086850"/>
                  </a:lnTo>
                  <a:lnTo>
                    <a:pt x="244362" y="1093108"/>
                  </a:lnTo>
                  <a:close/>
                  <a:moveTo>
                    <a:pt x="266031" y="1080592"/>
                  </a:moveTo>
                  <a:lnTo>
                    <a:pt x="260297" y="1070667"/>
                  </a:lnTo>
                  <a:lnTo>
                    <a:pt x="271118" y="1064381"/>
                  </a:lnTo>
                  <a:lnTo>
                    <a:pt x="276880" y="1074315"/>
                  </a:lnTo>
                  <a:lnTo>
                    <a:pt x="266031" y="1080592"/>
                  </a:lnTo>
                  <a:close/>
                  <a:moveTo>
                    <a:pt x="287739" y="1068086"/>
                  </a:moveTo>
                  <a:lnTo>
                    <a:pt x="281967" y="1058094"/>
                  </a:lnTo>
                  <a:lnTo>
                    <a:pt x="292787" y="1051845"/>
                  </a:lnTo>
                  <a:lnTo>
                    <a:pt x="298578" y="1061856"/>
                  </a:lnTo>
                  <a:lnTo>
                    <a:pt x="287739" y="1068086"/>
                  </a:lnTo>
                  <a:close/>
                  <a:moveTo>
                    <a:pt x="309408" y="1055541"/>
                  </a:moveTo>
                  <a:lnTo>
                    <a:pt x="303665" y="1045568"/>
                  </a:lnTo>
                  <a:lnTo>
                    <a:pt x="314504" y="1039330"/>
                  </a:lnTo>
                  <a:lnTo>
                    <a:pt x="320257" y="1049293"/>
                  </a:lnTo>
                  <a:lnTo>
                    <a:pt x="309408" y="1055541"/>
                  </a:lnTo>
                  <a:close/>
                  <a:moveTo>
                    <a:pt x="331135" y="1043035"/>
                  </a:moveTo>
                  <a:lnTo>
                    <a:pt x="325353" y="1033081"/>
                  </a:lnTo>
                  <a:lnTo>
                    <a:pt x="336202" y="1026824"/>
                  </a:lnTo>
                  <a:lnTo>
                    <a:pt x="341955" y="1036786"/>
                  </a:lnTo>
                  <a:lnTo>
                    <a:pt x="331135" y="1043035"/>
                  </a:lnTo>
                  <a:close/>
                  <a:moveTo>
                    <a:pt x="352785" y="1030529"/>
                  </a:moveTo>
                  <a:lnTo>
                    <a:pt x="347032" y="1020547"/>
                  </a:lnTo>
                  <a:lnTo>
                    <a:pt x="357881" y="1014279"/>
                  </a:lnTo>
                  <a:lnTo>
                    <a:pt x="363634" y="1024252"/>
                  </a:lnTo>
                  <a:lnTo>
                    <a:pt x="352785" y="1030529"/>
                  </a:lnTo>
                  <a:close/>
                  <a:moveTo>
                    <a:pt x="374492" y="1017984"/>
                  </a:moveTo>
                  <a:lnTo>
                    <a:pt x="368739" y="1008050"/>
                  </a:lnTo>
                  <a:lnTo>
                    <a:pt x="379579" y="1001763"/>
                  </a:lnTo>
                  <a:lnTo>
                    <a:pt x="385342" y="1011707"/>
                  </a:lnTo>
                  <a:lnTo>
                    <a:pt x="374492" y="1017984"/>
                  </a:lnTo>
                  <a:close/>
                  <a:moveTo>
                    <a:pt x="396171" y="1005469"/>
                  </a:moveTo>
                  <a:lnTo>
                    <a:pt x="390418" y="995486"/>
                  </a:lnTo>
                  <a:lnTo>
                    <a:pt x="401277" y="989238"/>
                  </a:lnTo>
                  <a:lnTo>
                    <a:pt x="407020" y="999220"/>
                  </a:lnTo>
                  <a:lnTo>
                    <a:pt x="396171" y="1005469"/>
                  </a:lnTo>
                  <a:close/>
                  <a:moveTo>
                    <a:pt x="417869" y="992933"/>
                  </a:moveTo>
                  <a:lnTo>
                    <a:pt x="412116" y="982980"/>
                  </a:lnTo>
                  <a:lnTo>
                    <a:pt x="422984" y="976712"/>
                  </a:lnTo>
                  <a:lnTo>
                    <a:pt x="428699" y="986676"/>
                  </a:lnTo>
                  <a:lnTo>
                    <a:pt x="417869" y="992933"/>
                  </a:lnTo>
                  <a:close/>
                  <a:moveTo>
                    <a:pt x="439539" y="980427"/>
                  </a:moveTo>
                  <a:lnTo>
                    <a:pt x="433795" y="970474"/>
                  </a:lnTo>
                  <a:lnTo>
                    <a:pt x="444654" y="964216"/>
                  </a:lnTo>
                  <a:lnTo>
                    <a:pt x="450397" y="974179"/>
                  </a:lnTo>
                  <a:lnTo>
                    <a:pt x="439539" y="980427"/>
                  </a:lnTo>
                  <a:close/>
                  <a:moveTo>
                    <a:pt x="461237" y="967921"/>
                  </a:moveTo>
                  <a:lnTo>
                    <a:pt x="455493" y="957939"/>
                  </a:lnTo>
                  <a:lnTo>
                    <a:pt x="466352" y="951671"/>
                  </a:lnTo>
                  <a:lnTo>
                    <a:pt x="472086" y="961635"/>
                  </a:lnTo>
                  <a:lnTo>
                    <a:pt x="461237" y="967921"/>
                  </a:lnTo>
                  <a:close/>
                  <a:moveTo>
                    <a:pt x="482916" y="955357"/>
                  </a:moveTo>
                  <a:lnTo>
                    <a:pt x="477153" y="945451"/>
                  </a:lnTo>
                  <a:lnTo>
                    <a:pt x="488021" y="939174"/>
                  </a:lnTo>
                  <a:lnTo>
                    <a:pt x="493774" y="949138"/>
                  </a:lnTo>
                  <a:lnTo>
                    <a:pt x="482916" y="955357"/>
                  </a:lnTo>
                  <a:close/>
                  <a:moveTo>
                    <a:pt x="504613" y="942889"/>
                  </a:moveTo>
                  <a:lnTo>
                    <a:pt x="498889" y="932897"/>
                  </a:lnTo>
                  <a:lnTo>
                    <a:pt x="509719" y="926630"/>
                  </a:lnTo>
                  <a:lnTo>
                    <a:pt x="515463" y="936602"/>
                  </a:lnTo>
                  <a:lnTo>
                    <a:pt x="504613" y="942889"/>
                  </a:lnTo>
                  <a:close/>
                  <a:moveTo>
                    <a:pt x="526292" y="930345"/>
                  </a:moveTo>
                  <a:lnTo>
                    <a:pt x="520539" y="920372"/>
                  </a:lnTo>
                  <a:lnTo>
                    <a:pt x="531379" y="914143"/>
                  </a:lnTo>
                  <a:lnTo>
                    <a:pt x="537132" y="924087"/>
                  </a:lnTo>
                  <a:lnTo>
                    <a:pt x="526292" y="930345"/>
                  </a:lnTo>
                  <a:close/>
                  <a:moveTo>
                    <a:pt x="547990" y="917848"/>
                  </a:moveTo>
                  <a:lnTo>
                    <a:pt x="542237" y="907856"/>
                  </a:lnTo>
                  <a:lnTo>
                    <a:pt x="553086" y="901589"/>
                  </a:lnTo>
                  <a:lnTo>
                    <a:pt x="558801" y="911562"/>
                  </a:lnTo>
                  <a:lnTo>
                    <a:pt x="547990" y="917848"/>
                  </a:lnTo>
                  <a:close/>
                  <a:moveTo>
                    <a:pt x="569669" y="905304"/>
                  </a:moveTo>
                  <a:lnTo>
                    <a:pt x="563916" y="895312"/>
                  </a:lnTo>
                  <a:lnTo>
                    <a:pt x="574775" y="889073"/>
                  </a:lnTo>
                  <a:lnTo>
                    <a:pt x="580518" y="899065"/>
                  </a:lnTo>
                  <a:lnTo>
                    <a:pt x="569669" y="905304"/>
                  </a:lnTo>
                  <a:close/>
                  <a:moveTo>
                    <a:pt x="591377" y="892769"/>
                  </a:moveTo>
                  <a:lnTo>
                    <a:pt x="585633" y="882844"/>
                  </a:lnTo>
                  <a:lnTo>
                    <a:pt x="596482" y="876567"/>
                  </a:lnTo>
                  <a:lnTo>
                    <a:pt x="602207" y="886482"/>
                  </a:lnTo>
                  <a:lnTo>
                    <a:pt x="591377" y="892769"/>
                  </a:lnTo>
                  <a:close/>
                  <a:moveTo>
                    <a:pt x="613065" y="880243"/>
                  </a:moveTo>
                  <a:lnTo>
                    <a:pt x="607341" y="870290"/>
                  </a:lnTo>
                  <a:lnTo>
                    <a:pt x="618161" y="864041"/>
                  </a:lnTo>
                  <a:lnTo>
                    <a:pt x="623895" y="874014"/>
                  </a:lnTo>
                  <a:lnTo>
                    <a:pt x="613065" y="880243"/>
                  </a:lnTo>
                  <a:close/>
                  <a:moveTo>
                    <a:pt x="634763" y="867728"/>
                  </a:moveTo>
                  <a:lnTo>
                    <a:pt x="629010" y="857745"/>
                  </a:lnTo>
                  <a:lnTo>
                    <a:pt x="639869" y="851506"/>
                  </a:lnTo>
                  <a:lnTo>
                    <a:pt x="645593" y="861460"/>
                  </a:lnTo>
                  <a:lnTo>
                    <a:pt x="634763" y="867728"/>
                  </a:lnTo>
                  <a:close/>
                  <a:moveTo>
                    <a:pt x="656471" y="855192"/>
                  </a:moveTo>
                  <a:lnTo>
                    <a:pt x="650679" y="845258"/>
                  </a:lnTo>
                  <a:lnTo>
                    <a:pt x="661528" y="838962"/>
                  </a:lnTo>
                  <a:lnTo>
                    <a:pt x="667291" y="848915"/>
                  </a:lnTo>
                  <a:lnTo>
                    <a:pt x="656471" y="855192"/>
                  </a:lnTo>
                  <a:close/>
                  <a:moveTo>
                    <a:pt x="678111" y="842677"/>
                  </a:moveTo>
                  <a:lnTo>
                    <a:pt x="672387" y="832713"/>
                  </a:lnTo>
                  <a:lnTo>
                    <a:pt x="683217" y="826456"/>
                  </a:lnTo>
                  <a:lnTo>
                    <a:pt x="688970" y="836418"/>
                  </a:lnTo>
                  <a:lnTo>
                    <a:pt x="678111" y="842677"/>
                  </a:lnTo>
                  <a:close/>
                  <a:moveTo>
                    <a:pt x="699838" y="830171"/>
                  </a:moveTo>
                  <a:lnTo>
                    <a:pt x="694056" y="820217"/>
                  </a:lnTo>
                  <a:lnTo>
                    <a:pt x="704915" y="813949"/>
                  </a:lnTo>
                  <a:lnTo>
                    <a:pt x="710668" y="823874"/>
                  </a:lnTo>
                  <a:lnTo>
                    <a:pt x="699838" y="830171"/>
                  </a:lnTo>
                  <a:close/>
                  <a:moveTo>
                    <a:pt x="721498" y="817635"/>
                  </a:moveTo>
                  <a:lnTo>
                    <a:pt x="715754" y="807673"/>
                  </a:lnTo>
                  <a:lnTo>
                    <a:pt x="726622" y="801424"/>
                  </a:lnTo>
                  <a:lnTo>
                    <a:pt x="732328" y="811425"/>
                  </a:lnTo>
                  <a:lnTo>
                    <a:pt x="721498" y="817635"/>
                  </a:lnTo>
                  <a:close/>
                  <a:moveTo>
                    <a:pt x="743196" y="805120"/>
                  </a:moveTo>
                  <a:lnTo>
                    <a:pt x="737433" y="795137"/>
                  </a:lnTo>
                  <a:lnTo>
                    <a:pt x="748282" y="788889"/>
                  </a:lnTo>
                  <a:lnTo>
                    <a:pt x="754035" y="798871"/>
                  </a:lnTo>
                  <a:lnTo>
                    <a:pt x="743196" y="805120"/>
                  </a:lnTo>
                  <a:close/>
                  <a:moveTo>
                    <a:pt x="764875" y="792575"/>
                  </a:moveTo>
                  <a:lnTo>
                    <a:pt x="759150" y="782631"/>
                  </a:lnTo>
                  <a:lnTo>
                    <a:pt x="769990" y="776392"/>
                  </a:lnTo>
                  <a:lnTo>
                    <a:pt x="775695" y="786336"/>
                  </a:lnTo>
                  <a:lnTo>
                    <a:pt x="764875" y="792575"/>
                  </a:lnTo>
                  <a:close/>
                  <a:moveTo>
                    <a:pt x="786563" y="780088"/>
                  </a:moveTo>
                  <a:lnTo>
                    <a:pt x="780838" y="770115"/>
                  </a:lnTo>
                  <a:lnTo>
                    <a:pt x="791668" y="763838"/>
                  </a:lnTo>
                  <a:lnTo>
                    <a:pt x="797412" y="773830"/>
                  </a:lnTo>
                  <a:lnTo>
                    <a:pt x="786563" y="780088"/>
                  </a:lnTo>
                  <a:close/>
                  <a:moveTo>
                    <a:pt x="808261" y="767544"/>
                  </a:moveTo>
                  <a:lnTo>
                    <a:pt x="802498" y="757609"/>
                  </a:lnTo>
                  <a:lnTo>
                    <a:pt x="813347" y="751342"/>
                  </a:lnTo>
                  <a:lnTo>
                    <a:pt x="819129" y="761276"/>
                  </a:lnTo>
                  <a:lnTo>
                    <a:pt x="808261" y="767544"/>
                  </a:lnTo>
                  <a:close/>
                  <a:moveTo>
                    <a:pt x="829968" y="755027"/>
                  </a:moveTo>
                  <a:lnTo>
                    <a:pt x="824206" y="745055"/>
                  </a:lnTo>
                  <a:lnTo>
                    <a:pt x="835036" y="738816"/>
                  </a:lnTo>
                  <a:lnTo>
                    <a:pt x="840808" y="748779"/>
                  </a:lnTo>
                  <a:lnTo>
                    <a:pt x="829968" y="755027"/>
                  </a:lnTo>
                  <a:close/>
                  <a:moveTo>
                    <a:pt x="851619" y="742512"/>
                  </a:moveTo>
                  <a:lnTo>
                    <a:pt x="845875" y="732539"/>
                  </a:lnTo>
                  <a:lnTo>
                    <a:pt x="856724" y="726272"/>
                  </a:lnTo>
                  <a:lnTo>
                    <a:pt x="862477" y="736235"/>
                  </a:lnTo>
                  <a:lnTo>
                    <a:pt x="851619" y="742512"/>
                  </a:lnTo>
                  <a:close/>
                  <a:moveTo>
                    <a:pt x="873355" y="729987"/>
                  </a:moveTo>
                  <a:lnTo>
                    <a:pt x="867554" y="720033"/>
                  </a:lnTo>
                  <a:lnTo>
                    <a:pt x="878413" y="713765"/>
                  </a:lnTo>
                  <a:lnTo>
                    <a:pt x="884185" y="723719"/>
                  </a:lnTo>
                  <a:lnTo>
                    <a:pt x="873355" y="729987"/>
                  </a:lnTo>
                  <a:close/>
                  <a:moveTo>
                    <a:pt x="894996" y="717461"/>
                  </a:moveTo>
                  <a:lnTo>
                    <a:pt x="889252" y="707489"/>
                  </a:lnTo>
                  <a:lnTo>
                    <a:pt x="900111" y="701230"/>
                  </a:lnTo>
                  <a:lnTo>
                    <a:pt x="905845" y="711213"/>
                  </a:lnTo>
                  <a:lnTo>
                    <a:pt x="894996" y="717461"/>
                  </a:lnTo>
                  <a:close/>
                  <a:moveTo>
                    <a:pt x="916722" y="704945"/>
                  </a:moveTo>
                  <a:lnTo>
                    <a:pt x="910969" y="694953"/>
                  </a:lnTo>
                  <a:lnTo>
                    <a:pt x="921799" y="688705"/>
                  </a:lnTo>
                  <a:lnTo>
                    <a:pt x="927543" y="698707"/>
                  </a:lnTo>
                  <a:lnTo>
                    <a:pt x="916722" y="704945"/>
                  </a:lnTo>
                  <a:close/>
                  <a:moveTo>
                    <a:pt x="938392" y="692439"/>
                  </a:moveTo>
                  <a:lnTo>
                    <a:pt x="932648" y="682476"/>
                  </a:lnTo>
                  <a:lnTo>
                    <a:pt x="943506" y="676189"/>
                  </a:lnTo>
                  <a:lnTo>
                    <a:pt x="949231" y="686162"/>
                  </a:lnTo>
                  <a:lnTo>
                    <a:pt x="938392" y="692439"/>
                  </a:lnTo>
                  <a:close/>
                  <a:moveTo>
                    <a:pt x="960070" y="679913"/>
                  </a:moveTo>
                  <a:lnTo>
                    <a:pt x="954336" y="669922"/>
                  </a:lnTo>
                  <a:lnTo>
                    <a:pt x="965185" y="663673"/>
                  </a:lnTo>
                  <a:lnTo>
                    <a:pt x="970939" y="673646"/>
                  </a:lnTo>
                  <a:lnTo>
                    <a:pt x="960070" y="679913"/>
                  </a:lnTo>
                  <a:close/>
                  <a:moveTo>
                    <a:pt x="981768" y="667369"/>
                  </a:moveTo>
                  <a:lnTo>
                    <a:pt x="975996" y="657453"/>
                  </a:lnTo>
                  <a:lnTo>
                    <a:pt x="986864" y="651167"/>
                  </a:lnTo>
                  <a:lnTo>
                    <a:pt x="992627" y="661102"/>
                  </a:lnTo>
                  <a:lnTo>
                    <a:pt x="981768" y="667369"/>
                  </a:lnTo>
                  <a:close/>
                  <a:moveTo>
                    <a:pt x="1003457" y="654834"/>
                  </a:moveTo>
                  <a:lnTo>
                    <a:pt x="997732" y="644890"/>
                  </a:lnTo>
                  <a:lnTo>
                    <a:pt x="1008591" y="638622"/>
                  </a:lnTo>
                  <a:lnTo>
                    <a:pt x="1014315" y="648614"/>
                  </a:lnTo>
                  <a:lnTo>
                    <a:pt x="1003457" y="654834"/>
                  </a:lnTo>
                  <a:close/>
                  <a:moveTo>
                    <a:pt x="1025126" y="642337"/>
                  </a:moveTo>
                  <a:lnTo>
                    <a:pt x="1019383" y="632345"/>
                  </a:lnTo>
                  <a:lnTo>
                    <a:pt x="1030270" y="626097"/>
                  </a:lnTo>
                  <a:lnTo>
                    <a:pt x="1035994" y="636080"/>
                  </a:lnTo>
                  <a:lnTo>
                    <a:pt x="1025126" y="642337"/>
                  </a:lnTo>
                  <a:close/>
                  <a:moveTo>
                    <a:pt x="1046834" y="629783"/>
                  </a:moveTo>
                  <a:lnTo>
                    <a:pt x="1041081" y="619849"/>
                  </a:lnTo>
                  <a:lnTo>
                    <a:pt x="1051920" y="613581"/>
                  </a:lnTo>
                  <a:lnTo>
                    <a:pt x="1057711" y="623535"/>
                  </a:lnTo>
                  <a:lnTo>
                    <a:pt x="1046834" y="629783"/>
                  </a:lnTo>
                  <a:close/>
                  <a:moveTo>
                    <a:pt x="1068522" y="617306"/>
                  </a:moveTo>
                  <a:lnTo>
                    <a:pt x="1062769" y="607314"/>
                  </a:lnTo>
                  <a:lnTo>
                    <a:pt x="1073637" y="601065"/>
                  </a:lnTo>
                  <a:lnTo>
                    <a:pt x="1079343" y="611038"/>
                  </a:lnTo>
                  <a:lnTo>
                    <a:pt x="1068522" y="617306"/>
                  </a:lnTo>
                  <a:close/>
                  <a:moveTo>
                    <a:pt x="1090239" y="604761"/>
                  </a:moveTo>
                  <a:lnTo>
                    <a:pt x="1084486" y="594836"/>
                  </a:lnTo>
                  <a:lnTo>
                    <a:pt x="1095326" y="588559"/>
                  </a:lnTo>
                  <a:lnTo>
                    <a:pt x="1101088" y="598475"/>
                  </a:lnTo>
                  <a:lnTo>
                    <a:pt x="1090239" y="604761"/>
                  </a:lnTo>
                  <a:close/>
                  <a:moveTo>
                    <a:pt x="1111909" y="592216"/>
                  </a:moveTo>
                  <a:lnTo>
                    <a:pt x="1106155" y="582282"/>
                  </a:lnTo>
                  <a:lnTo>
                    <a:pt x="1117024" y="576034"/>
                  </a:lnTo>
                  <a:lnTo>
                    <a:pt x="1122757" y="585997"/>
                  </a:lnTo>
                  <a:lnTo>
                    <a:pt x="1111909" y="592216"/>
                  </a:lnTo>
                  <a:close/>
                  <a:moveTo>
                    <a:pt x="1133587" y="579739"/>
                  </a:moveTo>
                  <a:lnTo>
                    <a:pt x="1127844" y="569748"/>
                  </a:lnTo>
                  <a:lnTo>
                    <a:pt x="1138693" y="563489"/>
                  </a:lnTo>
                  <a:lnTo>
                    <a:pt x="1144436" y="573443"/>
                  </a:lnTo>
                  <a:lnTo>
                    <a:pt x="1133587" y="579739"/>
                  </a:lnTo>
                  <a:close/>
                  <a:moveTo>
                    <a:pt x="1155285" y="567195"/>
                  </a:moveTo>
                  <a:lnTo>
                    <a:pt x="1149523" y="557251"/>
                  </a:lnTo>
                  <a:lnTo>
                    <a:pt x="1160372" y="550993"/>
                  </a:lnTo>
                  <a:lnTo>
                    <a:pt x="1166134" y="560927"/>
                  </a:lnTo>
                  <a:lnTo>
                    <a:pt x="1155285" y="567195"/>
                  </a:lnTo>
                  <a:close/>
                  <a:moveTo>
                    <a:pt x="1176974" y="554679"/>
                  </a:moveTo>
                  <a:lnTo>
                    <a:pt x="1171240" y="544706"/>
                  </a:lnTo>
                  <a:lnTo>
                    <a:pt x="1182108" y="538458"/>
                  </a:lnTo>
                  <a:lnTo>
                    <a:pt x="1187813" y="548421"/>
                  </a:lnTo>
                  <a:lnTo>
                    <a:pt x="1176974" y="554679"/>
                  </a:lnTo>
                  <a:close/>
                  <a:moveTo>
                    <a:pt x="1198672" y="542144"/>
                  </a:moveTo>
                  <a:lnTo>
                    <a:pt x="1192909" y="532228"/>
                  </a:lnTo>
                  <a:lnTo>
                    <a:pt x="1203758" y="525970"/>
                  </a:lnTo>
                  <a:lnTo>
                    <a:pt x="1209521" y="535886"/>
                  </a:lnTo>
                  <a:lnTo>
                    <a:pt x="1198672" y="542144"/>
                  </a:lnTo>
                  <a:close/>
                  <a:moveTo>
                    <a:pt x="1220351" y="529637"/>
                  </a:moveTo>
                  <a:lnTo>
                    <a:pt x="1214598" y="519665"/>
                  </a:lnTo>
                  <a:lnTo>
                    <a:pt x="1225475" y="513407"/>
                  </a:lnTo>
                  <a:lnTo>
                    <a:pt x="1231200" y="523399"/>
                  </a:lnTo>
                  <a:lnTo>
                    <a:pt x="1220351" y="529637"/>
                  </a:lnTo>
                  <a:close/>
                  <a:moveTo>
                    <a:pt x="1242049" y="517112"/>
                  </a:moveTo>
                  <a:lnTo>
                    <a:pt x="1236286" y="507149"/>
                  </a:lnTo>
                  <a:lnTo>
                    <a:pt x="1247154" y="500891"/>
                  </a:lnTo>
                  <a:lnTo>
                    <a:pt x="1252888" y="510835"/>
                  </a:lnTo>
                  <a:lnTo>
                    <a:pt x="1242049" y="517112"/>
                  </a:lnTo>
                  <a:close/>
                  <a:moveTo>
                    <a:pt x="1263708" y="504587"/>
                  </a:moveTo>
                  <a:lnTo>
                    <a:pt x="1257974" y="494586"/>
                  </a:lnTo>
                  <a:lnTo>
                    <a:pt x="1268823" y="488385"/>
                  </a:lnTo>
                  <a:lnTo>
                    <a:pt x="1274557" y="498310"/>
                  </a:lnTo>
                  <a:lnTo>
                    <a:pt x="1263708" y="504587"/>
                  </a:lnTo>
                  <a:close/>
                  <a:moveTo>
                    <a:pt x="1285435" y="492052"/>
                  </a:moveTo>
                  <a:lnTo>
                    <a:pt x="1279663" y="482108"/>
                  </a:lnTo>
                  <a:lnTo>
                    <a:pt x="1290531" y="475869"/>
                  </a:lnTo>
                  <a:lnTo>
                    <a:pt x="1296284" y="485794"/>
                  </a:lnTo>
                  <a:lnTo>
                    <a:pt x="1285435" y="492052"/>
                  </a:lnTo>
                  <a:close/>
                  <a:moveTo>
                    <a:pt x="1307104" y="479527"/>
                  </a:moveTo>
                  <a:lnTo>
                    <a:pt x="1301370" y="469582"/>
                  </a:lnTo>
                  <a:lnTo>
                    <a:pt x="1312219" y="463315"/>
                  </a:lnTo>
                  <a:lnTo>
                    <a:pt x="1317934" y="473288"/>
                  </a:lnTo>
                  <a:lnTo>
                    <a:pt x="1307104" y="479527"/>
                  </a:lnTo>
                  <a:close/>
                  <a:moveTo>
                    <a:pt x="1328802" y="467011"/>
                  </a:moveTo>
                  <a:lnTo>
                    <a:pt x="1323059" y="457076"/>
                  </a:lnTo>
                  <a:lnTo>
                    <a:pt x="1333917" y="450780"/>
                  </a:lnTo>
                  <a:lnTo>
                    <a:pt x="1339642" y="460762"/>
                  </a:lnTo>
                  <a:lnTo>
                    <a:pt x="1328802" y="467011"/>
                  </a:lnTo>
                  <a:close/>
                  <a:moveTo>
                    <a:pt x="1350472" y="454495"/>
                  </a:moveTo>
                  <a:lnTo>
                    <a:pt x="1344738" y="444551"/>
                  </a:lnTo>
                  <a:lnTo>
                    <a:pt x="1355587" y="438283"/>
                  </a:lnTo>
                  <a:lnTo>
                    <a:pt x="1361340" y="448265"/>
                  </a:lnTo>
                  <a:lnTo>
                    <a:pt x="1350472" y="454495"/>
                  </a:lnTo>
                  <a:close/>
                  <a:moveTo>
                    <a:pt x="1372170" y="441969"/>
                  </a:moveTo>
                  <a:lnTo>
                    <a:pt x="1366445" y="432006"/>
                  </a:lnTo>
                  <a:lnTo>
                    <a:pt x="1377265" y="425777"/>
                  </a:lnTo>
                  <a:lnTo>
                    <a:pt x="1383038" y="435721"/>
                  </a:lnTo>
                  <a:lnTo>
                    <a:pt x="1372170" y="441969"/>
                  </a:lnTo>
                  <a:close/>
                  <a:moveTo>
                    <a:pt x="1393858" y="429444"/>
                  </a:moveTo>
                  <a:lnTo>
                    <a:pt x="1388115" y="419481"/>
                  </a:lnTo>
                  <a:lnTo>
                    <a:pt x="1398963" y="413252"/>
                  </a:lnTo>
                  <a:lnTo>
                    <a:pt x="1404717" y="423186"/>
                  </a:lnTo>
                  <a:lnTo>
                    <a:pt x="1393858" y="429444"/>
                  </a:lnTo>
                  <a:close/>
                  <a:moveTo>
                    <a:pt x="1415565" y="416938"/>
                  </a:moveTo>
                  <a:lnTo>
                    <a:pt x="1409784" y="406975"/>
                  </a:lnTo>
                  <a:lnTo>
                    <a:pt x="1420642" y="400717"/>
                  </a:lnTo>
                  <a:lnTo>
                    <a:pt x="1426395" y="410689"/>
                  </a:lnTo>
                  <a:lnTo>
                    <a:pt x="1415565" y="416938"/>
                  </a:lnTo>
                  <a:close/>
                  <a:moveTo>
                    <a:pt x="1437254" y="404403"/>
                  </a:moveTo>
                  <a:lnTo>
                    <a:pt x="1431501" y="394440"/>
                  </a:lnTo>
                  <a:lnTo>
                    <a:pt x="1442321" y="388172"/>
                  </a:lnTo>
                  <a:lnTo>
                    <a:pt x="1448093" y="398173"/>
                  </a:lnTo>
                  <a:lnTo>
                    <a:pt x="1437254" y="404403"/>
                  </a:lnTo>
                  <a:close/>
                  <a:moveTo>
                    <a:pt x="1458952" y="391896"/>
                  </a:moveTo>
                  <a:lnTo>
                    <a:pt x="1453180" y="381905"/>
                  </a:lnTo>
                  <a:lnTo>
                    <a:pt x="1464029" y="375685"/>
                  </a:lnTo>
                  <a:lnTo>
                    <a:pt x="1469782" y="385600"/>
                  </a:lnTo>
                  <a:lnTo>
                    <a:pt x="1458952" y="391896"/>
                  </a:lnTo>
                  <a:close/>
                  <a:moveTo>
                    <a:pt x="1480602" y="379361"/>
                  </a:moveTo>
                  <a:lnTo>
                    <a:pt x="1474878" y="369408"/>
                  </a:lnTo>
                  <a:lnTo>
                    <a:pt x="1485717" y="363150"/>
                  </a:lnTo>
                  <a:lnTo>
                    <a:pt x="1491451" y="373094"/>
                  </a:lnTo>
                  <a:lnTo>
                    <a:pt x="1480602" y="379361"/>
                  </a:lnTo>
                  <a:close/>
                  <a:moveTo>
                    <a:pt x="1502300" y="366827"/>
                  </a:moveTo>
                  <a:lnTo>
                    <a:pt x="1496566" y="356911"/>
                  </a:lnTo>
                  <a:lnTo>
                    <a:pt x="1507415" y="350625"/>
                  </a:lnTo>
                  <a:lnTo>
                    <a:pt x="1513168" y="360588"/>
                  </a:lnTo>
                  <a:lnTo>
                    <a:pt x="1502300" y="366827"/>
                  </a:lnTo>
                  <a:close/>
                  <a:moveTo>
                    <a:pt x="1523998" y="354320"/>
                  </a:moveTo>
                  <a:lnTo>
                    <a:pt x="1518245" y="344395"/>
                  </a:lnTo>
                  <a:lnTo>
                    <a:pt x="1529094" y="338080"/>
                  </a:lnTo>
                  <a:lnTo>
                    <a:pt x="1534847" y="348043"/>
                  </a:lnTo>
                  <a:lnTo>
                    <a:pt x="1523998" y="354320"/>
                  </a:lnTo>
                  <a:close/>
                  <a:moveTo>
                    <a:pt x="1545668" y="341824"/>
                  </a:moveTo>
                  <a:lnTo>
                    <a:pt x="1539924" y="331832"/>
                  </a:lnTo>
                  <a:lnTo>
                    <a:pt x="1550763" y="325583"/>
                  </a:lnTo>
                  <a:lnTo>
                    <a:pt x="1556526" y="335537"/>
                  </a:lnTo>
                  <a:lnTo>
                    <a:pt x="1545668" y="341824"/>
                  </a:lnTo>
                  <a:close/>
                  <a:moveTo>
                    <a:pt x="1567356" y="329270"/>
                  </a:moveTo>
                  <a:lnTo>
                    <a:pt x="1561622" y="319326"/>
                  </a:lnTo>
                  <a:lnTo>
                    <a:pt x="1572471" y="313058"/>
                  </a:lnTo>
                  <a:lnTo>
                    <a:pt x="1578224" y="323021"/>
                  </a:lnTo>
                  <a:lnTo>
                    <a:pt x="1567356" y="329270"/>
                  </a:lnTo>
                  <a:close/>
                  <a:moveTo>
                    <a:pt x="1589063" y="316725"/>
                  </a:moveTo>
                  <a:lnTo>
                    <a:pt x="1583329" y="306800"/>
                  </a:lnTo>
                  <a:lnTo>
                    <a:pt x="1594178" y="300542"/>
                  </a:lnTo>
                  <a:lnTo>
                    <a:pt x="1599893" y="310515"/>
                  </a:lnTo>
                  <a:lnTo>
                    <a:pt x="1589063" y="316725"/>
                  </a:lnTo>
                  <a:close/>
                  <a:moveTo>
                    <a:pt x="1610752" y="304228"/>
                  </a:moveTo>
                  <a:lnTo>
                    <a:pt x="1604999" y="294265"/>
                  </a:lnTo>
                  <a:lnTo>
                    <a:pt x="1615867" y="288017"/>
                  </a:lnTo>
                  <a:lnTo>
                    <a:pt x="1621601" y="297970"/>
                  </a:lnTo>
                  <a:lnTo>
                    <a:pt x="1610752" y="304228"/>
                  </a:lnTo>
                  <a:close/>
                  <a:moveTo>
                    <a:pt x="1632450" y="291712"/>
                  </a:moveTo>
                  <a:lnTo>
                    <a:pt x="1626687" y="281759"/>
                  </a:lnTo>
                  <a:lnTo>
                    <a:pt x="1637565" y="275482"/>
                  </a:lnTo>
                  <a:lnTo>
                    <a:pt x="1643318" y="285464"/>
                  </a:lnTo>
                  <a:lnTo>
                    <a:pt x="1632450" y="291712"/>
                  </a:lnTo>
                  <a:close/>
                  <a:moveTo>
                    <a:pt x="1654110" y="279178"/>
                  </a:moveTo>
                  <a:lnTo>
                    <a:pt x="1648385" y="269243"/>
                  </a:lnTo>
                  <a:lnTo>
                    <a:pt x="1659253" y="262976"/>
                  </a:lnTo>
                  <a:lnTo>
                    <a:pt x="1664968" y="272939"/>
                  </a:lnTo>
                  <a:lnTo>
                    <a:pt x="1654110" y="279178"/>
                  </a:lnTo>
                  <a:close/>
                  <a:moveTo>
                    <a:pt x="1675807" y="266671"/>
                  </a:moveTo>
                  <a:lnTo>
                    <a:pt x="1670055" y="256708"/>
                  </a:lnTo>
                  <a:lnTo>
                    <a:pt x="1680913" y="250469"/>
                  </a:lnTo>
                  <a:lnTo>
                    <a:pt x="1686666" y="260394"/>
                  </a:lnTo>
                  <a:lnTo>
                    <a:pt x="1675807" y="266671"/>
                  </a:lnTo>
                  <a:close/>
                  <a:moveTo>
                    <a:pt x="1697525" y="254137"/>
                  </a:moveTo>
                  <a:lnTo>
                    <a:pt x="1691734" y="244173"/>
                  </a:lnTo>
                  <a:lnTo>
                    <a:pt x="1702611" y="237915"/>
                  </a:lnTo>
                  <a:lnTo>
                    <a:pt x="1708355" y="247888"/>
                  </a:lnTo>
                  <a:lnTo>
                    <a:pt x="1697525" y="254137"/>
                  </a:lnTo>
                  <a:close/>
                  <a:moveTo>
                    <a:pt x="1719204" y="241630"/>
                  </a:moveTo>
                  <a:lnTo>
                    <a:pt x="1713450" y="231695"/>
                  </a:lnTo>
                  <a:lnTo>
                    <a:pt x="1724290" y="225390"/>
                  </a:lnTo>
                  <a:lnTo>
                    <a:pt x="1730043" y="235372"/>
                  </a:lnTo>
                  <a:lnTo>
                    <a:pt x="1719204" y="241630"/>
                  </a:lnTo>
                  <a:close/>
                  <a:moveTo>
                    <a:pt x="1740921" y="229114"/>
                  </a:moveTo>
                  <a:lnTo>
                    <a:pt x="1735129" y="219142"/>
                  </a:lnTo>
                  <a:lnTo>
                    <a:pt x="1745959" y="212884"/>
                  </a:lnTo>
                  <a:lnTo>
                    <a:pt x="1751722" y="222818"/>
                  </a:lnTo>
                  <a:lnTo>
                    <a:pt x="1740921" y="229114"/>
                  </a:lnTo>
                  <a:close/>
                  <a:moveTo>
                    <a:pt x="1762571" y="216598"/>
                  </a:moveTo>
                  <a:lnTo>
                    <a:pt x="1756827" y="206626"/>
                  </a:lnTo>
                  <a:lnTo>
                    <a:pt x="1767695" y="200377"/>
                  </a:lnTo>
                  <a:lnTo>
                    <a:pt x="1773410" y="210302"/>
                  </a:lnTo>
                  <a:lnTo>
                    <a:pt x="1762571" y="216598"/>
                  </a:lnTo>
                  <a:close/>
                  <a:moveTo>
                    <a:pt x="1784288" y="204054"/>
                  </a:moveTo>
                  <a:lnTo>
                    <a:pt x="1778516" y="194110"/>
                  </a:lnTo>
                  <a:lnTo>
                    <a:pt x="1789374" y="187852"/>
                  </a:lnTo>
                  <a:lnTo>
                    <a:pt x="1795127" y="197806"/>
                  </a:lnTo>
                  <a:lnTo>
                    <a:pt x="1784288" y="204054"/>
                  </a:lnTo>
                  <a:close/>
                  <a:moveTo>
                    <a:pt x="1805976" y="191538"/>
                  </a:moveTo>
                  <a:lnTo>
                    <a:pt x="1800185" y="181585"/>
                  </a:lnTo>
                  <a:lnTo>
                    <a:pt x="1811053" y="175336"/>
                  </a:lnTo>
                  <a:lnTo>
                    <a:pt x="1816816" y="185261"/>
                  </a:lnTo>
                  <a:lnTo>
                    <a:pt x="1805976" y="191538"/>
                  </a:lnTo>
                  <a:close/>
                  <a:moveTo>
                    <a:pt x="1827636" y="179022"/>
                  </a:moveTo>
                  <a:lnTo>
                    <a:pt x="1821883" y="169040"/>
                  </a:lnTo>
                  <a:lnTo>
                    <a:pt x="1832751" y="162773"/>
                  </a:lnTo>
                  <a:lnTo>
                    <a:pt x="1838475" y="172764"/>
                  </a:lnTo>
                  <a:lnTo>
                    <a:pt x="1827636" y="179022"/>
                  </a:lnTo>
                  <a:close/>
                  <a:moveTo>
                    <a:pt x="1849324" y="166487"/>
                  </a:moveTo>
                  <a:lnTo>
                    <a:pt x="1843581" y="156553"/>
                  </a:lnTo>
                  <a:lnTo>
                    <a:pt x="1854430" y="150266"/>
                  </a:lnTo>
                  <a:lnTo>
                    <a:pt x="1860174" y="160258"/>
                  </a:lnTo>
                  <a:lnTo>
                    <a:pt x="1849324" y="166487"/>
                  </a:lnTo>
                  <a:close/>
                  <a:moveTo>
                    <a:pt x="1871023" y="153953"/>
                  </a:moveTo>
                  <a:lnTo>
                    <a:pt x="1865298" y="143999"/>
                  </a:lnTo>
                  <a:lnTo>
                    <a:pt x="1876109" y="137779"/>
                  </a:lnTo>
                  <a:lnTo>
                    <a:pt x="1881862" y="147714"/>
                  </a:lnTo>
                  <a:lnTo>
                    <a:pt x="1871023" y="153953"/>
                  </a:lnTo>
                  <a:close/>
                  <a:moveTo>
                    <a:pt x="1892711" y="141465"/>
                  </a:moveTo>
                  <a:lnTo>
                    <a:pt x="1886986" y="131483"/>
                  </a:lnTo>
                  <a:lnTo>
                    <a:pt x="1897807" y="125254"/>
                  </a:lnTo>
                  <a:lnTo>
                    <a:pt x="1903560" y="135159"/>
                  </a:lnTo>
                  <a:lnTo>
                    <a:pt x="1892711" y="141465"/>
                  </a:lnTo>
                  <a:close/>
                  <a:moveTo>
                    <a:pt x="1914399" y="128921"/>
                  </a:moveTo>
                  <a:lnTo>
                    <a:pt x="1908665" y="118977"/>
                  </a:lnTo>
                  <a:lnTo>
                    <a:pt x="1919486" y="112709"/>
                  </a:lnTo>
                  <a:lnTo>
                    <a:pt x="1925229" y="122663"/>
                  </a:lnTo>
                  <a:lnTo>
                    <a:pt x="1914399" y="128921"/>
                  </a:lnTo>
                  <a:close/>
                  <a:moveTo>
                    <a:pt x="1936088" y="116405"/>
                  </a:moveTo>
                  <a:lnTo>
                    <a:pt x="1930335" y="106432"/>
                  </a:lnTo>
                  <a:lnTo>
                    <a:pt x="1941203" y="100184"/>
                  </a:lnTo>
                  <a:lnTo>
                    <a:pt x="1946956" y="110118"/>
                  </a:lnTo>
                  <a:lnTo>
                    <a:pt x="1936088" y="116405"/>
                  </a:lnTo>
                  <a:close/>
                  <a:moveTo>
                    <a:pt x="1957757" y="103889"/>
                  </a:moveTo>
                  <a:lnTo>
                    <a:pt x="1952071" y="93916"/>
                  </a:lnTo>
                  <a:lnTo>
                    <a:pt x="1962881" y="87678"/>
                  </a:lnTo>
                  <a:lnTo>
                    <a:pt x="1968625" y="97593"/>
                  </a:lnTo>
                  <a:lnTo>
                    <a:pt x="1957757" y="103889"/>
                  </a:lnTo>
                  <a:close/>
                  <a:moveTo>
                    <a:pt x="1979474" y="91354"/>
                  </a:moveTo>
                  <a:lnTo>
                    <a:pt x="1973721" y="81419"/>
                  </a:lnTo>
                  <a:lnTo>
                    <a:pt x="1984551" y="75143"/>
                  </a:lnTo>
                  <a:lnTo>
                    <a:pt x="1990295" y="85115"/>
                  </a:lnTo>
                  <a:lnTo>
                    <a:pt x="1979474" y="91354"/>
                  </a:lnTo>
                  <a:close/>
                  <a:moveTo>
                    <a:pt x="2001163" y="78819"/>
                  </a:moveTo>
                  <a:lnTo>
                    <a:pt x="1995409" y="68866"/>
                  </a:lnTo>
                  <a:lnTo>
                    <a:pt x="2006249" y="62608"/>
                  </a:lnTo>
                  <a:lnTo>
                    <a:pt x="2011983" y="72571"/>
                  </a:lnTo>
                  <a:lnTo>
                    <a:pt x="2001163" y="78819"/>
                  </a:lnTo>
                  <a:close/>
                  <a:moveTo>
                    <a:pt x="2022841" y="66332"/>
                  </a:moveTo>
                  <a:lnTo>
                    <a:pt x="2017117" y="56359"/>
                  </a:lnTo>
                  <a:lnTo>
                    <a:pt x="2027937" y="50101"/>
                  </a:lnTo>
                  <a:lnTo>
                    <a:pt x="2033691" y="60055"/>
                  </a:lnTo>
                  <a:lnTo>
                    <a:pt x="2022841" y="66332"/>
                  </a:lnTo>
                  <a:close/>
                  <a:moveTo>
                    <a:pt x="2044530" y="53797"/>
                  </a:moveTo>
                  <a:lnTo>
                    <a:pt x="2038777" y="43834"/>
                  </a:lnTo>
                  <a:lnTo>
                    <a:pt x="2049635" y="37585"/>
                  </a:lnTo>
                  <a:lnTo>
                    <a:pt x="2055369" y="47539"/>
                  </a:lnTo>
                  <a:lnTo>
                    <a:pt x="2044530" y="53797"/>
                  </a:lnTo>
                  <a:close/>
                  <a:moveTo>
                    <a:pt x="2066247" y="41243"/>
                  </a:moveTo>
                  <a:lnTo>
                    <a:pt x="2060494" y="31327"/>
                  </a:lnTo>
                  <a:lnTo>
                    <a:pt x="2071324" y="25060"/>
                  </a:lnTo>
                  <a:lnTo>
                    <a:pt x="2077077" y="35023"/>
                  </a:lnTo>
                  <a:lnTo>
                    <a:pt x="2066247" y="41243"/>
                  </a:lnTo>
                  <a:close/>
                  <a:moveTo>
                    <a:pt x="2087888" y="28737"/>
                  </a:moveTo>
                  <a:lnTo>
                    <a:pt x="2082182" y="18802"/>
                  </a:lnTo>
                  <a:lnTo>
                    <a:pt x="2092993" y="12554"/>
                  </a:lnTo>
                  <a:lnTo>
                    <a:pt x="2098746" y="22488"/>
                  </a:lnTo>
                  <a:lnTo>
                    <a:pt x="2087888" y="28737"/>
                  </a:lnTo>
                  <a:close/>
                  <a:moveTo>
                    <a:pt x="2109586" y="16240"/>
                  </a:moveTo>
                  <a:lnTo>
                    <a:pt x="2103861" y="6267"/>
                  </a:lnTo>
                  <a:lnTo>
                    <a:pt x="2114691" y="0"/>
                  </a:lnTo>
                  <a:lnTo>
                    <a:pt x="2120454" y="9953"/>
                  </a:lnTo>
                  <a:lnTo>
                    <a:pt x="2109586" y="16240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3" name="Freihandform: Form 2122">
              <a:extLst>
                <a:ext uri="{FF2B5EF4-FFF2-40B4-BE49-F238E27FC236}">
                  <a16:creationId xmlns:a16="http://schemas.microsoft.com/office/drawing/2014/main" id="{D29D20FE-593D-4518-A2A4-DF4640654C9D}"/>
                </a:ext>
              </a:extLst>
            </p:cNvPr>
            <p:cNvSpPr/>
            <p:nvPr/>
          </p:nvSpPr>
          <p:spPr>
            <a:xfrm>
              <a:off x="6093018" y="4329455"/>
              <a:ext cx="16630" cy="14763"/>
            </a:xfrm>
            <a:custGeom>
              <a:avLst/>
              <a:gdLst>
                <a:gd name="connsiteX0" fmla="*/ 5753 w 16630"/>
                <a:gd name="connsiteY0" fmla="*/ 14764 h 14763"/>
                <a:gd name="connsiteX1" fmla="*/ 0 w 16630"/>
                <a:gd name="connsiteY1" fmla="*/ 4801 h 14763"/>
                <a:gd name="connsiteX2" fmla="*/ 8315 w 16630"/>
                <a:gd name="connsiteY2" fmla="*/ 0 h 14763"/>
                <a:gd name="connsiteX3" fmla="*/ 16631 w 16630"/>
                <a:gd name="connsiteY3" fmla="*/ 4801 h 14763"/>
                <a:gd name="connsiteX4" fmla="*/ 10858 w 16630"/>
                <a:gd name="connsiteY4" fmla="*/ 14764 h 14763"/>
                <a:gd name="connsiteX5" fmla="*/ 8315 w 16630"/>
                <a:gd name="connsiteY5" fmla="*/ 13278 h 14763"/>
                <a:gd name="connsiteX6" fmla="*/ 5753 w 16630"/>
                <a:gd name="connsiteY6" fmla="*/ 14764 h 1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0" h="14763">
                  <a:moveTo>
                    <a:pt x="5753" y="14764"/>
                  </a:moveTo>
                  <a:lnTo>
                    <a:pt x="0" y="4801"/>
                  </a:lnTo>
                  <a:lnTo>
                    <a:pt x="8315" y="0"/>
                  </a:lnTo>
                  <a:lnTo>
                    <a:pt x="16631" y="4801"/>
                  </a:lnTo>
                  <a:lnTo>
                    <a:pt x="10858" y="14764"/>
                  </a:lnTo>
                  <a:lnTo>
                    <a:pt x="8315" y="13278"/>
                  </a:lnTo>
                  <a:lnTo>
                    <a:pt x="5753" y="14764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4" name="Freihandform: Form 2123">
              <a:extLst>
                <a:ext uri="{FF2B5EF4-FFF2-40B4-BE49-F238E27FC236}">
                  <a16:creationId xmlns:a16="http://schemas.microsoft.com/office/drawing/2014/main" id="{BEDC0A01-021F-4D0B-B1BB-24345D8ED20A}"/>
                </a:ext>
              </a:extLst>
            </p:cNvPr>
            <p:cNvSpPr/>
            <p:nvPr/>
          </p:nvSpPr>
          <p:spPr>
            <a:xfrm>
              <a:off x="6114716" y="4340504"/>
              <a:ext cx="2120484" cy="1230915"/>
            </a:xfrm>
            <a:custGeom>
              <a:avLst/>
              <a:gdLst>
                <a:gd name="connsiteX0" fmla="*/ 2114731 w 2120484"/>
                <a:gd name="connsiteY0" fmla="*/ 1230916 h 1230915"/>
                <a:gd name="connsiteX1" fmla="*/ 2103911 w 2120484"/>
                <a:gd name="connsiteY1" fmla="*/ 1224648 h 1230915"/>
                <a:gd name="connsiteX2" fmla="*/ 2109626 w 2120484"/>
                <a:gd name="connsiteY2" fmla="*/ 1214685 h 1230915"/>
                <a:gd name="connsiteX3" fmla="*/ 2120484 w 2120484"/>
                <a:gd name="connsiteY3" fmla="*/ 1220933 h 1230915"/>
                <a:gd name="connsiteX4" fmla="*/ 2114731 w 2120484"/>
                <a:gd name="connsiteY4" fmla="*/ 1230916 h 1230915"/>
                <a:gd name="connsiteX5" fmla="*/ 2093024 w 2120484"/>
                <a:gd name="connsiteY5" fmla="*/ 1218371 h 1230915"/>
                <a:gd name="connsiteX6" fmla="*/ 2082174 w 2120484"/>
                <a:gd name="connsiteY6" fmla="*/ 1212104 h 1230915"/>
                <a:gd name="connsiteX7" fmla="*/ 2087937 w 2120484"/>
                <a:gd name="connsiteY7" fmla="*/ 1202198 h 1230915"/>
                <a:gd name="connsiteX8" fmla="*/ 2098796 w 2120484"/>
                <a:gd name="connsiteY8" fmla="*/ 1208418 h 1230915"/>
                <a:gd name="connsiteX9" fmla="*/ 2093024 w 2120484"/>
                <a:gd name="connsiteY9" fmla="*/ 1218371 h 1230915"/>
                <a:gd name="connsiteX10" fmla="*/ 2071373 w 2120484"/>
                <a:gd name="connsiteY10" fmla="*/ 1205874 h 1230915"/>
                <a:gd name="connsiteX11" fmla="*/ 2060515 w 2120484"/>
                <a:gd name="connsiteY11" fmla="*/ 1199626 h 1230915"/>
                <a:gd name="connsiteX12" fmla="*/ 2066259 w 2120484"/>
                <a:gd name="connsiteY12" fmla="*/ 1189653 h 1230915"/>
                <a:gd name="connsiteX13" fmla="*/ 2077117 w 2120484"/>
                <a:gd name="connsiteY13" fmla="*/ 1195902 h 1230915"/>
                <a:gd name="connsiteX14" fmla="*/ 2071373 w 2120484"/>
                <a:gd name="connsiteY14" fmla="*/ 1205874 h 1230915"/>
                <a:gd name="connsiteX15" fmla="*/ 2049694 w 2120484"/>
                <a:gd name="connsiteY15" fmla="*/ 1193349 h 1230915"/>
                <a:gd name="connsiteX16" fmla="*/ 2038846 w 2120484"/>
                <a:gd name="connsiteY16" fmla="*/ 1187110 h 1230915"/>
                <a:gd name="connsiteX17" fmla="*/ 2044560 w 2120484"/>
                <a:gd name="connsiteY17" fmla="*/ 1177099 h 1230915"/>
                <a:gd name="connsiteX18" fmla="*/ 2055419 w 2120484"/>
                <a:gd name="connsiteY18" fmla="*/ 1183386 h 1230915"/>
                <a:gd name="connsiteX19" fmla="*/ 2049694 w 2120484"/>
                <a:gd name="connsiteY19" fmla="*/ 1193349 h 1230915"/>
                <a:gd name="connsiteX20" fmla="*/ 2027996 w 2120484"/>
                <a:gd name="connsiteY20" fmla="*/ 1180824 h 1230915"/>
                <a:gd name="connsiteX21" fmla="*/ 2017138 w 2120484"/>
                <a:gd name="connsiteY21" fmla="*/ 1174594 h 1230915"/>
                <a:gd name="connsiteX22" fmla="*/ 2022891 w 2120484"/>
                <a:gd name="connsiteY22" fmla="*/ 1164593 h 1230915"/>
                <a:gd name="connsiteX23" fmla="*/ 2033740 w 2120484"/>
                <a:gd name="connsiteY23" fmla="*/ 1170842 h 1230915"/>
                <a:gd name="connsiteX24" fmla="*/ 2027996 w 2120484"/>
                <a:gd name="connsiteY24" fmla="*/ 1180824 h 1230915"/>
                <a:gd name="connsiteX25" fmla="*/ 2006280 w 2120484"/>
                <a:gd name="connsiteY25" fmla="*/ 1168308 h 1230915"/>
                <a:gd name="connsiteX26" fmla="*/ 1995421 w 2120484"/>
                <a:gd name="connsiteY26" fmla="*/ 1162050 h 1230915"/>
                <a:gd name="connsiteX27" fmla="*/ 2001174 w 2120484"/>
                <a:gd name="connsiteY27" fmla="*/ 1152077 h 1230915"/>
                <a:gd name="connsiteX28" fmla="*/ 2012023 w 2120484"/>
                <a:gd name="connsiteY28" fmla="*/ 1158326 h 1230915"/>
                <a:gd name="connsiteX29" fmla="*/ 2006280 w 2120484"/>
                <a:gd name="connsiteY29" fmla="*/ 1168308 h 1230915"/>
                <a:gd name="connsiteX30" fmla="*/ 1984582 w 2120484"/>
                <a:gd name="connsiteY30" fmla="*/ 1155792 h 1230915"/>
                <a:gd name="connsiteX31" fmla="*/ 1973714 w 2120484"/>
                <a:gd name="connsiteY31" fmla="*/ 1149496 h 1230915"/>
                <a:gd name="connsiteX32" fmla="*/ 1979485 w 2120484"/>
                <a:gd name="connsiteY32" fmla="*/ 1139590 h 1230915"/>
                <a:gd name="connsiteX33" fmla="*/ 1990363 w 2120484"/>
                <a:gd name="connsiteY33" fmla="*/ 1145848 h 1230915"/>
                <a:gd name="connsiteX34" fmla="*/ 1984582 w 2120484"/>
                <a:gd name="connsiteY34" fmla="*/ 1155792 h 1230915"/>
                <a:gd name="connsiteX35" fmla="*/ 1962950 w 2120484"/>
                <a:gd name="connsiteY35" fmla="*/ 1143267 h 1230915"/>
                <a:gd name="connsiteX36" fmla="*/ 1952072 w 2120484"/>
                <a:gd name="connsiteY36" fmla="*/ 1136999 h 1230915"/>
                <a:gd name="connsiteX37" fmla="*/ 1957816 w 2120484"/>
                <a:gd name="connsiteY37" fmla="*/ 1127046 h 1230915"/>
                <a:gd name="connsiteX38" fmla="*/ 1968703 w 2120484"/>
                <a:gd name="connsiteY38" fmla="*/ 1133275 h 1230915"/>
                <a:gd name="connsiteX39" fmla="*/ 1962950 w 2120484"/>
                <a:gd name="connsiteY39" fmla="*/ 1143267 h 1230915"/>
                <a:gd name="connsiteX40" fmla="*/ 1941224 w 2120484"/>
                <a:gd name="connsiteY40" fmla="*/ 1130732 h 1230915"/>
                <a:gd name="connsiteX41" fmla="*/ 1930403 w 2120484"/>
                <a:gd name="connsiteY41" fmla="*/ 1124503 h 1230915"/>
                <a:gd name="connsiteX42" fmla="*/ 1936118 w 2120484"/>
                <a:gd name="connsiteY42" fmla="*/ 1114520 h 1230915"/>
                <a:gd name="connsiteX43" fmla="*/ 1946967 w 2120484"/>
                <a:gd name="connsiteY43" fmla="*/ 1120759 h 1230915"/>
                <a:gd name="connsiteX44" fmla="*/ 1941224 w 2120484"/>
                <a:gd name="connsiteY44" fmla="*/ 1130732 h 1230915"/>
                <a:gd name="connsiteX45" fmla="*/ 1919526 w 2120484"/>
                <a:gd name="connsiteY45" fmla="*/ 1118197 h 1230915"/>
                <a:gd name="connsiteX46" fmla="*/ 1908648 w 2120484"/>
                <a:gd name="connsiteY46" fmla="*/ 1111901 h 1230915"/>
                <a:gd name="connsiteX47" fmla="*/ 1914439 w 2120484"/>
                <a:gd name="connsiteY47" fmla="*/ 1101995 h 1230915"/>
                <a:gd name="connsiteX48" fmla="*/ 1925279 w 2120484"/>
                <a:gd name="connsiteY48" fmla="*/ 1108262 h 1230915"/>
                <a:gd name="connsiteX49" fmla="*/ 1919526 w 2120484"/>
                <a:gd name="connsiteY49" fmla="*/ 1118197 h 1230915"/>
                <a:gd name="connsiteX50" fmla="*/ 1897847 w 2120484"/>
                <a:gd name="connsiteY50" fmla="*/ 1105700 h 1230915"/>
                <a:gd name="connsiteX51" fmla="*/ 1886979 w 2120484"/>
                <a:gd name="connsiteY51" fmla="*/ 1099452 h 1230915"/>
                <a:gd name="connsiteX52" fmla="*/ 1892732 w 2120484"/>
                <a:gd name="connsiteY52" fmla="*/ 1089479 h 1230915"/>
                <a:gd name="connsiteX53" fmla="*/ 1903591 w 2120484"/>
                <a:gd name="connsiteY53" fmla="*/ 1095727 h 1230915"/>
                <a:gd name="connsiteX54" fmla="*/ 1897847 w 2120484"/>
                <a:gd name="connsiteY54" fmla="*/ 1105700 h 1230915"/>
                <a:gd name="connsiteX55" fmla="*/ 1876168 w 2120484"/>
                <a:gd name="connsiteY55" fmla="*/ 1093146 h 1230915"/>
                <a:gd name="connsiteX56" fmla="*/ 1865300 w 2120484"/>
                <a:gd name="connsiteY56" fmla="*/ 1086907 h 1230915"/>
                <a:gd name="connsiteX57" fmla="*/ 1871053 w 2120484"/>
                <a:gd name="connsiteY57" fmla="*/ 1076925 h 1230915"/>
                <a:gd name="connsiteX58" fmla="*/ 1881873 w 2120484"/>
                <a:gd name="connsiteY58" fmla="*/ 1083192 h 1230915"/>
                <a:gd name="connsiteX59" fmla="*/ 1876168 w 2120484"/>
                <a:gd name="connsiteY59" fmla="*/ 1093146 h 1230915"/>
                <a:gd name="connsiteX60" fmla="*/ 1854451 w 2120484"/>
                <a:gd name="connsiteY60" fmla="*/ 1080630 h 1230915"/>
                <a:gd name="connsiteX61" fmla="*/ 1843602 w 2120484"/>
                <a:gd name="connsiteY61" fmla="*/ 1074353 h 1230915"/>
                <a:gd name="connsiteX62" fmla="*/ 1849384 w 2120484"/>
                <a:gd name="connsiteY62" fmla="*/ 1064428 h 1230915"/>
                <a:gd name="connsiteX63" fmla="*/ 1860223 w 2120484"/>
                <a:gd name="connsiteY63" fmla="*/ 1070705 h 1230915"/>
                <a:gd name="connsiteX64" fmla="*/ 1854451 w 2120484"/>
                <a:gd name="connsiteY64" fmla="*/ 1080630 h 1230915"/>
                <a:gd name="connsiteX65" fmla="*/ 1832782 w 2120484"/>
                <a:gd name="connsiteY65" fmla="*/ 1068143 h 1230915"/>
                <a:gd name="connsiteX66" fmla="*/ 1821923 w 2120484"/>
                <a:gd name="connsiteY66" fmla="*/ 1061866 h 1230915"/>
                <a:gd name="connsiteX67" fmla="*/ 1827676 w 2120484"/>
                <a:gd name="connsiteY67" fmla="*/ 1051893 h 1230915"/>
                <a:gd name="connsiteX68" fmla="*/ 1838515 w 2120484"/>
                <a:gd name="connsiteY68" fmla="*/ 1058122 h 1230915"/>
                <a:gd name="connsiteX69" fmla="*/ 1832782 w 2120484"/>
                <a:gd name="connsiteY69" fmla="*/ 1068143 h 1230915"/>
                <a:gd name="connsiteX70" fmla="*/ 1811093 w 2120484"/>
                <a:gd name="connsiteY70" fmla="*/ 1055599 h 1230915"/>
                <a:gd name="connsiteX71" fmla="*/ 1800235 w 2120484"/>
                <a:gd name="connsiteY71" fmla="*/ 1049340 h 1230915"/>
                <a:gd name="connsiteX72" fmla="*/ 1805997 w 2120484"/>
                <a:gd name="connsiteY72" fmla="*/ 1039358 h 1230915"/>
                <a:gd name="connsiteX73" fmla="*/ 1816808 w 2120484"/>
                <a:gd name="connsiteY73" fmla="*/ 1045616 h 1230915"/>
                <a:gd name="connsiteX74" fmla="*/ 1811093 w 2120484"/>
                <a:gd name="connsiteY74" fmla="*/ 1055599 h 1230915"/>
                <a:gd name="connsiteX75" fmla="*/ 1789405 w 2120484"/>
                <a:gd name="connsiteY75" fmla="*/ 1043092 h 1230915"/>
                <a:gd name="connsiteX76" fmla="*/ 1778546 w 2120484"/>
                <a:gd name="connsiteY76" fmla="*/ 1036815 h 1230915"/>
                <a:gd name="connsiteX77" fmla="*/ 1784290 w 2120484"/>
                <a:gd name="connsiteY77" fmla="*/ 1026852 h 1230915"/>
                <a:gd name="connsiteX78" fmla="*/ 1795139 w 2120484"/>
                <a:gd name="connsiteY78" fmla="*/ 1033101 h 1230915"/>
                <a:gd name="connsiteX79" fmla="*/ 1789405 w 2120484"/>
                <a:gd name="connsiteY79" fmla="*/ 1043092 h 1230915"/>
                <a:gd name="connsiteX80" fmla="*/ 1767716 w 2120484"/>
                <a:gd name="connsiteY80" fmla="*/ 1030567 h 1230915"/>
                <a:gd name="connsiteX81" fmla="*/ 1756877 w 2120484"/>
                <a:gd name="connsiteY81" fmla="*/ 1024299 h 1230915"/>
                <a:gd name="connsiteX82" fmla="*/ 1762611 w 2120484"/>
                <a:gd name="connsiteY82" fmla="*/ 1014346 h 1230915"/>
                <a:gd name="connsiteX83" fmla="*/ 1773469 w 2120484"/>
                <a:gd name="connsiteY83" fmla="*/ 1020594 h 1230915"/>
                <a:gd name="connsiteX84" fmla="*/ 1767716 w 2120484"/>
                <a:gd name="connsiteY84" fmla="*/ 1030567 h 1230915"/>
                <a:gd name="connsiteX85" fmla="*/ 1746018 w 2120484"/>
                <a:gd name="connsiteY85" fmla="*/ 1018042 h 1230915"/>
                <a:gd name="connsiteX86" fmla="*/ 1735150 w 2120484"/>
                <a:gd name="connsiteY86" fmla="*/ 1011755 h 1230915"/>
                <a:gd name="connsiteX87" fmla="*/ 1740923 w 2120484"/>
                <a:gd name="connsiteY87" fmla="*/ 1001830 h 1230915"/>
                <a:gd name="connsiteX88" fmla="*/ 1751781 w 2120484"/>
                <a:gd name="connsiteY88" fmla="*/ 1008088 h 1230915"/>
                <a:gd name="connsiteX89" fmla="*/ 1746018 w 2120484"/>
                <a:gd name="connsiteY89" fmla="*/ 1018042 h 1230915"/>
                <a:gd name="connsiteX90" fmla="*/ 1724339 w 2120484"/>
                <a:gd name="connsiteY90" fmla="*/ 1005535 h 1230915"/>
                <a:gd name="connsiteX91" fmla="*/ 1713481 w 2120484"/>
                <a:gd name="connsiteY91" fmla="*/ 999249 h 1230915"/>
                <a:gd name="connsiteX92" fmla="*/ 1719234 w 2120484"/>
                <a:gd name="connsiteY92" fmla="*/ 989285 h 1230915"/>
                <a:gd name="connsiteX93" fmla="*/ 1730064 w 2120484"/>
                <a:gd name="connsiteY93" fmla="*/ 995553 h 1230915"/>
                <a:gd name="connsiteX94" fmla="*/ 1724339 w 2120484"/>
                <a:gd name="connsiteY94" fmla="*/ 1005535 h 1230915"/>
                <a:gd name="connsiteX95" fmla="*/ 1702660 w 2120484"/>
                <a:gd name="connsiteY95" fmla="*/ 992991 h 1230915"/>
                <a:gd name="connsiteX96" fmla="*/ 1691783 w 2120484"/>
                <a:gd name="connsiteY96" fmla="*/ 986723 h 1230915"/>
                <a:gd name="connsiteX97" fmla="*/ 1697517 w 2120484"/>
                <a:gd name="connsiteY97" fmla="*/ 976741 h 1230915"/>
                <a:gd name="connsiteX98" fmla="*/ 1708366 w 2120484"/>
                <a:gd name="connsiteY98" fmla="*/ 983008 h 1230915"/>
                <a:gd name="connsiteX99" fmla="*/ 1702660 w 2120484"/>
                <a:gd name="connsiteY99" fmla="*/ 992991 h 1230915"/>
                <a:gd name="connsiteX100" fmla="*/ 1680915 w 2120484"/>
                <a:gd name="connsiteY100" fmla="*/ 980465 h 1230915"/>
                <a:gd name="connsiteX101" fmla="*/ 1670057 w 2120484"/>
                <a:gd name="connsiteY101" fmla="*/ 974179 h 1230915"/>
                <a:gd name="connsiteX102" fmla="*/ 1675867 w 2120484"/>
                <a:gd name="connsiteY102" fmla="*/ 964264 h 1230915"/>
                <a:gd name="connsiteX103" fmla="*/ 1686706 w 2120484"/>
                <a:gd name="connsiteY103" fmla="*/ 970531 h 1230915"/>
                <a:gd name="connsiteX104" fmla="*/ 1680915 w 2120484"/>
                <a:gd name="connsiteY104" fmla="*/ 980465 h 1230915"/>
                <a:gd name="connsiteX105" fmla="*/ 1659264 w 2120484"/>
                <a:gd name="connsiteY105" fmla="*/ 967949 h 1230915"/>
                <a:gd name="connsiteX106" fmla="*/ 1648444 w 2120484"/>
                <a:gd name="connsiteY106" fmla="*/ 961682 h 1230915"/>
                <a:gd name="connsiteX107" fmla="*/ 1654150 w 2120484"/>
                <a:gd name="connsiteY107" fmla="*/ 951709 h 1230915"/>
                <a:gd name="connsiteX108" fmla="*/ 1665027 w 2120484"/>
                <a:gd name="connsiteY108" fmla="*/ 957977 h 1230915"/>
                <a:gd name="connsiteX109" fmla="*/ 1659264 w 2120484"/>
                <a:gd name="connsiteY109" fmla="*/ 967949 h 1230915"/>
                <a:gd name="connsiteX110" fmla="*/ 1637605 w 2120484"/>
                <a:gd name="connsiteY110" fmla="*/ 955415 h 1230915"/>
                <a:gd name="connsiteX111" fmla="*/ 1626727 w 2120484"/>
                <a:gd name="connsiteY111" fmla="*/ 949166 h 1230915"/>
                <a:gd name="connsiteX112" fmla="*/ 1632471 w 2120484"/>
                <a:gd name="connsiteY112" fmla="*/ 939203 h 1230915"/>
                <a:gd name="connsiteX113" fmla="*/ 1643310 w 2120484"/>
                <a:gd name="connsiteY113" fmla="*/ 945432 h 1230915"/>
                <a:gd name="connsiteX114" fmla="*/ 1637605 w 2120484"/>
                <a:gd name="connsiteY114" fmla="*/ 955415 h 1230915"/>
                <a:gd name="connsiteX115" fmla="*/ 1615840 w 2120484"/>
                <a:gd name="connsiteY115" fmla="*/ 942889 h 1230915"/>
                <a:gd name="connsiteX116" fmla="*/ 1605020 w 2120484"/>
                <a:gd name="connsiteY116" fmla="*/ 936602 h 1230915"/>
                <a:gd name="connsiteX117" fmla="*/ 1610782 w 2120484"/>
                <a:gd name="connsiteY117" fmla="*/ 926677 h 1230915"/>
                <a:gd name="connsiteX118" fmla="*/ 1621622 w 2120484"/>
                <a:gd name="connsiteY118" fmla="*/ 932964 h 1230915"/>
                <a:gd name="connsiteX119" fmla="*/ 1615840 w 2120484"/>
                <a:gd name="connsiteY119" fmla="*/ 942889 h 1230915"/>
                <a:gd name="connsiteX120" fmla="*/ 1594171 w 2120484"/>
                <a:gd name="connsiteY120" fmla="*/ 930373 h 1230915"/>
                <a:gd name="connsiteX121" fmla="*/ 1583360 w 2120484"/>
                <a:gd name="connsiteY121" fmla="*/ 924125 h 1230915"/>
                <a:gd name="connsiteX122" fmla="*/ 1589103 w 2120484"/>
                <a:gd name="connsiteY122" fmla="*/ 914171 h 1230915"/>
                <a:gd name="connsiteX123" fmla="*/ 1599924 w 2120484"/>
                <a:gd name="connsiteY123" fmla="*/ 920391 h 1230915"/>
                <a:gd name="connsiteX124" fmla="*/ 1594171 w 2120484"/>
                <a:gd name="connsiteY124" fmla="*/ 930373 h 1230915"/>
                <a:gd name="connsiteX125" fmla="*/ 1572482 w 2120484"/>
                <a:gd name="connsiteY125" fmla="*/ 917867 h 1230915"/>
                <a:gd name="connsiteX126" fmla="*/ 1561672 w 2120484"/>
                <a:gd name="connsiteY126" fmla="*/ 911581 h 1230915"/>
                <a:gd name="connsiteX127" fmla="*/ 1567406 w 2120484"/>
                <a:gd name="connsiteY127" fmla="*/ 901617 h 1230915"/>
                <a:gd name="connsiteX128" fmla="*/ 1578217 w 2120484"/>
                <a:gd name="connsiteY128" fmla="*/ 907875 h 1230915"/>
                <a:gd name="connsiteX129" fmla="*/ 1572482 w 2120484"/>
                <a:gd name="connsiteY129" fmla="*/ 917867 h 1230915"/>
                <a:gd name="connsiteX130" fmla="*/ 1550823 w 2120484"/>
                <a:gd name="connsiteY130" fmla="*/ 905342 h 1230915"/>
                <a:gd name="connsiteX131" fmla="*/ 1539974 w 2120484"/>
                <a:gd name="connsiteY131" fmla="*/ 899093 h 1230915"/>
                <a:gd name="connsiteX132" fmla="*/ 1545717 w 2120484"/>
                <a:gd name="connsiteY132" fmla="*/ 889111 h 1230915"/>
                <a:gd name="connsiteX133" fmla="*/ 1556576 w 2120484"/>
                <a:gd name="connsiteY133" fmla="*/ 895360 h 1230915"/>
                <a:gd name="connsiteX134" fmla="*/ 1550823 w 2120484"/>
                <a:gd name="connsiteY134" fmla="*/ 905342 h 1230915"/>
                <a:gd name="connsiteX135" fmla="*/ 1529144 w 2120484"/>
                <a:gd name="connsiteY135" fmla="*/ 892807 h 1230915"/>
                <a:gd name="connsiteX136" fmla="*/ 1518304 w 2120484"/>
                <a:gd name="connsiteY136" fmla="*/ 886549 h 1230915"/>
                <a:gd name="connsiteX137" fmla="*/ 1524000 w 2120484"/>
                <a:gd name="connsiteY137" fmla="*/ 876576 h 1230915"/>
                <a:gd name="connsiteX138" fmla="*/ 1534868 w 2120484"/>
                <a:gd name="connsiteY138" fmla="*/ 882844 h 1230915"/>
                <a:gd name="connsiteX139" fmla="*/ 1529144 w 2120484"/>
                <a:gd name="connsiteY139" fmla="*/ 892807 h 1230915"/>
                <a:gd name="connsiteX140" fmla="*/ 1507407 w 2120484"/>
                <a:gd name="connsiteY140" fmla="*/ 880281 h 1230915"/>
                <a:gd name="connsiteX141" fmla="*/ 1496559 w 2120484"/>
                <a:gd name="connsiteY141" fmla="*/ 874014 h 1230915"/>
                <a:gd name="connsiteX142" fmla="*/ 1502331 w 2120484"/>
                <a:gd name="connsiteY142" fmla="*/ 864070 h 1230915"/>
                <a:gd name="connsiteX143" fmla="*/ 1513180 w 2120484"/>
                <a:gd name="connsiteY143" fmla="*/ 870337 h 1230915"/>
                <a:gd name="connsiteX144" fmla="*/ 1507407 w 2120484"/>
                <a:gd name="connsiteY144" fmla="*/ 880281 h 1230915"/>
                <a:gd name="connsiteX145" fmla="*/ 1485729 w 2120484"/>
                <a:gd name="connsiteY145" fmla="*/ 867756 h 1230915"/>
                <a:gd name="connsiteX146" fmla="*/ 1474908 w 2120484"/>
                <a:gd name="connsiteY146" fmla="*/ 861517 h 1230915"/>
                <a:gd name="connsiteX147" fmla="*/ 1480614 w 2120484"/>
                <a:gd name="connsiteY147" fmla="*/ 851544 h 1230915"/>
                <a:gd name="connsiteX148" fmla="*/ 1491482 w 2120484"/>
                <a:gd name="connsiteY148" fmla="*/ 857793 h 1230915"/>
                <a:gd name="connsiteX149" fmla="*/ 1485729 w 2120484"/>
                <a:gd name="connsiteY149" fmla="*/ 867756 h 1230915"/>
                <a:gd name="connsiteX150" fmla="*/ 1464040 w 2120484"/>
                <a:gd name="connsiteY150" fmla="*/ 855221 h 1230915"/>
                <a:gd name="connsiteX151" fmla="*/ 1453229 w 2120484"/>
                <a:gd name="connsiteY151" fmla="*/ 848992 h 1230915"/>
                <a:gd name="connsiteX152" fmla="*/ 1458973 w 2120484"/>
                <a:gd name="connsiteY152" fmla="*/ 839010 h 1230915"/>
                <a:gd name="connsiteX153" fmla="*/ 1469793 w 2120484"/>
                <a:gd name="connsiteY153" fmla="*/ 845258 h 1230915"/>
                <a:gd name="connsiteX154" fmla="*/ 1464040 w 2120484"/>
                <a:gd name="connsiteY154" fmla="*/ 855221 h 1230915"/>
                <a:gd name="connsiteX155" fmla="*/ 1442342 w 2120484"/>
                <a:gd name="connsiteY155" fmla="*/ 842705 h 1230915"/>
                <a:gd name="connsiteX156" fmla="*/ 1431531 w 2120484"/>
                <a:gd name="connsiteY156" fmla="*/ 836418 h 1230915"/>
                <a:gd name="connsiteX157" fmla="*/ 1437284 w 2120484"/>
                <a:gd name="connsiteY157" fmla="*/ 826503 h 1230915"/>
                <a:gd name="connsiteX158" fmla="*/ 1448105 w 2120484"/>
                <a:gd name="connsiteY158" fmla="*/ 832752 h 1230915"/>
                <a:gd name="connsiteX159" fmla="*/ 1442342 w 2120484"/>
                <a:gd name="connsiteY159" fmla="*/ 842705 h 1230915"/>
                <a:gd name="connsiteX160" fmla="*/ 1420663 w 2120484"/>
                <a:gd name="connsiteY160" fmla="*/ 830208 h 1230915"/>
                <a:gd name="connsiteX161" fmla="*/ 1409843 w 2120484"/>
                <a:gd name="connsiteY161" fmla="*/ 823951 h 1230915"/>
                <a:gd name="connsiteX162" fmla="*/ 1415558 w 2120484"/>
                <a:gd name="connsiteY162" fmla="*/ 813949 h 1230915"/>
                <a:gd name="connsiteX163" fmla="*/ 1426426 w 2120484"/>
                <a:gd name="connsiteY163" fmla="*/ 820217 h 1230915"/>
                <a:gd name="connsiteX164" fmla="*/ 1420663 w 2120484"/>
                <a:gd name="connsiteY164" fmla="*/ 830208 h 1230915"/>
                <a:gd name="connsiteX165" fmla="*/ 1398994 w 2120484"/>
                <a:gd name="connsiteY165" fmla="*/ 817664 h 1230915"/>
                <a:gd name="connsiteX166" fmla="*/ 1388116 w 2120484"/>
                <a:gd name="connsiteY166" fmla="*/ 811415 h 1230915"/>
                <a:gd name="connsiteX167" fmla="*/ 1393870 w 2120484"/>
                <a:gd name="connsiteY167" fmla="*/ 801453 h 1230915"/>
                <a:gd name="connsiteX168" fmla="*/ 1404699 w 2120484"/>
                <a:gd name="connsiteY168" fmla="*/ 807682 h 1230915"/>
                <a:gd name="connsiteX169" fmla="*/ 1398994 w 2120484"/>
                <a:gd name="connsiteY169" fmla="*/ 817664 h 1230915"/>
                <a:gd name="connsiteX170" fmla="*/ 1377258 w 2120484"/>
                <a:gd name="connsiteY170" fmla="*/ 805148 h 1230915"/>
                <a:gd name="connsiteX171" fmla="*/ 1366418 w 2120484"/>
                <a:gd name="connsiteY171" fmla="*/ 798871 h 1230915"/>
                <a:gd name="connsiteX172" fmla="*/ 1372191 w 2120484"/>
                <a:gd name="connsiteY172" fmla="*/ 788936 h 1230915"/>
                <a:gd name="connsiteX173" fmla="*/ 1383059 w 2120484"/>
                <a:gd name="connsiteY173" fmla="*/ 795204 h 1230915"/>
                <a:gd name="connsiteX174" fmla="*/ 1377258 w 2120484"/>
                <a:gd name="connsiteY174" fmla="*/ 805148 h 1230915"/>
                <a:gd name="connsiteX175" fmla="*/ 1355646 w 2120484"/>
                <a:gd name="connsiteY175" fmla="*/ 792632 h 1230915"/>
                <a:gd name="connsiteX176" fmla="*/ 1344778 w 2120484"/>
                <a:gd name="connsiteY176" fmla="*/ 786384 h 1230915"/>
                <a:gd name="connsiteX177" fmla="*/ 1350502 w 2120484"/>
                <a:gd name="connsiteY177" fmla="*/ 776402 h 1230915"/>
                <a:gd name="connsiteX178" fmla="*/ 1361351 w 2120484"/>
                <a:gd name="connsiteY178" fmla="*/ 782631 h 1230915"/>
                <a:gd name="connsiteX179" fmla="*/ 1355646 w 2120484"/>
                <a:gd name="connsiteY179" fmla="*/ 792632 h 1230915"/>
                <a:gd name="connsiteX180" fmla="*/ 1333910 w 2120484"/>
                <a:gd name="connsiteY180" fmla="*/ 780088 h 1230915"/>
                <a:gd name="connsiteX181" fmla="*/ 1323051 w 2120484"/>
                <a:gd name="connsiteY181" fmla="*/ 773830 h 1230915"/>
                <a:gd name="connsiteX182" fmla="*/ 1328852 w 2120484"/>
                <a:gd name="connsiteY182" fmla="*/ 763896 h 1230915"/>
                <a:gd name="connsiteX183" fmla="*/ 1339672 w 2120484"/>
                <a:gd name="connsiteY183" fmla="*/ 770172 h 1230915"/>
                <a:gd name="connsiteX184" fmla="*/ 1333910 w 2120484"/>
                <a:gd name="connsiteY184" fmla="*/ 780088 h 1230915"/>
                <a:gd name="connsiteX185" fmla="*/ 1312212 w 2120484"/>
                <a:gd name="connsiteY185" fmla="*/ 767572 h 1230915"/>
                <a:gd name="connsiteX186" fmla="*/ 1301382 w 2120484"/>
                <a:gd name="connsiteY186" fmla="*/ 761343 h 1230915"/>
                <a:gd name="connsiteX187" fmla="*/ 1307116 w 2120484"/>
                <a:gd name="connsiteY187" fmla="*/ 751360 h 1230915"/>
                <a:gd name="connsiteX188" fmla="*/ 1317955 w 2120484"/>
                <a:gd name="connsiteY188" fmla="*/ 757609 h 1230915"/>
                <a:gd name="connsiteX189" fmla="*/ 1312212 w 2120484"/>
                <a:gd name="connsiteY189" fmla="*/ 767572 h 1230915"/>
                <a:gd name="connsiteX190" fmla="*/ 1290542 w 2120484"/>
                <a:gd name="connsiteY190" fmla="*/ 755056 h 1230915"/>
                <a:gd name="connsiteX191" fmla="*/ 1279693 w 2120484"/>
                <a:gd name="connsiteY191" fmla="*/ 748817 h 1230915"/>
                <a:gd name="connsiteX192" fmla="*/ 1285447 w 2120484"/>
                <a:gd name="connsiteY192" fmla="*/ 738816 h 1230915"/>
                <a:gd name="connsiteX193" fmla="*/ 1296267 w 2120484"/>
                <a:gd name="connsiteY193" fmla="*/ 745083 h 1230915"/>
                <a:gd name="connsiteX194" fmla="*/ 1290542 w 2120484"/>
                <a:gd name="connsiteY194" fmla="*/ 755056 h 1230915"/>
                <a:gd name="connsiteX195" fmla="*/ 1268844 w 2120484"/>
                <a:gd name="connsiteY195" fmla="*/ 742521 h 1230915"/>
                <a:gd name="connsiteX196" fmla="*/ 1258005 w 2120484"/>
                <a:gd name="connsiteY196" fmla="*/ 736235 h 1230915"/>
                <a:gd name="connsiteX197" fmla="*/ 1263777 w 2120484"/>
                <a:gd name="connsiteY197" fmla="*/ 726300 h 1230915"/>
                <a:gd name="connsiteX198" fmla="*/ 1274578 w 2120484"/>
                <a:gd name="connsiteY198" fmla="*/ 732586 h 1230915"/>
                <a:gd name="connsiteX199" fmla="*/ 1268844 w 2120484"/>
                <a:gd name="connsiteY199" fmla="*/ 742521 h 1230915"/>
                <a:gd name="connsiteX200" fmla="*/ 1247156 w 2120484"/>
                <a:gd name="connsiteY200" fmla="*/ 730034 h 1230915"/>
                <a:gd name="connsiteX201" fmla="*/ 1236316 w 2120484"/>
                <a:gd name="connsiteY201" fmla="*/ 723757 h 1230915"/>
                <a:gd name="connsiteX202" fmla="*/ 1242051 w 2120484"/>
                <a:gd name="connsiteY202" fmla="*/ 713794 h 1230915"/>
                <a:gd name="connsiteX203" fmla="*/ 1252899 w 2120484"/>
                <a:gd name="connsiteY203" fmla="*/ 720033 h 1230915"/>
                <a:gd name="connsiteX204" fmla="*/ 1247156 w 2120484"/>
                <a:gd name="connsiteY204" fmla="*/ 730034 h 1230915"/>
                <a:gd name="connsiteX205" fmla="*/ 1225496 w 2120484"/>
                <a:gd name="connsiteY205" fmla="*/ 717480 h 1230915"/>
                <a:gd name="connsiteX206" fmla="*/ 1214619 w 2120484"/>
                <a:gd name="connsiteY206" fmla="*/ 711241 h 1230915"/>
                <a:gd name="connsiteX207" fmla="*/ 1220372 w 2120484"/>
                <a:gd name="connsiteY207" fmla="*/ 701249 h 1230915"/>
                <a:gd name="connsiteX208" fmla="*/ 1231202 w 2120484"/>
                <a:gd name="connsiteY208" fmla="*/ 707546 h 1230915"/>
                <a:gd name="connsiteX209" fmla="*/ 1225496 w 2120484"/>
                <a:gd name="connsiteY209" fmla="*/ 717480 h 1230915"/>
                <a:gd name="connsiteX210" fmla="*/ 1203760 w 2120484"/>
                <a:gd name="connsiteY210" fmla="*/ 704945 h 1230915"/>
                <a:gd name="connsiteX211" fmla="*/ 1192921 w 2120484"/>
                <a:gd name="connsiteY211" fmla="*/ 698697 h 1230915"/>
                <a:gd name="connsiteX212" fmla="*/ 1198702 w 2120484"/>
                <a:gd name="connsiteY212" fmla="*/ 688743 h 1230915"/>
                <a:gd name="connsiteX213" fmla="*/ 1209551 w 2120484"/>
                <a:gd name="connsiteY213" fmla="*/ 695029 h 1230915"/>
                <a:gd name="connsiteX214" fmla="*/ 1203760 w 2120484"/>
                <a:gd name="connsiteY214" fmla="*/ 704945 h 1230915"/>
                <a:gd name="connsiteX215" fmla="*/ 1182100 w 2120484"/>
                <a:gd name="connsiteY215" fmla="*/ 692439 h 1230915"/>
                <a:gd name="connsiteX216" fmla="*/ 1171242 w 2120484"/>
                <a:gd name="connsiteY216" fmla="*/ 686181 h 1230915"/>
                <a:gd name="connsiteX217" fmla="*/ 1176995 w 2120484"/>
                <a:gd name="connsiteY217" fmla="*/ 676208 h 1230915"/>
                <a:gd name="connsiteX218" fmla="*/ 1187806 w 2120484"/>
                <a:gd name="connsiteY218" fmla="*/ 682476 h 1230915"/>
                <a:gd name="connsiteX219" fmla="*/ 1182100 w 2120484"/>
                <a:gd name="connsiteY219" fmla="*/ 692439 h 1230915"/>
                <a:gd name="connsiteX220" fmla="*/ 1160421 w 2120484"/>
                <a:gd name="connsiteY220" fmla="*/ 679913 h 1230915"/>
                <a:gd name="connsiteX221" fmla="*/ 1149572 w 2120484"/>
                <a:gd name="connsiteY221" fmla="*/ 673684 h 1230915"/>
                <a:gd name="connsiteX222" fmla="*/ 1155325 w 2120484"/>
                <a:gd name="connsiteY222" fmla="*/ 663702 h 1230915"/>
                <a:gd name="connsiteX223" fmla="*/ 1166175 w 2120484"/>
                <a:gd name="connsiteY223" fmla="*/ 669941 h 1230915"/>
                <a:gd name="connsiteX224" fmla="*/ 1160421 w 2120484"/>
                <a:gd name="connsiteY224" fmla="*/ 679913 h 1230915"/>
                <a:gd name="connsiteX225" fmla="*/ 1138704 w 2120484"/>
                <a:gd name="connsiteY225" fmla="*/ 667369 h 1230915"/>
                <a:gd name="connsiteX226" fmla="*/ 1127865 w 2120484"/>
                <a:gd name="connsiteY226" fmla="*/ 661111 h 1230915"/>
                <a:gd name="connsiteX227" fmla="*/ 1133627 w 2120484"/>
                <a:gd name="connsiteY227" fmla="*/ 651195 h 1230915"/>
                <a:gd name="connsiteX228" fmla="*/ 1144476 w 2120484"/>
                <a:gd name="connsiteY228" fmla="*/ 657453 h 1230915"/>
                <a:gd name="connsiteX229" fmla="*/ 1138704 w 2120484"/>
                <a:gd name="connsiteY229" fmla="*/ 667369 h 1230915"/>
                <a:gd name="connsiteX230" fmla="*/ 1117035 w 2120484"/>
                <a:gd name="connsiteY230" fmla="*/ 654863 h 1230915"/>
                <a:gd name="connsiteX231" fmla="*/ 1106176 w 2120484"/>
                <a:gd name="connsiteY231" fmla="*/ 648624 h 1230915"/>
                <a:gd name="connsiteX232" fmla="*/ 1111910 w 2120484"/>
                <a:gd name="connsiteY232" fmla="*/ 638651 h 1230915"/>
                <a:gd name="connsiteX233" fmla="*/ 1122759 w 2120484"/>
                <a:gd name="connsiteY233" fmla="*/ 644899 h 1230915"/>
                <a:gd name="connsiteX234" fmla="*/ 1117035 w 2120484"/>
                <a:gd name="connsiteY234" fmla="*/ 654863 h 1230915"/>
                <a:gd name="connsiteX235" fmla="*/ 1095308 w 2120484"/>
                <a:gd name="connsiteY235" fmla="*/ 642356 h 1230915"/>
                <a:gd name="connsiteX236" fmla="*/ 1084479 w 2120484"/>
                <a:gd name="connsiteY236" fmla="*/ 636080 h 1230915"/>
                <a:gd name="connsiteX237" fmla="*/ 1090231 w 2120484"/>
                <a:gd name="connsiteY237" fmla="*/ 626155 h 1230915"/>
                <a:gd name="connsiteX238" fmla="*/ 1101100 w 2120484"/>
                <a:gd name="connsiteY238" fmla="*/ 632412 h 1230915"/>
                <a:gd name="connsiteX239" fmla="*/ 1095308 w 2120484"/>
                <a:gd name="connsiteY239" fmla="*/ 642356 h 1230915"/>
                <a:gd name="connsiteX240" fmla="*/ 1073620 w 2120484"/>
                <a:gd name="connsiteY240" fmla="*/ 629860 h 1230915"/>
                <a:gd name="connsiteX241" fmla="*/ 1062800 w 2120484"/>
                <a:gd name="connsiteY241" fmla="*/ 623592 h 1230915"/>
                <a:gd name="connsiteX242" fmla="*/ 1068534 w 2120484"/>
                <a:gd name="connsiteY242" fmla="*/ 613601 h 1230915"/>
                <a:gd name="connsiteX243" fmla="*/ 1079373 w 2120484"/>
                <a:gd name="connsiteY243" fmla="*/ 619849 h 1230915"/>
                <a:gd name="connsiteX244" fmla="*/ 1073620 w 2120484"/>
                <a:gd name="connsiteY244" fmla="*/ 629860 h 1230915"/>
                <a:gd name="connsiteX245" fmla="*/ 1051979 w 2120484"/>
                <a:gd name="connsiteY245" fmla="*/ 617325 h 1230915"/>
                <a:gd name="connsiteX246" fmla="*/ 1041130 w 2120484"/>
                <a:gd name="connsiteY246" fmla="*/ 611057 h 1230915"/>
                <a:gd name="connsiteX247" fmla="*/ 1046855 w 2120484"/>
                <a:gd name="connsiteY247" fmla="*/ 601065 h 1230915"/>
                <a:gd name="connsiteX248" fmla="*/ 1057723 w 2120484"/>
                <a:gd name="connsiteY248" fmla="*/ 607314 h 1230915"/>
                <a:gd name="connsiteX249" fmla="*/ 1051979 w 2120484"/>
                <a:gd name="connsiteY249" fmla="*/ 617325 h 1230915"/>
                <a:gd name="connsiteX250" fmla="*/ 1030234 w 2120484"/>
                <a:gd name="connsiteY250" fmla="*/ 604771 h 1230915"/>
                <a:gd name="connsiteX251" fmla="*/ 1019423 w 2120484"/>
                <a:gd name="connsiteY251" fmla="*/ 598494 h 1230915"/>
                <a:gd name="connsiteX252" fmla="*/ 1025176 w 2120484"/>
                <a:gd name="connsiteY252" fmla="*/ 588559 h 1230915"/>
                <a:gd name="connsiteX253" fmla="*/ 1036044 w 2120484"/>
                <a:gd name="connsiteY253" fmla="*/ 594845 h 1230915"/>
                <a:gd name="connsiteX254" fmla="*/ 1030234 w 2120484"/>
                <a:gd name="connsiteY254" fmla="*/ 604771 h 1230915"/>
                <a:gd name="connsiteX255" fmla="*/ 1008593 w 2120484"/>
                <a:gd name="connsiteY255" fmla="*/ 592264 h 1230915"/>
                <a:gd name="connsiteX256" fmla="*/ 997734 w 2120484"/>
                <a:gd name="connsiteY256" fmla="*/ 586026 h 1230915"/>
                <a:gd name="connsiteX257" fmla="*/ 1003449 w 2120484"/>
                <a:gd name="connsiteY257" fmla="*/ 576053 h 1230915"/>
                <a:gd name="connsiteX258" fmla="*/ 1014336 w 2120484"/>
                <a:gd name="connsiteY258" fmla="*/ 582282 h 1230915"/>
                <a:gd name="connsiteX259" fmla="*/ 1008593 w 2120484"/>
                <a:gd name="connsiteY259" fmla="*/ 592264 h 1230915"/>
                <a:gd name="connsiteX260" fmla="*/ 986876 w 2120484"/>
                <a:gd name="connsiteY260" fmla="*/ 579739 h 1230915"/>
                <a:gd name="connsiteX261" fmla="*/ 976036 w 2120484"/>
                <a:gd name="connsiteY261" fmla="*/ 573472 h 1230915"/>
                <a:gd name="connsiteX262" fmla="*/ 981761 w 2120484"/>
                <a:gd name="connsiteY262" fmla="*/ 563508 h 1230915"/>
                <a:gd name="connsiteX263" fmla="*/ 992629 w 2120484"/>
                <a:gd name="connsiteY263" fmla="*/ 569766 h 1230915"/>
                <a:gd name="connsiteX264" fmla="*/ 986876 w 2120484"/>
                <a:gd name="connsiteY264" fmla="*/ 579739 h 1230915"/>
                <a:gd name="connsiteX265" fmla="*/ 965187 w 2120484"/>
                <a:gd name="connsiteY265" fmla="*/ 567213 h 1230915"/>
                <a:gd name="connsiteX266" fmla="*/ 954348 w 2120484"/>
                <a:gd name="connsiteY266" fmla="*/ 560956 h 1230915"/>
                <a:gd name="connsiteX267" fmla="*/ 960111 w 2120484"/>
                <a:gd name="connsiteY267" fmla="*/ 551021 h 1230915"/>
                <a:gd name="connsiteX268" fmla="*/ 970940 w 2120484"/>
                <a:gd name="connsiteY268" fmla="*/ 557270 h 1230915"/>
                <a:gd name="connsiteX269" fmla="*/ 965187 w 2120484"/>
                <a:gd name="connsiteY269" fmla="*/ 567213 h 1230915"/>
                <a:gd name="connsiteX270" fmla="*/ 943528 w 2120484"/>
                <a:gd name="connsiteY270" fmla="*/ 554707 h 1230915"/>
                <a:gd name="connsiteX271" fmla="*/ 932669 w 2120484"/>
                <a:gd name="connsiteY271" fmla="*/ 548430 h 1230915"/>
                <a:gd name="connsiteX272" fmla="*/ 938413 w 2120484"/>
                <a:gd name="connsiteY272" fmla="*/ 538477 h 1230915"/>
                <a:gd name="connsiteX273" fmla="*/ 949252 w 2120484"/>
                <a:gd name="connsiteY273" fmla="*/ 544735 h 1230915"/>
                <a:gd name="connsiteX274" fmla="*/ 943528 w 2120484"/>
                <a:gd name="connsiteY274" fmla="*/ 554707 h 1230915"/>
                <a:gd name="connsiteX275" fmla="*/ 921820 w 2120484"/>
                <a:gd name="connsiteY275" fmla="*/ 542172 h 1230915"/>
                <a:gd name="connsiteX276" fmla="*/ 910971 w 2120484"/>
                <a:gd name="connsiteY276" fmla="*/ 535934 h 1230915"/>
                <a:gd name="connsiteX277" fmla="*/ 916715 w 2120484"/>
                <a:gd name="connsiteY277" fmla="*/ 525970 h 1230915"/>
                <a:gd name="connsiteX278" fmla="*/ 927573 w 2120484"/>
                <a:gd name="connsiteY278" fmla="*/ 532219 h 1230915"/>
                <a:gd name="connsiteX279" fmla="*/ 921820 w 2120484"/>
                <a:gd name="connsiteY279" fmla="*/ 542172 h 1230915"/>
                <a:gd name="connsiteX280" fmla="*/ 900151 w 2120484"/>
                <a:gd name="connsiteY280" fmla="*/ 529657 h 1230915"/>
                <a:gd name="connsiteX281" fmla="*/ 889292 w 2120484"/>
                <a:gd name="connsiteY281" fmla="*/ 523399 h 1230915"/>
                <a:gd name="connsiteX282" fmla="*/ 895045 w 2120484"/>
                <a:gd name="connsiteY282" fmla="*/ 513454 h 1230915"/>
                <a:gd name="connsiteX283" fmla="*/ 905866 w 2120484"/>
                <a:gd name="connsiteY283" fmla="*/ 519693 h 1230915"/>
                <a:gd name="connsiteX284" fmla="*/ 900151 w 2120484"/>
                <a:gd name="connsiteY284" fmla="*/ 529657 h 1230915"/>
                <a:gd name="connsiteX285" fmla="*/ 878434 w 2120484"/>
                <a:gd name="connsiteY285" fmla="*/ 517141 h 1230915"/>
                <a:gd name="connsiteX286" fmla="*/ 867566 w 2120484"/>
                <a:gd name="connsiteY286" fmla="*/ 510902 h 1230915"/>
                <a:gd name="connsiteX287" fmla="*/ 873319 w 2120484"/>
                <a:gd name="connsiteY287" fmla="*/ 500891 h 1230915"/>
                <a:gd name="connsiteX288" fmla="*/ 884187 w 2120484"/>
                <a:gd name="connsiteY288" fmla="*/ 507159 h 1230915"/>
                <a:gd name="connsiteX289" fmla="*/ 878434 w 2120484"/>
                <a:gd name="connsiteY289" fmla="*/ 517141 h 1230915"/>
                <a:gd name="connsiteX290" fmla="*/ 856755 w 2120484"/>
                <a:gd name="connsiteY290" fmla="*/ 504615 h 1230915"/>
                <a:gd name="connsiteX291" fmla="*/ 845915 w 2120484"/>
                <a:gd name="connsiteY291" fmla="*/ 498310 h 1230915"/>
                <a:gd name="connsiteX292" fmla="*/ 851650 w 2120484"/>
                <a:gd name="connsiteY292" fmla="*/ 488385 h 1230915"/>
                <a:gd name="connsiteX293" fmla="*/ 862517 w 2120484"/>
                <a:gd name="connsiteY293" fmla="*/ 494643 h 1230915"/>
                <a:gd name="connsiteX294" fmla="*/ 856755 w 2120484"/>
                <a:gd name="connsiteY294" fmla="*/ 504615 h 1230915"/>
                <a:gd name="connsiteX295" fmla="*/ 835076 w 2120484"/>
                <a:gd name="connsiteY295" fmla="*/ 492071 h 1230915"/>
                <a:gd name="connsiteX296" fmla="*/ 824236 w 2120484"/>
                <a:gd name="connsiteY296" fmla="*/ 485804 h 1230915"/>
                <a:gd name="connsiteX297" fmla="*/ 829951 w 2120484"/>
                <a:gd name="connsiteY297" fmla="*/ 475869 h 1230915"/>
                <a:gd name="connsiteX298" fmla="*/ 840800 w 2120484"/>
                <a:gd name="connsiteY298" fmla="*/ 482108 h 1230915"/>
                <a:gd name="connsiteX299" fmla="*/ 835076 w 2120484"/>
                <a:gd name="connsiteY299" fmla="*/ 492071 h 1230915"/>
                <a:gd name="connsiteX300" fmla="*/ 813368 w 2120484"/>
                <a:gd name="connsiteY300" fmla="*/ 479545 h 1230915"/>
                <a:gd name="connsiteX301" fmla="*/ 802519 w 2120484"/>
                <a:gd name="connsiteY301" fmla="*/ 473297 h 1230915"/>
                <a:gd name="connsiteX302" fmla="*/ 808272 w 2120484"/>
                <a:gd name="connsiteY302" fmla="*/ 463362 h 1230915"/>
                <a:gd name="connsiteX303" fmla="*/ 819131 w 2120484"/>
                <a:gd name="connsiteY303" fmla="*/ 469611 h 1230915"/>
                <a:gd name="connsiteX304" fmla="*/ 813368 w 2120484"/>
                <a:gd name="connsiteY304" fmla="*/ 479545 h 1230915"/>
                <a:gd name="connsiteX305" fmla="*/ 791670 w 2120484"/>
                <a:gd name="connsiteY305" fmla="*/ 467039 h 1230915"/>
                <a:gd name="connsiteX306" fmla="*/ 780840 w 2120484"/>
                <a:gd name="connsiteY306" fmla="*/ 460781 h 1230915"/>
                <a:gd name="connsiteX307" fmla="*/ 786565 w 2120484"/>
                <a:gd name="connsiteY307" fmla="*/ 450809 h 1230915"/>
                <a:gd name="connsiteX308" fmla="*/ 797423 w 2120484"/>
                <a:gd name="connsiteY308" fmla="*/ 457076 h 1230915"/>
                <a:gd name="connsiteX309" fmla="*/ 791670 w 2120484"/>
                <a:gd name="connsiteY309" fmla="*/ 467039 h 1230915"/>
                <a:gd name="connsiteX310" fmla="*/ 769991 w 2120484"/>
                <a:gd name="connsiteY310" fmla="*/ 454523 h 1230915"/>
                <a:gd name="connsiteX311" fmla="*/ 759133 w 2120484"/>
                <a:gd name="connsiteY311" fmla="*/ 448256 h 1230915"/>
                <a:gd name="connsiteX312" fmla="*/ 764877 w 2120484"/>
                <a:gd name="connsiteY312" fmla="*/ 438302 h 1230915"/>
                <a:gd name="connsiteX313" fmla="*/ 775735 w 2120484"/>
                <a:gd name="connsiteY313" fmla="*/ 444541 h 1230915"/>
                <a:gd name="connsiteX314" fmla="*/ 769991 w 2120484"/>
                <a:gd name="connsiteY314" fmla="*/ 454523 h 1230915"/>
                <a:gd name="connsiteX315" fmla="*/ 748313 w 2120484"/>
                <a:gd name="connsiteY315" fmla="*/ 442017 h 1230915"/>
                <a:gd name="connsiteX316" fmla="*/ 737454 w 2120484"/>
                <a:gd name="connsiteY316" fmla="*/ 435740 h 1230915"/>
                <a:gd name="connsiteX317" fmla="*/ 743207 w 2120484"/>
                <a:gd name="connsiteY317" fmla="*/ 425777 h 1230915"/>
                <a:gd name="connsiteX318" fmla="*/ 754047 w 2120484"/>
                <a:gd name="connsiteY318" fmla="*/ 432054 h 1230915"/>
                <a:gd name="connsiteX319" fmla="*/ 748313 w 2120484"/>
                <a:gd name="connsiteY319" fmla="*/ 442017 h 1230915"/>
                <a:gd name="connsiteX320" fmla="*/ 726634 w 2120484"/>
                <a:gd name="connsiteY320" fmla="*/ 429444 h 1230915"/>
                <a:gd name="connsiteX321" fmla="*/ 715785 w 2120484"/>
                <a:gd name="connsiteY321" fmla="*/ 423215 h 1230915"/>
                <a:gd name="connsiteX322" fmla="*/ 721509 w 2120484"/>
                <a:gd name="connsiteY322" fmla="*/ 413252 h 1230915"/>
                <a:gd name="connsiteX323" fmla="*/ 732349 w 2120484"/>
                <a:gd name="connsiteY323" fmla="*/ 419519 h 1230915"/>
                <a:gd name="connsiteX324" fmla="*/ 726634 w 2120484"/>
                <a:gd name="connsiteY324" fmla="*/ 429444 h 1230915"/>
                <a:gd name="connsiteX325" fmla="*/ 704917 w 2120484"/>
                <a:gd name="connsiteY325" fmla="*/ 416938 h 1230915"/>
                <a:gd name="connsiteX326" fmla="*/ 694077 w 2120484"/>
                <a:gd name="connsiteY326" fmla="*/ 410689 h 1230915"/>
                <a:gd name="connsiteX327" fmla="*/ 699821 w 2120484"/>
                <a:gd name="connsiteY327" fmla="*/ 400764 h 1230915"/>
                <a:gd name="connsiteX328" fmla="*/ 710670 w 2120484"/>
                <a:gd name="connsiteY328" fmla="*/ 406975 h 1230915"/>
                <a:gd name="connsiteX329" fmla="*/ 704917 w 2120484"/>
                <a:gd name="connsiteY329" fmla="*/ 416938 h 1230915"/>
                <a:gd name="connsiteX330" fmla="*/ 683266 w 2120484"/>
                <a:gd name="connsiteY330" fmla="*/ 404412 h 1230915"/>
                <a:gd name="connsiteX331" fmla="*/ 672370 w 2120484"/>
                <a:gd name="connsiteY331" fmla="*/ 398173 h 1230915"/>
                <a:gd name="connsiteX332" fmla="*/ 678104 w 2120484"/>
                <a:gd name="connsiteY332" fmla="*/ 388172 h 1230915"/>
                <a:gd name="connsiteX333" fmla="*/ 688982 w 2120484"/>
                <a:gd name="connsiteY333" fmla="*/ 394440 h 1230915"/>
                <a:gd name="connsiteX334" fmla="*/ 683266 w 2120484"/>
                <a:gd name="connsiteY334" fmla="*/ 404412 h 1230915"/>
                <a:gd name="connsiteX335" fmla="*/ 661511 w 2120484"/>
                <a:gd name="connsiteY335" fmla="*/ 391896 h 1230915"/>
                <a:gd name="connsiteX336" fmla="*/ 650691 w 2120484"/>
                <a:gd name="connsiteY336" fmla="*/ 385639 h 1230915"/>
                <a:gd name="connsiteX337" fmla="*/ 656463 w 2120484"/>
                <a:gd name="connsiteY337" fmla="*/ 375685 h 1230915"/>
                <a:gd name="connsiteX338" fmla="*/ 667283 w 2120484"/>
                <a:gd name="connsiteY338" fmla="*/ 381962 h 1230915"/>
                <a:gd name="connsiteX339" fmla="*/ 661511 w 2120484"/>
                <a:gd name="connsiteY339" fmla="*/ 391896 h 1230915"/>
                <a:gd name="connsiteX340" fmla="*/ 639861 w 2120484"/>
                <a:gd name="connsiteY340" fmla="*/ 379390 h 1230915"/>
                <a:gd name="connsiteX341" fmla="*/ 629003 w 2120484"/>
                <a:gd name="connsiteY341" fmla="*/ 373094 h 1230915"/>
                <a:gd name="connsiteX342" fmla="*/ 634755 w 2120484"/>
                <a:gd name="connsiteY342" fmla="*/ 363179 h 1230915"/>
                <a:gd name="connsiteX343" fmla="*/ 645595 w 2120484"/>
                <a:gd name="connsiteY343" fmla="*/ 369408 h 1230915"/>
                <a:gd name="connsiteX344" fmla="*/ 639861 w 2120484"/>
                <a:gd name="connsiteY344" fmla="*/ 379390 h 1230915"/>
                <a:gd name="connsiteX345" fmla="*/ 618144 w 2120484"/>
                <a:gd name="connsiteY345" fmla="*/ 366855 h 1230915"/>
                <a:gd name="connsiteX346" fmla="*/ 607333 w 2120484"/>
                <a:gd name="connsiteY346" fmla="*/ 360616 h 1230915"/>
                <a:gd name="connsiteX347" fmla="*/ 613058 w 2120484"/>
                <a:gd name="connsiteY347" fmla="*/ 350644 h 1230915"/>
                <a:gd name="connsiteX348" fmla="*/ 623907 w 2120484"/>
                <a:gd name="connsiteY348" fmla="*/ 356911 h 1230915"/>
                <a:gd name="connsiteX349" fmla="*/ 618144 w 2120484"/>
                <a:gd name="connsiteY349" fmla="*/ 366855 h 1230915"/>
                <a:gd name="connsiteX350" fmla="*/ 596475 w 2120484"/>
                <a:gd name="connsiteY350" fmla="*/ 354320 h 1230915"/>
                <a:gd name="connsiteX351" fmla="*/ 585635 w 2120484"/>
                <a:gd name="connsiteY351" fmla="*/ 348072 h 1230915"/>
                <a:gd name="connsiteX352" fmla="*/ 591379 w 2120484"/>
                <a:gd name="connsiteY352" fmla="*/ 338080 h 1230915"/>
                <a:gd name="connsiteX353" fmla="*/ 602209 w 2120484"/>
                <a:gd name="connsiteY353" fmla="*/ 344395 h 1230915"/>
                <a:gd name="connsiteX354" fmla="*/ 596475 w 2120484"/>
                <a:gd name="connsiteY354" fmla="*/ 354320 h 1230915"/>
                <a:gd name="connsiteX355" fmla="*/ 574767 w 2120484"/>
                <a:gd name="connsiteY355" fmla="*/ 341824 h 1230915"/>
                <a:gd name="connsiteX356" fmla="*/ 563947 w 2120484"/>
                <a:gd name="connsiteY356" fmla="*/ 335537 h 1230915"/>
                <a:gd name="connsiteX357" fmla="*/ 569652 w 2120484"/>
                <a:gd name="connsiteY357" fmla="*/ 325603 h 1230915"/>
                <a:gd name="connsiteX358" fmla="*/ 580520 w 2120484"/>
                <a:gd name="connsiteY358" fmla="*/ 331832 h 1230915"/>
                <a:gd name="connsiteX359" fmla="*/ 574767 w 2120484"/>
                <a:gd name="connsiteY359" fmla="*/ 341824 h 1230915"/>
                <a:gd name="connsiteX360" fmla="*/ 553117 w 2120484"/>
                <a:gd name="connsiteY360" fmla="*/ 329289 h 1230915"/>
                <a:gd name="connsiteX361" fmla="*/ 542277 w 2120484"/>
                <a:gd name="connsiteY361" fmla="*/ 323021 h 1230915"/>
                <a:gd name="connsiteX362" fmla="*/ 547973 w 2120484"/>
                <a:gd name="connsiteY362" fmla="*/ 313058 h 1230915"/>
                <a:gd name="connsiteX363" fmla="*/ 558851 w 2120484"/>
                <a:gd name="connsiteY363" fmla="*/ 319326 h 1230915"/>
                <a:gd name="connsiteX364" fmla="*/ 553117 w 2120484"/>
                <a:gd name="connsiteY364" fmla="*/ 329289 h 1230915"/>
                <a:gd name="connsiteX365" fmla="*/ 531428 w 2120484"/>
                <a:gd name="connsiteY365" fmla="*/ 316725 h 1230915"/>
                <a:gd name="connsiteX366" fmla="*/ 520579 w 2120484"/>
                <a:gd name="connsiteY366" fmla="*/ 310515 h 1230915"/>
                <a:gd name="connsiteX367" fmla="*/ 526314 w 2120484"/>
                <a:gd name="connsiteY367" fmla="*/ 300542 h 1230915"/>
                <a:gd name="connsiteX368" fmla="*/ 537162 w 2120484"/>
                <a:gd name="connsiteY368" fmla="*/ 306829 h 1230915"/>
                <a:gd name="connsiteX369" fmla="*/ 531428 w 2120484"/>
                <a:gd name="connsiteY369" fmla="*/ 316725 h 1230915"/>
                <a:gd name="connsiteX370" fmla="*/ 509702 w 2120484"/>
                <a:gd name="connsiteY370" fmla="*/ 304228 h 1230915"/>
                <a:gd name="connsiteX371" fmla="*/ 498853 w 2120484"/>
                <a:gd name="connsiteY371" fmla="*/ 297970 h 1230915"/>
                <a:gd name="connsiteX372" fmla="*/ 504597 w 2120484"/>
                <a:gd name="connsiteY372" fmla="*/ 288055 h 1230915"/>
                <a:gd name="connsiteX373" fmla="*/ 515445 w 2120484"/>
                <a:gd name="connsiteY373" fmla="*/ 294294 h 1230915"/>
                <a:gd name="connsiteX374" fmla="*/ 509702 w 2120484"/>
                <a:gd name="connsiteY374" fmla="*/ 304228 h 1230915"/>
                <a:gd name="connsiteX375" fmla="*/ 488023 w 2120484"/>
                <a:gd name="connsiteY375" fmla="*/ 291741 h 1230915"/>
                <a:gd name="connsiteX376" fmla="*/ 477183 w 2120484"/>
                <a:gd name="connsiteY376" fmla="*/ 285464 h 1230915"/>
                <a:gd name="connsiteX377" fmla="*/ 482898 w 2120484"/>
                <a:gd name="connsiteY377" fmla="*/ 275491 h 1230915"/>
                <a:gd name="connsiteX378" fmla="*/ 493786 w 2120484"/>
                <a:gd name="connsiteY378" fmla="*/ 281759 h 1230915"/>
                <a:gd name="connsiteX379" fmla="*/ 488023 w 2120484"/>
                <a:gd name="connsiteY379" fmla="*/ 291741 h 1230915"/>
                <a:gd name="connsiteX380" fmla="*/ 466315 w 2120484"/>
                <a:gd name="connsiteY380" fmla="*/ 279178 h 1230915"/>
                <a:gd name="connsiteX381" fmla="*/ 455476 w 2120484"/>
                <a:gd name="connsiteY381" fmla="*/ 272939 h 1230915"/>
                <a:gd name="connsiteX382" fmla="*/ 461220 w 2120484"/>
                <a:gd name="connsiteY382" fmla="*/ 262976 h 1230915"/>
                <a:gd name="connsiteX383" fmla="*/ 472088 w 2120484"/>
                <a:gd name="connsiteY383" fmla="*/ 269243 h 1230915"/>
                <a:gd name="connsiteX384" fmla="*/ 466315 w 2120484"/>
                <a:gd name="connsiteY384" fmla="*/ 279178 h 1230915"/>
                <a:gd name="connsiteX385" fmla="*/ 444656 w 2120484"/>
                <a:gd name="connsiteY385" fmla="*/ 266671 h 1230915"/>
                <a:gd name="connsiteX386" fmla="*/ 433816 w 2120484"/>
                <a:gd name="connsiteY386" fmla="*/ 260394 h 1230915"/>
                <a:gd name="connsiteX387" fmla="*/ 439541 w 2120484"/>
                <a:gd name="connsiteY387" fmla="*/ 250469 h 1230915"/>
                <a:gd name="connsiteX388" fmla="*/ 450409 w 2120484"/>
                <a:gd name="connsiteY388" fmla="*/ 256727 h 1230915"/>
                <a:gd name="connsiteX389" fmla="*/ 444656 w 2120484"/>
                <a:gd name="connsiteY389" fmla="*/ 266671 h 1230915"/>
                <a:gd name="connsiteX390" fmla="*/ 422977 w 2120484"/>
                <a:gd name="connsiteY390" fmla="*/ 254165 h 1230915"/>
                <a:gd name="connsiteX391" fmla="*/ 412118 w 2120484"/>
                <a:gd name="connsiteY391" fmla="*/ 247888 h 1230915"/>
                <a:gd name="connsiteX392" fmla="*/ 417862 w 2120484"/>
                <a:gd name="connsiteY392" fmla="*/ 237915 h 1230915"/>
                <a:gd name="connsiteX393" fmla="*/ 428701 w 2120484"/>
                <a:gd name="connsiteY393" fmla="*/ 244173 h 1230915"/>
                <a:gd name="connsiteX394" fmla="*/ 422977 w 2120484"/>
                <a:gd name="connsiteY394" fmla="*/ 254165 h 1230915"/>
                <a:gd name="connsiteX395" fmla="*/ 401260 w 2120484"/>
                <a:gd name="connsiteY395" fmla="*/ 241630 h 1230915"/>
                <a:gd name="connsiteX396" fmla="*/ 390411 w 2120484"/>
                <a:gd name="connsiteY396" fmla="*/ 235382 h 1230915"/>
                <a:gd name="connsiteX397" fmla="*/ 396164 w 2120484"/>
                <a:gd name="connsiteY397" fmla="*/ 225390 h 1230915"/>
                <a:gd name="connsiteX398" fmla="*/ 407013 w 2120484"/>
                <a:gd name="connsiteY398" fmla="*/ 231695 h 1230915"/>
                <a:gd name="connsiteX399" fmla="*/ 401260 w 2120484"/>
                <a:gd name="connsiteY399" fmla="*/ 241630 h 1230915"/>
                <a:gd name="connsiteX400" fmla="*/ 379571 w 2120484"/>
                <a:gd name="connsiteY400" fmla="*/ 229114 h 1230915"/>
                <a:gd name="connsiteX401" fmla="*/ 368732 w 2120484"/>
                <a:gd name="connsiteY401" fmla="*/ 222847 h 1230915"/>
                <a:gd name="connsiteX402" fmla="*/ 374475 w 2120484"/>
                <a:gd name="connsiteY402" fmla="*/ 212884 h 1230915"/>
                <a:gd name="connsiteX403" fmla="*/ 385296 w 2120484"/>
                <a:gd name="connsiteY403" fmla="*/ 219142 h 1230915"/>
                <a:gd name="connsiteX404" fmla="*/ 379571 w 2120484"/>
                <a:gd name="connsiteY404" fmla="*/ 229114 h 1230915"/>
                <a:gd name="connsiteX405" fmla="*/ 357854 w 2120484"/>
                <a:gd name="connsiteY405" fmla="*/ 216598 h 1230915"/>
                <a:gd name="connsiteX406" fmla="*/ 347024 w 2120484"/>
                <a:gd name="connsiteY406" fmla="*/ 210302 h 1230915"/>
                <a:gd name="connsiteX407" fmla="*/ 352825 w 2120484"/>
                <a:gd name="connsiteY407" fmla="*/ 200377 h 1230915"/>
                <a:gd name="connsiteX408" fmla="*/ 363646 w 2120484"/>
                <a:gd name="connsiteY408" fmla="*/ 206626 h 1230915"/>
                <a:gd name="connsiteX409" fmla="*/ 357854 w 2120484"/>
                <a:gd name="connsiteY409" fmla="*/ 216598 h 1230915"/>
                <a:gd name="connsiteX410" fmla="*/ 336204 w 2120484"/>
                <a:gd name="connsiteY410" fmla="*/ 204054 h 1230915"/>
                <a:gd name="connsiteX411" fmla="*/ 325336 w 2120484"/>
                <a:gd name="connsiteY411" fmla="*/ 197806 h 1230915"/>
                <a:gd name="connsiteX412" fmla="*/ 331099 w 2120484"/>
                <a:gd name="connsiteY412" fmla="*/ 187852 h 1230915"/>
                <a:gd name="connsiteX413" fmla="*/ 341938 w 2120484"/>
                <a:gd name="connsiteY413" fmla="*/ 194110 h 1230915"/>
                <a:gd name="connsiteX414" fmla="*/ 336204 w 2120484"/>
                <a:gd name="connsiteY414" fmla="*/ 204054 h 1230915"/>
                <a:gd name="connsiteX415" fmla="*/ 314515 w 2120484"/>
                <a:gd name="connsiteY415" fmla="*/ 191538 h 1230915"/>
                <a:gd name="connsiteX416" fmla="*/ 303676 w 2120484"/>
                <a:gd name="connsiteY416" fmla="*/ 185271 h 1230915"/>
                <a:gd name="connsiteX417" fmla="*/ 309391 w 2120484"/>
                <a:gd name="connsiteY417" fmla="*/ 175336 h 1230915"/>
                <a:gd name="connsiteX418" fmla="*/ 320240 w 2120484"/>
                <a:gd name="connsiteY418" fmla="*/ 181585 h 1230915"/>
                <a:gd name="connsiteX419" fmla="*/ 314515 w 2120484"/>
                <a:gd name="connsiteY419" fmla="*/ 191538 h 1230915"/>
                <a:gd name="connsiteX420" fmla="*/ 292818 w 2120484"/>
                <a:gd name="connsiteY420" fmla="*/ 179022 h 1230915"/>
                <a:gd name="connsiteX421" fmla="*/ 281950 w 2120484"/>
                <a:gd name="connsiteY421" fmla="*/ 172764 h 1230915"/>
                <a:gd name="connsiteX422" fmla="*/ 287703 w 2120484"/>
                <a:gd name="connsiteY422" fmla="*/ 162773 h 1230915"/>
                <a:gd name="connsiteX423" fmla="*/ 298571 w 2120484"/>
                <a:gd name="connsiteY423" fmla="*/ 169040 h 1230915"/>
                <a:gd name="connsiteX424" fmla="*/ 292818 w 2120484"/>
                <a:gd name="connsiteY424" fmla="*/ 179022 h 1230915"/>
                <a:gd name="connsiteX425" fmla="*/ 271110 w 2120484"/>
                <a:gd name="connsiteY425" fmla="*/ 166487 h 1230915"/>
                <a:gd name="connsiteX426" fmla="*/ 260290 w 2120484"/>
                <a:gd name="connsiteY426" fmla="*/ 160258 h 1230915"/>
                <a:gd name="connsiteX427" fmla="*/ 266014 w 2120484"/>
                <a:gd name="connsiteY427" fmla="*/ 150266 h 1230915"/>
                <a:gd name="connsiteX428" fmla="*/ 276854 w 2120484"/>
                <a:gd name="connsiteY428" fmla="*/ 156553 h 1230915"/>
                <a:gd name="connsiteX429" fmla="*/ 271110 w 2120484"/>
                <a:gd name="connsiteY429" fmla="*/ 166487 h 1230915"/>
                <a:gd name="connsiteX430" fmla="*/ 249469 w 2120484"/>
                <a:gd name="connsiteY430" fmla="*/ 153953 h 1230915"/>
                <a:gd name="connsiteX431" fmla="*/ 238611 w 2120484"/>
                <a:gd name="connsiteY431" fmla="*/ 147714 h 1230915"/>
                <a:gd name="connsiteX432" fmla="*/ 244364 w 2120484"/>
                <a:gd name="connsiteY432" fmla="*/ 137779 h 1230915"/>
                <a:gd name="connsiteX433" fmla="*/ 255175 w 2120484"/>
                <a:gd name="connsiteY433" fmla="*/ 144037 h 1230915"/>
                <a:gd name="connsiteX434" fmla="*/ 249469 w 2120484"/>
                <a:gd name="connsiteY434" fmla="*/ 153953 h 1230915"/>
                <a:gd name="connsiteX435" fmla="*/ 227762 w 2120484"/>
                <a:gd name="connsiteY435" fmla="*/ 141465 h 1230915"/>
                <a:gd name="connsiteX436" fmla="*/ 216903 w 2120484"/>
                <a:gd name="connsiteY436" fmla="*/ 135159 h 1230915"/>
                <a:gd name="connsiteX437" fmla="*/ 222656 w 2120484"/>
                <a:gd name="connsiteY437" fmla="*/ 125254 h 1230915"/>
                <a:gd name="connsiteX438" fmla="*/ 233506 w 2120484"/>
                <a:gd name="connsiteY438" fmla="*/ 131483 h 1230915"/>
                <a:gd name="connsiteX439" fmla="*/ 227762 w 2120484"/>
                <a:gd name="connsiteY439" fmla="*/ 141465 h 1230915"/>
                <a:gd name="connsiteX440" fmla="*/ 206073 w 2120484"/>
                <a:gd name="connsiteY440" fmla="*/ 128921 h 1230915"/>
                <a:gd name="connsiteX441" fmla="*/ 195215 w 2120484"/>
                <a:gd name="connsiteY441" fmla="*/ 122663 h 1230915"/>
                <a:gd name="connsiteX442" fmla="*/ 200939 w 2120484"/>
                <a:gd name="connsiteY442" fmla="*/ 112709 h 1230915"/>
                <a:gd name="connsiteX443" fmla="*/ 211798 w 2120484"/>
                <a:gd name="connsiteY443" fmla="*/ 118977 h 1230915"/>
                <a:gd name="connsiteX444" fmla="*/ 206073 w 2120484"/>
                <a:gd name="connsiteY444" fmla="*/ 128921 h 1230915"/>
                <a:gd name="connsiteX445" fmla="*/ 184375 w 2120484"/>
                <a:gd name="connsiteY445" fmla="*/ 116405 h 1230915"/>
                <a:gd name="connsiteX446" fmla="*/ 173517 w 2120484"/>
                <a:gd name="connsiteY446" fmla="*/ 110118 h 1230915"/>
                <a:gd name="connsiteX447" fmla="*/ 179261 w 2120484"/>
                <a:gd name="connsiteY447" fmla="*/ 100184 h 1230915"/>
                <a:gd name="connsiteX448" fmla="*/ 190119 w 2120484"/>
                <a:gd name="connsiteY448" fmla="*/ 106432 h 1230915"/>
                <a:gd name="connsiteX449" fmla="*/ 184375 w 2120484"/>
                <a:gd name="connsiteY449" fmla="*/ 116405 h 1230915"/>
                <a:gd name="connsiteX450" fmla="*/ 162696 w 2120484"/>
                <a:gd name="connsiteY450" fmla="*/ 103889 h 1230915"/>
                <a:gd name="connsiteX451" fmla="*/ 151838 w 2120484"/>
                <a:gd name="connsiteY451" fmla="*/ 97593 h 1230915"/>
                <a:gd name="connsiteX452" fmla="*/ 157553 w 2120484"/>
                <a:gd name="connsiteY452" fmla="*/ 87678 h 1230915"/>
                <a:gd name="connsiteX453" fmla="*/ 168402 w 2120484"/>
                <a:gd name="connsiteY453" fmla="*/ 93926 h 1230915"/>
                <a:gd name="connsiteX454" fmla="*/ 162696 w 2120484"/>
                <a:gd name="connsiteY454" fmla="*/ 103889 h 1230915"/>
                <a:gd name="connsiteX455" fmla="*/ 141008 w 2120484"/>
                <a:gd name="connsiteY455" fmla="*/ 91354 h 1230915"/>
                <a:gd name="connsiteX456" fmla="*/ 130150 w 2120484"/>
                <a:gd name="connsiteY456" fmla="*/ 85115 h 1230915"/>
                <a:gd name="connsiteX457" fmla="*/ 135903 w 2120484"/>
                <a:gd name="connsiteY457" fmla="*/ 75143 h 1230915"/>
                <a:gd name="connsiteX458" fmla="*/ 146733 w 2120484"/>
                <a:gd name="connsiteY458" fmla="*/ 81419 h 1230915"/>
                <a:gd name="connsiteX459" fmla="*/ 141008 w 2120484"/>
                <a:gd name="connsiteY459" fmla="*/ 91354 h 1230915"/>
                <a:gd name="connsiteX460" fmla="*/ 119320 w 2120484"/>
                <a:gd name="connsiteY460" fmla="*/ 78819 h 1230915"/>
                <a:gd name="connsiteX461" fmla="*/ 108452 w 2120484"/>
                <a:gd name="connsiteY461" fmla="*/ 72571 h 1230915"/>
                <a:gd name="connsiteX462" fmla="*/ 114205 w 2120484"/>
                <a:gd name="connsiteY462" fmla="*/ 62608 h 1230915"/>
                <a:gd name="connsiteX463" fmla="*/ 125044 w 2120484"/>
                <a:gd name="connsiteY463" fmla="*/ 68866 h 1230915"/>
                <a:gd name="connsiteX464" fmla="*/ 119320 w 2120484"/>
                <a:gd name="connsiteY464" fmla="*/ 78819 h 1230915"/>
                <a:gd name="connsiteX465" fmla="*/ 97612 w 2120484"/>
                <a:gd name="connsiteY465" fmla="*/ 66332 h 1230915"/>
                <a:gd name="connsiteX466" fmla="*/ 86782 w 2120484"/>
                <a:gd name="connsiteY466" fmla="*/ 60055 h 1230915"/>
                <a:gd name="connsiteX467" fmla="*/ 92535 w 2120484"/>
                <a:gd name="connsiteY467" fmla="*/ 50101 h 1230915"/>
                <a:gd name="connsiteX468" fmla="*/ 103346 w 2120484"/>
                <a:gd name="connsiteY468" fmla="*/ 56359 h 1230915"/>
                <a:gd name="connsiteX469" fmla="*/ 97612 w 2120484"/>
                <a:gd name="connsiteY469" fmla="*/ 66332 h 1230915"/>
                <a:gd name="connsiteX470" fmla="*/ 75933 w 2120484"/>
                <a:gd name="connsiteY470" fmla="*/ 53797 h 1230915"/>
                <a:gd name="connsiteX471" fmla="*/ 65065 w 2120484"/>
                <a:gd name="connsiteY471" fmla="*/ 47539 h 1230915"/>
                <a:gd name="connsiteX472" fmla="*/ 70818 w 2120484"/>
                <a:gd name="connsiteY472" fmla="*/ 37585 h 1230915"/>
                <a:gd name="connsiteX473" fmla="*/ 81686 w 2120484"/>
                <a:gd name="connsiteY473" fmla="*/ 43834 h 1230915"/>
                <a:gd name="connsiteX474" fmla="*/ 75933 w 2120484"/>
                <a:gd name="connsiteY474" fmla="*/ 53797 h 1230915"/>
                <a:gd name="connsiteX475" fmla="*/ 54226 w 2120484"/>
                <a:gd name="connsiteY475" fmla="*/ 41243 h 1230915"/>
                <a:gd name="connsiteX476" fmla="*/ 43386 w 2120484"/>
                <a:gd name="connsiteY476" fmla="*/ 35023 h 1230915"/>
                <a:gd name="connsiteX477" fmla="*/ 49139 w 2120484"/>
                <a:gd name="connsiteY477" fmla="*/ 25060 h 1230915"/>
                <a:gd name="connsiteX478" fmla="*/ 59969 w 2120484"/>
                <a:gd name="connsiteY478" fmla="*/ 31327 h 1230915"/>
                <a:gd name="connsiteX479" fmla="*/ 54226 w 2120484"/>
                <a:gd name="connsiteY479" fmla="*/ 41243 h 1230915"/>
                <a:gd name="connsiteX480" fmla="*/ 32585 w 2120484"/>
                <a:gd name="connsiteY480" fmla="*/ 28737 h 1230915"/>
                <a:gd name="connsiteX481" fmla="*/ 21707 w 2120484"/>
                <a:gd name="connsiteY481" fmla="*/ 22469 h 1230915"/>
                <a:gd name="connsiteX482" fmla="*/ 27432 w 2120484"/>
                <a:gd name="connsiteY482" fmla="*/ 12554 h 1230915"/>
                <a:gd name="connsiteX483" fmla="*/ 38300 w 2120484"/>
                <a:gd name="connsiteY483" fmla="*/ 18802 h 1230915"/>
                <a:gd name="connsiteX484" fmla="*/ 32585 w 2120484"/>
                <a:gd name="connsiteY484" fmla="*/ 28737 h 1230915"/>
                <a:gd name="connsiteX485" fmla="*/ 10868 w 2120484"/>
                <a:gd name="connsiteY485" fmla="*/ 16240 h 1230915"/>
                <a:gd name="connsiteX486" fmla="*/ 0 w 2120484"/>
                <a:gd name="connsiteY486" fmla="*/ 9953 h 1230915"/>
                <a:gd name="connsiteX487" fmla="*/ 5753 w 2120484"/>
                <a:gd name="connsiteY487" fmla="*/ 0 h 1230915"/>
                <a:gd name="connsiteX488" fmla="*/ 16612 w 2120484"/>
                <a:gd name="connsiteY488" fmla="*/ 6267 h 1230915"/>
                <a:gd name="connsiteX489" fmla="*/ 10868 w 2120484"/>
                <a:gd name="connsiteY489" fmla="*/ 16240 h 123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84" h="1230915">
                  <a:moveTo>
                    <a:pt x="2114731" y="1230916"/>
                  </a:moveTo>
                  <a:lnTo>
                    <a:pt x="2103911" y="1224648"/>
                  </a:lnTo>
                  <a:lnTo>
                    <a:pt x="2109626" y="1214685"/>
                  </a:lnTo>
                  <a:lnTo>
                    <a:pt x="2120484" y="1220933"/>
                  </a:lnTo>
                  <a:lnTo>
                    <a:pt x="2114731" y="1230916"/>
                  </a:lnTo>
                  <a:close/>
                  <a:moveTo>
                    <a:pt x="2093024" y="1218371"/>
                  </a:moveTo>
                  <a:lnTo>
                    <a:pt x="2082174" y="1212104"/>
                  </a:lnTo>
                  <a:lnTo>
                    <a:pt x="2087937" y="1202198"/>
                  </a:lnTo>
                  <a:lnTo>
                    <a:pt x="2098796" y="1208418"/>
                  </a:lnTo>
                  <a:lnTo>
                    <a:pt x="2093024" y="1218371"/>
                  </a:lnTo>
                  <a:close/>
                  <a:moveTo>
                    <a:pt x="2071373" y="1205874"/>
                  </a:moveTo>
                  <a:lnTo>
                    <a:pt x="2060515" y="1199626"/>
                  </a:lnTo>
                  <a:lnTo>
                    <a:pt x="2066259" y="1189653"/>
                  </a:lnTo>
                  <a:lnTo>
                    <a:pt x="2077117" y="1195902"/>
                  </a:lnTo>
                  <a:lnTo>
                    <a:pt x="2071373" y="1205874"/>
                  </a:lnTo>
                  <a:close/>
                  <a:moveTo>
                    <a:pt x="2049694" y="1193349"/>
                  </a:moveTo>
                  <a:lnTo>
                    <a:pt x="2038846" y="1187110"/>
                  </a:lnTo>
                  <a:lnTo>
                    <a:pt x="2044560" y="1177099"/>
                  </a:lnTo>
                  <a:lnTo>
                    <a:pt x="2055419" y="1183386"/>
                  </a:lnTo>
                  <a:lnTo>
                    <a:pt x="2049694" y="1193349"/>
                  </a:lnTo>
                  <a:close/>
                  <a:moveTo>
                    <a:pt x="2027996" y="1180824"/>
                  </a:moveTo>
                  <a:lnTo>
                    <a:pt x="2017138" y="1174594"/>
                  </a:lnTo>
                  <a:lnTo>
                    <a:pt x="2022891" y="1164593"/>
                  </a:lnTo>
                  <a:lnTo>
                    <a:pt x="2033740" y="1170842"/>
                  </a:lnTo>
                  <a:lnTo>
                    <a:pt x="2027996" y="1180824"/>
                  </a:lnTo>
                  <a:close/>
                  <a:moveTo>
                    <a:pt x="2006280" y="1168308"/>
                  </a:moveTo>
                  <a:lnTo>
                    <a:pt x="1995421" y="1162050"/>
                  </a:lnTo>
                  <a:lnTo>
                    <a:pt x="2001174" y="1152077"/>
                  </a:lnTo>
                  <a:lnTo>
                    <a:pt x="2012023" y="1158326"/>
                  </a:lnTo>
                  <a:lnTo>
                    <a:pt x="2006280" y="1168308"/>
                  </a:lnTo>
                  <a:close/>
                  <a:moveTo>
                    <a:pt x="1984582" y="1155792"/>
                  </a:moveTo>
                  <a:lnTo>
                    <a:pt x="1973714" y="1149496"/>
                  </a:lnTo>
                  <a:lnTo>
                    <a:pt x="1979485" y="1139590"/>
                  </a:lnTo>
                  <a:lnTo>
                    <a:pt x="1990363" y="1145848"/>
                  </a:lnTo>
                  <a:lnTo>
                    <a:pt x="1984582" y="1155792"/>
                  </a:lnTo>
                  <a:close/>
                  <a:moveTo>
                    <a:pt x="1962950" y="1143267"/>
                  </a:moveTo>
                  <a:lnTo>
                    <a:pt x="1952072" y="1136999"/>
                  </a:lnTo>
                  <a:lnTo>
                    <a:pt x="1957816" y="1127046"/>
                  </a:lnTo>
                  <a:lnTo>
                    <a:pt x="1968703" y="1133275"/>
                  </a:lnTo>
                  <a:lnTo>
                    <a:pt x="1962950" y="1143267"/>
                  </a:lnTo>
                  <a:close/>
                  <a:moveTo>
                    <a:pt x="1941224" y="1130732"/>
                  </a:moveTo>
                  <a:lnTo>
                    <a:pt x="1930403" y="1124503"/>
                  </a:lnTo>
                  <a:lnTo>
                    <a:pt x="1936118" y="1114520"/>
                  </a:lnTo>
                  <a:lnTo>
                    <a:pt x="1946967" y="1120759"/>
                  </a:lnTo>
                  <a:lnTo>
                    <a:pt x="1941224" y="1130732"/>
                  </a:lnTo>
                  <a:close/>
                  <a:moveTo>
                    <a:pt x="1919526" y="1118197"/>
                  </a:moveTo>
                  <a:lnTo>
                    <a:pt x="1908648" y="1111901"/>
                  </a:lnTo>
                  <a:lnTo>
                    <a:pt x="1914439" y="1101995"/>
                  </a:lnTo>
                  <a:lnTo>
                    <a:pt x="1925279" y="1108262"/>
                  </a:lnTo>
                  <a:lnTo>
                    <a:pt x="1919526" y="1118197"/>
                  </a:lnTo>
                  <a:close/>
                  <a:moveTo>
                    <a:pt x="1897847" y="1105700"/>
                  </a:moveTo>
                  <a:lnTo>
                    <a:pt x="1886979" y="1099452"/>
                  </a:lnTo>
                  <a:lnTo>
                    <a:pt x="1892732" y="1089479"/>
                  </a:lnTo>
                  <a:lnTo>
                    <a:pt x="1903591" y="1095727"/>
                  </a:lnTo>
                  <a:lnTo>
                    <a:pt x="1897847" y="1105700"/>
                  </a:lnTo>
                  <a:close/>
                  <a:moveTo>
                    <a:pt x="1876168" y="1093146"/>
                  </a:moveTo>
                  <a:lnTo>
                    <a:pt x="1865300" y="1086907"/>
                  </a:lnTo>
                  <a:lnTo>
                    <a:pt x="1871053" y="1076925"/>
                  </a:lnTo>
                  <a:lnTo>
                    <a:pt x="1881873" y="1083192"/>
                  </a:lnTo>
                  <a:lnTo>
                    <a:pt x="1876168" y="1093146"/>
                  </a:lnTo>
                  <a:close/>
                  <a:moveTo>
                    <a:pt x="1854451" y="1080630"/>
                  </a:moveTo>
                  <a:lnTo>
                    <a:pt x="1843602" y="1074353"/>
                  </a:lnTo>
                  <a:lnTo>
                    <a:pt x="1849384" y="1064428"/>
                  </a:lnTo>
                  <a:lnTo>
                    <a:pt x="1860223" y="1070705"/>
                  </a:lnTo>
                  <a:lnTo>
                    <a:pt x="1854451" y="1080630"/>
                  </a:lnTo>
                  <a:close/>
                  <a:moveTo>
                    <a:pt x="1832782" y="1068143"/>
                  </a:moveTo>
                  <a:lnTo>
                    <a:pt x="1821923" y="1061866"/>
                  </a:lnTo>
                  <a:lnTo>
                    <a:pt x="1827676" y="1051893"/>
                  </a:lnTo>
                  <a:lnTo>
                    <a:pt x="1838515" y="1058122"/>
                  </a:lnTo>
                  <a:lnTo>
                    <a:pt x="1832782" y="1068143"/>
                  </a:lnTo>
                  <a:close/>
                  <a:moveTo>
                    <a:pt x="1811093" y="1055599"/>
                  </a:moveTo>
                  <a:lnTo>
                    <a:pt x="1800235" y="1049340"/>
                  </a:lnTo>
                  <a:lnTo>
                    <a:pt x="1805997" y="1039358"/>
                  </a:lnTo>
                  <a:lnTo>
                    <a:pt x="1816808" y="1045616"/>
                  </a:lnTo>
                  <a:lnTo>
                    <a:pt x="1811093" y="1055599"/>
                  </a:lnTo>
                  <a:close/>
                  <a:moveTo>
                    <a:pt x="1789405" y="1043092"/>
                  </a:moveTo>
                  <a:lnTo>
                    <a:pt x="1778546" y="1036815"/>
                  </a:lnTo>
                  <a:lnTo>
                    <a:pt x="1784290" y="1026852"/>
                  </a:lnTo>
                  <a:lnTo>
                    <a:pt x="1795139" y="1033101"/>
                  </a:lnTo>
                  <a:lnTo>
                    <a:pt x="1789405" y="1043092"/>
                  </a:lnTo>
                  <a:close/>
                  <a:moveTo>
                    <a:pt x="1767716" y="1030567"/>
                  </a:moveTo>
                  <a:lnTo>
                    <a:pt x="1756877" y="1024299"/>
                  </a:lnTo>
                  <a:lnTo>
                    <a:pt x="1762611" y="1014346"/>
                  </a:lnTo>
                  <a:lnTo>
                    <a:pt x="1773469" y="1020594"/>
                  </a:lnTo>
                  <a:lnTo>
                    <a:pt x="1767716" y="1030567"/>
                  </a:lnTo>
                  <a:close/>
                  <a:moveTo>
                    <a:pt x="1746018" y="1018042"/>
                  </a:moveTo>
                  <a:lnTo>
                    <a:pt x="1735150" y="1011755"/>
                  </a:lnTo>
                  <a:lnTo>
                    <a:pt x="1740923" y="1001830"/>
                  </a:lnTo>
                  <a:lnTo>
                    <a:pt x="1751781" y="1008088"/>
                  </a:lnTo>
                  <a:lnTo>
                    <a:pt x="1746018" y="1018042"/>
                  </a:lnTo>
                  <a:close/>
                  <a:moveTo>
                    <a:pt x="1724339" y="1005535"/>
                  </a:moveTo>
                  <a:lnTo>
                    <a:pt x="1713481" y="999249"/>
                  </a:lnTo>
                  <a:lnTo>
                    <a:pt x="1719234" y="989285"/>
                  </a:lnTo>
                  <a:lnTo>
                    <a:pt x="1730064" y="995553"/>
                  </a:lnTo>
                  <a:lnTo>
                    <a:pt x="1724339" y="1005535"/>
                  </a:lnTo>
                  <a:close/>
                  <a:moveTo>
                    <a:pt x="1702660" y="992991"/>
                  </a:moveTo>
                  <a:lnTo>
                    <a:pt x="1691783" y="986723"/>
                  </a:lnTo>
                  <a:lnTo>
                    <a:pt x="1697517" y="976741"/>
                  </a:lnTo>
                  <a:lnTo>
                    <a:pt x="1708366" y="983008"/>
                  </a:lnTo>
                  <a:lnTo>
                    <a:pt x="1702660" y="992991"/>
                  </a:lnTo>
                  <a:close/>
                  <a:moveTo>
                    <a:pt x="1680915" y="980465"/>
                  </a:moveTo>
                  <a:lnTo>
                    <a:pt x="1670057" y="974179"/>
                  </a:lnTo>
                  <a:lnTo>
                    <a:pt x="1675867" y="964264"/>
                  </a:lnTo>
                  <a:lnTo>
                    <a:pt x="1686706" y="970531"/>
                  </a:lnTo>
                  <a:lnTo>
                    <a:pt x="1680915" y="980465"/>
                  </a:lnTo>
                  <a:close/>
                  <a:moveTo>
                    <a:pt x="1659264" y="967949"/>
                  </a:moveTo>
                  <a:lnTo>
                    <a:pt x="1648444" y="961682"/>
                  </a:lnTo>
                  <a:lnTo>
                    <a:pt x="1654150" y="951709"/>
                  </a:lnTo>
                  <a:lnTo>
                    <a:pt x="1665027" y="957977"/>
                  </a:lnTo>
                  <a:lnTo>
                    <a:pt x="1659264" y="967949"/>
                  </a:lnTo>
                  <a:close/>
                  <a:moveTo>
                    <a:pt x="1637605" y="955415"/>
                  </a:moveTo>
                  <a:lnTo>
                    <a:pt x="1626727" y="949166"/>
                  </a:lnTo>
                  <a:lnTo>
                    <a:pt x="1632471" y="939203"/>
                  </a:lnTo>
                  <a:lnTo>
                    <a:pt x="1643310" y="945432"/>
                  </a:lnTo>
                  <a:lnTo>
                    <a:pt x="1637605" y="955415"/>
                  </a:lnTo>
                  <a:close/>
                  <a:moveTo>
                    <a:pt x="1615840" y="942889"/>
                  </a:moveTo>
                  <a:lnTo>
                    <a:pt x="1605020" y="936602"/>
                  </a:lnTo>
                  <a:lnTo>
                    <a:pt x="1610782" y="926677"/>
                  </a:lnTo>
                  <a:lnTo>
                    <a:pt x="1621622" y="932964"/>
                  </a:lnTo>
                  <a:lnTo>
                    <a:pt x="1615840" y="942889"/>
                  </a:lnTo>
                  <a:close/>
                  <a:moveTo>
                    <a:pt x="1594171" y="930373"/>
                  </a:moveTo>
                  <a:lnTo>
                    <a:pt x="1583360" y="924125"/>
                  </a:lnTo>
                  <a:lnTo>
                    <a:pt x="1589103" y="914171"/>
                  </a:lnTo>
                  <a:lnTo>
                    <a:pt x="1599924" y="920391"/>
                  </a:lnTo>
                  <a:lnTo>
                    <a:pt x="1594171" y="930373"/>
                  </a:lnTo>
                  <a:close/>
                  <a:moveTo>
                    <a:pt x="1572482" y="917867"/>
                  </a:moveTo>
                  <a:lnTo>
                    <a:pt x="1561672" y="911581"/>
                  </a:lnTo>
                  <a:lnTo>
                    <a:pt x="1567406" y="901617"/>
                  </a:lnTo>
                  <a:lnTo>
                    <a:pt x="1578217" y="907875"/>
                  </a:lnTo>
                  <a:lnTo>
                    <a:pt x="1572482" y="917867"/>
                  </a:lnTo>
                  <a:close/>
                  <a:moveTo>
                    <a:pt x="1550823" y="905342"/>
                  </a:moveTo>
                  <a:lnTo>
                    <a:pt x="1539974" y="899093"/>
                  </a:lnTo>
                  <a:lnTo>
                    <a:pt x="1545717" y="889111"/>
                  </a:lnTo>
                  <a:lnTo>
                    <a:pt x="1556576" y="895360"/>
                  </a:lnTo>
                  <a:lnTo>
                    <a:pt x="1550823" y="905342"/>
                  </a:lnTo>
                  <a:close/>
                  <a:moveTo>
                    <a:pt x="1529144" y="892807"/>
                  </a:moveTo>
                  <a:lnTo>
                    <a:pt x="1518304" y="886549"/>
                  </a:lnTo>
                  <a:lnTo>
                    <a:pt x="1524000" y="876576"/>
                  </a:lnTo>
                  <a:lnTo>
                    <a:pt x="1534868" y="882844"/>
                  </a:lnTo>
                  <a:lnTo>
                    <a:pt x="1529144" y="892807"/>
                  </a:lnTo>
                  <a:close/>
                  <a:moveTo>
                    <a:pt x="1507407" y="880281"/>
                  </a:moveTo>
                  <a:lnTo>
                    <a:pt x="1496559" y="874014"/>
                  </a:lnTo>
                  <a:lnTo>
                    <a:pt x="1502331" y="864070"/>
                  </a:lnTo>
                  <a:lnTo>
                    <a:pt x="1513180" y="870337"/>
                  </a:lnTo>
                  <a:lnTo>
                    <a:pt x="1507407" y="880281"/>
                  </a:lnTo>
                  <a:close/>
                  <a:moveTo>
                    <a:pt x="1485729" y="867756"/>
                  </a:moveTo>
                  <a:lnTo>
                    <a:pt x="1474908" y="861517"/>
                  </a:lnTo>
                  <a:lnTo>
                    <a:pt x="1480614" y="851544"/>
                  </a:lnTo>
                  <a:lnTo>
                    <a:pt x="1491482" y="857793"/>
                  </a:lnTo>
                  <a:lnTo>
                    <a:pt x="1485729" y="867756"/>
                  </a:lnTo>
                  <a:close/>
                  <a:moveTo>
                    <a:pt x="1464040" y="855221"/>
                  </a:moveTo>
                  <a:lnTo>
                    <a:pt x="1453229" y="848992"/>
                  </a:lnTo>
                  <a:lnTo>
                    <a:pt x="1458973" y="839010"/>
                  </a:lnTo>
                  <a:lnTo>
                    <a:pt x="1469793" y="845258"/>
                  </a:lnTo>
                  <a:lnTo>
                    <a:pt x="1464040" y="855221"/>
                  </a:lnTo>
                  <a:close/>
                  <a:moveTo>
                    <a:pt x="1442342" y="842705"/>
                  </a:moveTo>
                  <a:lnTo>
                    <a:pt x="1431531" y="836418"/>
                  </a:lnTo>
                  <a:lnTo>
                    <a:pt x="1437284" y="826503"/>
                  </a:lnTo>
                  <a:lnTo>
                    <a:pt x="1448105" y="832752"/>
                  </a:lnTo>
                  <a:lnTo>
                    <a:pt x="1442342" y="842705"/>
                  </a:lnTo>
                  <a:close/>
                  <a:moveTo>
                    <a:pt x="1420663" y="830208"/>
                  </a:moveTo>
                  <a:lnTo>
                    <a:pt x="1409843" y="823951"/>
                  </a:lnTo>
                  <a:lnTo>
                    <a:pt x="1415558" y="813949"/>
                  </a:lnTo>
                  <a:lnTo>
                    <a:pt x="1426426" y="820217"/>
                  </a:lnTo>
                  <a:lnTo>
                    <a:pt x="1420663" y="830208"/>
                  </a:lnTo>
                  <a:close/>
                  <a:moveTo>
                    <a:pt x="1398994" y="817664"/>
                  </a:moveTo>
                  <a:lnTo>
                    <a:pt x="1388116" y="811415"/>
                  </a:lnTo>
                  <a:lnTo>
                    <a:pt x="1393870" y="801453"/>
                  </a:lnTo>
                  <a:lnTo>
                    <a:pt x="1404699" y="807682"/>
                  </a:lnTo>
                  <a:lnTo>
                    <a:pt x="1398994" y="817664"/>
                  </a:lnTo>
                  <a:close/>
                  <a:moveTo>
                    <a:pt x="1377258" y="805148"/>
                  </a:moveTo>
                  <a:lnTo>
                    <a:pt x="1366418" y="798871"/>
                  </a:lnTo>
                  <a:lnTo>
                    <a:pt x="1372191" y="788936"/>
                  </a:lnTo>
                  <a:lnTo>
                    <a:pt x="1383059" y="795204"/>
                  </a:lnTo>
                  <a:lnTo>
                    <a:pt x="1377258" y="805148"/>
                  </a:lnTo>
                  <a:close/>
                  <a:moveTo>
                    <a:pt x="1355646" y="792632"/>
                  </a:moveTo>
                  <a:lnTo>
                    <a:pt x="1344778" y="786384"/>
                  </a:lnTo>
                  <a:lnTo>
                    <a:pt x="1350502" y="776402"/>
                  </a:lnTo>
                  <a:lnTo>
                    <a:pt x="1361351" y="782631"/>
                  </a:lnTo>
                  <a:lnTo>
                    <a:pt x="1355646" y="792632"/>
                  </a:lnTo>
                  <a:close/>
                  <a:moveTo>
                    <a:pt x="1333910" y="780088"/>
                  </a:moveTo>
                  <a:lnTo>
                    <a:pt x="1323051" y="773830"/>
                  </a:lnTo>
                  <a:lnTo>
                    <a:pt x="1328852" y="763896"/>
                  </a:lnTo>
                  <a:lnTo>
                    <a:pt x="1339672" y="770172"/>
                  </a:lnTo>
                  <a:lnTo>
                    <a:pt x="1333910" y="780088"/>
                  </a:lnTo>
                  <a:close/>
                  <a:moveTo>
                    <a:pt x="1312212" y="767572"/>
                  </a:moveTo>
                  <a:lnTo>
                    <a:pt x="1301382" y="761343"/>
                  </a:lnTo>
                  <a:lnTo>
                    <a:pt x="1307116" y="751360"/>
                  </a:lnTo>
                  <a:lnTo>
                    <a:pt x="1317955" y="757609"/>
                  </a:lnTo>
                  <a:lnTo>
                    <a:pt x="1312212" y="767572"/>
                  </a:lnTo>
                  <a:close/>
                  <a:moveTo>
                    <a:pt x="1290542" y="755056"/>
                  </a:moveTo>
                  <a:lnTo>
                    <a:pt x="1279693" y="748817"/>
                  </a:lnTo>
                  <a:lnTo>
                    <a:pt x="1285447" y="738816"/>
                  </a:lnTo>
                  <a:lnTo>
                    <a:pt x="1296267" y="745083"/>
                  </a:lnTo>
                  <a:lnTo>
                    <a:pt x="1290542" y="755056"/>
                  </a:lnTo>
                  <a:close/>
                  <a:moveTo>
                    <a:pt x="1268844" y="742521"/>
                  </a:moveTo>
                  <a:lnTo>
                    <a:pt x="1258005" y="736235"/>
                  </a:lnTo>
                  <a:lnTo>
                    <a:pt x="1263777" y="726300"/>
                  </a:lnTo>
                  <a:lnTo>
                    <a:pt x="1274578" y="732586"/>
                  </a:lnTo>
                  <a:lnTo>
                    <a:pt x="1268844" y="742521"/>
                  </a:lnTo>
                  <a:close/>
                  <a:moveTo>
                    <a:pt x="1247156" y="730034"/>
                  </a:moveTo>
                  <a:lnTo>
                    <a:pt x="1236316" y="723757"/>
                  </a:lnTo>
                  <a:lnTo>
                    <a:pt x="1242051" y="713794"/>
                  </a:lnTo>
                  <a:lnTo>
                    <a:pt x="1252899" y="720033"/>
                  </a:lnTo>
                  <a:lnTo>
                    <a:pt x="1247156" y="730034"/>
                  </a:lnTo>
                  <a:close/>
                  <a:moveTo>
                    <a:pt x="1225496" y="717480"/>
                  </a:moveTo>
                  <a:lnTo>
                    <a:pt x="1214619" y="711241"/>
                  </a:lnTo>
                  <a:lnTo>
                    <a:pt x="1220372" y="701249"/>
                  </a:lnTo>
                  <a:lnTo>
                    <a:pt x="1231202" y="707546"/>
                  </a:lnTo>
                  <a:lnTo>
                    <a:pt x="1225496" y="717480"/>
                  </a:lnTo>
                  <a:close/>
                  <a:moveTo>
                    <a:pt x="1203760" y="704945"/>
                  </a:moveTo>
                  <a:lnTo>
                    <a:pt x="1192921" y="698697"/>
                  </a:lnTo>
                  <a:lnTo>
                    <a:pt x="1198702" y="688743"/>
                  </a:lnTo>
                  <a:lnTo>
                    <a:pt x="1209551" y="695029"/>
                  </a:lnTo>
                  <a:lnTo>
                    <a:pt x="1203760" y="704945"/>
                  </a:lnTo>
                  <a:close/>
                  <a:moveTo>
                    <a:pt x="1182100" y="692439"/>
                  </a:moveTo>
                  <a:lnTo>
                    <a:pt x="1171242" y="686181"/>
                  </a:lnTo>
                  <a:lnTo>
                    <a:pt x="1176995" y="676208"/>
                  </a:lnTo>
                  <a:lnTo>
                    <a:pt x="1187806" y="682476"/>
                  </a:lnTo>
                  <a:lnTo>
                    <a:pt x="1182100" y="692439"/>
                  </a:lnTo>
                  <a:close/>
                  <a:moveTo>
                    <a:pt x="1160421" y="679913"/>
                  </a:moveTo>
                  <a:lnTo>
                    <a:pt x="1149572" y="673684"/>
                  </a:lnTo>
                  <a:lnTo>
                    <a:pt x="1155325" y="663702"/>
                  </a:lnTo>
                  <a:lnTo>
                    <a:pt x="1166175" y="669941"/>
                  </a:lnTo>
                  <a:lnTo>
                    <a:pt x="1160421" y="679913"/>
                  </a:lnTo>
                  <a:close/>
                  <a:moveTo>
                    <a:pt x="1138704" y="667369"/>
                  </a:moveTo>
                  <a:lnTo>
                    <a:pt x="1127865" y="661111"/>
                  </a:lnTo>
                  <a:lnTo>
                    <a:pt x="1133627" y="651195"/>
                  </a:lnTo>
                  <a:lnTo>
                    <a:pt x="1144476" y="657453"/>
                  </a:lnTo>
                  <a:lnTo>
                    <a:pt x="1138704" y="667369"/>
                  </a:lnTo>
                  <a:close/>
                  <a:moveTo>
                    <a:pt x="1117035" y="654863"/>
                  </a:moveTo>
                  <a:lnTo>
                    <a:pt x="1106176" y="648624"/>
                  </a:lnTo>
                  <a:lnTo>
                    <a:pt x="1111910" y="638651"/>
                  </a:lnTo>
                  <a:lnTo>
                    <a:pt x="1122759" y="644899"/>
                  </a:lnTo>
                  <a:lnTo>
                    <a:pt x="1117035" y="654863"/>
                  </a:lnTo>
                  <a:close/>
                  <a:moveTo>
                    <a:pt x="1095308" y="642356"/>
                  </a:moveTo>
                  <a:lnTo>
                    <a:pt x="1084479" y="636080"/>
                  </a:lnTo>
                  <a:lnTo>
                    <a:pt x="1090231" y="626155"/>
                  </a:lnTo>
                  <a:lnTo>
                    <a:pt x="1101100" y="632412"/>
                  </a:lnTo>
                  <a:lnTo>
                    <a:pt x="1095308" y="642356"/>
                  </a:lnTo>
                  <a:close/>
                  <a:moveTo>
                    <a:pt x="1073620" y="629860"/>
                  </a:moveTo>
                  <a:lnTo>
                    <a:pt x="1062800" y="623592"/>
                  </a:lnTo>
                  <a:lnTo>
                    <a:pt x="1068534" y="613601"/>
                  </a:lnTo>
                  <a:lnTo>
                    <a:pt x="1079373" y="619849"/>
                  </a:lnTo>
                  <a:lnTo>
                    <a:pt x="1073620" y="629860"/>
                  </a:lnTo>
                  <a:close/>
                  <a:moveTo>
                    <a:pt x="1051979" y="617325"/>
                  </a:moveTo>
                  <a:lnTo>
                    <a:pt x="1041130" y="611057"/>
                  </a:lnTo>
                  <a:lnTo>
                    <a:pt x="1046855" y="601065"/>
                  </a:lnTo>
                  <a:lnTo>
                    <a:pt x="1057723" y="607314"/>
                  </a:lnTo>
                  <a:lnTo>
                    <a:pt x="1051979" y="617325"/>
                  </a:lnTo>
                  <a:close/>
                  <a:moveTo>
                    <a:pt x="1030234" y="604771"/>
                  </a:moveTo>
                  <a:lnTo>
                    <a:pt x="1019423" y="598494"/>
                  </a:lnTo>
                  <a:lnTo>
                    <a:pt x="1025176" y="588559"/>
                  </a:lnTo>
                  <a:lnTo>
                    <a:pt x="1036044" y="594845"/>
                  </a:lnTo>
                  <a:lnTo>
                    <a:pt x="1030234" y="604771"/>
                  </a:lnTo>
                  <a:close/>
                  <a:moveTo>
                    <a:pt x="1008593" y="592264"/>
                  </a:moveTo>
                  <a:lnTo>
                    <a:pt x="997734" y="586026"/>
                  </a:lnTo>
                  <a:lnTo>
                    <a:pt x="1003449" y="576053"/>
                  </a:lnTo>
                  <a:lnTo>
                    <a:pt x="1014336" y="582282"/>
                  </a:lnTo>
                  <a:lnTo>
                    <a:pt x="1008593" y="592264"/>
                  </a:lnTo>
                  <a:close/>
                  <a:moveTo>
                    <a:pt x="986876" y="579739"/>
                  </a:moveTo>
                  <a:lnTo>
                    <a:pt x="976036" y="573472"/>
                  </a:lnTo>
                  <a:lnTo>
                    <a:pt x="981761" y="563508"/>
                  </a:lnTo>
                  <a:lnTo>
                    <a:pt x="992629" y="569766"/>
                  </a:lnTo>
                  <a:lnTo>
                    <a:pt x="986876" y="579739"/>
                  </a:lnTo>
                  <a:close/>
                  <a:moveTo>
                    <a:pt x="965187" y="567213"/>
                  </a:moveTo>
                  <a:lnTo>
                    <a:pt x="954348" y="560956"/>
                  </a:lnTo>
                  <a:lnTo>
                    <a:pt x="960111" y="551021"/>
                  </a:lnTo>
                  <a:lnTo>
                    <a:pt x="970940" y="557270"/>
                  </a:lnTo>
                  <a:lnTo>
                    <a:pt x="965187" y="567213"/>
                  </a:lnTo>
                  <a:close/>
                  <a:moveTo>
                    <a:pt x="943528" y="554707"/>
                  </a:moveTo>
                  <a:lnTo>
                    <a:pt x="932669" y="548430"/>
                  </a:lnTo>
                  <a:lnTo>
                    <a:pt x="938413" y="538477"/>
                  </a:lnTo>
                  <a:lnTo>
                    <a:pt x="949252" y="544735"/>
                  </a:lnTo>
                  <a:lnTo>
                    <a:pt x="943528" y="554707"/>
                  </a:lnTo>
                  <a:close/>
                  <a:moveTo>
                    <a:pt x="921820" y="542172"/>
                  </a:moveTo>
                  <a:lnTo>
                    <a:pt x="910971" y="535934"/>
                  </a:lnTo>
                  <a:lnTo>
                    <a:pt x="916715" y="525970"/>
                  </a:lnTo>
                  <a:lnTo>
                    <a:pt x="927573" y="532219"/>
                  </a:lnTo>
                  <a:lnTo>
                    <a:pt x="921820" y="542172"/>
                  </a:lnTo>
                  <a:close/>
                  <a:moveTo>
                    <a:pt x="900151" y="529657"/>
                  </a:moveTo>
                  <a:lnTo>
                    <a:pt x="889292" y="523399"/>
                  </a:lnTo>
                  <a:lnTo>
                    <a:pt x="895045" y="513454"/>
                  </a:lnTo>
                  <a:lnTo>
                    <a:pt x="905866" y="519693"/>
                  </a:lnTo>
                  <a:lnTo>
                    <a:pt x="900151" y="529657"/>
                  </a:lnTo>
                  <a:close/>
                  <a:moveTo>
                    <a:pt x="878434" y="517141"/>
                  </a:moveTo>
                  <a:lnTo>
                    <a:pt x="867566" y="510902"/>
                  </a:lnTo>
                  <a:lnTo>
                    <a:pt x="873319" y="500891"/>
                  </a:lnTo>
                  <a:lnTo>
                    <a:pt x="884187" y="507159"/>
                  </a:lnTo>
                  <a:lnTo>
                    <a:pt x="878434" y="517141"/>
                  </a:lnTo>
                  <a:close/>
                  <a:moveTo>
                    <a:pt x="856755" y="504615"/>
                  </a:moveTo>
                  <a:lnTo>
                    <a:pt x="845915" y="498310"/>
                  </a:lnTo>
                  <a:lnTo>
                    <a:pt x="851650" y="488385"/>
                  </a:lnTo>
                  <a:lnTo>
                    <a:pt x="862517" y="494643"/>
                  </a:lnTo>
                  <a:lnTo>
                    <a:pt x="856755" y="504615"/>
                  </a:lnTo>
                  <a:close/>
                  <a:moveTo>
                    <a:pt x="835076" y="492071"/>
                  </a:moveTo>
                  <a:lnTo>
                    <a:pt x="824236" y="485804"/>
                  </a:lnTo>
                  <a:lnTo>
                    <a:pt x="829951" y="475869"/>
                  </a:lnTo>
                  <a:lnTo>
                    <a:pt x="840800" y="482108"/>
                  </a:lnTo>
                  <a:lnTo>
                    <a:pt x="835076" y="492071"/>
                  </a:lnTo>
                  <a:close/>
                  <a:moveTo>
                    <a:pt x="813368" y="479545"/>
                  </a:moveTo>
                  <a:lnTo>
                    <a:pt x="802519" y="473297"/>
                  </a:lnTo>
                  <a:lnTo>
                    <a:pt x="808272" y="463362"/>
                  </a:lnTo>
                  <a:lnTo>
                    <a:pt x="819131" y="469611"/>
                  </a:lnTo>
                  <a:lnTo>
                    <a:pt x="813368" y="479545"/>
                  </a:lnTo>
                  <a:close/>
                  <a:moveTo>
                    <a:pt x="791670" y="467039"/>
                  </a:moveTo>
                  <a:lnTo>
                    <a:pt x="780840" y="460781"/>
                  </a:lnTo>
                  <a:lnTo>
                    <a:pt x="786565" y="450809"/>
                  </a:lnTo>
                  <a:lnTo>
                    <a:pt x="797423" y="457076"/>
                  </a:lnTo>
                  <a:lnTo>
                    <a:pt x="791670" y="467039"/>
                  </a:lnTo>
                  <a:close/>
                  <a:moveTo>
                    <a:pt x="769991" y="454523"/>
                  </a:moveTo>
                  <a:lnTo>
                    <a:pt x="759133" y="448256"/>
                  </a:lnTo>
                  <a:lnTo>
                    <a:pt x="764877" y="438302"/>
                  </a:lnTo>
                  <a:lnTo>
                    <a:pt x="775735" y="444541"/>
                  </a:lnTo>
                  <a:lnTo>
                    <a:pt x="769991" y="454523"/>
                  </a:lnTo>
                  <a:close/>
                  <a:moveTo>
                    <a:pt x="748313" y="442017"/>
                  </a:moveTo>
                  <a:lnTo>
                    <a:pt x="737454" y="435740"/>
                  </a:lnTo>
                  <a:lnTo>
                    <a:pt x="743207" y="425777"/>
                  </a:lnTo>
                  <a:lnTo>
                    <a:pt x="754047" y="432054"/>
                  </a:lnTo>
                  <a:lnTo>
                    <a:pt x="748313" y="442017"/>
                  </a:lnTo>
                  <a:close/>
                  <a:moveTo>
                    <a:pt x="726634" y="429444"/>
                  </a:moveTo>
                  <a:lnTo>
                    <a:pt x="715785" y="423215"/>
                  </a:lnTo>
                  <a:lnTo>
                    <a:pt x="721509" y="413252"/>
                  </a:lnTo>
                  <a:lnTo>
                    <a:pt x="732349" y="419519"/>
                  </a:lnTo>
                  <a:lnTo>
                    <a:pt x="726634" y="429444"/>
                  </a:lnTo>
                  <a:close/>
                  <a:moveTo>
                    <a:pt x="704917" y="416938"/>
                  </a:moveTo>
                  <a:lnTo>
                    <a:pt x="694077" y="410689"/>
                  </a:lnTo>
                  <a:lnTo>
                    <a:pt x="699821" y="400764"/>
                  </a:lnTo>
                  <a:lnTo>
                    <a:pt x="710670" y="406975"/>
                  </a:lnTo>
                  <a:lnTo>
                    <a:pt x="704917" y="416938"/>
                  </a:lnTo>
                  <a:close/>
                  <a:moveTo>
                    <a:pt x="683266" y="404412"/>
                  </a:moveTo>
                  <a:lnTo>
                    <a:pt x="672370" y="398173"/>
                  </a:lnTo>
                  <a:lnTo>
                    <a:pt x="678104" y="388172"/>
                  </a:lnTo>
                  <a:lnTo>
                    <a:pt x="688982" y="394440"/>
                  </a:lnTo>
                  <a:lnTo>
                    <a:pt x="683266" y="404412"/>
                  </a:lnTo>
                  <a:close/>
                  <a:moveTo>
                    <a:pt x="661511" y="391896"/>
                  </a:moveTo>
                  <a:lnTo>
                    <a:pt x="650691" y="385639"/>
                  </a:lnTo>
                  <a:lnTo>
                    <a:pt x="656463" y="375685"/>
                  </a:lnTo>
                  <a:lnTo>
                    <a:pt x="667283" y="381962"/>
                  </a:lnTo>
                  <a:lnTo>
                    <a:pt x="661511" y="391896"/>
                  </a:lnTo>
                  <a:close/>
                  <a:moveTo>
                    <a:pt x="639861" y="379390"/>
                  </a:moveTo>
                  <a:lnTo>
                    <a:pt x="629003" y="373094"/>
                  </a:lnTo>
                  <a:lnTo>
                    <a:pt x="634755" y="363179"/>
                  </a:lnTo>
                  <a:lnTo>
                    <a:pt x="645595" y="369408"/>
                  </a:lnTo>
                  <a:lnTo>
                    <a:pt x="639861" y="379390"/>
                  </a:lnTo>
                  <a:close/>
                  <a:moveTo>
                    <a:pt x="618144" y="366855"/>
                  </a:moveTo>
                  <a:lnTo>
                    <a:pt x="607333" y="360616"/>
                  </a:lnTo>
                  <a:lnTo>
                    <a:pt x="613058" y="350644"/>
                  </a:lnTo>
                  <a:lnTo>
                    <a:pt x="623907" y="356911"/>
                  </a:lnTo>
                  <a:lnTo>
                    <a:pt x="618144" y="366855"/>
                  </a:lnTo>
                  <a:close/>
                  <a:moveTo>
                    <a:pt x="596475" y="354320"/>
                  </a:moveTo>
                  <a:lnTo>
                    <a:pt x="585635" y="348072"/>
                  </a:lnTo>
                  <a:lnTo>
                    <a:pt x="591379" y="338080"/>
                  </a:lnTo>
                  <a:lnTo>
                    <a:pt x="602209" y="344395"/>
                  </a:lnTo>
                  <a:lnTo>
                    <a:pt x="596475" y="354320"/>
                  </a:lnTo>
                  <a:close/>
                  <a:moveTo>
                    <a:pt x="574767" y="341824"/>
                  </a:moveTo>
                  <a:lnTo>
                    <a:pt x="563947" y="335537"/>
                  </a:lnTo>
                  <a:lnTo>
                    <a:pt x="569652" y="325603"/>
                  </a:lnTo>
                  <a:lnTo>
                    <a:pt x="580520" y="331832"/>
                  </a:lnTo>
                  <a:lnTo>
                    <a:pt x="574767" y="341824"/>
                  </a:lnTo>
                  <a:close/>
                  <a:moveTo>
                    <a:pt x="553117" y="329289"/>
                  </a:moveTo>
                  <a:lnTo>
                    <a:pt x="542277" y="323021"/>
                  </a:lnTo>
                  <a:lnTo>
                    <a:pt x="547973" y="313058"/>
                  </a:lnTo>
                  <a:lnTo>
                    <a:pt x="558851" y="319326"/>
                  </a:lnTo>
                  <a:lnTo>
                    <a:pt x="553117" y="329289"/>
                  </a:lnTo>
                  <a:close/>
                  <a:moveTo>
                    <a:pt x="531428" y="316725"/>
                  </a:moveTo>
                  <a:lnTo>
                    <a:pt x="520579" y="310515"/>
                  </a:lnTo>
                  <a:lnTo>
                    <a:pt x="526314" y="300542"/>
                  </a:lnTo>
                  <a:lnTo>
                    <a:pt x="537162" y="306829"/>
                  </a:lnTo>
                  <a:lnTo>
                    <a:pt x="531428" y="316725"/>
                  </a:lnTo>
                  <a:close/>
                  <a:moveTo>
                    <a:pt x="509702" y="304228"/>
                  </a:moveTo>
                  <a:lnTo>
                    <a:pt x="498853" y="297970"/>
                  </a:lnTo>
                  <a:lnTo>
                    <a:pt x="504597" y="288055"/>
                  </a:lnTo>
                  <a:lnTo>
                    <a:pt x="515445" y="294294"/>
                  </a:lnTo>
                  <a:lnTo>
                    <a:pt x="509702" y="304228"/>
                  </a:lnTo>
                  <a:close/>
                  <a:moveTo>
                    <a:pt x="488023" y="291741"/>
                  </a:moveTo>
                  <a:lnTo>
                    <a:pt x="477183" y="285464"/>
                  </a:lnTo>
                  <a:lnTo>
                    <a:pt x="482898" y="275491"/>
                  </a:lnTo>
                  <a:lnTo>
                    <a:pt x="493786" y="281759"/>
                  </a:lnTo>
                  <a:lnTo>
                    <a:pt x="488023" y="291741"/>
                  </a:lnTo>
                  <a:close/>
                  <a:moveTo>
                    <a:pt x="466315" y="279178"/>
                  </a:moveTo>
                  <a:lnTo>
                    <a:pt x="455476" y="272939"/>
                  </a:lnTo>
                  <a:lnTo>
                    <a:pt x="461220" y="262976"/>
                  </a:lnTo>
                  <a:lnTo>
                    <a:pt x="472088" y="269243"/>
                  </a:lnTo>
                  <a:lnTo>
                    <a:pt x="466315" y="279178"/>
                  </a:lnTo>
                  <a:close/>
                  <a:moveTo>
                    <a:pt x="444656" y="266671"/>
                  </a:moveTo>
                  <a:lnTo>
                    <a:pt x="433816" y="260394"/>
                  </a:lnTo>
                  <a:lnTo>
                    <a:pt x="439541" y="250469"/>
                  </a:lnTo>
                  <a:lnTo>
                    <a:pt x="450409" y="256727"/>
                  </a:lnTo>
                  <a:lnTo>
                    <a:pt x="444656" y="266671"/>
                  </a:lnTo>
                  <a:close/>
                  <a:moveTo>
                    <a:pt x="422977" y="254165"/>
                  </a:moveTo>
                  <a:lnTo>
                    <a:pt x="412118" y="247888"/>
                  </a:lnTo>
                  <a:lnTo>
                    <a:pt x="417862" y="237915"/>
                  </a:lnTo>
                  <a:lnTo>
                    <a:pt x="428701" y="244173"/>
                  </a:lnTo>
                  <a:lnTo>
                    <a:pt x="422977" y="254165"/>
                  </a:lnTo>
                  <a:close/>
                  <a:moveTo>
                    <a:pt x="401260" y="241630"/>
                  </a:moveTo>
                  <a:lnTo>
                    <a:pt x="390411" y="235382"/>
                  </a:lnTo>
                  <a:lnTo>
                    <a:pt x="396164" y="225390"/>
                  </a:lnTo>
                  <a:lnTo>
                    <a:pt x="407013" y="231695"/>
                  </a:lnTo>
                  <a:lnTo>
                    <a:pt x="401260" y="241630"/>
                  </a:lnTo>
                  <a:close/>
                  <a:moveTo>
                    <a:pt x="379571" y="229114"/>
                  </a:moveTo>
                  <a:lnTo>
                    <a:pt x="368732" y="222847"/>
                  </a:lnTo>
                  <a:lnTo>
                    <a:pt x="374475" y="212884"/>
                  </a:lnTo>
                  <a:lnTo>
                    <a:pt x="385296" y="219142"/>
                  </a:lnTo>
                  <a:lnTo>
                    <a:pt x="379571" y="229114"/>
                  </a:lnTo>
                  <a:close/>
                  <a:moveTo>
                    <a:pt x="357854" y="216598"/>
                  </a:moveTo>
                  <a:lnTo>
                    <a:pt x="347024" y="210302"/>
                  </a:lnTo>
                  <a:lnTo>
                    <a:pt x="352825" y="200377"/>
                  </a:lnTo>
                  <a:lnTo>
                    <a:pt x="363646" y="206626"/>
                  </a:lnTo>
                  <a:lnTo>
                    <a:pt x="357854" y="216598"/>
                  </a:lnTo>
                  <a:close/>
                  <a:moveTo>
                    <a:pt x="336204" y="204054"/>
                  </a:moveTo>
                  <a:lnTo>
                    <a:pt x="325336" y="197806"/>
                  </a:lnTo>
                  <a:lnTo>
                    <a:pt x="331099" y="187852"/>
                  </a:lnTo>
                  <a:lnTo>
                    <a:pt x="341938" y="194110"/>
                  </a:lnTo>
                  <a:lnTo>
                    <a:pt x="336204" y="204054"/>
                  </a:lnTo>
                  <a:close/>
                  <a:moveTo>
                    <a:pt x="314515" y="191538"/>
                  </a:moveTo>
                  <a:lnTo>
                    <a:pt x="303676" y="185271"/>
                  </a:lnTo>
                  <a:lnTo>
                    <a:pt x="309391" y="175336"/>
                  </a:lnTo>
                  <a:lnTo>
                    <a:pt x="320240" y="181585"/>
                  </a:lnTo>
                  <a:lnTo>
                    <a:pt x="314515" y="191538"/>
                  </a:lnTo>
                  <a:close/>
                  <a:moveTo>
                    <a:pt x="292818" y="179022"/>
                  </a:moveTo>
                  <a:lnTo>
                    <a:pt x="281950" y="172764"/>
                  </a:lnTo>
                  <a:lnTo>
                    <a:pt x="287703" y="162773"/>
                  </a:lnTo>
                  <a:lnTo>
                    <a:pt x="298571" y="169040"/>
                  </a:lnTo>
                  <a:lnTo>
                    <a:pt x="292818" y="179022"/>
                  </a:lnTo>
                  <a:close/>
                  <a:moveTo>
                    <a:pt x="271110" y="166487"/>
                  </a:moveTo>
                  <a:lnTo>
                    <a:pt x="260290" y="160258"/>
                  </a:lnTo>
                  <a:lnTo>
                    <a:pt x="266014" y="150266"/>
                  </a:lnTo>
                  <a:lnTo>
                    <a:pt x="276854" y="156553"/>
                  </a:lnTo>
                  <a:lnTo>
                    <a:pt x="271110" y="166487"/>
                  </a:lnTo>
                  <a:close/>
                  <a:moveTo>
                    <a:pt x="249469" y="153953"/>
                  </a:moveTo>
                  <a:lnTo>
                    <a:pt x="238611" y="147714"/>
                  </a:lnTo>
                  <a:lnTo>
                    <a:pt x="244364" y="137779"/>
                  </a:lnTo>
                  <a:lnTo>
                    <a:pt x="255175" y="144037"/>
                  </a:lnTo>
                  <a:lnTo>
                    <a:pt x="249469" y="153953"/>
                  </a:lnTo>
                  <a:close/>
                  <a:moveTo>
                    <a:pt x="227762" y="141465"/>
                  </a:moveTo>
                  <a:lnTo>
                    <a:pt x="216903" y="135159"/>
                  </a:lnTo>
                  <a:lnTo>
                    <a:pt x="222656" y="125254"/>
                  </a:lnTo>
                  <a:lnTo>
                    <a:pt x="233506" y="131483"/>
                  </a:lnTo>
                  <a:lnTo>
                    <a:pt x="227762" y="141465"/>
                  </a:lnTo>
                  <a:close/>
                  <a:moveTo>
                    <a:pt x="206073" y="128921"/>
                  </a:moveTo>
                  <a:lnTo>
                    <a:pt x="195215" y="122663"/>
                  </a:lnTo>
                  <a:lnTo>
                    <a:pt x="200939" y="112709"/>
                  </a:lnTo>
                  <a:lnTo>
                    <a:pt x="211798" y="118977"/>
                  </a:lnTo>
                  <a:lnTo>
                    <a:pt x="206073" y="128921"/>
                  </a:lnTo>
                  <a:close/>
                  <a:moveTo>
                    <a:pt x="184375" y="116405"/>
                  </a:moveTo>
                  <a:lnTo>
                    <a:pt x="173517" y="110118"/>
                  </a:lnTo>
                  <a:lnTo>
                    <a:pt x="179261" y="100184"/>
                  </a:lnTo>
                  <a:lnTo>
                    <a:pt x="190119" y="106432"/>
                  </a:lnTo>
                  <a:lnTo>
                    <a:pt x="184375" y="116405"/>
                  </a:lnTo>
                  <a:close/>
                  <a:moveTo>
                    <a:pt x="162696" y="103889"/>
                  </a:moveTo>
                  <a:lnTo>
                    <a:pt x="151838" y="97593"/>
                  </a:lnTo>
                  <a:lnTo>
                    <a:pt x="157553" y="87678"/>
                  </a:lnTo>
                  <a:lnTo>
                    <a:pt x="168402" y="93926"/>
                  </a:lnTo>
                  <a:lnTo>
                    <a:pt x="162696" y="103889"/>
                  </a:lnTo>
                  <a:close/>
                  <a:moveTo>
                    <a:pt x="141008" y="91354"/>
                  </a:moveTo>
                  <a:lnTo>
                    <a:pt x="130150" y="85115"/>
                  </a:lnTo>
                  <a:lnTo>
                    <a:pt x="135903" y="75143"/>
                  </a:lnTo>
                  <a:lnTo>
                    <a:pt x="146733" y="81419"/>
                  </a:lnTo>
                  <a:lnTo>
                    <a:pt x="141008" y="91354"/>
                  </a:lnTo>
                  <a:close/>
                  <a:moveTo>
                    <a:pt x="119320" y="78819"/>
                  </a:moveTo>
                  <a:lnTo>
                    <a:pt x="108452" y="72571"/>
                  </a:lnTo>
                  <a:lnTo>
                    <a:pt x="114205" y="62608"/>
                  </a:lnTo>
                  <a:lnTo>
                    <a:pt x="125044" y="68866"/>
                  </a:lnTo>
                  <a:lnTo>
                    <a:pt x="119320" y="78819"/>
                  </a:lnTo>
                  <a:close/>
                  <a:moveTo>
                    <a:pt x="97612" y="66332"/>
                  </a:moveTo>
                  <a:lnTo>
                    <a:pt x="86782" y="60055"/>
                  </a:lnTo>
                  <a:lnTo>
                    <a:pt x="92535" y="50101"/>
                  </a:lnTo>
                  <a:lnTo>
                    <a:pt x="103346" y="56359"/>
                  </a:lnTo>
                  <a:lnTo>
                    <a:pt x="97612" y="66332"/>
                  </a:lnTo>
                  <a:close/>
                  <a:moveTo>
                    <a:pt x="75933" y="53797"/>
                  </a:moveTo>
                  <a:lnTo>
                    <a:pt x="65065" y="47539"/>
                  </a:lnTo>
                  <a:lnTo>
                    <a:pt x="70818" y="37585"/>
                  </a:lnTo>
                  <a:lnTo>
                    <a:pt x="81686" y="43834"/>
                  </a:lnTo>
                  <a:lnTo>
                    <a:pt x="75933" y="53797"/>
                  </a:lnTo>
                  <a:close/>
                  <a:moveTo>
                    <a:pt x="54226" y="41243"/>
                  </a:moveTo>
                  <a:lnTo>
                    <a:pt x="43386" y="35023"/>
                  </a:lnTo>
                  <a:lnTo>
                    <a:pt x="49139" y="25060"/>
                  </a:lnTo>
                  <a:lnTo>
                    <a:pt x="59969" y="31327"/>
                  </a:lnTo>
                  <a:lnTo>
                    <a:pt x="54226" y="41243"/>
                  </a:lnTo>
                  <a:close/>
                  <a:moveTo>
                    <a:pt x="32585" y="28737"/>
                  </a:moveTo>
                  <a:lnTo>
                    <a:pt x="21707" y="22469"/>
                  </a:lnTo>
                  <a:lnTo>
                    <a:pt x="27432" y="12554"/>
                  </a:lnTo>
                  <a:lnTo>
                    <a:pt x="38300" y="18802"/>
                  </a:lnTo>
                  <a:lnTo>
                    <a:pt x="32585" y="28737"/>
                  </a:lnTo>
                  <a:close/>
                  <a:moveTo>
                    <a:pt x="10868" y="16240"/>
                  </a:moveTo>
                  <a:lnTo>
                    <a:pt x="0" y="9953"/>
                  </a:lnTo>
                  <a:lnTo>
                    <a:pt x="5753" y="0"/>
                  </a:lnTo>
                  <a:lnTo>
                    <a:pt x="16612" y="6267"/>
                  </a:lnTo>
                  <a:lnTo>
                    <a:pt x="10868" y="16240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5" name="Freihandform: Form 2124">
              <a:extLst>
                <a:ext uri="{FF2B5EF4-FFF2-40B4-BE49-F238E27FC236}">
                  <a16:creationId xmlns:a16="http://schemas.microsoft.com/office/drawing/2014/main" id="{E4C7AD3F-0908-4D2F-81C5-55C5F14EA259}"/>
                </a:ext>
              </a:extLst>
            </p:cNvPr>
            <p:cNvSpPr/>
            <p:nvPr/>
          </p:nvSpPr>
          <p:spPr>
            <a:xfrm>
              <a:off x="8240276" y="5567705"/>
              <a:ext cx="19783" cy="16221"/>
            </a:xfrm>
            <a:custGeom>
              <a:avLst/>
              <a:gdLst>
                <a:gd name="connsiteX0" fmla="*/ 5782 w 19783"/>
                <a:gd name="connsiteY0" fmla="*/ 16221 h 16221"/>
                <a:gd name="connsiteX1" fmla="*/ 3220 w 19783"/>
                <a:gd name="connsiteY1" fmla="*/ 11820 h 16221"/>
                <a:gd name="connsiteX2" fmla="*/ 0 w 19783"/>
                <a:gd name="connsiteY2" fmla="*/ 9953 h 16221"/>
                <a:gd name="connsiteX3" fmla="*/ 1114 w 19783"/>
                <a:gd name="connsiteY3" fmla="*/ 8134 h 16221"/>
                <a:gd name="connsiteX4" fmla="*/ 0 w 19783"/>
                <a:gd name="connsiteY4" fmla="*/ 6286 h 16221"/>
                <a:gd name="connsiteX5" fmla="*/ 3220 w 19783"/>
                <a:gd name="connsiteY5" fmla="*/ 4419 h 16221"/>
                <a:gd name="connsiteX6" fmla="*/ 5782 w 19783"/>
                <a:gd name="connsiteY6" fmla="*/ 0 h 16221"/>
                <a:gd name="connsiteX7" fmla="*/ 19784 w 19783"/>
                <a:gd name="connsiteY7" fmla="*/ 8134 h 16221"/>
                <a:gd name="connsiteX8" fmla="*/ 5782 w 19783"/>
                <a:gd name="connsiteY8" fmla="*/ 16221 h 1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3" h="16221">
                  <a:moveTo>
                    <a:pt x="5782" y="16221"/>
                  </a:moveTo>
                  <a:lnTo>
                    <a:pt x="3220" y="11820"/>
                  </a:lnTo>
                  <a:lnTo>
                    <a:pt x="0" y="9953"/>
                  </a:lnTo>
                  <a:lnTo>
                    <a:pt x="1114" y="8134"/>
                  </a:lnTo>
                  <a:lnTo>
                    <a:pt x="0" y="6286"/>
                  </a:lnTo>
                  <a:lnTo>
                    <a:pt x="3220" y="4419"/>
                  </a:lnTo>
                  <a:lnTo>
                    <a:pt x="5782" y="0"/>
                  </a:lnTo>
                  <a:lnTo>
                    <a:pt x="19784" y="8134"/>
                  </a:lnTo>
                  <a:lnTo>
                    <a:pt x="5782" y="16221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6" name="Freihandform: Form 2125">
              <a:extLst>
                <a:ext uri="{FF2B5EF4-FFF2-40B4-BE49-F238E27FC236}">
                  <a16:creationId xmlns:a16="http://schemas.microsoft.com/office/drawing/2014/main" id="{A11D9B71-18C6-4599-A8A4-6D356BBD474D}"/>
                </a:ext>
              </a:extLst>
            </p:cNvPr>
            <p:cNvSpPr/>
            <p:nvPr/>
          </p:nvSpPr>
          <p:spPr>
            <a:xfrm>
              <a:off x="6114782" y="5580240"/>
              <a:ext cx="2120417" cy="1230858"/>
            </a:xfrm>
            <a:custGeom>
              <a:avLst/>
              <a:gdLst>
                <a:gd name="connsiteX0" fmla="*/ 5753 w 2120417"/>
                <a:gd name="connsiteY0" fmla="*/ 1230859 h 1230858"/>
                <a:gd name="connsiteX1" fmla="*/ 0 w 2120417"/>
                <a:gd name="connsiteY1" fmla="*/ 1220877 h 1230858"/>
                <a:gd name="connsiteX2" fmla="*/ 10859 w 2120417"/>
                <a:gd name="connsiteY2" fmla="*/ 1214647 h 1230858"/>
                <a:gd name="connsiteX3" fmla="*/ 16602 w 2120417"/>
                <a:gd name="connsiteY3" fmla="*/ 1224620 h 1230858"/>
                <a:gd name="connsiteX4" fmla="*/ 5753 w 2120417"/>
                <a:gd name="connsiteY4" fmla="*/ 1230859 h 1230858"/>
                <a:gd name="connsiteX5" fmla="*/ 27461 w 2120417"/>
                <a:gd name="connsiteY5" fmla="*/ 1218343 h 1230858"/>
                <a:gd name="connsiteX6" fmla="*/ 21670 w 2120417"/>
                <a:gd name="connsiteY6" fmla="*/ 1208418 h 1230858"/>
                <a:gd name="connsiteX7" fmla="*/ 32528 w 2120417"/>
                <a:gd name="connsiteY7" fmla="*/ 1202131 h 1230858"/>
                <a:gd name="connsiteX8" fmla="*/ 38310 w 2120417"/>
                <a:gd name="connsiteY8" fmla="*/ 1212075 h 1230858"/>
                <a:gd name="connsiteX9" fmla="*/ 27461 w 2120417"/>
                <a:gd name="connsiteY9" fmla="*/ 1218343 h 1230858"/>
                <a:gd name="connsiteX10" fmla="*/ 49130 w 2120417"/>
                <a:gd name="connsiteY10" fmla="*/ 1205827 h 1230858"/>
                <a:gd name="connsiteX11" fmla="*/ 43387 w 2120417"/>
                <a:gd name="connsiteY11" fmla="*/ 1195854 h 1230858"/>
                <a:gd name="connsiteX12" fmla="*/ 54235 w 2120417"/>
                <a:gd name="connsiteY12" fmla="*/ 1189606 h 1230858"/>
                <a:gd name="connsiteX13" fmla="*/ 59950 w 2120417"/>
                <a:gd name="connsiteY13" fmla="*/ 1199598 h 1230858"/>
                <a:gd name="connsiteX14" fmla="*/ 49130 w 2120417"/>
                <a:gd name="connsiteY14" fmla="*/ 1205827 h 1230858"/>
                <a:gd name="connsiteX15" fmla="*/ 70809 w 2120417"/>
                <a:gd name="connsiteY15" fmla="*/ 1193321 h 1230858"/>
                <a:gd name="connsiteX16" fmla="*/ 65084 w 2120417"/>
                <a:gd name="connsiteY16" fmla="*/ 1183329 h 1230858"/>
                <a:gd name="connsiteX17" fmla="*/ 75924 w 2120417"/>
                <a:gd name="connsiteY17" fmla="*/ 1177081 h 1230858"/>
                <a:gd name="connsiteX18" fmla="*/ 81658 w 2120417"/>
                <a:gd name="connsiteY18" fmla="*/ 1187034 h 1230858"/>
                <a:gd name="connsiteX19" fmla="*/ 70809 w 2120417"/>
                <a:gd name="connsiteY19" fmla="*/ 1193321 h 1230858"/>
                <a:gd name="connsiteX20" fmla="*/ 92516 w 2120417"/>
                <a:gd name="connsiteY20" fmla="*/ 1180795 h 1230858"/>
                <a:gd name="connsiteX21" fmla="*/ 86763 w 2120417"/>
                <a:gd name="connsiteY21" fmla="*/ 1170823 h 1230858"/>
                <a:gd name="connsiteX22" fmla="*/ 97612 w 2120417"/>
                <a:gd name="connsiteY22" fmla="*/ 1164555 h 1230858"/>
                <a:gd name="connsiteX23" fmla="*/ 103346 w 2120417"/>
                <a:gd name="connsiteY23" fmla="*/ 1174528 h 1230858"/>
                <a:gd name="connsiteX24" fmla="*/ 92516 w 2120417"/>
                <a:gd name="connsiteY24" fmla="*/ 1180795 h 1230858"/>
                <a:gd name="connsiteX25" fmla="*/ 114205 w 2120417"/>
                <a:gd name="connsiteY25" fmla="*/ 1168270 h 1230858"/>
                <a:gd name="connsiteX26" fmla="*/ 108480 w 2120417"/>
                <a:gd name="connsiteY26" fmla="*/ 1158278 h 1230858"/>
                <a:gd name="connsiteX27" fmla="*/ 119301 w 2120417"/>
                <a:gd name="connsiteY27" fmla="*/ 1152040 h 1230858"/>
                <a:gd name="connsiteX28" fmla="*/ 125044 w 2120417"/>
                <a:gd name="connsiteY28" fmla="*/ 1162022 h 1230858"/>
                <a:gd name="connsiteX29" fmla="*/ 114205 w 2120417"/>
                <a:gd name="connsiteY29" fmla="*/ 1168270 h 1230858"/>
                <a:gd name="connsiteX30" fmla="*/ 135893 w 2120417"/>
                <a:gd name="connsiteY30" fmla="*/ 1155754 h 1230858"/>
                <a:gd name="connsiteX31" fmla="*/ 130131 w 2120417"/>
                <a:gd name="connsiteY31" fmla="*/ 1145800 h 1230858"/>
                <a:gd name="connsiteX32" fmla="*/ 140951 w 2120417"/>
                <a:gd name="connsiteY32" fmla="*/ 1139543 h 1230858"/>
                <a:gd name="connsiteX33" fmla="*/ 146742 w 2120417"/>
                <a:gd name="connsiteY33" fmla="*/ 1149449 h 1230858"/>
                <a:gd name="connsiteX34" fmla="*/ 135893 w 2120417"/>
                <a:gd name="connsiteY34" fmla="*/ 1155754 h 1230858"/>
                <a:gd name="connsiteX35" fmla="*/ 157553 w 2120417"/>
                <a:gd name="connsiteY35" fmla="*/ 1143219 h 1230858"/>
                <a:gd name="connsiteX36" fmla="*/ 151838 w 2120417"/>
                <a:gd name="connsiteY36" fmla="*/ 1133247 h 1230858"/>
                <a:gd name="connsiteX37" fmla="*/ 162668 w 2120417"/>
                <a:gd name="connsiteY37" fmla="*/ 1126998 h 1230858"/>
                <a:gd name="connsiteX38" fmla="*/ 168393 w 2120417"/>
                <a:gd name="connsiteY38" fmla="*/ 1136971 h 1230858"/>
                <a:gd name="connsiteX39" fmla="*/ 157553 w 2120417"/>
                <a:gd name="connsiteY39" fmla="*/ 1143219 h 1230858"/>
                <a:gd name="connsiteX40" fmla="*/ 179261 w 2120417"/>
                <a:gd name="connsiteY40" fmla="*/ 1130694 h 1230858"/>
                <a:gd name="connsiteX41" fmla="*/ 173517 w 2120417"/>
                <a:gd name="connsiteY41" fmla="*/ 1120730 h 1230858"/>
                <a:gd name="connsiteX42" fmla="*/ 184356 w 2120417"/>
                <a:gd name="connsiteY42" fmla="*/ 1114444 h 1230858"/>
                <a:gd name="connsiteX43" fmla="*/ 190110 w 2120417"/>
                <a:gd name="connsiteY43" fmla="*/ 1124426 h 1230858"/>
                <a:gd name="connsiteX44" fmla="*/ 179261 w 2120417"/>
                <a:gd name="connsiteY44" fmla="*/ 1130694 h 1230858"/>
                <a:gd name="connsiteX45" fmla="*/ 200959 w 2120417"/>
                <a:gd name="connsiteY45" fmla="*/ 1118159 h 1230858"/>
                <a:gd name="connsiteX46" fmla="*/ 195186 w 2120417"/>
                <a:gd name="connsiteY46" fmla="*/ 1108224 h 1230858"/>
                <a:gd name="connsiteX47" fmla="*/ 206045 w 2120417"/>
                <a:gd name="connsiteY47" fmla="*/ 1101976 h 1230858"/>
                <a:gd name="connsiteX48" fmla="*/ 211827 w 2120417"/>
                <a:gd name="connsiteY48" fmla="*/ 1111911 h 1230858"/>
                <a:gd name="connsiteX49" fmla="*/ 200959 w 2120417"/>
                <a:gd name="connsiteY49" fmla="*/ 1118159 h 1230858"/>
                <a:gd name="connsiteX50" fmla="*/ 222638 w 2120417"/>
                <a:gd name="connsiteY50" fmla="*/ 1105662 h 1230858"/>
                <a:gd name="connsiteX51" fmla="*/ 216903 w 2120417"/>
                <a:gd name="connsiteY51" fmla="*/ 1095680 h 1230858"/>
                <a:gd name="connsiteX52" fmla="*/ 227743 w 2120417"/>
                <a:gd name="connsiteY52" fmla="*/ 1089432 h 1230858"/>
                <a:gd name="connsiteX53" fmla="*/ 233458 w 2120417"/>
                <a:gd name="connsiteY53" fmla="*/ 1099404 h 1230858"/>
                <a:gd name="connsiteX54" fmla="*/ 222638 w 2120417"/>
                <a:gd name="connsiteY54" fmla="*/ 1105662 h 1230858"/>
                <a:gd name="connsiteX55" fmla="*/ 244355 w 2120417"/>
                <a:gd name="connsiteY55" fmla="*/ 1093118 h 1230858"/>
                <a:gd name="connsiteX56" fmla="*/ 238582 w 2120417"/>
                <a:gd name="connsiteY56" fmla="*/ 1083183 h 1230858"/>
                <a:gd name="connsiteX57" fmla="*/ 249422 w 2120417"/>
                <a:gd name="connsiteY57" fmla="*/ 1076916 h 1230858"/>
                <a:gd name="connsiteX58" fmla="*/ 255204 w 2120417"/>
                <a:gd name="connsiteY58" fmla="*/ 1086841 h 1230858"/>
                <a:gd name="connsiteX59" fmla="*/ 244355 w 2120417"/>
                <a:gd name="connsiteY59" fmla="*/ 1093118 h 1230858"/>
                <a:gd name="connsiteX60" fmla="*/ 266014 w 2120417"/>
                <a:gd name="connsiteY60" fmla="*/ 1080611 h 1230858"/>
                <a:gd name="connsiteX61" fmla="*/ 260271 w 2120417"/>
                <a:gd name="connsiteY61" fmla="*/ 1070658 h 1230858"/>
                <a:gd name="connsiteX62" fmla="*/ 271120 w 2120417"/>
                <a:gd name="connsiteY62" fmla="*/ 1064390 h 1230858"/>
                <a:gd name="connsiteX63" fmla="*/ 276873 w 2120417"/>
                <a:gd name="connsiteY63" fmla="*/ 1074354 h 1230858"/>
                <a:gd name="connsiteX64" fmla="*/ 266014 w 2120417"/>
                <a:gd name="connsiteY64" fmla="*/ 1080611 h 1230858"/>
                <a:gd name="connsiteX65" fmla="*/ 287703 w 2120417"/>
                <a:gd name="connsiteY65" fmla="*/ 1068077 h 1230858"/>
                <a:gd name="connsiteX66" fmla="*/ 281997 w 2120417"/>
                <a:gd name="connsiteY66" fmla="*/ 1058113 h 1230858"/>
                <a:gd name="connsiteX67" fmla="*/ 292808 w 2120417"/>
                <a:gd name="connsiteY67" fmla="*/ 1051856 h 1230858"/>
                <a:gd name="connsiteX68" fmla="*/ 298561 w 2120417"/>
                <a:gd name="connsiteY68" fmla="*/ 1061809 h 1230858"/>
                <a:gd name="connsiteX69" fmla="*/ 287703 w 2120417"/>
                <a:gd name="connsiteY69" fmla="*/ 1068077 h 1230858"/>
                <a:gd name="connsiteX70" fmla="*/ 309429 w 2120417"/>
                <a:gd name="connsiteY70" fmla="*/ 1055570 h 1230858"/>
                <a:gd name="connsiteX71" fmla="*/ 303657 w 2120417"/>
                <a:gd name="connsiteY71" fmla="*/ 1045607 h 1230858"/>
                <a:gd name="connsiteX72" fmla="*/ 314458 w 2120417"/>
                <a:gd name="connsiteY72" fmla="*/ 1039349 h 1230858"/>
                <a:gd name="connsiteX73" fmla="*/ 320259 w 2120417"/>
                <a:gd name="connsiteY73" fmla="*/ 1049284 h 1230858"/>
                <a:gd name="connsiteX74" fmla="*/ 309429 w 2120417"/>
                <a:gd name="connsiteY74" fmla="*/ 1055570 h 1230858"/>
                <a:gd name="connsiteX75" fmla="*/ 331089 w 2120417"/>
                <a:gd name="connsiteY75" fmla="*/ 1043035 h 1230858"/>
                <a:gd name="connsiteX76" fmla="*/ 325336 w 2120417"/>
                <a:gd name="connsiteY76" fmla="*/ 1033063 h 1230858"/>
                <a:gd name="connsiteX77" fmla="*/ 336185 w 2120417"/>
                <a:gd name="connsiteY77" fmla="*/ 1026814 h 1230858"/>
                <a:gd name="connsiteX78" fmla="*/ 341910 w 2120417"/>
                <a:gd name="connsiteY78" fmla="*/ 1036768 h 1230858"/>
                <a:gd name="connsiteX79" fmla="*/ 331089 w 2120417"/>
                <a:gd name="connsiteY79" fmla="*/ 1043035 h 1230858"/>
                <a:gd name="connsiteX80" fmla="*/ 352768 w 2120417"/>
                <a:gd name="connsiteY80" fmla="*/ 1030520 h 1230858"/>
                <a:gd name="connsiteX81" fmla="*/ 347044 w 2120417"/>
                <a:gd name="connsiteY81" fmla="*/ 1020528 h 1230858"/>
                <a:gd name="connsiteX82" fmla="*/ 357864 w 2120417"/>
                <a:gd name="connsiteY82" fmla="*/ 1014299 h 1230858"/>
                <a:gd name="connsiteX83" fmla="*/ 363617 w 2120417"/>
                <a:gd name="connsiteY83" fmla="*/ 1024271 h 1230858"/>
                <a:gd name="connsiteX84" fmla="*/ 352768 w 2120417"/>
                <a:gd name="connsiteY84" fmla="*/ 1030520 h 1230858"/>
                <a:gd name="connsiteX85" fmla="*/ 374504 w 2120417"/>
                <a:gd name="connsiteY85" fmla="*/ 1017994 h 1230858"/>
                <a:gd name="connsiteX86" fmla="*/ 368703 w 2120417"/>
                <a:gd name="connsiteY86" fmla="*/ 1008069 h 1230858"/>
                <a:gd name="connsiteX87" fmla="*/ 379543 w 2120417"/>
                <a:gd name="connsiteY87" fmla="*/ 1001773 h 1230858"/>
                <a:gd name="connsiteX88" fmla="*/ 385334 w 2120417"/>
                <a:gd name="connsiteY88" fmla="*/ 1011679 h 1230858"/>
                <a:gd name="connsiteX89" fmla="*/ 374504 w 2120417"/>
                <a:gd name="connsiteY89" fmla="*/ 1017994 h 1230858"/>
                <a:gd name="connsiteX90" fmla="*/ 396183 w 2120417"/>
                <a:gd name="connsiteY90" fmla="*/ 1005478 h 1230858"/>
                <a:gd name="connsiteX91" fmla="*/ 390430 w 2120417"/>
                <a:gd name="connsiteY91" fmla="*/ 995496 h 1230858"/>
                <a:gd name="connsiteX92" fmla="*/ 401260 w 2120417"/>
                <a:gd name="connsiteY92" fmla="*/ 989238 h 1230858"/>
                <a:gd name="connsiteX93" fmla="*/ 406984 w 2120417"/>
                <a:gd name="connsiteY93" fmla="*/ 999230 h 1230858"/>
                <a:gd name="connsiteX94" fmla="*/ 396183 w 2120417"/>
                <a:gd name="connsiteY94" fmla="*/ 1005478 h 1230858"/>
                <a:gd name="connsiteX95" fmla="*/ 417862 w 2120417"/>
                <a:gd name="connsiteY95" fmla="*/ 992953 h 1230858"/>
                <a:gd name="connsiteX96" fmla="*/ 412080 w 2120417"/>
                <a:gd name="connsiteY96" fmla="*/ 983019 h 1230858"/>
                <a:gd name="connsiteX97" fmla="*/ 422939 w 2120417"/>
                <a:gd name="connsiteY97" fmla="*/ 976732 h 1230858"/>
                <a:gd name="connsiteX98" fmla="*/ 428701 w 2120417"/>
                <a:gd name="connsiteY98" fmla="*/ 986667 h 1230858"/>
                <a:gd name="connsiteX99" fmla="*/ 417862 w 2120417"/>
                <a:gd name="connsiteY99" fmla="*/ 992953 h 1230858"/>
                <a:gd name="connsiteX100" fmla="*/ 439531 w 2120417"/>
                <a:gd name="connsiteY100" fmla="*/ 980437 h 1230858"/>
                <a:gd name="connsiteX101" fmla="*/ 433788 w 2120417"/>
                <a:gd name="connsiteY101" fmla="*/ 970445 h 1230858"/>
                <a:gd name="connsiteX102" fmla="*/ 444637 w 2120417"/>
                <a:gd name="connsiteY102" fmla="*/ 964216 h 1230858"/>
                <a:gd name="connsiteX103" fmla="*/ 450390 w 2120417"/>
                <a:gd name="connsiteY103" fmla="*/ 974198 h 1230858"/>
                <a:gd name="connsiteX104" fmla="*/ 439531 w 2120417"/>
                <a:gd name="connsiteY104" fmla="*/ 980437 h 1230858"/>
                <a:gd name="connsiteX105" fmla="*/ 461210 w 2120417"/>
                <a:gd name="connsiteY105" fmla="*/ 967902 h 1230858"/>
                <a:gd name="connsiteX106" fmla="*/ 455467 w 2120417"/>
                <a:gd name="connsiteY106" fmla="*/ 957920 h 1230858"/>
                <a:gd name="connsiteX107" fmla="*/ 466354 w 2120417"/>
                <a:gd name="connsiteY107" fmla="*/ 951672 h 1230858"/>
                <a:gd name="connsiteX108" fmla="*/ 472069 w 2120417"/>
                <a:gd name="connsiteY108" fmla="*/ 961654 h 1230858"/>
                <a:gd name="connsiteX109" fmla="*/ 461210 w 2120417"/>
                <a:gd name="connsiteY109" fmla="*/ 967902 h 1230858"/>
                <a:gd name="connsiteX110" fmla="*/ 482956 w 2120417"/>
                <a:gd name="connsiteY110" fmla="*/ 955367 h 1230858"/>
                <a:gd name="connsiteX111" fmla="*/ 477155 w 2120417"/>
                <a:gd name="connsiteY111" fmla="*/ 945432 h 1230858"/>
                <a:gd name="connsiteX112" fmla="*/ 487966 w 2120417"/>
                <a:gd name="connsiteY112" fmla="*/ 939184 h 1230858"/>
                <a:gd name="connsiteX113" fmla="*/ 493767 w 2120417"/>
                <a:gd name="connsiteY113" fmla="*/ 949090 h 1230858"/>
                <a:gd name="connsiteX114" fmla="*/ 482956 w 2120417"/>
                <a:gd name="connsiteY114" fmla="*/ 955367 h 1230858"/>
                <a:gd name="connsiteX115" fmla="*/ 504606 w 2120417"/>
                <a:gd name="connsiteY115" fmla="*/ 942861 h 1230858"/>
                <a:gd name="connsiteX116" fmla="*/ 498853 w 2120417"/>
                <a:gd name="connsiteY116" fmla="*/ 932898 h 1230858"/>
                <a:gd name="connsiteX117" fmla="*/ 509711 w 2120417"/>
                <a:gd name="connsiteY117" fmla="*/ 926649 h 1230858"/>
                <a:gd name="connsiteX118" fmla="*/ 515426 w 2120417"/>
                <a:gd name="connsiteY118" fmla="*/ 936622 h 1230858"/>
                <a:gd name="connsiteX119" fmla="*/ 504606 w 2120417"/>
                <a:gd name="connsiteY119" fmla="*/ 942861 h 1230858"/>
                <a:gd name="connsiteX120" fmla="*/ 526256 w 2120417"/>
                <a:gd name="connsiteY120" fmla="*/ 930336 h 1230858"/>
                <a:gd name="connsiteX121" fmla="*/ 520532 w 2120417"/>
                <a:gd name="connsiteY121" fmla="*/ 920372 h 1230858"/>
                <a:gd name="connsiteX122" fmla="*/ 531371 w 2120417"/>
                <a:gd name="connsiteY122" fmla="*/ 914115 h 1230858"/>
                <a:gd name="connsiteX123" fmla="*/ 537125 w 2120417"/>
                <a:gd name="connsiteY123" fmla="*/ 924077 h 1230858"/>
                <a:gd name="connsiteX124" fmla="*/ 526256 w 2120417"/>
                <a:gd name="connsiteY124" fmla="*/ 930336 h 1230858"/>
                <a:gd name="connsiteX125" fmla="*/ 547974 w 2120417"/>
                <a:gd name="connsiteY125" fmla="*/ 917829 h 1230858"/>
                <a:gd name="connsiteX126" fmla="*/ 542220 w 2120417"/>
                <a:gd name="connsiteY126" fmla="*/ 907866 h 1230858"/>
                <a:gd name="connsiteX127" fmla="*/ 553098 w 2120417"/>
                <a:gd name="connsiteY127" fmla="*/ 901589 h 1230858"/>
                <a:gd name="connsiteX128" fmla="*/ 558842 w 2120417"/>
                <a:gd name="connsiteY128" fmla="*/ 911581 h 1230858"/>
                <a:gd name="connsiteX129" fmla="*/ 547974 w 2120417"/>
                <a:gd name="connsiteY129" fmla="*/ 917829 h 1230858"/>
                <a:gd name="connsiteX130" fmla="*/ 569662 w 2120417"/>
                <a:gd name="connsiteY130" fmla="*/ 905294 h 1230858"/>
                <a:gd name="connsiteX131" fmla="*/ 563937 w 2120417"/>
                <a:gd name="connsiteY131" fmla="*/ 895331 h 1230858"/>
                <a:gd name="connsiteX132" fmla="*/ 574758 w 2120417"/>
                <a:gd name="connsiteY132" fmla="*/ 889045 h 1230858"/>
                <a:gd name="connsiteX133" fmla="*/ 580511 w 2120417"/>
                <a:gd name="connsiteY133" fmla="*/ 899036 h 1230858"/>
                <a:gd name="connsiteX134" fmla="*/ 569662 w 2120417"/>
                <a:gd name="connsiteY134" fmla="*/ 905294 h 1230858"/>
                <a:gd name="connsiteX135" fmla="*/ 591369 w 2120417"/>
                <a:gd name="connsiteY135" fmla="*/ 892769 h 1230858"/>
                <a:gd name="connsiteX136" fmla="*/ 585588 w 2120417"/>
                <a:gd name="connsiteY136" fmla="*/ 882844 h 1230858"/>
                <a:gd name="connsiteX137" fmla="*/ 596446 w 2120417"/>
                <a:gd name="connsiteY137" fmla="*/ 876567 h 1230858"/>
                <a:gd name="connsiteX138" fmla="*/ 602209 w 2120417"/>
                <a:gd name="connsiteY138" fmla="*/ 886511 h 1230858"/>
                <a:gd name="connsiteX139" fmla="*/ 591369 w 2120417"/>
                <a:gd name="connsiteY139" fmla="*/ 892769 h 1230858"/>
                <a:gd name="connsiteX140" fmla="*/ 613048 w 2120417"/>
                <a:gd name="connsiteY140" fmla="*/ 880263 h 1230858"/>
                <a:gd name="connsiteX141" fmla="*/ 607295 w 2120417"/>
                <a:gd name="connsiteY141" fmla="*/ 870271 h 1230858"/>
                <a:gd name="connsiteX142" fmla="*/ 618154 w 2120417"/>
                <a:gd name="connsiteY142" fmla="*/ 864022 h 1230858"/>
                <a:gd name="connsiteX143" fmla="*/ 623907 w 2120417"/>
                <a:gd name="connsiteY143" fmla="*/ 874005 h 1230858"/>
                <a:gd name="connsiteX144" fmla="*/ 613048 w 2120417"/>
                <a:gd name="connsiteY144" fmla="*/ 880263 h 1230858"/>
                <a:gd name="connsiteX145" fmla="*/ 634727 w 2120417"/>
                <a:gd name="connsiteY145" fmla="*/ 867718 h 1230858"/>
                <a:gd name="connsiteX146" fmla="*/ 628983 w 2120417"/>
                <a:gd name="connsiteY146" fmla="*/ 857745 h 1230858"/>
                <a:gd name="connsiteX147" fmla="*/ 639861 w 2120417"/>
                <a:gd name="connsiteY147" fmla="*/ 851497 h 1230858"/>
                <a:gd name="connsiteX148" fmla="*/ 645566 w 2120417"/>
                <a:gd name="connsiteY148" fmla="*/ 861489 h 1230858"/>
                <a:gd name="connsiteX149" fmla="*/ 634727 w 2120417"/>
                <a:gd name="connsiteY149" fmla="*/ 867718 h 1230858"/>
                <a:gd name="connsiteX150" fmla="*/ 656463 w 2120417"/>
                <a:gd name="connsiteY150" fmla="*/ 855202 h 1230858"/>
                <a:gd name="connsiteX151" fmla="*/ 650672 w 2120417"/>
                <a:gd name="connsiteY151" fmla="*/ 845268 h 1230858"/>
                <a:gd name="connsiteX152" fmla="*/ 661511 w 2120417"/>
                <a:gd name="connsiteY152" fmla="*/ 838981 h 1230858"/>
                <a:gd name="connsiteX153" fmla="*/ 667265 w 2120417"/>
                <a:gd name="connsiteY153" fmla="*/ 848935 h 1230858"/>
                <a:gd name="connsiteX154" fmla="*/ 656463 w 2120417"/>
                <a:gd name="connsiteY154" fmla="*/ 855202 h 1230858"/>
                <a:gd name="connsiteX155" fmla="*/ 678104 w 2120417"/>
                <a:gd name="connsiteY155" fmla="*/ 842677 h 1230858"/>
                <a:gd name="connsiteX156" fmla="*/ 672351 w 2120417"/>
                <a:gd name="connsiteY156" fmla="*/ 832723 h 1230858"/>
                <a:gd name="connsiteX157" fmla="*/ 683209 w 2120417"/>
                <a:gd name="connsiteY157" fmla="*/ 826456 h 1230858"/>
                <a:gd name="connsiteX158" fmla="*/ 688924 w 2120417"/>
                <a:gd name="connsiteY158" fmla="*/ 836438 h 1230858"/>
                <a:gd name="connsiteX159" fmla="*/ 678104 w 2120417"/>
                <a:gd name="connsiteY159" fmla="*/ 842677 h 1230858"/>
                <a:gd name="connsiteX160" fmla="*/ 699811 w 2120417"/>
                <a:gd name="connsiteY160" fmla="*/ 830170 h 1230858"/>
                <a:gd name="connsiteX161" fmla="*/ 694030 w 2120417"/>
                <a:gd name="connsiteY161" fmla="*/ 820227 h 1230858"/>
                <a:gd name="connsiteX162" fmla="*/ 704898 w 2120417"/>
                <a:gd name="connsiteY162" fmla="*/ 813940 h 1230858"/>
                <a:gd name="connsiteX163" fmla="*/ 710651 w 2120417"/>
                <a:gd name="connsiteY163" fmla="*/ 823884 h 1230858"/>
                <a:gd name="connsiteX164" fmla="*/ 699811 w 2120417"/>
                <a:gd name="connsiteY164" fmla="*/ 830170 h 1230858"/>
                <a:gd name="connsiteX165" fmla="*/ 721500 w 2120417"/>
                <a:gd name="connsiteY165" fmla="*/ 817655 h 1230858"/>
                <a:gd name="connsiteX166" fmla="*/ 715747 w 2120417"/>
                <a:gd name="connsiteY166" fmla="*/ 807672 h 1230858"/>
                <a:gd name="connsiteX167" fmla="*/ 726605 w 2120417"/>
                <a:gd name="connsiteY167" fmla="*/ 801434 h 1230858"/>
                <a:gd name="connsiteX168" fmla="*/ 732358 w 2120417"/>
                <a:gd name="connsiteY168" fmla="*/ 811387 h 1230858"/>
                <a:gd name="connsiteX169" fmla="*/ 721500 w 2120417"/>
                <a:gd name="connsiteY169" fmla="*/ 817655 h 1230858"/>
                <a:gd name="connsiteX170" fmla="*/ 743169 w 2120417"/>
                <a:gd name="connsiteY170" fmla="*/ 805120 h 1230858"/>
                <a:gd name="connsiteX171" fmla="*/ 737445 w 2120417"/>
                <a:gd name="connsiteY171" fmla="*/ 795138 h 1230858"/>
                <a:gd name="connsiteX172" fmla="*/ 748303 w 2120417"/>
                <a:gd name="connsiteY172" fmla="*/ 788918 h 1230858"/>
                <a:gd name="connsiteX173" fmla="*/ 754047 w 2120417"/>
                <a:gd name="connsiteY173" fmla="*/ 798862 h 1230858"/>
                <a:gd name="connsiteX174" fmla="*/ 743169 w 2120417"/>
                <a:gd name="connsiteY174" fmla="*/ 805120 h 1230858"/>
                <a:gd name="connsiteX175" fmla="*/ 764858 w 2120417"/>
                <a:gd name="connsiteY175" fmla="*/ 792575 h 1230858"/>
                <a:gd name="connsiteX176" fmla="*/ 759085 w 2120417"/>
                <a:gd name="connsiteY176" fmla="*/ 782660 h 1230858"/>
                <a:gd name="connsiteX177" fmla="*/ 769954 w 2120417"/>
                <a:gd name="connsiteY177" fmla="*/ 776383 h 1230858"/>
                <a:gd name="connsiteX178" fmla="*/ 775726 w 2120417"/>
                <a:gd name="connsiteY178" fmla="*/ 786308 h 1230858"/>
                <a:gd name="connsiteX179" fmla="*/ 764858 w 2120417"/>
                <a:gd name="connsiteY179" fmla="*/ 792575 h 1230858"/>
                <a:gd name="connsiteX180" fmla="*/ 786546 w 2120417"/>
                <a:gd name="connsiteY180" fmla="*/ 780079 h 1230858"/>
                <a:gd name="connsiteX181" fmla="*/ 780812 w 2120417"/>
                <a:gd name="connsiteY181" fmla="*/ 770097 h 1230858"/>
                <a:gd name="connsiteX182" fmla="*/ 791671 w 2120417"/>
                <a:gd name="connsiteY182" fmla="*/ 763848 h 1230858"/>
                <a:gd name="connsiteX183" fmla="*/ 797405 w 2120417"/>
                <a:gd name="connsiteY183" fmla="*/ 773811 h 1230858"/>
                <a:gd name="connsiteX184" fmla="*/ 786546 w 2120417"/>
                <a:gd name="connsiteY184" fmla="*/ 780079 h 1230858"/>
                <a:gd name="connsiteX185" fmla="*/ 808225 w 2120417"/>
                <a:gd name="connsiteY185" fmla="*/ 767553 h 1230858"/>
                <a:gd name="connsiteX186" fmla="*/ 802520 w 2120417"/>
                <a:gd name="connsiteY186" fmla="*/ 757581 h 1230858"/>
                <a:gd name="connsiteX187" fmla="*/ 813350 w 2120417"/>
                <a:gd name="connsiteY187" fmla="*/ 751323 h 1230858"/>
                <a:gd name="connsiteX188" fmla="*/ 819083 w 2120417"/>
                <a:gd name="connsiteY188" fmla="*/ 761286 h 1230858"/>
                <a:gd name="connsiteX189" fmla="*/ 808225 w 2120417"/>
                <a:gd name="connsiteY189" fmla="*/ 767553 h 1230858"/>
                <a:gd name="connsiteX190" fmla="*/ 829951 w 2120417"/>
                <a:gd name="connsiteY190" fmla="*/ 755028 h 1230858"/>
                <a:gd name="connsiteX191" fmla="*/ 824199 w 2120417"/>
                <a:gd name="connsiteY191" fmla="*/ 745074 h 1230858"/>
                <a:gd name="connsiteX192" fmla="*/ 835009 w 2120417"/>
                <a:gd name="connsiteY192" fmla="*/ 738817 h 1230858"/>
                <a:gd name="connsiteX193" fmla="*/ 840820 w 2120417"/>
                <a:gd name="connsiteY193" fmla="*/ 748742 h 1230858"/>
                <a:gd name="connsiteX194" fmla="*/ 829951 w 2120417"/>
                <a:gd name="connsiteY194" fmla="*/ 755028 h 1230858"/>
                <a:gd name="connsiteX195" fmla="*/ 851621 w 2120417"/>
                <a:gd name="connsiteY195" fmla="*/ 742522 h 1230858"/>
                <a:gd name="connsiteX196" fmla="*/ 845877 w 2120417"/>
                <a:gd name="connsiteY196" fmla="*/ 732558 h 1230858"/>
                <a:gd name="connsiteX197" fmla="*/ 856717 w 2120417"/>
                <a:gd name="connsiteY197" fmla="*/ 726300 h 1230858"/>
                <a:gd name="connsiteX198" fmla="*/ 862470 w 2120417"/>
                <a:gd name="connsiteY198" fmla="*/ 736245 h 1230858"/>
                <a:gd name="connsiteX199" fmla="*/ 851621 w 2120417"/>
                <a:gd name="connsiteY199" fmla="*/ 742522 h 1230858"/>
                <a:gd name="connsiteX200" fmla="*/ 873309 w 2120417"/>
                <a:gd name="connsiteY200" fmla="*/ 729987 h 1230858"/>
                <a:gd name="connsiteX201" fmla="*/ 867547 w 2120417"/>
                <a:gd name="connsiteY201" fmla="*/ 720043 h 1230858"/>
                <a:gd name="connsiteX202" fmla="*/ 878405 w 2120417"/>
                <a:gd name="connsiteY202" fmla="*/ 713775 h 1230858"/>
                <a:gd name="connsiteX203" fmla="*/ 884177 w 2120417"/>
                <a:gd name="connsiteY203" fmla="*/ 723700 h 1230858"/>
                <a:gd name="connsiteX204" fmla="*/ 873309 w 2120417"/>
                <a:gd name="connsiteY204" fmla="*/ 729987 h 1230858"/>
                <a:gd name="connsiteX205" fmla="*/ 894979 w 2120417"/>
                <a:gd name="connsiteY205" fmla="*/ 717480 h 1230858"/>
                <a:gd name="connsiteX206" fmla="*/ 889254 w 2120417"/>
                <a:gd name="connsiteY206" fmla="*/ 707489 h 1230858"/>
                <a:gd name="connsiteX207" fmla="*/ 900094 w 2120417"/>
                <a:gd name="connsiteY207" fmla="*/ 701250 h 1230858"/>
                <a:gd name="connsiteX208" fmla="*/ 905847 w 2120417"/>
                <a:gd name="connsiteY208" fmla="*/ 711213 h 1230858"/>
                <a:gd name="connsiteX209" fmla="*/ 894979 w 2120417"/>
                <a:gd name="connsiteY209" fmla="*/ 717480 h 1230858"/>
                <a:gd name="connsiteX210" fmla="*/ 916667 w 2120417"/>
                <a:gd name="connsiteY210" fmla="*/ 704936 h 1230858"/>
                <a:gd name="connsiteX211" fmla="*/ 910962 w 2120417"/>
                <a:gd name="connsiteY211" fmla="*/ 694944 h 1230858"/>
                <a:gd name="connsiteX212" fmla="*/ 921811 w 2120417"/>
                <a:gd name="connsiteY212" fmla="*/ 688705 h 1230858"/>
                <a:gd name="connsiteX213" fmla="*/ 927526 w 2120417"/>
                <a:gd name="connsiteY213" fmla="*/ 698697 h 1230858"/>
                <a:gd name="connsiteX214" fmla="*/ 916667 w 2120417"/>
                <a:gd name="connsiteY214" fmla="*/ 704936 h 1230858"/>
                <a:gd name="connsiteX215" fmla="*/ 938375 w 2120417"/>
                <a:gd name="connsiteY215" fmla="*/ 692391 h 1230858"/>
                <a:gd name="connsiteX216" fmla="*/ 932612 w 2120417"/>
                <a:gd name="connsiteY216" fmla="*/ 682504 h 1230858"/>
                <a:gd name="connsiteX217" fmla="*/ 943470 w 2120417"/>
                <a:gd name="connsiteY217" fmla="*/ 676208 h 1230858"/>
                <a:gd name="connsiteX218" fmla="*/ 949233 w 2120417"/>
                <a:gd name="connsiteY218" fmla="*/ 686134 h 1230858"/>
                <a:gd name="connsiteX219" fmla="*/ 938375 w 2120417"/>
                <a:gd name="connsiteY219" fmla="*/ 692391 h 1230858"/>
                <a:gd name="connsiteX220" fmla="*/ 960044 w 2120417"/>
                <a:gd name="connsiteY220" fmla="*/ 679895 h 1230858"/>
                <a:gd name="connsiteX221" fmla="*/ 954319 w 2120417"/>
                <a:gd name="connsiteY221" fmla="*/ 669922 h 1230858"/>
                <a:gd name="connsiteX222" fmla="*/ 965159 w 2120417"/>
                <a:gd name="connsiteY222" fmla="*/ 663664 h 1230858"/>
                <a:gd name="connsiteX223" fmla="*/ 970912 w 2120417"/>
                <a:gd name="connsiteY223" fmla="*/ 673665 h 1230858"/>
                <a:gd name="connsiteX224" fmla="*/ 960044 w 2120417"/>
                <a:gd name="connsiteY224" fmla="*/ 679895 h 1230858"/>
                <a:gd name="connsiteX225" fmla="*/ 981761 w 2120417"/>
                <a:gd name="connsiteY225" fmla="*/ 667369 h 1230858"/>
                <a:gd name="connsiteX226" fmla="*/ 976017 w 2120417"/>
                <a:gd name="connsiteY226" fmla="*/ 657368 h 1230858"/>
                <a:gd name="connsiteX227" fmla="*/ 986876 w 2120417"/>
                <a:gd name="connsiteY227" fmla="*/ 651158 h 1230858"/>
                <a:gd name="connsiteX228" fmla="*/ 992600 w 2120417"/>
                <a:gd name="connsiteY228" fmla="*/ 661121 h 1230858"/>
                <a:gd name="connsiteX229" fmla="*/ 981761 w 2120417"/>
                <a:gd name="connsiteY229" fmla="*/ 667369 h 1230858"/>
                <a:gd name="connsiteX230" fmla="*/ 1003440 w 2120417"/>
                <a:gd name="connsiteY230" fmla="*/ 654863 h 1230858"/>
                <a:gd name="connsiteX231" fmla="*/ 997696 w 2120417"/>
                <a:gd name="connsiteY231" fmla="*/ 644881 h 1230858"/>
                <a:gd name="connsiteX232" fmla="*/ 1008536 w 2120417"/>
                <a:gd name="connsiteY232" fmla="*/ 638642 h 1230858"/>
                <a:gd name="connsiteX233" fmla="*/ 1014289 w 2120417"/>
                <a:gd name="connsiteY233" fmla="*/ 648605 h 1230858"/>
                <a:gd name="connsiteX234" fmla="*/ 1003440 w 2120417"/>
                <a:gd name="connsiteY234" fmla="*/ 654863 h 1230858"/>
                <a:gd name="connsiteX235" fmla="*/ 1025119 w 2120417"/>
                <a:gd name="connsiteY235" fmla="*/ 642338 h 1230858"/>
                <a:gd name="connsiteX236" fmla="*/ 1019375 w 2120417"/>
                <a:gd name="connsiteY236" fmla="*/ 632346 h 1230858"/>
                <a:gd name="connsiteX237" fmla="*/ 1030234 w 2120417"/>
                <a:gd name="connsiteY237" fmla="*/ 626116 h 1230858"/>
                <a:gd name="connsiteX238" fmla="*/ 1035987 w 2120417"/>
                <a:gd name="connsiteY238" fmla="*/ 636080 h 1230858"/>
                <a:gd name="connsiteX239" fmla="*/ 1025119 w 2120417"/>
                <a:gd name="connsiteY239" fmla="*/ 642338 h 1230858"/>
                <a:gd name="connsiteX240" fmla="*/ 1046836 w 2120417"/>
                <a:gd name="connsiteY240" fmla="*/ 629803 h 1230858"/>
                <a:gd name="connsiteX241" fmla="*/ 1041073 w 2120417"/>
                <a:gd name="connsiteY241" fmla="*/ 619868 h 1230858"/>
                <a:gd name="connsiteX242" fmla="*/ 1051922 w 2120417"/>
                <a:gd name="connsiteY242" fmla="*/ 613591 h 1230858"/>
                <a:gd name="connsiteX243" fmla="*/ 1057675 w 2120417"/>
                <a:gd name="connsiteY243" fmla="*/ 623516 h 1230858"/>
                <a:gd name="connsiteX244" fmla="*/ 1046836 w 2120417"/>
                <a:gd name="connsiteY244" fmla="*/ 629803 h 1230858"/>
                <a:gd name="connsiteX245" fmla="*/ 1068486 w 2120417"/>
                <a:gd name="connsiteY245" fmla="*/ 617287 h 1230858"/>
                <a:gd name="connsiteX246" fmla="*/ 1062742 w 2120417"/>
                <a:gd name="connsiteY246" fmla="*/ 607305 h 1230858"/>
                <a:gd name="connsiteX247" fmla="*/ 1073611 w 2120417"/>
                <a:gd name="connsiteY247" fmla="*/ 601075 h 1230858"/>
                <a:gd name="connsiteX248" fmla="*/ 1079364 w 2120417"/>
                <a:gd name="connsiteY248" fmla="*/ 611048 h 1230858"/>
                <a:gd name="connsiteX249" fmla="*/ 1068486 w 2120417"/>
                <a:gd name="connsiteY249" fmla="*/ 617287 h 1230858"/>
                <a:gd name="connsiteX250" fmla="*/ 1090175 w 2120417"/>
                <a:gd name="connsiteY250" fmla="*/ 604752 h 1230858"/>
                <a:gd name="connsiteX251" fmla="*/ 1084479 w 2120417"/>
                <a:gd name="connsiteY251" fmla="*/ 594770 h 1230858"/>
                <a:gd name="connsiteX252" fmla="*/ 1095318 w 2120417"/>
                <a:gd name="connsiteY252" fmla="*/ 588531 h 1230858"/>
                <a:gd name="connsiteX253" fmla="*/ 1101071 w 2120417"/>
                <a:gd name="connsiteY253" fmla="*/ 598513 h 1230858"/>
                <a:gd name="connsiteX254" fmla="*/ 1090175 w 2120417"/>
                <a:gd name="connsiteY254" fmla="*/ 604752 h 1230858"/>
                <a:gd name="connsiteX255" fmla="*/ 1111901 w 2120417"/>
                <a:gd name="connsiteY255" fmla="*/ 592217 h 1230858"/>
                <a:gd name="connsiteX256" fmla="*/ 1106119 w 2120417"/>
                <a:gd name="connsiteY256" fmla="*/ 582292 h 1230858"/>
                <a:gd name="connsiteX257" fmla="*/ 1116978 w 2120417"/>
                <a:gd name="connsiteY257" fmla="*/ 576034 h 1230858"/>
                <a:gd name="connsiteX258" fmla="*/ 1122741 w 2120417"/>
                <a:gd name="connsiteY258" fmla="*/ 585931 h 1230858"/>
                <a:gd name="connsiteX259" fmla="*/ 1111901 w 2120417"/>
                <a:gd name="connsiteY259" fmla="*/ 592217 h 1230858"/>
                <a:gd name="connsiteX260" fmla="*/ 1133570 w 2120417"/>
                <a:gd name="connsiteY260" fmla="*/ 579711 h 1230858"/>
                <a:gd name="connsiteX261" fmla="*/ 1127817 w 2120417"/>
                <a:gd name="connsiteY261" fmla="*/ 569757 h 1230858"/>
                <a:gd name="connsiteX262" fmla="*/ 1138676 w 2120417"/>
                <a:gd name="connsiteY262" fmla="*/ 563499 h 1230858"/>
                <a:gd name="connsiteX263" fmla="*/ 1144419 w 2120417"/>
                <a:gd name="connsiteY263" fmla="*/ 573462 h 1230858"/>
                <a:gd name="connsiteX264" fmla="*/ 1133570 w 2120417"/>
                <a:gd name="connsiteY264" fmla="*/ 579711 h 1230858"/>
                <a:gd name="connsiteX265" fmla="*/ 1155278 w 2120417"/>
                <a:gd name="connsiteY265" fmla="*/ 567195 h 1230858"/>
                <a:gd name="connsiteX266" fmla="*/ 1149515 w 2120417"/>
                <a:gd name="connsiteY266" fmla="*/ 557251 h 1230858"/>
                <a:gd name="connsiteX267" fmla="*/ 1160364 w 2120417"/>
                <a:gd name="connsiteY267" fmla="*/ 550955 h 1230858"/>
                <a:gd name="connsiteX268" fmla="*/ 1166136 w 2120417"/>
                <a:gd name="connsiteY268" fmla="*/ 560918 h 1230858"/>
                <a:gd name="connsiteX269" fmla="*/ 1155278 w 2120417"/>
                <a:gd name="connsiteY269" fmla="*/ 567195 h 1230858"/>
                <a:gd name="connsiteX270" fmla="*/ 1176957 w 2120417"/>
                <a:gd name="connsiteY270" fmla="*/ 554670 h 1230858"/>
                <a:gd name="connsiteX271" fmla="*/ 1171223 w 2120417"/>
                <a:gd name="connsiteY271" fmla="*/ 544687 h 1230858"/>
                <a:gd name="connsiteX272" fmla="*/ 1182062 w 2120417"/>
                <a:gd name="connsiteY272" fmla="*/ 538449 h 1230858"/>
                <a:gd name="connsiteX273" fmla="*/ 1187806 w 2120417"/>
                <a:gd name="connsiteY273" fmla="*/ 548431 h 1230858"/>
                <a:gd name="connsiteX274" fmla="*/ 1176957 w 2120417"/>
                <a:gd name="connsiteY274" fmla="*/ 554670 h 1230858"/>
                <a:gd name="connsiteX275" fmla="*/ 1198636 w 2120417"/>
                <a:gd name="connsiteY275" fmla="*/ 542154 h 1230858"/>
                <a:gd name="connsiteX276" fmla="*/ 1192873 w 2120417"/>
                <a:gd name="connsiteY276" fmla="*/ 532181 h 1230858"/>
                <a:gd name="connsiteX277" fmla="*/ 1203741 w 2120417"/>
                <a:gd name="connsiteY277" fmla="*/ 525913 h 1230858"/>
                <a:gd name="connsiteX278" fmla="*/ 1209494 w 2120417"/>
                <a:gd name="connsiteY278" fmla="*/ 535896 h 1230858"/>
                <a:gd name="connsiteX279" fmla="*/ 1198636 w 2120417"/>
                <a:gd name="connsiteY279" fmla="*/ 542154 h 1230858"/>
                <a:gd name="connsiteX280" fmla="*/ 1220343 w 2120417"/>
                <a:gd name="connsiteY280" fmla="*/ 529628 h 1230858"/>
                <a:gd name="connsiteX281" fmla="*/ 1214561 w 2120417"/>
                <a:gd name="connsiteY281" fmla="*/ 519703 h 1230858"/>
                <a:gd name="connsiteX282" fmla="*/ 1225439 w 2120417"/>
                <a:gd name="connsiteY282" fmla="*/ 513417 h 1230858"/>
                <a:gd name="connsiteX283" fmla="*/ 1231192 w 2120417"/>
                <a:gd name="connsiteY283" fmla="*/ 523342 h 1230858"/>
                <a:gd name="connsiteX284" fmla="*/ 1220343 w 2120417"/>
                <a:gd name="connsiteY284" fmla="*/ 529628 h 1230858"/>
                <a:gd name="connsiteX285" fmla="*/ 1242013 w 2120417"/>
                <a:gd name="connsiteY285" fmla="*/ 517113 h 1230858"/>
                <a:gd name="connsiteX286" fmla="*/ 1236259 w 2120417"/>
                <a:gd name="connsiteY286" fmla="*/ 507121 h 1230858"/>
                <a:gd name="connsiteX287" fmla="*/ 1247137 w 2120417"/>
                <a:gd name="connsiteY287" fmla="*/ 500882 h 1230858"/>
                <a:gd name="connsiteX288" fmla="*/ 1252871 w 2120417"/>
                <a:gd name="connsiteY288" fmla="*/ 510864 h 1230858"/>
                <a:gd name="connsiteX289" fmla="*/ 1242013 w 2120417"/>
                <a:gd name="connsiteY289" fmla="*/ 517113 h 1230858"/>
                <a:gd name="connsiteX290" fmla="*/ 1263710 w 2120417"/>
                <a:gd name="connsiteY290" fmla="*/ 504558 h 1230858"/>
                <a:gd name="connsiteX291" fmla="*/ 1257957 w 2120417"/>
                <a:gd name="connsiteY291" fmla="*/ 494605 h 1230858"/>
                <a:gd name="connsiteX292" fmla="*/ 1268816 w 2120417"/>
                <a:gd name="connsiteY292" fmla="*/ 488356 h 1230858"/>
                <a:gd name="connsiteX293" fmla="*/ 1274550 w 2120417"/>
                <a:gd name="connsiteY293" fmla="*/ 498339 h 1230858"/>
                <a:gd name="connsiteX294" fmla="*/ 1263710 w 2120417"/>
                <a:gd name="connsiteY294" fmla="*/ 504558 h 1230858"/>
                <a:gd name="connsiteX295" fmla="*/ 1285427 w 2120417"/>
                <a:gd name="connsiteY295" fmla="*/ 492052 h 1230858"/>
                <a:gd name="connsiteX296" fmla="*/ 1279655 w 2120417"/>
                <a:gd name="connsiteY296" fmla="*/ 482136 h 1230858"/>
                <a:gd name="connsiteX297" fmla="*/ 1290485 w 2120417"/>
                <a:gd name="connsiteY297" fmla="*/ 475841 h 1230858"/>
                <a:gd name="connsiteX298" fmla="*/ 1296267 w 2120417"/>
                <a:gd name="connsiteY298" fmla="*/ 485775 h 1230858"/>
                <a:gd name="connsiteX299" fmla="*/ 1285427 w 2120417"/>
                <a:gd name="connsiteY299" fmla="*/ 492052 h 1230858"/>
                <a:gd name="connsiteX300" fmla="*/ 1307078 w 2120417"/>
                <a:gd name="connsiteY300" fmla="*/ 479546 h 1230858"/>
                <a:gd name="connsiteX301" fmla="*/ 1301325 w 2120417"/>
                <a:gd name="connsiteY301" fmla="*/ 469582 h 1230858"/>
                <a:gd name="connsiteX302" fmla="*/ 1312202 w 2120417"/>
                <a:gd name="connsiteY302" fmla="*/ 463334 h 1230858"/>
                <a:gd name="connsiteX303" fmla="*/ 1317946 w 2120417"/>
                <a:gd name="connsiteY303" fmla="*/ 473297 h 1230858"/>
                <a:gd name="connsiteX304" fmla="*/ 1307078 w 2120417"/>
                <a:gd name="connsiteY304" fmla="*/ 479546 h 1230858"/>
                <a:gd name="connsiteX305" fmla="*/ 1328785 w 2120417"/>
                <a:gd name="connsiteY305" fmla="*/ 467030 h 1230858"/>
                <a:gd name="connsiteX306" fmla="*/ 1323004 w 2120417"/>
                <a:gd name="connsiteY306" fmla="*/ 457076 h 1230858"/>
                <a:gd name="connsiteX307" fmla="*/ 1333872 w 2120417"/>
                <a:gd name="connsiteY307" fmla="*/ 450809 h 1230858"/>
                <a:gd name="connsiteX308" fmla="*/ 1339634 w 2120417"/>
                <a:gd name="connsiteY308" fmla="*/ 460734 h 1230858"/>
                <a:gd name="connsiteX309" fmla="*/ 1328785 w 2120417"/>
                <a:gd name="connsiteY309" fmla="*/ 467030 h 1230858"/>
                <a:gd name="connsiteX310" fmla="*/ 1350464 w 2120417"/>
                <a:gd name="connsiteY310" fmla="*/ 454514 h 1230858"/>
                <a:gd name="connsiteX311" fmla="*/ 1344740 w 2120417"/>
                <a:gd name="connsiteY311" fmla="*/ 444532 h 1230858"/>
                <a:gd name="connsiteX312" fmla="*/ 1355579 w 2120417"/>
                <a:gd name="connsiteY312" fmla="*/ 438284 h 1230858"/>
                <a:gd name="connsiteX313" fmla="*/ 1361323 w 2120417"/>
                <a:gd name="connsiteY313" fmla="*/ 448246 h 1230858"/>
                <a:gd name="connsiteX314" fmla="*/ 1350464 w 2120417"/>
                <a:gd name="connsiteY314" fmla="*/ 454514 h 1230858"/>
                <a:gd name="connsiteX315" fmla="*/ 1372172 w 2120417"/>
                <a:gd name="connsiteY315" fmla="*/ 441979 h 1230858"/>
                <a:gd name="connsiteX316" fmla="*/ 1366419 w 2120417"/>
                <a:gd name="connsiteY316" fmla="*/ 431997 h 1230858"/>
                <a:gd name="connsiteX317" fmla="*/ 1377239 w 2120417"/>
                <a:gd name="connsiteY317" fmla="*/ 425729 h 1230858"/>
                <a:gd name="connsiteX318" fmla="*/ 1382992 w 2120417"/>
                <a:gd name="connsiteY318" fmla="*/ 435731 h 1230858"/>
                <a:gd name="connsiteX319" fmla="*/ 1372172 w 2120417"/>
                <a:gd name="connsiteY319" fmla="*/ 441979 h 1230858"/>
                <a:gd name="connsiteX320" fmla="*/ 1393841 w 2120417"/>
                <a:gd name="connsiteY320" fmla="*/ 429444 h 1230858"/>
                <a:gd name="connsiteX321" fmla="*/ 1388050 w 2120417"/>
                <a:gd name="connsiteY321" fmla="*/ 419519 h 1230858"/>
                <a:gd name="connsiteX322" fmla="*/ 1398927 w 2120417"/>
                <a:gd name="connsiteY322" fmla="*/ 413223 h 1230858"/>
                <a:gd name="connsiteX323" fmla="*/ 1404699 w 2120417"/>
                <a:gd name="connsiteY323" fmla="*/ 423158 h 1230858"/>
                <a:gd name="connsiteX324" fmla="*/ 1393841 w 2120417"/>
                <a:gd name="connsiteY324" fmla="*/ 429444 h 1230858"/>
                <a:gd name="connsiteX325" fmla="*/ 1415530 w 2120417"/>
                <a:gd name="connsiteY325" fmla="*/ 416929 h 1230858"/>
                <a:gd name="connsiteX326" fmla="*/ 1409777 w 2120417"/>
                <a:gd name="connsiteY326" fmla="*/ 406946 h 1230858"/>
                <a:gd name="connsiteX327" fmla="*/ 1420625 w 2120417"/>
                <a:gd name="connsiteY327" fmla="*/ 400708 h 1230858"/>
                <a:gd name="connsiteX328" fmla="*/ 1426369 w 2120417"/>
                <a:gd name="connsiteY328" fmla="*/ 410670 h 1230858"/>
                <a:gd name="connsiteX329" fmla="*/ 1415530 w 2120417"/>
                <a:gd name="connsiteY329" fmla="*/ 416929 h 1230858"/>
                <a:gd name="connsiteX330" fmla="*/ 1437227 w 2120417"/>
                <a:gd name="connsiteY330" fmla="*/ 404422 h 1230858"/>
                <a:gd name="connsiteX331" fmla="*/ 1431474 w 2120417"/>
                <a:gd name="connsiteY331" fmla="*/ 394421 h 1230858"/>
                <a:gd name="connsiteX332" fmla="*/ 1442342 w 2120417"/>
                <a:gd name="connsiteY332" fmla="*/ 388182 h 1230858"/>
                <a:gd name="connsiteX333" fmla="*/ 1448048 w 2120417"/>
                <a:gd name="connsiteY333" fmla="*/ 398136 h 1230858"/>
                <a:gd name="connsiteX334" fmla="*/ 1437227 w 2120417"/>
                <a:gd name="connsiteY334" fmla="*/ 404422 h 1230858"/>
                <a:gd name="connsiteX335" fmla="*/ 1458897 w 2120417"/>
                <a:gd name="connsiteY335" fmla="*/ 391896 h 1230858"/>
                <a:gd name="connsiteX336" fmla="*/ 1453172 w 2120417"/>
                <a:gd name="connsiteY336" fmla="*/ 381924 h 1230858"/>
                <a:gd name="connsiteX337" fmla="*/ 1463964 w 2120417"/>
                <a:gd name="connsiteY337" fmla="*/ 375657 h 1230858"/>
                <a:gd name="connsiteX338" fmla="*/ 1469717 w 2120417"/>
                <a:gd name="connsiteY338" fmla="*/ 385629 h 1230858"/>
                <a:gd name="connsiteX339" fmla="*/ 1458897 w 2120417"/>
                <a:gd name="connsiteY339" fmla="*/ 391896 h 1230858"/>
                <a:gd name="connsiteX340" fmla="*/ 1480585 w 2120417"/>
                <a:gd name="connsiteY340" fmla="*/ 379381 h 1230858"/>
                <a:gd name="connsiteX341" fmla="*/ 1474870 w 2120417"/>
                <a:gd name="connsiteY341" fmla="*/ 369418 h 1230858"/>
                <a:gd name="connsiteX342" fmla="*/ 1485691 w 2120417"/>
                <a:gd name="connsiteY342" fmla="*/ 363141 h 1230858"/>
                <a:gd name="connsiteX343" fmla="*/ 1491444 w 2120417"/>
                <a:gd name="connsiteY343" fmla="*/ 373104 h 1230858"/>
                <a:gd name="connsiteX344" fmla="*/ 1480585 w 2120417"/>
                <a:gd name="connsiteY344" fmla="*/ 379381 h 1230858"/>
                <a:gd name="connsiteX345" fmla="*/ 1502274 w 2120417"/>
                <a:gd name="connsiteY345" fmla="*/ 366827 h 1230858"/>
                <a:gd name="connsiteX346" fmla="*/ 1496521 w 2120417"/>
                <a:gd name="connsiteY346" fmla="*/ 356902 h 1230858"/>
                <a:gd name="connsiteX347" fmla="*/ 1507389 w 2120417"/>
                <a:gd name="connsiteY347" fmla="*/ 350634 h 1230858"/>
                <a:gd name="connsiteX348" fmla="*/ 1513151 w 2120417"/>
                <a:gd name="connsiteY348" fmla="*/ 360569 h 1230858"/>
                <a:gd name="connsiteX349" fmla="*/ 1502274 w 2120417"/>
                <a:gd name="connsiteY349" fmla="*/ 366827 h 1230858"/>
                <a:gd name="connsiteX350" fmla="*/ 1523981 w 2120417"/>
                <a:gd name="connsiteY350" fmla="*/ 354311 h 1230858"/>
                <a:gd name="connsiteX351" fmla="*/ 1518257 w 2120417"/>
                <a:gd name="connsiteY351" fmla="*/ 344357 h 1230858"/>
                <a:gd name="connsiteX352" fmla="*/ 1529077 w 2120417"/>
                <a:gd name="connsiteY352" fmla="*/ 338100 h 1230858"/>
                <a:gd name="connsiteX353" fmla="*/ 1534830 w 2120417"/>
                <a:gd name="connsiteY353" fmla="*/ 348082 h 1230858"/>
                <a:gd name="connsiteX354" fmla="*/ 1523981 w 2120417"/>
                <a:gd name="connsiteY354" fmla="*/ 354311 h 1230858"/>
                <a:gd name="connsiteX355" fmla="*/ 1545670 w 2120417"/>
                <a:gd name="connsiteY355" fmla="*/ 341795 h 1230858"/>
                <a:gd name="connsiteX356" fmla="*/ 1539926 w 2120417"/>
                <a:gd name="connsiteY356" fmla="*/ 331813 h 1230858"/>
                <a:gd name="connsiteX357" fmla="*/ 1550756 w 2120417"/>
                <a:gd name="connsiteY357" fmla="*/ 325564 h 1230858"/>
                <a:gd name="connsiteX358" fmla="*/ 1556509 w 2120417"/>
                <a:gd name="connsiteY358" fmla="*/ 335537 h 1230858"/>
                <a:gd name="connsiteX359" fmla="*/ 1545670 w 2120417"/>
                <a:gd name="connsiteY359" fmla="*/ 341795 h 1230858"/>
                <a:gd name="connsiteX360" fmla="*/ 1567339 w 2120417"/>
                <a:gd name="connsiteY360" fmla="*/ 329251 h 1230858"/>
                <a:gd name="connsiteX361" fmla="*/ 1561586 w 2120417"/>
                <a:gd name="connsiteY361" fmla="*/ 319316 h 1230858"/>
                <a:gd name="connsiteX362" fmla="*/ 1572416 w 2120417"/>
                <a:gd name="connsiteY362" fmla="*/ 313068 h 1230858"/>
                <a:gd name="connsiteX363" fmla="*/ 1578188 w 2120417"/>
                <a:gd name="connsiteY363" fmla="*/ 323031 h 1230858"/>
                <a:gd name="connsiteX364" fmla="*/ 1567339 w 2120417"/>
                <a:gd name="connsiteY364" fmla="*/ 329251 h 1230858"/>
                <a:gd name="connsiteX365" fmla="*/ 1589037 w 2120417"/>
                <a:gd name="connsiteY365" fmla="*/ 316763 h 1230858"/>
                <a:gd name="connsiteX366" fmla="*/ 1583293 w 2120417"/>
                <a:gd name="connsiteY366" fmla="*/ 306781 h 1230858"/>
                <a:gd name="connsiteX367" fmla="*/ 1594133 w 2120417"/>
                <a:gd name="connsiteY367" fmla="*/ 300514 h 1230858"/>
                <a:gd name="connsiteX368" fmla="*/ 1599895 w 2120417"/>
                <a:gd name="connsiteY368" fmla="*/ 310515 h 1230858"/>
                <a:gd name="connsiteX369" fmla="*/ 1589037 w 2120417"/>
                <a:gd name="connsiteY369" fmla="*/ 316763 h 1230858"/>
                <a:gd name="connsiteX370" fmla="*/ 1610725 w 2120417"/>
                <a:gd name="connsiteY370" fmla="*/ 304229 h 1230858"/>
                <a:gd name="connsiteX371" fmla="*/ 1604963 w 2120417"/>
                <a:gd name="connsiteY371" fmla="*/ 294294 h 1230858"/>
                <a:gd name="connsiteX372" fmla="*/ 1615840 w 2120417"/>
                <a:gd name="connsiteY372" fmla="*/ 288017 h 1230858"/>
                <a:gd name="connsiteX373" fmla="*/ 1621593 w 2120417"/>
                <a:gd name="connsiteY373" fmla="*/ 297932 h 1230858"/>
                <a:gd name="connsiteX374" fmla="*/ 1610725 w 2120417"/>
                <a:gd name="connsiteY374" fmla="*/ 304229 h 1230858"/>
                <a:gd name="connsiteX375" fmla="*/ 1632404 w 2120417"/>
                <a:gd name="connsiteY375" fmla="*/ 291713 h 1230858"/>
                <a:gd name="connsiteX376" fmla="*/ 1626699 w 2120417"/>
                <a:gd name="connsiteY376" fmla="*/ 281730 h 1230858"/>
                <a:gd name="connsiteX377" fmla="*/ 1637538 w 2120417"/>
                <a:gd name="connsiteY377" fmla="*/ 275482 h 1230858"/>
                <a:gd name="connsiteX378" fmla="*/ 1643244 w 2120417"/>
                <a:gd name="connsiteY378" fmla="*/ 285426 h 1230858"/>
                <a:gd name="connsiteX379" fmla="*/ 1632404 w 2120417"/>
                <a:gd name="connsiteY379" fmla="*/ 291713 h 1230858"/>
                <a:gd name="connsiteX380" fmla="*/ 1654083 w 2120417"/>
                <a:gd name="connsiteY380" fmla="*/ 279178 h 1230858"/>
                <a:gd name="connsiteX381" fmla="*/ 1648378 w 2120417"/>
                <a:gd name="connsiteY381" fmla="*/ 269196 h 1230858"/>
                <a:gd name="connsiteX382" fmla="*/ 1659198 w 2120417"/>
                <a:gd name="connsiteY382" fmla="*/ 262957 h 1230858"/>
                <a:gd name="connsiteX383" fmla="*/ 1664951 w 2120417"/>
                <a:gd name="connsiteY383" fmla="*/ 272929 h 1230858"/>
                <a:gd name="connsiteX384" fmla="*/ 1654083 w 2120417"/>
                <a:gd name="connsiteY384" fmla="*/ 279178 h 1230858"/>
                <a:gd name="connsiteX385" fmla="*/ 1675829 w 2120417"/>
                <a:gd name="connsiteY385" fmla="*/ 266672 h 1230858"/>
                <a:gd name="connsiteX386" fmla="*/ 1670028 w 2120417"/>
                <a:gd name="connsiteY386" fmla="*/ 256718 h 1230858"/>
                <a:gd name="connsiteX387" fmla="*/ 1680877 w 2120417"/>
                <a:gd name="connsiteY387" fmla="*/ 250450 h 1230858"/>
                <a:gd name="connsiteX388" fmla="*/ 1686649 w 2120417"/>
                <a:gd name="connsiteY388" fmla="*/ 260395 h 1230858"/>
                <a:gd name="connsiteX389" fmla="*/ 1675829 w 2120417"/>
                <a:gd name="connsiteY389" fmla="*/ 266672 h 1230858"/>
                <a:gd name="connsiteX390" fmla="*/ 1697479 w 2120417"/>
                <a:gd name="connsiteY390" fmla="*/ 254137 h 1230858"/>
                <a:gd name="connsiteX391" fmla="*/ 1691755 w 2120417"/>
                <a:gd name="connsiteY391" fmla="*/ 244173 h 1230858"/>
                <a:gd name="connsiteX392" fmla="*/ 1702594 w 2120417"/>
                <a:gd name="connsiteY392" fmla="*/ 237925 h 1230858"/>
                <a:gd name="connsiteX393" fmla="*/ 1708328 w 2120417"/>
                <a:gd name="connsiteY393" fmla="*/ 247908 h 1230858"/>
                <a:gd name="connsiteX394" fmla="*/ 1697479 w 2120417"/>
                <a:gd name="connsiteY394" fmla="*/ 254137 h 1230858"/>
                <a:gd name="connsiteX395" fmla="*/ 1719186 w 2120417"/>
                <a:gd name="connsiteY395" fmla="*/ 241602 h 1230858"/>
                <a:gd name="connsiteX396" fmla="*/ 1713433 w 2120417"/>
                <a:gd name="connsiteY396" fmla="*/ 231648 h 1230858"/>
                <a:gd name="connsiteX397" fmla="*/ 1724273 w 2120417"/>
                <a:gd name="connsiteY397" fmla="*/ 225380 h 1230858"/>
                <a:gd name="connsiteX398" fmla="*/ 1730007 w 2120417"/>
                <a:gd name="connsiteY398" fmla="*/ 235363 h 1230858"/>
                <a:gd name="connsiteX399" fmla="*/ 1719186 w 2120417"/>
                <a:gd name="connsiteY399" fmla="*/ 241602 h 1230858"/>
                <a:gd name="connsiteX400" fmla="*/ 1740865 w 2120417"/>
                <a:gd name="connsiteY400" fmla="*/ 229076 h 1230858"/>
                <a:gd name="connsiteX401" fmla="*/ 1735093 w 2120417"/>
                <a:gd name="connsiteY401" fmla="*/ 219151 h 1230858"/>
                <a:gd name="connsiteX402" fmla="*/ 1745961 w 2120417"/>
                <a:gd name="connsiteY402" fmla="*/ 212865 h 1230858"/>
                <a:gd name="connsiteX403" fmla="*/ 1751724 w 2120417"/>
                <a:gd name="connsiteY403" fmla="*/ 222790 h 1230858"/>
                <a:gd name="connsiteX404" fmla="*/ 1740865 w 2120417"/>
                <a:gd name="connsiteY404" fmla="*/ 229076 h 1230858"/>
                <a:gd name="connsiteX405" fmla="*/ 1762535 w 2120417"/>
                <a:gd name="connsiteY405" fmla="*/ 216580 h 1230858"/>
                <a:gd name="connsiteX406" fmla="*/ 1756801 w 2120417"/>
                <a:gd name="connsiteY406" fmla="*/ 206607 h 1230858"/>
                <a:gd name="connsiteX407" fmla="*/ 1767640 w 2120417"/>
                <a:gd name="connsiteY407" fmla="*/ 200349 h 1230858"/>
                <a:gd name="connsiteX408" fmla="*/ 1773393 w 2120417"/>
                <a:gd name="connsiteY408" fmla="*/ 210321 h 1230858"/>
                <a:gd name="connsiteX409" fmla="*/ 1762535 w 2120417"/>
                <a:gd name="connsiteY409" fmla="*/ 216580 h 1230858"/>
                <a:gd name="connsiteX410" fmla="*/ 1784233 w 2120417"/>
                <a:gd name="connsiteY410" fmla="*/ 204045 h 1230858"/>
                <a:gd name="connsiteX411" fmla="*/ 1778480 w 2120417"/>
                <a:gd name="connsiteY411" fmla="*/ 194129 h 1230858"/>
                <a:gd name="connsiteX412" fmla="*/ 1789338 w 2120417"/>
                <a:gd name="connsiteY412" fmla="*/ 187843 h 1230858"/>
                <a:gd name="connsiteX413" fmla="*/ 1795091 w 2120417"/>
                <a:gd name="connsiteY413" fmla="*/ 197777 h 1230858"/>
                <a:gd name="connsiteX414" fmla="*/ 1784233 w 2120417"/>
                <a:gd name="connsiteY414" fmla="*/ 204045 h 1230858"/>
                <a:gd name="connsiteX415" fmla="*/ 1805950 w 2120417"/>
                <a:gd name="connsiteY415" fmla="*/ 191510 h 1230858"/>
                <a:gd name="connsiteX416" fmla="*/ 1800206 w 2120417"/>
                <a:gd name="connsiteY416" fmla="*/ 181575 h 1230858"/>
                <a:gd name="connsiteX417" fmla="*/ 1811026 w 2120417"/>
                <a:gd name="connsiteY417" fmla="*/ 175308 h 1230858"/>
                <a:gd name="connsiteX418" fmla="*/ 1816751 w 2120417"/>
                <a:gd name="connsiteY418" fmla="*/ 185271 h 1230858"/>
                <a:gd name="connsiteX419" fmla="*/ 1805950 w 2120417"/>
                <a:gd name="connsiteY419" fmla="*/ 191510 h 1230858"/>
                <a:gd name="connsiteX420" fmla="*/ 1827609 w 2120417"/>
                <a:gd name="connsiteY420" fmla="*/ 178994 h 1230858"/>
                <a:gd name="connsiteX421" fmla="*/ 1821857 w 2120417"/>
                <a:gd name="connsiteY421" fmla="*/ 169040 h 1230858"/>
                <a:gd name="connsiteX422" fmla="*/ 1832715 w 2120417"/>
                <a:gd name="connsiteY422" fmla="*/ 162763 h 1230858"/>
                <a:gd name="connsiteX423" fmla="*/ 1838458 w 2120417"/>
                <a:gd name="connsiteY423" fmla="*/ 172755 h 1230858"/>
                <a:gd name="connsiteX424" fmla="*/ 1827609 w 2120417"/>
                <a:gd name="connsiteY424" fmla="*/ 178994 h 1230858"/>
                <a:gd name="connsiteX425" fmla="*/ 1849327 w 2120417"/>
                <a:gd name="connsiteY425" fmla="*/ 166459 h 1230858"/>
                <a:gd name="connsiteX426" fmla="*/ 1843545 w 2120417"/>
                <a:gd name="connsiteY426" fmla="*/ 156534 h 1230858"/>
                <a:gd name="connsiteX427" fmla="*/ 1854394 w 2120417"/>
                <a:gd name="connsiteY427" fmla="*/ 150276 h 1230858"/>
                <a:gd name="connsiteX428" fmla="*/ 1860166 w 2120417"/>
                <a:gd name="connsiteY428" fmla="*/ 160211 h 1230858"/>
                <a:gd name="connsiteX429" fmla="*/ 1849327 w 2120417"/>
                <a:gd name="connsiteY429" fmla="*/ 166459 h 1230858"/>
                <a:gd name="connsiteX430" fmla="*/ 1870986 w 2120417"/>
                <a:gd name="connsiteY430" fmla="*/ 153991 h 1230858"/>
                <a:gd name="connsiteX431" fmla="*/ 1865233 w 2120417"/>
                <a:gd name="connsiteY431" fmla="*/ 143980 h 1230858"/>
                <a:gd name="connsiteX432" fmla="*/ 1876101 w 2120417"/>
                <a:gd name="connsiteY432" fmla="*/ 137732 h 1230858"/>
                <a:gd name="connsiteX433" fmla="*/ 1881845 w 2120417"/>
                <a:gd name="connsiteY433" fmla="*/ 147714 h 1230858"/>
                <a:gd name="connsiteX434" fmla="*/ 1870986 w 2120417"/>
                <a:gd name="connsiteY434" fmla="*/ 153991 h 1230858"/>
                <a:gd name="connsiteX435" fmla="*/ 1892685 w 2120417"/>
                <a:gd name="connsiteY435" fmla="*/ 141447 h 1230858"/>
                <a:gd name="connsiteX436" fmla="*/ 1886941 w 2120417"/>
                <a:gd name="connsiteY436" fmla="*/ 131455 h 1230858"/>
                <a:gd name="connsiteX437" fmla="*/ 1897771 w 2120417"/>
                <a:gd name="connsiteY437" fmla="*/ 125225 h 1230858"/>
                <a:gd name="connsiteX438" fmla="*/ 1903514 w 2120417"/>
                <a:gd name="connsiteY438" fmla="*/ 135188 h 1230858"/>
                <a:gd name="connsiteX439" fmla="*/ 1892685 w 2120417"/>
                <a:gd name="connsiteY439" fmla="*/ 141447 h 1230858"/>
                <a:gd name="connsiteX440" fmla="*/ 1914382 w 2120417"/>
                <a:gd name="connsiteY440" fmla="*/ 128911 h 1230858"/>
                <a:gd name="connsiteX441" fmla="*/ 1908620 w 2120417"/>
                <a:gd name="connsiteY441" fmla="*/ 118949 h 1230858"/>
                <a:gd name="connsiteX442" fmla="*/ 1919488 w 2120417"/>
                <a:gd name="connsiteY442" fmla="*/ 112681 h 1230858"/>
                <a:gd name="connsiteX443" fmla="*/ 1925212 w 2120417"/>
                <a:gd name="connsiteY443" fmla="*/ 122673 h 1230858"/>
                <a:gd name="connsiteX444" fmla="*/ 1914382 w 2120417"/>
                <a:gd name="connsiteY444" fmla="*/ 128911 h 1230858"/>
                <a:gd name="connsiteX445" fmla="*/ 1936052 w 2120417"/>
                <a:gd name="connsiteY445" fmla="*/ 116396 h 1230858"/>
                <a:gd name="connsiteX446" fmla="*/ 1930337 w 2120417"/>
                <a:gd name="connsiteY446" fmla="*/ 106432 h 1230858"/>
                <a:gd name="connsiteX447" fmla="*/ 1941157 w 2120417"/>
                <a:gd name="connsiteY447" fmla="*/ 100165 h 1230858"/>
                <a:gd name="connsiteX448" fmla="*/ 1946900 w 2120417"/>
                <a:gd name="connsiteY448" fmla="*/ 110147 h 1230858"/>
                <a:gd name="connsiteX449" fmla="*/ 1936052 w 2120417"/>
                <a:gd name="connsiteY449" fmla="*/ 116396 h 1230858"/>
                <a:gd name="connsiteX450" fmla="*/ 1957778 w 2120417"/>
                <a:gd name="connsiteY450" fmla="*/ 103870 h 1230858"/>
                <a:gd name="connsiteX451" fmla="*/ 1951997 w 2120417"/>
                <a:gd name="connsiteY451" fmla="*/ 93936 h 1230858"/>
                <a:gd name="connsiteX452" fmla="*/ 1962827 w 2120417"/>
                <a:gd name="connsiteY452" fmla="*/ 87668 h 1230858"/>
                <a:gd name="connsiteX453" fmla="*/ 1968627 w 2120417"/>
                <a:gd name="connsiteY453" fmla="*/ 97593 h 1230858"/>
                <a:gd name="connsiteX454" fmla="*/ 1957778 w 2120417"/>
                <a:gd name="connsiteY454" fmla="*/ 103870 h 1230858"/>
                <a:gd name="connsiteX455" fmla="*/ 1979429 w 2120417"/>
                <a:gd name="connsiteY455" fmla="*/ 91354 h 1230858"/>
                <a:gd name="connsiteX456" fmla="*/ 1973713 w 2120417"/>
                <a:gd name="connsiteY456" fmla="*/ 81382 h 1230858"/>
                <a:gd name="connsiteX457" fmla="*/ 1984534 w 2120417"/>
                <a:gd name="connsiteY457" fmla="*/ 75133 h 1230858"/>
                <a:gd name="connsiteX458" fmla="*/ 1990297 w 2120417"/>
                <a:gd name="connsiteY458" fmla="*/ 85087 h 1230858"/>
                <a:gd name="connsiteX459" fmla="*/ 1979429 w 2120417"/>
                <a:gd name="connsiteY459" fmla="*/ 91354 h 1230858"/>
                <a:gd name="connsiteX460" fmla="*/ 2001108 w 2120417"/>
                <a:gd name="connsiteY460" fmla="*/ 78791 h 1230858"/>
                <a:gd name="connsiteX461" fmla="*/ 1995354 w 2120417"/>
                <a:gd name="connsiteY461" fmla="*/ 68856 h 1230858"/>
                <a:gd name="connsiteX462" fmla="*/ 2006213 w 2120417"/>
                <a:gd name="connsiteY462" fmla="*/ 62599 h 1230858"/>
                <a:gd name="connsiteX463" fmla="*/ 2011956 w 2120417"/>
                <a:gd name="connsiteY463" fmla="*/ 72552 h 1230858"/>
                <a:gd name="connsiteX464" fmla="*/ 2001108 w 2120417"/>
                <a:gd name="connsiteY464" fmla="*/ 78791 h 1230858"/>
                <a:gd name="connsiteX465" fmla="*/ 2022824 w 2120417"/>
                <a:gd name="connsiteY465" fmla="*/ 66294 h 1230858"/>
                <a:gd name="connsiteX466" fmla="*/ 2017053 w 2120417"/>
                <a:gd name="connsiteY466" fmla="*/ 56379 h 1230858"/>
                <a:gd name="connsiteX467" fmla="*/ 2027911 w 2120417"/>
                <a:gd name="connsiteY467" fmla="*/ 50082 h 1230858"/>
                <a:gd name="connsiteX468" fmla="*/ 2033674 w 2120417"/>
                <a:gd name="connsiteY468" fmla="*/ 60007 h 1230858"/>
                <a:gd name="connsiteX469" fmla="*/ 2022824 w 2120417"/>
                <a:gd name="connsiteY469" fmla="*/ 66294 h 1230858"/>
                <a:gd name="connsiteX470" fmla="*/ 2044494 w 2120417"/>
                <a:gd name="connsiteY470" fmla="*/ 53797 h 1230858"/>
                <a:gd name="connsiteX471" fmla="*/ 2038779 w 2120417"/>
                <a:gd name="connsiteY471" fmla="*/ 43805 h 1230858"/>
                <a:gd name="connsiteX472" fmla="*/ 2049628 w 2120417"/>
                <a:gd name="connsiteY472" fmla="*/ 37548 h 1230858"/>
                <a:gd name="connsiteX473" fmla="*/ 2055353 w 2120417"/>
                <a:gd name="connsiteY473" fmla="*/ 47549 h 1230858"/>
                <a:gd name="connsiteX474" fmla="*/ 2044494 w 2120417"/>
                <a:gd name="connsiteY474" fmla="*/ 53797 h 1230858"/>
                <a:gd name="connsiteX475" fmla="*/ 2066192 w 2120417"/>
                <a:gd name="connsiteY475" fmla="*/ 41272 h 1230858"/>
                <a:gd name="connsiteX476" fmla="*/ 2060448 w 2120417"/>
                <a:gd name="connsiteY476" fmla="*/ 31338 h 1230858"/>
                <a:gd name="connsiteX477" fmla="*/ 2071250 w 2120417"/>
                <a:gd name="connsiteY477" fmla="*/ 25051 h 1230858"/>
                <a:gd name="connsiteX478" fmla="*/ 2077041 w 2120417"/>
                <a:gd name="connsiteY478" fmla="*/ 34957 h 1230858"/>
                <a:gd name="connsiteX479" fmla="*/ 2066192 w 2120417"/>
                <a:gd name="connsiteY479" fmla="*/ 41272 h 1230858"/>
                <a:gd name="connsiteX480" fmla="*/ 2087880 w 2120417"/>
                <a:gd name="connsiteY480" fmla="*/ 28756 h 1230858"/>
                <a:gd name="connsiteX481" fmla="*/ 2082136 w 2120417"/>
                <a:gd name="connsiteY481" fmla="*/ 18793 h 1230858"/>
                <a:gd name="connsiteX482" fmla="*/ 2092976 w 2120417"/>
                <a:gd name="connsiteY482" fmla="*/ 12516 h 1230858"/>
                <a:gd name="connsiteX483" fmla="*/ 2098710 w 2120417"/>
                <a:gd name="connsiteY483" fmla="*/ 22479 h 1230858"/>
                <a:gd name="connsiteX484" fmla="*/ 2087880 w 2120417"/>
                <a:gd name="connsiteY484" fmla="*/ 28756 h 1230858"/>
                <a:gd name="connsiteX485" fmla="*/ 2109559 w 2120417"/>
                <a:gd name="connsiteY485" fmla="*/ 16212 h 1230858"/>
                <a:gd name="connsiteX486" fmla="*/ 2103844 w 2120417"/>
                <a:gd name="connsiteY486" fmla="*/ 6258 h 1230858"/>
                <a:gd name="connsiteX487" fmla="*/ 2114665 w 2120417"/>
                <a:gd name="connsiteY487" fmla="*/ 0 h 1230858"/>
                <a:gd name="connsiteX488" fmla="*/ 2120418 w 2120417"/>
                <a:gd name="connsiteY488" fmla="*/ 9944 h 1230858"/>
                <a:gd name="connsiteX489" fmla="*/ 2109559 w 2120417"/>
                <a:gd name="connsiteY489" fmla="*/ 16212 h 123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17" h="1230858">
                  <a:moveTo>
                    <a:pt x="5753" y="1230859"/>
                  </a:moveTo>
                  <a:lnTo>
                    <a:pt x="0" y="1220877"/>
                  </a:lnTo>
                  <a:lnTo>
                    <a:pt x="10859" y="1214647"/>
                  </a:lnTo>
                  <a:lnTo>
                    <a:pt x="16602" y="1224620"/>
                  </a:lnTo>
                  <a:lnTo>
                    <a:pt x="5753" y="1230859"/>
                  </a:lnTo>
                  <a:close/>
                  <a:moveTo>
                    <a:pt x="27461" y="1218343"/>
                  </a:moveTo>
                  <a:lnTo>
                    <a:pt x="21670" y="1208418"/>
                  </a:lnTo>
                  <a:lnTo>
                    <a:pt x="32528" y="1202131"/>
                  </a:lnTo>
                  <a:lnTo>
                    <a:pt x="38310" y="1212075"/>
                  </a:lnTo>
                  <a:lnTo>
                    <a:pt x="27461" y="1218343"/>
                  </a:lnTo>
                  <a:close/>
                  <a:moveTo>
                    <a:pt x="49130" y="1205827"/>
                  </a:moveTo>
                  <a:lnTo>
                    <a:pt x="43387" y="1195854"/>
                  </a:lnTo>
                  <a:lnTo>
                    <a:pt x="54235" y="1189606"/>
                  </a:lnTo>
                  <a:lnTo>
                    <a:pt x="59950" y="1199598"/>
                  </a:lnTo>
                  <a:lnTo>
                    <a:pt x="49130" y="1205827"/>
                  </a:lnTo>
                  <a:close/>
                  <a:moveTo>
                    <a:pt x="70809" y="1193321"/>
                  </a:moveTo>
                  <a:lnTo>
                    <a:pt x="65084" y="1183329"/>
                  </a:lnTo>
                  <a:lnTo>
                    <a:pt x="75924" y="1177081"/>
                  </a:lnTo>
                  <a:lnTo>
                    <a:pt x="81658" y="1187034"/>
                  </a:lnTo>
                  <a:lnTo>
                    <a:pt x="70809" y="1193321"/>
                  </a:lnTo>
                  <a:close/>
                  <a:moveTo>
                    <a:pt x="92516" y="1180795"/>
                  </a:moveTo>
                  <a:lnTo>
                    <a:pt x="86763" y="1170823"/>
                  </a:lnTo>
                  <a:lnTo>
                    <a:pt x="97612" y="1164555"/>
                  </a:lnTo>
                  <a:lnTo>
                    <a:pt x="103346" y="1174528"/>
                  </a:lnTo>
                  <a:lnTo>
                    <a:pt x="92516" y="1180795"/>
                  </a:lnTo>
                  <a:close/>
                  <a:moveTo>
                    <a:pt x="114205" y="1168270"/>
                  </a:moveTo>
                  <a:lnTo>
                    <a:pt x="108480" y="1158278"/>
                  </a:lnTo>
                  <a:lnTo>
                    <a:pt x="119301" y="1152040"/>
                  </a:lnTo>
                  <a:lnTo>
                    <a:pt x="125044" y="1162022"/>
                  </a:lnTo>
                  <a:lnTo>
                    <a:pt x="114205" y="1168270"/>
                  </a:lnTo>
                  <a:close/>
                  <a:moveTo>
                    <a:pt x="135893" y="1155754"/>
                  </a:moveTo>
                  <a:lnTo>
                    <a:pt x="130131" y="1145800"/>
                  </a:lnTo>
                  <a:lnTo>
                    <a:pt x="140951" y="1139543"/>
                  </a:lnTo>
                  <a:lnTo>
                    <a:pt x="146742" y="1149449"/>
                  </a:lnTo>
                  <a:lnTo>
                    <a:pt x="135893" y="1155754"/>
                  </a:lnTo>
                  <a:close/>
                  <a:moveTo>
                    <a:pt x="157553" y="1143219"/>
                  </a:moveTo>
                  <a:lnTo>
                    <a:pt x="151838" y="1133247"/>
                  </a:lnTo>
                  <a:lnTo>
                    <a:pt x="162668" y="1126998"/>
                  </a:lnTo>
                  <a:lnTo>
                    <a:pt x="168393" y="1136971"/>
                  </a:lnTo>
                  <a:lnTo>
                    <a:pt x="157553" y="1143219"/>
                  </a:lnTo>
                  <a:close/>
                  <a:moveTo>
                    <a:pt x="179261" y="1130694"/>
                  </a:moveTo>
                  <a:lnTo>
                    <a:pt x="173517" y="1120730"/>
                  </a:lnTo>
                  <a:lnTo>
                    <a:pt x="184356" y="1114444"/>
                  </a:lnTo>
                  <a:lnTo>
                    <a:pt x="190110" y="1124426"/>
                  </a:lnTo>
                  <a:lnTo>
                    <a:pt x="179261" y="1130694"/>
                  </a:lnTo>
                  <a:close/>
                  <a:moveTo>
                    <a:pt x="200959" y="1118159"/>
                  </a:moveTo>
                  <a:lnTo>
                    <a:pt x="195186" y="1108224"/>
                  </a:lnTo>
                  <a:lnTo>
                    <a:pt x="206045" y="1101976"/>
                  </a:lnTo>
                  <a:lnTo>
                    <a:pt x="211827" y="1111911"/>
                  </a:lnTo>
                  <a:lnTo>
                    <a:pt x="200959" y="1118159"/>
                  </a:lnTo>
                  <a:close/>
                  <a:moveTo>
                    <a:pt x="222638" y="1105662"/>
                  </a:moveTo>
                  <a:lnTo>
                    <a:pt x="216903" y="1095680"/>
                  </a:lnTo>
                  <a:lnTo>
                    <a:pt x="227743" y="1089432"/>
                  </a:lnTo>
                  <a:lnTo>
                    <a:pt x="233458" y="1099404"/>
                  </a:lnTo>
                  <a:lnTo>
                    <a:pt x="222638" y="1105662"/>
                  </a:lnTo>
                  <a:close/>
                  <a:moveTo>
                    <a:pt x="244355" y="1093118"/>
                  </a:moveTo>
                  <a:lnTo>
                    <a:pt x="238582" y="1083183"/>
                  </a:lnTo>
                  <a:lnTo>
                    <a:pt x="249422" y="1076916"/>
                  </a:lnTo>
                  <a:lnTo>
                    <a:pt x="255204" y="1086841"/>
                  </a:lnTo>
                  <a:lnTo>
                    <a:pt x="244355" y="1093118"/>
                  </a:lnTo>
                  <a:close/>
                  <a:moveTo>
                    <a:pt x="266014" y="1080611"/>
                  </a:moveTo>
                  <a:lnTo>
                    <a:pt x="260271" y="1070658"/>
                  </a:lnTo>
                  <a:lnTo>
                    <a:pt x="271120" y="1064390"/>
                  </a:lnTo>
                  <a:lnTo>
                    <a:pt x="276873" y="1074354"/>
                  </a:lnTo>
                  <a:lnTo>
                    <a:pt x="266014" y="1080611"/>
                  </a:lnTo>
                  <a:close/>
                  <a:moveTo>
                    <a:pt x="287703" y="1068077"/>
                  </a:moveTo>
                  <a:lnTo>
                    <a:pt x="281997" y="1058113"/>
                  </a:lnTo>
                  <a:lnTo>
                    <a:pt x="292808" y="1051856"/>
                  </a:lnTo>
                  <a:lnTo>
                    <a:pt x="298561" y="1061809"/>
                  </a:lnTo>
                  <a:lnTo>
                    <a:pt x="287703" y="1068077"/>
                  </a:lnTo>
                  <a:close/>
                  <a:moveTo>
                    <a:pt x="309429" y="1055570"/>
                  </a:moveTo>
                  <a:lnTo>
                    <a:pt x="303657" y="1045607"/>
                  </a:lnTo>
                  <a:lnTo>
                    <a:pt x="314458" y="1039349"/>
                  </a:lnTo>
                  <a:lnTo>
                    <a:pt x="320259" y="1049284"/>
                  </a:lnTo>
                  <a:lnTo>
                    <a:pt x="309429" y="1055570"/>
                  </a:lnTo>
                  <a:close/>
                  <a:moveTo>
                    <a:pt x="331089" y="1043035"/>
                  </a:moveTo>
                  <a:lnTo>
                    <a:pt x="325336" y="1033063"/>
                  </a:lnTo>
                  <a:lnTo>
                    <a:pt x="336185" y="1026814"/>
                  </a:lnTo>
                  <a:lnTo>
                    <a:pt x="341910" y="1036768"/>
                  </a:lnTo>
                  <a:lnTo>
                    <a:pt x="331089" y="1043035"/>
                  </a:lnTo>
                  <a:close/>
                  <a:moveTo>
                    <a:pt x="352768" y="1030520"/>
                  </a:moveTo>
                  <a:lnTo>
                    <a:pt x="347044" y="1020528"/>
                  </a:lnTo>
                  <a:lnTo>
                    <a:pt x="357864" y="1014299"/>
                  </a:lnTo>
                  <a:lnTo>
                    <a:pt x="363617" y="1024271"/>
                  </a:lnTo>
                  <a:lnTo>
                    <a:pt x="352768" y="1030520"/>
                  </a:lnTo>
                  <a:close/>
                  <a:moveTo>
                    <a:pt x="374504" y="1017994"/>
                  </a:moveTo>
                  <a:lnTo>
                    <a:pt x="368703" y="1008069"/>
                  </a:lnTo>
                  <a:lnTo>
                    <a:pt x="379543" y="1001773"/>
                  </a:lnTo>
                  <a:lnTo>
                    <a:pt x="385334" y="1011679"/>
                  </a:lnTo>
                  <a:lnTo>
                    <a:pt x="374504" y="1017994"/>
                  </a:lnTo>
                  <a:close/>
                  <a:moveTo>
                    <a:pt x="396183" y="1005478"/>
                  </a:moveTo>
                  <a:lnTo>
                    <a:pt x="390430" y="995496"/>
                  </a:lnTo>
                  <a:lnTo>
                    <a:pt x="401260" y="989238"/>
                  </a:lnTo>
                  <a:lnTo>
                    <a:pt x="406984" y="999230"/>
                  </a:lnTo>
                  <a:lnTo>
                    <a:pt x="396183" y="1005478"/>
                  </a:lnTo>
                  <a:close/>
                  <a:moveTo>
                    <a:pt x="417862" y="992953"/>
                  </a:moveTo>
                  <a:lnTo>
                    <a:pt x="412080" y="983019"/>
                  </a:lnTo>
                  <a:lnTo>
                    <a:pt x="422939" y="976732"/>
                  </a:lnTo>
                  <a:lnTo>
                    <a:pt x="428701" y="986667"/>
                  </a:lnTo>
                  <a:lnTo>
                    <a:pt x="417862" y="992953"/>
                  </a:lnTo>
                  <a:close/>
                  <a:moveTo>
                    <a:pt x="439531" y="980437"/>
                  </a:moveTo>
                  <a:lnTo>
                    <a:pt x="433788" y="970445"/>
                  </a:lnTo>
                  <a:lnTo>
                    <a:pt x="444637" y="964216"/>
                  </a:lnTo>
                  <a:lnTo>
                    <a:pt x="450390" y="974198"/>
                  </a:lnTo>
                  <a:lnTo>
                    <a:pt x="439531" y="980437"/>
                  </a:lnTo>
                  <a:close/>
                  <a:moveTo>
                    <a:pt x="461210" y="967902"/>
                  </a:moveTo>
                  <a:lnTo>
                    <a:pt x="455467" y="957920"/>
                  </a:lnTo>
                  <a:lnTo>
                    <a:pt x="466354" y="951672"/>
                  </a:lnTo>
                  <a:lnTo>
                    <a:pt x="472069" y="961654"/>
                  </a:lnTo>
                  <a:lnTo>
                    <a:pt x="461210" y="967902"/>
                  </a:lnTo>
                  <a:close/>
                  <a:moveTo>
                    <a:pt x="482956" y="955367"/>
                  </a:moveTo>
                  <a:lnTo>
                    <a:pt x="477155" y="945432"/>
                  </a:lnTo>
                  <a:lnTo>
                    <a:pt x="487966" y="939184"/>
                  </a:lnTo>
                  <a:lnTo>
                    <a:pt x="493767" y="949090"/>
                  </a:lnTo>
                  <a:lnTo>
                    <a:pt x="482956" y="955367"/>
                  </a:lnTo>
                  <a:close/>
                  <a:moveTo>
                    <a:pt x="504606" y="942861"/>
                  </a:moveTo>
                  <a:lnTo>
                    <a:pt x="498853" y="932898"/>
                  </a:lnTo>
                  <a:lnTo>
                    <a:pt x="509711" y="926649"/>
                  </a:lnTo>
                  <a:lnTo>
                    <a:pt x="515426" y="936622"/>
                  </a:lnTo>
                  <a:lnTo>
                    <a:pt x="504606" y="942861"/>
                  </a:lnTo>
                  <a:close/>
                  <a:moveTo>
                    <a:pt x="526256" y="930336"/>
                  </a:moveTo>
                  <a:lnTo>
                    <a:pt x="520532" y="920372"/>
                  </a:lnTo>
                  <a:lnTo>
                    <a:pt x="531371" y="914115"/>
                  </a:lnTo>
                  <a:lnTo>
                    <a:pt x="537125" y="924077"/>
                  </a:lnTo>
                  <a:lnTo>
                    <a:pt x="526256" y="930336"/>
                  </a:lnTo>
                  <a:close/>
                  <a:moveTo>
                    <a:pt x="547974" y="917829"/>
                  </a:moveTo>
                  <a:lnTo>
                    <a:pt x="542220" y="907866"/>
                  </a:lnTo>
                  <a:lnTo>
                    <a:pt x="553098" y="901589"/>
                  </a:lnTo>
                  <a:lnTo>
                    <a:pt x="558842" y="911581"/>
                  </a:lnTo>
                  <a:lnTo>
                    <a:pt x="547974" y="917829"/>
                  </a:lnTo>
                  <a:close/>
                  <a:moveTo>
                    <a:pt x="569662" y="905294"/>
                  </a:moveTo>
                  <a:lnTo>
                    <a:pt x="563937" y="895331"/>
                  </a:lnTo>
                  <a:lnTo>
                    <a:pt x="574758" y="889045"/>
                  </a:lnTo>
                  <a:lnTo>
                    <a:pt x="580511" y="899036"/>
                  </a:lnTo>
                  <a:lnTo>
                    <a:pt x="569662" y="905294"/>
                  </a:lnTo>
                  <a:close/>
                  <a:moveTo>
                    <a:pt x="591369" y="892769"/>
                  </a:moveTo>
                  <a:lnTo>
                    <a:pt x="585588" y="882844"/>
                  </a:lnTo>
                  <a:lnTo>
                    <a:pt x="596446" y="876567"/>
                  </a:lnTo>
                  <a:lnTo>
                    <a:pt x="602209" y="886511"/>
                  </a:lnTo>
                  <a:lnTo>
                    <a:pt x="591369" y="892769"/>
                  </a:lnTo>
                  <a:close/>
                  <a:moveTo>
                    <a:pt x="613048" y="880263"/>
                  </a:moveTo>
                  <a:lnTo>
                    <a:pt x="607295" y="870271"/>
                  </a:lnTo>
                  <a:lnTo>
                    <a:pt x="618154" y="864022"/>
                  </a:lnTo>
                  <a:lnTo>
                    <a:pt x="623907" y="874005"/>
                  </a:lnTo>
                  <a:lnTo>
                    <a:pt x="613048" y="880263"/>
                  </a:lnTo>
                  <a:close/>
                  <a:moveTo>
                    <a:pt x="634727" y="867718"/>
                  </a:moveTo>
                  <a:lnTo>
                    <a:pt x="628983" y="857745"/>
                  </a:lnTo>
                  <a:lnTo>
                    <a:pt x="639861" y="851497"/>
                  </a:lnTo>
                  <a:lnTo>
                    <a:pt x="645566" y="861489"/>
                  </a:lnTo>
                  <a:lnTo>
                    <a:pt x="634727" y="867718"/>
                  </a:lnTo>
                  <a:close/>
                  <a:moveTo>
                    <a:pt x="656463" y="855202"/>
                  </a:moveTo>
                  <a:lnTo>
                    <a:pt x="650672" y="845268"/>
                  </a:lnTo>
                  <a:lnTo>
                    <a:pt x="661511" y="838981"/>
                  </a:lnTo>
                  <a:lnTo>
                    <a:pt x="667265" y="848935"/>
                  </a:lnTo>
                  <a:lnTo>
                    <a:pt x="656463" y="855202"/>
                  </a:lnTo>
                  <a:close/>
                  <a:moveTo>
                    <a:pt x="678104" y="842677"/>
                  </a:moveTo>
                  <a:lnTo>
                    <a:pt x="672351" y="832723"/>
                  </a:lnTo>
                  <a:lnTo>
                    <a:pt x="683209" y="826456"/>
                  </a:lnTo>
                  <a:lnTo>
                    <a:pt x="688924" y="836438"/>
                  </a:lnTo>
                  <a:lnTo>
                    <a:pt x="678104" y="842677"/>
                  </a:lnTo>
                  <a:close/>
                  <a:moveTo>
                    <a:pt x="699811" y="830170"/>
                  </a:moveTo>
                  <a:lnTo>
                    <a:pt x="694030" y="820227"/>
                  </a:lnTo>
                  <a:lnTo>
                    <a:pt x="704898" y="813940"/>
                  </a:lnTo>
                  <a:lnTo>
                    <a:pt x="710651" y="823884"/>
                  </a:lnTo>
                  <a:lnTo>
                    <a:pt x="699811" y="830170"/>
                  </a:lnTo>
                  <a:close/>
                  <a:moveTo>
                    <a:pt x="721500" y="817655"/>
                  </a:moveTo>
                  <a:lnTo>
                    <a:pt x="715747" y="807672"/>
                  </a:lnTo>
                  <a:lnTo>
                    <a:pt x="726605" y="801434"/>
                  </a:lnTo>
                  <a:lnTo>
                    <a:pt x="732358" y="811387"/>
                  </a:lnTo>
                  <a:lnTo>
                    <a:pt x="721500" y="817655"/>
                  </a:lnTo>
                  <a:close/>
                  <a:moveTo>
                    <a:pt x="743169" y="805120"/>
                  </a:moveTo>
                  <a:lnTo>
                    <a:pt x="737445" y="795138"/>
                  </a:lnTo>
                  <a:lnTo>
                    <a:pt x="748303" y="788918"/>
                  </a:lnTo>
                  <a:lnTo>
                    <a:pt x="754047" y="798862"/>
                  </a:lnTo>
                  <a:lnTo>
                    <a:pt x="743169" y="805120"/>
                  </a:lnTo>
                  <a:close/>
                  <a:moveTo>
                    <a:pt x="764858" y="792575"/>
                  </a:moveTo>
                  <a:lnTo>
                    <a:pt x="759085" y="782660"/>
                  </a:lnTo>
                  <a:lnTo>
                    <a:pt x="769954" y="776383"/>
                  </a:lnTo>
                  <a:lnTo>
                    <a:pt x="775726" y="786308"/>
                  </a:lnTo>
                  <a:lnTo>
                    <a:pt x="764858" y="792575"/>
                  </a:lnTo>
                  <a:close/>
                  <a:moveTo>
                    <a:pt x="786546" y="780079"/>
                  </a:moveTo>
                  <a:lnTo>
                    <a:pt x="780812" y="770097"/>
                  </a:lnTo>
                  <a:lnTo>
                    <a:pt x="791671" y="763848"/>
                  </a:lnTo>
                  <a:lnTo>
                    <a:pt x="797405" y="773811"/>
                  </a:lnTo>
                  <a:lnTo>
                    <a:pt x="786546" y="780079"/>
                  </a:lnTo>
                  <a:close/>
                  <a:moveTo>
                    <a:pt x="808225" y="767553"/>
                  </a:moveTo>
                  <a:lnTo>
                    <a:pt x="802520" y="757581"/>
                  </a:lnTo>
                  <a:lnTo>
                    <a:pt x="813350" y="751323"/>
                  </a:lnTo>
                  <a:lnTo>
                    <a:pt x="819083" y="761286"/>
                  </a:lnTo>
                  <a:lnTo>
                    <a:pt x="808225" y="767553"/>
                  </a:lnTo>
                  <a:close/>
                  <a:moveTo>
                    <a:pt x="829951" y="755028"/>
                  </a:moveTo>
                  <a:lnTo>
                    <a:pt x="824199" y="745074"/>
                  </a:lnTo>
                  <a:lnTo>
                    <a:pt x="835009" y="738817"/>
                  </a:lnTo>
                  <a:lnTo>
                    <a:pt x="840820" y="748742"/>
                  </a:lnTo>
                  <a:lnTo>
                    <a:pt x="829951" y="755028"/>
                  </a:lnTo>
                  <a:close/>
                  <a:moveTo>
                    <a:pt x="851621" y="742522"/>
                  </a:moveTo>
                  <a:lnTo>
                    <a:pt x="845877" y="732558"/>
                  </a:lnTo>
                  <a:lnTo>
                    <a:pt x="856717" y="726300"/>
                  </a:lnTo>
                  <a:lnTo>
                    <a:pt x="862470" y="736245"/>
                  </a:lnTo>
                  <a:lnTo>
                    <a:pt x="851621" y="742522"/>
                  </a:lnTo>
                  <a:close/>
                  <a:moveTo>
                    <a:pt x="873309" y="729987"/>
                  </a:moveTo>
                  <a:lnTo>
                    <a:pt x="867547" y="720043"/>
                  </a:lnTo>
                  <a:lnTo>
                    <a:pt x="878405" y="713775"/>
                  </a:lnTo>
                  <a:lnTo>
                    <a:pt x="884177" y="723700"/>
                  </a:lnTo>
                  <a:lnTo>
                    <a:pt x="873309" y="729987"/>
                  </a:lnTo>
                  <a:close/>
                  <a:moveTo>
                    <a:pt x="894979" y="717480"/>
                  </a:moveTo>
                  <a:lnTo>
                    <a:pt x="889254" y="707489"/>
                  </a:lnTo>
                  <a:lnTo>
                    <a:pt x="900094" y="701250"/>
                  </a:lnTo>
                  <a:lnTo>
                    <a:pt x="905847" y="711213"/>
                  </a:lnTo>
                  <a:lnTo>
                    <a:pt x="894979" y="717480"/>
                  </a:lnTo>
                  <a:close/>
                  <a:moveTo>
                    <a:pt x="916667" y="704936"/>
                  </a:moveTo>
                  <a:lnTo>
                    <a:pt x="910962" y="694944"/>
                  </a:lnTo>
                  <a:lnTo>
                    <a:pt x="921811" y="688705"/>
                  </a:lnTo>
                  <a:lnTo>
                    <a:pt x="927526" y="698697"/>
                  </a:lnTo>
                  <a:lnTo>
                    <a:pt x="916667" y="704936"/>
                  </a:lnTo>
                  <a:close/>
                  <a:moveTo>
                    <a:pt x="938375" y="692391"/>
                  </a:moveTo>
                  <a:lnTo>
                    <a:pt x="932612" y="682504"/>
                  </a:lnTo>
                  <a:lnTo>
                    <a:pt x="943470" y="676208"/>
                  </a:lnTo>
                  <a:lnTo>
                    <a:pt x="949233" y="686134"/>
                  </a:lnTo>
                  <a:lnTo>
                    <a:pt x="938375" y="692391"/>
                  </a:lnTo>
                  <a:close/>
                  <a:moveTo>
                    <a:pt x="960044" y="679895"/>
                  </a:moveTo>
                  <a:lnTo>
                    <a:pt x="954319" y="669922"/>
                  </a:lnTo>
                  <a:lnTo>
                    <a:pt x="965159" y="663664"/>
                  </a:lnTo>
                  <a:lnTo>
                    <a:pt x="970912" y="673665"/>
                  </a:lnTo>
                  <a:lnTo>
                    <a:pt x="960044" y="679895"/>
                  </a:lnTo>
                  <a:close/>
                  <a:moveTo>
                    <a:pt x="981761" y="667369"/>
                  </a:moveTo>
                  <a:lnTo>
                    <a:pt x="976017" y="657368"/>
                  </a:lnTo>
                  <a:lnTo>
                    <a:pt x="986876" y="651158"/>
                  </a:lnTo>
                  <a:lnTo>
                    <a:pt x="992600" y="661121"/>
                  </a:lnTo>
                  <a:lnTo>
                    <a:pt x="981761" y="667369"/>
                  </a:lnTo>
                  <a:close/>
                  <a:moveTo>
                    <a:pt x="1003440" y="654863"/>
                  </a:moveTo>
                  <a:lnTo>
                    <a:pt x="997696" y="644881"/>
                  </a:lnTo>
                  <a:lnTo>
                    <a:pt x="1008536" y="638642"/>
                  </a:lnTo>
                  <a:lnTo>
                    <a:pt x="1014289" y="648605"/>
                  </a:lnTo>
                  <a:lnTo>
                    <a:pt x="1003440" y="654863"/>
                  </a:lnTo>
                  <a:close/>
                  <a:moveTo>
                    <a:pt x="1025119" y="642338"/>
                  </a:moveTo>
                  <a:lnTo>
                    <a:pt x="1019375" y="632346"/>
                  </a:lnTo>
                  <a:lnTo>
                    <a:pt x="1030234" y="626116"/>
                  </a:lnTo>
                  <a:lnTo>
                    <a:pt x="1035987" y="636080"/>
                  </a:lnTo>
                  <a:lnTo>
                    <a:pt x="1025119" y="642338"/>
                  </a:lnTo>
                  <a:close/>
                  <a:moveTo>
                    <a:pt x="1046836" y="629803"/>
                  </a:moveTo>
                  <a:lnTo>
                    <a:pt x="1041073" y="619868"/>
                  </a:lnTo>
                  <a:lnTo>
                    <a:pt x="1051922" y="613591"/>
                  </a:lnTo>
                  <a:lnTo>
                    <a:pt x="1057675" y="623516"/>
                  </a:lnTo>
                  <a:lnTo>
                    <a:pt x="1046836" y="629803"/>
                  </a:lnTo>
                  <a:close/>
                  <a:moveTo>
                    <a:pt x="1068486" y="617287"/>
                  </a:moveTo>
                  <a:lnTo>
                    <a:pt x="1062742" y="607305"/>
                  </a:lnTo>
                  <a:lnTo>
                    <a:pt x="1073611" y="601075"/>
                  </a:lnTo>
                  <a:lnTo>
                    <a:pt x="1079364" y="611048"/>
                  </a:lnTo>
                  <a:lnTo>
                    <a:pt x="1068486" y="617287"/>
                  </a:lnTo>
                  <a:close/>
                  <a:moveTo>
                    <a:pt x="1090175" y="604752"/>
                  </a:moveTo>
                  <a:lnTo>
                    <a:pt x="1084479" y="594770"/>
                  </a:lnTo>
                  <a:lnTo>
                    <a:pt x="1095318" y="588531"/>
                  </a:lnTo>
                  <a:lnTo>
                    <a:pt x="1101071" y="598513"/>
                  </a:lnTo>
                  <a:lnTo>
                    <a:pt x="1090175" y="604752"/>
                  </a:lnTo>
                  <a:close/>
                  <a:moveTo>
                    <a:pt x="1111901" y="592217"/>
                  </a:moveTo>
                  <a:lnTo>
                    <a:pt x="1106119" y="582292"/>
                  </a:lnTo>
                  <a:lnTo>
                    <a:pt x="1116978" y="576034"/>
                  </a:lnTo>
                  <a:lnTo>
                    <a:pt x="1122741" y="585931"/>
                  </a:lnTo>
                  <a:lnTo>
                    <a:pt x="1111901" y="592217"/>
                  </a:lnTo>
                  <a:close/>
                  <a:moveTo>
                    <a:pt x="1133570" y="579711"/>
                  </a:moveTo>
                  <a:lnTo>
                    <a:pt x="1127817" y="569757"/>
                  </a:lnTo>
                  <a:lnTo>
                    <a:pt x="1138676" y="563499"/>
                  </a:lnTo>
                  <a:lnTo>
                    <a:pt x="1144419" y="573462"/>
                  </a:lnTo>
                  <a:lnTo>
                    <a:pt x="1133570" y="579711"/>
                  </a:lnTo>
                  <a:close/>
                  <a:moveTo>
                    <a:pt x="1155278" y="567195"/>
                  </a:moveTo>
                  <a:lnTo>
                    <a:pt x="1149515" y="557251"/>
                  </a:lnTo>
                  <a:lnTo>
                    <a:pt x="1160364" y="550955"/>
                  </a:lnTo>
                  <a:lnTo>
                    <a:pt x="1166136" y="560918"/>
                  </a:lnTo>
                  <a:lnTo>
                    <a:pt x="1155278" y="567195"/>
                  </a:lnTo>
                  <a:close/>
                  <a:moveTo>
                    <a:pt x="1176957" y="554670"/>
                  </a:moveTo>
                  <a:lnTo>
                    <a:pt x="1171223" y="544687"/>
                  </a:lnTo>
                  <a:lnTo>
                    <a:pt x="1182062" y="538449"/>
                  </a:lnTo>
                  <a:lnTo>
                    <a:pt x="1187806" y="548431"/>
                  </a:lnTo>
                  <a:lnTo>
                    <a:pt x="1176957" y="554670"/>
                  </a:lnTo>
                  <a:close/>
                  <a:moveTo>
                    <a:pt x="1198636" y="542154"/>
                  </a:moveTo>
                  <a:lnTo>
                    <a:pt x="1192873" y="532181"/>
                  </a:lnTo>
                  <a:lnTo>
                    <a:pt x="1203741" y="525913"/>
                  </a:lnTo>
                  <a:lnTo>
                    <a:pt x="1209494" y="535896"/>
                  </a:lnTo>
                  <a:lnTo>
                    <a:pt x="1198636" y="542154"/>
                  </a:lnTo>
                  <a:close/>
                  <a:moveTo>
                    <a:pt x="1220343" y="529628"/>
                  </a:moveTo>
                  <a:lnTo>
                    <a:pt x="1214561" y="519703"/>
                  </a:lnTo>
                  <a:lnTo>
                    <a:pt x="1225439" y="513417"/>
                  </a:lnTo>
                  <a:lnTo>
                    <a:pt x="1231192" y="523342"/>
                  </a:lnTo>
                  <a:lnTo>
                    <a:pt x="1220343" y="529628"/>
                  </a:lnTo>
                  <a:close/>
                  <a:moveTo>
                    <a:pt x="1242013" y="517113"/>
                  </a:moveTo>
                  <a:lnTo>
                    <a:pt x="1236259" y="507121"/>
                  </a:lnTo>
                  <a:lnTo>
                    <a:pt x="1247137" y="500882"/>
                  </a:lnTo>
                  <a:lnTo>
                    <a:pt x="1252871" y="510864"/>
                  </a:lnTo>
                  <a:lnTo>
                    <a:pt x="1242013" y="517113"/>
                  </a:lnTo>
                  <a:close/>
                  <a:moveTo>
                    <a:pt x="1263710" y="504558"/>
                  </a:moveTo>
                  <a:lnTo>
                    <a:pt x="1257957" y="494605"/>
                  </a:lnTo>
                  <a:lnTo>
                    <a:pt x="1268816" y="488356"/>
                  </a:lnTo>
                  <a:lnTo>
                    <a:pt x="1274550" y="498339"/>
                  </a:lnTo>
                  <a:lnTo>
                    <a:pt x="1263710" y="504558"/>
                  </a:lnTo>
                  <a:close/>
                  <a:moveTo>
                    <a:pt x="1285427" y="492052"/>
                  </a:moveTo>
                  <a:lnTo>
                    <a:pt x="1279655" y="482136"/>
                  </a:lnTo>
                  <a:lnTo>
                    <a:pt x="1290485" y="475841"/>
                  </a:lnTo>
                  <a:lnTo>
                    <a:pt x="1296267" y="485775"/>
                  </a:lnTo>
                  <a:lnTo>
                    <a:pt x="1285427" y="492052"/>
                  </a:lnTo>
                  <a:close/>
                  <a:moveTo>
                    <a:pt x="1307078" y="479546"/>
                  </a:moveTo>
                  <a:lnTo>
                    <a:pt x="1301325" y="469582"/>
                  </a:lnTo>
                  <a:lnTo>
                    <a:pt x="1312202" y="463334"/>
                  </a:lnTo>
                  <a:lnTo>
                    <a:pt x="1317946" y="473297"/>
                  </a:lnTo>
                  <a:lnTo>
                    <a:pt x="1307078" y="479546"/>
                  </a:lnTo>
                  <a:close/>
                  <a:moveTo>
                    <a:pt x="1328785" y="467030"/>
                  </a:moveTo>
                  <a:lnTo>
                    <a:pt x="1323004" y="457076"/>
                  </a:lnTo>
                  <a:lnTo>
                    <a:pt x="1333872" y="450809"/>
                  </a:lnTo>
                  <a:lnTo>
                    <a:pt x="1339634" y="460734"/>
                  </a:lnTo>
                  <a:lnTo>
                    <a:pt x="1328785" y="467030"/>
                  </a:lnTo>
                  <a:close/>
                  <a:moveTo>
                    <a:pt x="1350464" y="454514"/>
                  </a:moveTo>
                  <a:lnTo>
                    <a:pt x="1344740" y="444532"/>
                  </a:lnTo>
                  <a:lnTo>
                    <a:pt x="1355579" y="438284"/>
                  </a:lnTo>
                  <a:lnTo>
                    <a:pt x="1361323" y="448246"/>
                  </a:lnTo>
                  <a:lnTo>
                    <a:pt x="1350464" y="454514"/>
                  </a:lnTo>
                  <a:close/>
                  <a:moveTo>
                    <a:pt x="1372172" y="441979"/>
                  </a:moveTo>
                  <a:lnTo>
                    <a:pt x="1366419" y="431997"/>
                  </a:lnTo>
                  <a:lnTo>
                    <a:pt x="1377239" y="425729"/>
                  </a:lnTo>
                  <a:lnTo>
                    <a:pt x="1382992" y="435731"/>
                  </a:lnTo>
                  <a:lnTo>
                    <a:pt x="1372172" y="441979"/>
                  </a:lnTo>
                  <a:close/>
                  <a:moveTo>
                    <a:pt x="1393841" y="429444"/>
                  </a:moveTo>
                  <a:lnTo>
                    <a:pt x="1388050" y="419519"/>
                  </a:lnTo>
                  <a:lnTo>
                    <a:pt x="1398927" y="413223"/>
                  </a:lnTo>
                  <a:lnTo>
                    <a:pt x="1404699" y="423158"/>
                  </a:lnTo>
                  <a:lnTo>
                    <a:pt x="1393841" y="429444"/>
                  </a:lnTo>
                  <a:close/>
                  <a:moveTo>
                    <a:pt x="1415530" y="416929"/>
                  </a:moveTo>
                  <a:lnTo>
                    <a:pt x="1409777" y="406946"/>
                  </a:lnTo>
                  <a:lnTo>
                    <a:pt x="1420625" y="400708"/>
                  </a:lnTo>
                  <a:lnTo>
                    <a:pt x="1426369" y="410670"/>
                  </a:lnTo>
                  <a:lnTo>
                    <a:pt x="1415530" y="416929"/>
                  </a:lnTo>
                  <a:close/>
                  <a:moveTo>
                    <a:pt x="1437227" y="404422"/>
                  </a:moveTo>
                  <a:lnTo>
                    <a:pt x="1431474" y="394421"/>
                  </a:lnTo>
                  <a:lnTo>
                    <a:pt x="1442342" y="388182"/>
                  </a:lnTo>
                  <a:lnTo>
                    <a:pt x="1448048" y="398136"/>
                  </a:lnTo>
                  <a:lnTo>
                    <a:pt x="1437227" y="404422"/>
                  </a:lnTo>
                  <a:close/>
                  <a:moveTo>
                    <a:pt x="1458897" y="391896"/>
                  </a:moveTo>
                  <a:lnTo>
                    <a:pt x="1453172" y="381924"/>
                  </a:lnTo>
                  <a:lnTo>
                    <a:pt x="1463964" y="375657"/>
                  </a:lnTo>
                  <a:lnTo>
                    <a:pt x="1469717" y="385629"/>
                  </a:lnTo>
                  <a:lnTo>
                    <a:pt x="1458897" y="391896"/>
                  </a:lnTo>
                  <a:close/>
                  <a:moveTo>
                    <a:pt x="1480585" y="379381"/>
                  </a:moveTo>
                  <a:lnTo>
                    <a:pt x="1474870" y="369418"/>
                  </a:lnTo>
                  <a:lnTo>
                    <a:pt x="1485691" y="363141"/>
                  </a:lnTo>
                  <a:lnTo>
                    <a:pt x="1491444" y="373104"/>
                  </a:lnTo>
                  <a:lnTo>
                    <a:pt x="1480585" y="379381"/>
                  </a:lnTo>
                  <a:close/>
                  <a:moveTo>
                    <a:pt x="1502274" y="366827"/>
                  </a:moveTo>
                  <a:lnTo>
                    <a:pt x="1496521" y="356902"/>
                  </a:lnTo>
                  <a:lnTo>
                    <a:pt x="1507389" y="350634"/>
                  </a:lnTo>
                  <a:lnTo>
                    <a:pt x="1513151" y="360569"/>
                  </a:lnTo>
                  <a:lnTo>
                    <a:pt x="1502274" y="366827"/>
                  </a:lnTo>
                  <a:close/>
                  <a:moveTo>
                    <a:pt x="1523981" y="354311"/>
                  </a:moveTo>
                  <a:lnTo>
                    <a:pt x="1518257" y="344357"/>
                  </a:lnTo>
                  <a:lnTo>
                    <a:pt x="1529077" y="338100"/>
                  </a:lnTo>
                  <a:lnTo>
                    <a:pt x="1534830" y="348082"/>
                  </a:lnTo>
                  <a:lnTo>
                    <a:pt x="1523981" y="354311"/>
                  </a:lnTo>
                  <a:close/>
                  <a:moveTo>
                    <a:pt x="1545670" y="341795"/>
                  </a:moveTo>
                  <a:lnTo>
                    <a:pt x="1539926" y="331813"/>
                  </a:lnTo>
                  <a:lnTo>
                    <a:pt x="1550756" y="325564"/>
                  </a:lnTo>
                  <a:lnTo>
                    <a:pt x="1556509" y="335537"/>
                  </a:lnTo>
                  <a:lnTo>
                    <a:pt x="1545670" y="341795"/>
                  </a:lnTo>
                  <a:close/>
                  <a:moveTo>
                    <a:pt x="1567339" y="329251"/>
                  </a:moveTo>
                  <a:lnTo>
                    <a:pt x="1561586" y="319316"/>
                  </a:lnTo>
                  <a:lnTo>
                    <a:pt x="1572416" y="313068"/>
                  </a:lnTo>
                  <a:lnTo>
                    <a:pt x="1578188" y="323031"/>
                  </a:lnTo>
                  <a:lnTo>
                    <a:pt x="1567339" y="329251"/>
                  </a:lnTo>
                  <a:close/>
                  <a:moveTo>
                    <a:pt x="1589037" y="316763"/>
                  </a:moveTo>
                  <a:lnTo>
                    <a:pt x="1583293" y="306781"/>
                  </a:lnTo>
                  <a:lnTo>
                    <a:pt x="1594133" y="300514"/>
                  </a:lnTo>
                  <a:lnTo>
                    <a:pt x="1599895" y="310515"/>
                  </a:lnTo>
                  <a:lnTo>
                    <a:pt x="1589037" y="316763"/>
                  </a:lnTo>
                  <a:close/>
                  <a:moveTo>
                    <a:pt x="1610725" y="304229"/>
                  </a:moveTo>
                  <a:lnTo>
                    <a:pt x="1604963" y="294294"/>
                  </a:lnTo>
                  <a:lnTo>
                    <a:pt x="1615840" y="288017"/>
                  </a:lnTo>
                  <a:lnTo>
                    <a:pt x="1621593" y="297932"/>
                  </a:lnTo>
                  <a:lnTo>
                    <a:pt x="1610725" y="304229"/>
                  </a:lnTo>
                  <a:close/>
                  <a:moveTo>
                    <a:pt x="1632404" y="291713"/>
                  </a:moveTo>
                  <a:lnTo>
                    <a:pt x="1626699" y="281730"/>
                  </a:lnTo>
                  <a:lnTo>
                    <a:pt x="1637538" y="275482"/>
                  </a:lnTo>
                  <a:lnTo>
                    <a:pt x="1643244" y="285426"/>
                  </a:lnTo>
                  <a:lnTo>
                    <a:pt x="1632404" y="291713"/>
                  </a:lnTo>
                  <a:close/>
                  <a:moveTo>
                    <a:pt x="1654083" y="279178"/>
                  </a:moveTo>
                  <a:lnTo>
                    <a:pt x="1648378" y="269196"/>
                  </a:lnTo>
                  <a:lnTo>
                    <a:pt x="1659198" y="262957"/>
                  </a:lnTo>
                  <a:lnTo>
                    <a:pt x="1664951" y="272929"/>
                  </a:lnTo>
                  <a:lnTo>
                    <a:pt x="1654083" y="279178"/>
                  </a:lnTo>
                  <a:close/>
                  <a:moveTo>
                    <a:pt x="1675829" y="266672"/>
                  </a:moveTo>
                  <a:lnTo>
                    <a:pt x="1670028" y="256718"/>
                  </a:lnTo>
                  <a:lnTo>
                    <a:pt x="1680877" y="250450"/>
                  </a:lnTo>
                  <a:lnTo>
                    <a:pt x="1686649" y="260395"/>
                  </a:lnTo>
                  <a:lnTo>
                    <a:pt x="1675829" y="266672"/>
                  </a:lnTo>
                  <a:close/>
                  <a:moveTo>
                    <a:pt x="1697479" y="254137"/>
                  </a:moveTo>
                  <a:lnTo>
                    <a:pt x="1691755" y="244173"/>
                  </a:lnTo>
                  <a:lnTo>
                    <a:pt x="1702594" y="237925"/>
                  </a:lnTo>
                  <a:lnTo>
                    <a:pt x="1708328" y="247908"/>
                  </a:lnTo>
                  <a:lnTo>
                    <a:pt x="1697479" y="254137"/>
                  </a:lnTo>
                  <a:close/>
                  <a:moveTo>
                    <a:pt x="1719186" y="241602"/>
                  </a:moveTo>
                  <a:lnTo>
                    <a:pt x="1713433" y="231648"/>
                  </a:lnTo>
                  <a:lnTo>
                    <a:pt x="1724273" y="225380"/>
                  </a:lnTo>
                  <a:lnTo>
                    <a:pt x="1730007" y="235363"/>
                  </a:lnTo>
                  <a:lnTo>
                    <a:pt x="1719186" y="241602"/>
                  </a:lnTo>
                  <a:close/>
                  <a:moveTo>
                    <a:pt x="1740865" y="229076"/>
                  </a:moveTo>
                  <a:lnTo>
                    <a:pt x="1735093" y="219151"/>
                  </a:lnTo>
                  <a:lnTo>
                    <a:pt x="1745961" y="212865"/>
                  </a:lnTo>
                  <a:lnTo>
                    <a:pt x="1751724" y="222790"/>
                  </a:lnTo>
                  <a:lnTo>
                    <a:pt x="1740865" y="229076"/>
                  </a:lnTo>
                  <a:close/>
                  <a:moveTo>
                    <a:pt x="1762535" y="216580"/>
                  </a:moveTo>
                  <a:lnTo>
                    <a:pt x="1756801" y="206607"/>
                  </a:lnTo>
                  <a:lnTo>
                    <a:pt x="1767640" y="200349"/>
                  </a:lnTo>
                  <a:lnTo>
                    <a:pt x="1773393" y="210321"/>
                  </a:lnTo>
                  <a:lnTo>
                    <a:pt x="1762535" y="216580"/>
                  </a:lnTo>
                  <a:close/>
                  <a:moveTo>
                    <a:pt x="1784233" y="204045"/>
                  </a:moveTo>
                  <a:lnTo>
                    <a:pt x="1778480" y="194129"/>
                  </a:lnTo>
                  <a:lnTo>
                    <a:pt x="1789338" y="187843"/>
                  </a:lnTo>
                  <a:lnTo>
                    <a:pt x="1795091" y="197777"/>
                  </a:lnTo>
                  <a:lnTo>
                    <a:pt x="1784233" y="204045"/>
                  </a:lnTo>
                  <a:close/>
                  <a:moveTo>
                    <a:pt x="1805950" y="191510"/>
                  </a:moveTo>
                  <a:lnTo>
                    <a:pt x="1800206" y="181575"/>
                  </a:lnTo>
                  <a:lnTo>
                    <a:pt x="1811026" y="175308"/>
                  </a:lnTo>
                  <a:lnTo>
                    <a:pt x="1816751" y="185271"/>
                  </a:lnTo>
                  <a:lnTo>
                    <a:pt x="1805950" y="191510"/>
                  </a:lnTo>
                  <a:close/>
                  <a:moveTo>
                    <a:pt x="1827609" y="178994"/>
                  </a:moveTo>
                  <a:lnTo>
                    <a:pt x="1821857" y="169040"/>
                  </a:lnTo>
                  <a:lnTo>
                    <a:pt x="1832715" y="162763"/>
                  </a:lnTo>
                  <a:lnTo>
                    <a:pt x="1838458" y="172755"/>
                  </a:lnTo>
                  <a:lnTo>
                    <a:pt x="1827609" y="178994"/>
                  </a:lnTo>
                  <a:close/>
                  <a:moveTo>
                    <a:pt x="1849327" y="166459"/>
                  </a:moveTo>
                  <a:lnTo>
                    <a:pt x="1843545" y="156534"/>
                  </a:lnTo>
                  <a:lnTo>
                    <a:pt x="1854394" y="150276"/>
                  </a:lnTo>
                  <a:lnTo>
                    <a:pt x="1860166" y="160211"/>
                  </a:lnTo>
                  <a:lnTo>
                    <a:pt x="1849327" y="166459"/>
                  </a:lnTo>
                  <a:close/>
                  <a:moveTo>
                    <a:pt x="1870986" y="153991"/>
                  </a:moveTo>
                  <a:lnTo>
                    <a:pt x="1865233" y="143980"/>
                  </a:lnTo>
                  <a:lnTo>
                    <a:pt x="1876101" y="137732"/>
                  </a:lnTo>
                  <a:lnTo>
                    <a:pt x="1881845" y="147714"/>
                  </a:lnTo>
                  <a:lnTo>
                    <a:pt x="1870986" y="153991"/>
                  </a:lnTo>
                  <a:close/>
                  <a:moveTo>
                    <a:pt x="1892685" y="141447"/>
                  </a:moveTo>
                  <a:lnTo>
                    <a:pt x="1886941" y="131455"/>
                  </a:lnTo>
                  <a:lnTo>
                    <a:pt x="1897771" y="125225"/>
                  </a:lnTo>
                  <a:lnTo>
                    <a:pt x="1903514" y="135188"/>
                  </a:lnTo>
                  <a:lnTo>
                    <a:pt x="1892685" y="141447"/>
                  </a:lnTo>
                  <a:close/>
                  <a:moveTo>
                    <a:pt x="1914382" y="128911"/>
                  </a:moveTo>
                  <a:lnTo>
                    <a:pt x="1908620" y="118949"/>
                  </a:lnTo>
                  <a:lnTo>
                    <a:pt x="1919488" y="112681"/>
                  </a:lnTo>
                  <a:lnTo>
                    <a:pt x="1925212" y="122673"/>
                  </a:lnTo>
                  <a:lnTo>
                    <a:pt x="1914382" y="128911"/>
                  </a:lnTo>
                  <a:close/>
                  <a:moveTo>
                    <a:pt x="1936052" y="116396"/>
                  </a:moveTo>
                  <a:lnTo>
                    <a:pt x="1930337" y="106432"/>
                  </a:lnTo>
                  <a:lnTo>
                    <a:pt x="1941157" y="100165"/>
                  </a:lnTo>
                  <a:lnTo>
                    <a:pt x="1946900" y="110147"/>
                  </a:lnTo>
                  <a:lnTo>
                    <a:pt x="1936052" y="116396"/>
                  </a:lnTo>
                  <a:close/>
                  <a:moveTo>
                    <a:pt x="1957778" y="103870"/>
                  </a:moveTo>
                  <a:lnTo>
                    <a:pt x="1951997" y="93936"/>
                  </a:lnTo>
                  <a:lnTo>
                    <a:pt x="1962827" y="87668"/>
                  </a:lnTo>
                  <a:lnTo>
                    <a:pt x="1968627" y="97593"/>
                  </a:lnTo>
                  <a:lnTo>
                    <a:pt x="1957778" y="103870"/>
                  </a:lnTo>
                  <a:close/>
                  <a:moveTo>
                    <a:pt x="1979429" y="91354"/>
                  </a:moveTo>
                  <a:lnTo>
                    <a:pt x="1973713" y="81382"/>
                  </a:lnTo>
                  <a:lnTo>
                    <a:pt x="1984534" y="75133"/>
                  </a:lnTo>
                  <a:lnTo>
                    <a:pt x="1990297" y="85087"/>
                  </a:lnTo>
                  <a:lnTo>
                    <a:pt x="1979429" y="91354"/>
                  </a:lnTo>
                  <a:close/>
                  <a:moveTo>
                    <a:pt x="2001108" y="78791"/>
                  </a:moveTo>
                  <a:lnTo>
                    <a:pt x="1995354" y="68856"/>
                  </a:lnTo>
                  <a:lnTo>
                    <a:pt x="2006213" y="62599"/>
                  </a:lnTo>
                  <a:lnTo>
                    <a:pt x="2011956" y="72552"/>
                  </a:lnTo>
                  <a:lnTo>
                    <a:pt x="2001108" y="78791"/>
                  </a:lnTo>
                  <a:close/>
                  <a:moveTo>
                    <a:pt x="2022824" y="66294"/>
                  </a:moveTo>
                  <a:lnTo>
                    <a:pt x="2017053" y="56379"/>
                  </a:lnTo>
                  <a:lnTo>
                    <a:pt x="2027911" y="50082"/>
                  </a:lnTo>
                  <a:lnTo>
                    <a:pt x="2033674" y="60007"/>
                  </a:lnTo>
                  <a:lnTo>
                    <a:pt x="2022824" y="66294"/>
                  </a:lnTo>
                  <a:close/>
                  <a:moveTo>
                    <a:pt x="2044494" y="53797"/>
                  </a:moveTo>
                  <a:lnTo>
                    <a:pt x="2038779" y="43805"/>
                  </a:lnTo>
                  <a:lnTo>
                    <a:pt x="2049628" y="37548"/>
                  </a:lnTo>
                  <a:lnTo>
                    <a:pt x="2055353" y="47549"/>
                  </a:lnTo>
                  <a:lnTo>
                    <a:pt x="2044494" y="53797"/>
                  </a:lnTo>
                  <a:close/>
                  <a:moveTo>
                    <a:pt x="2066192" y="41272"/>
                  </a:moveTo>
                  <a:lnTo>
                    <a:pt x="2060448" y="31338"/>
                  </a:lnTo>
                  <a:lnTo>
                    <a:pt x="2071250" y="25051"/>
                  </a:lnTo>
                  <a:lnTo>
                    <a:pt x="2077041" y="34957"/>
                  </a:lnTo>
                  <a:lnTo>
                    <a:pt x="2066192" y="41272"/>
                  </a:lnTo>
                  <a:close/>
                  <a:moveTo>
                    <a:pt x="2087880" y="28756"/>
                  </a:moveTo>
                  <a:lnTo>
                    <a:pt x="2082136" y="18793"/>
                  </a:lnTo>
                  <a:lnTo>
                    <a:pt x="2092976" y="12516"/>
                  </a:lnTo>
                  <a:lnTo>
                    <a:pt x="2098710" y="22479"/>
                  </a:lnTo>
                  <a:lnTo>
                    <a:pt x="2087880" y="28756"/>
                  </a:lnTo>
                  <a:close/>
                  <a:moveTo>
                    <a:pt x="2109559" y="16212"/>
                  </a:moveTo>
                  <a:lnTo>
                    <a:pt x="2103844" y="6258"/>
                  </a:lnTo>
                  <a:lnTo>
                    <a:pt x="2114665" y="0"/>
                  </a:lnTo>
                  <a:lnTo>
                    <a:pt x="2120418" y="9944"/>
                  </a:lnTo>
                  <a:lnTo>
                    <a:pt x="2109559" y="16212"/>
                  </a:lnTo>
                  <a:close/>
                </a:path>
              </a:pathLst>
            </a:custGeom>
            <a:solidFill>
              <a:srgbClr val="58595B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grpSp>
        <p:nvGrpSpPr>
          <p:cNvPr id="2127" name="Grafik 2115">
            <a:extLst>
              <a:ext uri="{FF2B5EF4-FFF2-40B4-BE49-F238E27FC236}">
                <a16:creationId xmlns:a16="http://schemas.microsoft.com/office/drawing/2014/main" id="{39E6E61A-0C16-4F16-9014-1238A926E315}"/>
              </a:ext>
            </a:extLst>
          </p:cNvPr>
          <p:cNvGrpSpPr/>
          <p:nvPr/>
        </p:nvGrpSpPr>
        <p:grpSpPr>
          <a:xfrm>
            <a:off x="3942615" y="4124125"/>
            <a:ext cx="4317445" cy="2492701"/>
            <a:chOff x="3942615" y="4124125"/>
            <a:chExt cx="4317445" cy="2492701"/>
          </a:xfrm>
          <a:solidFill>
            <a:srgbClr val="58595B">
              <a:alpha val="30000"/>
            </a:srgbClr>
          </a:solidFill>
        </p:grpSpPr>
        <p:sp>
          <p:nvSpPr>
            <p:cNvPr id="2128" name="Freihandform: Form 2127">
              <a:extLst>
                <a:ext uri="{FF2B5EF4-FFF2-40B4-BE49-F238E27FC236}">
                  <a16:creationId xmlns:a16="http://schemas.microsoft.com/office/drawing/2014/main" id="{9378D93C-715F-4BDA-9D39-1A1B9208017D}"/>
                </a:ext>
              </a:extLst>
            </p:cNvPr>
            <p:cNvSpPr/>
            <p:nvPr/>
          </p:nvSpPr>
          <p:spPr>
            <a:xfrm>
              <a:off x="6093056" y="6602091"/>
              <a:ext cx="16630" cy="14735"/>
            </a:xfrm>
            <a:custGeom>
              <a:avLst/>
              <a:gdLst>
                <a:gd name="connsiteX0" fmla="*/ 8325 w 16630"/>
                <a:gd name="connsiteY0" fmla="*/ 14735 h 14735"/>
                <a:gd name="connsiteX1" fmla="*/ 0 w 16630"/>
                <a:gd name="connsiteY1" fmla="*/ 9906 h 14735"/>
                <a:gd name="connsiteX2" fmla="*/ 5782 w 16630"/>
                <a:gd name="connsiteY2" fmla="*/ 0 h 14735"/>
                <a:gd name="connsiteX3" fmla="*/ 8325 w 16630"/>
                <a:gd name="connsiteY3" fmla="*/ 1438 h 14735"/>
                <a:gd name="connsiteX4" fmla="*/ 10878 w 16630"/>
                <a:gd name="connsiteY4" fmla="*/ 0 h 14735"/>
                <a:gd name="connsiteX5" fmla="*/ 16631 w 16630"/>
                <a:gd name="connsiteY5" fmla="*/ 9906 h 14735"/>
                <a:gd name="connsiteX6" fmla="*/ 8325 w 16630"/>
                <a:gd name="connsiteY6" fmla="*/ 14735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0" h="14735">
                  <a:moveTo>
                    <a:pt x="8325" y="14735"/>
                  </a:moveTo>
                  <a:lnTo>
                    <a:pt x="0" y="9906"/>
                  </a:lnTo>
                  <a:lnTo>
                    <a:pt x="5782" y="0"/>
                  </a:lnTo>
                  <a:lnTo>
                    <a:pt x="8325" y="1438"/>
                  </a:lnTo>
                  <a:lnTo>
                    <a:pt x="10878" y="0"/>
                  </a:lnTo>
                  <a:lnTo>
                    <a:pt x="16631" y="9906"/>
                  </a:lnTo>
                  <a:lnTo>
                    <a:pt x="8325" y="14735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29" name="Freihandform: Form 2128">
              <a:extLst>
                <a:ext uri="{FF2B5EF4-FFF2-40B4-BE49-F238E27FC236}">
                  <a16:creationId xmlns:a16="http://schemas.microsoft.com/office/drawing/2014/main" id="{D920CF76-5608-439A-A405-5901D860B875}"/>
                </a:ext>
              </a:extLst>
            </p:cNvPr>
            <p:cNvSpPr/>
            <p:nvPr/>
          </p:nvSpPr>
          <p:spPr>
            <a:xfrm>
              <a:off x="3967497" y="5374871"/>
              <a:ext cx="2120501" cy="1230896"/>
            </a:xfrm>
            <a:custGeom>
              <a:avLst/>
              <a:gdLst>
                <a:gd name="connsiteX0" fmla="*/ 2114758 w 2120501"/>
                <a:gd name="connsiteY0" fmla="*/ 1230896 h 1230896"/>
                <a:gd name="connsiteX1" fmla="*/ 2103899 w 2120501"/>
                <a:gd name="connsiteY1" fmla="*/ 1224629 h 1230896"/>
                <a:gd name="connsiteX2" fmla="*/ 2109652 w 2120501"/>
                <a:gd name="connsiteY2" fmla="*/ 1214666 h 1230896"/>
                <a:gd name="connsiteX3" fmla="*/ 2120501 w 2120501"/>
                <a:gd name="connsiteY3" fmla="*/ 1220924 h 1230896"/>
                <a:gd name="connsiteX4" fmla="*/ 2114758 w 2120501"/>
                <a:gd name="connsiteY4" fmla="*/ 1230896 h 1230896"/>
                <a:gd name="connsiteX5" fmla="*/ 2093088 w 2120501"/>
                <a:gd name="connsiteY5" fmla="*/ 1218390 h 1230896"/>
                <a:gd name="connsiteX6" fmla="*/ 2082230 w 2120501"/>
                <a:gd name="connsiteY6" fmla="*/ 1212123 h 1230896"/>
                <a:gd name="connsiteX7" fmla="*/ 2087945 w 2120501"/>
                <a:gd name="connsiteY7" fmla="*/ 1202150 h 1230896"/>
                <a:gd name="connsiteX8" fmla="*/ 2098784 w 2120501"/>
                <a:gd name="connsiteY8" fmla="*/ 1208389 h 1230896"/>
                <a:gd name="connsiteX9" fmla="*/ 2093088 w 2120501"/>
                <a:gd name="connsiteY9" fmla="*/ 1218390 h 1230896"/>
                <a:gd name="connsiteX10" fmla="*/ 2071352 w 2120501"/>
                <a:gd name="connsiteY10" fmla="*/ 1205856 h 1230896"/>
                <a:gd name="connsiteX11" fmla="*/ 2060522 w 2120501"/>
                <a:gd name="connsiteY11" fmla="*/ 1199569 h 1230896"/>
                <a:gd name="connsiteX12" fmla="*/ 2066294 w 2120501"/>
                <a:gd name="connsiteY12" fmla="*/ 1189634 h 1230896"/>
                <a:gd name="connsiteX13" fmla="*/ 2077115 w 2120501"/>
                <a:gd name="connsiteY13" fmla="*/ 1195911 h 1230896"/>
                <a:gd name="connsiteX14" fmla="*/ 2071352 w 2120501"/>
                <a:gd name="connsiteY14" fmla="*/ 1205856 h 1230896"/>
                <a:gd name="connsiteX15" fmla="*/ 2049693 w 2120501"/>
                <a:gd name="connsiteY15" fmla="*/ 1193330 h 1230896"/>
                <a:gd name="connsiteX16" fmla="*/ 2038824 w 2120501"/>
                <a:gd name="connsiteY16" fmla="*/ 1187072 h 1230896"/>
                <a:gd name="connsiteX17" fmla="*/ 2044577 w 2120501"/>
                <a:gd name="connsiteY17" fmla="*/ 1177099 h 1230896"/>
                <a:gd name="connsiteX18" fmla="*/ 2055436 w 2120501"/>
                <a:gd name="connsiteY18" fmla="*/ 1183338 h 1230896"/>
                <a:gd name="connsiteX19" fmla="*/ 2049693 w 2120501"/>
                <a:gd name="connsiteY19" fmla="*/ 1193330 h 1230896"/>
                <a:gd name="connsiteX20" fmla="*/ 2027994 w 2120501"/>
                <a:gd name="connsiteY20" fmla="*/ 1180776 h 1230896"/>
                <a:gd name="connsiteX21" fmla="*/ 2017174 w 2120501"/>
                <a:gd name="connsiteY21" fmla="*/ 1174556 h 1230896"/>
                <a:gd name="connsiteX22" fmla="*/ 2022889 w 2120501"/>
                <a:gd name="connsiteY22" fmla="*/ 1164555 h 1230896"/>
                <a:gd name="connsiteX23" fmla="*/ 2033738 w 2120501"/>
                <a:gd name="connsiteY23" fmla="*/ 1170841 h 1230896"/>
                <a:gd name="connsiteX24" fmla="*/ 2027994 w 2120501"/>
                <a:gd name="connsiteY24" fmla="*/ 1180776 h 1230896"/>
                <a:gd name="connsiteX25" fmla="*/ 2006316 w 2120501"/>
                <a:gd name="connsiteY25" fmla="*/ 1168289 h 1230896"/>
                <a:gd name="connsiteX26" fmla="*/ 1995457 w 2120501"/>
                <a:gd name="connsiteY26" fmla="*/ 1162050 h 1230896"/>
                <a:gd name="connsiteX27" fmla="*/ 2001201 w 2120501"/>
                <a:gd name="connsiteY27" fmla="*/ 1152049 h 1230896"/>
                <a:gd name="connsiteX28" fmla="*/ 2012059 w 2120501"/>
                <a:gd name="connsiteY28" fmla="*/ 1158307 h 1230896"/>
                <a:gd name="connsiteX29" fmla="*/ 2006316 w 2120501"/>
                <a:gd name="connsiteY29" fmla="*/ 1168289 h 1230896"/>
                <a:gd name="connsiteX30" fmla="*/ 1984599 w 2120501"/>
                <a:gd name="connsiteY30" fmla="*/ 1155763 h 1230896"/>
                <a:gd name="connsiteX31" fmla="*/ 1973769 w 2120501"/>
                <a:gd name="connsiteY31" fmla="*/ 1149515 h 1230896"/>
                <a:gd name="connsiteX32" fmla="*/ 1979484 w 2120501"/>
                <a:gd name="connsiteY32" fmla="*/ 1139542 h 1230896"/>
                <a:gd name="connsiteX33" fmla="*/ 1990352 w 2120501"/>
                <a:gd name="connsiteY33" fmla="*/ 1145791 h 1230896"/>
                <a:gd name="connsiteX34" fmla="*/ 1984599 w 2120501"/>
                <a:gd name="connsiteY34" fmla="*/ 1155763 h 1230896"/>
                <a:gd name="connsiteX35" fmla="*/ 1962882 w 2120501"/>
                <a:gd name="connsiteY35" fmla="*/ 1143219 h 1230896"/>
                <a:gd name="connsiteX36" fmla="*/ 1952071 w 2120501"/>
                <a:gd name="connsiteY36" fmla="*/ 1136961 h 1230896"/>
                <a:gd name="connsiteX37" fmla="*/ 1957843 w 2120501"/>
                <a:gd name="connsiteY37" fmla="*/ 1127007 h 1230896"/>
                <a:gd name="connsiteX38" fmla="*/ 1968663 w 2120501"/>
                <a:gd name="connsiteY38" fmla="*/ 1133284 h 1230896"/>
                <a:gd name="connsiteX39" fmla="*/ 1962882 w 2120501"/>
                <a:gd name="connsiteY39" fmla="*/ 1143219 h 1230896"/>
                <a:gd name="connsiteX40" fmla="*/ 1941250 w 2120501"/>
                <a:gd name="connsiteY40" fmla="*/ 1130703 h 1230896"/>
                <a:gd name="connsiteX41" fmla="*/ 1930392 w 2120501"/>
                <a:gd name="connsiteY41" fmla="*/ 1124445 h 1230896"/>
                <a:gd name="connsiteX42" fmla="*/ 1936135 w 2120501"/>
                <a:gd name="connsiteY42" fmla="*/ 1114491 h 1230896"/>
                <a:gd name="connsiteX43" fmla="*/ 1946994 w 2120501"/>
                <a:gd name="connsiteY43" fmla="*/ 1120759 h 1230896"/>
                <a:gd name="connsiteX44" fmla="*/ 1941250 w 2120501"/>
                <a:gd name="connsiteY44" fmla="*/ 1130703 h 1230896"/>
                <a:gd name="connsiteX45" fmla="*/ 1919562 w 2120501"/>
                <a:gd name="connsiteY45" fmla="*/ 1118178 h 1230896"/>
                <a:gd name="connsiteX46" fmla="*/ 1908722 w 2120501"/>
                <a:gd name="connsiteY46" fmla="*/ 1111929 h 1230896"/>
                <a:gd name="connsiteX47" fmla="*/ 1914428 w 2120501"/>
                <a:gd name="connsiteY47" fmla="*/ 1101947 h 1230896"/>
                <a:gd name="connsiteX48" fmla="*/ 1925286 w 2120501"/>
                <a:gd name="connsiteY48" fmla="*/ 1108224 h 1230896"/>
                <a:gd name="connsiteX49" fmla="*/ 1919562 w 2120501"/>
                <a:gd name="connsiteY49" fmla="*/ 1118178 h 1230896"/>
                <a:gd name="connsiteX50" fmla="*/ 1897845 w 2120501"/>
                <a:gd name="connsiteY50" fmla="*/ 1105662 h 1230896"/>
                <a:gd name="connsiteX51" fmla="*/ 1887015 w 2120501"/>
                <a:gd name="connsiteY51" fmla="*/ 1099404 h 1230896"/>
                <a:gd name="connsiteX52" fmla="*/ 1892749 w 2120501"/>
                <a:gd name="connsiteY52" fmla="*/ 1089460 h 1230896"/>
                <a:gd name="connsiteX53" fmla="*/ 1903598 w 2120501"/>
                <a:gd name="connsiteY53" fmla="*/ 1095718 h 1230896"/>
                <a:gd name="connsiteX54" fmla="*/ 1897845 w 2120501"/>
                <a:gd name="connsiteY54" fmla="*/ 1105662 h 1230896"/>
                <a:gd name="connsiteX55" fmla="*/ 1876156 w 2120501"/>
                <a:gd name="connsiteY55" fmla="*/ 1093175 h 1230896"/>
                <a:gd name="connsiteX56" fmla="*/ 1865336 w 2120501"/>
                <a:gd name="connsiteY56" fmla="*/ 1086888 h 1230896"/>
                <a:gd name="connsiteX57" fmla="*/ 1871060 w 2120501"/>
                <a:gd name="connsiteY57" fmla="*/ 1076925 h 1230896"/>
                <a:gd name="connsiteX58" fmla="*/ 1881919 w 2120501"/>
                <a:gd name="connsiteY58" fmla="*/ 1083173 h 1230896"/>
                <a:gd name="connsiteX59" fmla="*/ 1876156 w 2120501"/>
                <a:gd name="connsiteY59" fmla="*/ 1093175 h 1230896"/>
                <a:gd name="connsiteX60" fmla="*/ 1854468 w 2120501"/>
                <a:gd name="connsiteY60" fmla="*/ 1080611 h 1230896"/>
                <a:gd name="connsiteX61" fmla="*/ 1843619 w 2120501"/>
                <a:gd name="connsiteY61" fmla="*/ 1074382 h 1230896"/>
                <a:gd name="connsiteX62" fmla="*/ 1849372 w 2120501"/>
                <a:gd name="connsiteY62" fmla="*/ 1064400 h 1230896"/>
                <a:gd name="connsiteX63" fmla="*/ 1860183 w 2120501"/>
                <a:gd name="connsiteY63" fmla="*/ 1070657 h 1230896"/>
                <a:gd name="connsiteX64" fmla="*/ 1854468 w 2120501"/>
                <a:gd name="connsiteY64" fmla="*/ 1080611 h 1230896"/>
                <a:gd name="connsiteX65" fmla="*/ 1832799 w 2120501"/>
                <a:gd name="connsiteY65" fmla="*/ 1068086 h 1230896"/>
                <a:gd name="connsiteX66" fmla="*/ 1821950 w 2120501"/>
                <a:gd name="connsiteY66" fmla="*/ 1061847 h 1230896"/>
                <a:gd name="connsiteX67" fmla="*/ 1827693 w 2120501"/>
                <a:gd name="connsiteY67" fmla="*/ 1051874 h 1230896"/>
                <a:gd name="connsiteX68" fmla="*/ 1838552 w 2120501"/>
                <a:gd name="connsiteY68" fmla="*/ 1058151 h 1230896"/>
                <a:gd name="connsiteX69" fmla="*/ 1832799 w 2120501"/>
                <a:gd name="connsiteY69" fmla="*/ 1068086 h 1230896"/>
                <a:gd name="connsiteX70" fmla="*/ 1811091 w 2120501"/>
                <a:gd name="connsiteY70" fmla="*/ 1055579 h 1230896"/>
                <a:gd name="connsiteX71" fmla="*/ 1800271 w 2120501"/>
                <a:gd name="connsiteY71" fmla="*/ 1049321 h 1230896"/>
                <a:gd name="connsiteX72" fmla="*/ 1805995 w 2120501"/>
                <a:gd name="connsiteY72" fmla="*/ 1039339 h 1230896"/>
                <a:gd name="connsiteX73" fmla="*/ 1816844 w 2120501"/>
                <a:gd name="connsiteY73" fmla="*/ 1045616 h 1230896"/>
                <a:gd name="connsiteX74" fmla="*/ 1811091 w 2120501"/>
                <a:gd name="connsiteY74" fmla="*/ 1055579 h 1230896"/>
                <a:gd name="connsiteX75" fmla="*/ 1789393 w 2120501"/>
                <a:gd name="connsiteY75" fmla="*/ 1043035 h 1230896"/>
                <a:gd name="connsiteX76" fmla="*/ 1778573 w 2120501"/>
                <a:gd name="connsiteY76" fmla="*/ 1036777 h 1230896"/>
                <a:gd name="connsiteX77" fmla="*/ 1784297 w 2120501"/>
                <a:gd name="connsiteY77" fmla="*/ 1026843 h 1230896"/>
                <a:gd name="connsiteX78" fmla="*/ 1795156 w 2120501"/>
                <a:gd name="connsiteY78" fmla="*/ 1033129 h 1230896"/>
                <a:gd name="connsiteX79" fmla="*/ 1789393 w 2120501"/>
                <a:gd name="connsiteY79" fmla="*/ 1043035 h 1230896"/>
                <a:gd name="connsiteX80" fmla="*/ 1767743 w 2120501"/>
                <a:gd name="connsiteY80" fmla="*/ 1030548 h 1230896"/>
                <a:gd name="connsiteX81" fmla="*/ 1756894 w 2120501"/>
                <a:gd name="connsiteY81" fmla="*/ 1024271 h 1230896"/>
                <a:gd name="connsiteX82" fmla="*/ 1762618 w 2120501"/>
                <a:gd name="connsiteY82" fmla="*/ 1014326 h 1230896"/>
                <a:gd name="connsiteX83" fmla="*/ 1773486 w 2120501"/>
                <a:gd name="connsiteY83" fmla="*/ 1020556 h 1230896"/>
                <a:gd name="connsiteX84" fmla="*/ 1767743 w 2120501"/>
                <a:gd name="connsiteY84" fmla="*/ 1030548 h 1230896"/>
                <a:gd name="connsiteX85" fmla="*/ 1746035 w 2120501"/>
                <a:gd name="connsiteY85" fmla="*/ 1018004 h 1230896"/>
                <a:gd name="connsiteX86" fmla="*/ 1735196 w 2120501"/>
                <a:gd name="connsiteY86" fmla="*/ 1011736 h 1230896"/>
                <a:gd name="connsiteX87" fmla="*/ 1740920 w 2120501"/>
                <a:gd name="connsiteY87" fmla="*/ 1001773 h 1230896"/>
                <a:gd name="connsiteX88" fmla="*/ 1751789 w 2120501"/>
                <a:gd name="connsiteY88" fmla="*/ 1008021 h 1230896"/>
                <a:gd name="connsiteX89" fmla="*/ 1746035 w 2120501"/>
                <a:gd name="connsiteY89" fmla="*/ 1018004 h 1230896"/>
                <a:gd name="connsiteX90" fmla="*/ 1724357 w 2120501"/>
                <a:gd name="connsiteY90" fmla="*/ 1005487 h 1230896"/>
                <a:gd name="connsiteX91" fmla="*/ 1713488 w 2120501"/>
                <a:gd name="connsiteY91" fmla="*/ 999191 h 1230896"/>
                <a:gd name="connsiteX92" fmla="*/ 1719241 w 2120501"/>
                <a:gd name="connsiteY92" fmla="*/ 989266 h 1230896"/>
                <a:gd name="connsiteX93" fmla="*/ 1730081 w 2120501"/>
                <a:gd name="connsiteY93" fmla="*/ 995543 h 1230896"/>
                <a:gd name="connsiteX94" fmla="*/ 1724357 w 2120501"/>
                <a:gd name="connsiteY94" fmla="*/ 1005487 h 1230896"/>
                <a:gd name="connsiteX95" fmla="*/ 1702640 w 2120501"/>
                <a:gd name="connsiteY95" fmla="*/ 992971 h 1230896"/>
                <a:gd name="connsiteX96" fmla="*/ 1691819 w 2120501"/>
                <a:gd name="connsiteY96" fmla="*/ 986723 h 1230896"/>
                <a:gd name="connsiteX97" fmla="*/ 1697553 w 2120501"/>
                <a:gd name="connsiteY97" fmla="*/ 976732 h 1230896"/>
                <a:gd name="connsiteX98" fmla="*/ 1708393 w 2120501"/>
                <a:gd name="connsiteY98" fmla="*/ 982980 h 1230896"/>
                <a:gd name="connsiteX99" fmla="*/ 1702640 w 2120501"/>
                <a:gd name="connsiteY99" fmla="*/ 992971 h 1230896"/>
                <a:gd name="connsiteX100" fmla="*/ 1680951 w 2120501"/>
                <a:gd name="connsiteY100" fmla="*/ 980446 h 1230896"/>
                <a:gd name="connsiteX101" fmla="*/ 1670112 w 2120501"/>
                <a:gd name="connsiteY101" fmla="*/ 974169 h 1230896"/>
                <a:gd name="connsiteX102" fmla="*/ 1675865 w 2120501"/>
                <a:gd name="connsiteY102" fmla="*/ 964225 h 1230896"/>
                <a:gd name="connsiteX103" fmla="*/ 1686685 w 2120501"/>
                <a:gd name="connsiteY103" fmla="*/ 970464 h 1230896"/>
                <a:gd name="connsiteX104" fmla="*/ 1680951 w 2120501"/>
                <a:gd name="connsiteY104" fmla="*/ 980446 h 1230896"/>
                <a:gd name="connsiteX105" fmla="*/ 1659263 w 2120501"/>
                <a:gd name="connsiteY105" fmla="*/ 967930 h 1230896"/>
                <a:gd name="connsiteX106" fmla="*/ 1648414 w 2120501"/>
                <a:gd name="connsiteY106" fmla="*/ 961663 h 1230896"/>
                <a:gd name="connsiteX107" fmla="*/ 1654167 w 2120501"/>
                <a:gd name="connsiteY107" fmla="*/ 951738 h 1230896"/>
                <a:gd name="connsiteX108" fmla="*/ 1665016 w 2120501"/>
                <a:gd name="connsiteY108" fmla="*/ 957948 h 1230896"/>
                <a:gd name="connsiteX109" fmla="*/ 1659263 w 2120501"/>
                <a:gd name="connsiteY109" fmla="*/ 967930 h 1230896"/>
                <a:gd name="connsiteX110" fmla="*/ 1637584 w 2120501"/>
                <a:gd name="connsiteY110" fmla="*/ 955405 h 1230896"/>
                <a:gd name="connsiteX111" fmla="*/ 1626725 w 2120501"/>
                <a:gd name="connsiteY111" fmla="*/ 949137 h 1230896"/>
                <a:gd name="connsiteX112" fmla="*/ 1632488 w 2120501"/>
                <a:gd name="connsiteY112" fmla="*/ 939184 h 1230896"/>
                <a:gd name="connsiteX113" fmla="*/ 1643327 w 2120501"/>
                <a:gd name="connsiteY113" fmla="*/ 945432 h 1230896"/>
                <a:gd name="connsiteX114" fmla="*/ 1637584 w 2120501"/>
                <a:gd name="connsiteY114" fmla="*/ 955405 h 1230896"/>
                <a:gd name="connsiteX115" fmla="*/ 1615876 w 2120501"/>
                <a:gd name="connsiteY115" fmla="*/ 942880 h 1230896"/>
                <a:gd name="connsiteX116" fmla="*/ 1605008 w 2120501"/>
                <a:gd name="connsiteY116" fmla="*/ 936584 h 1230896"/>
                <a:gd name="connsiteX117" fmla="*/ 1610800 w 2120501"/>
                <a:gd name="connsiteY117" fmla="*/ 926659 h 1230896"/>
                <a:gd name="connsiteX118" fmla="*/ 1621639 w 2120501"/>
                <a:gd name="connsiteY118" fmla="*/ 932936 h 1230896"/>
                <a:gd name="connsiteX119" fmla="*/ 1615876 w 2120501"/>
                <a:gd name="connsiteY119" fmla="*/ 942880 h 1230896"/>
                <a:gd name="connsiteX120" fmla="*/ 1594207 w 2120501"/>
                <a:gd name="connsiteY120" fmla="*/ 930364 h 1230896"/>
                <a:gd name="connsiteX121" fmla="*/ 1583339 w 2120501"/>
                <a:gd name="connsiteY121" fmla="*/ 924106 h 1230896"/>
                <a:gd name="connsiteX122" fmla="*/ 1589092 w 2120501"/>
                <a:gd name="connsiteY122" fmla="*/ 914133 h 1230896"/>
                <a:gd name="connsiteX123" fmla="*/ 1599951 w 2120501"/>
                <a:gd name="connsiteY123" fmla="*/ 920372 h 1230896"/>
                <a:gd name="connsiteX124" fmla="*/ 1594207 w 2120501"/>
                <a:gd name="connsiteY124" fmla="*/ 930364 h 1230896"/>
                <a:gd name="connsiteX125" fmla="*/ 1572518 w 2120501"/>
                <a:gd name="connsiteY125" fmla="*/ 917820 h 1230896"/>
                <a:gd name="connsiteX126" fmla="*/ 1561689 w 2120501"/>
                <a:gd name="connsiteY126" fmla="*/ 911609 h 1230896"/>
                <a:gd name="connsiteX127" fmla="*/ 1567413 w 2120501"/>
                <a:gd name="connsiteY127" fmla="*/ 901608 h 1230896"/>
                <a:gd name="connsiteX128" fmla="*/ 1578272 w 2120501"/>
                <a:gd name="connsiteY128" fmla="*/ 907856 h 1230896"/>
                <a:gd name="connsiteX129" fmla="*/ 1572518 w 2120501"/>
                <a:gd name="connsiteY129" fmla="*/ 917820 h 1230896"/>
                <a:gd name="connsiteX130" fmla="*/ 1550811 w 2120501"/>
                <a:gd name="connsiteY130" fmla="*/ 905294 h 1230896"/>
                <a:gd name="connsiteX131" fmla="*/ 1539962 w 2120501"/>
                <a:gd name="connsiteY131" fmla="*/ 899017 h 1230896"/>
                <a:gd name="connsiteX132" fmla="*/ 1545734 w 2120501"/>
                <a:gd name="connsiteY132" fmla="*/ 889102 h 1230896"/>
                <a:gd name="connsiteX133" fmla="*/ 1556545 w 2120501"/>
                <a:gd name="connsiteY133" fmla="*/ 895379 h 1230896"/>
                <a:gd name="connsiteX134" fmla="*/ 1550811 w 2120501"/>
                <a:gd name="connsiteY134" fmla="*/ 905294 h 1230896"/>
                <a:gd name="connsiteX135" fmla="*/ 1529104 w 2120501"/>
                <a:gd name="connsiteY135" fmla="*/ 892778 h 1230896"/>
                <a:gd name="connsiteX136" fmla="*/ 1518302 w 2120501"/>
                <a:gd name="connsiteY136" fmla="*/ 886549 h 1230896"/>
                <a:gd name="connsiteX137" fmla="*/ 1524036 w 2120501"/>
                <a:gd name="connsiteY137" fmla="*/ 876576 h 1230896"/>
                <a:gd name="connsiteX138" fmla="*/ 1534876 w 2120501"/>
                <a:gd name="connsiteY138" fmla="*/ 882825 h 1230896"/>
                <a:gd name="connsiteX139" fmla="*/ 1529104 w 2120501"/>
                <a:gd name="connsiteY139" fmla="*/ 892778 h 1230896"/>
                <a:gd name="connsiteX140" fmla="*/ 1507453 w 2120501"/>
                <a:gd name="connsiteY140" fmla="*/ 880262 h 1230896"/>
                <a:gd name="connsiteX141" fmla="*/ 1496595 w 2120501"/>
                <a:gd name="connsiteY141" fmla="*/ 874004 h 1230896"/>
                <a:gd name="connsiteX142" fmla="*/ 1502348 w 2120501"/>
                <a:gd name="connsiteY142" fmla="*/ 864041 h 1230896"/>
                <a:gd name="connsiteX143" fmla="*/ 1513187 w 2120501"/>
                <a:gd name="connsiteY143" fmla="*/ 870271 h 1230896"/>
                <a:gd name="connsiteX144" fmla="*/ 1507453 w 2120501"/>
                <a:gd name="connsiteY144" fmla="*/ 880262 h 1230896"/>
                <a:gd name="connsiteX145" fmla="*/ 1485755 w 2120501"/>
                <a:gd name="connsiteY145" fmla="*/ 867737 h 1230896"/>
                <a:gd name="connsiteX146" fmla="*/ 1474897 w 2120501"/>
                <a:gd name="connsiteY146" fmla="*/ 861450 h 1230896"/>
                <a:gd name="connsiteX147" fmla="*/ 1480640 w 2120501"/>
                <a:gd name="connsiteY147" fmla="*/ 851516 h 1230896"/>
                <a:gd name="connsiteX148" fmla="*/ 1491499 w 2120501"/>
                <a:gd name="connsiteY148" fmla="*/ 857774 h 1230896"/>
                <a:gd name="connsiteX149" fmla="*/ 1485755 w 2120501"/>
                <a:gd name="connsiteY149" fmla="*/ 867737 h 1230896"/>
                <a:gd name="connsiteX150" fmla="*/ 1464076 w 2120501"/>
                <a:gd name="connsiteY150" fmla="*/ 855221 h 1230896"/>
                <a:gd name="connsiteX151" fmla="*/ 1453218 w 2120501"/>
                <a:gd name="connsiteY151" fmla="*/ 848982 h 1230896"/>
                <a:gd name="connsiteX152" fmla="*/ 1458942 w 2120501"/>
                <a:gd name="connsiteY152" fmla="*/ 839019 h 1230896"/>
                <a:gd name="connsiteX153" fmla="*/ 1469791 w 2120501"/>
                <a:gd name="connsiteY153" fmla="*/ 845248 h 1230896"/>
                <a:gd name="connsiteX154" fmla="*/ 1464076 w 2120501"/>
                <a:gd name="connsiteY154" fmla="*/ 855221 h 1230896"/>
                <a:gd name="connsiteX155" fmla="*/ 1442350 w 2120501"/>
                <a:gd name="connsiteY155" fmla="*/ 842686 h 1230896"/>
                <a:gd name="connsiteX156" fmla="*/ 1431520 w 2120501"/>
                <a:gd name="connsiteY156" fmla="*/ 836419 h 1230896"/>
                <a:gd name="connsiteX157" fmla="*/ 1437254 w 2120501"/>
                <a:gd name="connsiteY157" fmla="*/ 826494 h 1230896"/>
                <a:gd name="connsiteX158" fmla="*/ 1448160 w 2120501"/>
                <a:gd name="connsiteY158" fmla="*/ 832761 h 1230896"/>
                <a:gd name="connsiteX159" fmla="*/ 1442350 w 2120501"/>
                <a:gd name="connsiteY159" fmla="*/ 842686 h 1230896"/>
                <a:gd name="connsiteX160" fmla="*/ 1420680 w 2120501"/>
                <a:gd name="connsiteY160" fmla="*/ 830170 h 1230896"/>
                <a:gd name="connsiteX161" fmla="*/ 1409831 w 2120501"/>
                <a:gd name="connsiteY161" fmla="*/ 823950 h 1230896"/>
                <a:gd name="connsiteX162" fmla="*/ 1415556 w 2120501"/>
                <a:gd name="connsiteY162" fmla="*/ 813930 h 1230896"/>
                <a:gd name="connsiteX163" fmla="*/ 1426434 w 2120501"/>
                <a:gd name="connsiteY163" fmla="*/ 820207 h 1230896"/>
                <a:gd name="connsiteX164" fmla="*/ 1420680 w 2120501"/>
                <a:gd name="connsiteY164" fmla="*/ 830170 h 1230896"/>
                <a:gd name="connsiteX165" fmla="*/ 1399002 w 2120501"/>
                <a:gd name="connsiteY165" fmla="*/ 817636 h 1230896"/>
                <a:gd name="connsiteX166" fmla="*/ 1388172 w 2120501"/>
                <a:gd name="connsiteY166" fmla="*/ 811406 h 1230896"/>
                <a:gd name="connsiteX167" fmla="*/ 1393868 w 2120501"/>
                <a:gd name="connsiteY167" fmla="*/ 801414 h 1230896"/>
                <a:gd name="connsiteX168" fmla="*/ 1404726 w 2120501"/>
                <a:gd name="connsiteY168" fmla="*/ 807653 h 1230896"/>
                <a:gd name="connsiteX169" fmla="*/ 1399002 w 2120501"/>
                <a:gd name="connsiteY169" fmla="*/ 817636 h 1230896"/>
                <a:gd name="connsiteX170" fmla="*/ 1377275 w 2120501"/>
                <a:gd name="connsiteY170" fmla="*/ 805100 h 1230896"/>
                <a:gd name="connsiteX171" fmla="*/ 1366455 w 2120501"/>
                <a:gd name="connsiteY171" fmla="*/ 798843 h 1230896"/>
                <a:gd name="connsiteX172" fmla="*/ 1372208 w 2120501"/>
                <a:gd name="connsiteY172" fmla="*/ 788927 h 1230896"/>
                <a:gd name="connsiteX173" fmla="*/ 1383057 w 2120501"/>
                <a:gd name="connsiteY173" fmla="*/ 795185 h 1230896"/>
                <a:gd name="connsiteX174" fmla="*/ 1377275 w 2120501"/>
                <a:gd name="connsiteY174" fmla="*/ 805100 h 1230896"/>
                <a:gd name="connsiteX175" fmla="*/ 1355615 w 2120501"/>
                <a:gd name="connsiteY175" fmla="*/ 792613 h 1230896"/>
                <a:gd name="connsiteX176" fmla="*/ 1344776 w 2120501"/>
                <a:gd name="connsiteY176" fmla="*/ 786356 h 1230896"/>
                <a:gd name="connsiteX177" fmla="*/ 1350510 w 2120501"/>
                <a:gd name="connsiteY177" fmla="*/ 776392 h 1230896"/>
                <a:gd name="connsiteX178" fmla="*/ 1361387 w 2120501"/>
                <a:gd name="connsiteY178" fmla="*/ 782641 h 1230896"/>
                <a:gd name="connsiteX179" fmla="*/ 1355615 w 2120501"/>
                <a:gd name="connsiteY179" fmla="*/ 792613 h 1230896"/>
                <a:gd name="connsiteX180" fmla="*/ 1333946 w 2120501"/>
                <a:gd name="connsiteY180" fmla="*/ 780097 h 1230896"/>
                <a:gd name="connsiteX181" fmla="*/ 1323097 w 2120501"/>
                <a:gd name="connsiteY181" fmla="*/ 773820 h 1230896"/>
                <a:gd name="connsiteX182" fmla="*/ 1328840 w 2120501"/>
                <a:gd name="connsiteY182" fmla="*/ 763848 h 1230896"/>
                <a:gd name="connsiteX183" fmla="*/ 1339680 w 2120501"/>
                <a:gd name="connsiteY183" fmla="*/ 770125 h 1230896"/>
                <a:gd name="connsiteX184" fmla="*/ 1333946 w 2120501"/>
                <a:gd name="connsiteY184" fmla="*/ 780097 h 1230896"/>
                <a:gd name="connsiteX185" fmla="*/ 1312238 w 2120501"/>
                <a:gd name="connsiteY185" fmla="*/ 767562 h 1230896"/>
                <a:gd name="connsiteX186" fmla="*/ 1301399 w 2120501"/>
                <a:gd name="connsiteY186" fmla="*/ 761276 h 1230896"/>
                <a:gd name="connsiteX187" fmla="*/ 1307133 w 2120501"/>
                <a:gd name="connsiteY187" fmla="*/ 751341 h 1230896"/>
                <a:gd name="connsiteX188" fmla="*/ 1317991 w 2120501"/>
                <a:gd name="connsiteY188" fmla="*/ 757618 h 1230896"/>
                <a:gd name="connsiteX189" fmla="*/ 1312238 w 2120501"/>
                <a:gd name="connsiteY189" fmla="*/ 767562 h 1230896"/>
                <a:gd name="connsiteX190" fmla="*/ 1290559 w 2120501"/>
                <a:gd name="connsiteY190" fmla="*/ 755018 h 1230896"/>
                <a:gd name="connsiteX191" fmla="*/ 1279720 w 2120501"/>
                <a:gd name="connsiteY191" fmla="*/ 748789 h 1230896"/>
                <a:gd name="connsiteX192" fmla="*/ 1285426 w 2120501"/>
                <a:gd name="connsiteY192" fmla="*/ 738787 h 1230896"/>
                <a:gd name="connsiteX193" fmla="*/ 1296284 w 2120501"/>
                <a:gd name="connsiteY193" fmla="*/ 745055 h 1230896"/>
                <a:gd name="connsiteX194" fmla="*/ 1290559 w 2120501"/>
                <a:gd name="connsiteY194" fmla="*/ 755018 h 1230896"/>
                <a:gd name="connsiteX195" fmla="*/ 1268861 w 2120501"/>
                <a:gd name="connsiteY195" fmla="*/ 742493 h 1230896"/>
                <a:gd name="connsiteX196" fmla="*/ 1258003 w 2120501"/>
                <a:gd name="connsiteY196" fmla="*/ 736263 h 1230896"/>
                <a:gd name="connsiteX197" fmla="*/ 1263756 w 2120501"/>
                <a:gd name="connsiteY197" fmla="*/ 726291 h 1230896"/>
                <a:gd name="connsiteX198" fmla="*/ 1274615 w 2120501"/>
                <a:gd name="connsiteY198" fmla="*/ 732548 h 1230896"/>
                <a:gd name="connsiteX199" fmla="*/ 1268861 w 2120501"/>
                <a:gd name="connsiteY199" fmla="*/ 742493 h 1230896"/>
                <a:gd name="connsiteX200" fmla="*/ 1247163 w 2120501"/>
                <a:gd name="connsiteY200" fmla="*/ 729996 h 1230896"/>
                <a:gd name="connsiteX201" fmla="*/ 1236296 w 2120501"/>
                <a:gd name="connsiteY201" fmla="*/ 723748 h 1230896"/>
                <a:gd name="connsiteX202" fmla="*/ 1242049 w 2120501"/>
                <a:gd name="connsiteY202" fmla="*/ 713775 h 1230896"/>
                <a:gd name="connsiteX203" fmla="*/ 1252907 w 2120501"/>
                <a:gd name="connsiteY203" fmla="*/ 720023 h 1230896"/>
                <a:gd name="connsiteX204" fmla="*/ 1247163 w 2120501"/>
                <a:gd name="connsiteY204" fmla="*/ 729996 h 1230896"/>
                <a:gd name="connsiteX205" fmla="*/ 1225475 w 2120501"/>
                <a:gd name="connsiteY205" fmla="*/ 717452 h 1230896"/>
                <a:gd name="connsiteX206" fmla="*/ 1214626 w 2120501"/>
                <a:gd name="connsiteY206" fmla="*/ 711222 h 1230896"/>
                <a:gd name="connsiteX207" fmla="*/ 1220379 w 2120501"/>
                <a:gd name="connsiteY207" fmla="*/ 701259 h 1230896"/>
                <a:gd name="connsiteX208" fmla="*/ 1231209 w 2120501"/>
                <a:gd name="connsiteY208" fmla="*/ 707507 h 1230896"/>
                <a:gd name="connsiteX209" fmla="*/ 1225475 w 2120501"/>
                <a:gd name="connsiteY209" fmla="*/ 717452 h 1230896"/>
                <a:gd name="connsiteX210" fmla="*/ 1203777 w 2120501"/>
                <a:gd name="connsiteY210" fmla="*/ 704935 h 1230896"/>
                <a:gd name="connsiteX211" fmla="*/ 1192919 w 2120501"/>
                <a:gd name="connsiteY211" fmla="*/ 698678 h 1230896"/>
                <a:gd name="connsiteX212" fmla="*/ 1198710 w 2120501"/>
                <a:gd name="connsiteY212" fmla="*/ 688724 h 1230896"/>
                <a:gd name="connsiteX213" fmla="*/ 1209530 w 2120501"/>
                <a:gd name="connsiteY213" fmla="*/ 694991 h 1230896"/>
                <a:gd name="connsiteX214" fmla="*/ 1203777 w 2120501"/>
                <a:gd name="connsiteY214" fmla="*/ 704935 h 1230896"/>
                <a:gd name="connsiteX215" fmla="*/ 1182098 w 2120501"/>
                <a:gd name="connsiteY215" fmla="*/ 692429 h 1230896"/>
                <a:gd name="connsiteX216" fmla="*/ 1171259 w 2120501"/>
                <a:gd name="connsiteY216" fmla="*/ 686181 h 1230896"/>
                <a:gd name="connsiteX217" fmla="*/ 1176993 w 2120501"/>
                <a:gd name="connsiteY217" fmla="*/ 676199 h 1230896"/>
                <a:gd name="connsiteX218" fmla="*/ 1187813 w 2120501"/>
                <a:gd name="connsiteY218" fmla="*/ 682457 h 1230896"/>
                <a:gd name="connsiteX219" fmla="*/ 1182098 w 2120501"/>
                <a:gd name="connsiteY219" fmla="*/ 692429 h 1230896"/>
                <a:gd name="connsiteX220" fmla="*/ 1160448 w 2120501"/>
                <a:gd name="connsiteY220" fmla="*/ 679904 h 1230896"/>
                <a:gd name="connsiteX221" fmla="*/ 1149580 w 2120501"/>
                <a:gd name="connsiteY221" fmla="*/ 673655 h 1230896"/>
                <a:gd name="connsiteX222" fmla="*/ 1155314 w 2120501"/>
                <a:gd name="connsiteY222" fmla="*/ 663673 h 1230896"/>
                <a:gd name="connsiteX223" fmla="*/ 1166144 w 2120501"/>
                <a:gd name="connsiteY223" fmla="*/ 669950 h 1230896"/>
                <a:gd name="connsiteX224" fmla="*/ 1160448 w 2120501"/>
                <a:gd name="connsiteY224" fmla="*/ 679904 h 1230896"/>
                <a:gd name="connsiteX225" fmla="*/ 1138712 w 2120501"/>
                <a:gd name="connsiteY225" fmla="*/ 667388 h 1230896"/>
                <a:gd name="connsiteX226" fmla="*/ 1127892 w 2120501"/>
                <a:gd name="connsiteY226" fmla="*/ 661102 h 1230896"/>
                <a:gd name="connsiteX227" fmla="*/ 1133635 w 2120501"/>
                <a:gd name="connsiteY227" fmla="*/ 651157 h 1230896"/>
                <a:gd name="connsiteX228" fmla="*/ 1144475 w 2120501"/>
                <a:gd name="connsiteY228" fmla="*/ 657434 h 1230896"/>
                <a:gd name="connsiteX229" fmla="*/ 1138712 w 2120501"/>
                <a:gd name="connsiteY229" fmla="*/ 667388 h 1230896"/>
                <a:gd name="connsiteX230" fmla="*/ 1117014 w 2120501"/>
                <a:gd name="connsiteY230" fmla="*/ 654882 h 1230896"/>
                <a:gd name="connsiteX231" fmla="*/ 1106165 w 2120501"/>
                <a:gd name="connsiteY231" fmla="*/ 648624 h 1230896"/>
                <a:gd name="connsiteX232" fmla="*/ 1111918 w 2120501"/>
                <a:gd name="connsiteY232" fmla="*/ 638623 h 1230896"/>
                <a:gd name="connsiteX233" fmla="*/ 1122777 w 2120501"/>
                <a:gd name="connsiteY233" fmla="*/ 644861 h 1230896"/>
                <a:gd name="connsiteX234" fmla="*/ 1117014 w 2120501"/>
                <a:gd name="connsiteY234" fmla="*/ 654882 h 1230896"/>
                <a:gd name="connsiteX235" fmla="*/ 1095364 w 2120501"/>
                <a:gd name="connsiteY235" fmla="*/ 642347 h 1230896"/>
                <a:gd name="connsiteX236" fmla="*/ 1084486 w 2120501"/>
                <a:gd name="connsiteY236" fmla="*/ 636070 h 1230896"/>
                <a:gd name="connsiteX237" fmla="*/ 1090239 w 2120501"/>
                <a:gd name="connsiteY237" fmla="*/ 626087 h 1230896"/>
                <a:gd name="connsiteX238" fmla="*/ 1101098 w 2120501"/>
                <a:gd name="connsiteY238" fmla="*/ 632374 h 1230896"/>
                <a:gd name="connsiteX239" fmla="*/ 1095364 w 2120501"/>
                <a:gd name="connsiteY239" fmla="*/ 642347 h 1230896"/>
                <a:gd name="connsiteX240" fmla="*/ 1073656 w 2120501"/>
                <a:gd name="connsiteY240" fmla="*/ 629821 h 1230896"/>
                <a:gd name="connsiteX241" fmla="*/ 1062788 w 2120501"/>
                <a:gd name="connsiteY241" fmla="*/ 623554 h 1230896"/>
                <a:gd name="connsiteX242" fmla="*/ 1068541 w 2120501"/>
                <a:gd name="connsiteY242" fmla="*/ 613610 h 1230896"/>
                <a:gd name="connsiteX243" fmla="*/ 1079390 w 2120501"/>
                <a:gd name="connsiteY243" fmla="*/ 619840 h 1230896"/>
                <a:gd name="connsiteX244" fmla="*/ 1073656 w 2120501"/>
                <a:gd name="connsiteY244" fmla="*/ 629821 h 1230896"/>
                <a:gd name="connsiteX245" fmla="*/ 1051968 w 2120501"/>
                <a:gd name="connsiteY245" fmla="*/ 617305 h 1230896"/>
                <a:gd name="connsiteX246" fmla="*/ 1041100 w 2120501"/>
                <a:gd name="connsiteY246" fmla="*/ 611028 h 1230896"/>
                <a:gd name="connsiteX247" fmla="*/ 1046824 w 2120501"/>
                <a:gd name="connsiteY247" fmla="*/ 601075 h 1230896"/>
                <a:gd name="connsiteX248" fmla="*/ 1057702 w 2120501"/>
                <a:gd name="connsiteY248" fmla="*/ 607323 h 1230896"/>
                <a:gd name="connsiteX249" fmla="*/ 1051968 w 2120501"/>
                <a:gd name="connsiteY249" fmla="*/ 617305 h 1230896"/>
                <a:gd name="connsiteX250" fmla="*/ 1030260 w 2120501"/>
                <a:gd name="connsiteY250" fmla="*/ 604771 h 1230896"/>
                <a:gd name="connsiteX251" fmla="*/ 1019402 w 2120501"/>
                <a:gd name="connsiteY251" fmla="*/ 598503 h 1230896"/>
                <a:gd name="connsiteX252" fmla="*/ 1025174 w 2120501"/>
                <a:gd name="connsiteY252" fmla="*/ 588559 h 1230896"/>
                <a:gd name="connsiteX253" fmla="*/ 1036023 w 2120501"/>
                <a:gd name="connsiteY253" fmla="*/ 594827 h 1230896"/>
                <a:gd name="connsiteX254" fmla="*/ 1030260 w 2120501"/>
                <a:gd name="connsiteY254" fmla="*/ 604771 h 1230896"/>
                <a:gd name="connsiteX255" fmla="*/ 1008581 w 2120501"/>
                <a:gd name="connsiteY255" fmla="*/ 592264 h 1230896"/>
                <a:gd name="connsiteX256" fmla="*/ 997723 w 2120501"/>
                <a:gd name="connsiteY256" fmla="*/ 585988 h 1230896"/>
                <a:gd name="connsiteX257" fmla="*/ 1003514 w 2120501"/>
                <a:gd name="connsiteY257" fmla="*/ 576034 h 1230896"/>
                <a:gd name="connsiteX258" fmla="*/ 1014325 w 2120501"/>
                <a:gd name="connsiteY258" fmla="*/ 582273 h 1230896"/>
                <a:gd name="connsiteX259" fmla="*/ 1008581 w 2120501"/>
                <a:gd name="connsiteY259" fmla="*/ 592264 h 1230896"/>
                <a:gd name="connsiteX260" fmla="*/ 986912 w 2120501"/>
                <a:gd name="connsiteY260" fmla="*/ 579739 h 1230896"/>
                <a:gd name="connsiteX261" fmla="*/ 976034 w 2120501"/>
                <a:gd name="connsiteY261" fmla="*/ 573452 h 1230896"/>
                <a:gd name="connsiteX262" fmla="*/ 981787 w 2120501"/>
                <a:gd name="connsiteY262" fmla="*/ 563499 h 1230896"/>
                <a:gd name="connsiteX263" fmla="*/ 992617 w 2120501"/>
                <a:gd name="connsiteY263" fmla="*/ 569757 h 1230896"/>
                <a:gd name="connsiteX264" fmla="*/ 986912 w 2120501"/>
                <a:gd name="connsiteY264" fmla="*/ 579739 h 1230896"/>
                <a:gd name="connsiteX265" fmla="*/ 965176 w 2120501"/>
                <a:gd name="connsiteY265" fmla="*/ 567194 h 1230896"/>
                <a:gd name="connsiteX266" fmla="*/ 954327 w 2120501"/>
                <a:gd name="connsiteY266" fmla="*/ 560918 h 1230896"/>
                <a:gd name="connsiteX267" fmla="*/ 960099 w 2120501"/>
                <a:gd name="connsiteY267" fmla="*/ 550973 h 1230896"/>
                <a:gd name="connsiteX268" fmla="*/ 970958 w 2120501"/>
                <a:gd name="connsiteY268" fmla="*/ 557279 h 1230896"/>
                <a:gd name="connsiteX269" fmla="*/ 965176 w 2120501"/>
                <a:gd name="connsiteY269" fmla="*/ 567194 h 1230896"/>
                <a:gd name="connsiteX270" fmla="*/ 943526 w 2120501"/>
                <a:gd name="connsiteY270" fmla="*/ 554679 h 1230896"/>
                <a:gd name="connsiteX271" fmla="*/ 932696 w 2120501"/>
                <a:gd name="connsiteY271" fmla="*/ 548411 h 1230896"/>
                <a:gd name="connsiteX272" fmla="*/ 938411 w 2120501"/>
                <a:gd name="connsiteY272" fmla="*/ 538458 h 1230896"/>
                <a:gd name="connsiteX273" fmla="*/ 949279 w 2120501"/>
                <a:gd name="connsiteY273" fmla="*/ 544716 h 1230896"/>
                <a:gd name="connsiteX274" fmla="*/ 943526 w 2120501"/>
                <a:gd name="connsiteY274" fmla="*/ 554679 h 1230896"/>
                <a:gd name="connsiteX275" fmla="*/ 921837 w 2120501"/>
                <a:gd name="connsiteY275" fmla="*/ 542154 h 1230896"/>
                <a:gd name="connsiteX276" fmla="*/ 910979 w 2120501"/>
                <a:gd name="connsiteY276" fmla="*/ 535895 h 1230896"/>
                <a:gd name="connsiteX277" fmla="*/ 916722 w 2120501"/>
                <a:gd name="connsiteY277" fmla="*/ 525923 h 1230896"/>
                <a:gd name="connsiteX278" fmla="*/ 927590 w 2120501"/>
                <a:gd name="connsiteY278" fmla="*/ 532152 h 1230896"/>
                <a:gd name="connsiteX279" fmla="*/ 921837 w 2120501"/>
                <a:gd name="connsiteY279" fmla="*/ 542154 h 1230896"/>
                <a:gd name="connsiteX280" fmla="*/ 900111 w 2120501"/>
                <a:gd name="connsiteY280" fmla="*/ 529618 h 1230896"/>
                <a:gd name="connsiteX281" fmla="*/ 889300 w 2120501"/>
                <a:gd name="connsiteY281" fmla="*/ 523361 h 1230896"/>
                <a:gd name="connsiteX282" fmla="*/ 895034 w 2120501"/>
                <a:gd name="connsiteY282" fmla="*/ 513436 h 1230896"/>
                <a:gd name="connsiteX283" fmla="*/ 905883 w 2120501"/>
                <a:gd name="connsiteY283" fmla="*/ 519703 h 1230896"/>
                <a:gd name="connsiteX284" fmla="*/ 900111 w 2120501"/>
                <a:gd name="connsiteY284" fmla="*/ 529618 h 1230896"/>
                <a:gd name="connsiteX285" fmla="*/ 878460 w 2120501"/>
                <a:gd name="connsiteY285" fmla="*/ 517121 h 1230896"/>
                <a:gd name="connsiteX286" fmla="*/ 867611 w 2120501"/>
                <a:gd name="connsiteY286" fmla="*/ 510864 h 1230896"/>
                <a:gd name="connsiteX287" fmla="*/ 873355 w 2120501"/>
                <a:gd name="connsiteY287" fmla="*/ 500891 h 1230896"/>
                <a:gd name="connsiteX288" fmla="*/ 884185 w 2120501"/>
                <a:gd name="connsiteY288" fmla="*/ 507130 h 1230896"/>
                <a:gd name="connsiteX289" fmla="*/ 878460 w 2120501"/>
                <a:gd name="connsiteY289" fmla="*/ 517121 h 1230896"/>
                <a:gd name="connsiteX290" fmla="*/ 856753 w 2120501"/>
                <a:gd name="connsiteY290" fmla="*/ 504587 h 1230896"/>
                <a:gd name="connsiteX291" fmla="*/ 845913 w 2120501"/>
                <a:gd name="connsiteY291" fmla="*/ 498300 h 1230896"/>
                <a:gd name="connsiteX292" fmla="*/ 851667 w 2120501"/>
                <a:gd name="connsiteY292" fmla="*/ 488385 h 1230896"/>
                <a:gd name="connsiteX293" fmla="*/ 862506 w 2120501"/>
                <a:gd name="connsiteY293" fmla="*/ 494652 h 1230896"/>
                <a:gd name="connsiteX294" fmla="*/ 856753 w 2120501"/>
                <a:gd name="connsiteY294" fmla="*/ 504587 h 1230896"/>
                <a:gd name="connsiteX295" fmla="*/ 835045 w 2120501"/>
                <a:gd name="connsiteY295" fmla="*/ 492080 h 1230896"/>
                <a:gd name="connsiteX296" fmla="*/ 824225 w 2120501"/>
                <a:gd name="connsiteY296" fmla="*/ 485823 h 1230896"/>
                <a:gd name="connsiteX297" fmla="*/ 829959 w 2120501"/>
                <a:gd name="connsiteY297" fmla="*/ 475821 h 1230896"/>
                <a:gd name="connsiteX298" fmla="*/ 840798 w 2120501"/>
                <a:gd name="connsiteY298" fmla="*/ 482089 h 1230896"/>
                <a:gd name="connsiteX299" fmla="*/ 835045 w 2120501"/>
                <a:gd name="connsiteY299" fmla="*/ 492080 h 1230896"/>
                <a:gd name="connsiteX300" fmla="*/ 813376 w 2120501"/>
                <a:gd name="connsiteY300" fmla="*/ 479546 h 1230896"/>
                <a:gd name="connsiteX301" fmla="*/ 802527 w 2120501"/>
                <a:gd name="connsiteY301" fmla="*/ 473278 h 1230896"/>
                <a:gd name="connsiteX302" fmla="*/ 808261 w 2120501"/>
                <a:gd name="connsiteY302" fmla="*/ 463315 h 1230896"/>
                <a:gd name="connsiteX303" fmla="*/ 819129 w 2120501"/>
                <a:gd name="connsiteY303" fmla="*/ 469592 h 1230896"/>
                <a:gd name="connsiteX304" fmla="*/ 813376 w 2120501"/>
                <a:gd name="connsiteY304" fmla="*/ 479546 h 1230896"/>
                <a:gd name="connsiteX305" fmla="*/ 791659 w 2120501"/>
                <a:gd name="connsiteY305" fmla="*/ 467010 h 1230896"/>
                <a:gd name="connsiteX306" fmla="*/ 780829 w 2120501"/>
                <a:gd name="connsiteY306" fmla="*/ 460753 h 1230896"/>
                <a:gd name="connsiteX307" fmla="*/ 786601 w 2120501"/>
                <a:gd name="connsiteY307" fmla="*/ 450799 h 1230896"/>
                <a:gd name="connsiteX308" fmla="*/ 797460 w 2120501"/>
                <a:gd name="connsiteY308" fmla="*/ 457095 h 1230896"/>
                <a:gd name="connsiteX309" fmla="*/ 791659 w 2120501"/>
                <a:gd name="connsiteY309" fmla="*/ 467010 h 1230896"/>
                <a:gd name="connsiteX310" fmla="*/ 770018 w 2120501"/>
                <a:gd name="connsiteY310" fmla="*/ 454504 h 1230896"/>
                <a:gd name="connsiteX311" fmla="*/ 759160 w 2120501"/>
                <a:gd name="connsiteY311" fmla="*/ 448266 h 1230896"/>
                <a:gd name="connsiteX312" fmla="*/ 764865 w 2120501"/>
                <a:gd name="connsiteY312" fmla="*/ 438274 h 1230896"/>
                <a:gd name="connsiteX313" fmla="*/ 775733 w 2120501"/>
                <a:gd name="connsiteY313" fmla="*/ 444541 h 1230896"/>
                <a:gd name="connsiteX314" fmla="*/ 770018 w 2120501"/>
                <a:gd name="connsiteY314" fmla="*/ 454504 h 1230896"/>
                <a:gd name="connsiteX315" fmla="*/ 748320 w 2120501"/>
                <a:gd name="connsiteY315" fmla="*/ 441988 h 1230896"/>
                <a:gd name="connsiteX316" fmla="*/ 737481 w 2120501"/>
                <a:gd name="connsiteY316" fmla="*/ 435730 h 1230896"/>
                <a:gd name="connsiteX317" fmla="*/ 743224 w 2120501"/>
                <a:gd name="connsiteY317" fmla="*/ 425729 h 1230896"/>
                <a:gd name="connsiteX318" fmla="*/ 754092 w 2120501"/>
                <a:gd name="connsiteY318" fmla="*/ 431987 h 1230896"/>
                <a:gd name="connsiteX319" fmla="*/ 748320 w 2120501"/>
                <a:gd name="connsiteY319" fmla="*/ 441988 h 1230896"/>
                <a:gd name="connsiteX320" fmla="*/ 726622 w 2120501"/>
                <a:gd name="connsiteY320" fmla="*/ 429425 h 1230896"/>
                <a:gd name="connsiteX321" fmla="*/ 715764 w 2120501"/>
                <a:gd name="connsiteY321" fmla="*/ 423148 h 1230896"/>
                <a:gd name="connsiteX322" fmla="*/ 721507 w 2120501"/>
                <a:gd name="connsiteY322" fmla="*/ 413232 h 1230896"/>
                <a:gd name="connsiteX323" fmla="*/ 732385 w 2120501"/>
                <a:gd name="connsiteY323" fmla="*/ 419500 h 1230896"/>
                <a:gd name="connsiteX324" fmla="*/ 726622 w 2120501"/>
                <a:gd name="connsiteY324" fmla="*/ 429425 h 1230896"/>
                <a:gd name="connsiteX325" fmla="*/ 704924 w 2120501"/>
                <a:gd name="connsiteY325" fmla="*/ 416928 h 1230896"/>
                <a:gd name="connsiteX326" fmla="*/ 694085 w 2120501"/>
                <a:gd name="connsiteY326" fmla="*/ 410680 h 1230896"/>
                <a:gd name="connsiteX327" fmla="*/ 699828 w 2120501"/>
                <a:gd name="connsiteY327" fmla="*/ 400717 h 1230896"/>
                <a:gd name="connsiteX328" fmla="*/ 710658 w 2120501"/>
                <a:gd name="connsiteY328" fmla="*/ 406975 h 1230896"/>
                <a:gd name="connsiteX329" fmla="*/ 704924 w 2120501"/>
                <a:gd name="connsiteY329" fmla="*/ 416928 h 1230896"/>
                <a:gd name="connsiteX330" fmla="*/ 683245 w 2120501"/>
                <a:gd name="connsiteY330" fmla="*/ 404403 h 1230896"/>
                <a:gd name="connsiteX331" fmla="*/ 672377 w 2120501"/>
                <a:gd name="connsiteY331" fmla="*/ 398136 h 1230896"/>
                <a:gd name="connsiteX332" fmla="*/ 678130 w 2120501"/>
                <a:gd name="connsiteY332" fmla="*/ 388163 h 1230896"/>
                <a:gd name="connsiteX333" fmla="*/ 688989 w 2120501"/>
                <a:gd name="connsiteY333" fmla="*/ 394440 h 1230896"/>
                <a:gd name="connsiteX334" fmla="*/ 683245 w 2120501"/>
                <a:gd name="connsiteY334" fmla="*/ 404403 h 1230896"/>
                <a:gd name="connsiteX335" fmla="*/ 661528 w 2120501"/>
                <a:gd name="connsiteY335" fmla="*/ 391877 h 1230896"/>
                <a:gd name="connsiteX336" fmla="*/ 650708 w 2120501"/>
                <a:gd name="connsiteY336" fmla="*/ 385648 h 1230896"/>
                <a:gd name="connsiteX337" fmla="*/ 656461 w 2120501"/>
                <a:gd name="connsiteY337" fmla="*/ 375656 h 1230896"/>
                <a:gd name="connsiteX338" fmla="*/ 667282 w 2120501"/>
                <a:gd name="connsiteY338" fmla="*/ 381914 h 1230896"/>
                <a:gd name="connsiteX339" fmla="*/ 661528 w 2120501"/>
                <a:gd name="connsiteY339" fmla="*/ 391877 h 1230896"/>
                <a:gd name="connsiteX340" fmla="*/ 639859 w 2120501"/>
                <a:gd name="connsiteY340" fmla="*/ 379362 h 1230896"/>
                <a:gd name="connsiteX341" fmla="*/ 629001 w 2120501"/>
                <a:gd name="connsiteY341" fmla="*/ 373113 h 1230896"/>
                <a:gd name="connsiteX342" fmla="*/ 634754 w 2120501"/>
                <a:gd name="connsiteY342" fmla="*/ 363150 h 1230896"/>
                <a:gd name="connsiteX343" fmla="*/ 645584 w 2120501"/>
                <a:gd name="connsiteY343" fmla="*/ 369379 h 1230896"/>
                <a:gd name="connsiteX344" fmla="*/ 639859 w 2120501"/>
                <a:gd name="connsiteY344" fmla="*/ 379362 h 1230896"/>
                <a:gd name="connsiteX345" fmla="*/ 618152 w 2120501"/>
                <a:gd name="connsiteY345" fmla="*/ 366826 h 1230896"/>
                <a:gd name="connsiteX346" fmla="*/ 607331 w 2120501"/>
                <a:gd name="connsiteY346" fmla="*/ 360578 h 1230896"/>
                <a:gd name="connsiteX347" fmla="*/ 613056 w 2120501"/>
                <a:gd name="connsiteY347" fmla="*/ 350625 h 1230896"/>
                <a:gd name="connsiteX348" fmla="*/ 623924 w 2120501"/>
                <a:gd name="connsiteY348" fmla="*/ 356892 h 1230896"/>
                <a:gd name="connsiteX349" fmla="*/ 618152 w 2120501"/>
                <a:gd name="connsiteY349" fmla="*/ 366826 h 1230896"/>
                <a:gd name="connsiteX350" fmla="*/ 596473 w 2120501"/>
                <a:gd name="connsiteY350" fmla="*/ 354311 h 1230896"/>
                <a:gd name="connsiteX351" fmla="*/ 585624 w 2120501"/>
                <a:gd name="connsiteY351" fmla="*/ 348082 h 1230896"/>
                <a:gd name="connsiteX352" fmla="*/ 591377 w 2120501"/>
                <a:gd name="connsiteY352" fmla="*/ 338118 h 1230896"/>
                <a:gd name="connsiteX353" fmla="*/ 602216 w 2120501"/>
                <a:gd name="connsiteY353" fmla="*/ 344357 h 1230896"/>
                <a:gd name="connsiteX354" fmla="*/ 596473 w 2120501"/>
                <a:gd name="connsiteY354" fmla="*/ 354311 h 1230896"/>
                <a:gd name="connsiteX355" fmla="*/ 574803 w 2120501"/>
                <a:gd name="connsiteY355" fmla="*/ 341814 h 1230896"/>
                <a:gd name="connsiteX356" fmla="*/ 563945 w 2120501"/>
                <a:gd name="connsiteY356" fmla="*/ 335546 h 1230896"/>
                <a:gd name="connsiteX357" fmla="*/ 569679 w 2120501"/>
                <a:gd name="connsiteY357" fmla="*/ 325564 h 1230896"/>
                <a:gd name="connsiteX358" fmla="*/ 580537 w 2120501"/>
                <a:gd name="connsiteY358" fmla="*/ 331822 h 1230896"/>
                <a:gd name="connsiteX359" fmla="*/ 574803 w 2120501"/>
                <a:gd name="connsiteY359" fmla="*/ 341814 h 1230896"/>
                <a:gd name="connsiteX360" fmla="*/ 553077 w 2120501"/>
                <a:gd name="connsiteY360" fmla="*/ 329260 h 1230896"/>
                <a:gd name="connsiteX361" fmla="*/ 542228 w 2120501"/>
                <a:gd name="connsiteY361" fmla="*/ 322973 h 1230896"/>
                <a:gd name="connsiteX362" fmla="*/ 548000 w 2120501"/>
                <a:gd name="connsiteY362" fmla="*/ 313048 h 1230896"/>
                <a:gd name="connsiteX363" fmla="*/ 558839 w 2120501"/>
                <a:gd name="connsiteY363" fmla="*/ 319335 h 1230896"/>
                <a:gd name="connsiteX364" fmla="*/ 553077 w 2120501"/>
                <a:gd name="connsiteY364" fmla="*/ 329260 h 1230896"/>
                <a:gd name="connsiteX365" fmla="*/ 531426 w 2120501"/>
                <a:gd name="connsiteY365" fmla="*/ 316773 h 1230896"/>
                <a:gd name="connsiteX366" fmla="*/ 520577 w 2120501"/>
                <a:gd name="connsiteY366" fmla="*/ 310496 h 1230896"/>
                <a:gd name="connsiteX367" fmla="*/ 526331 w 2120501"/>
                <a:gd name="connsiteY367" fmla="*/ 300542 h 1230896"/>
                <a:gd name="connsiteX368" fmla="*/ 537160 w 2120501"/>
                <a:gd name="connsiteY368" fmla="*/ 306771 h 1230896"/>
                <a:gd name="connsiteX369" fmla="*/ 531426 w 2120501"/>
                <a:gd name="connsiteY369" fmla="*/ 316773 h 1230896"/>
                <a:gd name="connsiteX370" fmla="*/ 509738 w 2120501"/>
                <a:gd name="connsiteY370" fmla="*/ 304209 h 1230896"/>
                <a:gd name="connsiteX371" fmla="*/ 498879 w 2120501"/>
                <a:gd name="connsiteY371" fmla="*/ 297952 h 1230896"/>
                <a:gd name="connsiteX372" fmla="*/ 504623 w 2120501"/>
                <a:gd name="connsiteY372" fmla="*/ 287988 h 1230896"/>
                <a:gd name="connsiteX373" fmla="*/ 515482 w 2120501"/>
                <a:gd name="connsiteY373" fmla="*/ 294274 h 1230896"/>
                <a:gd name="connsiteX374" fmla="*/ 509738 w 2120501"/>
                <a:gd name="connsiteY374" fmla="*/ 304209 h 1230896"/>
                <a:gd name="connsiteX375" fmla="*/ 488021 w 2120501"/>
                <a:gd name="connsiteY375" fmla="*/ 291703 h 1230896"/>
                <a:gd name="connsiteX376" fmla="*/ 477201 w 2120501"/>
                <a:gd name="connsiteY376" fmla="*/ 285455 h 1230896"/>
                <a:gd name="connsiteX377" fmla="*/ 482906 w 2120501"/>
                <a:gd name="connsiteY377" fmla="*/ 275491 h 1230896"/>
                <a:gd name="connsiteX378" fmla="*/ 493764 w 2120501"/>
                <a:gd name="connsiteY378" fmla="*/ 281730 h 1230896"/>
                <a:gd name="connsiteX379" fmla="*/ 488021 w 2120501"/>
                <a:gd name="connsiteY379" fmla="*/ 291703 h 1230896"/>
                <a:gd name="connsiteX380" fmla="*/ 466342 w 2120501"/>
                <a:gd name="connsiteY380" fmla="*/ 279197 h 1230896"/>
                <a:gd name="connsiteX381" fmla="*/ 455484 w 2120501"/>
                <a:gd name="connsiteY381" fmla="*/ 272929 h 1230896"/>
                <a:gd name="connsiteX382" fmla="*/ 461227 w 2120501"/>
                <a:gd name="connsiteY382" fmla="*/ 262957 h 1230896"/>
                <a:gd name="connsiteX383" fmla="*/ 472076 w 2120501"/>
                <a:gd name="connsiteY383" fmla="*/ 269234 h 1230896"/>
                <a:gd name="connsiteX384" fmla="*/ 466342 w 2120501"/>
                <a:gd name="connsiteY384" fmla="*/ 279197 h 1230896"/>
                <a:gd name="connsiteX385" fmla="*/ 444654 w 2120501"/>
                <a:gd name="connsiteY385" fmla="*/ 266652 h 1230896"/>
                <a:gd name="connsiteX386" fmla="*/ 433795 w 2120501"/>
                <a:gd name="connsiteY386" fmla="*/ 260395 h 1230896"/>
                <a:gd name="connsiteX387" fmla="*/ 439567 w 2120501"/>
                <a:gd name="connsiteY387" fmla="*/ 250460 h 1230896"/>
                <a:gd name="connsiteX388" fmla="*/ 450388 w 2120501"/>
                <a:gd name="connsiteY388" fmla="*/ 256708 h 1230896"/>
                <a:gd name="connsiteX389" fmla="*/ 444654 w 2120501"/>
                <a:gd name="connsiteY389" fmla="*/ 266652 h 1230896"/>
                <a:gd name="connsiteX390" fmla="*/ 422965 w 2120501"/>
                <a:gd name="connsiteY390" fmla="*/ 254165 h 1230896"/>
                <a:gd name="connsiteX391" fmla="*/ 412097 w 2120501"/>
                <a:gd name="connsiteY391" fmla="*/ 247898 h 1230896"/>
                <a:gd name="connsiteX392" fmla="*/ 417850 w 2120501"/>
                <a:gd name="connsiteY392" fmla="*/ 237925 h 1230896"/>
                <a:gd name="connsiteX393" fmla="*/ 428671 w 2120501"/>
                <a:gd name="connsiteY393" fmla="*/ 244164 h 1230896"/>
                <a:gd name="connsiteX394" fmla="*/ 422965 w 2120501"/>
                <a:gd name="connsiteY394" fmla="*/ 254165 h 1230896"/>
                <a:gd name="connsiteX395" fmla="*/ 401258 w 2120501"/>
                <a:gd name="connsiteY395" fmla="*/ 241611 h 1230896"/>
                <a:gd name="connsiteX396" fmla="*/ 390399 w 2120501"/>
                <a:gd name="connsiteY396" fmla="*/ 235372 h 1230896"/>
                <a:gd name="connsiteX397" fmla="*/ 396152 w 2120501"/>
                <a:gd name="connsiteY397" fmla="*/ 225409 h 1230896"/>
                <a:gd name="connsiteX398" fmla="*/ 406992 w 2120501"/>
                <a:gd name="connsiteY398" fmla="*/ 231648 h 1230896"/>
                <a:gd name="connsiteX399" fmla="*/ 401258 w 2120501"/>
                <a:gd name="connsiteY399" fmla="*/ 241611 h 1230896"/>
                <a:gd name="connsiteX400" fmla="*/ 379569 w 2120501"/>
                <a:gd name="connsiteY400" fmla="*/ 229095 h 1230896"/>
                <a:gd name="connsiteX401" fmla="*/ 368730 w 2120501"/>
                <a:gd name="connsiteY401" fmla="*/ 222799 h 1230896"/>
                <a:gd name="connsiteX402" fmla="*/ 374502 w 2120501"/>
                <a:gd name="connsiteY402" fmla="*/ 212893 h 1230896"/>
                <a:gd name="connsiteX403" fmla="*/ 385351 w 2120501"/>
                <a:gd name="connsiteY403" fmla="*/ 219141 h 1230896"/>
                <a:gd name="connsiteX404" fmla="*/ 379569 w 2120501"/>
                <a:gd name="connsiteY404" fmla="*/ 229095 h 1230896"/>
                <a:gd name="connsiteX405" fmla="*/ 357909 w 2120501"/>
                <a:gd name="connsiteY405" fmla="*/ 216589 h 1230896"/>
                <a:gd name="connsiteX406" fmla="*/ 347051 w 2120501"/>
                <a:gd name="connsiteY406" fmla="*/ 210350 h 1230896"/>
                <a:gd name="connsiteX407" fmla="*/ 352795 w 2120501"/>
                <a:gd name="connsiteY407" fmla="*/ 200349 h 1230896"/>
                <a:gd name="connsiteX408" fmla="*/ 363634 w 2120501"/>
                <a:gd name="connsiteY408" fmla="*/ 206578 h 1230896"/>
                <a:gd name="connsiteX409" fmla="*/ 357909 w 2120501"/>
                <a:gd name="connsiteY409" fmla="*/ 216589 h 1230896"/>
                <a:gd name="connsiteX410" fmla="*/ 336183 w 2120501"/>
                <a:gd name="connsiteY410" fmla="*/ 204045 h 1230896"/>
                <a:gd name="connsiteX411" fmla="*/ 325372 w 2120501"/>
                <a:gd name="connsiteY411" fmla="*/ 197777 h 1230896"/>
                <a:gd name="connsiteX412" fmla="*/ 331125 w 2120501"/>
                <a:gd name="connsiteY412" fmla="*/ 187823 h 1230896"/>
                <a:gd name="connsiteX413" fmla="*/ 341946 w 2120501"/>
                <a:gd name="connsiteY413" fmla="*/ 194072 h 1230896"/>
                <a:gd name="connsiteX414" fmla="*/ 336183 w 2120501"/>
                <a:gd name="connsiteY414" fmla="*/ 204045 h 1230896"/>
                <a:gd name="connsiteX415" fmla="*/ 314504 w 2120501"/>
                <a:gd name="connsiteY415" fmla="*/ 191509 h 1230896"/>
                <a:gd name="connsiteX416" fmla="*/ 303665 w 2120501"/>
                <a:gd name="connsiteY416" fmla="*/ 185242 h 1230896"/>
                <a:gd name="connsiteX417" fmla="*/ 309408 w 2120501"/>
                <a:gd name="connsiteY417" fmla="*/ 175307 h 1230896"/>
                <a:gd name="connsiteX418" fmla="*/ 320276 w 2120501"/>
                <a:gd name="connsiteY418" fmla="*/ 181566 h 1230896"/>
                <a:gd name="connsiteX419" fmla="*/ 314504 w 2120501"/>
                <a:gd name="connsiteY419" fmla="*/ 191509 h 1230896"/>
                <a:gd name="connsiteX420" fmla="*/ 292816 w 2120501"/>
                <a:gd name="connsiteY420" fmla="*/ 179003 h 1230896"/>
                <a:gd name="connsiteX421" fmla="*/ 281986 w 2120501"/>
                <a:gd name="connsiteY421" fmla="*/ 172764 h 1230896"/>
                <a:gd name="connsiteX422" fmla="*/ 287729 w 2120501"/>
                <a:gd name="connsiteY422" fmla="*/ 162773 h 1230896"/>
                <a:gd name="connsiteX423" fmla="*/ 298569 w 2120501"/>
                <a:gd name="connsiteY423" fmla="*/ 169030 h 1230896"/>
                <a:gd name="connsiteX424" fmla="*/ 292816 w 2120501"/>
                <a:gd name="connsiteY424" fmla="*/ 179003 h 1230896"/>
                <a:gd name="connsiteX425" fmla="*/ 271127 w 2120501"/>
                <a:gd name="connsiteY425" fmla="*/ 166468 h 1230896"/>
                <a:gd name="connsiteX426" fmla="*/ 260288 w 2120501"/>
                <a:gd name="connsiteY426" fmla="*/ 160201 h 1230896"/>
                <a:gd name="connsiteX427" fmla="*/ 266022 w 2120501"/>
                <a:gd name="connsiteY427" fmla="*/ 150247 h 1230896"/>
                <a:gd name="connsiteX428" fmla="*/ 276880 w 2120501"/>
                <a:gd name="connsiteY428" fmla="*/ 156553 h 1230896"/>
                <a:gd name="connsiteX429" fmla="*/ 271127 w 2120501"/>
                <a:gd name="connsiteY429" fmla="*/ 166468 h 1230896"/>
                <a:gd name="connsiteX430" fmla="*/ 249448 w 2120501"/>
                <a:gd name="connsiteY430" fmla="*/ 153981 h 1230896"/>
                <a:gd name="connsiteX431" fmla="*/ 238599 w 2120501"/>
                <a:gd name="connsiteY431" fmla="*/ 147723 h 1230896"/>
                <a:gd name="connsiteX432" fmla="*/ 244352 w 2120501"/>
                <a:gd name="connsiteY432" fmla="*/ 137741 h 1230896"/>
                <a:gd name="connsiteX433" fmla="*/ 255163 w 2120501"/>
                <a:gd name="connsiteY433" fmla="*/ 143980 h 1230896"/>
                <a:gd name="connsiteX434" fmla="*/ 249448 w 2120501"/>
                <a:gd name="connsiteY434" fmla="*/ 153981 h 1230896"/>
                <a:gd name="connsiteX435" fmla="*/ 227741 w 2120501"/>
                <a:gd name="connsiteY435" fmla="*/ 141446 h 1230896"/>
                <a:gd name="connsiteX436" fmla="*/ 216901 w 2120501"/>
                <a:gd name="connsiteY436" fmla="*/ 135188 h 1230896"/>
                <a:gd name="connsiteX437" fmla="*/ 222626 w 2120501"/>
                <a:gd name="connsiteY437" fmla="*/ 125206 h 1230896"/>
                <a:gd name="connsiteX438" fmla="*/ 233484 w 2120501"/>
                <a:gd name="connsiteY438" fmla="*/ 131445 h 1230896"/>
                <a:gd name="connsiteX439" fmla="*/ 227741 w 2120501"/>
                <a:gd name="connsiteY439" fmla="*/ 141446 h 1230896"/>
                <a:gd name="connsiteX440" fmla="*/ 206062 w 2120501"/>
                <a:gd name="connsiteY440" fmla="*/ 128911 h 1230896"/>
                <a:gd name="connsiteX441" fmla="*/ 195222 w 2120501"/>
                <a:gd name="connsiteY441" fmla="*/ 122634 h 1230896"/>
                <a:gd name="connsiteX442" fmla="*/ 200976 w 2120501"/>
                <a:gd name="connsiteY442" fmla="*/ 112700 h 1230896"/>
                <a:gd name="connsiteX443" fmla="*/ 211806 w 2120501"/>
                <a:gd name="connsiteY443" fmla="*/ 118986 h 1230896"/>
                <a:gd name="connsiteX444" fmla="*/ 206062 w 2120501"/>
                <a:gd name="connsiteY444" fmla="*/ 128911 h 1230896"/>
                <a:gd name="connsiteX445" fmla="*/ 184364 w 2120501"/>
                <a:gd name="connsiteY445" fmla="*/ 116376 h 1230896"/>
                <a:gd name="connsiteX446" fmla="*/ 173496 w 2120501"/>
                <a:gd name="connsiteY446" fmla="*/ 110137 h 1230896"/>
                <a:gd name="connsiteX447" fmla="*/ 179268 w 2120501"/>
                <a:gd name="connsiteY447" fmla="*/ 100165 h 1230896"/>
                <a:gd name="connsiteX448" fmla="*/ 190088 w 2120501"/>
                <a:gd name="connsiteY448" fmla="*/ 106423 h 1230896"/>
                <a:gd name="connsiteX449" fmla="*/ 184364 w 2120501"/>
                <a:gd name="connsiteY449" fmla="*/ 116376 h 1230896"/>
                <a:gd name="connsiteX450" fmla="*/ 162695 w 2120501"/>
                <a:gd name="connsiteY450" fmla="*/ 103861 h 1230896"/>
                <a:gd name="connsiteX451" fmla="*/ 151827 w 2120501"/>
                <a:gd name="connsiteY451" fmla="*/ 97621 h 1230896"/>
                <a:gd name="connsiteX452" fmla="*/ 157580 w 2120501"/>
                <a:gd name="connsiteY452" fmla="*/ 87620 h 1230896"/>
                <a:gd name="connsiteX453" fmla="*/ 168448 w 2120501"/>
                <a:gd name="connsiteY453" fmla="*/ 93888 h 1230896"/>
                <a:gd name="connsiteX454" fmla="*/ 162695 w 2120501"/>
                <a:gd name="connsiteY454" fmla="*/ 103861 h 1230896"/>
                <a:gd name="connsiteX455" fmla="*/ 140978 w 2120501"/>
                <a:gd name="connsiteY455" fmla="*/ 91354 h 1230896"/>
                <a:gd name="connsiteX456" fmla="*/ 130138 w 2120501"/>
                <a:gd name="connsiteY456" fmla="*/ 85067 h 1230896"/>
                <a:gd name="connsiteX457" fmla="*/ 135891 w 2120501"/>
                <a:gd name="connsiteY457" fmla="*/ 75143 h 1230896"/>
                <a:gd name="connsiteX458" fmla="*/ 146759 w 2120501"/>
                <a:gd name="connsiteY458" fmla="*/ 81410 h 1230896"/>
                <a:gd name="connsiteX459" fmla="*/ 140978 w 2120501"/>
                <a:gd name="connsiteY459" fmla="*/ 91354 h 1230896"/>
                <a:gd name="connsiteX460" fmla="*/ 119318 w 2120501"/>
                <a:gd name="connsiteY460" fmla="*/ 78838 h 1230896"/>
                <a:gd name="connsiteX461" fmla="*/ 108459 w 2120501"/>
                <a:gd name="connsiteY461" fmla="*/ 72580 h 1230896"/>
                <a:gd name="connsiteX462" fmla="*/ 114212 w 2120501"/>
                <a:gd name="connsiteY462" fmla="*/ 62589 h 1230896"/>
                <a:gd name="connsiteX463" fmla="*/ 125061 w 2120501"/>
                <a:gd name="connsiteY463" fmla="*/ 68866 h 1230896"/>
                <a:gd name="connsiteX464" fmla="*/ 119318 w 2120501"/>
                <a:gd name="connsiteY464" fmla="*/ 78838 h 1230896"/>
                <a:gd name="connsiteX465" fmla="*/ 97603 w 2120501"/>
                <a:gd name="connsiteY465" fmla="*/ 66304 h 1230896"/>
                <a:gd name="connsiteX466" fmla="*/ 86792 w 2120501"/>
                <a:gd name="connsiteY466" fmla="*/ 60027 h 1230896"/>
                <a:gd name="connsiteX467" fmla="*/ 92526 w 2120501"/>
                <a:gd name="connsiteY467" fmla="*/ 50092 h 1230896"/>
                <a:gd name="connsiteX468" fmla="*/ 103375 w 2120501"/>
                <a:gd name="connsiteY468" fmla="*/ 56369 h 1230896"/>
                <a:gd name="connsiteX469" fmla="*/ 97603 w 2120501"/>
                <a:gd name="connsiteY469" fmla="*/ 66304 h 1230896"/>
                <a:gd name="connsiteX470" fmla="*/ 75933 w 2120501"/>
                <a:gd name="connsiteY470" fmla="*/ 53787 h 1230896"/>
                <a:gd name="connsiteX471" fmla="*/ 65094 w 2120501"/>
                <a:gd name="connsiteY471" fmla="*/ 47539 h 1230896"/>
                <a:gd name="connsiteX472" fmla="*/ 70818 w 2120501"/>
                <a:gd name="connsiteY472" fmla="*/ 37538 h 1230896"/>
                <a:gd name="connsiteX473" fmla="*/ 81677 w 2120501"/>
                <a:gd name="connsiteY473" fmla="*/ 43834 h 1230896"/>
                <a:gd name="connsiteX474" fmla="*/ 75933 w 2120501"/>
                <a:gd name="connsiteY474" fmla="*/ 53787 h 1230896"/>
                <a:gd name="connsiteX475" fmla="*/ 54235 w 2120501"/>
                <a:gd name="connsiteY475" fmla="*/ 41262 h 1230896"/>
                <a:gd name="connsiteX476" fmla="*/ 43396 w 2120501"/>
                <a:gd name="connsiteY476" fmla="*/ 35023 h 1230896"/>
                <a:gd name="connsiteX477" fmla="*/ 49130 w 2120501"/>
                <a:gd name="connsiteY477" fmla="*/ 25022 h 1230896"/>
                <a:gd name="connsiteX478" fmla="*/ 59988 w 2120501"/>
                <a:gd name="connsiteY478" fmla="*/ 31289 h 1230896"/>
                <a:gd name="connsiteX479" fmla="*/ 54235 w 2120501"/>
                <a:gd name="connsiteY479" fmla="*/ 41262 h 1230896"/>
                <a:gd name="connsiteX480" fmla="*/ 32575 w 2120501"/>
                <a:gd name="connsiteY480" fmla="*/ 28737 h 1230896"/>
                <a:gd name="connsiteX481" fmla="*/ 21717 w 2120501"/>
                <a:gd name="connsiteY481" fmla="*/ 22440 h 1230896"/>
                <a:gd name="connsiteX482" fmla="*/ 27461 w 2120501"/>
                <a:gd name="connsiteY482" fmla="*/ 12516 h 1230896"/>
                <a:gd name="connsiteX483" fmla="*/ 38271 w 2120501"/>
                <a:gd name="connsiteY483" fmla="*/ 18812 h 1230896"/>
                <a:gd name="connsiteX484" fmla="*/ 32575 w 2120501"/>
                <a:gd name="connsiteY484" fmla="*/ 28737 h 1230896"/>
                <a:gd name="connsiteX485" fmla="*/ 10868 w 2120501"/>
                <a:gd name="connsiteY485" fmla="*/ 16193 h 1230896"/>
                <a:gd name="connsiteX486" fmla="*/ 0 w 2120501"/>
                <a:gd name="connsiteY486" fmla="*/ 9973 h 1230896"/>
                <a:gd name="connsiteX487" fmla="*/ 5753 w 2120501"/>
                <a:gd name="connsiteY487" fmla="*/ 0 h 1230896"/>
                <a:gd name="connsiteX488" fmla="*/ 16602 w 2120501"/>
                <a:gd name="connsiteY488" fmla="*/ 6239 h 1230896"/>
                <a:gd name="connsiteX489" fmla="*/ 10868 w 2120501"/>
                <a:gd name="connsiteY489" fmla="*/ 16193 h 123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501" h="1230896">
                  <a:moveTo>
                    <a:pt x="2114758" y="1230896"/>
                  </a:moveTo>
                  <a:lnTo>
                    <a:pt x="2103899" y="1224629"/>
                  </a:lnTo>
                  <a:lnTo>
                    <a:pt x="2109652" y="1214666"/>
                  </a:lnTo>
                  <a:lnTo>
                    <a:pt x="2120501" y="1220924"/>
                  </a:lnTo>
                  <a:lnTo>
                    <a:pt x="2114758" y="1230896"/>
                  </a:lnTo>
                  <a:close/>
                  <a:moveTo>
                    <a:pt x="2093088" y="1218390"/>
                  </a:moveTo>
                  <a:lnTo>
                    <a:pt x="2082230" y="1212123"/>
                  </a:lnTo>
                  <a:lnTo>
                    <a:pt x="2087945" y="1202150"/>
                  </a:lnTo>
                  <a:lnTo>
                    <a:pt x="2098784" y="1208389"/>
                  </a:lnTo>
                  <a:lnTo>
                    <a:pt x="2093088" y="1218390"/>
                  </a:lnTo>
                  <a:close/>
                  <a:moveTo>
                    <a:pt x="2071352" y="1205856"/>
                  </a:moveTo>
                  <a:lnTo>
                    <a:pt x="2060522" y="1199569"/>
                  </a:lnTo>
                  <a:lnTo>
                    <a:pt x="2066294" y="1189634"/>
                  </a:lnTo>
                  <a:lnTo>
                    <a:pt x="2077115" y="1195911"/>
                  </a:lnTo>
                  <a:lnTo>
                    <a:pt x="2071352" y="1205856"/>
                  </a:lnTo>
                  <a:close/>
                  <a:moveTo>
                    <a:pt x="2049693" y="1193330"/>
                  </a:moveTo>
                  <a:lnTo>
                    <a:pt x="2038824" y="1187072"/>
                  </a:lnTo>
                  <a:lnTo>
                    <a:pt x="2044577" y="1177099"/>
                  </a:lnTo>
                  <a:lnTo>
                    <a:pt x="2055436" y="1183338"/>
                  </a:lnTo>
                  <a:lnTo>
                    <a:pt x="2049693" y="1193330"/>
                  </a:lnTo>
                  <a:close/>
                  <a:moveTo>
                    <a:pt x="2027994" y="1180776"/>
                  </a:moveTo>
                  <a:lnTo>
                    <a:pt x="2017174" y="1174556"/>
                  </a:lnTo>
                  <a:lnTo>
                    <a:pt x="2022889" y="1164555"/>
                  </a:lnTo>
                  <a:lnTo>
                    <a:pt x="2033738" y="1170841"/>
                  </a:lnTo>
                  <a:lnTo>
                    <a:pt x="2027994" y="1180776"/>
                  </a:lnTo>
                  <a:close/>
                  <a:moveTo>
                    <a:pt x="2006316" y="1168289"/>
                  </a:moveTo>
                  <a:lnTo>
                    <a:pt x="1995457" y="1162050"/>
                  </a:lnTo>
                  <a:lnTo>
                    <a:pt x="2001201" y="1152049"/>
                  </a:lnTo>
                  <a:lnTo>
                    <a:pt x="2012059" y="1158307"/>
                  </a:lnTo>
                  <a:lnTo>
                    <a:pt x="2006316" y="1168289"/>
                  </a:lnTo>
                  <a:close/>
                  <a:moveTo>
                    <a:pt x="1984599" y="1155763"/>
                  </a:moveTo>
                  <a:lnTo>
                    <a:pt x="1973769" y="1149515"/>
                  </a:lnTo>
                  <a:lnTo>
                    <a:pt x="1979484" y="1139542"/>
                  </a:lnTo>
                  <a:lnTo>
                    <a:pt x="1990352" y="1145791"/>
                  </a:lnTo>
                  <a:lnTo>
                    <a:pt x="1984599" y="1155763"/>
                  </a:lnTo>
                  <a:close/>
                  <a:moveTo>
                    <a:pt x="1962882" y="1143219"/>
                  </a:moveTo>
                  <a:lnTo>
                    <a:pt x="1952071" y="1136961"/>
                  </a:lnTo>
                  <a:lnTo>
                    <a:pt x="1957843" y="1127007"/>
                  </a:lnTo>
                  <a:lnTo>
                    <a:pt x="1968663" y="1133284"/>
                  </a:lnTo>
                  <a:lnTo>
                    <a:pt x="1962882" y="1143219"/>
                  </a:lnTo>
                  <a:close/>
                  <a:moveTo>
                    <a:pt x="1941250" y="1130703"/>
                  </a:moveTo>
                  <a:lnTo>
                    <a:pt x="1930392" y="1124445"/>
                  </a:lnTo>
                  <a:lnTo>
                    <a:pt x="1936135" y="1114491"/>
                  </a:lnTo>
                  <a:lnTo>
                    <a:pt x="1946994" y="1120759"/>
                  </a:lnTo>
                  <a:lnTo>
                    <a:pt x="1941250" y="1130703"/>
                  </a:lnTo>
                  <a:close/>
                  <a:moveTo>
                    <a:pt x="1919562" y="1118178"/>
                  </a:moveTo>
                  <a:lnTo>
                    <a:pt x="1908722" y="1111929"/>
                  </a:lnTo>
                  <a:lnTo>
                    <a:pt x="1914428" y="1101947"/>
                  </a:lnTo>
                  <a:lnTo>
                    <a:pt x="1925286" y="1108224"/>
                  </a:lnTo>
                  <a:lnTo>
                    <a:pt x="1919562" y="1118178"/>
                  </a:lnTo>
                  <a:close/>
                  <a:moveTo>
                    <a:pt x="1897845" y="1105662"/>
                  </a:moveTo>
                  <a:lnTo>
                    <a:pt x="1887015" y="1099404"/>
                  </a:lnTo>
                  <a:lnTo>
                    <a:pt x="1892749" y="1089460"/>
                  </a:lnTo>
                  <a:lnTo>
                    <a:pt x="1903598" y="1095718"/>
                  </a:lnTo>
                  <a:lnTo>
                    <a:pt x="1897845" y="1105662"/>
                  </a:lnTo>
                  <a:close/>
                  <a:moveTo>
                    <a:pt x="1876156" y="1093175"/>
                  </a:moveTo>
                  <a:lnTo>
                    <a:pt x="1865336" y="1086888"/>
                  </a:lnTo>
                  <a:lnTo>
                    <a:pt x="1871060" y="1076925"/>
                  </a:lnTo>
                  <a:lnTo>
                    <a:pt x="1881919" y="1083173"/>
                  </a:lnTo>
                  <a:lnTo>
                    <a:pt x="1876156" y="1093175"/>
                  </a:lnTo>
                  <a:close/>
                  <a:moveTo>
                    <a:pt x="1854468" y="1080611"/>
                  </a:moveTo>
                  <a:lnTo>
                    <a:pt x="1843619" y="1074382"/>
                  </a:lnTo>
                  <a:lnTo>
                    <a:pt x="1849372" y="1064400"/>
                  </a:lnTo>
                  <a:lnTo>
                    <a:pt x="1860183" y="1070657"/>
                  </a:lnTo>
                  <a:lnTo>
                    <a:pt x="1854468" y="1080611"/>
                  </a:lnTo>
                  <a:close/>
                  <a:moveTo>
                    <a:pt x="1832799" y="1068086"/>
                  </a:moveTo>
                  <a:lnTo>
                    <a:pt x="1821950" y="1061847"/>
                  </a:lnTo>
                  <a:lnTo>
                    <a:pt x="1827693" y="1051874"/>
                  </a:lnTo>
                  <a:lnTo>
                    <a:pt x="1838552" y="1058151"/>
                  </a:lnTo>
                  <a:lnTo>
                    <a:pt x="1832799" y="1068086"/>
                  </a:lnTo>
                  <a:close/>
                  <a:moveTo>
                    <a:pt x="1811091" y="1055579"/>
                  </a:moveTo>
                  <a:lnTo>
                    <a:pt x="1800271" y="1049321"/>
                  </a:lnTo>
                  <a:lnTo>
                    <a:pt x="1805995" y="1039339"/>
                  </a:lnTo>
                  <a:lnTo>
                    <a:pt x="1816844" y="1045616"/>
                  </a:lnTo>
                  <a:lnTo>
                    <a:pt x="1811091" y="1055579"/>
                  </a:lnTo>
                  <a:close/>
                  <a:moveTo>
                    <a:pt x="1789393" y="1043035"/>
                  </a:moveTo>
                  <a:lnTo>
                    <a:pt x="1778573" y="1036777"/>
                  </a:lnTo>
                  <a:lnTo>
                    <a:pt x="1784297" y="1026843"/>
                  </a:lnTo>
                  <a:lnTo>
                    <a:pt x="1795156" y="1033129"/>
                  </a:lnTo>
                  <a:lnTo>
                    <a:pt x="1789393" y="1043035"/>
                  </a:lnTo>
                  <a:close/>
                  <a:moveTo>
                    <a:pt x="1767743" y="1030548"/>
                  </a:moveTo>
                  <a:lnTo>
                    <a:pt x="1756894" y="1024271"/>
                  </a:lnTo>
                  <a:lnTo>
                    <a:pt x="1762618" y="1014326"/>
                  </a:lnTo>
                  <a:lnTo>
                    <a:pt x="1773486" y="1020556"/>
                  </a:lnTo>
                  <a:lnTo>
                    <a:pt x="1767743" y="1030548"/>
                  </a:lnTo>
                  <a:close/>
                  <a:moveTo>
                    <a:pt x="1746035" y="1018004"/>
                  </a:moveTo>
                  <a:lnTo>
                    <a:pt x="1735196" y="1011736"/>
                  </a:lnTo>
                  <a:lnTo>
                    <a:pt x="1740920" y="1001773"/>
                  </a:lnTo>
                  <a:lnTo>
                    <a:pt x="1751789" y="1008021"/>
                  </a:lnTo>
                  <a:lnTo>
                    <a:pt x="1746035" y="1018004"/>
                  </a:lnTo>
                  <a:close/>
                  <a:moveTo>
                    <a:pt x="1724357" y="1005487"/>
                  </a:moveTo>
                  <a:lnTo>
                    <a:pt x="1713488" y="999191"/>
                  </a:lnTo>
                  <a:lnTo>
                    <a:pt x="1719241" y="989266"/>
                  </a:lnTo>
                  <a:lnTo>
                    <a:pt x="1730081" y="995543"/>
                  </a:lnTo>
                  <a:lnTo>
                    <a:pt x="1724357" y="1005487"/>
                  </a:lnTo>
                  <a:close/>
                  <a:moveTo>
                    <a:pt x="1702640" y="992971"/>
                  </a:moveTo>
                  <a:lnTo>
                    <a:pt x="1691819" y="986723"/>
                  </a:lnTo>
                  <a:lnTo>
                    <a:pt x="1697553" y="976732"/>
                  </a:lnTo>
                  <a:lnTo>
                    <a:pt x="1708393" y="982980"/>
                  </a:lnTo>
                  <a:lnTo>
                    <a:pt x="1702640" y="992971"/>
                  </a:lnTo>
                  <a:close/>
                  <a:moveTo>
                    <a:pt x="1680951" y="980446"/>
                  </a:moveTo>
                  <a:lnTo>
                    <a:pt x="1670112" y="974169"/>
                  </a:lnTo>
                  <a:lnTo>
                    <a:pt x="1675865" y="964225"/>
                  </a:lnTo>
                  <a:lnTo>
                    <a:pt x="1686685" y="970464"/>
                  </a:lnTo>
                  <a:lnTo>
                    <a:pt x="1680951" y="980446"/>
                  </a:lnTo>
                  <a:close/>
                  <a:moveTo>
                    <a:pt x="1659263" y="967930"/>
                  </a:moveTo>
                  <a:lnTo>
                    <a:pt x="1648414" y="961663"/>
                  </a:lnTo>
                  <a:lnTo>
                    <a:pt x="1654167" y="951738"/>
                  </a:lnTo>
                  <a:lnTo>
                    <a:pt x="1665016" y="957948"/>
                  </a:lnTo>
                  <a:lnTo>
                    <a:pt x="1659263" y="967930"/>
                  </a:lnTo>
                  <a:close/>
                  <a:moveTo>
                    <a:pt x="1637584" y="955405"/>
                  </a:moveTo>
                  <a:lnTo>
                    <a:pt x="1626725" y="949137"/>
                  </a:lnTo>
                  <a:lnTo>
                    <a:pt x="1632488" y="939184"/>
                  </a:lnTo>
                  <a:lnTo>
                    <a:pt x="1643327" y="945432"/>
                  </a:lnTo>
                  <a:lnTo>
                    <a:pt x="1637584" y="955405"/>
                  </a:lnTo>
                  <a:close/>
                  <a:moveTo>
                    <a:pt x="1615876" y="942880"/>
                  </a:moveTo>
                  <a:lnTo>
                    <a:pt x="1605008" y="936584"/>
                  </a:lnTo>
                  <a:lnTo>
                    <a:pt x="1610800" y="926659"/>
                  </a:lnTo>
                  <a:lnTo>
                    <a:pt x="1621639" y="932936"/>
                  </a:lnTo>
                  <a:lnTo>
                    <a:pt x="1615876" y="942880"/>
                  </a:lnTo>
                  <a:close/>
                  <a:moveTo>
                    <a:pt x="1594207" y="930364"/>
                  </a:moveTo>
                  <a:lnTo>
                    <a:pt x="1583339" y="924106"/>
                  </a:lnTo>
                  <a:lnTo>
                    <a:pt x="1589092" y="914133"/>
                  </a:lnTo>
                  <a:lnTo>
                    <a:pt x="1599951" y="920372"/>
                  </a:lnTo>
                  <a:lnTo>
                    <a:pt x="1594207" y="930364"/>
                  </a:lnTo>
                  <a:close/>
                  <a:moveTo>
                    <a:pt x="1572518" y="917820"/>
                  </a:moveTo>
                  <a:lnTo>
                    <a:pt x="1561689" y="911609"/>
                  </a:lnTo>
                  <a:lnTo>
                    <a:pt x="1567413" y="901608"/>
                  </a:lnTo>
                  <a:lnTo>
                    <a:pt x="1578272" y="907856"/>
                  </a:lnTo>
                  <a:lnTo>
                    <a:pt x="1572518" y="917820"/>
                  </a:lnTo>
                  <a:close/>
                  <a:moveTo>
                    <a:pt x="1550811" y="905294"/>
                  </a:moveTo>
                  <a:lnTo>
                    <a:pt x="1539962" y="899017"/>
                  </a:lnTo>
                  <a:lnTo>
                    <a:pt x="1545734" y="889102"/>
                  </a:lnTo>
                  <a:lnTo>
                    <a:pt x="1556545" y="895379"/>
                  </a:lnTo>
                  <a:lnTo>
                    <a:pt x="1550811" y="905294"/>
                  </a:lnTo>
                  <a:close/>
                  <a:moveTo>
                    <a:pt x="1529104" y="892778"/>
                  </a:moveTo>
                  <a:lnTo>
                    <a:pt x="1518302" y="886549"/>
                  </a:lnTo>
                  <a:lnTo>
                    <a:pt x="1524036" y="876576"/>
                  </a:lnTo>
                  <a:lnTo>
                    <a:pt x="1534876" y="882825"/>
                  </a:lnTo>
                  <a:lnTo>
                    <a:pt x="1529104" y="892778"/>
                  </a:lnTo>
                  <a:close/>
                  <a:moveTo>
                    <a:pt x="1507453" y="880262"/>
                  </a:moveTo>
                  <a:lnTo>
                    <a:pt x="1496595" y="874004"/>
                  </a:lnTo>
                  <a:lnTo>
                    <a:pt x="1502348" y="864041"/>
                  </a:lnTo>
                  <a:lnTo>
                    <a:pt x="1513187" y="870271"/>
                  </a:lnTo>
                  <a:lnTo>
                    <a:pt x="1507453" y="880262"/>
                  </a:lnTo>
                  <a:close/>
                  <a:moveTo>
                    <a:pt x="1485755" y="867737"/>
                  </a:moveTo>
                  <a:lnTo>
                    <a:pt x="1474897" y="861450"/>
                  </a:lnTo>
                  <a:lnTo>
                    <a:pt x="1480640" y="851516"/>
                  </a:lnTo>
                  <a:lnTo>
                    <a:pt x="1491499" y="857774"/>
                  </a:lnTo>
                  <a:lnTo>
                    <a:pt x="1485755" y="867737"/>
                  </a:lnTo>
                  <a:close/>
                  <a:moveTo>
                    <a:pt x="1464076" y="855221"/>
                  </a:moveTo>
                  <a:lnTo>
                    <a:pt x="1453218" y="848982"/>
                  </a:lnTo>
                  <a:lnTo>
                    <a:pt x="1458942" y="839019"/>
                  </a:lnTo>
                  <a:lnTo>
                    <a:pt x="1469791" y="845248"/>
                  </a:lnTo>
                  <a:lnTo>
                    <a:pt x="1464076" y="855221"/>
                  </a:lnTo>
                  <a:close/>
                  <a:moveTo>
                    <a:pt x="1442350" y="842686"/>
                  </a:moveTo>
                  <a:lnTo>
                    <a:pt x="1431520" y="836419"/>
                  </a:lnTo>
                  <a:lnTo>
                    <a:pt x="1437254" y="826494"/>
                  </a:lnTo>
                  <a:lnTo>
                    <a:pt x="1448160" y="832761"/>
                  </a:lnTo>
                  <a:lnTo>
                    <a:pt x="1442350" y="842686"/>
                  </a:lnTo>
                  <a:close/>
                  <a:moveTo>
                    <a:pt x="1420680" y="830170"/>
                  </a:moveTo>
                  <a:lnTo>
                    <a:pt x="1409831" y="823950"/>
                  </a:lnTo>
                  <a:lnTo>
                    <a:pt x="1415556" y="813930"/>
                  </a:lnTo>
                  <a:lnTo>
                    <a:pt x="1426434" y="820207"/>
                  </a:lnTo>
                  <a:lnTo>
                    <a:pt x="1420680" y="830170"/>
                  </a:lnTo>
                  <a:close/>
                  <a:moveTo>
                    <a:pt x="1399002" y="817636"/>
                  </a:moveTo>
                  <a:lnTo>
                    <a:pt x="1388172" y="811406"/>
                  </a:lnTo>
                  <a:lnTo>
                    <a:pt x="1393868" y="801414"/>
                  </a:lnTo>
                  <a:lnTo>
                    <a:pt x="1404726" y="807653"/>
                  </a:lnTo>
                  <a:lnTo>
                    <a:pt x="1399002" y="817636"/>
                  </a:lnTo>
                  <a:close/>
                  <a:moveTo>
                    <a:pt x="1377275" y="805100"/>
                  </a:moveTo>
                  <a:lnTo>
                    <a:pt x="1366455" y="798843"/>
                  </a:lnTo>
                  <a:lnTo>
                    <a:pt x="1372208" y="788927"/>
                  </a:lnTo>
                  <a:lnTo>
                    <a:pt x="1383057" y="795185"/>
                  </a:lnTo>
                  <a:lnTo>
                    <a:pt x="1377275" y="805100"/>
                  </a:lnTo>
                  <a:close/>
                  <a:moveTo>
                    <a:pt x="1355615" y="792613"/>
                  </a:moveTo>
                  <a:lnTo>
                    <a:pt x="1344776" y="786356"/>
                  </a:lnTo>
                  <a:lnTo>
                    <a:pt x="1350510" y="776392"/>
                  </a:lnTo>
                  <a:lnTo>
                    <a:pt x="1361387" y="782641"/>
                  </a:lnTo>
                  <a:lnTo>
                    <a:pt x="1355615" y="792613"/>
                  </a:lnTo>
                  <a:close/>
                  <a:moveTo>
                    <a:pt x="1333946" y="780097"/>
                  </a:moveTo>
                  <a:lnTo>
                    <a:pt x="1323097" y="773820"/>
                  </a:lnTo>
                  <a:lnTo>
                    <a:pt x="1328840" y="763848"/>
                  </a:lnTo>
                  <a:lnTo>
                    <a:pt x="1339680" y="770125"/>
                  </a:lnTo>
                  <a:lnTo>
                    <a:pt x="1333946" y="780097"/>
                  </a:lnTo>
                  <a:close/>
                  <a:moveTo>
                    <a:pt x="1312238" y="767562"/>
                  </a:moveTo>
                  <a:lnTo>
                    <a:pt x="1301399" y="761276"/>
                  </a:lnTo>
                  <a:lnTo>
                    <a:pt x="1307133" y="751341"/>
                  </a:lnTo>
                  <a:lnTo>
                    <a:pt x="1317991" y="757618"/>
                  </a:lnTo>
                  <a:lnTo>
                    <a:pt x="1312238" y="767562"/>
                  </a:lnTo>
                  <a:close/>
                  <a:moveTo>
                    <a:pt x="1290559" y="755018"/>
                  </a:moveTo>
                  <a:lnTo>
                    <a:pt x="1279720" y="748789"/>
                  </a:lnTo>
                  <a:lnTo>
                    <a:pt x="1285426" y="738787"/>
                  </a:lnTo>
                  <a:lnTo>
                    <a:pt x="1296284" y="745055"/>
                  </a:lnTo>
                  <a:lnTo>
                    <a:pt x="1290559" y="755018"/>
                  </a:lnTo>
                  <a:close/>
                  <a:moveTo>
                    <a:pt x="1268861" y="742493"/>
                  </a:moveTo>
                  <a:lnTo>
                    <a:pt x="1258003" y="736263"/>
                  </a:lnTo>
                  <a:lnTo>
                    <a:pt x="1263756" y="726291"/>
                  </a:lnTo>
                  <a:lnTo>
                    <a:pt x="1274615" y="732548"/>
                  </a:lnTo>
                  <a:lnTo>
                    <a:pt x="1268861" y="742493"/>
                  </a:lnTo>
                  <a:close/>
                  <a:moveTo>
                    <a:pt x="1247163" y="729996"/>
                  </a:moveTo>
                  <a:lnTo>
                    <a:pt x="1236296" y="723748"/>
                  </a:lnTo>
                  <a:lnTo>
                    <a:pt x="1242049" y="713775"/>
                  </a:lnTo>
                  <a:lnTo>
                    <a:pt x="1252907" y="720023"/>
                  </a:lnTo>
                  <a:lnTo>
                    <a:pt x="1247163" y="729996"/>
                  </a:lnTo>
                  <a:close/>
                  <a:moveTo>
                    <a:pt x="1225475" y="717452"/>
                  </a:moveTo>
                  <a:lnTo>
                    <a:pt x="1214626" y="711222"/>
                  </a:lnTo>
                  <a:lnTo>
                    <a:pt x="1220379" y="701259"/>
                  </a:lnTo>
                  <a:lnTo>
                    <a:pt x="1231209" y="707507"/>
                  </a:lnTo>
                  <a:lnTo>
                    <a:pt x="1225475" y="717452"/>
                  </a:lnTo>
                  <a:close/>
                  <a:moveTo>
                    <a:pt x="1203777" y="704935"/>
                  </a:moveTo>
                  <a:lnTo>
                    <a:pt x="1192919" y="698678"/>
                  </a:lnTo>
                  <a:lnTo>
                    <a:pt x="1198710" y="688724"/>
                  </a:lnTo>
                  <a:lnTo>
                    <a:pt x="1209530" y="694991"/>
                  </a:lnTo>
                  <a:lnTo>
                    <a:pt x="1203777" y="704935"/>
                  </a:lnTo>
                  <a:close/>
                  <a:moveTo>
                    <a:pt x="1182098" y="692429"/>
                  </a:moveTo>
                  <a:lnTo>
                    <a:pt x="1171259" y="686181"/>
                  </a:lnTo>
                  <a:lnTo>
                    <a:pt x="1176993" y="676199"/>
                  </a:lnTo>
                  <a:lnTo>
                    <a:pt x="1187813" y="682457"/>
                  </a:lnTo>
                  <a:lnTo>
                    <a:pt x="1182098" y="692429"/>
                  </a:lnTo>
                  <a:close/>
                  <a:moveTo>
                    <a:pt x="1160448" y="679904"/>
                  </a:moveTo>
                  <a:lnTo>
                    <a:pt x="1149580" y="673655"/>
                  </a:lnTo>
                  <a:lnTo>
                    <a:pt x="1155314" y="663673"/>
                  </a:lnTo>
                  <a:lnTo>
                    <a:pt x="1166144" y="669950"/>
                  </a:lnTo>
                  <a:lnTo>
                    <a:pt x="1160448" y="679904"/>
                  </a:lnTo>
                  <a:close/>
                  <a:moveTo>
                    <a:pt x="1138712" y="667388"/>
                  </a:moveTo>
                  <a:lnTo>
                    <a:pt x="1127892" y="661102"/>
                  </a:lnTo>
                  <a:lnTo>
                    <a:pt x="1133635" y="651157"/>
                  </a:lnTo>
                  <a:lnTo>
                    <a:pt x="1144475" y="657434"/>
                  </a:lnTo>
                  <a:lnTo>
                    <a:pt x="1138712" y="667388"/>
                  </a:lnTo>
                  <a:close/>
                  <a:moveTo>
                    <a:pt x="1117014" y="654882"/>
                  </a:moveTo>
                  <a:lnTo>
                    <a:pt x="1106165" y="648624"/>
                  </a:lnTo>
                  <a:lnTo>
                    <a:pt x="1111918" y="638623"/>
                  </a:lnTo>
                  <a:lnTo>
                    <a:pt x="1122777" y="644861"/>
                  </a:lnTo>
                  <a:lnTo>
                    <a:pt x="1117014" y="654882"/>
                  </a:lnTo>
                  <a:close/>
                  <a:moveTo>
                    <a:pt x="1095364" y="642347"/>
                  </a:moveTo>
                  <a:lnTo>
                    <a:pt x="1084486" y="636070"/>
                  </a:lnTo>
                  <a:lnTo>
                    <a:pt x="1090239" y="626087"/>
                  </a:lnTo>
                  <a:lnTo>
                    <a:pt x="1101098" y="632374"/>
                  </a:lnTo>
                  <a:lnTo>
                    <a:pt x="1095364" y="642347"/>
                  </a:lnTo>
                  <a:close/>
                  <a:moveTo>
                    <a:pt x="1073656" y="629821"/>
                  </a:moveTo>
                  <a:lnTo>
                    <a:pt x="1062788" y="623554"/>
                  </a:lnTo>
                  <a:lnTo>
                    <a:pt x="1068541" y="613610"/>
                  </a:lnTo>
                  <a:lnTo>
                    <a:pt x="1079390" y="619840"/>
                  </a:lnTo>
                  <a:lnTo>
                    <a:pt x="1073656" y="629821"/>
                  </a:lnTo>
                  <a:close/>
                  <a:moveTo>
                    <a:pt x="1051968" y="617305"/>
                  </a:moveTo>
                  <a:lnTo>
                    <a:pt x="1041100" y="611028"/>
                  </a:lnTo>
                  <a:lnTo>
                    <a:pt x="1046824" y="601075"/>
                  </a:lnTo>
                  <a:lnTo>
                    <a:pt x="1057702" y="607323"/>
                  </a:lnTo>
                  <a:lnTo>
                    <a:pt x="1051968" y="617305"/>
                  </a:lnTo>
                  <a:close/>
                  <a:moveTo>
                    <a:pt x="1030260" y="604771"/>
                  </a:moveTo>
                  <a:lnTo>
                    <a:pt x="1019402" y="598503"/>
                  </a:lnTo>
                  <a:lnTo>
                    <a:pt x="1025174" y="588559"/>
                  </a:lnTo>
                  <a:lnTo>
                    <a:pt x="1036023" y="594827"/>
                  </a:lnTo>
                  <a:lnTo>
                    <a:pt x="1030260" y="604771"/>
                  </a:lnTo>
                  <a:close/>
                  <a:moveTo>
                    <a:pt x="1008581" y="592264"/>
                  </a:moveTo>
                  <a:lnTo>
                    <a:pt x="997723" y="585988"/>
                  </a:lnTo>
                  <a:lnTo>
                    <a:pt x="1003514" y="576034"/>
                  </a:lnTo>
                  <a:lnTo>
                    <a:pt x="1014325" y="582273"/>
                  </a:lnTo>
                  <a:lnTo>
                    <a:pt x="1008581" y="592264"/>
                  </a:lnTo>
                  <a:close/>
                  <a:moveTo>
                    <a:pt x="986912" y="579739"/>
                  </a:moveTo>
                  <a:lnTo>
                    <a:pt x="976034" y="573452"/>
                  </a:lnTo>
                  <a:lnTo>
                    <a:pt x="981787" y="563499"/>
                  </a:lnTo>
                  <a:lnTo>
                    <a:pt x="992617" y="569757"/>
                  </a:lnTo>
                  <a:lnTo>
                    <a:pt x="986912" y="579739"/>
                  </a:lnTo>
                  <a:close/>
                  <a:moveTo>
                    <a:pt x="965176" y="567194"/>
                  </a:moveTo>
                  <a:lnTo>
                    <a:pt x="954327" y="560918"/>
                  </a:lnTo>
                  <a:lnTo>
                    <a:pt x="960099" y="550973"/>
                  </a:lnTo>
                  <a:lnTo>
                    <a:pt x="970958" y="557279"/>
                  </a:lnTo>
                  <a:lnTo>
                    <a:pt x="965176" y="567194"/>
                  </a:lnTo>
                  <a:close/>
                  <a:moveTo>
                    <a:pt x="943526" y="554679"/>
                  </a:moveTo>
                  <a:lnTo>
                    <a:pt x="932696" y="548411"/>
                  </a:lnTo>
                  <a:lnTo>
                    <a:pt x="938411" y="538458"/>
                  </a:lnTo>
                  <a:lnTo>
                    <a:pt x="949279" y="544716"/>
                  </a:lnTo>
                  <a:lnTo>
                    <a:pt x="943526" y="554679"/>
                  </a:lnTo>
                  <a:close/>
                  <a:moveTo>
                    <a:pt x="921837" y="542154"/>
                  </a:moveTo>
                  <a:lnTo>
                    <a:pt x="910979" y="535895"/>
                  </a:lnTo>
                  <a:lnTo>
                    <a:pt x="916722" y="525923"/>
                  </a:lnTo>
                  <a:lnTo>
                    <a:pt x="927590" y="532152"/>
                  </a:lnTo>
                  <a:lnTo>
                    <a:pt x="921837" y="542154"/>
                  </a:lnTo>
                  <a:close/>
                  <a:moveTo>
                    <a:pt x="900111" y="529618"/>
                  </a:moveTo>
                  <a:lnTo>
                    <a:pt x="889300" y="523361"/>
                  </a:lnTo>
                  <a:lnTo>
                    <a:pt x="895034" y="513436"/>
                  </a:lnTo>
                  <a:lnTo>
                    <a:pt x="905883" y="519703"/>
                  </a:lnTo>
                  <a:lnTo>
                    <a:pt x="900111" y="529618"/>
                  </a:lnTo>
                  <a:close/>
                  <a:moveTo>
                    <a:pt x="878460" y="517121"/>
                  </a:moveTo>
                  <a:lnTo>
                    <a:pt x="867611" y="510864"/>
                  </a:lnTo>
                  <a:lnTo>
                    <a:pt x="873355" y="500891"/>
                  </a:lnTo>
                  <a:lnTo>
                    <a:pt x="884185" y="507130"/>
                  </a:lnTo>
                  <a:lnTo>
                    <a:pt x="878460" y="517121"/>
                  </a:lnTo>
                  <a:close/>
                  <a:moveTo>
                    <a:pt x="856753" y="504587"/>
                  </a:moveTo>
                  <a:lnTo>
                    <a:pt x="845913" y="498300"/>
                  </a:lnTo>
                  <a:lnTo>
                    <a:pt x="851667" y="488385"/>
                  </a:lnTo>
                  <a:lnTo>
                    <a:pt x="862506" y="494652"/>
                  </a:lnTo>
                  <a:lnTo>
                    <a:pt x="856753" y="504587"/>
                  </a:lnTo>
                  <a:close/>
                  <a:moveTo>
                    <a:pt x="835045" y="492080"/>
                  </a:moveTo>
                  <a:lnTo>
                    <a:pt x="824225" y="485823"/>
                  </a:lnTo>
                  <a:lnTo>
                    <a:pt x="829959" y="475821"/>
                  </a:lnTo>
                  <a:lnTo>
                    <a:pt x="840798" y="482089"/>
                  </a:lnTo>
                  <a:lnTo>
                    <a:pt x="835045" y="492080"/>
                  </a:lnTo>
                  <a:close/>
                  <a:moveTo>
                    <a:pt x="813376" y="479546"/>
                  </a:moveTo>
                  <a:lnTo>
                    <a:pt x="802527" y="473278"/>
                  </a:lnTo>
                  <a:lnTo>
                    <a:pt x="808261" y="463315"/>
                  </a:lnTo>
                  <a:lnTo>
                    <a:pt x="819129" y="469592"/>
                  </a:lnTo>
                  <a:lnTo>
                    <a:pt x="813376" y="479546"/>
                  </a:lnTo>
                  <a:close/>
                  <a:moveTo>
                    <a:pt x="791659" y="467010"/>
                  </a:moveTo>
                  <a:lnTo>
                    <a:pt x="780829" y="460753"/>
                  </a:lnTo>
                  <a:lnTo>
                    <a:pt x="786601" y="450799"/>
                  </a:lnTo>
                  <a:lnTo>
                    <a:pt x="797460" y="457095"/>
                  </a:lnTo>
                  <a:lnTo>
                    <a:pt x="791659" y="467010"/>
                  </a:lnTo>
                  <a:close/>
                  <a:moveTo>
                    <a:pt x="770018" y="454504"/>
                  </a:moveTo>
                  <a:lnTo>
                    <a:pt x="759160" y="448266"/>
                  </a:lnTo>
                  <a:lnTo>
                    <a:pt x="764865" y="438274"/>
                  </a:lnTo>
                  <a:lnTo>
                    <a:pt x="775733" y="444541"/>
                  </a:lnTo>
                  <a:lnTo>
                    <a:pt x="770018" y="454504"/>
                  </a:lnTo>
                  <a:close/>
                  <a:moveTo>
                    <a:pt x="748320" y="441988"/>
                  </a:moveTo>
                  <a:lnTo>
                    <a:pt x="737481" y="435730"/>
                  </a:lnTo>
                  <a:lnTo>
                    <a:pt x="743224" y="425729"/>
                  </a:lnTo>
                  <a:lnTo>
                    <a:pt x="754092" y="431987"/>
                  </a:lnTo>
                  <a:lnTo>
                    <a:pt x="748320" y="441988"/>
                  </a:lnTo>
                  <a:close/>
                  <a:moveTo>
                    <a:pt x="726622" y="429425"/>
                  </a:moveTo>
                  <a:lnTo>
                    <a:pt x="715764" y="423148"/>
                  </a:lnTo>
                  <a:lnTo>
                    <a:pt x="721507" y="413232"/>
                  </a:lnTo>
                  <a:lnTo>
                    <a:pt x="732385" y="419500"/>
                  </a:lnTo>
                  <a:lnTo>
                    <a:pt x="726622" y="429425"/>
                  </a:lnTo>
                  <a:close/>
                  <a:moveTo>
                    <a:pt x="704924" y="416928"/>
                  </a:moveTo>
                  <a:lnTo>
                    <a:pt x="694085" y="410680"/>
                  </a:lnTo>
                  <a:lnTo>
                    <a:pt x="699828" y="400717"/>
                  </a:lnTo>
                  <a:lnTo>
                    <a:pt x="710658" y="406975"/>
                  </a:lnTo>
                  <a:lnTo>
                    <a:pt x="704924" y="416928"/>
                  </a:lnTo>
                  <a:close/>
                  <a:moveTo>
                    <a:pt x="683245" y="404403"/>
                  </a:moveTo>
                  <a:lnTo>
                    <a:pt x="672377" y="398136"/>
                  </a:lnTo>
                  <a:lnTo>
                    <a:pt x="678130" y="388163"/>
                  </a:lnTo>
                  <a:lnTo>
                    <a:pt x="688989" y="394440"/>
                  </a:lnTo>
                  <a:lnTo>
                    <a:pt x="683245" y="404403"/>
                  </a:lnTo>
                  <a:close/>
                  <a:moveTo>
                    <a:pt x="661528" y="391877"/>
                  </a:moveTo>
                  <a:lnTo>
                    <a:pt x="650708" y="385648"/>
                  </a:lnTo>
                  <a:lnTo>
                    <a:pt x="656461" y="375656"/>
                  </a:lnTo>
                  <a:lnTo>
                    <a:pt x="667282" y="381914"/>
                  </a:lnTo>
                  <a:lnTo>
                    <a:pt x="661528" y="391877"/>
                  </a:lnTo>
                  <a:close/>
                  <a:moveTo>
                    <a:pt x="639859" y="379362"/>
                  </a:moveTo>
                  <a:lnTo>
                    <a:pt x="629001" y="373113"/>
                  </a:lnTo>
                  <a:lnTo>
                    <a:pt x="634754" y="363150"/>
                  </a:lnTo>
                  <a:lnTo>
                    <a:pt x="645584" y="369379"/>
                  </a:lnTo>
                  <a:lnTo>
                    <a:pt x="639859" y="379362"/>
                  </a:lnTo>
                  <a:close/>
                  <a:moveTo>
                    <a:pt x="618152" y="366826"/>
                  </a:moveTo>
                  <a:lnTo>
                    <a:pt x="607331" y="360578"/>
                  </a:lnTo>
                  <a:lnTo>
                    <a:pt x="613056" y="350625"/>
                  </a:lnTo>
                  <a:lnTo>
                    <a:pt x="623924" y="356892"/>
                  </a:lnTo>
                  <a:lnTo>
                    <a:pt x="618152" y="366826"/>
                  </a:lnTo>
                  <a:close/>
                  <a:moveTo>
                    <a:pt x="596473" y="354311"/>
                  </a:moveTo>
                  <a:lnTo>
                    <a:pt x="585624" y="348082"/>
                  </a:lnTo>
                  <a:lnTo>
                    <a:pt x="591377" y="338118"/>
                  </a:lnTo>
                  <a:lnTo>
                    <a:pt x="602216" y="344357"/>
                  </a:lnTo>
                  <a:lnTo>
                    <a:pt x="596473" y="354311"/>
                  </a:lnTo>
                  <a:close/>
                  <a:moveTo>
                    <a:pt x="574803" y="341814"/>
                  </a:moveTo>
                  <a:lnTo>
                    <a:pt x="563945" y="335546"/>
                  </a:lnTo>
                  <a:lnTo>
                    <a:pt x="569679" y="325564"/>
                  </a:lnTo>
                  <a:lnTo>
                    <a:pt x="580537" y="331822"/>
                  </a:lnTo>
                  <a:lnTo>
                    <a:pt x="574803" y="341814"/>
                  </a:lnTo>
                  <a:close/>
                  <a:moveTo>
                    <a:pt x="553077" y="329260"/>
                  </a:moveTo>
                  <a:lnTo>
                    <a:pt x="542228" y="322973"/>
                  </a:lnTo>
                  <a:lnTo>
                    <a:pt x="548000" y="313048"/>
                  </a:lnTo>
                  <a:lnTo>
                    <a:pt x="558839" y="319335"/>
                  </a:lnTo>
                  <a:lnTo>
                    <a:pt x="553077" y="329260"/>
                  </a:lnTo>
                  <a:close/>
                  <a:moveTo>
                    <a:pt x="531426" y="316773"/>
                  </a:moveTo>
                  <a:lnTo>
                    <a:pt x="520577" y="310496"/>
                  </a:lnTo>
                  <a:lnTo>
                    <a:pt x="526331" y="300542"/>
                  </a:lnTo>
                  <a:lnTo>
                    <a:pt x="537160" y="306771"/>
                  </a:lnTo>
                  <a:lnTo>
                    <a:pt x="531426" y="316773"/>
                  </a:lnTo>
                  <a:close/>
                  <a:moveTo>
                    <a:pt x="509738" y="304209"/>
                  </a:moveTo>
                  <a:lnTo>
                    <a:pt x="498879" y="297952"/>
                  </a:lnTo>
                  <a:lnTo>
                    <a:pt x="504623" y="287988"/>
                  </a:lnTo>
                  <a:lnTo>
                    <a:pt x="515482" y="294274"/>
                  </a:lnTo>
                  <a:lnTo>
                    <a:pt x="509738" y="304209"/>
                  </a:lnTo>
                  <a:close/>
                  <a:moveTo>
                    <a:pt x="488021" y="291703"/>
                  </a:moveTo>
                  <a:lnTo>
                    <a:pt x="477201" y="285455"/>
                  </a:lnTo>
                  <a:lnTo>
                    <a:pt x="482906" y="275491"/>
                  </a:lnTo>
                  <a:lnTo>
                    <a:pt x="493764" y="281730"/>
                  </a:lnTo>
                  <a:lnTo>
                    <a:pt x="488021" y="291703"/>
                  </a:lnTo>
                  <a:close/>
                  <a:moveTo>
                    <a:pt x="466342" y="279197"/>
                  </a:moveTo>
                  <a:lnTo>
                    <a:pt x="455484" y="272929"/>
                  </a:lnTo>
                  <a:lnTo>
                    <a:pt x="461227" y="262957"/>
                  </a:lnTo>
                  <a:lnTo>
                    <a:pt x="472076" y="269234"/>
                  </a:lnTo>
                  <a:lnTo>
                    <a:pt x="466342" y="279197"/>
                  </a:lnTo>
                  <a:close/>
                  <a:moveTo>
                    <a:pt x="444654" y="266652"/>
                  </a:moveTo>
                  <a:lnTo>
                    <a:pt x="433795" y="260395"/>
                  </a:lnTo>
                  <a:lnTo>
                    <a:pt x="439567" y="250460"/>
                  </a:lnTo>
                  <a:lnTo>
                    <a:pt x="450388" y="256708"/>
                  </a:lnTo>
                  <a:lnTo>
                    <a:pt x="444654" y="266652"/>
                  </a:lnTo>
                  <a:close/>
                  <a:moveTo>
                    <a:pt x="422965" y="254165"/>
                  </a:moveTo>
                  <a:lnTo>
                    <a:pt x="412097" y="247898"/>
                  </a:lnTo>
                  <a:lnTo>
                    <a:pt x="417850" y="237925"/>
                  </a:lnTo>
                  <a:lnTo>
                    <a:pt x="428671" y="244164"/>
                  </a:lnTo>
                  <a:lnTo>
                    <a:pt x="422965" y="254165"/>
                  </a:lnTo>
                  <a:close/>
                  <a:moveTo>
                    <a:pt x="401258" y="241611"/>
                  </a:moveTo>
                  <a:lnTo>
                    <a:pt x="390399" y="235372"/>
                  </a:lnTo>
                  <a:lnTo>
                    <a:pt x="396152" y="225409"/>
                  </a:lnTo>
                  <a:lnTo>
                    <a:pt x="406992" y="231648"/>
                  </a:lnTo>
                  <a:lnTo>
                    <a:pt x="401258" y="241611"/>
                  </a:lnTo>
                  <a:close/>
                  <a:moveTo>
                    <a:pt x="379569" y="229095"/>
                  </a:moveTo>
                  <a:lnTo>
                    <a:pt x="368730" y="222799"/>
                  </a:lnTo>
                  <a:lnTo>
                    <a:pt x="374502" y="212893"/>
                  </a:lnTo>
                  <a:lnTo>
                    <a:pt x="385351" y="219141"/>
                  </a:lnTo>
                  <a:lnTo>
                    <a:pt x="379569" y="229095"/>
                  </a:lnTo>
                  <a:close/>
                  <a:moveTo>
                    <a:pt x="357909" y="216589"/>
                  </a:moveTo>
                  <a:lnTo>
                    <a:pt x="347051" y="210350"/>
                  </a:lnTo>
                  <a:lnTo>
                    <a:pt x="352795" y="200349"/>
                  </a:lnTo>
                  <a:lnTo>
                    <a:pt x="363634" y="206578"/>
                  </a:lnTo>
                  <a:lnTo>
                    <a:pt x="357909" y="216589"/>
                  </a:lnTo>
                  <a:close/>
                  <a:moveTo>
                    <a:pt x="336183" y="204045"/>
                  </a:moveTo>
                  <a:lnTo>
                    <a:pt x="325372" y="197777"/>
                  </a:lnTo>
                  <a:lnTo>
                    <a:pt x="331125" y="187823"/>
                  </a:lnTo>
                  <a:lnTo>
                    <a:pt x="341946" y="194072"/>
                  </a:lnTo>
                  <a:lnTo>
                    <a:pt x="336183" y="204045"/>
                  </a:lnTo>
                  <a:close/>
                  <a:moveTo>
                    <a:pt x="314504" y="191509"/>
                  </a:moveTo>
                  <a:lnTo>
                    <a:pt x="303665" y="185242"/>
                  </a:lnTo>
                  <a:lnTo>
                    <a:pt x="309408" y="175307"/>
                  </a:lnTo>
                  <a:lnTo>
                    <a:pt x="320276" y="181566"/>
                  </a:lnTo>
                  <a:lnTo>
                    <a:pt x="314504" y="191509"/>
                  </a:lnTo>
                  <a:close/>
                  <a:moveTo>
                    <a:pt x="292816" y="179003"/>
                  </a:moveTo>
                  <a:lnTo>
                    <a:pt x="281986" y="172764"/>
                  </a:lnTo>
                  <a:lnTo>
                    <a:pt x="287729" y="162773"/>
                  </a:lnTo>
                  <a:lnTo>
                    <a:pt x="298569" y="169030"/>
                  </a:lnTo>
                  <a:lnTo>
                    <a:pt x="292816" y="179003"/>
                  </a:lnTo>
                  <a:close/>
                  <a:moveTo>
                    <a:pt x="271127" y="166468"/>
                  </a:moveTo>
                  <a:lnTo>
                    <a:pt x="260288" y="160201"/>
                  </a:lnTo>
                  <a:lnTo>
                    <a:pt x="266022" y="150247"/>
                  </a:lnTo>
                  <a:lnTo>
                    <a:pt x="276880" y="156553"/>
                  </a:lnTo>
                  <a:lnTo>
                    <a:pt x="271127" y="166468"/>
                  </a:lnTo>
                  <a:close/>
                  <a:moveTo>
                    <a:pt x="249448" y="153981"/>
                  </a:moveTo>
                  <a:lnTo>
                    <a:pt x="238599" y="147723"/>
                  </a:lnTo>
                  <a:lnTo>
                    <a:pt x="244352" y="137741"/>
                  </a:lnTo>
                  <a:lnTo>
                    <a:pt x="255163" y="143980"/>
                  </a:lnTo>
                  <a:lnTo>
                    <a:pt x="249448" y="153981"/>
                  </a:lnTo>
                  <a:close/>
                  <a:moveTo>
                    <a:pt x="227741" y="141446"/>
                  </a:moveTo>
                  <a:lnTo>
                    <a:pt x="216901" y="135188"/>
                  </a:lnTo>
                  <a:lnTo>
                    <a:pt x="222626" y="125206"/>
                  </a:lnTo>
                  <a:lnTo>
                    <a:pt x="233484" y="131445"/>
                  </a:lnTo>
                  <a:lnTo>
                    <a:pt x="227741" y="141446"/>
                  </a:lnTo>
                  <a:close/>
                  <a:moveTo>
                    <a:pt x="206062" y="128911"/>
                  </a:moveTo>
                  <a:lnTo>
                    <a:pt x="195222" y="122634"/>
                  </a:lnTo>
                  <a:lnTo>
                    <a:pt x="200976" y="112700"/>
                  </a:lnTo>
                  <a:lnTo>
                    <a:pt x="211806" y="118986"/>
                  </a:lnTo>
                  <a:lnTo>
                    <a:pt x="206062" y="128911"/>
                  </a:lnTo>
                  <a:close/>
                  <a:moveTo>
                    <a:pt x="184364" y="116376"/>
                  </a:moveTo>
                  <a:lnTo>
                    <a:pt x="173496" y="110137"/>
                  </a:lnTo>
                  <a:lnTo>
                    <a:pt x="179268" y="100165"/>
                  </a:lnTo>
                  <a:lnTo>
                    <a:pt x="190088" y="106423"/>
                  </a:lnTo>
                  <a:lnTo>
                    <a:pt x="184364" y="116376"/>
                  </a:lnTo>
                  <a:close/>
                  <a:moveTo>
                    <a:pt x="162695" y="103861"/>
                  </a:moveTo>
                  <a:lnTo>
                    <a:pt x="151827" y="97621"/>
                  </a:lnTo>
                  <a:lnTo>
                    <a:pt x="157580" y="87620"/>
                  </a:lnTo>
                  <a:lnTo>
                    <a:pt x="168448" y="93888"/>
                  </a:lnTo>
                  <a:lnTo>
                    <a:pt x="162695" y="103861"/>
                  </a:lnTo>
                  <a:close/>
                  <a:moveTo>
                    <a:pt x="140978" y="91354"/>
                  </a:moveTo>
                  <a:lnTo>
                    <a:pt x="130138" y="85067"/>
                  </a:lnTo>
                  <a:lnTo>
                    <a:pt x="135891" y="75143"/>
                  </a:lnTo>
                  <a:lnTo>
                    <a:pt x="146759" y="81410"/>
                  </a:lnTo>
                  <a:lnTo>
                    <a:pt x="140978" y="91354"/>
                  </a:lnTo>
                  <a:close/>
                  <a:moveTo>
                    <a:pt x="119318" y="78838"/>
                  </a:moveTo>
                  <a:lnTo>
                    <a:pt x="108459" y="72580"/>
                  </a:lnTo>
                  <a:lnTo>
                    <a:pt x="114212" y="62589"/>
                  </a:lnTo>
                  <a:lnTo>
                    <a:pt x="125061" y="68866"/>
                  </a:lnTo>
                  <a:lnTo>
                    <a:pt x="119318" y="78838"/>
                  </a:lnTo>
                  <a:close/>
                  <a:moveTo>
                    <a:pt x="97603" y="66304"/>
                  </a:moveTo>
                  <a:lnTo>
                    <a:pt x="86792" y="60027"/>
                  </a:lnTo>
                  <a:lnTo>
                    <a:pt x="92526" y="50092"/>
                  </a:lnTo>
                  <a:lnTo>
                    <a:pt x="103375" y="56369"/>
                  </a:lnTo>
                  <a:lnTo>
                    <a:pt x="97603" y="66304"/>
                  </a:lnTo>
                  <a:close/>
                  <a:moveTo>
                    <a:pt x="75933" y="53787"/>
                  </a:moveTo>
                  <a:lnTo>
                    <a:pt x="65094" y="47539"/>
                  </a:lnTo>
                  <a:lnTo>
                    <a:pt x="70818" y="37538"/>
                  </a:lnTo>
                  <a:lnTo>
                    <a:pt x="81677" y="43834"/>
                  </a:lnTo>
                  <a:lnTo>
                    <a:pt x="75933" y="53787"/>
                  </a:lnTo>
                  <a:close/>
                  <a:moveTo>
                    <a:pt x="54235" y="41262"/>
                  </a:moveTo>
                  <a:lnTo>
                    <a:pt x="43396" y="35023"/>
                  </a:lnTo>
                  <a:lnTo>
                    <a:pt x="49130" y="25022"/>
                  </a:lnTo>
                  <a:lnTo>
                    <a:pt x="59988" y="31289"/>
                  </a:lnTo>
                  <a:lnTo>
                    <a:pt x="54235" y="41262"/>
                  </a:lnTo>
                  <a:close/>
                  <a:moveTo>
                    <a:pt x="32575" y="28737"/>
                  </a:moveTo>
                  <a:lnTo>
                    <a:pt x="21717" y="22440"/>
                  </a:lnTo>
                  <a:lnTo>
                    <a:pt x="27461" y="12516"/>
                  </a:lnTo>
                  <a:lnTo>
                    <a:pt x="38271" y="18812"/>
                  </a:lnTo>
                  <a:lnTo>
                    <a:pt x="32575" y="28737"/>
                  </a:lnTo>
                  <a:close/>
                  <a:moveTo>
                    <a:pt x="10868" y="16193"/>
                  </a:moveTo>
                  <a:lnTo>
                    <a:pt x="0" y="9973"/>
                  </a:lnTo>
                  <a:lnTo>
                    <a:pt x="5753" y="0"/>
                  </a:lnTo>
                  <a:lnTo>
                    <a:pt x="16602" y="6239"/>
                  </a:lnTo>
                  <a:lnTo>
                    <a:pt x="10868" y="16193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0" name="Freihandform: Form 2129">
              <a:extLst>
                <a:ext uri="{FF2B5EF4-FFF2-40B4-BE49-F238E27FC236}">
                  <a16:creationId xmlns:a16="http://schemas.microsoft.com/office/drawing/2014/main" id="{0B2BD770-BB69-4C13-B1F8-5D967A79EE38}"/>
                </a:ext>
              </a:extLst>
            </p:cNvPr>
            <p:cNvSpPr/>
            <p:nvPr/>
          </p:nvSpPr>
          <p:spPr>
            <a:xfrm>
              <a:off x="3942615" y="5362375"/>
              <a:ext cx="19792" cy="16192"/>
            </a:xfrm>
            <a:custGeom>
              <a:avLst/>
              <a:gdLst>
                <a:gd name="connsiteX0" fmla="*/ 14030 w 19792"/>
                <a:gd name="connsiteY0" fmla="*/ 16193 h 16192"/>
                <a:gd name="connsiteX1" fmla="*/ 0 w 19792"/>
                <a:gd name="connsiteY1" fmla="*/ 8115 h 16192"/>
                <a:gd name="connsiteX2" fmla="*/ 14030 w 19792"/>
                <a:gd name="connsiteY2" fmla="*/ 0 h 16192"/>
                <a:gd name="connsiteX3" fmla="*/ 16602 w 19792"/>
                <a:gd name="connsiteY3" fmla="*/ 4372 h 16192"/>
                <a:gd name="connsiteX4" fmla="*/ 19783 w 19792"/>
                <a:gd name="connsiteY4" fmla="*/ 6210 h 16192"/>
                <a:gd name="connsiteX5" fmla="*/ 18726 w 19792"/>
                <a:gd name="connsiteY5" fmla="*/ 8068 h 16192"/>
                <a:gd name="connsiteX6" fmla="*/ 19793 w 19792"/>
                <a:gd name="connsiteY6" fmla="*/ 9906 h 16192"/>
                <a:gd name="connsiteX7" fmla="*/ 16564 w 19792"/>
                <a:gd name="connsiteY7" fmla="*/ 11763 h 16192"/>
                <a:gd name="connsiteX8" fmla="*/ 14030 w 19792"/>
                <a:gd name="connsiteY8" fmla="*/ 16193 h 1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92" h="16192">
                  <a:moveTo>
                    <a:pt x="14030" y="16193"/>
                  </a:moveTo>
                  <a:lnTo>
                    <a:pt x="0" y="8115"/>
                  </a:lnTo>
                  <a:lnTo>
                    <a:pt x="14030" y="0"/>
                  </a:lnTo>
                  <a:lnTo>
                    <a:pt x="16602" y="4372"/>
                  </a:lnTo>
                  <a:lnTo>
                    <a:pt x="19783" y="6210"/>
                  </a:lnTo>
                  <a:lnTo>
                    <a:pt x="18726" y="8068"/>
                  </a:lnTo>
                  <a:lnTo>
                    <a:pt x="19793" y="9906"/>
                  </a:lnTo>
                  <a:lnTo>
                    <a:pt x="16564" y="11763"/>
                  </a:lnTo>
                  <a:lnTo>
                    <a:pt x="14030" y="16193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1" name="Freihandform: Form 2130">
              <a:extLst>
                <a:ext uri="{FF2B5EF4-FFF2-40B4-BE49-F238E27FC236}">
                  <a16:creationId xmlns:a16="http://schemas.microsoft.com/office/drawing/2014/main" id="{3043DBAB-2496-4A1D-A3CC-5D966AB0E92A}"/>
                </a:ext>
              </a:extLst>
            </p:cNvPr>
            <p:cNvSpPr/>
            <p:nvPr/>
          </p:nvSpPr>
          <p:spPr>
            <a:xfrm>
              <a:off x="3967487" y="4135174"/>
              <a:ext cx="2120453" cy="1230839"/>
            </a:xfrm>
            <a:custGeom>
              <a:avLst/>
              <a:gdLst>
                <a:gd name="connsiteX0" fmla="*/ 5753 w 2120453"/>
                <a:gd name="connsiteY0" fmla="*/ 1230840 h 1230839"/>
                <a:gd name="connsiteX1" fmla="*/ 0 w 2120453"/>
                <a:gd name="connsiteY1" fmla="*/ 1220876 h 1230839"/>
                <a:gd name="connsiteX2" fmla="*/ 10868 w 2120453"/>
                <a:gd name="connsiteY2" fmla="*/ 1214619 h 1230839"/>
                <a:gd name="connsiteX3" fmla="*/ 16602 w 2120453"/>
                <a:gd name="connsiteY3" fmla="*/ 1224639 h 1230839"/>
                <a:gd name="connsiteX4" fmla="*/ 5753 w 2120453"/>
                <a:gd name="connsiteY4" fmla="*/ 1230840 h 1230839"/>
                <a:gd name="connsiteX5" fmla="*/ 27470 w 2120453"/>
                <a:gd name="connsiteY5" fmla="*/ 1218314 h 1230839"/>
                <a:gd name="connsiteX6" fmla="*/ 21727 w 2120453"/>
                <a:gd name="connsiteY6" fmla="*/ 1208360 h 1230839"/>
                <a:gd name="connsiteX7" fmla="*/ 32585 w 2120453"/>
                <a:gd name="connsiteY7" fmla="*/ 1202093 h 1230839"/>
                <a:gd name="connsiteX8" fmla="*/ 38281 w 2120453"/>
                <a:gd name="connsiteY8" fmla="*/ 1212075 h 1230839"/>
                <a:gd name="connsiteX9" fmla="*/ 27470 w 2120453"/>
                <a:gd name="connsiteY9" fmla="*/ 1218314 h 1230839"/>
                <a:gd name="connsiteX10" fmla="*/ 49139 w 2120453"/>
                <a:gd name="connsiteY10" fmla="*/ 1205760 h 1230839"/>
                <a:gd name="connsiteX11" fmla="*/ 43405 w 2120453"/>
                <a:gd name="connsiteY11" fmla="*/ 1195854 h 1230839"/>
                <a:gd name="connsiteX12" fmla="*/ 54245 w 2120453"/>
                <a:gd name="connsiteY12" fmla="*/ 1189587 h 1230839"/>
                <a:gd name="connsiteX13" fmla="*/ 59998 w 2120453"/>
                <a:gd name="connsiteY13" fmla="*/ 1199502 h 1230839"/>
                <a:gd name="connsiteX14" fmla="*/ 49139 w 2120453"/>
                <a:gd name="connsiteY14" fmla="*/ 1205760 h 1230839"/>
                <a:gd name="connsiteX15" fmla="*/ 70828 w 2120453"/>
                <a:gd name="connsiteY15" fmla="*/ 1193273 h 1230839"/>
                <a:gd name="connsiteX16" fmla="*/ 65103 w 2120453"/>
                <a:gd name="connsiteY16" fmla="*/ 1183291 h 1230839"/>
                <a:gd name="connsiteX17" fmla="*/ 75943 w 2120453"/>
                <a:gd name="connsiteY17" fmla="*/ 1177071 h 1230839"/>
                <a:gd name="connsiteX18" fmla="*/ 81686 w 2120453"/>
                <a:gd name="connsiteY18" fmla="*/ 1187044 h 1230839"/>
                <a:gd name="connsiteX19" fmla="*/ 70828 w 2120453"/>
                <a:gd name="connsiteY19" fmla="*/ 1193273 h 1230839"/>
                <a:gd name="connsiteX20" fmla="*/ 92535 w 2120453"/>
                <a:gd name="connsiteY20" fmla="*/ 1180767 h 1230839"/>
                <a:gd name="connsiteX21" fmla="*/ 86801 w 2120453"/>
                <a:gd name="connsiteY21" fmla="*/ 1170813 h 1230839"/>
                <a:gd name="connsiteX22" fmla="*/ 97612 w 2120453"/>
                <a:gd name="connsiteY22" fmla="*/ 1164536 h 1230839"/>
                <a:gd name="connsiteX23" fmla="*/ 103375 w 2120453"/>
                <a:gd name="connsiteY23" fmla="*/ 1174490 h 1230839"/>
                <a:gd name="connsiteX24" fmla="*/ 92535 w 2120453"/>
                <a:gd name="connsiteY24" fmla="*/ 1180767 h 1230839"/>
                <a:gd name="connsiteX25" fmla="*/ 114231 w 2120453"/>
                <a:gd name="connsiteY25" fmla="*/ 1168251 h 1230839"/>
                <a:gd name="connsiteX26" fmla="*/ 108459 w 2120453"/>
                <a:gd name="connsiteY26" fmla="*/ 1158269 h 1230839"/>
                <a:gd name="connsiteX27" fmla="*/ 119289 w 2120453"/>
                <a:gd name="connsiteY27" fmla="*/ 1152001 h 1230839"/>
                <a:gd name="connsiteX28" fmla="*/ 125080 w 2120453"/>
                <a:gd name="connsiteY28" fmla="*/ 1161983 h 1230839"/>
                <a:gd name="connsiteX29" fmla="*/ 114231 w 2120453"/>
                <a:gd name="connsiteY29" fmla="*/ 1168251 h 1230839"/>
                <a:gd name="connsiteX30" fmla="*/ 135910 w 2120453"/>
                <a:gd name="connsiteY30" fmla="*/ 1155725 h 1230839"/>
                <a:gd name="connsiteX31" fmla="*/ 130157 w 2120453"/>
                <a:gd name="connsiteY31" fmla="*/ 1145743 h 1230839"/>
                <a:gd name="connsiteX32" fmla="*/ 140987 w 2120453"/>
                <a:gd name="connsiteY32" fmla="*/ 1139495 h 1230839"/>
                <a:gd name="connsiteX33" fmla="*/ 146740 w 2120453"/>
                <a:gd name="connsiteY33" fmla="*/ 1149458 h 1230839"/>
                <a:gd name="connsiteX34" fmla="*/ 135910 w 2120453"/>
                <a:gd name="connsiteY34" fmla="*/ 1155725 h 1230839"/>
                <a:gd name="connsiteX35" fmla="*/ 157599 w 2120453"/>
                <a:gd name="connsiteY35" fmla="*/ 1143171 h 1230839"/>
                <a:gd name="connsiteX36" fmla="*/ 151846 w 2120453"/>
                <a:gd name="connsiteY36" fmla="*/ 1133265 h 1230839"/>
                <a:gd name="connsiteX37" fmla="*/ 162685 w 2120453"/>
                <a:gd name="connsiteY37" fmla="*/ 1126969 h 1230839"/>
                <a:gd name="connsiteX38" fmla="*/ 168457 w 2120453"/>
                <a:gd name="connsiteY38" fmla="*/ 1136914 h 1230839"/>
                <a:gd name="connsiteX39" fmla="*/ 157599 w 2120453"/>
                <a:gd name="connsiteY39" fmla="*/ 1143171 h 1230839"/>
                <a:gd name="connsiteX40" fmla="*/ 179259 w 2120453"/>
                <a:gd name="connsiteY40" fmla="*/ 1130684 h 1230839"/>
                <a:gd name="connsiteX41" fmla="*/ 173505 w 2120453"/>
                <a:gd name="connsiteY41" fmla="*/ 1120712 h 1230839"/>
                <a:gd name="connsiteX42" fmla="*/ 184373 w 2120453"/>
                <a:gd name="connsiteY42" fmla="*/ 1114463 h 1230839"/>
                <a:gd name="connsiteX43" fmla="*/ 190108 w 2120453"/>
                <a:gd name="connsiteY43" fmla="*/ 1124417 h 1230839"/>
                <a:gd name="connsiteX44" fmla="*/ 179259 w 2120453"/>
                <a:gd name="connsiteY44" fmla="*/ 1130684 h 1230839"/>
                <a:gd name="connsiteX45" fmla="*/ 200985 w 2120453"/>
                <a:gd name="connsiteY45" fmla="*/ 1118159 h 1230839"/>
                <a:gd name="connsiteX46" fmla="*/ 195232 w 2120453"/>
                <a:gd name="connsiteY46" fmla="*/ 1108205 h 1230839"/>
                <a:gd name="connsiteX47" fmla="*/ 206071 w 2120453"/>
                <a:gd name="connsiteY47" fmla="*/ 1101919 h 1230839"/>
                <a:gd name="connsiteX48" fmla="*/ 211796 w 2120453"/>
                <a:gd name="connsiteY48" fmla="*/ 1111872 h 1230839"/>
                <a:gd name="connsiteX49" fmla="*/ 200985 w 2120453"/>
                <a:gd name="connsiteY49" fmla="*/ 1118159 h 1230839"/>
                <a:gd name="connsiteX50" fmla="*/ 222635 w 2120453"/>
                <a:gd name="connsiteY50" fmla="*/ 1105643 h 1230839"/>
                <a:gd name="connsiteX51" fmla="*/ 216911 w 2120453"/>
                <a:gd name="connsiteY51" fmla="*/ 1095689 h 1230839"/>
                <a:gd name="connsiteX52" fmla="*/ 227750 w 2120453"/>
                <a:gd name="connsiteY52" fmla="*/ 1089412 h 1230839"/>
                <a:gd name="connsiteX53" fmla="*/ 233494 w 2120453"/>
                <a:gd name="connsiteY53" fmla="*/ 1099366 h 1230839"/>
                <a:gd name="connsiteX54" fmla="*/ 222635 w 2120453"/>
                <a:gd name="connsiteY54" fmla="*/ 1105643 h 1230839"/>
                <a:gd name="connsiteX55" fmla="*/ 244362 w 2120453"/>
                <a:gd name="connsiteY55" fmla="*/ 1093099 h 1230839"/>
                <a:gd name="connsiteX56" fmla="*/ 238609 w 2120453"/>
                <a:gd name="connsiteY56" fmla="*/ 1083135 h 1230839"/>
                <a:gd name="connsiteX57" fmla="*/ 249420 w 2120453"/>
                <a:gd name="connsiteY57" fmla="*/ 1076896 h 1230839"/>
                <a:gd name="connsiteX58" fmla="*/ 255173 w 2120453"/>
                <a:gd name="connsiteY58" fmla="*/ 1086822 h 1230839"/>
                <a:gd name="connsiteX59" fmla="*/ 244362 w 2120453"/>
                <a:gd name="connsiteY59" fmla="*/ 1093099 h 1230839"/>
                <a:gd name="connsiteX60" fmla="*/ 266031 w 2120453"/>
                <a:gd name="connsiteY60" fmla="*/ 1080592 h 1230839"/>
                <a:gd name="connsiteX61" fmla="*/ 260297 w 2120453"/>
                <a:gd name="connsiteY61" fmla="*/ 1070648 h 1230839"/>
                <a:gd name="connsiteX62" fmla="*/ 271118 w 2120453"/>
                <a:gd name="connsiteY62" fmla="*/ 1064381 h 1230839"/>
                <a:gd name="connsiteX63" fmla="*/ 276880 w 2120453"/>
                <a:gd name="connsiteY63" fmla="*/ 1074296 h 1230839"/>
                <a:gd name="connsiteX64" fmla="*/ 266031 w 2120453"/>
                <a:gd name="connsiteY64" fmla="*/ 1080592 h 1230839"/>
                <a:gd name="connsiteX65" fmla="*/ 287739 w 2120453"/>
                <a:gd name="connsiteY65" fmla="*/ 1068057 h 1230839"/>
                <a:gd name="connsiteX66" fmla="*/ 281967 w 2120453"/>
                <a:gd name="connsiteY66" fmla="*/ 1058094 h 1230839"/>
                <a:gd name="connsiteX67" fmla="*/ 292787 w 2120453"/>
                <a:gd name="connsiteY67" fmla="*/ 1051827 h 1230839"/>
                <a:gd name="connsiteX68" fmla="*/ 298578 w 2120453"/>
                <a:gd name="connsiteY68" fmla="*/ 1061819 h 1230839"/>
                <a:gd name="connsiteX69" fmla="*/ 287739 w 2120453"/>
                <a:gd name="connsiteY69" fmla="*/ 1068057 h 1230839"/>
                <a:gd name="connsiteX70" fmla="*/ 309408 w 2120453"/>
                <a:gd name="connsiteY70" fmla="*/ 1055560 h 1230839"/>
                <a:gd name="connsiteX71" fmla="*/ 303665 w 2120453"/>
                <a:gd name="connsiteY71" fmla="*/ 1045550 h 1230839"/>
                <a:gd name="connsiteX72" fmla="*/ 314504 w 2120453"/>
                <a:gd name="connsiteY72" fmla="*/ 1039311 h 1230839"/>
                <a:gd name="connsiteX73" fmla="*/ 320257 w 2120453"/>
                <a:gd name="connsiteY73" fmla="*/ 1049274 h 1230839"/>
                <a:gd name="connsiteX74" fmla="*/ 309408 w 2120453"/>
                <a:gd name="connsiteY74" fmla="*/ 1055560 h 1230839"/>
                <a:gd name="connsiteX75" fmla="*/ 331135 w 2120453"/>
                <a:gd name="connsiteY75" fmla="*/ 1043045 h 1230839"/>
                <a:gd name="connsiteX76" fmla="*/ 325353 w 2120453"/>
                <a:gd name="connsiteY76" fmla="*/ 1033053 h 1230839"/>
                <a:gd name="connsiteX77" fmla="*/ 336202 w 2120453"/>
                <a:gd name="connsiteY77" fmla="*/ 1026805 h 1230839"/>
                <a:gd name="connsiteX78" fmla="*/ 341955 w 2120453"/>
                <a:gd name="connsiteY78" fmla="*/ 1036777 h 1230839"/>
                <a:gd name="connsiteX79" fmla="*/ 331135 w 2120453"/>
                <a:gd name="connsiteY79" fmla="*/ 1043045 h 1230839"/>
                <a:gd name="connsiteX80" fmla="*/ 352785 w 2120453"/>
                <a:gd name="connsiteY80" fmla="*/ 1030491 h 1230839"/>
                <a:gd name="connsiteX81" fmla="*/ 347032 w 2120453"/>
                <a:gd name="connsiteY81" fmla="*/ 1020537 h 1230839"/>
                <a:gd name="connsiteX82" fmla="*/ 357881 w 2120453"/>
                <a:gd name="connsiteY82" fmla="*/ 1014279 h 1230839"/>
                <a:gd name="connsiteX83" fmla="*/ 363634 w 2120453"/>
                <a:gd name="connsiteY83" fmla="*/ 1024242 h 1230839"/>
                <a:gd name="connsiteX84" fmla="*/ 352785 w 2120453"/>
                <a:gd name="connsiteY84" fmla="*/ 1030491 h 1230839"/>
                <a:gd name="connsiteX85" fmla="*/ 374492 w 2120453"/>
                <a:gd name="connsiteY85" fmla="*/ 1017966 h 1230839"/>
                <a:gd name="connsiteX86" fmla="*/ 368739 w 2120453"/>
                <a:gd name="connsiteY86" fmla="*/ 1008040 h 1230839"/>
                <a:gd name="connsiteX87" fmla="*/ 379579 w 2120453"/>
                <a:gd name="connsiteY87" fmla="*/ 1001773 h 1230839"/>
                <a:gd name="connsiteX88" fmla="*/ 385342 w 2120453"/>
                <a:gd name="connsiteY88" fmla="*/ 1011698 h 1230839"/>
                <a:gd name="connsiteX89" fmla="*/ 374492 w 2120453"/>
                <a:gd name="connsiteY89" fmla="*/ 1017966 h 1230839"/>
                <a:gd name="connsiteX90" fmla="*/ 396171 w 2120453"/>
                <a:gd name="connsiteY90" fmla="*/ 1005469 h 1230839"/>
                <a:gd name="connsiteX91" fmla="*/ 390418 w 2120453"/>
                <a:gd name="connsiteY91" fmla="*/ 995486 h 1230839"/>
                <a:gd name="connsiteX92" fmla="*/ 401277 w 2120453"/>
                <a:gd name="connsiteY92" fmla="*/ 989219 h 1230839"/>
                <a:gd name="connsiteX93" fmla="*/ 407020 w 2120453"/>
                <a:gd name="connsiteY93" fmla="*/ 999239 h 1230839"/>
                <a:gd name="connsiteX94" fmla="*/ 396171 w 2120453"/>
                <a:gd name="connsiteY94" fmla="*/ 1005469 h 1230839"/>
                <a:gd name="connsiteX95" fmla="*/ 417869 w 2120453"/>
                <a:gd name="connsiteY95" fmla="*/ 992933 h 1230839"/>
                <a:gd name="connsiteX96" fmla="*/ 412116 w 2120453"/>
                <a:gd name="connsiteY96" fmla="*/ 982961 h 1230839"/>
                <a:gd name="connsiteX97" fmla="*/ 422984 w 2120453"/>
                <a:gd name="connsiteY97" fmla="*/ 976713 h 1230839"/>
                <a:gd name="connsiteX98" fmla="*/ 428699 w 2120453"/>
                <a:gd name="connsiteY98" fmla="*/ 986685 h 1230839"/>
                <a:gd name="connsiteX99" fmla="*/ 417869 w 2120453"/>
                <a:gd name="connsiteY99" fmla="*/ 992933 h 1230839"/>
                <a:gd name="connsiteX100" fmla="*/ 439539 w 2120453"/>
                <a:gd name="connsiteY100" fmla="*/ 980399 h 1230839"/>
                <a:gd name="connsiteX101" fmla="*/ 433795 w 2120453"/>
                <a:gd name="connsiteY101" fmla="*/ 970474 h 1230839"/>
                <a:gd name="connsiteX102" fmla="*/ 444654 w 2120453"/>
                <a:gd name="connsiteY102" fmla="*/ 964197 h 1230839"/>
                <a:gd name="connsiteX103" fmla="*/ 450397 w 2120453"/>
                <a:gd name="connsiteY103" fmla="*/ 974179 h 1230839"/>
                <a:gd name="connsiteX104" fmla="*/ 439539 w 2120453"/>
                <a:gd name="connsiteY104" fmla="*/ 980399 h 1230839"/>
                <a:gd name="connsiteX105" fmla="*/ 461237 w 2120453"/>
                <a:gd name="connsiteY105" fmla="*/ 967873 h 1230839"/>
                <a:gd name="connsiteX106" fmla="*/ 455493 w 2120453"/>
                <a:gd name="connsiteY106" fmla="*/ 957901 h 1230839"/>
                <a:gd name="connsiteX107" fmla="*/ 466352 w 2120453"/>
                <a:gd name="connsiteY107" fmla="*/ 951671 h 1230839"/>
                <a:gd name="connsiteX108" fmla="*/ 472086 w 2120453"/>
                <a:gd name="connsiteY108" fmla="*/ 961653 h 1230839"/>
                <a:gd name="connsiteX109" fmla="*/ 461237 w 2120453"/>
                <a:gd name="connsiteY109" fmla="*/ 967873 h 1230839"/>
                <a:gd name="connsiteX110" fmla="*/ 482916 w 2120453"/>
                <a:gd name="connsiteY110" fmla="*/ 955376 h 1230839"/>
                <a:gd name="connsiteX111" fmla="*/ 477153 w 2120453"/>
                <a:gd name="connsiteY111" fmla="*/ 945414 h 1230839"/>
                <a:gd name="connsiteX112" fmla="*/ 488021 w 2120453"/>
                <a:gd name="connsiteY112" fmla="*/ 939155 h 1230839"/>
                <a:gd name="connsiteX113" fmla="*/ 493774 w 2120453"/>
                <a:gd name="connsiteY113" fmla="*/ 949099 h 1230839"/>
                <a:gd name="connsiteX114" fmla="*/ 482916 w 2120453"/>
                <a:gd name="connsiteY114" fmla="*/ 955376 h 1230839"/>
                <a:gd name="connsiteX115" fmla="*/ 504613 w 2120453"/>
                <a:gd name="connsiteY115" fmla="*/ 942851 h 1230839"/>
                <a:gd name="connsiteX116" fmla="*/ 498889 w 2120453"/>
                <a:gd name="connsiteY116" fmla="*/ 932869 h 1230839"/>
                <a:gd name="connsiteX117" fmla="*/ 509719 w 2120453"/>
                <a:gd name="connsiteY117" fmla="*/ 926621 h 1230839"/>
                <a:gd name="connsiteX118" fmla="*/ 515463 w 2120453"/>
                <a:gd name="connsiteY118" fmla="*/ 936612 h 1230839"/>
                <a:gd name="connsiteX119" fmla="*/ 504613 w 2120453"/>
                <a:gd name="connsiteY119" fmla="*/ 942851 h 1230839"/>
                <a:gd name="connsiteX120" fmla="*/ 526292 w 2120453"/>
                <a:gd name="connsiteY120" fmla="*/ 930316 h 1230839"/>
                <a:gd name="connsiteX121" fmla="*/ 520539 w 2120453"/>
                <a:gd name="connsiteY121" fmla="*/ 920334 h 1230839"/>
                <a:gd name="connsiteX122" fmla="*/ 531379 w 2120453"/>
                <a:gd name="connsiteY122" fmla="*/ 914086 h 1230839"/>
                <a:gd name="connsiteX123" fmla="*/ 537132 w 2120453"/>
                <a:gd name="connsiteY123" fmla="*/ 924078 h 1230839"/>
                <a:gd name="connsiteX124" fmla="*/ 526292 w 2120453"/>
                <a:gd name="connsiteY124" fmla="*/ 930316 h 1230839"/>
                <a:gd name="connsiteX125" fmla="*/ 547990 w 2120453"/>
                <a:gd name="connsiteY125" fmla="*/ 917800 h 1230839"/>
                <a:gd name="connsiteX126" fmla="*/ 542237 w 2120453"/>
                <a:gd name="connsiteY126" fmla="*/ 907818 h 1230839"/>
                <a:gd name="connsiteX127" fmla="*/ 553086 w 2120453"/>
                <a:gd name="connsiteY127" fmla="*/ 901580 h 1230839"/>
                <a:gd name="connsiteX128" fmla="*/ 558801 w 2120453"/>
                <a:gd name="connsiteY128" fmla="*/ 911542 h 1230839"/>
                <a:gd name="connsiteX129" fmla="*/ 547990 w 2120453"/>
                <a:gd name="connsiteY129" fmla="*/ 917800 h 1230839"/>
                <a:gd name="connsiteX130" fmla="*/ 569669 w 2120453"/>
                <a:gd name="connsiteY130" fmla="*/ 905294 h 1230839"/>
                <a:gd name="connsiteX131" fmla="*/ 563916 w 2120453"/>
                <a:gd name="connsiteY131" fmla="*/ 895321 h 1230839"/>
                <a:gd name="connsiteX132" fmla="*/ 574775 w 2120453"/>
                <a:gd name="connsiteY132" fmla="*/ 889044 h 1230839"/>
                <a:gd name="connsiteX133" fmla="*/ 580518 w 2120453"/>
                <a:gd name="connsiteY133" fmla="*/ 899017 h 1230839"/>
                <a:gd name="connsiteX134" fmla="*/ 569669 w 2120453"/>
                <a:gd name="connsiteY134" fmla="*/ 905294 h 1230839"/>
                <a:gd name="connsiteX135" fmla="*/ 591377 w 2120453"/>
                <a:gd name="connsiteY135" fmla="*/ 892759 h 1230839"/>
                <a:gd name="connsiteX136" fmla="*/ 585633 w 2120453"/>
                <a:gd name="connsiteY136" fmla="*/ 882824 h 1230839"/>
                <a:gd name="connsiteX137" fmla="*/ 596482 w 2120453"/>
                <a:gd name="connsiteY137" fmla="*/ 876538 h 1230839"/>
                <a:gd name="connsiteX138" fmla="*/ 602207 w 2120453"/>
                <a:gd name="connsiteY138" fmla="*/ 886501 h 1230839"/>
                <a:gd name="connsiteX139" fmla="*/ 591377 w 2120453"/>
                <a:gd name="connsiteY139" fmla="*/ 892759 h 1230839"/>
                <a:gd name="connsiteX140" fmla="*/ 613065 w 2120453"/>
                <a:gd name="connsiteY140" fmla="*/ 880262 h 1230839"/>
                <a:gd name="connsiteX141" fmla="*/ 607341 w 2120453"/>
                <a:gd name="connsiteY141" fmla="*/ 870270 h 1230839"/>
                <a:gd name="connsiteX142" fmla="*/ 618161 w 2120453"/>
                <a:gd name="connsiteY142" fmla="*/ 864022 h 1230839"/>
                <a:gd name="connsiteX143" fmla="*/ 623895 w 2120453"/>
                <a:gd name="connsiteY143" fmla="*/ 873995 h 1230839"/>
                <a:gd name="connsiteX144" fmla="*/ 613065 w 2120453"/>
                <a:gd name="connsiteY144" fmla="*/ 880262 h 1230839"/>
                <a:gd name="connsiteX145" fmla="*/ 634763 w 2120453"/>
                <a:gd name="connsiteY145" fmla="*/ 867689 h 1230839"/>
                <a:gd name="connsiteX146" fmla="*/ 629010 w 2120453"/>
                <a:gd name="connsiteY146" fmla="*/ 857736 h 1230839"/>
                <a:gd name="connsiteX147" fmla="*/ 639869 w 2120453"/>
                <a:gd name="connsiteY147" fmla="*/ 851478 h 1230839"/>
                <a:gd name="connsiteX148" fmla="*/ 645593 w 2120453"/>
                <a:gd name="connsiteY148" fmla="*/ 861460 h 1230839"/>
                <a:gd name="connsiteX149" fmla="*/ 634763 w 2120453"/>
                <a:gd name="connsiteY149" fmla="*/ 867689 h 1230839"/>
                <a:gd name="connsiteX150" fmla="*/ 656471 w 2120453"/>
                <a:gd name="connsiteY150" fmla="*/ 855174 h 1230839"/>
                <a:gd name="connsiteX151" fmla="*/ 650679 w 2120453"/>
                <a:gd name="connsiteY151" fmla="*/ 845249 h 1230839"/>
                <a:gd name="connsiteX152" fmla="*/ 661528 w 2120453"/>
                <a:gd name="connsiteY152" fmla="*/ 838971 h 1230839"/>
                <a:gd name="connsiteX153" fmla="*/ 667291 w 2120453"/>
                <a:gd name="connsiteY153" fmla="*/ 848897 h 1230839"/>
                <a:gd name="connsiteX154" fmla="*/ 656471 w 2120453"/>
                <a:gd name="connsiteY154" fmla="*/ 855174 h 1230839"/>
                <a:gd name="connsiteX155" fmla="*/ 678111 w 2120453"/>
                <a:gd name="connsiteY155" fmla="*/ 842677 h 1230839"/>
                <a:gd name="connsiteX156" fmla="*/ 672387 w 2120453"/>
                <a:gd name="connsiteY156" fmla="*/ 832694 h 1230839"/>
                <a:gd name="connsiteX157" fmla="*/ 683217 w 2120453"/>
                <a:gd name="connsiteY157" fmla="*/ 826437 h 1230839"/>
                <a:gd name="connsiteX158" fmla="*/ 688970 w 2120453"/>
                <a:gd name="connsiteY158" fmla="*/ 836419 h 1230839"/>
                <a:gd name="connsiteX159" fmla="*/ 678111 w 2120453"/>
                <a:gd name="connsiteY159" fmla="*/ 842677 h 1230839"/>
                <a:gd name="connsiteX160" fmla="*/ 699838 w 2120453"/>
                <a:gd name="connsiteY160" fmla="*/ 830161 h 1230839"/>
                <a:gd name="connsiteX161" fmla="*/ 694056 w 2120453"/>
                <a:gd name="connsiteY161" fmla="*/ 820198 h 1230839"/>
                <a:gd name="connsiteX162" fmla="*/ 704915 w 2120453"/>
                <a:gd name="connsiteY162" fmla="*/ 813911 h 1230839"/>
                <a:gd name="connsiteX163" fmla="*/ 710668 w 2120453"/>
                <a:gd name="connsiteY163" fmla="*/ 823874 h 1230839"/>
                <a:gd name="connsiteX164" fmla="*/ 699838 w 2120453"/>
                <a:gd name="connsiteY164" fmla="*/ 830161 h 1230839"/>
                <a:gd name="connsiteX165" fmla="*/ 721498 w 2120453"/>
                <a:gd name="connsiteY165" fmla="*/ 817626 h 1230839"/>
                <a:gd name="connsiteX166" fmla="*/ 715754 w 2120453"/>
                <a:gd name="connsiteY166" fmla="*/ 807663 h 1230839"/>
                <a:gd name="connsiteX167" fmla="*/ 726622 w 2120453"/>
                <a:gd name="connsiteY167" fmla="*/ 801386 h 1230839"/>
                <a:gd name="connsiteX168" fmla="*/ 732328 w 2120453"/>
                <a:gd name="connsiteY168" fmla="*/ 811368 h 1230839"/>
                <a:gd name="connsiteX169" fmla="*/ 721498 w 2120453"/>
                <a:gd name="connsiteY169" fmla="*/ 817626 h 1230839"/>
                <a:gd name="connsiteX170" fmla="*/ 743196 w 2120453"/>
                <a:gd name="connsiteY170" fmla="*/ 805101 h 1230839"/>
                <a:gd name="connsiteX171" fmla="*/ 737433 w 2120453"/>
                <a:gd name="connsiteY171" fmla="*/ 795119 h 1230839"/>
                <a:gd name="connsiteX172" fmla="*/ 748282 w 2120453"/>
                <a:gd name="connsiteY172" fmla="*/ 788851 h 1230839"/>
                <a:gd name="connsiteX173" fmla="*/ 754035 w 2120453"/>
                <a:gd name="connsiteY173" fmla="*/ 798843 h 1230839"/>
                <a:gd name="connsiteX174" fmla="*/ 743196 w 2120453"/>
                <a:gd name="connsiteY174" fmla="*/ 805101 h 1230839"/>
                <a:gd name="connsiteX175" fmla="*/ 764875 w 2120453"/>
                <a:gd name="connsiteY175" fmla="*/ 792575 h 1230839"/>
                <a:gd name="connsiteX176" fmla="*/ 759150 w 2120453"/>
                <a:gd name="connsiteY176" fmla="*/ 782650 h 1230839"/>
                <a:gd name="connsiteX177" fmla="*/ 769990 w 2120453"/>
                <a:gd name="connsiteY177" fmla="*/ 776363 h 1230839"/>
                <a:gd name="connsiteX178" fmla="*/ 775695 w 2120453"/>
                <a:gd name="connsiteY178" fmla="*/ 786289 h 1230839"/>
                <a:gd name="connsiteX179" fmla="*/ 764875 w 2120453"/>
                <a:gd name="connsiteY179" fmla="*/ 792575 h 1230839"/>
                <a:gd name="connsiteX180" fmla="*/ 786563 w 2120453"/>
                <a:gd name="connsiteY180" fmla="*/ 780078 h 1230839"/>
                <a:gd name="connsiteX181" fmla="*/ 780838 w 2120453"/>
                <a:gd name="connsiteY181" fmla="*/ 770077 h 1230839"/>
                <a:gd name="connsiteX182" fmla="*/ 791668 w 2120453"/>
                <a:gd name="connsiteY182" fmla="*/ 763838 h 1230839"/>
                <a:gd name="connsiteX183" fmla="*/ 797412 w 2120453"/>
                <a:gd name="connsiteY183" fmla="*/ 773811 h 1230839"/>
                <a:gd name="connsiteX184" fmla="*/ 786563 w 2120453"/>
                <a:gd name="connsiteY184" fmla="*/ 780078 h 1230839"/>
                <a:gd name="connsiteX185" fmla="*/ 808261 w 2120453"/>
                <a:gd name="connsiteY185" fmla="*/ 767534 h 1230839"/>
                <a:gd name="connsiteX186" fmla="*/ 802498 w 2120453"/>
                <a:gd name="connsiteY186" fmla="*/ 757599 h 1230839"/>
                <a:gd name="connsiteX187" fmla="*/ 813347 w 2120453"/>
                <a:gd name="connsiteY187" fmla="*/ 751341 h 1230839"/>
                <a:gd name="connsiteX188" fmla="*/ 819129 w 2120453"/>
                <a:gd name="connsiteY188" fmla="*/ 761247 h 1230839"/>
                <a:gd name="connsiteX189" fmla="*/ 808261 w 2120453"/>
                <a:gd name="connsiteY189" fmla="*/ 767534 h 1230839"/>
                <a:gd name="connsiteX190" fmla="*/ 829968 w 2120453"/>
                <a:gd name="connsiteY190" fmla="*/ 754999 h 1230839"/>
                <a:gd name="connsiteX191" fmla="*/ 824206 w 2120453"/>
                <a:gd name="connsiteY191" fmla="*/ 745055 h 1230839"/>
                <a:gd name="connsiteX192" fmla="*/ 835036 w 2120453"/>
                <a:gd name="connsiteY192" fmla="*/ 738769 h 1230839"/>
                <a:gd name="connsiteX193" fmla="*/ 840808 w 2120453"/>
                <a:gd name="connsiteY193" fmla="*/ 748770 h 1230839"/>
                <a:gd name="connsiteX194" fmla="*/ 829968 w 2120453"/>
                <a:gd name="connsiteY194" fmla="*/ 754999 h 1230839"/>
                <a:gd name="connsiteX195" fmla="*/ 851619 w 2120453"/>
                <a:gd name="connsiteY195" fmla="*/ 742502 h 1230839"/>
                <a:gd name="connsiteX196" fmla="*/ 845875 w 2120453"/>
                <a:gd name="connsiteY196" fmla="*/ 732530 h 1230839"/>
                <a:gd name="connsiteX197" fmla="*/ 856724 w 2120453"/>
                <a:gd name="connsiteY197" fmla="*/ 726272 h 1230839"/>
                <a:gd name="connsiteX198" fmla="*/ 862477 w 2120453"/>
                <a:gd name="connsiteY198" fmla="*/ 736225 h 1230839"/>
                <a:gd name="connsiteX199" fmla="*/ 851619 w 2120453"/>
                <a:gd name="connsiteY199" fmla="*/ 742502 h 1230839"/>
                <a:gd name="connsiteX200" fmla="*/ 873355 w 2120453"/>
                <a:gd name="connsiteY200" fmla="*/ 729996 h 1230839"/>
                <a:gd name="connsiteX201" fmla="*/ 867554 w 2120453"/>
                <a:gd name="connsiteY201" fmla="*/ 720014 h 1230839"/>
                <a:gd name="connsiteX202" fmla="*/ 878413 w 2120453"/>
                <a:gd name="connsiteY202" fmla="*/ 713737 h 1230839"/>
                <a:gd name="connsiteX203" fmla="*/ 884185 w 2120453"/>
                <a:gd name="connsiteY203" fmla="*/ 723700 h 1230839"/>
                <a:gd name="connsiteX204" fmla="*/ 873355 w 2120453"/>
                <a:gd name="connsiteY204" fmla="*/ 729996 h 1230839"/>
                <a:gd name="connsiteX205" fmla="*/ 894996 w 2120453"/>
                <a:gd name="connsiteY205" fmla="*/ 717452 h 1230839"/>
                <a:gd name="connsiteX206" fmla="*/ 889252 w 2120453"/>
                <a:gd name="connsiteY206" fmla="*/ 707479 h 1230839"/>
                <a:gd name="connsiteX207" fmla="*/ 900111 w 2120453"/>
                <a:gd name="connsiteY207" fmla="*/ 701259 h 1230839"/>
                <a:gd name="connsiteX208" fmla="*/ 905845 w 2120453"/>
                <a:gd name="connsiteY208" fmla="*/ 711184 h 1230839"/>
                <a:gd name="connsiteX209" fmla="*/ 894996 w 2120453"/>
                <a:gd name="connsiteY209" fmla="*/ 717452 h 1230839"/>
                <a:gd name="connsiteX210" fmla="*/ 916722 w 2120453"/>
                <a:gd name="connsiteY210" fmla="*/ 704917 h 1230839"/>
                <a:gd name="connsiteX211" fmla="*/ 910969 w 2120453"/>
                <a:gd name="connsiteY211" fmla="*/ 694972 h 1230839"/>
                <a:gd name="connsiteX212" fmla="*/ 921799 w 2120453"/>
                <a:gd name="connsiteY212" fmla="*/ 688715 h 1230839"/>
                <a:gd name="connsiteX213" fmla="*/ 927543 w 2120453"/>
                <a:gd name="connsiteY213" fmla="*/ 698659 h 1230839"/>
                <a:gd name="connsiteX214" fmla="*/ 916722 w 2120453"/>
                <a:gd name="connsiteY214" fmla="*/ 704917 h 1230839"/>
                <a:gd name="connsiteX215" fmla="*/ 938392 w 2120453"/>
                <a:gd name="connsiteY215" fmla="*/ 692391 h 1230839"/>
                <a:gd name="connsiteX216" fmla="*/ 932648 w 2120453"/>
                <a:gd name="connsiteY216" fmla="*/ 682428 h 1230839"/>
                <a:gd name="connsiteX217" fmla="*/ 943506 w 2120453"/>
                <a:gd name="connsiteY217" fmla="*/ 676189 h 1230839"/>
                <a:gd name="connsiteX218" fmla="*/ 949231 w 2120453"/>
                <a:gd name="connsiteY218" fmla="*/ 686143 h 1230839"/>
                <a:gd name="connsiteX219" fmla="*/ 938392 w 2120453"/>
                <a:gd name="connsiteY219" fmla="*/ 692391 h 1230839"/>
                <a:gd name="connsiteX220" fmla="*/ 960070 w 2120453"/>
                <a:gd name="connsiteY220" fmla="*/ 679895 h 1230839"/>
                <a:gd name="connsiteX221" fmla="*/ 954336 w 2120453"/>
                <a:gd name="connsiteY221" fmla="*/ 669931 h 1230839"/>
                <a:gd name="connsiteX222" fmla="*/ 965185 w 2120453"/>
                <a:gd name="connsiteY222" fmla="*/ 663635 h 1230839"/>
                <a:gd name="connsiteX223" fmla="*/ 970939 w 2120453"/>
                <a:gd name="connsiteY223" fmla="*/ 673608 h 1230839"/>
                <a:gd name="connsiteX224" fmla="*/ 960070 w 2120453"/>
                <a:gd name="connsiteY224" fmla="*/ 679895 h 1230839"/>
                <a:gd name="connsiteX225" fmla="*/ 981768 w 2120453"/>
                <a:gd name="connsiteY225" fmla="*/ 667350 h 1230839"/>
                <a:gd name="connsiteX226" fmla="*/ 976034 w 2120453"/>
                <a:gd name="connsiteY226" fmla="*/ 657387 h 1230839"/>
                <a:gd name="connsiteX227" fmla="*/ 986864 w 2120453"/>
                <a:gd name="connsiteY227" fmla="*/ 651167 h 1230839"/>
                <a:gd name="connsiteX228" fmla="*/ 992617 w 2120453"/>
                <a:gd name="connsiteY228" fmla="*/ 661092 h 1230839"/>
                <a:gd name="connsiteX229" fmla="*/ 981768 w 2120453"/>
                <a:gd name="connsiteY229" fmla="*/ 667350 h 1230839"/>
                <a:gd name="connsiteX230" fmla="*/ 1003457 w 2120453"/>
                <a:gd name="connsiteY230" fmla="*/ 654825 h 1230839"/>
                <a:gd name="connsiteX231" fmla="*/ 997704 w 2120453"/>
                <a:gd name="connsiteY231" fmla="*/ 644890 h 1230839"/>
                <a:gd name="connsiteX232" fmla="*/ 1008562 w 2120453"/>
                <a:gd name="connsiteY232" fmla="*/ 638623 h 1230839"/>
                <a:gd name="connsiteX233" fmla="*/ 1014315 w 2120453"/>
                <a:gd name="connsiteY233" fmla="*/ 648548 h 1230839"/>
                <a:gd name="connsiteX234" fmla="*/ 1003457 w 2120453"/>
                <a:gd name="connsiteY234" fmla="*/ 654825 h 1230839"/>
                <a:gd name="connsiteX235" fmla="*/ 1025174 w 2120453"/>
                <a:gd name="connsiteY235" fmla="*/ 642309 h 1230839"/>
                <a:gd name="connsiteX236" fmla="*/ 1019392 w 2120453"/>
                <a:gd name="connsiteY236" fmla="*/ 632374 h 1230839"/>
                <a:gd name="connsiteX237" fmla="*/ 1030241 w 2120453"/>
                <a:gd name="connsiteY237" fmla="*/ 626097 h 1230839"/>
                <a:gd name="connsiteX238" fmla="*/ 1036013 w 2120453"/>
                <a:gd name="connsiteY238" fmla="*/ 636041 h 1230839"/>
                <a:gd name="connsiteX239" fmla="*/ 1025174 w 2120453"/>
                <a:gd name="connsiteY239" fmla="*/ 642309 h 1230839"/>
                <a:gd name="connsiteX240" fmla="*/ 1046834 w 2120453"/>
                <a:gd name="connsiteY240" fmla="*/ 629783 h 1230839"/>
                <a:gd name="connsiteX241" fmla="*/ 1041081 w 2120453"/>
                <a:gd name="connsiteY241" fmla="*/ 619839 h 1230839"/>
                <a:gd name="connsiteX242" fmla="*/ 1051920 w 2120453"/>
                <a:gd name="connsiteY242" fmla="*/ 613572 h 1230839"/>
                <a:gd name="connsiteX243" fmla="*/ 1057711 w 2120453"/>
                <a:gd name="connsiteY243" fmla="*/ 623535 h 1230839"/>
                <a:gd name="connsiteX244" fmla="*/ 1046834 w 2120453"/>
                <a:gd name="connsiteY244" fmla="*/ 629783 h 1230839"/>
                <a:gd name="connsiteX245" fmla="*/ 1068522 w 2120453"/>
                <a:gd name="connsiteY245" fmla="*/ 617258 h 1230839"/>
                <a:gd name="connsiteX246" fmla="*/ 1062769 w 2120453"/>
                <a:gd name="connsiteY246" fmla="*/ 607314 h 1230839"/>
                <a:gd name="connsiteX247" fmla="*/ 1073637 w 2120453"/>
                <a:gd name="connsiteY247" fmla="*/ 601028 h 1230839"/>
                <a:gd name="connsiteX248" fmla="*/ 1079343 w 2120453"/>
                <a:gd name="connsiteY248" fmla="*/ 611038 h 1230839"/>
                <a:gd name="connsiteX249" fmla="*/ 1068522 w 2120453"/>
                <a:gd name="connsiteY249" fmla="*/ 617258 h 1230839"/>
                <a:gd name="connsiteX250" fmla="*/ 1090201 w 2120453"/>
                <a:gd name="connsiteY250" fmla="*/ 604733 h 1230839"/>
                <a:gd name="connsiteX251" fmla="*/ 1084477 w 2120453"/>
                <a:gd name="connsiteY251" fmla="*/ 594798 h 1230839"/>
                <a:gd name="connsiteX252" fmla="*/ 1095316 w 2120453"/>
                <a:gd name="connsiteY252" fmla="*/ 588550 h 1230839"/>
                <a:gd name="connsiteX253" fmla="*/ 1101060 w 2120453"/>
                <a:gd name="connsiteY253" fmla="*/ 598494 h 1230839"/>
                <a:gd name="connsiteX254" fmla="*/ 1090201 w 2120453"/>
                <a:gd name="connsiteY254" fmla="*/ 604733 h 1230839"/>
                <a:gd name="connsiteX255" fmla="*/ 1111909 w 2120453"/>
                <a:gd name="connsiteY255" fmla="*/ 592236 h 1230839"/>
                <a:gd name="connsiteX256" fmla="*/ 1106155 w 2120453"/>
                <a:gd name="connsiteY256" fmla="*/ 582273 h 1230839"/>
                <a:gd name="connsiteX257" fmla="*/ 1117024 w 2120453"/>
                <a:gd name="connsiteY257" fmla="*/ 576015 h 1230839"/>
                <a:gd name="connsiteX258" fmla="*/ 1122757 w 2120453"/>
                <a:gd name="connsiteY258" fmla="*/ 585949 h 1230839"/>
                <a:gd name="connsiteX259" fmla="*/ 1111909 w 2120453"/>
                <a:gd name="connsiteY259" fmla="*/ 592236 h 1230839"/>
                <a:gd name="connsiteX260" fmla="*/ 1133587 w 2120453"/>
                <a:gd name="connsiteY260" fmla="*/ 579701 h 1230839"/>
                <a:gd name="connsiteX261" fmla="*/ 1127844 w 2120453"/>
                <a:gd name="connsiteY261" fmla="*/ 569738 h 1230839"/>
                <a:gd name="connsiteX262" fmla="*/ 1138693 w 2120453"/>
                <a:gd name="connsiteY262" fmla="*/ 563480 h 1230839"/>
                <a:gd name="connsiteX263" fmla="*/ 1144436 w 2120453"/>
                <a:gd name="connsiteY263" fmla="*/ 573472 h 1230839"/>
                <a:gd name="connsiteX264" fmla="*/ 1133587 w 2120453"/>
                <a:gd name="connsiteY264" fmla="*/ 579701 h 1230839"/>
                <a:gd name="connsiteX265" fmla="*/ 1155285 w 2120453"/>
                <a:gd name="connsiteY265" fmla="*/ 567166 h 1230839"/>
                <a:gd name="connsiteX266" fmla="*/ 1149523 w 2120453"/>
                <a:gd name="connsiteY266" fmla="*/ 557241 h 1230839"/>
                <a:gd name="connsiteX267" fmla="*/ 1160372 w 2120453"/>
                <a:gd name="connsiteY267" fmla="*/ 550936 h 1230839"/>
                <a:gd name="connsiteX268" fmla="*/ 1166134 w 2120453"/>
                <a:gd name="connsiteY268" fmla="*/ 560927 h 1230839"/>
                <a:gd name="connsiteX269" fmla="*/ 1155285 w 2120453"/>
                <a:gd name="connsiteY269" fmla="*/ 567166 h 1230839"/>
                <a:gd name="connsiteX270" fmla="*/ 1176974 w 2120453"/>
                <a:gd name="connsiteY270" fmla="*/ 554688 h 1230839"/>
                <a:gd name="connsiteX271" fmla="*/ 1171240 w 2120453"/>
                <a:gd name="connsiteY271" fmla="*/ 544687 h 1230839"/>
                <a:gd name="connsiteX272" fmla="*/ 1182108 w 2120453"/>
                <a:gd name="connsiteY272" fmla="*/ 538458 h 1230839"/>
                <a:gd name="connsiteX273" fmla="*/ 1187813 w 2120453"/>
                <a:gd name="connsiteY273" fmla="*/ 548402 h 1230839"/>
                <a:gd name="connsiteX274" fmla="*/ 1176974 w 2120453"/>
                <a:gd name="connsiteY274" fmla="*/ 554688 h 1230839"/>
                <a:gd name="connsiteX275" fmla="*/ 1198672 w 2120453"/>
                <a:gd name="connsiteY275" fmla="*/ 542144 h 1230839"/>
                <a:gd name="connsiteX276" fmla="*/ 1192909 w 2120453"/>
                <a:gd name="connsiteY276" fmla="*/ 532181 h 1230839"/>
                <a:gd name="connsiteX277" fmla="*/ 1203758 w 2120453"/>
                <a:gd name="connsiteY277" fmla="*/ 525913 h 1230839"/>
                <a:gd name="connsiteX278" fmla="*/ 1209521 w 2120453"/>
                <a:gd name="connsiteY278" fmla="*/ 535867 h 1230839"/>
                <a:gd name="connsiteX279" fmla="*/ 1198672 w 2120453"/>
                <a:gd name="connsiteY279" fmla="*/ 542144 h 1230839"/>
                <a:gd name="connsiteX280" fmla="*/ 1220379 w 2120453"/>
                <a:gd name="connsiteY280" fmla="*/ 529590 h 1230839"/>
                <a:gd name="connsiteX281" fmla="*/ 1214598 w 2120453"/>
                <a:gd name="connsiteY281" fmla="*/ 519674 h 1230839"/>
                <a:gd name="connsiteX282" fmla="*/ 1225428 w 2120453"/>
                <a:gd name="connsiteY282" fmla="*/ 513407 h 1230839"/>
                <a:gd name="connsiteX283" fmla="*/ 1231228 w 2120453"/>
                <a:gd name="connsiteY283" fmla="*/ 523342 h 1230839"/>
                <a:gd name="connsiteX284" fmla="*/ 1220379 w 2120453"/>
                <a:gd name="connsiteY284" fmla="*/ 529590 h 1230839"/>
                <a:gd name="connsiteX285" fmla="*/ 1242049 w 2120453"/>
                <a:gd name="connsiteY285" fmla="*/ 517112 h 1230839"/>
                <a:gd name="connsiteX286" fmla="*/ 1236286 w 2120453"/>
                <a:gd name="connsiteY286" fmla="*/ 507149 h 1230839"/>
                <a:gd name="connsiteX287" fmla="*/ 1247154 w 2120453"/>
                <a:gd name="connsiteY287" fmla="*/ 500882 h 1230839"/>
                <a:gd name="connsiteX288" fmla="*/ 1252888 w 2120453"/>
                <a:gd name="connsiteY288" fmla="*/ 510816 h 1230839"/>
                <a:gd name="connsiteX289" fmla="*/ 1242049 w 2120453"/>
                <a:gd name="connsiteY289" fmla="*/ 517112 h 1230839"/>
                <a:gd name="connsiteX290" fmla="*/ 1263708 w 2120453"/>
                <a:gd name="connsiteY290" fmla="*/ 504549 h 1230839"/>
                <a:gd name="connsiteX291" fmla="*/ 1257974 w 2120453"/>
                <a:gd name="connsiteY291" fmla="*/ 494614 h 1230839"/>
                <a:gd name="connsiteX292" fmla="*/ 1268823 w 2120453"/>
                <a:gd name="connsiteY292" fmla="*/ 488347 h 1230839"/>
                <a:gd name="connsiteX293" fmla="*/ 1274557 w 2120453"/>
                <a:gd name="connsiteY293" fmla="*/ 498319 h 1230839"/>
                <a:gd name="connsiteX294" fmla="*/ 1263708 w 2120453"/>
                <a:gd name="connsiteY294" fmla="*/ 504549 h 1230839"/>
                <a:gd name="connsiteX295" fmla="*/ 1285435 w 2120453"/>
                <a:gd name="connsiteY295" fmla="*/ 492033 h 1230839"/>
                <a:gd name="connsiteX296" fmla="*/ 1279663 w 2120453"/>
                <a:gd name="connsiteY296" fmla="*/ 482089 h 1230839"/>
                <a:gd name="connsiteX297" fmla="*/ 1290531 w 2120453"/>
                <a:gd name="connsiteY297" fmla="*/ 475840 h 1230839"/>
                <a:gd name="connsiteX298" fmla="*/ 1296284 w 2120453"/>
                <a:gd name="connsiteY298" fmla="*/ 485794 h 1230839"/>
                <a:gd name="connsiteX299" fmla="*/ 1285435 w 2120453"/>
                <a:gd name="connsiteY299" fmla="*/ 492033 h 1230839"/>
                <a:gd name="connsiteX300" fmla="*/ 1307104 w 2120453"/>
                <a:gd name="connsiteY300" fmla="*/ 479527 h 1230839"/>
                <a:gd name="connsiteX301" fmla="*/ 1301370 w 2120453"/>
                <a:gd name="connsiteY301" fmla="*/ 469573 h 1230839"/>
                <a:gd name="connsiteX302" fmla="*/ 1312219 w 2120453"/>
                <a:gd name="connsiteY302" fmla="*/ 463325 h 1230839"/>
                <a:gd name="connsiteX303" fmla="*/ 1317934 w 2120453"/>
                <a:gd name="connsiteY303" fmla="*/ 473240 h 1230839"/>
                <a:gd name="connsiteX304" fmla="*/ 1307104 w 2120453"/>
                <a:gd name="connsiteY304" fmla="*/ 479527 h 1230839"/>
                <a:gd name="connsiteX305" fmla="*/ 1328802 w 2120453"/>
                <a:gd name="connsiteY305" fmla="*/ 467001 h 1230839"/>
                <a:gd name="connsiteX306" fmla="*/ 1323059 w 2120453"/>
                <a:gd name="connsiteY306" fmla="*/ 457029 h 1230839"/>
                <a:gd name="connsiteX307" fmla="*/ 1333917 w 2120453"/>
                <a:gd name="connsiteY307" fmla="*/ 450799 h 1230839"/>
                <a:gd name="connsiteX308" fmla="*/ 1339642 w 2120453"/>
                <a:gd name="connsiteY308" fmla="*/ 460753 h 1230839"/>
                <a:gd name="connsiteX309" fmla="*/ 1328802 w 2120453"/>
                <a:gd name="connsiteY309" fmla="*/ 467001 h 1230839"/>
                <a:gd name="connsiteX310" fmla="*/ 1350472 w 2120453"/>
                <a:gd name="connsiteY310" fmla="*/ 454485 h 1230839"/>
                <a:gd name="connsiteX311" fmla="*/ 1344738 w 2120453"/>
                <a:gd name="connsiteY311" fmla="*/ 444522 h 1230839"/>
                <a:gd name="connsiteX312" fmla="*/ 1355587 w 2120453"/>
                <a:gd name="connsiteY312" fmla="*/ 438236 h 1230839"/>
                <a:gd name="connsiteX313" fmla="*/ 1361340 w 2120453"/>
                <a:gd name="connsiteY313" fmla="*/ 448227 h 1230839"/>
                <a:gd name="connsiteX314" fmla="*/ 1350472 w 2120453"/>
                <a:gd name="connsiteY314" fmla="*/ 454485 h 1230839"/>
                <a:gd name="connsiteX315" fmla="*/ 1372170 w 2120453"/>
                <a:gd name="connsiteY315" fmla="*/ 441960 h 1230839"/>
                <a:gd name="connsiteX316" fmla="*/ 1366445 w 2120453"/>
                <a:gd name="connsiteY316" fmla="*/ 431987 h 1230839"/>
                <a:gd name="connsiteX317" fmla="*/ 1377265 w 2120453"/>
                <a:gd name="connsiteY317" fmla="*/ 425739 h 1230839"/>
                <a:gd name="connsiteX318" fmla="*/ 1383038 w 2120453"/>
                <a:gd name="connsiteY318" fmla="*/ 435702 h 1230839"/>
                <a:gd name="connsiteX319" fmla="*/ 1372170 w 2120453"/>
                <a:gd name="connsiteY319" fmla="*/ 441960 h 1230839"/>
                <a:gd name="connsiteX320" fmla="*/ 1393858 w 2120453"/>
                <a:gd name="connsiteY320" fmla="*/ 429444 h 1230839"/>
                <a:gd name="connsiteX321" fmla="*/ 1388115 w 2120453"/>
                <a:gd name="connsiteY321" fmla="*/ 419481 h 1230839"/>
                <a:gd name="connsiteX322" fmla="*/ 1398963 w 2120453"/>
                <a:gd name="connsiteY322" fmla="*/ 413233 h 1230839"/>
                <a:gd name="connsiteX323" fmla="*/ 1404717 w 2120453"/>
                <a:gd name="connsiteY323" fmla="*/ 423148 h 1230839"/>
                <a:gd name="connsiteX324" fmla="*/ 1393858 w 2120453"/>
                <a:gd name="connsiteY324" fmla="*/ 429444 h 1230839"/>
                <a:gd name="connsiteX325" fmla="*/ 1415565 w 2120453"/>
                <a:gd name="connsiteY325" fmla="*/ 416909 h 1230839"/>
                <a:gd name="connsiteX326" fmla="*/ 1409784 w 2120453"/>
                <a:gd name="connsiteY326" fmla="*/ 406965 h 1230839"/>
                <a:gd name="connsiteX327" fmla="*/ 1420642 w 2120453"/>
                <a:gd name="connsiteY327" fmla="*/ 400698 h 1230839"/>
                <a:gd name="connsiteX328" fmla="*/ 1426395 w 2120453"/>
                <a:gd name="connsiteY328" fmla="*/ 410670 h 1230839"/>
                <a:gd name="connsiteX329" fmla="*/ 1415565 w 2120453"/>
                <a:gd name="connsiteY329" fmla="*/ 416909 h 1230839"/>
                <a:gd name="connsiteX330" fmla="*/ 1437254 w 2120453"/>
                <a:gd name="connsiteY330" fmla="*/ 404384 h 1230839"/>
                <a:gd name="connsiteX331" fmla="*/ 1431501 w 2120453"/>
                <a:gd name="connsiteY331" fmla="*/ 394440 h 1230839"/>
                <a:gd name="connsiteX332" fmla="*/ 1442321 w 2120453"/>
                <a:gd name="connsiteY332" fmla="*/ 388172 h 1230839"/>
                <a:gd name="connsiteX333" fmla="*/ 1448093 w 2120453"/>
                <a:gd name="connsiteY333" fmla="*/ 398135 h 1230839"/>
                <a:gd name="connsiteX334" fmla="*/ 1437254 w 2120453"/>
                <a:gd name="connsiteY334" fmla="*/ 404384 h 1230839"/>
                <a:gd name="connsiteX335" fmla="*/ 1458952 w 2120453"/>
                <a:gd name="connsiteY335" fmla="*/ 391878 h 1230839"/>
                <a:gd name="connsiteX336" fmla="*/ 1453180 w 2120453"/>
                <a:gd name="connsiteY336" fmla="*/ 381895 h 1230839"/>
                <a:gd name="connsiteX337" fmla="*/ 1464029 w 2120453"/>
                <a:gd name="connsiteY337" fmla="*/ 375685 h 1230839"/>
                <a:gd name="connsiteX338" fmla="*/ 1469782 w 2120453"/>
                <a:gd name="connsiteY338" fmla="*/ 385591 h 1230839"/>
                <a:gd name="connsiteX339" fmla="*/ 1458952 w 2120453"/>
                <a:gd name="connsiteY339" fmla="*/ 391878 h 1230839"/>
                <a:gd name="connsiteX340" fmla="*/ 1480602 w 2120453"/>
                <a:gd name="connsiteY340" fmla="*/ 379352 h 1230839"/>
                <a:gd name="connsiteX341" fmla="*/ 1474878 w 2120453"/>
                <a:gd name="connsiteY341" fmla="*/ 369380 h 1230839"/>
                <a:gd name="connsiteX342" fmla="*/ 1485717 w 2120453"/>
                <a:gd name="connsiteY342" fmla="*/ 363150 h 1230839"/>
                <a:gd name="connsiteX343" fmla="*/ 1491451 w 2120453"/>
                <a:gd name="connsiteY343" fmla="*/ 373085 h 1230839"/>
                <a:gd name="connsiteX344" fmla="*/ 1480602 w 2120453"/>
                <a:gd name="connsiteY344" fmla="*/ 379352 h 1230839"/>
                <a:gd name="connsiteX345" fmla="*/ 1502300 w 2120453"/>
                <a:gd name="connsiteY345" fmla="*/ 366827 h 1230839"/>
                <a:gd name="connsiteX346" fmla="*/ 1496566 w 2120453"/>
                <a:gd name="connsiteY346" fmla="*/ 356883 h 1230839"/>
                <a:gd name="connsiteX347" fmla="*/ 1507415 w 2120453"/>
                <a:gd name="connsiteY347" fmla="*/ 350615 h 1230839"/>
                <a:gd name="connsiteX348" fmla="*/ 1513168 w 2120453"/>
                <a:gd name="connsiteY348" fmla="*/ 360540 h 1230839"/>
                <a:gd name="connsiteX349" fmla="*/ 1502300 w 2120453"/>
                <a:gd name="connsiteY349" fmla="*/ 366827 h 1230839"/>
                <a:gd name="connsiteX350" fmla="*/ 1523998 w 2120453"/>
                <a:gd name="connsiteY350" fmla="*/ 354301 h 1230839"/>
                <a:gd name="connsiteX351" fmla="*/ 1518245 w 2120453"/>
                <a:gd name="connsiteY351" fmla="*/ 344376 h 1230839"/>
                <a:gd name="connsiteX352" fmla="*/ 1529094 w 2120453"/>
                <a:gd name="connsiteY352" fmla="*/ 338109 h 1230839"/>
                <a:gd name="connsiteX353" fmla="*/ 1534847 w 2120453"/>
                <a:gd name="connsiteY353" fmla="*/ 348043 h 1230839"/>
                <a:gd name="connsiteX354" fmla="*/ 1523998 w 2120453"/>
                <a:gd name="connsiteY354" fmla="*/ 354301 h 1230839"/>
                <a:gd name="connsiteX355" fmla="*/ 1545668 w 2120453"/>
                <a:gd name="connsiteY355" fmla="*/ 341786 h 1230839"/>
                <a:gd name="connsiteX356" fmla="*/ 1539924 w 2120453"/>
                <a:gd name="connsiteY356" fmla="*/ 331822 h 1230839"/>
                <a:gd name="connsiteX357" fmla="*/ 1550763 w 2120453"/>
                <a:gd name="connsiteY357" fmla="*/ 325555 h 1230839"/>
                <a:gd name="connsiteX358" fmla="*/ 1556526 w 2120453"/>
                <a:gd name="connsiteY358" fmla="*/ 335528 h 1230839"/>
                <a:gd name="connsiteX359" fmla="*/ 1545668 w 2120453"/>
                <a:gd name="connsiteY359" fmla="*/ 341786 h 1230839"/>
                <a:gd name="connsiteX360" fmla="*/ 1567356 w 2120453"/>
                <a:gd name="connsiteY360" fmla="*/ 329251 h 1230839"/>
                <a:gd name="connsiteX361" fmla="*/ 1561622 w 2120453"/>
                <a:gd name="connsiteY361" fmla="*/ 319326 h 1230839"/>
                <a:gd name="connsiteX362" fmla="*/ 1572471 w 2120453"/>
                <a:gd name="connsiteY362" fmla="*/ 313049 h 1230839"/>
                <a:gd name="connsiteX363" fmla="*/ 1578224 w 2120453"/>
                <a:gd name="connsiteY363" fmla="*/ 323031 h 1230839"/>
                <a:gd name="connsiteX364" fmla="*/ 1567356 w 2120453"/>
                <a:gd name="connsiteY364" fmla="*/ 329251 h 1230839"/>
                <a:gd name="connsiteX365" fmla="*/ 1589063 w 2120453"/>
                <a:gd name="connsiteY365" fmla="*/ 316735 h 1230839"/>
                <a:gd name="connsiteX366" fmla="*/ 1583329 w 2120453"/>
                <a:gd name="connsiteY366" fmla="*/ 306772 h 1230839"/>
                <a:gd name="connsiteX367" fmla="*/ 1594178 w 2120453"/>
                <a:gd name="connsiteY367" fmla="*/ 300533 h 1230839"/>
                <a:gd name="connsiteX368" fmla="*/ 1599893 w 2120453"/>
                <a:gd name="connsiteY368" fmla="*/ 310486 h 1230839"/>
                <a:gd name="connsiteX369" fmla="*/ 1589063 w 2120453"/>
                <a:gd name="connsiteY369" fmla="*/ 316735 h 1230839"/>
                <a:gd name="connsiteX370" fmla="*/ 1610752 w 2120453"/>
                <a:gd name="connsiteY370" fmla="*/ 304247 h 1230839"/>
                <a:gd name="connsiteX371" fmla="*/ 1604999 w 2120453"/>
                <a:gd name="connsiteY371" fmla="*/ 294265 h 1230839"/>
                <a:gd name="connsiteX372" fmla="*/ 1615867 w 2120453"/>
                <a:gd name="connsiteY372" fmla="*/ 288007 h 1230839"/>
                <a:gd name="connsiteX373" fmla="*/ 1621601 w 2120453"/>
                <a:gd name="connsiteY373" fmla="*/ 297961 h 1230839"/>
                <a:gd name="connsiteX374" fmla="*/ 1610752 w 2120453"/>
                <a:gd name="connsiteY374" fmla="*/ 304247 h 1230839"/>
                <a:gd name="connsiteX375" fmla="*/ 1632450 w 2120453"/>
                <a:gd name="connsiteY375" fmla="*/ 291703 h 1230839"/>
                <a:gd name="connsiteX376" fmla="*/ 1626687 w 2120453"/>
                <a:gd name="connsiteY376" fmla="*/ 281740 h 1230839"/>
                <a:gd name="connsiteX377" fmla="*/ 1637565 w 2120453"/>
                <a:gd name="connsiteY377" fmla="*/ 275463 h 1230839"/>
                <a:gd name="connsiteX378" fmla="*/ 1643318 w 2120453"/>
                <a:gd name="connsiteY378" fmla="*/ 285445 h 1230839"/>
                <a:gd name="connsiteX379" fmla="*/ 1632450 w 2120453"/>
                <a:gd name="connsiteY379" fmla="*/ 291703 h 1230839"/>
                <a:gd name="connsiteX380" fmla="*/ 1654110 w 2120453"/>
                <a:gd name="connsiteY380" fmla="*/ 279168 h 1230839"/>
                <a:gd name="connsiteX381" fmla="*/ 1648385 w 2120453"/>
                <a:gd name="connsiteY381" fmla="*/ 269215 h 1230839"/>
                <a:gd name="connsiteX382" fmla="*/ 1659253 w 2120453"/>
                <a:gd name="connsiteY382" fmla="*/ 262947 h 1230839"/>
                <a:gd name="connsiteX383" fmla="*/ 1664968 w 2120453"/>
                <a:gd name="connsiteY383" fmla="*/ 272929 h 1230839"/>
                <a:gd name="connsiteX384" fmla="*/ 1654110 w 2120453"/>
                <a:gd name="connsiteY384" fmla="*/ 279168 h 1230839"/>
                <a:gd name="connsiteX385" fmla="*/ 1675807 w 2120453"/>
                <a:gd name="connsiteY385" fmla="*/ 266662 h 1230839"/>
                <a:gd name="connsiteX386" fmla="*/ 1670055 w 2120453"/>
                <a:gd name="connsiteY386" fmla="*/ 256689 h 1230839"/>
                <a:gd name="connsiteX387" fmla="*/ 1680913 w 2120453"/>
                <a:gd name="connsiteY387" fmla="*/ 250450 h 1230839"/>
                <a:gd name="connsiteX388" fmla="*/ 1686666 w 2120453"/>
                <a:gd name="connsiteY388" fmla="*/ 260385 h 1230839"/>
                <a:gd name="connsiteX389" fmla="*/ 1675807 w 2120453"/>
                <a:gd name="connsiteY389" fmla="*/ 266662 h 1230839"/>
                <a:gd name="connsiteX390" fmla="*/ 1697525 w 2120453"/>
                <a:gd name="connsiteY390" fmla="*/ 254108 h 1230839"/>
                <a:gd name="connsiteX391" fmla="*/ 1691734 w 2120453"/>
                <a:gd name="connsiteY391" fmla="*/ 244173 h 1230839"/>
                <a:gd name="connsiteX392" fmla="*/ 1702611 w 2120453"/>
                <a:gd name="connsiteY392" fmla="*/ 237896 h 1230839"/>
                <a:gd name="connsiteX393" fmla="*/ 1708355 w 2120453"/>
                <a:gd name="connsiteY393" fmla="*/ 247869 h 1230839"/>
                <a:gd name="connsiteX394" fmla="*/ 1697525 w 2120453"/>
                <a:gd name="connsiteY394" fmla="*/ 254108 h 1230839"/>
                <a:gd name="connsiteX395" fmla="*/ 1719204 w 2120453"/>
                <a:gd name="connsiteY395" fmla="*/ 241592 h 1230839"/>
                <a:gd name="connsiteX396" fmla="*/ 1713450 w 2120453"/>
                <a:gd name="connsiteY396" fmla="*/ 231667 h 1230839"/>
                <a:gd name="connsiteX397" fmla="*/ 1724290 w 2120453"/>
                <a:gd name="connsiteY397" fmla="*/ 225400 h 1230839"/>
                <a:gd name="connsiteX398" fmla="*/ 1730043 w 2120453"/>
                <a:gd name="connsiteY398" fmla="*/ 235353 h 1230839"/>
                <a:gd name="connsiteX399" fmla="*/ 1719204 w 2120453"/>
                <a:gd name="connsiteY399" fmla="*/ 241592 h 1230839"/>
                <a:gd name="connsiteX400" fmla="*/ 1740921 w 2120453"/>
                <a:gd name="connsiteY400" fmla="*/ 229095 h 1230839"/>
                <a:gd name="connsiteX401" fmla="*/ 1735129 w 2120453"/>
                <a:gd name="connsiteY401" fmla="*/ 219123 h 1230839"/>
                <a:gd name="connsiteX402" fmla="*/ 1745959 w 2120453"/>
                <a:gd name="connsiteY402" fmla="*/ 212874 h 1230839"/>
                <a:gd name="connsiteX403" fmla="*/ 1751722 w 2120453"/>
                <a:gd name="connsiteY403" fmla="*/ 222818 h 1230839"/>
                <a:gd name="connsiteX404" fmla="*/ 1740921 w 2120453"/>
                <a:gd name="connsiteY404" fmla="*/ 229095 h 1230839"/>
                <a:gd name="connsiteX405" fmla="*/ 1762571 w 2120453"/>
                <a:gd name="connsiteY405" fmla="*/ 216551 h 1230839"/>
                <a:gd name="connsiteX406" fmla="*/ 1756827 w 2120453"/>
                <a:gd name="connsiteY406" fmla="*/ 206588 h 1230839"/>
                <a:gd name="connsiteX407" fmla="*/ 1767695 w 2120453"/>
                <a:gd name="connsiteY407" fmla="*/ 200349 h 1230839"/>
                <a:gd name="connsiteX408" fmla="*/ 1773410 w 2120453"/>
                <a:gd name="connsiteY408" fmla="*/ 210331 h 1230839"/>
                <a:gd name="connsiteX409" fmla="*/ 1762571 w 2120453"/>
                <a:gd name="connsiteY409" fmla="*/ 216551 h 1230839"/>
                <a:gd name="connsiteX410" fmla="*/ 1784288 w 2120453"/>
                <a:gd name="connsiteY410" fmla="*/ 204035 h 1230839"/>
                <a:gd name="connsiteX411" fmla="*/ 1778516 w 2120453"/>
                <a:gd name="connsiteY411" fmla="*/ 194091 h 1230839"/>
                <a:gd name="connsiteX412" fmla="*/ 1789374 w 2120453"/>
                <a:gd name="connsiteY412" fmla="*/ 187823 h 1230839"/>
                <a:gd name="connsiteX413" fmla="*/ 1795127 w 2120453"/>
                <a:gd name="connsiteY413" fmla="*/ 197786 h 1230839"/>
                <a:gd name="connsiteX414" fmla="*/ 1784288 w 2120453"/>
                <a:gd name="connsiteY414" fmla="*/ 204035 h 1230839"/>
                <a:gd name="connsiteX415" fmla="*/ 1805976 w 2120453"/>
                <a:gd name="connsiteY415" fmla="*/ 191519 h 1230839"/>
                <a:gd name="connsiteX416" fmla="*/ 1800185 w 2120453"/>
                <a:gd name="connsiteY416" fmla="*/ 181575 h 1230839"/>
                <a:gd name="connsiteX417" fmla="*/ 1811053 w 2120453"/>
                <a:gd name="connsiteY417" fmla="*/ 175308 h 1230839"/>
                <a:gd name="connsiteX418" fmla="*/ 1816816 w 2120453"/>
                <a:gd name="connsiteY418" fmla="*/ 185271 h 1230839"/>
                <a:gd name="connsiteX419" fmla="*/ 1805976 w 2120453"/>
                <a:gd name="connsiteY419" fmla="*/ 191519 h 1230839"/>
                <a:gd name="connsiteX420" fmla="*/ 1827636 w 2120453"/>
                <a:gd name="connsiteY420" fmla="*/ 178994 h 1230839"/>
                <a:gd name="connsiteX421" fmla="*/ 1821883 w 2120453"/>
                <a:gd name="connsiteY421" fmla="*/ 169040 h 1230839"/>
                <a:gd name="connsiteX422" fmla="*/ 1832751 w 2120453"/>
                <a:gd name="connsiteY422" fmla="*/ 162782 h 1230839"/>
                <a:gd name="connsiteX423" fmla="*/ 1838475 w 2120453"/>
                <a:gd name="connsiteY423" fmla="*/ 172726 h 1230839"/>
                <a:gd name="connsiteX424" fmla="*/ 1827636 w 2120453"/>
                <a:gd name="connsiteY424" fmla="*/ 178994 h 1230839"/>
                <a:gd name="connsiteX425" fmla="*/ 1849324 w 2120453"/>
                <a:gd name="connsiteY425" fmla="*/ 166459 h 1230839"/>
                <a:gd name="connsiteX426" fmla="*/ 1843581 w 2120453"/>
                <a:gd name="connsiteY426" fmla="*/ 156524 h 1230839"/>
                <a:gd name="connsiteX427" fmla="*/ 1854430 w 2120453"/>
                <a:gd name="connsiteY427" fmla="*/ 150266 h 1230839"/>
                <a:gd name="connsiteX428" fmla="*/ 1860174 w 2120453"/>
                <a:gd name="connsiteY428" fmla="*/ 160239 h 1230839"/>
                <a:gd name="connsiteX429" fmla="*/ 1849324 w 2120453"/>
                <a:gd name="connsiteY429" fmla="*/ 166459 h 1230839"/>
                <a:gd name="connsiteX430" fmla="*/ 1871023 w 2120453"/>
                <a:gd name="connsiteY430" fmla="*/ 153962 h 1230839"/>
                <a:gd name="connsiteX431" fmla="*/ 1865298 w 2120453"/>
                <a:gd name="connsiteY431" fmla="*/ 143999 h 1230839"/>
                <a:gd name="connsiteX432" fmla="*/ 1876109 w 2120453"/>
                <a:gd name="connsiteY432" fmla="*/ 137760 h 1230839"/>
                <a:gd name="connsiteX433" fmla="*/ 1881862 w 2120453"/>
                <a:gd name="connsiteY433" fmla="*/ 147694 h 1230839"/>
                <a:gd name="connsiteX434" fmla="*/ 1871023 w 2120453"/>
                <a:gd name="connsiteY434" fmla="*/ 153962 h 1230839"/>
                <a:gd name="connsiteX435" fmla="*/ 1892711 w 2120453"/>
                <a:gd name="connsiteY435" fmla="*/ 141408 h 1230839"/>
                <a:gd name="connsiteX436" fmla="*/ 1886986 w 2120453"/>
                <a:gd name="connsiteY436" fmla="*/ 131464 h 1230839"/>
                <a:gd name="connsiteX437" fmla="*/ 1897807 w 2120453"/>
                <a:gd name="connsiteY437" fmla="*/ 125225 h 1230839"/>
                <a:gd name="connsiteX438" fmla="*/ 1903560 w 2120453"/>
                <a:gd name="connsiteY438" fmla="*/ 135150 h 1230839"/>
                <a:gd name="connsiteX439" fmla="*/ 1892711 w 2120453"/>
                <a:gd name="connsiteY439" fmla="*/ 141408 h 1230839"/>
                <a:gd name="connsiteX440" fmla="*/ 1914399 w 2120453"/>
                <a:gd name="connsiteY440" fmla="*/ 128911 h 1230839"/>
                <a:gd name="connsiteX441" fmla="*/ 1908665 w 2120453"/>
                <a:gd name="connsiteY441" fmla="*/ 118948 h 1230839"/>
                <a:gd name="connsiteX442" fmla="*/ 1919486 w 2120453"/>
                <a:gd name="connsiteY442" fmla="*/ 112671 h 1230839"/>
                <a:gd name="connsiteX443" fmla="*/ 1925229 w 2120453"/>
                <a:gd name="connsiteY443" fmla="*/ 122663 h 1230839"/>
                <a:gd name="connsiteX444" fmla="*/ 1914399 w 2120453"/>
                <a:gd name="connsiteY444" fmla="*/ 128911 h 1230839"/>
                <a:gd name="connsiteX445" fmla="*/ 1936088 w 2120453"/>
                <a:gd name="connsiteY445" fmla="*/ 116386 h 1230839"/>
                <a:gd name="connsiteX446" fmla="*/ 1930335 w 2120453"/>
                <a:gd name="connsiteY446" fmla="*/ 106451 h 1230839"/>
                <a:gd name="connsiteX447" fmla="*/ 1941203 w 2120453"/>
                <a:gd name="connsiteY447" fmla="*/ 100174 h 1230839"/>
                <a:gd name="connsiteX448" fmla="*/ 1946956 w 2120453"/>
                <a:gd name="connsiteY448" fmla="*/ 110128 h 1230839"/>
                <a:gd name="connsiteX449" fmla="*/ 1936088 w 2120453"/>
                <a:gd name="connsiteY449" fmla="*/ 116386 h 1230839"/>
                <a:gd name="connsiteX450" fmla="*/ 1957757 w 2120453"/>
                <a:gd name="connsiteY450" fmla="*/ 103880 h 1230839"/>
                <a:gd name="connsiteX451" fmla="*/ 1952071 w 2120453"/>
                <a:gd name="connsiteY451" fmla="*/ 93869 h 1230839"/>
                <a:gd name="connsiteX452" fmla="*/ 1962881 w 2120453"/>
                <a:gd name="connsiteY452" fmla="*/ 87668 h 1230839"/>
                <a:gd name="connsiteX453" fmla="*/ 1968625 w 2120453"/>
                <a:gd name="connsiteY453" fmla="*/ 97602 h 1230839"/>
                <a:gd name="connsiteX454" fmla="*/ 1957757 w 2120453"/>
                <a:gd name="connsiteY454" fmla="*/ 103880 h 1230839"/>
                <a:gd name="connsiteX455" fmla="*/ 1979474 w 2120453"/>
                <a:gd name="connsiteY455" fmla="*/ 91335 h 1230839"/>
                <a:gd name="connsiteX456" fmla="*/ 1973721 w 2120453"/>
                <a:gd name="connsiteY456" fmla="*/ 81391 h 1230839"/>
                <a:gd name="connsiteX457" fmla="*/ 1984551 w 2120453"/>
                <a:gd name="connsiteY457" fmla="*/ 75152 h 1230839"/>
                <a:gd name="connsiteX458" fmla="*/ 1990295 w 2120453"/>
                <a:gd name="connsiteY458" fmla="*/ 85077 h 1230839"/>
                <a:gd name="connsiteX459" fmla="*/ 1979474 w 2120453"/>
                <a:gd name="connsiteY459" fmla="*/ 91335 h 1230839"/>
                <a:gd name="connsiteX460" fmla="*/ 2001163 w 2120453"/>
                <a:gd name="connsiteY460" fmla="*/ 78819 h 1230839"/>
                <a:gd name="connsiteX461" fmla="*/ 1995409 w 2120453"/>
                <a:gd name="connsiteY461" fmla="*/ 68875 h 1230839"/>
                <a:gd name="connsiteX462" fmla="*/ 2006249 w 2120453"/>
                <a:gd name="connsiteY462" fmla="*/ 62627 h 1230839"/>
                <a:gd name="connsiteX463" fmla="*/ 2011983 w 2120453"/>
                <a:gd name="connsiteY463" fmla="*/ 72561 h 1230839"/>
                <a:gd name="connsiteX464" fmla="*/ 2001163 w 2120453"/>
                <a:gd name="connsiteY464" fmla="*/ 78819 h 1230839"/>
                <a:gd name="connsiteX465" fmla="*/ 2022841 w 2120453"/>
                <a:gd name="connsiteY465" fmla="*/ 66322 h 1230839"/>
                <a:gd name="connsiteX466" fmla="*/ 2017117 w 2120453"/>
                <a:gd name="connsiteY466" fmla="*/ 56331 h 1230839"/>
                <a:gd name="connsiteX467" fmla="*/ 2027937 w 2120453"/>
                <a:gd name="connsiteY467" fmla="*/ 50082 h 1230839"/>
                <a:gd name="connsiteX468" fmla="*/ 2033691 w 2120453"/>
                <a:gd name="connsiteY468" fmla="*/ 60027 h 1230839"/>
                <a:gd name="connsiteX469" fmla="*/ 2022841 w 2120453"/>
                <a:gd name="connsiteY469" fmla="*/ 66322 h 1230839"/>
                <a:gd name="connsiteX470" fmla="*/ 2044530 w 2120453"/>
                <a:gd name="connsiteY470" fmla="*/ 53797 h 1230839"/>
                <a:gd name="connsiteX471" fmla="*/ 2038777 w 2120453"/>
                <a:gd name="connsiteY471" fmla="*/ 43805 h 1230839"/>
                <a:gd name="connsiteX472" fmla="*/ 2049635 w 2120453"/>
                <a:gd name="connsiteY472" fmla="*/ 37576 h 1230839"/>
                <a:gd name="connsiteX473" fmla="*/ 2055369 w 2120453"/>
                <a:gd name="connsiteY473" fmla="*/ 47511 h 1230839"/>
                <a:gd name="connsiteX474" fmla="*/ 2044530 w 2120453"/>
                <a:gd name="connsiteY474" fmla="*/ 53797 h 1230839"/>
                <a:gd name="connsiteX475" fmla="*/ 2066247 w 2120453"/>
                <a:gd name="connsiteY475" fmla="*/ 41243 h 1230839"/>
                <a:gd name="connsiteX476" fmla="*/ 2060494 w 2120453"/>
                <a:gd name="connsiteY476" fmla="*/ 31318 h 1230839"/>
                <a:gd name="connsiteX477" fmla="*/ 2071324 w 2120453"/>
                <a:gd name="connsiteY477" fmla="*/ 25051 h 1230839"/>
                <a:gd name="connsiteX478" fmla="*/ 2077077 w 2120453"/>
                <a:gd name="connsiteY478" fmla="*/ 34985 h 1230839"/>
                <a:gd name="connsiteX479" fmla="*/ 2066247 w 2120453"/>
                <a:gd name="connsiteY479" fmla="*/ 41243 h 1230839"/>
                <a:gd name="connsiteX480" fmla="*/ 2087888 w 2120453"/>
                <a:gd name="connsiteY480" fmla="*/ 28699 h 1230839"/>
                <a:gd name="connsiteX481" fmla="*/ 2082182 w 2120453"/>
                <a:gd name="connsiteY481" fmla="*/ 18764 h 1230839"/>
                <a:gd name="connsiteX482" fmla="*/ 2092993 w 2120453"/>
                <a:gd name="connsiteY482" fmla="*/ 12525 h 1230839"/>
                <a:gd name="connsiteX483" fmla="*/ 2098746 w 2120453"/>
                <a:gd name="connsiteY483" fmla="*/ 22469 h 1230839"/>
                <a:gd name="connsiteX484" fmla="*/ 2087888 w 2120453"/>
                <a:gd name="connsiteY484" fmla="*/ 28699 h 1230839"/>
                <a:gd name="connsiteX485" fmla="*/ 2109586 w 2120453"/>
                <a:gd name="connsiteY485" fmla="*/ 16221 h 1230839"/>
                <a:gd name="connsiteX486" fmla="*/ 2103861 w 2120453"/>
                <a:gd name="connsiteY486" fmla="*/ 6229 h 1230839"/>
                <a:gd name="connsiteX487" fmla="*/ 2114691 w 2120453"/>
                <a:gd name="connsiteY487" fmla="*/ 0 h 1230839"/>
                <a:gd name="connsiteX488" fmla="*/ 2120454 w 2120453"/>
                <a:gd name="connsiteY488" fmla="*/ 9944 h 1230839"/>
                <a:gd name="connsiteX489" fmla="*/ 2109586 w 2120453"/>
                <a:gd name="connsiteY489" fmla="*/ 16221 h 123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53" h="1230839">
                  <a:moveTo>
                    <a:pt x="5753" y="1230840"/>
                  </a:moveTo>
                  <a:lnTo>
                    <a:pt x="0" y="1220876"/>
                  </a:lnTo>
                  <a:lnTo>
                    <a:pt x="10868" y="1214619"/>
                  </a:lnTo>
                  <a:lnTo>
                    <a:pt x="16602" y="1224639"/>
                  </a:lnTo>
                  <a:lnTo>
                    <a:pt x="5753" y="1230840"/>
                  </a:lnTo>
                  <a:close/>
                  <a:moveTo>
                    <a:pt x="27470" y="1218314"/>
                  </a:moveTo>
                  <a:lnTo>
                    <a:pt x="21727" y="1208360"/>
                  </a:lnTo>
                  <a:lnTo>
                    <a:pt x="32585" y="1202093"/>
                  </a:lnTo>
                  <a:lnTo>
                    <a:pt x="38281" y="1212075"/>
                  </a:lnTo>
                  <a:lnTo>
                    <a:pt x="27470" y="1218314"/>
                  </a:lnTo>
                  <a:close/>
                  <a:moveTo>
                    <a:pt x="49139" y="1205760"/>
                  </a:moveTo>
                  <a:lnTo>
                    <a:pt x="43405" y="1195854"/>
                  </a:lnTo>
                  <a:lnTo>
                    <a:pt x="54245" y="1189587"/>
                  </a:lnTo>
                  <a:lnTo>
                    <a:pt x="59998" y="1199502"/>
                  </a:lnTo>
                  <a:lnTo>
                    <a:pt x="49139" y="1205760"/>
                  </a:lnTo>
                  <a:close/>
                  <a:moveTo>
                    <a:pt x="70828" y="1193273"/>
                  </a:moveTo>
                  <a:lnTo>
                    <a:pt x="65103" y="1183291"/>
                  </a:lnTo>
                  <a:lnTo>
                    <a:pt x="75943" y="1177071"/>
                  </a:lnTo>
                  <a:lnTo>
                    <a:pt x="81686" y="1187044"/>
                  </a:lnTo>
                  <a:lnTo>
                    <a:pt x="70828" y="1193273"/>
                  </a:lnTo>
                  <a:close/>
                  <a:moveTo>
                    <a:pt x="92535" y="1180767"/>
                  </a:moveTo>
                  <a:lnTo>
                    <a:pt x="86801" y="1170813"/>
                  </a:lnTo>
                  <a:lnTo>
                    <a:pt x="97612" y="1164536"/>
                  </a:lnTo>
                  <a:lnTo>
                    <a:pt x="103375" y="1174490"/>
                  </a:lnTo>
                  <a:lnTo>
                    <a:pt x="92535" y="1180767"/>
                  </a:lnTo>
                  <a:close/>
                  <a:moveTo>
                    <a:pt x="114231" y="1168251"/>
                  </a:moveTo>
                  <a:lnTo>
                    <a:pt x="108459" y="1158269"/>
                  </a:lnTo>
                  <a:lnTo>
                    <a:pt x="119289" y="1152001"/>
                  </a:lnTo>
                  <a:lnTo>
                    <a:pt x="125080" y="1161983"/>
                  </a:lnTo>
                  <a:lnTo>
                    <a:pt x="114231" y="1168251"/>
                  </a:lnTo>
                  <a:close/>
                  <a:moveTo>
                    <a:pt x="135910" y="1155725"/>
                  </a:moveTo>
                  <a:lnTo>
                    <a:pt x="130157" y="1145743"/>
                  </a:lnTo>
                  <a:lnTo>
                    <a:pt x="140987" y="1139495"/>
                  </a:lnTo>
                  <a:lnTo>
                    <a:pt x="146740" y="1149458"/>
                  </a:lnTo>
                  <a:lnTo>
                    <a:pt x="135910" y="1155725"/>
                  </a:lnTo>
                  <a:close/>
                  <a:moveTo>
                    <a:pt x="157599" y="1143171"/>
                  </a:moveTo>
                  <a:lnTo>
                    <a:pt x="151846" y="1133265"/>
                  </a:lnTo>
                  <a:lnTo>
                    <a:pt x="162685" y="1126969"/>
                  </a:lnTo>
                  <a:lnTo>
                    <a:pt x="168457" y="1136914"/>
                  </a:lnTo>
                  <a:lnTo>
                    <a:pt x="157599" y="1143171"/>
                  </a:lnTo>
                  <a:close/>
                  <a:moveTo>
                    <a:pt x="179259" y="1130684"/>
                  </a:moveTo>
                  <a:lnTo>
                    <a:pt x="173505" y="1120712"/>
                  </a:lnTo>
                  <a:lnTo>
                    <a:pt x="184373" y="1114463"/>
                  </a:lnTo>
                  <a:lnTo>
                    <a:pt x="190108" y="1124417"/>
                  </a:lnTo>
                  <a:lnTo>
                    <a:pt x="179259" y="1130684"/>
                  </a:lnTo>
                  <a:close/>
                  <a:moveTo>
                    <a:pt x="200985" y="1118159"/>
                  </a:moveTo>
                  <a:lnTo>
                    <a:pt x="195232" y="1108205"/>
                  </a:lnTo>
                  <a:lnTo>
                    <a:pt x="206071" y="1101919"/>
                  </a:lnTo>
                  <a:lnTo>
                    <a:pt x="211796" y="1111872"/>
                  </a:lnTo>
                  <a:lnTo>
                    <a:pt x="200985" y="1118159"/>
                  </a:lnTo>
                  <a:close/>
                  <a:moveTo>
                    <a:pt x="222635" y="1105643"/>
                  </a:moveTo>
                  <a:lnTo>
                    <a:pt x="216911" y="1095689"/>
                  </a:lnTo>
                  <a:lnTo>
                    <a:pt x="227750" y="1089412"/>
                  </a:lnTo>
                  <a:lnTo>
                    <a:pt x="233494" y="1099366"/>
                  </a:lnTo>
                  <a:lnTo>
                    <a:pt x="222635" y="1105643"/>
                  </a:lnTo>
                  <a:close/>
                  <a:moveTo>
                    <a:pt x="244362" y="1093099"/>
                  </a:moveTo>
                  <a:lnTo>
                    <a:pt x="238609" y="1083135"/>
                  </a:lnTo>
                  <a:lnTo>
                    <a:pt x="249420" y="1076896"/>
                  </a:lnTo>
                  <a:lnTo>
                    <a:pt x="255173" y="1086822"/>
                  </a:lnTo>
                  <a:lnTo>
                    <a:pt x="244362" y="1093099"/>
                  </a:lnTo>
                  <a:close/>
                  <a:moveTo>
                    <a:pt x="266031" y="1080592"/>
                  </a:moveTo>
                  <a:lnTo>
                    <a:pt x="260297" y="1070648"/>
                  </a:lnTo>
                  <a:lnTo>
                    <a:pt x="271118" y="1064381"/>
                  </a:lnTo>
                  <a:lnTo>
                    <a:pt x="276880" y="1074296"/>
                  </a:lnTo>
                  <a:lnTo>
                    <a:pt x="266031" y="1080592"/>
                  </a:lnTo>
                  <a:close/>
                  <a:moveTo>
                    <a:pt x="287739" y="1068057"/>
                  </a:moveTo>
                  <a:lnTo>
                    <a:pt x="281967" y="1058094"/>
                  </a:lnTo>
                  <a:lnTo>
                    <a:pt x="292787" y="1051827"/>
                  </a:lnTo>
                  <a:lnTo>
                    <a:pt x="298578" y="1061819"/>
                  </a:lnTo>
                  <a:lnTo>
                    <a:pt x="287739" y="1068057"/>
                  </a:lnTo>
                  <a:close/>
                  <a:moveTo>
                    <a:pt x="309408" y="1055560"/>
                  </a:moveTo>
                  <a:lnTo>
                    <a:pt x="303665" y="1045550"/>
                  </a:lnTo>
                  <a:lnTo>
                    <a:pt x="314504" y="1039311"/>
                  </a:lnTo>
                  <a:lnTo>
                    <a:pt x="320257" y="1049274"/>
                  </a:lnTo>
                  <a:lnTo>
                    <a:pt x="309408" y="1055560"/>
                  </a:lnTo>
                  <a:close/>
                  <a:moveTo>
                    <a:pt x="331135" y="1043045"/>
                  </a:moveTo>
                  <a:lnTo>
                    <a:pt x="325353" y="1033053"/>
                  </a:lnTo>
                  <a:lnTo>
                    <a:pt x="336202" y="1026805"/>
                  </a:lnTo>
                  <a:lnTo>
                    <a:pt x="341955" y="1036777"/>
                  </a:lnTo>
                  <a:lnTo>
                    <a:pt x="331135" y="1043045"/>
                  </a:lnTo>
                  <a:close/>
                  <a:moveTo>
                    <a:pt x="352785" y="1030491"/>
                  </a:moveTo>
                  <a:lnTo>
                    <a:pt x="347032" y="1020537"/>
                  </a:lnTo>
                  <a:lnTo>
                    <a:pt x="357881" y="1014279"/>
                  </a:lnTo>
                  <a:lnTo>
                    <a:pt x="363634" y="1024242"/>
                  </a:lnTo>
                  <a:lnTo>
                    <a:pt x="352785" y="1030491"/>
                  </a:lnTo>
                  <a:close/>
                  <a:moveTo>
                    <a:pt x="374492" y="1017966"/>
                  </a:moveTo>
                  <a:lnTo>
                    <a:pt x="368739" y="1008040"/>
                  </a:lnTo>
                  <a:lnTo>
                    <a:pt x="379579" y="1001773"/>
                  </a:lnTo>
                  <a:lnTo>
                    <a:pt x="385342" y="1011698"/>
                  </a:lnTo>
                  <a:lnTo>
                    <a:pt x="374492" y="1017966"/>
                  </a:lnTo>
                  <a:close/>
                  <a:moveTo>
                    <a:pt x="396171" y="1005469"/>
                  </a:moveTo>
                  <a:lnTo>
                    <a:pt x="390418" y="995486"/>
                  </a:lnTo>
                  <a:lnTo>
                    <a:pt x="401277" y="989219"/>
                  </a:lnTo>
                  <a:lnTo>
                    <a:pt x="407020" y="999239"/>
                  </a:lnTo>
                  <a:lnTo>
                    <a:pt x="396171" y="1005469"/>
                  </a:lnTo>
                  <a:close/>
                  <a:moveTo>
                    <a:pt x="417869" y="992933"/>
                  </a:moveTo>
                  <a:lnTo>
                    <a:pt x="412116" y="982961"/>
                  </a:lnTo>
                  <a:lnTo>
                    <a:pt x="422984" y="976713"/>
                  </a:lnTo>
                  <a:lnTo>
                    <a:pt x="428699" y="986685"/>
                  </a:lnTo>
                  <a:lnTo>
                    <a:pt x="417869" y="992933"/>
                  </a:lnTo>
                  <a:close/>
                  <a:moveTo>
                    <a:pt x="439539" y="980399"/>
                  </a:moveTo>
                  <a:lnTo>
                    <a:pt x="433795" y="970474"/>
                  </a:lnTo>
                  <a:lnTo>
                    <a:pt x="444654" y="964197"/>
                  </a:lnTo>
                  <a:lnTo>
                    <a:pt x="450397" y="974179"/>
                  </a:lnTo>
                  <a:lnTo>
                    <a:pt x="439539" y="980399"/>
                  </a:lnTo>
                  <a:close/>
                  <a:moveTo>
                    <a:pt x="461237" y="967873"/>
                  </a:moveTo>
                  <a:lnTo>
                    <a:pt x="455493" y="957901"/>
                  </a:lnTo>
                  <a:lnTo>
                    <a:pt x="466352" y="951671"/>
                  </a:lnTo>
                  <a:lnTo>
                    <a:pt x="472086" y="961653"/>
                  </a:lnTo>
                  <a:lnTo>
                    <a:pt x="461237" y="967873"/>
                  </a:lnTo>
                  <a:close/>
                  <a:moveTo>
                    <a:pt x="482916" y="955376"/>
                  </a:moveTo>
                  <a:lnTo>
                    <a:pt x="477153" y="945414"/>
                  </a:lnTo>
                  <a:lnTo>
                    <a:pt x="488021" y="939155"/>
                  </a:lnTo>
                  <a:lnTo>
                    <a:pt x="493774" y="949099"/>
                  </a:lnTo>
                  <a:lnTo>
                    <a:pt x="482916" y="955376"/>
                  </a:lnTo>
                  <a:close/>
                  <a:moveTo>
                    <a:pt x="504613" y="942851"/>
                  </a:moveTo>
                  <a:lnTo>
                    <a:pt x="498889" y="932869"/>
                  </a:lnTo>
                  <a:lnTo>
                    <a:pt x="509719" y="926621"/>
                  </a:lnTo>
                  <a:lnTo>
                    <a:pt x="515463" y="936612"/>
                  </a:lnTo>
                  <a:lnTo>
                    <a:pt x="504613" y="942851"/>
                  </a:lnTo>
                  <a:close/>
                  <a:moveTo>
                    <a:pt x="526292" y="930316"/>
                  </a:moveTo>
                  <a:lnTo>
                    <a:pt x="520539" y="920334"/>
                  </a:lnTo>
                  <a:lnTo>
                    <a:pt x="531379" y="914086"/>
                  </a:lnTo>
                  <a:lnTo>
                    <a:pt x="537132" y="924078"/>
                  </a:lnTo>
                  <a:lnTo>
                    <a:pt x="526292" y="930316"/>
                  </a:lnTo>
                  <a:close/>
                  <a:moveTo>
                    <a:pt x="547990" y="917800"/>
                  </a:moveTo>
                  <a:lnTo>
                    <a:pt x="542237" y="907818"/>
                  </a:lnTo>
                  <a:lnTo>
                    <a:pt x="553086" y="901580"/>
                  </a:lnTo>
                  <a:lnTo>
                    <a:pt x="558801" y="911542"/>
                  </a:lnTo>
                  <a:lnTo>
                    <a:pt x="547990" y="917800"/>
                  </a:lnTo>
                  <a:close/>
                  <a:moveTo>
                    <a:pt x="569669" y="905294"/>
                  </a:moveTo>
                  <a:lnTo>
                    <a:pt x="563916" y="895321"/>
                  </a:lnTo>
                  <a:lnTo>
                    <a:pt x="574775" y="889044"/>
                  </a:lnTo>
                  <a:lnTo>
                    <a:pt x="580518" y="899017"/>
                  </a:lnTo>
                  <a:lnTo>
                    <a:pt x="569669" y="905294"/>
                  </a:lnTo>
                  <a:close/>
                  <a:moveTo>
                    <a:pt x="591377" y="892759"/>
                  </a:moveTo>
                  <a:lnTo>
                    <a:pt x="585633" y="882824"/>
                  </a:lnTo>
                  <a:lnTo>
                    <a:pt x="596482" y="876538"/>
                  </a:lnTo>
                  <a:lnTo>
                    <a:pt x="602207" y="886501"/>
                  </a:lnTo>
                  <a:lnTo>
                    <a:pt x="591377" y="892759"/>
                  </a:lnTo>
                  <a:close/>
                  <a:moveTo>
                    <a:pt x="613065" y="880262"/>
                  </a:moveTo>
                  <a:lnTo>
                    <a:pt x="607341" y="870270"/>
                  </a:lnTo>
                  <a:lnTo>
                    <a:pt x="618161" y="864022"/>
                  </a:lnTo>
                  <a:lnTo>
                    <a:pt x="623895" y="873995"/>
                  </a:lnTo>
                  <a:lnTo>
                    <a:pt x="613065" y="880262"/>
                  </a:lnTo>
                  <a:close/>
                  <a:moveTo>
                    <a:pt x="634763" y="867689"/>
                  </a:moveTo>
                  <a:lnTo>
                    <a:pt x="629010" y="857736"/>
                  </a:lnTo>
                  <a:lnTo>
                    <a:pt x="639869" y="851478"/>
                  </a:lnTo>
                  <a:lnTo>
                    <a:pt x="645593" y="861460"/>
                  </a:lnTo>
                  <a:lnTo>
                    <a:pt x="634763" y="867689"/>
                  </a:lnTo>
                  <a:close/>
                  <a:moveTo>
                    <a:pt x="656471" y="855174"/>
                  </a:moveTo>
                  <a:lnTo>
                    <a:pt x="650679" y="845249"/>
                  </a:lnTo>
                  <a:lnTo>
                    <a:pt x="661528" y="838971"/>
                  </a:lnTo>
                  <a:lnTo>
                    <a:pt x="667291" y="848897"/>
                  </a:lnTo>
                  <a:lnTo>
                    <a:pt x="656471" y="855174"/>
                  </a:lnTo>
                  <a:close/>
                  <a:moveTo>
                    <a:pt x="678111" y="842677"/>
                  </a:moveTo>
                  <a:lnTo>
                    <a:pt x="672387" y="832694"/>
                  </a:lnTo>
                  <a:lnTo>
                    <a:pt x="683217" y="826437"/>
                  </a:lnTo>
                  <a:lnTo>
                    <a:pt x="688970" y="836419"/>
                  </a:lnTo>
                  <a:lnTo>
                    <a:pt x="678111" y="842677"/>
                  </a:lnTo>
                  <a:close/>
                  <a:moveTo>
                    <a:pt x="699838" y="830161"/>
                  </a:moveTo>
                  <a:lnTo>
                    <a:pt x="694056" y="820198"/>
                  </a:lnTo>
                  <a:lnTo>
                    <a:pt x="704915" y="813911"/>
                  </a:lnTo>
                  <a:lnTo>
                    <a:pt x="710668" y="823874"/>
                  </a:lnTo>
                  <a:lnTo>
                    <a:pt x="699838" y="830161"/>
                  </a:lnTo>
                  <a:close/>
                  <a:moveTo>
                    <a:pt x="721498" y="817626"/>
                  </a:moveTo>
                  <a:lnTo>
                    <a:pt x="715754" y="807663"/>
                  </a:lnTo>
                  <a:lnTo>
                    <a:pt x="726622" y="801386"/>
                  </a:lnTo>
                  <a:lnTo>
                    <a:pt x="732328" y="811368"/>
                  </a:lnTo>
                  <a:lnTo>
                    <a:pt x="721498" y="817626"/>
                  </a:lnTo>
                  <a:close/>
                  <a:moveTo>
                    <a:pt x="743196" y="805101"/>
                  </a:moveTo>
                  <a:lnTo>
                    <a:pt x="737433" y="795119"/>
                  </a:lnTo>
                  <a:lnTo>
                    <a:pt x="748282" y="788851"/>
                  </a:lnTo>
                  <a:lnTo>
                    <a:pt x="754035" y="798843"/>
                  </a:lnTo>
                  <a:lnTo>
                    <a:pt x="743196" y="805101"/>
                  </a:lnTo>
                  <a:close/>
                  <a:moveTo>
                    <a:pt x="764875" y="792575"/>
                  </a:moveTo>
                  <a:lnTo>
                    <a:pt x="759150" y="782650"/>
                  </a:lnTo>
                  <a:lnTo>
                    <a:pt x="769990" y="776363"/>
                  </a:lnTo>
                  <a:lnTo>
                    <a:pt x="775695" y="786289"/>
                  </a:lnTo>
                  <a:lnTo>
                    <a:pt x="764875" y="792575"/>
                  </a:lnTo>
                  <a:close/>
                  <a:moveTo>
                    <a:pt x="786563" y="780078"/>
                  </a:moveTo>
                  <a:lnTo>
                    <a:pt x="780838" y="770077"/>
                  </a:lnTo>
                  <a:lnTo>
                    <a:pt x="791668" y="763838"/>
                  </a:lnTo>
                  <a:lnTo>
                    <a:pt x="797412" y="773811"/>
                  </a:lnTo>
                  <a:lnTo>
                    <a:pt x="786563" y="780078"/>
                  </a:lnTo>
                  <a:close/>
                  <a:moveTo>
                    <a:pt x="808261" y="767534"/>
                  </a:moveTo>
                  <a:lnTo>
                    <a:pt x="802498" y="757599"/>
                  </a:lnTo>
                  <a:lnTo>
                    <a:pt x="813347" y="751341"/>
                  </a:lnTo>
                  <a:lnTo>
                    <a:pt x="819129" y="761247"/>
                  </a:lnTo>
                  <a:lnTo>
                    <a:pt x="808261" y="767534"/>
                  </a:lnTo>
                  <a:close/>
                  <a:moveTo>
                    <a:pt x="829968" y="754999"/>
                  </a:moveTo>
                  <a:lnTo>
                    <a:pt x="824206" y="745055"/>
                  </a:lnTo>
                  <a:lnTo>
                    <a:pt x="835036" y="738769"/>
                  </a:lnTo>
                  <a:lnTo>
                    <a:pt x="840808" y="748770"/>
                  </a:lnTo>
                  <a:lnTo>
                    <a:pt x="829968" y="754999"/>
                  </a:lnTo>
                  <a:close/>
                  <a:moveTo>
                    <a:pt x="851619" y="742502"/>
                  </a:moveTo>
                  <a:lnTo>
                    <a:pt x="845875" y="732530"/>
                  </a:lnTo>
                  <a:lnTo>
                    <a:pt x="856724" y="726272"/>
                  </a:lnTo>
                  <a:lnTo>
                    <a:pt x="862477" y="736225"/>
                  </a:lnTo>
                  <a:lnTo>
                    <a:pt x="851619" y="742502"/>
                  </a:lnTo>
                  <a:close/>
                  <a:moveTo>
                    <a:pt x="873355" y="729996"/>
                  </a:moveTo>
                  <a:lnTo>
                    <a:pt x="867554" y="720014"/>
                  </a:lnTo>
                  <a:lnTo>
                    <a:pt x="878413" y="713737"/>
                  </a:lnTo>
                  <a:lnTo>
                    <a:pt x="884185" y="723700"/>
                  </a:lnTo>
                  <a:lnTo>
                    <a:pt x="873355" y="729996"/>
                  </a:lnTo>
                  <a:close/>
                  <a:moveTo>
                    <a:pt x="894996" y="717452"/>
                  </a:moveTo>
                  <a:lnTo>
                    <a:pt x="889252" y="707479"/>
                  </a:lnTo>
                  <a:lnTo>
                    <a:pt x="900111" y="701259"/>
                  </a:lnTo>
                  <a:lnTo>
                    <a:pt x="905845" y="711184"/>
                  </a:lnTo>
                  <a:lnTo>
                    <a:pt x="894996" y="717452"/>
                  </a:lnTo>
                  <a:close/>
                  <a:moveTo>
                    <a:pt x="916722" y="704917"/>
                  </a:moveTo>
                  <a:lnTo>
                    <a:pt x="910969" y="694972"/>
                  </a:lnTo>
                  <a:lnTo>
                    <a:pt x="921799" y="688715"/>
                  </a:lnTo>
                  <a:lnTo>
                    <a:pt x="927543" y="698659"/>
                  </a:lnTo>
                  <a:lnTo>
                    <a:pt x="916722" y="704917"/>
                  </a:lnTo>
                  <a:close/>
                  <a:moveTo>
                    <a:pt x="938392" y="692391"/>
                  </a:moveTo>
                  <a:lnTo>
                    <a:pt x="932648" y="682428"/>
                  </a:lnTo>
                  <a:lnTo>
                    <a:pt x="943506" y="676189"/>
                  </a:lnTo>
                  <a:lnTo>
                    <a:pt x="949231" y="686143"/>
                  </a:lnTo>
                  <a:lnTo>
                    <a:pt x="938392" y="692391"/>
                  </a:lnTo>
                  <a:close/>
                  <a:moveTo>
                    <a:pt x="960070" y="679895"/>
                  </a:moveTo>
                  <a:lnTo>
                    <a:pt x="954336" y="669931"/>
                  </a:lnTo>
                  <a:lnTo>
                    <a:pt x="965185" y="663635"/>
                  </a:lnTo>
                  <a:lnTo>
                    <a:pt x="970939" y="673608"/>
                  </a:lnTo>
                  <a:lnTo>
                    <a:pt x="960070" y="679895"/>
                  </a:lnTo>
                  <a:close/>
                  <a:moveTo>
                    <a:pt x="981768" y="667350"/>
                  </a:moveTo>
                  <a:lnTo>
                    <a:pt x="976034" y="657387"/>
                  </a:lnTo>
                  <a:lnTo>
                    <a:pt x="986864" y="651167"/>
                  </a:lnTo>
                  <a:lnTo>
                    <a:pt x="992617" y="661092"/>
                  </a:lnTo>
                  <a:lnTo>
                    <a:pt x="981768" y="667350"/>
                  </a:lnTo>
                  <a:close/>
                  <a:moveTo>
                    <a:pt x="1003457" y="654825"/>
                  </a:moveTo>
                  <a:lnTo>
                    <a:pt x="997704" y="644890"/>
                  </a:lnTo>
                  <a:lnTo>
                    <a:pt x="1008562" y="638623"/>
                  </a:lnTo>
                  <a:lnTo>
                    <a:pt x="1014315" y="648548"/>
                  </a:lnTo>
                  <a:lnTo>
                    <a:pt x="1003457" y="654825"/>
                  </a:lnTo>
                  <a:close/>
                  <a:moveTo>
                    <a:pt x="1025174" y="642309"/>
                  </a:moveTo>
                  <a:lnTo>
                    <a:pt x="1019392" y="632374"/>
                  </a:lnTo>
                  <a:lnTo>
                    <a:pt x="1030241" y="626097"/>
                  </a:lnTo>
                  <a:lnTo>
                    <a:pt x="1036013" y="636041"/>
                  </a:lnTo>
                  <a:lnTo>
                    <a:pt x="1025174" y="642309"/>
                  </a:lnTo>
                  <a:close/>
                  <a:moveTo>
                    <a:pt x="1046834" y="629783"/>
                  </a:moveTo>
                  <a:lnTo>
                    <a:pt x="1041081" y="619839"/>
                  </a:lnTo>
                  <a:lnTo>
                    <a:pt x="1051920" y="613572"/>
                  </a:lnTo>
                  <a:lnTo>
                    <a:pt x="1057711" y="623535"/>
                  </a:lnTo>
                  <a:lnTo>
                    <a:pt x="1046834" y="629783"/>
                  </a:lnTo>
                  <a:close/>
                  <a:moveTo>
                    <a:pt x="1068522" y="617258"/>
                  </a:moveTo>
                  <a:lnTo>
                    <a:pt x="1062769" y="607314"/>
                  </a:lnTo>
                  <a:lnTo>
                    <a:pt x="1073637" y="601028"/>
                  </a:lnTo>
                  <a:lnTo>
                    <a:pt x="1079343" y="611038"/>
                  </a:lnTo>
                  <a:lnTo>
                    <a:pt x="1068522" y="617258"/>
                  </a:lnTo>
                  <a:close/>
                  <a:moveTo>
                    <a:pt x="1090201" y="604733"/>
                  </a:moveTo>
                  <a:lnTo>
                    <a:pt x="1084477" y="594798"/>
                  </a:lnTo>
                  <a:lnTo>
                    <a:pt x="1095316" y="588550"/>
                  </a:lnTo>
                  <a:lnTo>
                    <a:pt x="1101060" y="598494"/>
                  </a:lnTo>
                  <a:lnTo>
                    <a:pt x="1090201" y="604733"/>
                  </a:lnTo>
                  <a:close/>
                  <a:moveTo>
                    <a:pt x="1111909" y="592236"/>
                  </a:moveTo>
                  <a:lnTo>
                    <a:pt x="1106155" y="582273"/>
                  </a:lnTo>
                  <a:lnTo>
                    <a:pt x="1117024" y="576015"/>
                  </a:lnTo>
                  <a:lnTo>
                    <a:pt x="1122757" y="585949"/>
                  </a:lnTo>
                  <a:lnTo>
                    <a:pt x="1111909" y="592236"/>
                  </a:lnTo>
                  <a:close/>
                  <a:moveTo>
                    <a:pt x="1133587" y="579701"/>
                  </a:moveTo>
                  <a:lnTo>
                    <a:pt x="1127844" y="569738"/>
                  </a:lnTo>
                  <a:lnTo>
                    <a:pt x="1138693" y="563480"/>
                  </a:lnTo>
                  <a:lnTo>
                    <a:pt x="1144436" y="573472"/>
                  </a:lnTo>
                  <a:lnTo>
                    <a:pt x="1133587" y="579701"/>
                  </a:lnTo>
                  <a:close/>
                  <a:moveTo>
                    <a:pt x="1155285" y="567166"/>
                  </a:moveTo>
                  <a:lnTo>
                    <a:pt x="1149523" y="557241"/>
                  </a:lnTo>
                  <a:lnTo>
                    <a:pt x="1160372" y="550936"/>
                  </a:lnTo>
                  <a:lnTo>
                    <a:pt x="1166134" y="560927"/>
                  </a:lnTo>
                  <a:lnTo>
                    <a:pt x="1155285" y="567166"/>
                  </a:lnTo>
                  <a:close/>
                  <a:moveTo>
                    <a:pt x="1176974" y="554688"/>
                  </a:moveTo>
                  <a:lnTo>
                    <a:pt x="1171240" y="544687"/>
                  </a:lnTo>
                  <a:lnTo>
                    <a:pt x="1182108" y="538458"/>
                  </a:lnTo>
                  <a:lnTo>
                    <a:pt x="1187813" y="548402"/>
                  </a:lnTo>
                  <a:lnTo>
                    <a:pt x="1176974" y="554688"/>
                  </a:lnTo>
                  <a:close/>
                  <a:moveTo>
                    <a:pt x="1198672" y="542144"/>
                  </a:moveTo>
                  <a:lnTo>
                    <a:pt x="1192909" y="532181"/>
                  </a:lnTo>
                  <a:lnTo>
                    <a:pt x="1203758" y="525913"/>
                  </a:lnTo>
                  <a:lnTo>
                    <a:pt x="1209521" y="535867"/>
                  </a:lnTo>
                  <a:lnTo>
                    <a:pt x="1198672" y="542144"/>
                  </a:lnTo>
                  <a:close/>
                  <a:moveTo>
                    <a:pt x="1220379" y="529590"/>
                  </a:moveTo>
                  <a:lnTo>
                    <a:pt x="1214598" y="519674"/>
                  </a:lnTo>
                  <a:lnTo>
                    <a:pt x="1225428" y="513407"/>
                  </a:lnTo>
                  <a:lnTo>
                    <a:pt x="1231228" y="523342"/>
                  </a:lnTo>
                  <a:lnTo>
                    <a:pt x="1220379" y="529590"/>
                  </a:lnTo>
                  <a:close/>
                  <a:moveTo>
                    <a:pt x="1242049" y="517112"/>
                  </a:moveTo>
                  <a:lnTo>
                    <a:pt x="1236286" y="507149"/>
                  </a:lnTo>
                  <a:lnTo>
                    <a:pt x="1247154" y="500882"/>
                  </a:lnTo>
                  <a:lnTo>
                    <a:pt x="1252888" y="510816"/>
                  </a:lnTo>
                  <a:lnTo>
                    <a:pt x="1242049" y="517112"/>
                  </a:lnTo>
                  <a:close/>
                  <a:moveTo>
                    <a:pt x="1263708" y="504549"/>
                  </a:moveTo>
                  <a:lnTo>
                    <a:pt x="1257974" y="494614"/>
                  </a:lnTo>
                  <a:lnTo>
                    <a:pt x="1268823" y="488347"/>
                  </a:lnTo>
                  <a:lnTo>
                    <a:pt x="1274557" y="498319"/>
                  </a:lnTo>
                  <a:lnTo>
                    <a:pt x="1263708" y="504549"/>
                  </a:lnTo>
                  <a:close/>
                  <a:moveTo>
                    <a:pt x="1285435" y="492033"/>
                  </a:moveTo>
                  <a:lnTo>
                    <a:pt x="1279663" y="482089"/>
                  </a:lnTo>
                  <a:lnTo>
                    <a:pt x="1290531" y="475840"/>
                  </a:lnTo>
                  <a:lnTo>
                    <a:pt x="1296284" y="485794"/>
                  </a:lnTo>
                  <a:lnTo>
                    <a:pt x="1285435" y="492033"/>
                  </a:lnTo>
                  <a:close/>
                  <a:moveTo>
                    <a:pt x="1307104" y="479527"/>
                  </a:moveTo>
                  <a:lnTo>
                    <a:pt x="1301370" y="469573"/>
                  </a:lnTo>
                  <a:lnTo>
                    <a:pt x="1312219" y="463325"/>
                  </a:lnTo>
                  <a:lnTo>
                    <a:pt x="1317934" y="473240"/>
                  </a:lnTo>
                  <a:lnTo>
                    <a:pt x="1307104" y="479527"/>
                  </a:lnTo>
                  <a:close/>
                  <a:moveTo>
                    <a:pt x="1328802" y="467001"/>
                  </a:moveTo>
                  <a:lnTo>
                    <a:pt x="1323059" y="457029"/>
                  </a:lnTo>
                  <a:lnTo>
                    <a:pt x="1333917" y="450799"/>
                  </a:lnTo>
                  <a:lnTo>
                    <a:pt x="1339642" y="460753"/>
                  </a:lnTo>
                  <a:lnTo>
                    <a:pt x="1328802" y="467001"/>
                  </a:lnTo>
                  <a:close/>
                  <a:moveTo>
                    <a:pt x="1350472" y="454485"/>
                  </a:moveTo>
                  <a:lnTo>
                    <a:pt x="1344738" y="444522"/>
                  </a:lnTo>
                  <a:lnTo>
                    <a:pt x="1355587" y="438236"/>
                  </a:lnTo>
                  <a:lnTo>
                    <a:pt x="1361340" y="448227"/>
                  </a:lnTo>
                  <a:lnTo>
                    <a:pt x="1350472" y="454485"/>
                  </a:lnTo>
                  <a:close/>
                  <a:moveTo>
                    <a:pt x="1372170" y="441960"/>
                  </a:moveTo>
                  <a:lnTo>
                    <a:pt x="1366445" y="431987"/>
                  </a:lnTo>
                  <a:lnTo>
                    <a:pt x="1377265" y="425739"/>
                  </a:lnTo>
                  <a:lnTo>
                    <a:pt x="1383038" y="435702"/>
                  </a:lnTo>
                  <a:lnTo>
                    <a:pt x="1372170" y="441960"/>
                  </a:lnTo>
                  <a:close/>
                  <a:moveTo>
                    <a:pt x="1393858" y="429444"/>
                  </a:moveTo>
                  <a:lnTo>
                    <a:pt x="1388115" y="419481"/>
                  </a:lnTo>
                  <a:lnTo>
                    <a:pt x="1398963" y="413233"/>
                  </a:lnTo>
                  <a:lnTo>
                    <a:pt x="1404717" y="423148"/>
                  </a:lnTo>
                  <a:lnTo>
                    <a:pt x="1393858" y="429444"/>
                  </a:lnTo>
                  <a:close/>
                  <a:moveTo>
                    <a:pt x="1415565" y="416909"/>
                  </a:moveTo>
                  <a:lnTo>
                    <a:pt x="1409784" y="406965"/>
                  </a:lnTo>
                  <a:lnTo>
                    <a:pt x="1420642" y="400698"/>
                  </a:lnTo>
                  <a:lnTo>
                    <a:pt x="1426395" y="410670"/>
                  </a:lnTo>
                  <a:lnTo>
                    <a:pt x="1415565" y="416909"/>
                  </a:lnTo>
                  <a:close/>
                  <a:moveTo>
                    <a:pt x="1437254" y="404384"/>
                  </a:moveTo>
                  <a:lnTo>
                    <a:pt x="1431501" y="394440"/>
                  </a:lnTo>
                  <a:lnTo>
                    <a:pt x="1442321" y="388172"/>
                  </a:lnTo>
                  <a:lnTo>
                    <a:pt x="1448093" y="398135"/>
                  </a:lnTo>
                  <a:lnTo>
                    <a:pt x="1437254" y="404384"/>
                  </a:lnTo>
                  <a:close/>
                  <a:moveTo>
                    <a:pt x="1458952" y="391878"/>
                  </a:moveTo>
                  <a:lnTo>
                    <a:pt x="1453180" y="381895"/>
                  </a:lnTo>
                  <a:lnTo>
                    <a:pt x="1464029" y="375685"/>
                  </a:lnTo>
                  <a:lnTo>
                    <a:pt x="1469782" y="385591"/>
                  </a:lnTo>
                  <a:lnTo>
                    <a:pt x="1458952" y="391878"/>
                  </a:lnTo>
                  <a:close/>
                  <a:moveTo>
                    <a:pt x="1480602" y="379352"/>
                  </a:moveTo>
                  <a:lnTo>
                    <a:pt x="1474878" y="369380"/>
                  </a:lnTo>
                  <a:lnTo>
                    <a:pt x="1485717" y="363150"/>
                  </a:lnTo>
                  <a:lnTo>
                    <a:pt x="1491451" y="373085"/>
                  </a:lnTo>
                  <a:lnTo>
                    <a:pt x="1480602" y="379352"/>
                  </a:lnTo>
                  <a:close/>
                  <a:moveTo>
                    <a:pt x="1502300" y="366827"/>
                  </a:moveTo>
                  <a:lnTo>
                    <a:pt x="1496566" y="356883"/>
                  </a:lnTo>
                  <a:lnTo>
                    <a:pt x="1507415" y="350615"/>
                  </a:lnTo>
                  <a:lnTo>
                    <a:pt x="1513168" y="360540"/>
                  </a:lnTo>
                  <a:lnTo>
                    <a:pt x="1502300" y="366827"/>
                  </a:lnTo>
                  <a:close/>
                  <a:moveTo>
                    <a:pt x="1523998" y="354301"/>
                  </a:moveTo>
                  <a:lnTo>
                    <a:pt x="1518245" y="344376"/>
                  </a:lnTo>
                  <a:lnTo>
                    <a:pt x="1529094" y="338109"/>
                  </a:lnTo>
                  <a:lnTo>
                    <a:pt x="1534847" y="348043"/>
                  </a:lnTo>
                  <a:lnTo>
                    <a:pt x="1523998" y="354301"/>
                  </a:lnTo>
                  <a:close/>
                  <a:moveTo>
                    <a:pt x="1545668" y="341786"/>
                  </a:moveTo>
                  <a:lnTo>
                    <a:pt x="1539924" y="331822"/>
                  </a:lnTo>
                  <a:lnTo>
                    <a:pt x="1550763" y="325555"/>
                  </a:lnTo>
                  <a:lnTo>
                    <a:pt x="1556526" y="335528"/>
                  </a:lnTo>
                  <a:lnTo>
                    <a:pt x="1545668" y="341786"/>
                  </a:lnTo>
                  <a:close/>
                  <a:moveTo>
                    <a:pt x="1567356" y="329251"/>
                  </a:moveTo>
                  <a:lnTo>
                    <a:pt x="1561622" y="319326"/>
                  </a:lnTo>
                  <a:lnTo>
                    <a:pt x="1572471" y="313049"/>
                  </a:lnTo>
                  <a:lnTo>
                    <a:pt x="1578224" y="323031"/>
                  </a:lnTo>
                  <a:lnTo>
                    <a:pt x="1567356" y="329251"/>
                  </a:lnTo>
                  <a:close/>
                  <a:moveTo>
                    <a:pt x="1589063" y="316735"/>
                  </a:moveTo>
                  <a:lnTo>
                    <a:pt x="1583329" y="306772"/>
                  </a:lnTo>
                  <a:lnTo>
                    <a:pt x="1594178" y="300533"/>
                  </a:lnTo>
                  <a:lnTo>
                    <a:pt x="1599893" y="310486"/>
                  </a:lnTo>
                  <a:lnTo>
                    <a:pt x="1589063" y="316735"/>
                  </a:lnTo>
                  <a:close/>
                  <a:moveTo>
                    <a:pt x="1610752" y="304247"/>
                  </a:moveTo>
                  <a:lnTo>
                    <a:pt x="1604999" y="294265"/>
                  </a:lnTo>
                  <a:lnTo>
                    <a:pt x="1615867" y="288007"/>
                  </a:lnTo>
                  <a:lnTo>
                    <a:pt x="1621601" y="297961"/>
                  </a:lnTo>
                  <a:lnTo>
                    <a:pt x="1610752" y="304247"/>
                  </a:lnTo>
                  <a:close/>
                  <a:moveTo>
                    <a:pt x="1632450" y="291703"/>
                  </a:moveTo>
                  <a:lnTo>
                    <a:pt x="1626687" y="281740"/>
                  </a:lnTo>
                  <a:lnTo>
                    <a:pt x="1637565" y="275463"/>
                  </a:lnTo>
                  <a:lnTo>
                    <a:pt x="1643318" y="285445"/>
                  </a:lnTo>
                  <a:lnTo>
                    <a:pt x="1632450" y="291703"/>
                  </a:lnTo>
                  <a:close/>
                  <a:moveTo>
                    <a:pt x="1654110" y="279168"/>
                  </a:moveTo>
                  <a:lnTo>
                    <a:pt x="1648385" y="269215"/>
                  </a:lnTo>
                  <a:lnTo>
                    <a:pt x="1659253" y="262947"/>
                  </a:lnTo>
                  <a:lnTo>
                    <a:pt x="1664968" y="272929"/>
                  </a:lnTo>
                  <a:lnTo>
                    <a:pt x="1654110" y="279168"/>
                  </a:lnTo>
                  <a:close/>
                  <a:moveTo>
                    <a:pt x="1675807" y="266662"/>
                  </a:moveTo>
                  <a:lnTo>
                    <a:pt x="1670055" y="256689"/>
                  </a:lnTo>
                  <a:lnTo>
                    <a:pt x="1680913" y="250450"/>
                  </a:lnTo>
                  <a:lnTo>
                    <a:pt x="1686666" y="260385"/>
                  </a:lnTo>
                  <a:lnTo>
                    <a:pt x="1675807" y="266662"/>
                  </a:lnTo>
                  <a:close/>
                  <a:moveTo>
                    <a:pt x="1697525" y="254108"/>
                  </a:moveTo>
                  <a:lnTo>
                    <a:pt x="1691734" y="244173"/>
                  </a:lnTo>
                  <a:lnTo>
                    <a:pt x="1702611" y="237896"/>
                  </a:lnTo>
                  <a:lnTo>
                    <a:pt x="1708355" y="247869"/>
                  </a:lnTo>
                  <a:lnTo>
                    <a:pt x="1697525" y="254108"/>
                  </a:lnTo>
                  <a:close/>
                  <a:moveTo>
                    <a:pt x="1719204" y="241592"/>
                  </a:moveTo>
                  <a:lnTo>
                    <a:pt x="1713450" y="231667"/>
                  </a:lnTo>
                  <a:lnTo>
                    <a:pt x="1724290" y="225400"/>
                  </a:lnTo>
                  <a:lnTo>
                    <a:pt x="1730043" y="235353"/>
                  </a:lnTo>
                  <a:lnTo>
                    <a:pt x="1719204" y="241592"/>
                  </a:lnTo>
                  <a:close/>
                  <a:moveTo>
                    <a:pt x="1740921" y="229095"/>
                  </a:moveTo>
                  <a:lnTo>
                    <a:pt x="1735129" y="219123"/>
                  </a:lnTo>
                  <a:lnTo>
                    <a:pt x="1745959" y="212874"/>
                  </a:lnTo>
                  <a:lnTo>
                    <a:pt x="1751722" y="222818"/>
                  </a:lnTo>
                  <a:lnTo>
                    <a:pt x="1740921" y="229095"/>
                  </a:lnTo>
                  <a:close/>
                  <a:moveTo>
                    <a:pt x="1762571" y="216551"/>
                  </a:moveTo>
                  <a:lnTo>
                    <a:pt x="1756827" y="206588"/>
                  </a:lnTo>
                  <a:lnTo>
                    <a:pt x="1767695" y="200349"/>
                  </a:lnTo>
                  <a:lnTo>
                    <a:pt x="1773410" y="210331"/>
                  </a:lnTo>
                  <a:lnTo>
                    <a:pt x="1762571" y="216551"/>
                  </a:lnTo>
                  <a:close/>
                  <a:moveTo>
                    <a:pt x="1784288" y="204035"/>
                  </a:moveTo>
                  <a:lnTo>
                    <a:pt x="1778516" y="194091"/>
                  </a:lnTo>
                  <a:lnTo>
                    <a:pt x="1789374" y="187823"/>
                  </a:lnTo>
                  <a:lnTo>
                    <a:pt x="1795127" y="197786"/>
                  </a:lnTo>
                  <a:lnTo>
                    <a:pt x="1784288" y="204035"/>
                  </a:lnTo>
                  <a:close/>
                  <a:moveTo>
                    <a:pt x="1805976" y="191519"/>
                  </a:moveTo>
                  <a:lnTo>
                    <a:pt x="1800185" y="181575"/>
                  </a:lnTo>
                  <a:lnTo>
                    <a:pt x="1811053" y="175308"/>
                  </a:lnTo>
                  <a:lnTo>
                    <a:pt x="1816816" y="185271"/>
                  </a:lnTo>
                  <a:lnTo>
                    <a:pt x="1805976" y="191519"/>
                  </a:lnTo>
                  <a:close/>
                  <a:moveTo>
                    <a:pt x="1827636" y="178994"/>
                  </a:moveTo>
                  <a:lnTo>
                    <a:pt x="1821883" y="169040"/>
                  </a:lnTo>
                  <a:lnTo>
                    <a:pt x="1832751" y="162782"/>
                  </a:lnTo>
                  <a:lnTo>
                    <a:pt x="1838475" y="172726"/>
                  </a:lnTo>
                  <a:lnTo>
                    <a:pt x="1827636" y="178994"/>
                  </a:lnTo>
                  <a:close/>
                  <a:moveTo>
                    <a:pt x="1849324" y="166459"/>
                  </a:moveTo>
                  <a:lnTo>
                    <a:pt x="1843581" y="156524"/>
                  </a:lnTo>
                  <a:lnTo>
                    <a:pt x="1854430" y="150266"/>
                  </a:lnTo>
                  <a:lnTo>
                    <a:pt x="1860174" y="160239"/>
                  </a:lnTo>
                  <a:lnTo>
                    <a:pt x="1849324" y="166459"/>
                  </a:lnTo>
                  <a:close/>
                  <a:moveTo>
                    <a:pt x="1871023" y="153962"/>
                  </a:moveTo>
                  <a:lnTo>
                    <a:pt x="1865298" y="143999"/>
                  </a:lnTo>
                  <a:lnTo>
                    <a:pt x="1876109" y="137760"/>
                  </a:lnTo>
                  <a:lnTo>
                    <a:pt x="1881862" y="147694"/>
                  </a:lnTo>
                  <a:lnTo>
                    <a:pt x="1871023" y="153962"/>
                  </a:lnTo>
                  <a:close/>
                  <a:moveTo>
                    <a:pt x="1892711" y="141408"/>
                  </a:moveTo>
                  <a:lnTo>
                    <a:pt x="1886986" y="131464"/>
                  </a:lnTo>
                  <a:lnTo>
                    <a:pt x="1897807" y="125225"/>
                  </a:lnTo>
                  <a:lnTo>
                    <a:pt x="1903560" y="135150"/>
                  </a:lnTo>
                  <a:lnTo>
                    <a:pt x="1892711" y="141408"/>
                  </a:lnTo>
                  <a:close/>
                  <a:moveTo>
                    <a:pt x="1914399" y="128911"/>
                  </a:moveTo>
                  <a:lnTo>
                    <a:pt x="1908665" y="118948"/>
                  </a:lnTo>
                  <a:lnTo>
                    <a:pt x="1919486" y="112671"/>
                  </a:lnTo>
                  <a:lnTo>
                    <a:pt x="1925229" y="122663"/>
                  </a:lnTo>
                  <a:lnTo>
                    <a:pt x="1914399" y="128911"/>
                  </a:lnTo>
                  <a:close/>
                  <a:moveTo>
                    <a:pt x="1936088" y="116386"/>
                  </a:moveTo>
                  <a:lnTo>
                    <a:pt x="1930335" y="106451"/>
                  </a:lnTo>
                  <a:lnTo>
                    <a:pt x="1941203" y="100174"/>
                  </a:lnTo>
                  <a:lnTo>
                    <a:pt x="1946956" y="110128"/>
                  </a:lnTo>
                  <a:lnTo>
                    <a:pt x="1936088" y="116386"/>
                  </a:lnTo>
                  <a:close/>
                  <a:moveTo>
                    <a:pt x="1957757" y="103880"/>
                  </a:moveTo>
                  <a:lnTo>
                    <a:pt x="1952071" y="93869"/>
                  </a:lnTo>
                  <a:lnTo>
                    <a:pt x="1962881" y="87668"/>
                  </a:lnTo>
                  <a:lnTo>
                    <a:pt x="1968625" y="97602"/>
                  </a:lnTo>
                  <a:lnTo>
                    <a:pt x="1957757" y="103880"/>
                  </a:lnTo>
                  <a:close/>
                  <a:moveTo>
                    <a:pt x="1979474" y="91335"/>
                  </a:moveTo>
                  <a:lnTo>
                    <a:pt x="1973721" y="81391"/>
                  </a:lnTo>
                  <a:lnTo>
                    <a:pt x="1984551" y="75152"/>
                  </a:lnTo>
                  <a:lnTo>
                    <a:pt x="1990295" y="85077"/>
                  </a:lnTo>
                  <a:lnTo>
                    <a:pt x="1979474" y="91335"/>
                  </a:lnTo>
                  <a:close/>
                  <a:moveTo>
                    <a:pt x="2001163" y="78819"/>
                  </a:moveTo>
                  <a:lnTo>
                    <a:pt x="1995409" y="68875"/>
                  </a:lnTo>
                  <a:lnTo>
                    <a:pt x="2006249" y="62627"/>
                  </a:lnTo>
                  <a:lnTo>
                    <a:pt x="2011983" y="72561"/>
                  </a:lnTo>
                  <a:lnTo>
                    <a:pt x="2001163" y="78819"/>
                  </a:lnTo>
                  <a:close/>
                  <a:moveTo>
                    <a:pt x="2022841" y="66322"/>
                  </a:moveTo>
                  <a:lnTo>
                    <a:pt x="2017117" y="56331"/>
                  </a:lnTo>
                  <a:lnTo>
                    <a:pt x="2027937" y="50082"/>
                  </a:lnTo>
                  <a:lnTo>
                    <a:pt x="2033691" y="60027"/>
                  </a:lnTo>
                  <a:lnTo>
                    <a:pt x="2022841" y="66322"/>
                  </a:lnTo>
                  <a:close/>
                  <a:moveTo>
                    <a:pt x="2044530" y="53797"/>
                  </a:moveTo>
                  <a:lnTo>
                    <a:pt x="2038777" y="43805"/>
                  </a:lnTo>
                  <a:lnTo>
                    <a:pt x="2049635" y="37576"/>
                  </a:lnTo>
                  <a:lnTo>
                    <a:pt x="2055369" y="47511"/>
                  </a:lnTo>
                  <a:lnTo>
                    <a:pt x="2044530" y="53797"/>
                  </a:lnTo>
                  <a:close/>
                  <a:moveTo>
                    <a:pt x="2066247" y="41243"/>
                  </a:moveTo>
                  <a:lnTo>
                    <a:pt x="2060494" y="31318"/>
                  </a:lnTo>
                  <a:lnTo>
                    <a:pt x="2071324" y="25051"/>
                  </a:lnTo>
                  <a:lnTo>
                    <a:pt x="2077077" y="34985"/>
                  </a:lnTo>
                  <a:lnTo>
                    <a:pt x="2066247" y="41243"/>
                  </a:lnTo>
                  <a:close/>
                  <a:moveTo>
                    <a:pt x="2087888" y="28699"/>
                  </a:moveTo>
                  <a:lnTo>
                    <a:pt x="2082182" y="18764"/>
                  </a:lnTo>
                  <a:lnTo>
                    <a:pt x="2092993" y="12525"/>
                  </a:lnTo>
                  <a:lnTo>
                    <a:pt x="2098746" y="22469"/>
                  </a:lnTo>
                  <a:lnTo>
                    <a:pt x="2087888" y="28699"/>
                  </a:lnTo>
                  <a:close/>
                  <a:moveTo>
                    <a:pt x="2109586" y="16221"/>
                  </a:moveTo>
                  <a:lnTo>
                    <a:pt x="2103861" y="6229"/>
                  </a:lnTo>
                  <a:lnTo>
                    <a:pt x="2114691" y="0"/>
                  </a:lnTo>
                  <a:lnTo>
                    <a:pt x="2120454" y="9944"/>
                  </a:lnTo>
                  <a:lnTo>
                    <a:pt x="2109586" y="16221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2" name="Freihandform: Form 2131">
              <a:extLst>
                <a:ext uri="{FF2B5EF4-FFF2-40B4-BE49-F238E27FC236}">
                  <a16:creationId xmlns:a16="http://schemas.microsoft.com/office/drawing/2014/main" id="{C1B1B66B-8F1A-4475-B7B1-E8BB706197E1}"/>
                </a:ext>
              </a:extLst>
            </p:cNvPr>
            <p:cNvSpPr/>
            <p:nvPr/>
          </p:nvSpPr>
          <p:spPr>
            <a:xfrm>
              <a:off x="6093018" y="4124125"/>
              <a:ext cx="16630" cy="14754"/>
            </a:xfrm>
            <a:custGeom>
              <a:avLst/>
              <a:gdLst>
                <a:gd name="connsiteX0" fmla="*/ 5753 w 16630"/>
                <a:gd name="connsiteY0" fmla="*/ 14754 h 14754"/>
                <a:gd name="connsiteX1" fmla="*/ 0 w 16630"/>
                <a:gd name="connsiteY1" fmla="*/ 4781 h 14754"/>
                <a:gd name="connsiteX2" fmla="*/ 8315 w 16630"/>
                <a:gd name="connsiteY2" fmla="*/ 0 h 14754"/>
                <a:gd name="connsiteX3" fmla="*/ 16631 w 16630"/>
                <a:gd name="connsiteY3" fmla="*/ 4781 h 14754"/>
                <a:gd name="connsiteX4" fmla="*/ 10858 w 16630"/>
                <a:gd name="connsiteY4" fmla="*/ 14754 h 14754"/>
                <a:gd name="connsiteX5" fmla="*/ 8315 w 16630"/>
                <a:gd name="connsiteY5" fmla="*/ 13287 h 14754"/>
                <a:gd name="connsiteX6" fmla="*/ 5753 w 16630"/>
                <a:gd name="connsiteY6" fmla="*/ 14754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0" h="14754">
                  <a:moveTo>
                    <a:pt x="5753" y="14754"/>
                  </a:moveTo>
                  <a:lnTo>
                    <a:pt x="0" y="4781"/>
                  </a:lnTo>
                  <a:lnTo>
                    <a:pt x="8315" y="0"/>
                  </a:lnTo>
                  <a:lnTo>
                    <a:pt x="16631" y="4781"/>
                  </a:lnTo>
                  <a:lnTo>
                    <a:pt x="10858" y="14754"/>
                  </a:lnTo>
                  <a:lnTo>
                    <a:pt x="8315" y="13287"/>
                  </a:lnTo>
                  <a:lnTo>
                    <a:pt x="5753" y="14754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3" name="Freihandform: Form 2132">
              <a:extLst>
                <a:ext uri="{FF2B5EF4-FFF2-40B4-BE49-F238E27FC236}">
                  <a16:creationId xmlns:a16="http://schemas.microsoft.com/office/drawing/2014/main" id="{682B1C55-2DC9-4A85-8BCE-DEE74ABCE402}"/>
                </a:ext>
              </a:extLst>
            </p:cNvPr>
            <p:cNvSpPr/>
            <p:nvPr/>
          </p:nvSpPr>
          <p:spPr>
            <a:xfrm>
              <a:off x="6114716" y="4135174"/>
              <a:ext cx="2120484" cy="1230896"/>
            </a:xfrm>
            <a:custGeom>
              <a:avLst/>
              <a:gdLst>
                <a:gd name="connsiteX0" fmla="*/ 2114731 w 2120484"/>
                <a:gd name="connsiteY0" fmla="*/ 1230897 h 1230896"/>
                <a:gd name="connsiteX1" fmla="*/ 2103911 w 2120484"/>
                <a:gd name="connsiteY1" fmla="*/ 1224648 h 1230896"/>
                <a:gd name="connsiteX2" fmla="*/ 2109626 w 2120484"/>
                <a:gd name="connsiteY2" fmla="*/ 1214685 h 1230896"/>
                <a:gd name="connsiteX3" fmla="*/ 2120484 w 2120484"/>
                <a:gd name="connsiteY3" fmla="*/ 1220914 h 1230896"/>
                <a:gd name="connsiteX4" fmla="*/ 2114731 w 2120484"/>
                <a:gd name="connsiteY4" fmla="*/ 1230897 h 1230896"/>
                <a:gd name="connsiteX5" fmla="*/ 2093024 w 2120484"/>
                <a:gd name="connsiteY5" fmla="*/ 1218381 h 1230896"/>
                <a:gd name="connsiteX6" fmla="*/ 2082174 w 2120484"/>
                <a:gd name="connsiteY6" fmla="*/ 1212085 h 1230896"/>
                <a:gd name="connsiteX7" fmla="*/ 2087937 w 2120484"/>
                <a:gd name="connsiteY7" fmla="*/ 1202179 h 1230896"/>
                <a:gd name="connsiteX8" fmla="*/ 2098796 w 2120484"/>
                <a:gd name="connsiteY8" fmla="*/ 1208436 h 1230896"/>
                <a:gd name="connsiteX9" fmla="*/ 2093024 w 2120484"/>
                <a:gd name="connsiteY9" fmla="*/ 1218381 h 1230896"/>
                <a:gd name="connsiteX10" fmla="*/ 2071373 w 2120484"/>
                <a:gd name="connsiteY10" fmla="*/ 1205865 h 1230896"/>
                <a:gd name="connsiteX11" fmla="*/ 2060515 w 2120484"/>
                <a:gd name="connsiteY11" fmla="*/ 1199597 h 1230896"/>
                <a:gd name="connsiteX12" fmla="*/ 2066259 w 2120484"/>
                <a:gd name="connsiteY12" fmla="*/ 1189644 h 1230896"/>
                <a:gd name="connsiteX13" fmla="*/ 2077117 w 2120484"/>
                <a:gd name="connsiteY13" fmla="*/ 1195883 h 1230896"/>
                <a:gd name="connsiteX14" fmla="*/ 2071373 w 2120484"/>
                <a:gd name="connsiteY14" fmla="*/ 1205865 h 1230896"/>
                <a:gd name="connsiteX15" fmla="*/ 2049694 w 2120484"/>
                <a:gd name="connsiteY15" fmla="*/ 1193330 h 1230896"/>
                <a:gd name="connsiteX16" fmla="*/ 2038846 w 2120484"/>
                <a:gd name="connsiteY16" fmla="*/ 1187063 h 1230896"/>
                <a:gd name="connsiteX17" fmla="*/ 2044560 w 2120484"/>
                <a:gd name="connsiteY17" fmla="*/ 1177109 h 1230896"/>
                <a:gd name="connsiteX18" fmla="*/ 2055419 w 2120484"/>
                <a:gd name="connsiteY18" fmla="*/ 1183348 h 1230896"/>
                <a:gd name="connsiteX19" fmla="*/ 2049694 w 2120484"/>
                <a:gd name="connsiteY19" fmla="*/ 1193330 h 1230896"/>
                <a:gd name="connsiteX20" fmla="*/ 2027996 w 2120484"/>
                <a:gd name="connsiteY20" fmla="*/ 1180814 h 1230896"/>
                <a:gd name="connsiteX21" fmla="*/ 2017138 w 2120484"/>
                <a:gd name="connsiteY21" fmla="*/ 1174604 h 1230896"/>
                <a:gd name="connsiteX22" fmla="*/ 2022891 w 2120484"/>
                <a:gd name="connsiteY22" fmla="*/ 1164565 h 1230896"/>
                <a:gd name="connsiteX23" fmla="*/ 2033740 w 2120484"/>
                <a:gd name="connsiteY23" fmla="*/ 1170851 h 1230896"/>
                <a:gd name="connsiteX24" fmla="*/ 2027996 w 2120484"/>
                <a:gd name="connsiteY24" fmla="*/ 1180814 h 1230896"/>
                <a:gd name="connsiteX25" fmla="*/ 2006280 w 2120484"/>
                <a:gd name="connsiteY25" fmla="*/ 1168298 h 1230896"/>
                <a:gd name="connsiteX26" fmla="*/ 1995421 w 2120484"/>
                <a:gd name="connsiteY26" fmla="*/ 1162060 h 1230896"/>
                <a:gd name="connsiteX27" fmla="*/ 2001174 w 2120484"/>
                <a:gd name="connsiteY27" fmla="*/ 1152049 h 1230896"/>
                <a:gd name="connsiteX28" fmla="*/ 2012023 w 2120484"/>
                <a:gd name="connsiteY28" fmla="*/ 1158306 h 1230896"/>
                <a:gd name="connsiteX29" fmla="*/ 2006280 w 2120484"/>
                <a:gd name="connsiteY29" fmla="*/ 1168298 h 1230896"/>
                <a:gd name="connsiteX30" fmla="*/ 1984582 w 2120484"/>
                <a:gd name="connsiteY30" fmla="*/ 1155754 h 1230896"/>
                <a:gd name="connsiteX31" fmla="*/ 1973714 w 2120484"/>
                <a:gd name="connsiteY31" fmla="*/ 1149487 h 1230896"/>
                <a:gd name="connsiteX32" fmla="*/ 1979485 w 2120484"/>
                <a:gd name="connsiteY32" fmla="*/ 1139562 h 1230896"/>
                <a:gd name="connsiteX33" fmla="*/ 1990363 w 2120484"/>
                <a:gd name="connsiteY33" fmla="*/ 1145829 h 1230896"/>
                <a:gd name="connsiteX34" fmla="*/ 1984582 w 2120484"/>
                <a:gd name="connsiteY34" fmla="*/ 1155754 h 1230896"/>
                <a:gd name="connsiteX35" fmla="*/ 1962950 w 2120484"/>
                <a:gd name="connsiteY35" fmla="*/ 1143257 h 1230896"/>
                <a:gd name="connsiteX36" fmla="*/ 1952072 w 2120484"/>
                <a:gd name="connsiteY36" fmla="*/ 1136999 h 1230896"/>
                <a:gd name="connsiteX37" fmla="*/ 1957816 w 2120484"/>
                <a:gd name="connsiteY37" fmla="*/ 1127017 h 1230896"/>
                <a:gd name="connsiteX38" fmla="*/ 1968703 w 2120484"/>
                <a:gd name="connsiteY38" fmla="*/ 1133256 h 1230896"/>
                <a:gd name="connsiteX39" fmla="*/ 1962950 w 2120484"/>
                <a:gd name="connsiteY39" fmla="*/ 1143257 h 1230896"/>
                <a:gd name="connsiteX40" fmla="*/ 1941224 w 2120484"/>
                <a:gd name="connsiteY40" fmla="*/ 1130732 h 1230896"/>
                <a:gd name="connsiteX41" fmla="*/ 1930403 w 2120484"/>
                <a:gd name="connsiteY41" fmla="*/ 1124455 h 1230896"/>
                <a:gd name="connsiteX42" fmla="*/ 1936118 w 2120484"/>
                <a:gd name="connsiteY42" fmla="*/ 1114492 h 1230896"/>
                <a:gd name="connsiteX43" fmla="*/ 1946967 w 2120484"/>
                <a:gd name="connsiteY43" fmla="*/ 1120759 h 1230896"/>
                <a:gd name="connsiteX44" fmla="*/ 1941224 w 2120484"/>
                <a:gd name="connsiteY44" fmla="*/ 1130732 h 1230896"/>
                <a:gd name="connsiteX45" fmla="*/ 1919526 w 2120484"/>
                <a:gd name="connsiteY45" fmla="*/ 1118168 h 1230896"/>
                <a:gd name="connsiteX46" fmla="*/ 1908648 w 2120484"/>
                <a:gd name="connsiteY46" fmla="*/ 1111930 h 1230896"/>
                <a:gd name="connsiteX47" fmla="*/ 1914439 w 2120484"/>
                <a:gd name="connsiteY47" fmla="*/ 1101995 h 1230896"/>
                <a:gd name="connsiteX48" fmla="*/ 1925279 w 2120484"/>
                <a:gd name="connsiteY48" fmla="*/ 1108243 h 1230896"/>
                <a:gd name="connsiteX49" fmla="*/ 1919526 w 2120484"/>
                <a:gd name="connsiteY49" fmla="*/ 1118168 h 1230896"/>
                <a:gd name="connsiteX50" fmla="*/ 1897847 w 2120484"/>
                <a:gd name="connsiteY50" fmla="*/ 1105681 h 1230896"/>
                <a:gd name="connsiteX51" fmla="*/ 1886979 w 2120484"/>
                <a:gd name="connsiteY51" fmla="*/ 1099413 h 1230896"/>
                <a:gd name="connsiteX52" fmla="*/ 1892732 w 2120484"/>
                <a:gd name="connsiteY52" fmla="*/ 1089460 h 1230896"/>
                <a:gd name="connsiteX53" fmla="*/ 1903591 w 2120484"/>
                <a:gd name="connsiteY53" fmla="*/ 1095708 h 1230896"/>
                <a:gd name="connsiteX54" fmla="*/ 1897847 w 2120484"/>
                <a:gd name="connsiteY54" fmla="*/ 1105681 h 1230896"/>
                <a:gd name="connsiteX55" fmla="*/ 1876168 w 2120484"/>
                <a:gd name="connsiteY55" fmla="*/ 1093137 h 1230896"/>
                <a:gd name="connsiteX56" fmla="*/ 1865300 w 2120484"/>
                <a:gd name="connsiteY56" fmla="*/ 1086917 h 1230896"/>
                <a:gd name="connsiteX57" fmla="*/ 1871053 w 2120484"/>
                <a:gd name="connsiteY57" fmla="*/ 1076925 h 1230896"/>
                <a:gd name="connsiteX58" fmla="*/ 1881873 w 2120484"/>
                <a:gd name="connsiteY58" fmla="*/ 1083164 h 1230896"/>
                <a:gd name="connsiteX59" fmla="*/ 1876168 w 2120484"/>
                <a:gd name="connsiteY59" fmla="*/ 1093137 h 1230896"/>
                <a:gd name="connsiteX60" fmla="*/ 1854451 w 2120484"/>
                <a:gd name="connsiteY60" fmla="*/ 1080630 h 1230896"/>
                <a:gd name="connsiteX61" fmla="*/ 1843602 w 2120484"/>
                <a:gd name="connsiteY61" fmla="*/ 1074334 h 1230896"/>
                <a:gd name="connsiteX62" fmla="*/ 1849384 w 2120484"/>
                <a:gd name="connsiteY62" fmla="*/ 1064419 h 1230896"/>
                <a:gd name="connsiteX63" fmla="*/ 1860223 w 2120484"/>
                <a:gd name="connsiteY63" fmla="*/ 1070686 h 1230896"/>
                <a:gd name="connsiteX64" fmla="*/ 1854451 w 2120484"/>
                <a:gd name="connsiteY64" fmla="*/ 1080630 h 1230896"/>
                <a:gd name="connsiteX65" fmla="*/ 1832782 w 2120484"/>
                <a:gd name="connsiteY65" fmla="*/ 1068124 h 1230896"/>
                <a:gd name="connsiteX66" fmla="*/ 1821923 w 2120484"/>
                <a:gd name="connsiteY66" fmla="*/ 1061885 h 1230896"/>
                <a:gd name="connsiteX67" fmla="*/ 1827676 w 2120484"/>
                <a:gd name="connsiteY67" fmla="*/ 1051875 h 1230896"/>
                <a:gd name="connsiteX68" fmla="*/ 1838515 w 2120484"/>
                <a:gd name="connsiteY68" fmla="*/ 1058132 h 1230896"/>
                <a:gd name="connsiteX69" fmla="*/ 1832782 w 2120484"/>
                <a:gd name="connsiteY69" fmla="*/ 1068124 h 1230896"/>
                <a:gd name="connsiteX70" fmla="*/ 1811093 w 2120484"/>
                <a:gd name="connsiteY70" fmla="*/ 1055580 h 1230896"/>
                <a:gd name="connsiteX71" fmla="*/ 1800235 w 2120484"/>
                <a:gd name="connsiteY71" fmla="*/ 1049331 h 1230896"/>
                <a:gd name="connsiteX72" fmla="*/ 1805997 w 2120484"/>
                <a:gd name="connsiteY72" fmla="*/ 1039339 h 1230896"/>
                <a:gd name="connsiteX73" fmla="*/ 1816808 w 2120484"/>
                <a:gd name="connsiteY73" fmla="*/ 1045607 h 1230896"/>
                <a:gd name="connsiteX74" fmla="*/ 1811093 w 2120484"/>
                <a:gd name="connsiteY74" fmla="*/ 1055580 h 1230896"/>
                <a:gd name="connsiteX75" fmla="*/ 1789405 w 2120484"/>
                <a:gd name="connsiteY75" fmla="*/ 1043054 h 1230896"/>
                <a:gd name="connsiteX76" fmla="*/ 1778546 w 2120484"/>
                <a:gd name="connsiteY76" fmla="*/ 1036806 h 1230896"/>
                <a:gd name="connsiteX77" fmla="*/ 1784290 w 2120484"/>
                <a:gd name="connsiteY77" fmla="*/ 1026833 h 1230896"/>
                <a:gd name="connsiteX78" fmla="*/ 1795139 w 2120484"/>
                <a:gd name="connsiteY78" fmla="*/ 1033110 h 1230896"/>
                <a:gd name="connsiteX79" fmla="*/ 1789405 w 2120484"/>
                <a:gd name="connsiteY79" fmla="*/ 1043054 h 1230896"/>
                <a:gd name="connsiteX80" fmla="*/ 1767716 w 2120484"/>
                <a:gd name="connsiteY80" fmla="*/ 1030529 h 1230896"/>
                <a:gd name="connsiteX81" fmla="*/ 1756877 w 2120484"/>
                <a:gd name="connsiteY81" fmla="*/ 1024309 h 1230896"/>
                <a:gd name="connsiteX82" fmla="*/ 1762611 w 2120484"/>
                <a:gd name="connsiteY82" fmla="*/ 1014317 h 1230896"/>
                <a:gd name="connsiteX83" fmla="*/ 1773469 w 2120484"/>
                <a:gd name="connsiteY83" fmla="*/ 1020585 h 1230896"/>
                <a:gd name="connsiteX84" fmla="*/ 1767716 w 2120484"/>
                <a:gd name="connsiteY84" fmla="*/ 1030529 h 1230896"/>
                <a:gd name="connsiteX85" fmla="*/ 1746018 w 2120484"/>
                <a:gd name="connsiteY85" fmla="*/ 1018013 h 1230896"/>
                <a:gd name="connsiteX86" fmla="*/ 1735150 w 2120484"/>
                <a:gd name="connsiteY86" fmla="*/ 1011746 h 1230896"/>
                <a:gd name="connsiteX87" fmla="*/ 1740923 w 2120484"/>
                <a:gd name="connsiteY87" fmla="*/ 1001801 h 1230896"/>
                <a:gd name="connsiteX88" fmla="*/ 1751781 w 2120484"/>
                <a:gd name="connsiteY88" fmla="*/ 1008088 h 1230896"/>
                <a:gd name="connsiteX89" fmla="*/ 1746018 w 2120484"/>
                <a:gd name="connsiteY89" fmla="*/ 1018013 h 1230896"/>
                <a:gd name="connsiteX90" fmla="*/ 1724339 w 2120484"/>
                <a:gd name="connsiteY90" fmla="*/ 1005526 h 1230896"/>
                <a:gd name="connsiteX91" fmla="*/ 1713481 w 2120484"/>
                <a:gd name="connsiteY91" fmla="*/ 999249 h 1230896"/>
                <a:gd name="connsiteX92" fmla="*/ 1719234 w 2120484"/>
                <a:gd name="connsiteY92" fmla="*/ 989285 h 1230896"/>
                <a:gd name="connsiteX93" fmla="*/ 1730064 w 2120484"/>
                <a:gd name="connsiteY93" fmla="*/ 995524 h 1230896"/>
                <a:gd name="connsiteX94" fmla="*/ 1724339 w 2120484"/>
                <a:gd name="connsiteY94" fmla="*/ 1005526 h 1230896"/>
                <a:gd name="connsiteX95" fmla="*/ 1702660 w 2120484"/>
                <a:gd name="connsiteY95" fmla="*/ 992972 h 1230896"/>
                <a:gd name="connsiteX96" fmla="*/ 1691783 w 2120484"/>
                <a:gd name="connsiteY96" fmla="*/ 986723 h 1230896"/>
                <a:gd name="connsiteX97" fmla="*/ 1697517 w 2120484"/>
                <a:gd name="connsiteY97" fmla="*/ 976731 h 1230896"/>
                <a:gd name="connsiteX98" fmla="*/ 1708366 w 2120484"/>
                <a:gd name="connsiteY98" fmla="*/ 983008 h 1230896"/>
                <a:gd name="connsiteX99" fmla="*/ 1702660 w 2120484"/>
                <a:gd name="connsiteY99" fmla="*/ 992972 h 1230896"/>
                <a:gd name="connsiteX100" fmla="*/ 1680915 w 2120484"/>
                <a:gd name="connsiteY100" fmla="*/ 980437 h 1230896"/>
                <a:gd name="connsiteX101" fmla="*/ 1670057 w 2120484"/>
                <a:gd name="connsiteY101" fmla="*/ 974179 h 1230896"/>
                <a:gd name="connsiteX102" fmla="*/ 1675867 w 2120484"/>
                <a:gd name="connsiteY102" fmla="*/ 964225 h 1230896"/>
                <a:gd name="connsiteX103" fmla="*/ 1686706 w 2120484"/>
                <a:gd name="connsiteY103" fmla="*/ 970502 h 1230896"/>
                <a:gd name="connsiteX104" fmla="*/ 1680915 w 2120484"/>
                <a:gd name="connsiteY104" fmla="*/ 980437 h 1230896"/>
                <a:gd name="connsiteX105" fmla="*/ 1659264 w 2120484"/>
                <a:gd name="connsiteY105" fmla="*/ 967921 h 1230896"/>
                <a:gd name="connsiteX106" fmla="*/ 1648444 w 2120484"/>
                <a:gd name="connsiteY106" fmla="*/ 961672 h 1230896"/>
                <a:gd name="connsiteX107" fmla="*/ 1654150 w 2120484"/>
                <a:gd name="connsiteY107" fmla="*/ 951700 h 1230896"/>
                <a:gd name="connsiteX108" fmla="*/ 1665027 w 2120484"/>
                <a:gd name="connsiteY108" fmla="*/ 957967 h 1230896"/>
                <a:gd name="connsiteX109" fmla="*/ 1659264 w 2120484"/>
                <a:gd name="connsiteY109" fmla="*/ 967921 h 1230896"/>
                <a:gd name="connsiteX110" fmla="*/ 1637605 w 2120484"/>
                <a:gd name="connsiteY110" fmla="*/ 955405 h 1230896"/>
                <a:gd name="connsiteX111" fmla="*/ 1626727 w 2120484"/>
                <a:gd name="connsiteY111" fmla="*/ 949147 h 1230896"/>
                <a:gd name="connsiteX112" fmla="*/ 1632471 w 2120484"/>
                <a:gd name="connsiteY112" fmla="*/ 939155 h 1230896"/>
                <a:gd name="connsiteX113" fmla="*/ 1643310 w 2120484"/>
                <a:gd name="connsiteY113" fmla="*/ 945414 h 1230896"/>
                <a:gd name="connsiteX114" fmla="*/ 1637605 w 2120484"/>
                <a:gd name="connsiteY114" fmla="*/ 955405 h 1230896"/>
                <a:gd name="connsiteX115" fmla="*/ 1615840 w 2120484"/>
                <a:gd name="connsiteY115" fmla="*/ 942899 h 1230896"/>
                <a:gd name="connsiteX116" fmla="*/ 1605020 w 2120484"/>
                <a:gd name="connsiteY116" fmla="*/ 936612 h 1230896"/>
                <a:gd name="connsiteX117" fmla="*/ 1610782 w 2120484"/>
                <a:gd name="connsiteY117" fmla="*/ 926668 h 1230896"/>
                <a:gd name="connsiteX118" fmla="*/ 1621622 w 2120484"/>
                <a:gd name="connsiteY118" fmla="*/ 932945 h 1230896"/>
                <a:gd name="connsiteX119" fmla="*/ 1615840 w 2120484"/>
                <a:gd name="connsiteY119" fmla="*/ 942899 h 1230896"/>
                <a:gd name="connsiteX120" fmla="*/ 1594171 w 2120484"/>
                <a:gd name="connsiteY120" fmla="*/ 930364 h 1230896"/>
                <a:gd name="connsiteX121" fmla="*/ 1583360 w 2120484"/>
                <a:gd name="connsiteY121" fmla="*/ 924115 h 1230896"/>
                <a:gd name="connsiteX122" fmla="*/ 1589103 w 2120484"/>
                <a:gd name="connsiteY122" fmla="*/ 914133 h 1230896"/>
                <a:gd name="connsiteX123" fmla="*/ 1599924 w 2120484"/>
                <a:gd name="connsiteY123" fmla="*/ 920391 h 1230896"/>
                <a:gd name="connsiteX124" fmla="*/ 1594171 w 2120484"/>
                <a:gd name="connsiteY124" fmla="*/ 930364 h 1230896"/>
                <a:gd name="connsiteX125" fmla="*/ 1572482 w 2120484"/>
                <a:gd name="connsiteY125" fmla="*/ 917819 h 1230896"/>
                <a:gd name="connsiteX126" fmla="*/ 1561672 w 2120484"/>
                <a:gd name="connsiteY126" fmla="*/ 911571 h 1230896"/>
                <a:gd name="connsiteX127" fmla="*/ 1567406 w 2120484"/>
                <a:gd name="connsiteY127" fmla="*/ 901598 h 1230896"/>
                <a:gd name="connsiteX128" fmla="*/ 1578217 w 2120484"/>
                <a:gd name="connsiteY128" fmla="*/ 907857 h 1230896"/>
                <a:gd name="connsiteX129" fmla="*/ 1572482 w 2120484"/>
                <a:gd name="connsiteY129" fmla="*/ 917819 h 1230896"/>
                <a:gd name="connsiteX130" fmla="*/ 1550823 w 2120484"/>
                <a:gd name="connsiteY130" fmla="*/ 905332 h 1230896"/>
                <a:gd name="connsiteX131" fmla="*/ 1539974 w 2120484"/>
                <a:gd name="connsiteY131" fmla="*/ 899055 h 1230896"/>
                <a:gd name="connsiteX132" fmla="*/ 1545717 w 2120484"/>
                <a:gd name="connsiteY132" fmla="*/ 889073 h 1230896"/>
                <a:gd name="connsiteX133" fmla="*/ 1556576 w 2120484"/>
                <a:gd name="connsiteY133" fmla="*/ 895360 h 1230896"/>
                <a:gd name="connsiteX134" fmla="*/ 1550823 w 2120484"/>
                <a:gd name="connsiteY134" fmla="*/ 905332 h 1230896"/>
                <a:gd name="connsiteX135" fmla="*/ 1529144 w 2120484"/>
                <a:gd name="connsiteY135" fmla="*/ 892797 h 1230896"/>
                <a:gd name="connsiteX136" fmla="*/ 1518304 w 2120484"/>
                <a:gd name="connsiteY136" fmla="*/ 886558 h 1230896"/>
                <a:gd name="connsiteX137" fmla="*/ 1524000 w 2120484"/>
                <a:gd name="connsiteY137" fmla="*/ 876586 h 1230896"/>
                <a:gd name="connsiteX138" fmla="*/ 1534868 w 2120484"/>
                <a:gd name="connsiteY138" fmla="*/ 882824 h 1230896"/>
                <a:gd name="connsiteX139" fmla="*/ 1529144 w 2120484"/>
                <a:gd name="connsiteY139" fmla="*/ 892797 h 1230896"/>
                <a:gd name="connsiteX140" fmla="*/ 1507407 w 2120484"/>
                <a:gd name="connsiteY140" fmla="*/ 880281 h 1230896"/>
                <a:gd name="connsiteX141" fmla="*/ 1496559 w 2120484"/>
                <a:gd name="connsiteY141" fmla="*/ 873995 h 1230896"/>
                <a:gd name="connsiteX142" fmla="*/ 1502331 w 2120484"/>
                <a:gd name="connsiteY142" fmla="*/ 864051 h 1230896"/>
                <a:gd name="connsiteX143" fmla="*/ 1513180 w 2120484"/>
                <a:gd name="connsiteY143" fmla="*/ 870318 h 1230896"/>
                <a:gd name="connsiteX144" fmla="*/ 1507407 w 2120484"/>
                <a:gd name="connsiteY144" fmla="*/ 880281 h 1230896"/>
                <a:gd name="connsiteX145" fmla="*/ 1485729 w 2120484"/>
                <a:gd name="connsiteY145" fmla="*/ 867747 h 1230896"/>
                <a:gd name="connsiteX146" fmla="*/ 1474908 w 2120484"/>
                <a:gd name="connsiteY146" fmla="*/ 861498 h 1230896"/>
                <a:gd name="connsiteX147" fmla="*/ 1480614 w 2120484"/>
                <a:gd name="connsiteY147" fmla="*/ 851516 h 1230896"/>
                <a:gd name="connsiteX148" fmla="*/ 1491482 w 2120484"/>
                <a:gd name="connsiteY148" fmla="*/ 857774 h 1230896"/>
                <a:gd name="connsiteX149" fmla="*/ 1485729 w 2120484"/>
                <a:gd name="connsiteY149" fmla="*/ 867747 h 1230896"/>
                <a:gd name="connsiteX150" fmla="*/ 1464040 w 2120484"/>
                <a:gd name="connsiteY150" fmla="*/ 855231 h 1230896"/>
                <a:gd name="connsiteX151" fmla="*/ 1453229 w 2120484"/>
                <a:gd name="connsiteY151" fmla="*/ 848963 h 1230896"/>
                <a:gd name="connsiteX152" fmla="*/ 1458973 w 2120484"/>
                <a:gd name="connsiteY152" fmla="*/ 838971 h 1230896"/>
                <a:gd name="connsiteX153" fmla="*/ 1469793 w 2120484"/>
                <a:gd name="connsiteY153" fmla="*/ 845249 h 1230896"/>
                <a:gd name="connsiteX154" fmla="*/ 1464040 w 2120484"/>
                <a:gd name="connsiteY154" fmla="*/ 855231 h 1230896"/>
                <a:gd name="connsiteX155" fmla="*/ 1442342 w 2120484"/>
                <a:gd name="connsiteY155" fmla="*/ 842696 h 1230896"/>
                <a:gd name="connsiteX156" fmla="*/ 1431531 w 2120484"/>
                <a:gd name="connsiteY156" fmla="*/ 836419 h 1230896"/>
                <a:gd name="connsiteX157" fmla="*/ 1437284 w 2120484"/>
                <a:gd name="connsiteY157" fmla="*/ 826493 h 1230896"/>
                <a:gd name="connsiteX158" fmla="*/ 1448105 w 2120484"/>
                <a:gd name="connsiteY158" fmla="*/ 832733 h 1230896"/>
                <a:gd name="connsiteX159" fmla="*/ 1442342 w 2120484"/>
                <a:gd name="connsiteY159" fmla="*/ 842696 h 1230896"/>
                <a:gd name="connsiteX160" fmla="*/ 1420663 w 2120484"/>
                <a:gd name="connsiteY160" fmla="*/ 830189 h 1230896"/>
                <a:gd name="connsiteX161" fmla="*/ 1409843 w 2120484"/>
                <a:gd name="connsiteY161" fmla="*/ 823922 h 1230896"/>
                <a:gd name="connsiteX162" fmla="*/ 1415558 w 2120484"/>
                <a:gd name="connsiteY162" fmla="*/ 813959 h 1230896"/>
                <a:gd name="connsiteX163" fmla="*/ 1426426 w 2120484"/>
                <a:gd name="connsiteY163" fmla="*/ 820198 h 1230896"/>
                <a:gd name="connsiteX164" fmla="*/ 1420663 w 2120484"/>
                <a:gd name="connsiteY164" fmla="*/ 830189 h 1230896"/>
                <a:gd name="connsiteX165" fmla="*/ 1398994 w 2120484"/>
                <a:gd name="connsiteY165" fmla="*/ 817654 h 1230896"/>
                <a:gd name="connsiteX166" fmla="*/ 1388116 w 2120484"/>
                <a:gd name="connsiteY166" fmla="*/ 811387 h 1230896"/>
                <a:gd name="connsiteX167" fmla="*/ 1393870 w 2120484"/>
                <a:gd name="connsiteY167" fmla="*/ 801424 h 1230896"/>
                <a:gd name="connsiteX168" fmla="*/ 1404699 w 2120484"/>
                <a:gd name="connsiteY168" fmla="*/ 807673 h 1230896"/>
                <a:gd name="connsiteX169" fmla="*/ 1398994 w 2120484"/>
                <a:gd name="connsiteY169" fmla="*/ 817654 h 1230896"/>
                <a:gd name="connsiteX170" fmla="*/ 1377258 w 2120484"/>
                <a:gd name="connsiteY170" fmla="*/ 805120 h 1230896"/>
                <a:gd name="connsiteX171" fmla="*/ 1366418 w 2120484"/>
                <a:gd name="connsiteY171" fmla="*/ 798843 h 1230896"/>
                <a:gd name="connsiteX172" fmla="*/ 1372191 w 2120484"/>
                <a:gd name="connsiteY172" fmla="*/ 788899 h 1230896"/>
                <a:gd name="connsiteX173" fmla="*/ 1383059 w 2120484"/>
                <a:gd name="connsiteY173" fmla="*/ 795185 h 1230896"/>
                <a:gd name="connsiteX174" fmla="*/ 1377258 w 2120484"/>
                <a:gd name="connsiteY174" fmla="*/ 805120 h 1230896"/>
                <a:gd name="connsiteX175" fmla="*/ 1355646 w 2120484"/>
                <a:gd name="connsiteY175" fmla="*/ 792614 h 1230896"/>
                <a:gd name="connsiteX176" fmla="*/ 1344778 w 2120484"/>
                <a:gd name="connsiteY176" fmla="*/ 786346 h 1230896"/>
                <a:gd name="connsiteX177" fmla="*/ 1350502 w 2120484"/>
                <a:gd name="connsiteY177" fmla="*/ 776383 h 1230896"/>
                <a:gd name="connsiteX178" fmla="*/ 1361351 w 2120484"/>
                <a:gd name="connsiteY178" fmla="*/ 782650 h 1230896"/>
                <a:gd name="connsiteX179" fmla="*/ 1355646 w 2120484"/>
                <a:gd name="connsiteY179" fmla="*/ 792614 h 1230896"/>
                <a:gd name="connsiteX180" fmla="*/ 1333910 w 2120484"/>
                <a:gd name="connsiteY180" fmla="*/ 780097 h 1230896"/>
                <a:gd name="connsiteX181" fmla="*/ 1323051 w 2120484"/>
                <a:gd name="connsiteY181" fmla="*/ 773801 h 1230896"/>
                <a:gd name="connsiteX182" fmla="*/ 1328852 w 2120484"/>
                <a:gd name="connsiteY182" fmla="*/ 763876 h 1230896"/>
                <a:gd name="connsiteX183" fmla="*/ 1339672 w 2120484"/>
                <a:gd name="connsiteY183" fmla="*/ 770134 h 1230896"/>
                <a:gd name="connsiteX184" fmla="*/ 1333910 w 2120484"/>
                <a:gd name="connsiteY184" fmla="*/ 780097 h 1230896"/>
                <a:gd name="connsiteX185" fmla="*/ 1312212 w 2120484"/>
                <a:gd name="connsiteY185" fmla="*/ 767582 h 1230896"/>
                <a:gd name="connsiteX186" fmla="*/ 1301382 w 2120484"/>
                <a:gd name="connsiteY186" fmla="*/ 761314 h 1230896"/>
                <a:gd name="connsiteX187" fmla="*/ 1307116 w 2120484"/>
                <a:gd name="connsiteY187" fmla="*/ 751351 h 1230896"/>
                <a:gd name="connsiteX188" fmla="*/ 1317955 w 2120484"/>
                <a:gd name="connsiteY188" fmla="*/ 757599 h 1230896"/>
                <a:gd name="connsiteX189" fmla="*/ 1312212 w 2120484"/>
                <a:gd name="connsiteY189" fmla="*/ 767582 h 1230896"/>
                <a:gd name="connsiteX190" fmla="*/ 1290542 w 2120484"/>
                <a:gd name="connsiteY190" fmla="*/ 755028 h 1230896"/>
                <a:gd name="connsiteX191" fmla="*/ 1279693 w 2120484"/>
                <a:gd name="connsiteY191" fmla="*/ 748770 h 1230896"/>
                <a:gd name="connsiteX192" fmla="*/ 1285447 w 2120484"/>
                <a:gd name="connsiteY192" fmla="*/ 738835 h 1230896"/>
                <a:gd name="connsiteX193" fmla="*/ 1296267 w 2120484"/>
                <a:gd name="connsiteY193" fmla="*/ 745055 h 1230896"/>
                <a:gd name="connsiteX194" fmla="*/ 1290542 w 2120484"/>
                <a:gd name="connsiteY194" fmla="*/ 755028 h 1230896"/>
                <a:gd name="connsiteX195" fmla="*/ 1268844 w 2120484"/>
                <a:gd name="connsiteY195" fmla="*/ 742512 h 1230896"/>
                <a:gd name="connsiteX196" fmla="*/ 1258005 w 2120484"/>
                <a:gd name="connsiteY196" fmla="*/ 736225 h 1230896"/>
                <a:gd name="connsiteX197" fmla="*/ 1263777 w 2120484"/>
                <a:gd name="connsiteY197" fmla="*/ 726310 h 1230896"/>
                <a:gd name="connsiteX198" fmla="*/ 1274578 w 2120484"/>
                <a:gd name="connsiteY198" fmla="*/ 732606 h 1230896"/>
                <a:gd name="connsiteX199" fmla="*/ 1268844 w 2120484"/>
                <a:gd name="connsiteY199" fmla="*/ 742512 h 1230896"/>
                <a:gd name="connsiteX200" fmla="*/ 1247156 w 2120484"/>
                <a:gd name="connsiteY200" fmla="*/ 730005 h 1230896"/>
                <a:gd name="connsiteX201" fmla="*/ 1236316 w 2120484"/>
                <a:gd name="connsiteY201" fmla="*/ 723757 h 1230896"/>
                <a:gd name="connsiteX202" fmla="*/ 1242051 w 2120484"/>
                <a:gd name="connsiteY202" fmla="*/ 713775 h 1230896"/>
                <a:gd name="connsiteX203" fmla="*/ 1252899 w 2120484"/>
                <a:gd name="connsiteY203" fmla="*/ 720014 h 1230896"/>
                <a:gd name="connsiteX204" fmla="*/ 1247156 w 2120484"/>
                <a:gd name="connsiteY204" fmla="*/ 730005 h 1230896"/>
                <a:gd name="connsiteX205" fmla="*/ 1225496 w 2120484"/>
                <a:gd name="connsiteY205" fmla="*/ 717480 h 1230896"/>
                <a:gd name="connsiteX206" fmla="*/ 1214619 w 2120484"/>
                <a:gd name="connsiteY206" fmla="*/ 711184 h 1230896"/>
                <a:gd name="connsiteX207" fmla="*/ 1220372 w 2120484"/>
                <a:gd name="connsiteY207" fmla="*/ 701259 h 1230896"/>
                <a:gd name="connsiteX208" fmla="*/ 1231202 w 2120484"/>
                <a:gd name="connsiteY208" fmla="*/ 707507 h 1230896"/>
                <a:gd name="connsiteX209" fmla="*/ 1225496 w 2120484"/>
                <a:gd name="connsiteY209" fmla="*/ 717480 h 1230896"/>
                <a:gd name="connsiteX210" fmla="*/ 1203779 w 2120484"/>
                <a:gd name="connsiteY210" fmla="*/ 704936 h 1230896"/>
                <a:gd name="connsiteX211" fmla="*/ 1192911 w 2120484"/>
                <a:gd name="connsiteY211" fmla="*/ 698659 h 1230896"/>
                <a:gd name="connsiteX212" fmla="*/ 1198655 w 2120484"/>
                <a:gd name="connsiteY212" fmla="*/ 688724 h 1230896"/>
                <a:gd name="connsiteX213" fmla="*/ 1209523 w 2120484"/>
                <a:gd name="connsiteY213" fmla="*/ 694982 h 1230896"/>
                <a:gd name="connsiteX214" fmla="*/ 1203779 w 2120484"/>
                <a:gd name="connsiteY214" fmla="*/ 704936 h 1230896"/>
                <a:gd name="connsiteX215" fmla="*/ 1182100 w 2120484"/>
                <a:gd name="connsiteY215" fmla="*/ 692429 h 1230896"/>
                <a:gd name="connsiteX216" fmla="*/ 1171242 w 2120484"/>
                <a:gd name="connsiteY216" fmla="*/ 686181 h 1230896"/>
                <a:gd name="connsiteX217" fmla="*/ 1176995 w 2120484"/>
                <a:gd name="connsiteY217" fmla="*/ 676237 h 1230896"/>
                <a:gd name="connsiteX218" fmla="*/ 1187806 w 2120484"/>
                <a:gd name="connsiteY218" fmla="*/ 682476 h 1230896"/>
                <a:gd name="connsiteX219" fmla="*/ 1182100 w 2120484"/>
                <a:gd name="connsiteY219" fmla="*/ 692429 h 1230896"/>
                <a:gd name="connsiteX220" fmla="*/ 1160421 w 2120484"/>
                <a:gd name="connsiteY220" fmla="*/ 679895 h 1230896"/>
                <a:gd name="connsiteX221" fmla="*/ 1149572 w 2120484"/>
                <a:gd name="connsiteY221" fmla="*/ 673646 h 1230896"/>
                <a:gd name="connsiteX222" fmla="*/ 1155325 w 2120484"/>
                <a:gd name="connsiteY222" fmla="*/ 663654 h 1230896"/>
                <a:gd name="connsiteX223" fmla="*/ 1166175 w 2120484"/>
                <a:gd name="connsiteY223" fmla="*/ 669969 h 1230896"/>
                <a:gd name="connsiteX224" fmla="*/ 1160421 w 2120484"/>
                <a:gd name="connsiteY224" fmla="*/ 679895 h 1230896"/>
                <a:gd name="connsiteX225" fmla="*/ 1138704 w 2120484"/>
                <a:gd name="connsiteY225" fmla="*/ 667388 h 1230896"/>
                <a:gd name="connsiteX226" fmla="*/ 1127884 w 2120484"/>
                <a:gd name="connsiteY226" fmla="*/ 661121 h 1230896"/>
                <a:gd name="connsiteX227" fmla="*/ 1133599 w 2120484"/>
                <a:gd name="connsiteY227" fmla="*/ 651167 h 1230896"/>
                <a:gd name="connsiteX228" fmla="*/ 1144458 w 2120484"/>
                <a:gd name="connsiteY228" fmla="*/ 657444 h 1230896"/>
                <a:gd name="connsiteX229" fmla="*/ 1138704 w 2120484"/>
                <a:gd name="connsiteY229" fmla="*/ 667388 h 1230896"/>
                <a:gd name="connsiteX230" fmla="*/ 1117035 w 2120484"/>
                <a:gd name="connsiteY230" fmla="*/ 654872 h 1230896"/>
                <a:gd name="connsiteX231" fmla="*/ 1106176 w 2120484"/>
                <a:gd name="connsiteY231" fmla="*/ 648576 h 1230896"/>
                <a:gd name="connsiteX232" fmla="*/ 1111910 w 2120484"/>
                <a:gd name="connsiteY232" fmla="*/ 638661 h 1230896"/>
                <a:gd name="connsiteX233" fmla="*/ 1122759 w 2120484"/>
                <a:gd name="connsiteY233" fmla="*/ 644890 h 1230896"/>
                <a:gd name="connsiteX234" fmla="*/ 1117035 w 2120484"/>
                <a:gd name="connsiteY234" fmla="*/ 654872 h 1230896"/>
                <a:gd name="connsiteX235" fmla="*/ 1095318 w 2120484"/>
                <a:gd name="connsiteY235" fmla="*/ 642328 h 1230896"/>
                <a:gd name="connsiteX236" fmla="*/ 1084479 w 2120484"/>
                <a:gd name="connsiteY236" fmla="*/ 636098 h 1230896"/>
                <a:gd name="connsiteX237" fmla="*/ 1090213 w 2120484"/>
                <a:gd name="connsiteY237" fmla="*/ 626097 h 1230896"/>
                <a:gd name="connsiteX238" fmla="*/ 1101090 w 2120484"/>
                <a:gd name="connsiteY238" fmla="*/ 632374 h 1230896"/>
                <a:gd name="connsiteX239" fmla="*/ 1095318 w 2120484"/>
                <a:gd name="connsiteY239" fmla="*/ 642328 h 1230896"/>
                <a:gd name="connsiteX240" fmla="*/ 1073620 w 2120484"/>
                <a:gd name="connsiteY240" fmla="*/ 629783 h 1230896"/>
                <a:gd name="connsiteX241" fmla="*/ 1062800 w 2120484"/>
                <a:gd name="connsiteY241" fmla="*/ 623545 h 1230896"/>
                <a:gd name="connsiteX242" fmla="*/ 1068534 w 2120484"/>
                <a:gd name="connsiteY242" fmla="*/ 613600 h 1230896"/>
                <a:gd name="connsiteX243" fmla="*/ 1079373 w 2120484"/>
                <a:gd name="connsiteY243" fmla="*/ 619877 h 1230896"/>
                <a:gd name="connsiteX244" fmla="*/ 1073620 w 2120484"/>
                <a:gd name="connsiteY244" fmla="*/ 629783 h 1230896"/>
                <a:gd name="connsiteX245" fmla="*/ 1051979 w 2120484"/>
                <a:gd name="connsiteY245" fmla="*/ 617287 h 1230896"/>
                <a:gd name="connsiteX246" fmla="*/ 1041130 w 2120484"/>
                <a:gd name="connsiteY246" fmla="*/ 611038 h 1230896"/>
                <a:gd name="connsiteX247" fmla="*/ 1046855 w 2120484"/>
                <a:gd name="connsiteY247" fmla="*/ 601085 h 1230896"/>
                <a:gd name="connsiteX248" fmla="*/ 1057723 w 2120484"/>
                <a:gd name="connsiteY248" fmla="*/ 607343 h 1230896"/>
                <a:gd name="connsiteX249" fmla="*/ 1051979 w 2120484"/>
                <a:gd name="connsiteY249" fmla="*/ 617287 h 1230896"/>
                <a:gd name="connsiteX250" fmla="*/ 1030253 w 2120484"/>
                <a:gd name="connsiteY250" fmla="*/ 604761 h 1230896"/>
                <a:gd name="connsiteX251" fmla="*/ 1019423 w 2120484"/>
                <a:gd name="connsiteY251" fmla="*/ 598523 h 1230896"/>
                <a:gd name="connsiteX252" fmla="*/ 1025166 w 2120484"/>
                <a:gd name="connsiteY252" fmla="*/ 588550 h 1230896"/>
                <a:gd name="connsiteX253" fmla="*/ 1036025 w 2120484"/>
                <a:gd name="connsiteY253" fmla="*/ 594827 h 1230896"/>
                <a:gd name="connsiteX254" fmla="*/ 1030253 w 2120484"/>
                <a:gd name="connsiteY254" fmla="*/ 604761 h 1230896"/>
                <a:gd name="connsiteX255" fmla="*/ 1008593 w 2120484"/>
                <a:gd name="connsiteY255" fmla="*/ 592236 h 1230896"/>
                <a:gd name="connsiteX256" fmla="*/ 997734 w 2120484"/>
                <a:gd name="connsiteY256" fmla="*/ 585978 h 1230896"/>
                <a:gd name="connsiteX257" fmla="*/ 1003449 w 2120484"/>
                <a:gd name="connsiteY257" fmla="*/ 576043 h 1230896"/>
                <a:gd name="connsiteX258" fmla="*/ 1014336 w 2120484"/>
                <a:gd name="connsiteY258" fmla="*/ 582311 h 1230896"/>
                <a:gd name="connsiteX259" fmla="*/ 1008593 w 2120484"/>
                <a:gd name="connsiteY259" fmla="*/ 592236 h 1230896"/>
                <a:gd name="connsiteX260" fmla="*/ 986876 w 2120484"/>
                <a:gd name="connsiteY260" fmla="*/ 579711 h 1230896"/>
                <a:gd name="connsiteX261" fmla="*/ 976036 w 2120484"/>
                <a:gd name="connsiteY261" fmla="*/ 573472 h 1230896"/>
                <a:gd name="connsiteX262" fmla="*/ 981761 w 2120484"/>
                <a:gd name="connsiteY262" fmla="*/ 563537 h 1230896"/>
                <a:gd name="connsiteX263" fmla="*/ 992629 w 2120484"/>
                <a:gd name="connsiteY263" fmla="*/ 569776 h 1230896"/>
                <a:gd name="connsiteX264" fmla="*/ 986876 w 2120484"/>
                <a:gd name="connsiteY264" fmla="*/ 579711 h 1230896"/>
                <a:gd name="connsiteX265" fmla="*/ 965207 w 2120484"/>
                <a:gd name="connsiteY265" fmla="*/ 567195 h 1230896"/>
                <a:gd name="connsiteX266" fmla="*/ 954396 w 2120484"/>
                <a:gd name="connsiteY266" fmla="*/ 560927 h 1230896"/>
                <a:gd name="connsiteX267" fmla="*/ 960101 w 2120484"/>
                <a:gd name="connsiteY267" fmla="*/ 551002 h 1230896"/>
                <a:gd name="connsiteX268" fmla="*/ 970940 w 2120484"/>
                <a:gd name="connsiteY268" fmla="*/ 557241 h 1230896"/>
                <a:gd name="connsiteX269" fmla="*/ 965207 w 2120484"/>
                <a:gd name="connsiteY269" fmla="*/ 567195 h 1230896"/>
                <a:gd name="connsiteX270" fmla="*/ 943528 w 2120484"/>
                <a:gd name="connsiteY270" fmla="*/ 554688 h 1230896"/>
                <a:gd name="connsiteX271" fmla="*/ 932669 w 2120484"/>
                <a:gd name="connsiteY271" fmla="*/ 548431 h 1230896"/>
                <a:gd name="connsiteX272" fmla="*/ 938413 w 2120484"/>
                <a:gd name="connsiteY272" fmla="*/ 538458 h 1230896"/>
                <a:gd name="connsiteX273" fmla="*/ 949252 w 2120484"/>
                <a:gd name="connsiteY273" fmla="*/ 544754 h 1230896"/>
                <a:gd name="connsiteX274" fmla="*/ 943528 w 2120484"/>
                <a:gd name="connsiteY274" fmla="*/ 554688 h 1230896"/>
                <a:gd name="connsiteX275" fmla="*/ 921820 w 2120484"/>
                <a:gd name="connsiteY275" fmla="*/ 542154 h 1230896"/>
                <a:gd name="connsiteX276" fmla="*/ 910971 w 2120484"/>
                <a:gd name="connsiteY276" fmla="*/ 535867 h 1230896"/>
                <a:gd name="connsiteX277" fmla="*/ 916715 w 2120484"/>
                <a:gd name="connsiteY277" fmla="*/ 525961 h 1230896"/>
                <a:gd name="connsiteX278" fmla="*/ 927573 w 2120484"/>
                <a:gd name="connsiteY278" fmla="*/ 532209 h 1230896"/>
                <a:gd name="connsiteX279" fmla="*/ 921820 w 2120484"/>
                <a:gd name="connsiteY279" fmla="*/ 542154 h 1230896"/>
                <a:gd name="connsiteX280" fmla="*/ 900151 w 2120484"/>
                <a:gd name="connsiteY280" fmla="*/ 529647 h 1230896"/>
                <a:gd name="connsiteX281" fmla="*/ 889292 w 2120484"/>
                <a:gd name="connsiteY281" fmla="*/ 523389 h 1230896"/>
                <a:gd name="connsiteX282" fmla="*/ 895045 w 2120484"/>
                <a:gd name="connsiteY282" fmla="*/ 513416 h 1230896"/>
                <a:gd name="connsiteX283" fmla="*/ 905866 w 2120484"/>
                <a:gd name="connsiteY283" fmla="*/ 519674 h 1230896"/>
                <a:gd name="connsiteX284" fmla="*/ 900151 w 2120484"/>
                <a:gd name="connsiteY284" fmla="*/ 529647 h 1230896"/>
                <a:gd name="connsiteX285" fmla="*/ 878434 w 2120484"/>
                <a:gd name="connsiteY285" fmla="*/ 517112 h 1230896"/>
                <a:gd name="connsiteX286" fmla="*/ 867566 w 2120484"/>
                <a:gd name="connsiteY286" fmla="*/ 510864 h 1230896"/>
                <a:gd name="connsiteX287" fmla="*/ 873319 w 2120484"/>
                <a:gd name="connsiteY287" fmla="*/ 500882 h 1230896"/>
                <a:gd name="connsiteX288" fmla="*/ 884187 w 2120484"/>
                <a:gd name="connsiteY288" fmla="*/ 507159 h 1230896"/>
                <a:gd name="connsiteX289" fmla="*/ 878434 w 2120484"/>
                <a:gd name="connsiteY289" fmla="*/ 517112 h 1230896"/>
                <a:gd name="connsiteX290" fmla="*/ 856755 w 2120484"/>
                <a:gd name="connsiteY290" fmla="*/ 504596 h 1230896"/>
                <a:gd name="connsiteX291" fmla="*/ 845915 w 2120484"/>
                <a:gd name="connsiteY291" fmla="*/ 498319 h 1230896"/>
                <a:gd name="connsiteX292" fmla="*/ 851650 w 2120484"/>
                <a:gd name="connsiteY292" fmla="*/ 488375 h 1230896"/>
                <a:gd name="connsiteX293" fmla="*/ 862517 w 2120484"/>
                <a:gd name="connsiteY293" fmla="*/ 494614 h 1230896"/>
                <a:gd name="connsiteX294" fmla="*/ 856755 w 2120484"/>
                <a:gd name="connsiteY294" fmla="*/ 504596 h 1230896"/>
                <a:gd name="connsiteX295" fmla="*/ 835076 w 2120484"/>
                <a:gd name="connsiteY295" fmla="*/ 492100 h 1230896"/>
                <a:gd name="connsiteX296" fmla="*/ 824236 w 2120484"/>
                <a:gd name="connsiteY296" fmla="*/ 485794 h 1230896"/>
                <a:gd name="connsiteX297" fmla="*/ 829951 w 2120484"/>
                <a:gd name="connsiteY297" fmla="*/ 475850 h 1230896"/>
                <a:gd name="connsiteX298" fmla="*/ 840800 w 2120484"/>
                <a:gd name="connsiteY298" fmla="*/ 482089 h 1230896"/>
                <a:gd name="connsiteX299" fmla="*/ 835076 w 2120484"/>
                <a:gd name="connsiteY299" fmla="*/ 492100 h 1230896"/>
                <a:gd name="connsiteX300" fmla="*/ 813368 w 2120484"/>
                <a:gd name="connsiteY300" fmla="*/ 479555 h 1230896"/>
                <a:gd name="connsiteX301" fmla="*/ 802519 w 2120484"/>
                <a:gd name="connsiteY301" fmla="*/ 473278 h 1230896"/>
                <a:gd name="connsiteX302" fmla="*/ 808272 w 2120484"/>
                <a:gd name="connsiteY302" fmla="*/ 463325 h 1230896"/>
                <a:gd name="connsiteX303" fmla="*/ 819131 w 2120484"/>
                <a:gd name="connsiteY303" fmla="*/ 469592 h 1230896"/>
                <a:gd name="connsiteX304" fmla="*/ 813368 w 2120484"/>
                <a:gd name="connsiteY304" fmla="*/ 479555 h 1230896"/>
                <a:gd name="connsiteX305" fmla="*/ 791670 w 2120484"/>
                <a:gd name="connsiteY305" fmla="*/ 467001 h 1230896"/>
                <a:gd name="connsiteX306" fmla="*/ 780840 w 2120484"/>
                <a:gd name="connsiteY306" fmla="*/ 460762 h 1230896"/>
                <a:gd name="connsiteX307" fmla="*/ 786565 w 2120484"/>
                <a:gd name="connsiteY307" fmla="*/ 450809 h 1230896"/>
                <a:gd name="connsiteX308" fmla="*/ 797423 w 2120484"/>
                <a:gd name="connsiteY308" fmla="*/ 457086 h 1230896"/>
                <a:gd name="connsiteX309" fmla="*/ 791670 w 2120484"/>
                <a:gd name="connsiteY309" fmla="*/ 467001 h 1230896"/>
                <a:gd name="connsiteX310" fmla="*/ 769991 w 2120484"/>
                <a:gd name="connsiteY310" fmla="*/ 454504 h 1230896"/>
                <a:gd name="connsiteX311" fmla="*/ 759133 w 2120484"/>
                <a:gd name="connsiteY311" fmla="*/ 448227 h 1230896"/>
                <a:gd name="connsiteX312" fmla="*/ 764877 w 2120484"/>
                <a:gd name="connsiteY312" fmla="*/ 438283 h 1230896"/>
                <a:gd name="connsiteX313" fmla="*/ 775735 w 2120484"/>
                <a:gd name="connsiteY313" fmla="*/ 444522 h 1230896"/>
                <a:gd name="connsiteX314" fmla="*/ 769991 w 2120484"/>
                <a:gd name="connsiteY314" fmla="*/ 454504 h 1230896"/>
                <a:gd name="connsiteX315" fmla="*/ 748313 w 2120484"/>
                <a:gd name="connsiteY315" fmla="*/ 441979 h 1230896"/>
                <a:gd name="connsiteX316" fmla="*/ 737454 w 2120484"/>
                <a:gd name="connsiteY316" fmla="*/ 435731 h 1230896"/>
                <a:gd name="connsiteX317" fmla="*/ 743207 w 2120484"/>
                <a:gd name="connsiteY317" fmla="*/ 425739 h 1230896"/>
                <a:gd name="connsiteX318" fmla="*/ 754047 w 2120484"/>
                <a:gd name="connsiteY318" fmla="*/ 432016 h 1230896"/>
                <a:gd name="connsiteX319" fmla="*/ 748313 w 2120484"/>
                <a:gd name="connsiteY319" fmla="*/ 441979 h 1230896"/>
                <a:gd name="connsiteX320" fmla="*/ 726634 w 2120484"/>
                <a:gd name="connsiteY320" fmla="*/ 429444 h 1230896"/>
                <a:gd name="connsiteX321" fmla="*/ 715785 w 2120484"/>
                <a:gd name="connsiteY321" fmla="*/ 423186 h 1230896"/>
                <a:gd name="connsiteX322" fmla="*/ 721509 w 2120484"/>
                <a:gd name="connsiteY322" fmla="*/ 413233 h 1230896"/>
                <a:gd name="connsiteX323" fmla="*/ 732349 w 2120484"/>
                <a:gd name="connsiteY323" fmla="*/ 419500 h 1230896"/>
                <a:gd name="connsiteX324" fmla="*/ 726634 w 2120484"/>
                <a:gd name="connsiteY324" fmla="*/ 429444 h 1230896"/>
                <a:gd name="connsiteX325" fmla="*/ 704917 w 2120484"/>
                <a:gd name="connsiteY325" fmla="*/ 416938 h 1230896"/>
                <a:gd name="connsiteX326" fmla="*/ 694077 w 2120484"/>
                <a:gd name="connsiteY326" fmla="*/ 410670 h 1230896"/>
                <a:gd name="connsiteX327" fmla="*/ 699821 w 2120484"/>
                <a:gd name="connsiteY327" fmla="*/ 400726 h 1230896"/>
                <a:gd name="connsiteX328" fmla="*/ 710670 w 2120484"/>
                <a:gd name="connsiteY328" fmla="*/ 406965 h 1230896"/>
                <a:gd name="connsiteX329" fmla="*/ 704917 w 2120484"/>
                <a:gd name="connsiteY329" fmla="*/ 416938 h 1230896"/>
                <a:gd name="connsiteX330" fmla="*/ 683266 w 2120484"/>
                <a:gd name="connsiteY330" fmla="*/ 404403 h 1230896"/>
                <a:gd name="connsiteX331" fmla="*/ 672370 w 2120484"/>
                <a:gd name="connsiteY331" fmla="*/ 398173 h 1230896"/>
                <a:gd name="connsiteX332" fmla="*/ 678104 w 2120484"/>
                <a:gd name="connsiteY332" fmla="*/ 388172 h 1230896"/>
                <a:gd name="connsiteX333" fmla="*/ 688982 w 2120484"/>
                <a:gd name="connsiteY333" fmla="*/ 394440 h 1230896"/>
                <a:gd name="connsiteX334" fmla="*/ 683266 w 2120484"/>
                <a:gd name="connsiteY334" fmla="*/ 404403 h 1230896"/>
                <a:gd name="connsiteX335" fmla="*/ 661511 w 2120484"/>
                <a:gd name="connsiteY335" fmla="*/ 391878 h 1230896"/>
                <a:gd name="connsiteX336" fmla="*/ 650691 w 2120484"/>
                <a:gd name="connsiteY336" fmla="*/ 385658 h 1230896"/>
                <a:gd name="connsiteX337" fmla="*/ 656463 w 2120484"/>
                <a:gd name="connsiteY337" fmla="*/ 375685 h 1230896"/>
                <a:gd name="connsiteX338" fmla="*/ 667283 w 2120484"/>
                <a:gd name="connsiteY338" fmla="*/ 381953 h 1230896"/>
                <a:gd name="connsiteX339" fmla="*/ 661511 w 2120484"/>
                <a:gd name="connsiteY339" fmla="*/ 391878 h 1230896"/>
                <a:gd name="connsiteX340" fmla="*/ 639861 w 2120484"/>
                <a:gd name="connsiteY340" fmla="*/ 379371 h 1230896"/>
                <a:gd name="connsiteX341" fmla="*/ 629003 w 2120484"/>
                <a:gd name="connsiteY341" fmla="*/ 373085 h 1230896"/>
                <a:gd name="connsiteX342" fmla="*/ 634755 w 2120484"/>
                <a:gd name="connsiteY342" fmla="*/ 363160 h 1230896"/>
                <a:gd name="connsiteX343" fmla="*/ 645595 w 2120484"/>
                <a:gd name="connsiteY343" fmla="*/ 369380 h 1230896"/>
                <a:gd name="connsiteX344" fmla="*/ 639861 w 2120484"/>
                <a:gd name="connsiteY344" fmla="*/ 379371 h 1230896"/>
                <a:gd name="connsiteX345" fmla="*/ 618144 w 2120484"/>
                <a:gd name="connsiteY345" fmla="*/ 366827 h 1230896"/>
                <a:gd name="connsiteX346" fmla="*/ 607333 w 2120484"/>
                <a:gd name="connsiteY346" fmla="*/ 360569 h 1230896"/>
                <a:gd name="connsiteX347" fmla="*/ 613058 w 2120484"/>
                <a:gd name="connsiteY347" fmla="*/ 350644 h 1230896"/>
                <a:gd name="connsiteX348" fmla="*/ 623907 w 2120484"/>
                <a:gd name="connsiteY348" fmla="*/ 356883 h 1230896"/>
                <a:gd name="connsiteX349" fmla="*/ 618144 w 2120484"/>
                <a:gd name="connsiteY349" fmla="*/ 366827 h 1230896"/>
                <a:gd name="connsiteX350" fmla="*/ 596475 w 2120484"/>
                <a:gd name="connsiteY350" fmla="*/ 354301 h 1230896"/>
                <a:gd name="connsiteX351" fmla="*/ 585635 w 2120484"/>
                <a:gd name="connsiteY351" fmla="*/ 348043 h 1230896"/>
                <a:gd name="connsiteX352" fmla="*/ 591379 w 2120484"/>
                <a:gd name="connsiteY352" fmla="*/ 338109 h 1230896"/>
                <a:gd name="connsiteX353" fmla="*/ 602209 w 2120484"/>
                <a:gd name="connsiteY353" fmla="*/ 344376 h 1230896"/>
                <a:gd name="connsiteX354" fmla="*/ 596475 w 2120484"/>
                <a:gd name="connsiteY354" fmla="*/ 354301 h 1230896"/>
                <a:gd name="connsiteX355" fmla="*/ 574767 w 2120484"/>
                <a:gd name="connsiteY355" fmla="*/ 341786 h 1230896"/>
                <a:gd name="connsiteX356" fmla="*/ 563947 w 2120484"/>
                <a:gd name="connsiteY356" fmla="*/ 335528 h 1230896"/>
                <a:gd name="connsiteX357" fmla="*/ 569652 w 2120484"/>
                <a:gd name="connsiteY357" fmla="*/ 325574 h 1230896"/>
                <a:gd name="connsiteX358" fmla="*/ 580520 w 2120484"/>
                <a:gd name="connsiteY358" fmla="*/ 331822 h 1230896"/>
                <a:gd name="connsiteX359" fmla="*/ 574767 w 2120484"/>
                <a:gd name="connsiteY359" fmla="*/ 341786 h 1230896"/>
                <a:gd name="connsiteX360" fmla="*/ 553117 w 2120484"/>
                <a:gd name="connsiteY360" fmla="*/ 329260 h 1230896"/>
                <a:gd name="connsiteX361" fmla="*/ 542277 w 2120484"/>
                <a:gd name="connsiteY361" fmla="*/ 323021 h 1230896"/>
                <a:gd name="connsiteX362" fmla="*/ 547973 w 2120484"/>
                <a:gd name="connsiteY362" fmla="*/ 313058 h 1230896"/>
                <a:gd name="connsiteX363" fmla="*/ 558851 w 2120484"/>
                <a:gd name="connsiteY363" fmla="*/ 319306 h 1230896"/>
                <a:gd name="connsiteX364" fmla="*/ 553117 w 2120484"/>
                <a:gd name="connsiteY364" fmla="*/ 329260 h 1230896"/>
                <a:gd name="connsiteX365" fmla="*/ 531428 w 2120484"/>
                <a:gd name="connsiteY365" fmla="*/ 316735 h 1230896"/>
                <a:gd name="connsiteX366" fmla="*/ 520579 w 2120484"/>
                <a:gd name="connsiteY366" fmla="*/ 310486 h 1230896"/>
                <a:gd name="connsiteX367" fmla="*/ 526314 w 2120484"/>
                <a:gd name="connsiteY367" fmla="*/ 300533 h 1230896"/>
                <a:gd name="connsiteX368" fmla="*/ 537162 w 2120484"/>
                <a:gd name="connsiteY368" fmla="*/ 306810 h 1230896"/>
                <a:gd name="connsiteX369" fmla="*/ 531428 w 2120484"/>
                <a:gd name="connsiteY369" fmla="*/ 316735 h 1230896"/>
                <a:gd name="connsiteX370" fmla="*/ 509702 w 2120484"/>
                <a:gd name="connsiteY370" fmla="*/ 304247 h 1230896"/>
                <a:gd name="connsiteX371" fmla="*/ 498853 w 2120484"/>
                <a:gd name="connsiteY371" fmla="*/ 297961 h 1230896"/>
                <a:gd name="connsiteX372" fmla="*/ 504597 w 2120484"/>
                <a:gd name="connsiteY372" fmla="*/ 288026 h 1230896"/>
                <a:gd name="connsiteX373" fmla="*/ 515445 w 2120484"/>
                <a:gd name="connsiteY373" fmla="*/ 294294 h 1230896"/>
                <a:gd name="connsiteX374" fmla="*/ 509702 w 2120484"/>
                <a:gd name="connsiteY374" fmla="*/ 304247 h 1230896"/>
                <a:gd name="connsiteX375" fmla="*/ 488023 w 2120484"/>
                <a:gd name="connsiteY375" fmla="*/ 291722 h 1230896"/>
                <a:gd name="connsiteX376" fmla="*/ 477183 w 2120484"/>
                <a:gd name="connsiteY376" fmla="*/ 285445 h 1230896"/>
                <a:gd name="connsiteX377" fmla="*/ 482898 w 2120484"/>
                <a:gd name="connsiteY377" fmla="*/ 275482 h 1230896"/>
                <a:gd name="connsiteX378" fmla="*/ 493786 w 2120484"/>
                <a:gd name="connsiteY378" fmla="*/ 281740 h 1230896"/>
                <a:gd name="connsiteX379" fmla="*/ 488023 w 2120484"/>
                <a:gd name="connsiteY379" fmla="*/ 291722 h 1230896"/>
                <a:gd name="connsiteX380" fmla="*/ 466315 w 2120484"/>
                <a:gd name="connsiteY380" fmla="*/ 279168 h 1230896"/>
                <a:gd name="connsiteX381" fmla="*/ 455476 w 2120484"/>
                <a:gd name="connsiteY381" fmla="*/ 272939 h 1230896"/>
                <a:gd name="connsiteX382" fmla="*/ 461220 w 2120484"/>
                <a:gd name="connsiteY382" fmla="*/ 262947 h 1230896"/>
                <a:gd name="connsiteX383" fmla="*/ 472088 w 2120484"/>
                <a:gd name="connsiteY383" fmla="*/ 269215 h 1230896"/>
                <a:gd name="connsiteX384" fmla="*/ 466315 w 2120484"/>
                <a:gd name="connsiteY384" fmla="*/ 279168 h 1230896"/>
                <a:gd name="connsiteX385" fmla="*/ 444656 w 2120484"/>
                <a:gd name="connsiteY385" fmla="*/ 266662 h 1230896"/>
                <a:gd name="connsiteX386" fmla="*/ 433816 w 2120484"/>
                <a:gd name="connsiteY386" fmla="*/ 260385 h 1230896"/>
                <a:gd name="connsiteX387" fmla="*/ 439541 w 2120484"/>
                <a:gd name="connsiteY387" fmla="*/ 250450 h 1230896"/>
                <a:gd name="connsiteX388" fmla="*/ 450409 w 2120484"/>
                <a:gd name="connsiteY388" fmla="*/ 256727 h 1230896"/>
                <a:gd name="connsiteX389" fmla="*/ 444656 w 2120484"/>
                <a:gd name="connsiteY389" fmla="*/ 266662 h 1230896"/>
                <a:gd name="connsiteX390" fmla="*/ 422977 w 2120484"/>
                <a:gd name="connsiteY390" fmla="*/ 254127 h 1230896"/>
                <a:gd name="connsiteX391" fmla="*/ 412118 w 2120484"/>
                <a:gd name="connsiteY391" fmla="*/ 247869 h 1230896"/>
                <a:gd name="connsiteX392" fmla="*/ 417862 w 2120484"/>
                <a:gd name="connsiteY392" fmla="*/ 237915 h 1230896"/>
                <a:gd name="connsiteX393" fmla="*/ 428701 w 2120484"/>
                <a:gd name="connsiteY393" fmla="*/ 244173 h 1230896"/>
                <a:gd name="connsiteX394" fmla="*/ 422977 w 2120484"/>
                <a:gd name="connsiteY394" fmla="*/ 254127 h 1230896"/>
                <a:gd name="connsiteX395" fmla="*/ 401260 w 2120484"/>
                <a:gd name="connsiteY395" fmla="*/ 241592 h 1230896"/>
                <a:gd name="connsiteX396" fmla="*/ 390411 w 2120484"/>
                <a:gd name="connsiteY396" fmla="*/ 235363 h 1230896"/>
                <a:gd name="connsiteX397" fmla="*/ 396164 w 2120484"/>
                <a:gd name="connsiteY397" fmla="*/ 225400 h 1230896"/>
                <a:gd name="connsiteX398" fmla="*/ 407013 w 2120484"/>
                <a:gd name="connsiteY398" fmla="*/ 231667 h 1230896"/>
                <a:gd name="connsiteX399" fmla="*/ 401260 w 2120484"/>
                <a:gd name="connsiteY399" fmla="*/ 241592 h 1230896"/>
                <a:gd name="connsiteX400" fmla="*/ 379571 w 2120484"/>
                <a:gd name="connsiteY400" fmla="*/ 229095 h 1230896"/>
                <a:gd name="connsiteX401" fmla="*/ 368732 w 2120484"/>
                <a:gd name="connsiteY401" fmla="*/ 222847 h 1230896"/>
                <a:gd name="connsiteX402" fmla="*/ 374475 w 2120484"/>
                <a:gd name="connsiteY402" fmla="*/ 212874 h 1230896"/>
                <a:gd name="connsiteX403" fmla="*/ 385296 w 2120484"/>
                <a:gd name="connsiteY403" fmla="*/ 219123 h 1230896"/>
                <a:gd name="connsiteX404" fmla="*/ 379571 w 2120484"/>
                <a:gd name="connsiteY404" fmla="*/ 229095 h 1230896"/>
                <a:gd name="connsiteX405" fmla="*/ 357854 w 2120484"/>
                <a:gd name="connsiteY405" fmla="*/ 216560 h 1230896"/>
                <a:gd name="connsiteX406" fmla="*/ 347024 w 2120484"/>
                <a:gd name="connsiteY406" fmla="*/ 210331 h 1230896"/>
                <a:gd name="connsiteX407" fmla="*/ 352825 w 2120484"/>
                <a:gd name="connsiteY407" fmla="*/ 200349 h 1230896"/>
                <a:gd name="connsiteX408" fmla="*/ 363646 w 2120484"/>
                <a:gd name="connsiteY408" fmla="*/ 206588 h 1230896"/>
                <a:gd name="connsiteX409" fmla="*/ 357854 w 2120484"/>
                <a:gd name="connsiteY409" fmla="*/ 216560 h 1230896"/>
                <a:gd name="connsiteX410" fmla="*/ 336204 w 2120484"/>
                <a:gd name="connsiteY410" fmla="*/ 204054 h 1230896"/>
                <a:gd name="connsiteX411" fmla="*/ 325336 w 2120484"/>
                <a:gd name="connsiteY411" fmla="*/ 197786 h 1230896"/>
                <a:gd name="connsiteX412" fmla="*/ 331099 w 2120484"/>
                <a:gd name="connsiteY412" fmla="*/ 187823 h 1230896"/>
                <a:gd name="connsiteX413" fmla="*/ 341938 w 2120484"/>
                <a:gd name="connsiteY413" fmla="*/ 194091 h 1230896"/>
                <a:gd name="connsiteX414" fmla="*/ 336204 w 2120484"/>
                <a:gd name="connsiteY414" fmla="*/ 204054 h 1230896"/>
                <a:gd name="connsiteX415" fmla="*/ 314515 w 2120484"/>
                <a:gd name="connsiteY415" fmla="*/ 191519 h 1230896"/>
                <a:gd name="connsiteX416" fmla="*/ 303676 w 2120484"/>
                <a:gd name="connsiteY416" fmla="*/ 185271 h 1230896"/>
                <a:gd name="connsiteX417" fmla="*/ 309391 w 2120484"/>
                <a:gd name="connsiteY417" fmla="*/ 175308 h 1230896"/>
                <a:gd name="connsiteX418" fmla="*/ 320240 w 2120484"/>
                <a:gd name="connsiteY418" fmla="*/ 181575 h 1230896"/>
                <a:gd name="connsiteX419" fmla="*/ 314515 w 2120484"/>
                <a:gd name="connsiteY419" fmla="*/ 191519 h 1230896"/>
                <a:gd name="connsiteX420" fmla="*/ 292818 w 2120484"/>
                <a:gd name="connsiteY420" fmla="*/ 178994 h 1230896"/>
                <a:gd name="connsiteX421" fmla="*/ 281950 w 2120484"/>
                <a:gd name="connsiteY421" fmla="*/ 172726 h 1230896"/>
                <a:gd name="connsiteX422" fmla="*/ 287703 w 2120484"/>
                <a:gd name="connsiteY422" fmla="*/ 162782 h 1230896"/>
                <a:gd name="connsiteX423" fmla="*/ 298571 w 2120484"/>
                <a:gd name="connsiteY423" fmla="*/ 169040 h 1230896"/>
                <a:gd name="connsiteX424" fmla="*/ 292818 w 2120484"/>
                <a:gd name="connsiteY424" fmla="*/ 178994 h 1230896"/>
                <a:gd name="connsiteX425" fmla="*/ 271110 w 2120484"/>
                <a:gd name="connsiteY425" fmla="*/ 166459 h 1230896"/>
                <a:gd name="connsiteX426" fmla="*/ 260290 w 2120484"/>
                <a:gd name="connsiteY426" fmla="*/ 160239 h 1230896"/>
                <a:gd name="connsiteX427" fmla="*/ 266014 w 2120484"/>
                <a:gd name="connsiteY427" fmla="*/ 150266 h 1230896"/>
                <a:gd name="connsiteX428" fmla="*/ 276854 w 2120484"/>
                <a:gd name="connsiteY428" fmla="*/ 156524 h 1230896"/>
                <a:gd name="connsiteX429" fmla="*/ 271110 w 2120484"/>
                <a:gd name="connsiteY429" fmla="*/ 166459 h 1230896"/>
                <a:gd name="connsiteX430" fmla="*/ 249469 w 2120484"/>
                <a:gd name="connsiteY430" fmla="*/ 153962 h 1230896"/>
                <a:gd name="connsiteX431" fmla="*/ 238611 w 2120484"/>
                <a:gd name="connsiteY431" fmla="*/ 147694 h 1230896"/>
                <a:gd name="connsiteX432" fmla="*/ 244364 w 2120484"/>
                <a:gd name="connsiteY432" fmla="*/ 137760 h 1230896"/>
                <a:gd name="connsiteX433" fmla="*/ 255175 w 2120484"/>
                <a:gd name="connsiteY433" fmla="*/ 143999 h 1230896"/>
                <a:gd name="connsiteX434" fmla="*/ 249469 w 2120484"/>
                <a:gd name="connsiteY434" fmla="*/ 153962 h 1230896"/>
                <a:gd name="connsiteX435" fmla="*/ 227762 w 2120484"/>
                <a:gd name="connsiteY435" fmla="*/ 141408 h 1230896"/>
                <a:gd name="connsiteX436" fmla="*/ 216903 w 2120484"/>
                <a:gd name="connsiteY436" fmla="*/ 135150 h 1230896"/>
                <a:gd name="connsiteX437" fmla="*/ 222656 w 2120484"/>
                <a:gd name="connsiteY437" fmla="*/ 125225 h 1230896"/>
                <a:gd name="connsiteX438" fmla="*/ 233506 w 2120484"/>
                <a:gd name="connsiteY438" fmla="*/ 131464 h 1230896"/>
                <a:gd name="connsiteX439" fmla="*/ 227762 w 2120484"/>
                <a:gd name="connsiteY439" fmla="*/ 141408 h 1230896"/>
                <a:gd name="connsiteX440" fmla="*/ 206073 w 2120484"/>
                <a:gd name="connsiteY440" fmla="*/ 128911 h 1230896"/>
                <a:gd name="connsiteX441" fmla="*/ 195215 w 2120484"/>
                <a:gd name="connsiteY441" fmla="*/ 122663 h 1230896"/>
                <a:gd name="connsiteX442" fmla="*/ 200939 w 2120484"/>
                <a:gd name="connsiteY442" fmla="*/ 112671 h 1230896"/>
                <a:gd name="connsiteX443" fmla="*/ 211798 w 2120484"/>
                <a:gd name="connsiteY443" fmla="*/ 118948 h 1230896"/>
                <a:gd name="connsiteX444" fmla="*/ 206073 w 2120484"/>
                <a:gd name="connsiteY444" fmla="*/ 128911 h 1230896"/>
                <a:gd name="connsiteX445" fmla="*/ 184375 w 2120484"/>
                <a:gd name="connsiteY445" fmla="*/ 116386 h 1230896"/>
                <a:gd name="connsiteX446" fmla="*/ 173517 w 2120484"/>
                <a:gd name="connsiteY446" fmla="*/ 110128 h 1230896"/>
                <a:gd name="connsiteX447" fmla="*/ 179261 w 2120484"/>
                <a:gd name="connsiteY447" fmla="*/ 100174 h 1230896"/>
                <a:gd name="connsiteX448" fmla="*/ 190119 w 2120484"/>
                <a:gd name="connsiteY448" fmla="*/ 106451 h 1230896"/>
                <a:gd name="connsiteX449" fmla="*/ 184375 w 2120484"/>
                <a:gd name="connsiteY449" fmla="*/ 116386 h 1230896"/>
                <a:gd name="connsiteX450" fmla="*/ 162696 w 2120484"/>
                <a:gd name="connsiteY450" fmla="*/ 103880 h 1230896"/>
                <a:gd name="connsiteX451" fmla="*/ 151838 w 2120484"/>
                <a:gd name="connsiteY451" fmla="*/ 97602 h 1230896"/>
                <a:gd name="connsiteX452" fmla="*/ 157553 w 2120484"/>
                <a:gd name="connsiteY452" fmla="*/ 87668 h 1230896"/>
                <a:gd name="connsiteX453" fmla="*/ 168402 w 2120484"/>
                <a:gd name="connsiteY453" fmla="*/ 93907 h 1230896"/>
                <a:gd name="connsiteX454" fmla="*/ 162696 w 2120484"/>
                <a:gd name="connsiteY454" fmla="*/ 103880 h 1230896"/>
                <a:gd name="connsiteX455" fmla="*/ 141008 w 2120484"/>
                <a:gd name="connsiteY455" fmla="*/ 91335 h 1230896"/>
                <a:gd name="connsiteX456" fmla="*/ 130150 w 2120484"/>
                <a:gd name="connsiteY456" fmla="*/ 85077 h 1230896"/>
                <a:gd name="connsiteX457" fmla="*/ 135903 w 2120484"/>
                <a:gd name="connsiteY457" fmla="*/ 75152 h 1230896"/>
                <a:gd name="connsiteX458" fmla="*/ 146733 w 2120484"/>
                <a:gd name="connsiteY458" fmla="*/ 81391 h 1230896"/>
                <a:gd name="connsiteX459" fmla="*/ 141008 w 2120484"/>
                <a:gd name="connsiteY459" fmla="*/ 91335 h 1230896"/>
                <a:gd name="connsiteX460" fmla="*/ 119320 w 2120484"/>
                <a:gd name="connsiteY460" fmla="*/ 78819 h 1230896"/>
                <a:gd name="connsiteX461" fmla="*/ 108452 w 2120484"/>
                <a:gd name="connsiteY461" fmla="*/ 72561 h 1230896"/>
                <a:gd name="connsiteX462" fmla="*/ 114205 w 2120484"/>
                <a:gd name="connsiteY462" fmla="*/ 62627 h 1230896"/>
                <a:gd name="connsiteX463" fmla="*/ 125044 w 2120484"/>
                <a:gd name="connsiteY463" fmla="*/ 68875 h 1230896"/>
                <a:gd name="connsiteX464" fmla="*/ 119320 w 2120484"/>
                <a:gd name="connsiteY464" fmla="*/ 78819 h 1230896"/>
                <a:gd name="connsiteX465" fmla="*/ 97612 w 2120484"/>
                <a:gd name="connsiteY465" fmla="*/ 66322 h 1230896"/>
                <a:gd name="connsiteX466" fmla="*/ 86782 w 2120484"/>
                <a:gd name="connsiteY466" fmla="*/ 60027 h 1230896"/>
                <a:gd name="connsiteX467" fmla="*/ 92535 w 2120484"/>
                <a:gd name="connsiteY467" fmla="*/ 50082 h 1230896"/>
                <a:gd name="connsiteX468" fmla="*/ 103346 w 2120484"/>
                <a:gd name="connsiteY468" fmla="*/ 56331 h 1230896"/>
                <a:gd name="connsiteX469" fmla="*/ 97612 w 2120484"/>
                <a:gd name="connsiteY469" fmla="*/ 66322 h 1230896"/>
                <a:gd name="connsiteX470" fmla="*/ 75933 w 2120484"/>
                <a:gd name="connsiteY470" fmla="*/ 53778 h 1230896"/>
                <a:gd name="connsiteX471" fmla="*/ 65065 w 2120484"/>
                <a:gd name="connsiteY471" fmla="*/ 47511 h 1230896"/>
                <a:gd name="connsiteX472" fmla="*/ 70818 w 2120484"/>
                <a:gd name="connsiteY472" fmla="*/ 37576 h 1230896"/>
                <a:gd name="connsiteX473" fmla="*/ 81686 w 2120484"/>
                <a:gd name="connsiteY473" fmla="*/ 43805 h 1230896"/>
                <a:gd name="connsiteX474" fmla="*/ 75933 w 2120484"/>
                <a:gd name="connsiteY474" fmla="*/ 53778 h 1230896"/>
                <a:gd name="connsiteX475" fmla="*/ 54226 w 2120484"/>
                <a:gd name="connsiteY475" fmla="*/ 41243 h 1230896"/>
                <a:gd name="connsiteX476" fmla="*/ 43386 w 2120484"/>
                <a:gd name="connsiteY476" fmla="*/ 34985 h 1230896"/>
                <a:gd name="connsiteX477" fmla="*/ 49139 w 2120484"/>
                <a:gd name="connsiteY477" fmla="*/ 25051 h 1230896"/>
                <a:gd name="connsiteX478" fmla="*/ 59969 w 2120484"/>
                <a:gd name="connsiteY478" fmla="*/ 31318 h 1230896"/>
                <a:gd name="connsiteX479" fmla="*/ 54226 w 2120484"/>
                <a:gd name="connsiteY479" fmla="*/ 41243 h 1230896"/>
                <a:gd name="connsiteX480" fmla="*/ 32585 w 2120484"/>
                <a:gd name="connsiteY480" fmla="*/ 28699 h 1230896"/>
                <a:gd name="connsiteX481" fmla="*/ 21707 w 2120484"/>
                <a:gd name="connsiteY481" fmla="*/ 22450 h 1230896"/>
                <a:gd name="connsiteX482" fmla="*/ 27432 w 2120484"/>
                <a:gd name="connsiteY482" fmla="*/ 12525 h 1230896"/>
                <a:gd name="connsiteX483" fmla="*/ 38300 w 2120484"/>
                <a:gd name="connsiteY483" fmla="*/ 18764 h 1230896"/>
                <a:gd name="connsiteX484" fmla="*/ 32585 w 2120484"/>
                <a:gd name="connsiteY484" fmla="*/ 28699 h 1230896"/>
                <a:gd name="connsiteX485" fmla="*/ 10868 w 2120484"/>
                <a:gd name="connsiteY485" fmla="*/ 16221 h 1230896"/>
                <a:gd name="connsiteX486" fmla="*/ 0 w 2120484"/>
                <a:gd name="connsiteY486" fmla="*/ 9944 h 1230896"/>
                <a:gd name="connsiteX487" fmla="*/ 5753 w 2120484"/>
                <a:gd name="connsiteY487" fmla="*/ 0 h 1230896"/>
                <a:gd name="connsiteX488" fmla="*/ 16612 w 2120484"/>
                <a:gd name="connsiteY488" fmla="*/ 6229 h 1230896"/>
                <a:gd name="connsiteX489" fmla="*/ 10868 w 2120484"/>
                <a:gd name="connsiteY489" fmla="*/ 16221 h 123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84" h="1230896">
                  <a:moveTo>
                    <a:pt x="2114731" y="1230897"/>
                  </a:moveTo>
                  <a:lnTo>
                    <a:pt x="2103911" y="1224648"/>
                  </a:lnTo>
                  <a:lnTo>
                    <a:pt x="2109626" y="1214685"/>
                  </a:lnTo>
                  <a:lnTo>
                    <a:pt x="2120484" y="1220914"/>
                  </a:lnTo>
                  <a:lnTo>
                    <a:pt x="2114731" y="1230897"/>
                  </a:lnTo>
                  <a:close/>
                  <a:moveTo>
                    <a:pt x="2093024" y="1218381"/>
                  </a:moveTo>
                  <a:lnTo>
                    <a:pt x="2082174" y="1212085"/>
                  </a:lnTo>
                  <a:lnTo>
                    <a:pt x="2087937" y="1202179"/>
                  </a:lnTo>
                  <a:lnTo>
                    <a:pt x="2098796" y="1208436"/>
                  </a:lnTo>
                  <a:lnTo>
                    <a:pt x="2093024" y="1218381"/>
                  </a:lnTo>
                  <a:close/>
                  <a:moveTo>
                    <a:pt x="2071373" y="1205865"/>
                  </a:moveTo>
                  <a:lnTo>
                    <a:pt x="2060515" y="1199597"/>
                  </a:lnTo>
                  <a:lnTo>
                    <a:pt x="2066259" y="1189644"/>
                  </a:lnTo>
                  <a:lnTo>
                    <a:pt x="2077117" y="1195883"/>
                  </a:lnTo>
                  <a:lnTo>
                    <a:pt x="2071373" y="1205865"/>
                  </a:lnTo>
                  <a:close/>
                  <a:moveTo>
                    <a:pt x="2049694" y="1193330"/>
                  </a:moveTo>
                  <a:lnTo>
                    <a:pt x="2038846" y="1187063"/>
                  </a:lnTo>
                  <a:lnTo>
                    <a:pt x="2044560" y="1177109"/>
                  </a:lnTo>
                  <a:lnTo>
                    <a:pt x="2055419" y="1183348"/>
                  </a:lnTo>
                  <a:lnTo>
                    <a:pt x="2049694" y="1193330"/>
                  </a:lnTo>
                  <a:close/>
                  <a:moveTo>
                    <a:pt x="2027996" y="1180814"/>
                  </a:moveTo>
                  <a:lnTo>
                    <a:pt x="2017138" y="1174604"/>
                  </a:lnTo>
                  <a:lnTo>
                    <a:pt x="2022891" y="1164565"/>
                  </a:lnTo>
                  <a:lnTo>
                    <a:pt x="2033740" y="1170851"/>
                  </a:lnTo>
                  <a:lnTo>
                    <a:pt x="2027996" y="1180814"/>
                  </a:lnTo>
                  <a:close/>
                  <a:moveTo>
                    <a:pt x="2006280" y="1168298"/>
                  </a:moveTo>
                  <a:lnTo>
                    <a:pt x="1995421" y="1162060"/>
                  </a:lnTo>
                  <a:lnTo>
                    <a:pt x="2001174" y="1152049"/>
                  </a:lnTo>
                  <a:lnTo>
                    <a:pt x="2012023" y="1158306"/>
                  </a:lnTo>
                  <a:lnTo>
                    <a:pt x="2006280" y="1168298"/>
                  </a:lnTo>
                  <a:close/>
                  <a:moveTo>
                    <a:pt x="1984582" y="1155754"/>
                  </a:moveTo>
                  <a:lnTo>
                    <a:pt x="1973714" y="1149487"/>
                  </a:lnTo>
                  <a:lnTo>
                    <a:pt x="1979485" y="1139562"/>
                  </a:lnTo>
                  <a:lnTo>
                    <a:pt x="1990363" y="1145829"/>
                  </a:lnTo>
                  <a:lnTo>
                    <a:pt x="1984582" y="1155754"/>
                  </a:lnTo>
                  <a:close/>
                  <a:moveTo>
                    <a:pt x="1962950" y="1143257"/>
                  </a:moveTo>
                  <a:lnTo>
                    <a:pt x="1952072" y="1136999"/>
                  </a:lnTo>
                  <a:lnTo>
                    <a:pt x="1957816" y="1127017"/>
                  </a:lnTo>
                  <a:lnTo>
                    <a:pt x="1968703" y="1133256"/>
                  </a:lnTo>
                  <a:lnTo>
                    <a:pt x="1962950" y="1143257"/>
                  </a:lnTo>
                  <a:close/>
                  <a:moveTo>
                    <a:pt x="1941224" y="1130732"/>
                  </a:moveTo>
                  <a:lnTo>
                    <a:pt x="1930403" y="1124455"/>
                  </a:lnTo>
                  <a:lnTo>
                    <a:pt x="1936118" y="1114492"/>
                  </a:lnTo>
                  <a:lnTo>
                    <a:pt x="1946967" y="1120759"/>
                  </a:lnTo>
                  <a:lnTo>
                    <a:pt x="1941224" y="1130732"/>
                  </a:lnTo>
                  <a:close/>
                  <a:moveTo>
                    <a:pt x="1919526" y="1118168"/>
                  </a:moveTo>
                  <a:lnTo>
                    <a:pt x="1908648" y="1111930"/>
                  </a:lnTo>
                  <a:lnTo>
                    <a:pt x="1914439" y="1101995"/>
                  </a:lnTo>
                  <a:lnTo>
                    <a:pt x="1925279" y="1108243"/>
                  </a:lnTo>
                  <a:lnTo>
                    <a:pt x="1919526" y="1118168"/>
                  </a:lnTo>
                  <a:close/>
                  <a:moveTo>
                    <a:pt x="1897847" y="1105681"/>
                  </a:moveTo>
                  <a:lnTo>
                    <a:pt x="1886979" y="1099413"/>
                  </a:lnTo>
                  <a:lnTo>
                    <a:pt x="1892732" y="1089460"/>
                  </a:lnTo>
                  <a:lnTo>
                    <a:pt x="1903591" y="1095708"/>
                  </a:lnTo>
                  <a:lnTo>
                    <a:pt x="1897847" y="1105681"/>
                  </a:lnTo>
                  <a:close/>
                  <a:moveTo>
                    <a:pt x="1876168" y="1093137"/>
                  </a:moveTo>
                  <a:lnTo>
                    <a:pt x="1865300" y="1086917"/>
                  </a:lnTo>
                  <a:lnTo>
                    <a:pt x="1871053" y="1076925"/>
                  </a:lnTo>
                  <a:lnTo>
                    <a:pt x="1881873" y="1083164"/>
                  </a:lnTo>
                  <a:lnTo>
                    <a:pt x="1876168" y="1093137"/>
                  </a:lnTo>
                  <a:close/>
                  <a:moveTo>
                    <a:pt x="1854451" y="1080630"/>
                  </a:moveTo>
                  <a:lnTo>
                    <a:pt x="1843602" y="1074334"/>
                  </a:lnTo>
                  <a:lnTo>
                    <a:pt x="1849384" y="1064419"/>
                  </a:lnTo>
                  <a:lnTo>
                    <a:pt x="1860223" y="1070686"/>
                  </a:lnTo>
                  <a:lnTo>
                    <a:pt x="1854451" y="1080630"/>
                  </a:lnTo>
                  <a:close/>
                  <a:moveTo>
                    <a:pt x="1832782" y="1068124"/>
                  </a:moveTo>
                  <a:lnTo>
                    <a:pt x="1821923" y="1061885"/>
                  </a:lnTo>
                  <a:lnTo>
                    <a:pt x="1827676" y="1051875"/>
                  </a:lnTo>
                  <a:lnTo>
                    <a:pt x="1838515" y="1058132"/>
                  </a:lnTo>
                  <a:lnTo>
                    <a:pt x="1832782" y="1068124"/>
                  </a:lnTo>
                  <a:close/>
                  <a:moveTo>
                    <a:pt x="1811093" y="1055580"/>
                  </a:moveTo>
                  <a:lnTo>
                    <a:pt x="1800235" y="1049331"/>
                  </a:lnTo>
                  <a:lnTo>
                    <a:pt x="1805997" y="1039339"/>
                  </a:lnTo>
                  <a:lnTo>
                    <a:pt x="1816808" y="1045607"/>
                  </a:lnTo>
                  <a:lnTo>
                    <a:pt x="1811093" y="1055580"/>
                  </a:lnTo>
                  <a:close/>
                  <a:moveTo>
                    <a:pt x="1789405" y="1043054"/>
                  </a:moveTo>
                  <a:lnTo>
                    <a:pt x="1778546" y="1036806"/>
                  </a:lnTo>
                  <a:lnTo>
                    <a:pt x="1784290" y="1026833"/>
                  </a:lnTo>
                  <a:lnTo>
                    <a:pt x="1795139" y="1033110"/>
                  </a:lnTo>
                  <a:lnTo>
                    <a:pt x="1789405" y="1043054"/>
                  </a:lnTo>
                  <a:close/>
                  <a:moveTo>
                    <a:pt x="1767716" y="1030529"/>
                  </a:moveTo>
                  <a:lnTo>
                    <a:pt x="1756877" y="1024309"/>
                  </a:lnTo>
                  <a:lnTo>
                    <a:pt x="1762611" y="1014317"/>
                  </a:lnTo>
                  <a:lnTo>
                    <a:pt x="1773469" y="1020585"/>
                  </a:lnTo>
                  <a:lnTo>
                    <a:pt x="1767716" y="1030529"/>
                  </a:lnTo>
                  <a:close/>
                  <a:moveTo>
                    <a:pt x="1746018" y="1018013"/>
                  </a:moveTo>
                  <a:lnTo>
                    <a:pt x="1735150" y="1011746"/>
                  </a:lnTo>
                  <a:lnTo>
                    <a:pt x="1740923" y="1001801"/>
                  </a:lnTo>
                  <a:lnTo>
                    <a:pt x="1751781" y="1008088"/>
                  </a:lnTo>
                  <a:lnTo>
                    <a:pt x="1746018" y="1018013"/>
                  </a:lnTo>
                  <a:close/>
                  <a:moveTo>
                    <a:pt x="1724339" y="1005526"/>
                  </a:moveTo>
                  <a:lnTo>
                    <a:pt x="1713481" y="999249"/>
                  </a:lnTo>
                  <a:lnTo>
                    <a:pt x="1719234" y="989285"/>
                  </a:lnTo>
                  <a:lnTo>
                    <a:pt x="1730064" y="995524"/>
                  </a:lnTo>
                  <a:lnTo>
                    <a:pt x="1724339" y="1005526"/>
                  </a:lnTo>
                  <a:close/>
                  <a:moveTo>
                    <a:pt x="1702660" y="992972"/>
                  </a:moveTo>
                  <a:lnTo>
                    <a:pt x="1691783" y="986723"/>
                  </a:lnTo>
                  <a:lnTo>
                    <a:pt x="1697517" y="976731"/>
                  </a:lnTo>
                  <a:lnTo>
                    <a:pt x="1708366" y="983008"/>
                  </a:lnTo>
                  <a:lnTo>
                    <a:pt x="1702660" y="992972"/>
                  </a:lnTo>
                  <a:close/>
                  <a:moveTo>
                    <a:pt x="1680915" y="980437"/>
                  </a:moveTo>
                  <a:lnTo>
                    <a:pt x="1670057" y="974179"/>
                  </a:lnTo>
                  <a:lnTo>
                    <a:pt x="1675867" y="964225"/>
                  </a:lnTo>
                  <a:lnTo>
                    <a:pt x="1686706" y="970502"/>
                  </a:lnTo>
                  <a:lnTo>
                    <a:pt x="1680915" y="980437"/>
                  </a:lnTo>
                  <a:close/>
                  <a:moveTo>
                    <a:pt x="1659264" y="967921"/>
                  </a:moveTo>
                  <a:lnTo>
                    <a:pt x="1648444" y="961672"/>
                  </a:lnTo>
                  <a:lnTo>
                    <a:pt x="1654150" y="951700"/>
                  </a:lnTo>
                  <a:lnTo>
                    <a:pt x="1665027" y="957967"/>
                  </a:lnTo>
                  <a:lnTo>
                    <a:pt x="1659264" y="967921"/>
                  </a:lnTo>
                  <a:close/>
                  <a:moveTo>
                    <a:pt x="1637605" y="955405"/>
                  </a:moveTo>
                  <a:lnTo>
                    <a:pt x="1626727" y="949147"/>
                  </a:lnTo>
                  <a:lnTo>
                    <a:pt x="1632471" y="939155"/>
                  </a:lnTo>
                  <a:lnTo>
                    <a:pt x="1643310" y="945414"/>
                  </a:lnTo>
                  <a:lnTo>
                    <a:pt x="1637605" y="955405"/>
                  </a:lnTo>
                  <a:close/>
                  <a:moveTo>
                    <a:pt x="1615840" y="942899"/>
                  </a:moveTo>
                  <a:lnTo>
                    <a:pt x="1605020" y="936612"/>
                  </a:lnTo>
                  <a:lnTo>
                    <a:pt x="1610782" y="926668"/>
                  </a:lnTo>
                  <a:lnTo>
                    <a:pt x="1621622" y="932945"/>
                  </a:lnTo>
                  <a:lnTo>
                    <a:pt x="1615840" y="942899"/>
                  </a:lnTo>
                  <a:close/>
                  <a:moveTo>
                    <a:pt x="1594171" y="930364"/>
                  </a:moveTo>
                  <a:lnTo>
                    <a:pt x="1583360" y="924115"/>
                  </a:lnTo>
                  <a:lnTo>
                    <a:pt x="1589103" y="914133"/>
                  </a:lnTo>
                  <a:lnTo>
                    <a:pt x="1599924" y="920391"/>
                  </a:lnTo>
                  <a:lnTo>
                    <a:pt x="1594171" y="930364"/>
                  </a:lnTo>
                  <a:close/>
                  <a:moveTo>
                    <a:pt x="1572482" y="917819"/>
                  </a:moveTo>
                  <a:lnTo>
                    <a:pt x="1561672" y="911571"/>
                  </a:lnTo>
                  <a:lnTo>
                    <a:pt x="1567406" y="901598"/>
                  </a:lnTo>
                  <a:lnTo>
                    <a:pt x="1578217" y="907857"/>
                  </a:lnTo>
                  <a:lnTo>
                    <a:pt x="1572482" y="917819"/>
                  </a:lnTo>
                  <a:close/>
                  <a:moveTo>
                    <a:pt x="1550823" y="905332"/>
                  </a:moveTo>
                  <a:lnTo>
                    <a:pt x="1539974" y="899055"/>
                  </a:lnTo>
                  <a:lnTo>
                    <a:pt x="1545717" y="889073"/>
                  </a:lnTo>
                  <a:lnTo>
                    <a:pt x="1556576" y="895360"/>
                  </a:lnTo>
                  <a:lnTo>
                    <a:pt x="1550823" y="905332"/>
                  </a:lnTo>
                  <a:close/>
                  <a:moveTo>
                    <a:pt x="1529144" y="892797"/>
                  </a:moveTo>
                  <a:lnTo>
                    <a:pt x="1518304" y="886558"/>
                  </a:lnTo>
                  <a:lnTo>
                    <a:pt x="1524000" y="876586"/>
                  </a:lnTo>
                  <a:lnTo>
                    <a:pt x="1534868" y="882824"/>
                  </a:lnTo>
                  <a:lnTo>
                    <a:pt x="1529144" y="892797"/>
                  </a:lnTo>
                  <a:close/>
                  <a:moveTo>
                    <a:pt x="1507407" y="880281"/>
                  </a:moveTo>
                  <a:lnTo>
                    <a:pt x="1496559" y="873995"/>
                  </a:lnTo>
                  <a:lnTo>
                    <a:pt x="1502331" y="864051"/>
                  </a:lnTo>
                  <a:lnTo>
                    <a:pt x="1513180" y="870318"/>
                  </a:lnTo>
                  <a:lnTo>
                    <a:pt x="1507407" y="880281"/>
                  </a:lnTo>
                  <a:close/>
                  <a:moveTo>
                    <a:pt x="1485729" y="867747"/>
                  </a:moveTo>
                  <a:lnTo>
                    <a:pt x="1474908" y="861498"/>
                  </a:lnTo>
                  <a:lnTo>
                    <a:pt x="1480614" y="851516"/>
                  </a:lnTo>
                  <a:lnTo>
                    <a:pt x="1491482" y="857774"/>
                  </a:lnTo>
                  <a:lnTo>
                    <a:pt x="1485729" y="867747"/>
                  </a:lnTo>
                  <a:close/>
                  <a:moveTo>
                    <a:pt x="1464040" y="855231"/>
                  </a:moveTo>
                  <a:lnTo>
                    <a:pt x="1453229" y="848963"/>
                  </a:lnTo>
                  <a:lnTo>
                    <a:pt x="1458973" y="838971"/>
                  </a:lnTo>
                  <a:lnTo>
                    <a:pt x="1469793" y="845249"/>
                  </a:lnTo>
                  <a:lnTo>
                    <a:pt x="1464040" y="855231"/>
                  </a:lnTo>
                  <a:close/>
                  <a:moveTo>
                    <a:pt x="1442342" y="842696"/>
                  </a:moveTo>
                  <a:lnTo>
                    <a:pt x="1431531" y="836419"/>
                  </a:lnTo>
                  <a:lnTo>
                    <a:pt x="1437284" y="826493"/>
                  </a:lnTo>
                  <a:lnTo>
                    <a:pt x="1448105" y="832733"/>
                  </a:lnTo>
                  <a:lnTo>
                    <a:pt x="1442342" y="842696"/>
                  </a:lnTo>
                  <a:close/>
                  <a:moveTo>
                    <a:pt x="1420663" y="830189"/>
                  </a:moveTo>
                  <a:lnTo>
                    <a:pt x="1409843" y="823922"/>
                  </a:lnTo>
                  <a:lnTo>
                    <a:pt x="1415558" y="813959"/>
                  </a:lnTo>
                  <a:lnTo>
                    <a:pt x="1426426" y="820198"/>
                  </a:lnTo>
                  <a:lnTo>
                    <a:pt x="1420663" y="830189"/>
                  </a:lnTo>
                  <a:close/>
                  <a:moveTo>
                    <a:pt x="1398994" y="817654"/>
                  </a:moveTo>
                  <a:lnTo>
                    <a:pt x="1388116" y="811387"/>
                  </a:lnTo>
                  <a:lnTo>
                    <a:pt x="1393870" y="801424"/>
                  </a:lnTo>
                  <a:lnTo>
                    <a:pt x="1404699" y="807673"/>
                  </a:lnTo>
                  <a:lnTo>
                    <a:pt x="1398994" y="817654"/>
                  </a:lnTo>
                  <a:close/>
                  <a:moveTo>
                    <a:pt x="1377258" y="805120"/>
                  </a:moveTo>
                  <a:lnTo>
                    <a:pt x="1366418" y="798843"/>
                  </a:lnTo>
                  <a:lnTo>
                    <a:pt x="1372191" y="788899"/>
                  </a:lnTo>
                  <a:lnTo>
                    <a:pt x="1383059" y="795185"/>
                  </a:lnTo>
                  <a:lnTo>
                    <a:pt x="1377258" y="805120"/>
                  </a:lnTo>
                  <a:close/>
                  <a:moveTo>
                    <a:pt x="1355646" y="792614"/>
                  </a:moveTo>
                  <a:lnTo>
                    <a:pt x="1344778" y="786346"/>
                  </a:lnTo>
                  <a:lnTo>
                    <a:pt x="1350502" y="776383"/>
                  </a:lnTo>
                  <a:lnTo>
                    <a:pt x="1361351" y="782650"/>
                  </a:lnTo>
                  <a:lnTo>
                    <a:pt x="1355646" y="792614"/>
                  </a:lnTo>
                  <a:close/>
                  <a:moveTo>
                    <a:pt x="1333910" y="780097"/>
                  </a:moveTo>
                  <a:lnTo>
                    <a:pt x="1323051" y="773801"/>
                  </a:lnTo>
                  <a:lnTo>
                    <a:pt x="1328852" y="763876"/>
                  </a:lnTo>
                  <a:lnTo>
                    <a:pt x="1339672" y="770134"/>
                  </a:lnTo>
                  <a:lnTo>
                    <a:pt x="1333910" y="780097"/>
                  </a:lnTo>
                  <a:close/>
                  <a:moveTo>
                    <a:pt x="1312212" y="767582"/>
                  </a:moveTo>
                  <a:lnTo>
                    <a:pt x="1301382" y="761314"/>
                  </a:lnTo>
                  <a:lnTo>
                    <a:pt x="1307116" y="751351"/>
                  </a:lnTo>
                  <a:lnTo>
                    <a:pt x="1317955" y="757599"/>
                  </a:lnTo>
                  <a:lnTo>
                    <a:pt x="1312212" y="767582"/>
                  </a:lnTo>
                  <a:close/>
                  <a:moveTo>
                    <a:pt x="1290542" y="755028"/>
                  </a:moveTo>
                  <a:lnTo>
                    <a:pt x="1279693" y="748770"/>
                  </a:lnTo>
                  <a:lnTo>
                    <a:pt x="1285447" y="738835"/>
                  </a:lnTo>
                  <a:lnTo>
                    <a:pt x="1296267" y="745055"/>
                  </a:lnTo>
                  <a:lnTo>
                    <a:pt x="1290542" y="755028"/>
                  </a:lnTo>
                  <a:close/>
                  <a:moveTo>
                    <a:pt x="1268844" y="742512"/>
                  </a:moveTo>
                  <a:lnTo>
                    <a:pt x="1258005" y="736225"/>
                  </a:lnTo>
                  <a:lnTo>
                    <a:pt x="1263777" y="726310"/>
                  </a:lnTo>
                  <a:lnTo>
                    <a:pt x="1274578" y="732606"/>
                  </a:lnTo>
                  <a:lnTo>
                    <a:pt x="1268844" y="742512"/>
                  </a:lnTo>
                  <a:close/>
                  <a:moveTo>
                    <a:pt x="1247156" y="730005"/>
                  </a:moveTo>
                  <a:lnTo>
                    <a:pt x="1236316" y="723757"/>
                  </a:lnTo>
                  <a:lnTo>
                    <a:pt x="1242051" y="713775"/>
                  </a:lnTo>
                  <a:lnTo>
                    <a:pt x="1252899" y="720014"/>
                  </a:lnTo>
                  <a:lnTo>
                    <a:pt x="1247156" y="730005"/>
                  </a:lnTo>
                  <a:close/>
                  <a:moveTo>
                    <a:pt x="1225496" y="717480"/>
                  </a:moveTo>
                  <a:lnTo>
                    <a:pt x="1214619" y="711184"/>
                  </a:lnTo>
                  <a:lnTo>
                    <a:pt x="1220372" y="701259"/>
                  </a:lnTo>
                  <a:lnTo>
                    <a:pt x="1231202" y="707507"/>
                  </a:lnTo>
                  <a:lnTo>
                    <a:pt x="1225496" y="717480"/>
                  </a:lnTo>
                  <a:close/>
                  <a:moveTo>
                    <a:pt x="1203779" y="704936"/>
                  </a:moveTo>
                  <a:lnTo>
                    <a:pt x="1192911" y="698659"/>
                  </a:lnTo>
                  <a:lnTo>
                    <a:pt x="1198655" y="688724"/>
                  </a:lnTo>
                  <a:lnTo>
                    <a:pt x="1209523" y="694982"/>
                  </a:lnTo>
                  <a:lnTo>
                    <a:pt x="1203779" y="704936"/>
                  </a:lnTo>
                  <a:close/>
                  <a:moveTo>
                    <a:pt x="1182100" y="692429"/>
                  </a:moveTo>
                  <a:lnTo>
                    <a:pt x="1171242" y="686181"/>
                  </a:lnTo>
                  <a:lnTo>
                    <a:pt x="1176995" y="676237"/>
                  </a:lnTo>
                  <a:lnTo>
                    <a:pt x="1187806" y="682476"/>
                  </a:lnTo>
                  <a:lnTo>
                    <a:pt x="1182100" y="692429"/>
                  </a:lnTo>
                  <a:close/>
                  <a:moveTo>
                    <a:pt x="1160421" y="679895"/>
                  </a:moveTo>
                  <a:lnTo>
                    <a:pt x="1149572" y="673646"/>
                  </a:lnTo>
                  <a:lnTo>
                    <a:pt x="1155325" y="663654"/>
                  </a:lnTo>
                  <a:lnTo>
                    <a:pt x="1166175" y="669969"/>
                  </a:lnTo>
                  <a:lnTo>
                    <a:pt x="1160421" y="679895"/>
                  </a:lnTo>
                  <a:close/>
                  <a:moveTo>
                    <a:pt x="1138704" y="667388"/>
                  </a:moveTo>
                  <a:lnTo>
                    <a:pt x="1127884" y="661121"/>
                  </a:lnTo>
                  <a:lnTo>
                    <a:pt x="1133599" y="651167"/>
                  </a:lnTo>
                  <a:lnTo>
                    <a:pt x="1144458" y="657444"/>
                  </a:lnTo>
                  <a:lnTo>
                    <a:pt x="1138704" y="667388"/>
                  </a:lnTo>
                  <a:close/>
                  <a:moveTo>
                    <a:pt x="1117035" y="654872"/>
                  </a:moveTo>
                  <a:lnTo>
                    <a:pt x="1106176" y="648576"/>
                  </a:lnTo>
                  <a:lnTo>
                    <a:pt x="1111910" y="638661"/>
                  </a:lnTo>
                  <a:lnTo>
                    <a:pt x="1122759" y="644890"/>
                  </a:lnTo>
                  <a:lnTo>
                    <a:pt x="1117035" y="654872"/>
                  </a:lnTo>
                  <a:close/>
                  <a:moveTo>
                    <a:pt x="1095318" y="642328"/>
                  </a:moveTo>
                  <a:lnTo>
                    <a:pt x="1084479" y="636098"/>
                  </a:lnTo>
                  <a:lnTo>
                    <a:pt x="1090213" y="626097"/>
                  </a:lnTo>
                  <a:lnTo>
                    <a:pt x="1101090" y="632374"/>
                  </a:lnTo>
                  <a:lnTo>
                    <a:pt x="1095318" y="642328"/>
                  </a:lnTo>
                  <a:close/>
                  <a:moveTo>
                    <a:pt x="1073620" y="629783"/>
                  </a:moveTo>
                  <a:lnTo>
                    <a:pt x="1062800" y="623545"/>
                  </a:lnTo>
                  <a:lnTo>
                    <a:pt x="1068534" y="613600"/>
                  </a:lnTo>
                  <a:lnTo>
                    <a:pt x="1079373" y="619877"/>
                  </a:lnTo>
                  <a:lnTo>
                    <a:pt x="1073620" y="629783"/>
                  </a:lnTo>
                  <a:close/>
                  <a:moveTo>
                    <a:pt x="1051979" y="617287"/>
                  </a:moveTo>
                  <a:lnTo>
                    <a:pt x="1041130" y="611038"/>
                  </a:lnTo>
                  <a:lnTo>
                    <a:pt x="1046855" y="601085"/>
                  </a:lnTo>
                  <a:lnTo>
                    <a:pt x="1057723" y="607343"/>
                  </a:lnTo>
                  <a:lnTo>
                    <a:pt x="1051979" y="617287"/>
                  </a:lnTo>
                  <a:close/>
                  <a:moveTo>
                    <a:pt x="1030253" y="604761"/>
                  </a:moveTo>
                  <a:lnTo>
                    <a:pt x="1019423" y="598523"/>
                  </a:lnTo>
                  <a:lnTo>
                    <a:pt x="1025166" y="588550"/>
                  </a:lnTo>
                  <a:lnTo>
                    <a:pt x="1036025" y="594827"/>
                  </a:lnTo>
                  <a:lnTo>
                    <a:pt x="1030253" y="604761"/>
                  </a:lnTo>
                  <a:close/>
                  <a:moveTo>
                    <a:pt x="1008593" y="592236"/>
                  </a:moveTo>
                  <a:lnTo>
                    <a:pt x="997734" y="585978"/>
                  </a:lnTo>
                  <a:lnTo>
                    <a:pt x="1003449" y="576043"/>
                  </a:lnTo>
                  <a:lnTo>
                    <a:pt x="1014336" y="582311"/>
                  </a:lnTo>
                  <a:lnTo>
                    <a:pt x="1008593" y="592236"/>
                  </a:lnTo>
                  <a:close/>
                  <a:moveTo>
                    <a:pt x="986876" y="579711"/>
                  </a:moveTo>
                  <a:lnTo>
                    <a:pt x="976036" y="573472"/>
                  </a:lnTo>
                  <a:lnTo>
                    <a:pt x="981761" y="563537"/>
                  </a:lnTo>
                  <a:lnTo>
                    <a:pt x="992629" y="569776"/>
                  </a:lnTo>
                  <a:lnTo>
                    <a:pt x="986876" y="579711"/>
                  </a:lnTo>
                  <a:close/>
                  <a:moveTo>
                    <a:pt x="965207" y="567195"/>
                  </a:moveTo>
                  <a:lnTo>
                    <a:pt x="954396" y="560927"/>
                  </a:lnTo>
                  <a:lnTo>
                    <a:pt x="960101" y="551002"/>
                  </a:lnTo>
                  <a:lnTo>
                    <a:pt x="970940" y="557241"/>
                  </a:lnTo>
                  <a:lnTo>
                    <a:pt x="965207" y="567195"/>
                  </a:lnTo>
                  <a:close/>
                  <a:moveTo>
                    <a:pt x="943528" y="554688"/>
                  </a:moveTo>
                  <a:lnTo>
                    <a:pt x="932669" y="548431"/>
                  </a:lnTo>
                  <a:lnTo>
                    <a:pt x="938413" y="538458"/>
                  </a:lnTo>
                  <a:lnTo>
                    <a:pt x="949252" y="544754"/>
                  </a:lnTo>
                  <a:lnTo>
                    <a:pt x="943528" y="554688"/>
                  </a:lnTo>
                  <a:close/>
                  <a:moveTo>
                    <a:pt x="921820" y="542154"/>
                  </a:moveTo>
                  <a:lnTo>
                    <a:pt x="910971" y="535867"/>
                  </a:lnTo>
                  <a:lnTo>
                    <a:pt x="916715" y="525961"/>
                  </a:lnTo>
                  <a:lnTo>
                    <a:pt x="927573" y="532209"/>
                  </a:lnTo>
                  <a:lnTo>
                    <a:pt x="921820" y="542154"/>
                  </a:lnTo>
                  <a:close/>
                  <a:moveTo>
                    <a:pt x="900151" y="529647"/>
                  </a:moveTo>
                  <a:lnTo>
                    <a:pt x="889292" y="523389"/>
                  </a:lnTo>
                  <a:lnTo>
                    <a:pt x="895045" y="513416"/>
                  </a:lnTo>
                  <a:lnTo>
                    <a:pt x="905866" y="519674"/>
                  </a:lnTo>
                  <a:lnTo>
                    <a:pt x="900151" y="529647"/>
                  </a:lnTo>
                  <a:close/>
                  <a:moveTo>
                    <a:pt x="878434" y="517112"/>
                  </a:moveTo>
                  <a:lnTo>
                    <a:pt x="867566" y="510864"/>
                  </a:lnTo>
                  <a:lnTo>
                    <a:pt x="873319" y="500882"/>
                  </a:lnTo>
                  <a:lnTo>
                    <a:pt x="884187" y="507159"/>
                  </a:lnTo>
                  <a:lnTo>
                    <a:pt x="878434" y="517112"/>
                  </a:lnTo>
                  <a:close/>
                  <a:moveTo>
                    <a:pt x="856755" y="504596"/>
                  </a:moveTo>
                  <a:lnTo>
                    <a:pt x="845915" y="498319"/>
                  </a:lnTo>
                  <a:lnTo>
                    <a:pt x="851650" y="488375"/>
                  </a:lnTo>
                  <a:lnTo>
                    <a:pt x="862517" y="494614"/>
                  </a:lnTo>
                  <a:lnTo>
                    <a:pt x="856755" y="504596"/>
                  </a:lnTo>
                  <a:close/>
                  <a:moveTo>
                    <a:pt x="835076" y="492100"/>
                  </a:moveTo>
                  <a:lnTo>
                    <a:pt x="824236" y="485794"/>
                  </a:lnTo>
                  <a:lnTo>
                    <a:pt x="829951" y="475850"/>
                  </a:lnTo>
                  <a:lnTo>
                    <a:pt x="840800" y="482089"/>
                  </a:lnTo>
                  <a:lnTo>
                    <a:pt x="835076" y="492100"/>
                  </a:lnTo>
                  <a:close/>
                  <a:moveTo>
                    <a:pt x="813368" y="479555"/>
                  </a:moveTo>
                  <a:lnTo>
                    <a:pt x="802519" y="473278"/>
                  </a:lnTo>
                  <a:lnTo>
                    <a:pt x="808272" y="463325"/>
                  </a:lnTo>
                  <a:lnTo>
                    <a:pt x="819131" y="469592"/>
                  </a:lnTo>
                  <a:lnTo>
                    <a:pt x="813368" y="479555"/>
                  </a:lnTo>
                  <a:close/>
                  <a:moveTo>
                    <a:pt x="791670" y="467001"/>
                  </a:moveTo>
                  <a:lnTo>
                    <a:pt x="780840" y="460762"/>
                  </a:lnTo>
                  <a:lnTo>
                    <a:pt x="786565" y="450809"/>
                  </a:lnTo>
                  <a:lnTo>
                    <a:pt x="797423" y="457086"/>
                  </a:lnTo>
                  <a:lnTo>
                    <a:pt x="791670" y="467001"/>
                  </a:lnTo>
                  <a:close/>
                  <a:moveTo>
                    <a:pt x="769991" y="454504"/>
                  </a:moveTo>
                  <a:lnTo>
                    <a:pt x="759133" y="448227"/>
                  </a:lnTo>
                  <a:lnTo>
                    <a:pt x="764877" y="438283"/>
                  </a:lnTo>
                  <a:lnTo>
                    <a:pt x="775735" y="444522"/>
                  </a:lnTo>
                  <a:lnTo>
                    <a:pt x="769991" y="454504"/>
                  </a:lnTo>
                  <a:close/>
                  <a:moveTo>
                    <a:pt x="748313" y="441979"/>
                  </a:moveTo>
                  <a:lnTo>
                    <a:pt x="737454" y="435731"/>
                  </a:lnTo>
                  <a:lnTo>
                    <a:pt x="743207" y="425739"/>
                  </a:lnTo>
                  <a:lnTo>
                    <a:pt x="754047" y="432016"/>
                  </a:lnTo>
                  <a:lnTo>
                    <a:pt x="748313" y="441979"/>
                  </a:lnTo>
                  <a:close/>
                  <a:moveTo>
                    <a:pt x="726634" y="429444"/>
                  </a:moveTo>
                  <a:lnTo>
                    <a:pt x="715785" y="423186"/>
                  </a:lnTo>
                  <a:lnTo>
                    <a:pt x="721509" y="413233"/>
                  </a:lnTo>
                  <a:lnTo>
                    <a:pt x="732349" y="419500"/>
                  </a:lnTo>
                  <a:lnTo>
                    <a:pt x="726634" y="429444"/>
                  </a:lnTo>
                  <a:close/>
                  <a:moveTo>
                    <a:pt x="704917" y="416938"/>
                  </a:moveTo>
                  <a:lnTo>
                    <a:pt x="694077" y="410670"/>
                  </a:lnTo>
                  <a:lnTo>
                    <a:pt x="699821" y="400726"/>
                  </a:lnTo>
                  <a:lnTo>
                    <a:pt x="710670" y="406965"/>
                  </a:lnTo>
                  <a:lnTo>
                    <a:pt x="704917" y="416938"/>
                  </a:lnTo>
                  <a:close/>
                  <a:moveTo>
                    <a:pt x="683266" y="404403"/>
                  </a:moveTo>
                  <a:lnTo>
                    <a:pt x="672370" y="398173"/>
                  </a:lnTo>
                  <a:lnTo>
                    <a:pt x="678104" y="388172"/>
                  </a:lnTo>
                  <a:lnTo>
                    <a:pt x="688982" y="394440"/>
                  </a:lnTo>
                  <a:lnTo>
                    <a:pt x="683266" y="404403"/>
                  </a:lnTo>
                  <a:close/>
                  <a:moveTo>
                    <a:pt x="661511" y="391878"/>
                  </a:moveTo>
                  <a:lnTo>
                    <a:pt x="650691" y="385658"/>
                  </a:lnTo>
                  <a:lnTo>
                    <a:pt x="656463" y="375685"/>
                  </a:lnTo>
                  <a:lnTo>
                    <a:pt x="667283" y="381953"/>
                  </a:lnTo>
                  <a:lnTo>
                    <a:pt x="661511" y="391878"/>
                  </a:lnTo>
                  <a:close/>
                  <a:moveTo>
                    <a:pt x="639861" y="379371"/>
                  </a:moveTo>
                  <a:lnTo>
                    <a:pt x="629003" y="373085"/>
                  </a:lnTo>
                  <a:lnTo>
                    <a:pt x="634755" y="363160"/>
                  </a:lnTo>
                  <a:lnTo>
                    <a:pt x="645595" y="369380"/>
                  </a:lnTo>
                  <a:lnTo>
                    <a:pt x="639861" y="379371"/>
                  </a:lnTo>
                  <a:close/>
                  <a:moveTo>
                    <a:pt x="618144" y="366827"/>
                  </a:moveTo>
                  <a:lnTo>
                    <a:pt x="607333" y="360569"/>
                  </a:lnTo>
                  <a:lnTo>
                    <a:pt x="613058" y="350644"/>
                  </a:lnTo>
                  <a:lnTo>
                    <a:pt x="623907" y="356883"/>
                  </a:lnTo>
                  <a:lnTo>
                    <a:pt x="618144" y="366827"/>
                  </a:lnTo>
                  <a:close/>
                  <a:moveTo>
                    <a:pt x="596475" y="354301"/>
                  </a:moveTo>
                  <a:lnTo>
                    <a:pt x="585635" y="348043"/>
                  </a:lnTo>
                  <a:lnTo>
                    <a:pt x="591379" y="338109"/>
                  </a:lnTo>
                  <a:lnTo>
                    <a:pt x="602209" y="344376"/>
                  </a:lnTo>
                  <a:lnTo>
                    <a:pt x="596475" y="354301"/>
                  </a:lnTo>
                  <a:close/>
                  <a:moveTo>
                    <a:pt x="574767" y="341786"/>
                  </a:moveTo>
                  <a:lnTo>
                    <a:pt x="563947" y="335528"/>
                  </a:lnTo>
                  <a:lnTo>
                    <a:pt x="569652" y="325574"/>
                  </a:lnTo>
                  <a:lnTo>
                    <a:pt x="580520" y="331822"/>
                  </a:lnTo>
                  <a:lnTo>
                    <a:pt x="574767" y="341786"/>
                  </a:lnTo>
                  <a:close/>
                  <a:moveTo>
                    <a:pt x="553117" y="329260"/>
                  </a:moveTo>
                  <a:lnTo>
                    <a:pt x="542277" y="323021"/>
                  </a:lnTo>
                  <a:lnTo>
                    <a:pt x="547973" y="313058"/>
                  </a:lnTo>
                  <a:lnTo>
                    <a:pt x="558851" y="319306"/>
                  </a:lnTo>
                  <a:lnTo>
                    <a:pt x="553117" y="329260"/>
                  </a:lnTo>
                  <a:close/>
                  <a:moveTo>
                    <a:pt x="531428" y="316735"/>
                  </a:moveTo>
                  <a:lnTo>
                    <a:pt x="520579" y="310486"/>
                  </a:lnTo>
                  <a:lnTo>
                    <a:pt x="526314" y="300533"/>
                  </a:lnTo>
                  <a:lnTo>
                    <a:pt x="537162" y="306810"/>
                  </a:lnTo>
                  <a:lnTo>
                    <a:pt x="531428" y="316735"/>
                  </a:lnTo>
                  <a:close/>
                  <a:moveTo>
                    <a:pt x="509702" y="304247"/>
                  </a:moveTo>
                  <a:lnTo>
                    <a:pt x="498853" y="297961"/>
                  </a:lnTo>
                  <a:lnTo>
                    <a:pt x="504597" y="288026"/>
                  </a:lnTo>
                  <a:lnTo>
                    <a:pt x="515445" y="294294"/>
                  </a:lnTo>
                  <a:lnTo>
                    <a:pt x="509702" y="304247"/>
                  </a:lnTo>
                  <a:close/>
                  <a:moveTo>
                    <a:pt x="488023" y="291722"/>
                  </a:moveTo>
                  <a:lnTo>
                    <a:pt x="477183" y="285445"/>
                  </a:lnTo>
                  <a:lnTo>
                    <a:pt x="482898" y="275482"/>
                  </a:lnTo>
                  <a:lnTo>
                    <a:pt x="493786" y="281740"/>
                  </a:lnTo>
                  <a:lnTo>
                    <a:pt x="488023" y="291722"/>
                  </a:lnTo>
                  <a:close/>
                  <a:moveTo>
                    <a:pt x="466315" y="279168"/>
                  </a:moveTo>
                  <a:lnTo>
                    <a:pt x="455476" y="272939"/>
                  </a:lnTo>
                  <a:lnTo>
                    <a:pt x="461220" y="262947"/>
                  </a:lnTo>
                  <a:lnTo>
                    <a:pt x="472088" y="269215"/>
                  </a:lnTo>
                  <a:lnTo>
                    <a:pt x="466315" y="279168"/>
                  </a:lnTo>
                  <a:close/>
                  <a:moveTo>
                    <a:pt x="444656" y="266662"/>
                  </a:moveTo>
                  <a:lnTo>
                    <a:pt x="433816" y="260385"/>
                  </a:lnTo>
                  <a:lnTo>
                    <a:pt x="439541" y="250450"/>
                  </a:lnTo>
                  <a:lnTo>
                    <a:pt x="450409" y="256727"/>
                  </a:lnTo>
                  <a:lnTo>
                    <a:pt x="444656" y="266662"/>
                  </a:lnTo>
                  <a:close/>
                  <a:moveTo>
                    <a:pt x="422977" y="254127"/>
                  </a:moveTo>
                  <a:lnTo>
                    <a:pt x="412118" y="247869"/>
                  </a:lnTo>
                  <a:lnTo>
                    <a:pt x="417862" y="237915"/>
                  </a:lnTo>
                  <a:lnTo>
                    <a:pt x="428701" y="244173"/>
                  </a:lnTo>
                  <a:lnTo>
                    <a:pt x="422977" y="254127"/>
                  </a:lnTo>
                  <a:close/>
                  <a:moveTo>
                    <a:pt x="401260" y="241592"/>
                  </a:moveTo>
                  <a:lnTo>
                    <a:pt x="390411" y="235363"/>
                  </a:lnTo>
                  <a:lnTo>
                    <a:pt x="396164" y="225400"/>
                  </a:lnTo>
                  <a:lnTo>
                    <a:pt x="407013" y="231667"/>
                  </a:lnTo>
                  <a:lnTo>
                    <a:pt x="401260" y="241592"/>
                  </a:lnTo>
                  <a:close/>
                  <a:moveTo>
                    <a:pt x="379571" y="229095"/>
                  </a:moveTo>
                  <a:lnTo>
                    <a:pt x="368732" y="222847"/>
                  </a:lnTo>
                  <a:lnTo>
                    <a:pt x="374475" y="212874"/>
                  </a:lnTo>
                  <a:lnTo>
                    <a:pt x="385296" y="219123"/>
                  </a:lnTo>
                  <a:lnTo>
                    <a:pt x="379571" y="229095"/>
                  </a:lnTo>
                  <a:close/>
                  <a:moveTo>
                    <a:pt x="357854" y="216560"/>
                  </a:moveTo>
                  <a:lnTo>
                    <a:pt x="347024" y="210331"/>
                  </a:lnTo>
                  <a:lnTo>
                    <a:pt x="352825" y="200349"/>
                  </a:lnTo>
                  <a:lnTo>
                    <a:pt x="363646" y="206588"/>
                  </a:lnTo>
                  <a:lnTo>
                    <a:pt x="357854" y="216560"/>
                  </a:lnTo>
                  <a:close/>
                  <a:moveTo>
                    <a:pt x="336204" y="204054"/>
                  </a:moveTo>
                  <a:lnTo>
                    <a:pt x="325336" y="197786"/>
                  </a:lnTo>
                  <a:lnTo>
                    <a:pt x="331099" y="187823"/>
                  </a:lnTo>
                  <a:lnTo>
                    <a:pt x="341938" y="194091"/>
                  </a:lnTo>
                  <a:lnTo>
                    <a:pt x="336204" y="204054"/>
                  </a:lnTo>
                  <a:close/>
                  <a:moveTo>
                    <a:pt x="314515" y="191519"/>
                  </a:moveTo>
                  <a:lnTo>
                    <a:pt x="303676" y="185271"/>
                  </a:lnTo>
                  <a:lnTo>
                    <a:pt x="309391" y="175308"/>
                  </a:lnTo>
                  <a:lnTo>
                    <a:pt x="320240" y="181575"/>
                  </a:lnTo>
                  <a:lnTo>
                    <a:pt x="314515" y="191519"/>
                  </a:lnTo>
                  <a:close/>
                  <a:moveTo>
                    <a:pt x="292818" y="178994"/>
                  </a:moveTo>
                  <a:lnTo>
                    <a:pt x="281950" y="172726"/>
                  </a:lnTo>
                  <a:lnTo>
                    <a:pt x="287703" y="162782"/>
                  </a:lnTo>
                  <a:lnTo>
                    <a:pt x="298571" y="169040"/>
                  </a:lnTo>
                  <a:lnTo>
                    <a:pt x="292818" y="178994"/>
                  </a:lnTo>
                  <a:close/>
                  <a:moveTo>
                    <a:pt x="271110" y="166459"/>
                  </a:moveTo>
                  <a:lnTo>
                    <a:pt x="260290" y="160239"/>
                  </a:lnTo>
                  <a:lnTo>
                    <a:pt x="266014" y="150266"/>
                  </a:lnTo>
                  <a:lnTo>
                    <a:pt x="276854" y="156524"/>
                  </a:lnTo>
                  <a:lnTo>
                    <a:pt x="271110" y="166459"/>
                  </a:lnTo>
                  <a:close/>
                  <a:moveTo>
                    <a:pt x="249469" y="153962"/>
                  </a:moveTo>
                  <a:lnTo>
                    <a:pt x="238611" y="147694"/>
                  </a:lnTo>
                  <a:lnTo>
                    <a:pt x="244364" y="137760"/>
                  </a:lnTo>
                  <a:lnTo>
                    <a:pt x="255175" y="143999"/>
                  </a:lnTo>
                  <a:lnTo>
                    <a:pt x="249469" y="153962"/>
                  </a:lnTo>
                  <a:close/>
                  <a:moveTo>
                    <a:pt x="227762" y="141408"/>
                  </a:moveTo>
                  <a:lnTo>
                    <a:pt x="216903" y="135150"/>
                  </a:lnTo>
                  <a:lnTo>
                    <a:pt x="222656" y="125225"/>
                  </a:lnTo>
                  <a:lnTo>
                    <a:pt x="233506" y="131464"/>
                  </a:lnTo>
                  <a:lnTo>
                    <a:pt x="227762" y="141408"/>
                  </a:lnTo>
                  <a:close/>
                  <a:moveTo>
                    <a:pt x="206073" y="128911"/>
                  </a:moveTo>
                  <a:lnTo>
                    <a:pt x="195215" y="122663"/>
                  </a:lnTo>
                  <a:lnTo>
                    <a:pt x="200939" y="112671"/>
                  </a:lnTo>
                  <a:lnTo>
                    <a:pt x="211798" y="118948"/>
                  </a:lnTo>
                  <a:lnTo>
                    <a:pt x="206073" y="128911"/>
                  </a:lnTo>
                  <a:close/>
                  <a:moveTo>
                    <a:pt x="184375" y="116386"/>
                  </a:moveTo>
                  <a:lnTo>
                    <a:pt x="173517" y="110128"/>
                  </a:lnTo>
                  <a:lnTo>
                    <a:pt x="179261" y="100174"/>
                  </a:lnTo>
                  <a:lnTo>
                    <a:pt x="190119" y="106451"/>
                  </a:lnTo>
                  <a:lnTo>
                    <a:pt x="184375" y="116386"/>
                  </a:lnTo>
                  <a:close/>
                  <a:moveTo>
                    <a:pt x="162696" y="103880"/>
                  </a:moveTo>
                  <a:lnTo>
                    <a:pt x="151838" y="97602"/>
                  </a:lnTo>
                  <a:lnTo>
                    <a:pt x="157553" y="87668"/>
                  </a:lnTo>
                  <a:lnTo>
                    <a:pt x="168402" y="93907"/>
                  </a:lnTo>
                  <a:lnTo>
                    <a:pt x="162696" y="103880"/>
                  </a:lnTo>
                  <a:close/>
                  <a:moveTo>
                    <a:pt x="141008" y="91335"/>
                  </a:moveTo>
                  <a:lnTo>
                    <a:pt x="130150" y="85077"/>
                  </a:lnTo>
                  <a:lnTo>
                    <a:pt x="135903" y="75152"/>
                  </a:lnTo>
                  <a:lnTo>
                    <a:pt x="146733" y="81391"/>
                  </a:lnTo>
                  <a:lnTo>
                    <a:pt x="141008" y="91335"/>
                  </a:lnTo>
                  <a:close/>
                  <a:moveTo>
                    <a:pt x="119320" y="78819"/>
                  </a:moveTo>
                  <a:lnTo>
                    <a:pt x="108452" y="72561"/>
                  </a:lnTo>
                  <a:lnTo>
                    <a:pt x="114205" y="62627"/>
                  </a:lnTo>
                  <a:lnTo>
                    <a:pt x="125044" y="68875"/>
                  </a:lnTo>
                  <a:lnTo>
                    <a:pt x="119320" y="78819"/>
                  </a:lnTo>
                  <a:close/>
                  <a:moveTo>
                    <a:pt x="97612" y="66322"/>
                  </a:moveTo>
                  <a:lnTo>
                    <a:pt x="86782" y="60027"/>
                  </a:lnTo>
                  <a:lnTo>
                    <a:pt x="92535" y="50082"/>
                  </a:lnTo>
                  <a:lnTo>
                    <a:pt x="103346" y="56331"/>
                  </a:lnTo>
                  <a:lnTo>
                    <a:pt x="97612" y="66322"/>
                  </a:lnTo>
                  <a:close/>
                  <a:moveTo>
                    <a:pt x="75933" y="53778"/>
                  </a:moveTo>
                  <a:lnTo>
                    <a:pt x="65065" y="47511"/>
                  </a:lnTo>
                  <a:lnTo>
                    <a:pt x="70818" y="37576"/>
                  </a:lnTo>
                  <a:lnTo>
                    <a:pt x="81686" y="43805"/>
                  </a:lnTo>
                  <a:lnTo>
                    <a:pt x="75933" y="53778"/>
                  </a:lnTo>
                  <a:close/>
                  <a:moveTo>
                    <a:pt x="54226" y="41243"/>
                  </a:moveTo>
                  <a:lnTo>
                    <a:pt x="43386" y="34985"/>
                  </a:lnTo>
                  <a:lnTo>
                    <a:pt x="49139" y="25051"/>
                  </a:lnTo>
                  <a:lnTo>
                    <a:pt x="59969" y="31318"/>
                  </a:lnTo>
                  <a:lnTo>
                    <a:pt x="54226" y="41243"/>
                  </a:lnTo>
                  <a:close/>
                  <a:moveTo>
                    <a:pt x="32585" y="28699"/>
                  </a:moveTo>
                  <a:lnTo>
                    <a:pt x="21707" y="22450"/>
                  </a:lnTo>
                  <a:lnTo>
                    <a:pt x="27432" y="12525"/>
                  </a:lnTo>
                  <a:lnTo>
                    <a:pt x="38300" y="18764"/>
                  </a:lnTo>
                  <a:lnTo>
                    <a:pt x="32585" y="28699"/>
                  </a:lnTo>
                  <a:close/>
                  <a:moveTo>
                    <a:pt x="10868" y="16221"/>
                  </a:moveTo>
                  <a:lnTo>
                    <a:pt x="0" y="9944"/>
                  </a:lnTo>
                  <a:lnTo>
                    <a:pt x="5753" y="0"/>
                  </a:lnTo>
                  <a:lnTo>
                    <a:pt x="16612" y="6229"/>
                  </a:lnTo>
                  <a:lnTo>
                    <a:pt x="10868" y="16221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4" name="Freihandform: Form 2133">
              <a:extLst>
                <a:ext uri="{FF2B5EF4-FFF2-40B4-BE49-F238E27FC236}">
                  <a16:creationId xmlns:a16="http://schemas.microsoft.com/office/drawing/2014/main" id="{AEA4F159-65CE-4CF0-AAD5-19927A5ECED9}"/>
                </a:ext>
              </a:extLst>
            </p:cNvPr>
            <p:cNvSpPr/>
            <p:nvPr/>
          </p:nvSpPr>
          <p:spPr>
            <a:xfrm>
              <a:off x="8240276" y="5362375"/>
              <a:ext cx="19783" cy="16192"/>
            </a:xfrm>
            <a:custGeom>
              <a:avLst/>
              <a:gdLst>
                <a:gd name="connsiteX0" fmla="*/ 5782 w 19783"/>
                <a:gd name="connsiteY0" fmla="*/ 16193 h 16192"/>
                <a:gd name="connsiteX1" fmla="*/ 3220 w 19783"/>
                <a:gd name="connsiteY1" fmla="*/ 11820 h 16192"/>
                <a:gd name="connsiteX2" fmla="*/ 0 w 19783"/>
                <a:gd name="connsiteY2" fmla="*/ 9934 h 16192"/>
                <a:gd name="connsiteX3" fmla="*/ 1114 w 19783"/>
                <a:gd name="connsiteY3" fmla="*/ 8115 h 16192"/>
                <a:gd name="connsiteX4" fmla="*/ 0 w 19783"/>
                <a:gd name="connsiteY4" fmla="*/ 6277 h 16192"/>
                <a:gd name="connsiteX5" fmla="*/ 3220 w 19783"/>
                <a:gd name="connsiteY5" fmla="*/ 4382 h 16192"/>
                <a:gd name="connsiteX6" fmla="*/ 5782 w 19783"/>
                <a:gd name="connsiteY6" fmla="*/ 0 h 16192"/>
                <a:gd name="connsiteX7" fmla="*/ 19784 w 19783"/>
                <a:gd name="connsiteY7" fmla="*/ 8115 h 16192"/>
                <a:gd name="connsiteX8" fmla="*/ 5782 w 19783"/>
                <a:gd name="connsiteY8" fmla="*/ 16193 h 1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3" h="16192">
                  <a:moveTo>
                    <a:pt x="5782" y="16193"/>
                  </a:moveTo>
                  <a:lnTo>
                    <a:pt x="3220" y="11820"/>
                  </a:lnTo>
                  <a:lnTo>
                    <a:pt x="0" y="9934"/>
                  </a:lnTo>
                  <a:lnTo>
                    <a:pt x="1114" y="8115"/>
                  </a:lnTo>
                  <a:lnTo>
                    <a:pt x="0" y="6277"/>
                  </a:lnTo>
                  <a:lnTo>
                    <a:pt x="3220" y="4382"/>
                  </a:lnTo>
                  <a:lnTo>
                    <a:pt x="5782" y="0"/>
                  </a:lnTo>
                  <a:lnTo>
                    <a:pt x="19784" y="8115"/>
                  </a:lnTo>
                  <a:lnTo>
                    <a:pt x="5782" y="16193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5" name="Freihandform: Form 2134">
              <a:extLst>
                <a:ext uri="{FF2B5EF4-FFF2-40B4-BE49-F238E27FC236}">
                  <a16:creationId xmlns:a16="http://schemas.microsoft.com/office/drawing/2014/main" id="{10D402A9-7411-45F9-BFD2-9CB59DF593FA}"/>
                </a:ext>
              </a:extLst>
            </p:cNvPr>
            <p:cNvSpPr/>
            <p:nvPr/>
          </p:nvSpPr>
          <p:spPr>
            <a:xfrm>
              <a:off x="6114782" y="5374900"/>
              <a:ext cx="2120417" cy="1230867"/>
            </a:xfrm>
            <a:custGeom>
              <a:avLst/>
              <a:gdLst>
                <a:gd name="connsiteX0" fmla="*/ 5753 w 2120417"/>
                <a:gd name="connsiteY0" fmla="*/ 1230868 h 1230867"/>
                <a:gd name="connsiteX1" fmla="*/ 0 w 2120417"/>
                <a:gd name="connsiteY1" fmla="*/ 1220895 h 1230867"/>
                <a:gd name="connsiteX2" fmla="*/ 10859 w 2120417"/>
                <a:gd name="connsiteY2" fmla="*/ 1214638 h 1230867"/>
                <a:gd name="connsiteX3" fmla="*/ 16602 w 2120417"/>
                <a:gd name="connsiteY3" fmla="*/ 1224601 h 1230867"/>
                <a:gd name="connsiteX4" fmla="*/ 5753 w 2120417"/>
                <a:gd name="connsiteY4" fmla="*/ 1230868 h 1230867"/>
                <a:gd name="connsiteX5" fmla="*/ 27461 w 2120417"/>
                <a:gd name="connsiteY5" fmla="*/ 1218362 h 1230867"/>
                <a:gd name="connsiteX6" fmla="*/ 21670 w 2120417"/>
                <a:gd name="connsiteY6" fmla="*/ 1208418 h 1230867"/>
                <a:gd name="connsiteX7" fmla="*/ 32528 w 2120417"/>
                <a:gd name="connsiteY7" fmla="*/ 1202131 h 1230867"/>
                <a:gd name="connsiteX8" fmla="*/ 38310 w 2120417"/>
                <a:gd name="connsiteY8" fmla="*/ 1212066 h 1230867"/>
                <a:gd name="connsiteX9" fmla="*/ 27461 w 2120417"/>
                <a:gd name="connsiteY9" fmla="*/ 1218362 h 1230867"/>
                <a:gd name="connsiteX10" fmla="*/ 49130 w 2120417"/>
                <a:gd name="connsiteY10" fmla="*/ 1205827 h 1230867"/>
                <a:gd name="connsiteX11" fmla="*/ 43387 w 2120417"/>
                <a:gd name="connsiteY11" fmla="*/ 1195864 h 1230867"/>
                <a:gd name="connsiteX12" fmla="*/ 54235 w 2120417"/>
                <a:gd name="connsiteY12" fmla="*/ 1189606 h 1230867"/>
                <a:gd name="connsiteX13" fmla="*/ 59950 w 2120417"/>
                <a:gd name="connsiteY13" fmla="*/ 1199579 h 1230867"/>
                <a:gd name="connsiteX14" fmla="*/ 49130 w 2120417"/>
                <a:gd name="connsiteY14" fmla="*/ 1205827 h 1230867"/>
                <a:gd name="connsiteX15" fmla="*/ 70809 w 2120417"/>
                <a:gd name="connsiteY15" fmla="*/ 1193302 h 1230867"/>
                <a:gd name="connsiteX16" fmla="*/ 65084 w 2120417"/>
                <a:gd name="connsiteY16" fmla="*/ 1183310 h 1230867"/>
                <a:gd name="connsiteX17" fmla="*/ 75924 w 2120417"/>
                <a:gd name="connsiteY17" fmla="*/ 1177071 h 1230867"/>
                <a:gd name="connsiteX18" fmla="*/ 81658 w 2120417"/>
                <a:gd name="connsiteY18" fmla="*/ 1187044 h 1230867"/>
                <a:gd name="connsiteX19" fmla="*/ 70809 w 2120417"/>
                <a:gd name="connsiteY19" fmla="*/ 1193302 h 1230867"/>
                <a:gd name="connsiteX20" fmla="*/ 92516 w 2120417"/>
                <a:gd name="connsiteY20" fmla="*/ 1180786 h 1230867"/>
                <a:gd name="connsiteX21" fmla="*/ 86763 w 2120417"/>
                <a:gd name="connsiteY21" fmla="*/ 1170832 h 1230867"/>
                <a:gd name="connsiteX22" fmla="*/ 97612 w 2120417"/>
                <a:gd name="connsiteY22" fmla="*/ 1164555 h 1230867"/>
                <a:gd name="connsiteX23" fmla="*/ 103346 w 2120417"/>
                <a:gd name="connsiteY23" fmla="*/ 1174528 h 1230867"/>
                <a:gd name="connsiteX24" fmla="*/ 92516 w 2120417"/>
                <a:gd name="connsiteY24" fmla="*/ 1180786 h 1230867"/>
                <a:gd name="connsiteX25" fmla="*/ 114205 w 2120417"/>
                <a:gd name="connsiteY25" fmla="*/ 1168260 h 1230867"/>
                <a:gd name="connsiteX26" fmla="*/ 108480 w 2120417"/>
                <a:gd name="connsiteY26" fmla="*/ 1158278 h 1230867"/>
                <a:gd name="connsiteX27" fmla="*/ 119301 w 2120417"/>
                <a:gd name="connsiteY27" fmla="*/ 1152020 h 1230867"/>
                <a:gd name="connsiteX28" fmla="*/ 125044 w 2120417"/>
                <a:gd name="connsiteY28" fmla="*/ 1162022 h 1230867"/>
                <a:gd name="connsiteX29" fmla="*/ 114205 w 2120417"/>
                <a:gd name="connsiteY29" fmla="*/ 1168260 h 1230867"/>
                <a:gd name="connsiteX30" fmla="*/ 135893 w 2120417"/>
                <a:gd name="connsiteY30" fmla="*/ 1155735 h 1230867"/>
                <a:gd name="connsiteX31" fmla="*/ 130131 w 2120417"/>
                <a:gd name="connsiteY31" fmla="*/ 1145791 h 1230867"/>
                <a:gd name="connsiteX32" fmla="*/ 140951 w 2120417"/>
                <a:gd name="connsiteY32" fmla="*/ 1139514 h 1230867"/>
                <a:gd name="connsiteX33" fmla="*/ 146742 w 2120417"/>
                <a:gd name="connsiteY33" fmla="*/ 1149468 h 1230867"/>
                <a:gd name="connsiteX34" fmla="*/ 135893 w 2120417"/>
                <a:gd name="connsiteY34" fmla="*/ 1155735 h 1230867"/>
                <a:gd name="connsiteX35" fmla="*/ 157553 w 2120417"/>
                <a:gd name="connsiteY35" fmla="*/ 1143200 h 1230867"/>
                <a:gd name="connsiteX36" fmla="*/ 151838 w 2120417"/>
                <a:gd name="connsiteY36" fmla="*/ 1133247 h 1230867"/>
                <a:gd name="connsiteX37" fmla="*/ 162668 w 2120417"/>
                <a:gd name="connsiteY37" fmla="*/ 1126979 h 1230867"/>
                <a:gd name="connsiteX38" fmla="*/ 168393 w 2120417"/>
                <a:gd name="connsiteY38" fmla="*/ 1136971 h 1230867"/>
                <a:gd name="connsiteX39" fmla="*/ 157553 w 2120417"/>
                <a:gd name="connsiteY39" fmla="*/ 1143200 h 1230867"/>
                <a:gd name="connsiteX40" fmla="*/ 179261 w 2120417"/>
                <a:gd name="connsiteY40" fmla="*/ 1130675 h 1230867"/>
                <a:gd name="connsiteX41" fmla="*/ 173517 w 2120417"/>
                <a:gd name="connsiteY41" fmla="*/ 1120730 h 1230867"/>
                <a:gd name="connsiteX42" fmla="*/ 184356 w 2120417"/>
                <a:gd name="connsiteY42" fmla="*/ 1114463 h 1230867"/>
                <a:gd name="connsiteX43" fmla="*/ 190110 w 2120417"/>
                <a:gd name="connsiteY43" fmla="*/ 1124417 h 1230867"/>
                <a:gd name="connsiteX44" fmla="*/ 179261 w 2120417"/>
                <a:gd name="connsiteY44" fmla="*/ 1130675 h 1230867"/>
                <a:gd name="connsiteX45" fmla="*/ 200959 w 2120417"/>
                <a:gd name="connsiteY45" fmla="*/ 1118149 h 1230867"/>
                <a:gd name="connsiteX46" fmla="*/ 195186 w 2120417"/>
                <a:gd name="connsiteY46" fmla="*/ 1108234 h 1230867"/>
                <a:gd name="connsiteX47" fmla="*/ 206045 w 2120417"/>
                <a:gd name="connsiteY47" fmla="*/ 1101957 h 1230867"/>
                <a:gd name="connsiteX48" fmla="*/ 211827 w 2120417"/>
                <a:gd name="connsiteY48" fmla="*/ 1111882 h 1230867"/>
                <a:gd name="connsiteX49" fmla="*/ 200959 w 2120417"/>
                <a:gd name="connsiteY49" fmla="*/ 1118149 h 1230867"/>
                <a:gd name="connsiteX50" fmla="*/ 222638 w 2120417"/>
                <a:gd name="connsiteY50" fmla="*/ 1105662 h 1230867"/>
                <a:gd name="connsiteX51" fmla="*/ 216903 w 2120417"/>
                <a:gd name="connsiteY51" fmla="*/ 1095651 h 1230867"/>
                <a:gd name="connsiteX52" fmla="*/ 227743 w 2120417"/>
                <a:gd name="connsiteY52" fmla="*/ 1089422 h 1230867"/>
                <a:gd name="connsiteX53" fmla="*/ 233458 w 2120417"/>
                <a:gd name="connsiteY53" fmla="*/ 1099414 h 1230867"/>
                <a:gd name="connsiteX54" fmla="*/ 222638 w 2120417"/>
                <a:gd name="connsiteY54" fmla="*/ 1105662 h 1230867"/>
                <a:gd name="connsiteX55" fmla="*/ 244355 w 2120417"/>
                <a:gd name="connsiteY55" fmla="*/ 1093146 h 1230867"/>
                <a:gd name="connsiteX56" fmla="*/ 238582 w 2120417"/>
                <a:gd name="connsiteY56" fmla="*/ 1083183 h 1230867"/>
                <a:gd name="connsiteX57" fmla="*/ 249422 w 2120417"/>
                <a:gd name="connsiteY57" fmla="*/ 1076925 h 1230867"/>
                <a:gd name="connsiteX58" fmla="*/ 255204 w 2120417"/>
                <a:gd name="connsiteY58" fmla="*/ 1086831 h 1230867"/>
                <a:gd name="connsiteX59" fmla="*/ 244355 w 2120417"/>
                <a:gd name="connsiteY59" fmla="*/ 1093146 h 1230867"/>
                <a:gd name="connsiteX60" fmla="*/ 266014 w 2120417"/>
                <a:gd name="connsiteY60" fmla="*/ 1080621 h 1230867"/>
                <a:gd name="connsiteX61" fmla="*/ 260271 w 2120417"/>
                <a:gd name="connsiteY61" fmla="*/ 1070648 h 1230867"/>
                <a:gd name="connsiteX62" fmla="*/ 271120 w 2120417"/>
                <a:gd name="connsiteY62" fmla="*/ 1064390 h 1230867"/>
                <a:gd name="connsiteX63" fmla="*/ 276873 w 2120417"/>
                <a:gd name="connsiteY63" fmla="*/ 1074363 h 1230867"/>
                <a:gd name="connsiteX64" fmla="*/ 266014 w 2120417"/>
                <a:gd name="connsiteY64" fmla="*/ 1080621 h 1230867"/>
                <a:gd name="connsiteX65" fmla="*/ 287703 w 2120417"/>
                <a:gd name="connsiteY65" fmla="*/ 1068058 h 1230867"/>
                <a:gd name="connsiteX66" fmla="*/ 281997 w 2120417"/>
                <a:gd name="connsiteY66" fmla="*/ 1058123 h 1230867"/>
                <a:gd name="connsiteX67" fmla="*/ 292808 w 2120417"/>
                <a:gd name="connsiteY67" fmla="*/ 1051846 h 1230867"/>
                <a:gd name="connsiteX68" fmla="*/ 298561 w 2120417"/>
                <a:gd name="connsiteY68" fmla="*/ 1061818 h 1230867"/>
                <a:gd name="connsiteX69" fmla="*/ 287703 w 2120417"/>
                <a:gd name="connsiteY69" fmla="*/ 1068058 h 1230867"/>
                <a:gd name="connsiteX70" fmla="*/ 309429 w 2120417"/>
                <a:gd name="connsiteY70" fmla="*/ 1055551 h 1230867"/>
                <a:gd name="connsiteX71" fmla="*/ 303657 w 2120417"/>
                <a:gd name="connsiteY71" fmla="*/ 1045607 h 1230867"/>
                <a:gd name="connsiteX72" fmla="*/ 314458 w 2120417"/>
                <a:gd name="connsiteY72" fmla="*/ 1039320 h 1230867"/>
                <a:gd name="connsiteX73" fmla="*/ 320259 w 2120417"/>
                <a:gd name="connsiteY73" fmla="*/ 1049293 h 1230867"/>
                <a:gd name="connsiteX74" fmla="*/ 309429 w 2120417"/>
                <a:gd name="connsiteY74" fmla="*/ 1055551 h 1230867"/>
                <a:gd name="connsiteX75" fmla="*/ 331089 w 2120417"/>
                <a:gd name="connsiteY75" fmla="*/ 1043035 h 1230867"/>
                <a:gd name="connsiteX76" fmla="*/ 325336 w 2120417"/>
                <a:gd name="connsiteY76" fmla="*/ 1033072 h 1230867"/>
                <a:gd name="connsiteX77" fmla="*/ 336185 w 2120417"/>
                <a:gd name="connsiteY77" fmla="*/ 1026814 h 1230867"/>
                <a:gd name="connsiteX78" fmla="*/ 341910 w 2120417"/>
                <a:gd name="connsiteY78" fmla="*/ 1036777 h 1230867"/>
                <a:gd name="connsiteX79" fmla="*/ 331089 w 2120417"/>
                <a:gd name="connsiteY79" fmla="*/ 1043035 h 1230867"/>
                <a:gd name="connsiteX80" fmla="*/ 352768 w 2120417"/>
                <a:gd name="connsiteY80" fmla="*/ 1030519 h 1230867"/>
                <a:gd name="connsiteX81" fmla="*/ 347044 w 2120417"/>
                <a:gd name="connsiteY81" fmla="*/ 1020527 h 1230867"/>
                <a:gd name="connsiteX82" fmla="*/ 357864 w 2120417"/>
                <a:gd name="connsiteY82" fmla="*/ 1014298 h 1230867"/>
                <a:gd name="connsiteX83" fmla="*/ 363617 w 2120417"/>
                <a:gd name="connsiteY83" fmla="*/ 1024242 h 1230867"/>
                <a:gd name="connsiteX84" fmla="*/ 352768 w 2120417"/>
                <a:gd name="connsiteY84" fmla="*/ 1030519 h 1230867"/>
                <a:gd name="connsiteX85" fmla="*/ 374504 w 2120417"/>
                <a:gd name="connsiteY85" fmla="*/ 1017975 h 1230867"/>
                <a:gd name="connsiteX86" fmla="*/ 368703 w 2120417"/>
                <a:gd name="connsiteY86" fmla="*/ 1008050 h 1230867"/>
                <a:gd name="connsiteX87" fmla="*/ 379543 w 2120417"/>
                <a:gd name="connsiteY87" fmla="*/ 1001782 h 1230867"/>
                <a:gd name="connsiteX88" fmla="*/ 385334 w 2120417"/>
                <a:gd name="connsiteY88" fmla="*/ 1011679 h 1230867"/>
                <a:gd name="connsiteX89" fmla="*/ 374504 w 2120417"/>
                <a:gd name="connsiteY89" fmla="*/ 1017975 h 1230867"/>
                <a:gd name="connsiteX90" fmla="*/ 396183 w 2120417"/>
                <a:gd name="connsiteY90" fmla="*/ 1005468 h 1230867"/>
                <a:gd name="connsiteX91" fmla="*/ 390430 w 2120417"/>
                <a:gd name="connsiteY91" fmla="*/ 995496 h 1230867"/>
                <a:gd name="connsiteX92" fmla="*/ 401260 w 2120417"/>
                <a:gd name="connsiteY92" fmla="*/ 989238 h 1230867"/>
                <a:gd name="connsiteX93" fmla="*/ 406984 w 2120417"/>
                <a:gd name="connsiteY93" fmla="*/ 999220 h 1230867"/>
                <a:gd name="connsiteX94" fmla="*/ 396183 w 2120417"/>
                <a:gd name="connsiteY94" fmla="*/ 1005468 h 1230867"/>
                <a:gd name="connsiteX95" fmla="*/ 417862 w 2120417"/>
                <a:gd name="connsiteY95" fmla="*/ 992943 h 1230867"/>
                <a:gd name="connsiteX96" fmla="*/ 412080 w 2120417"/>
                <a:gd name="connsiteY96" fmla="*/ 982989 h 1230867"/>
                <a:gd name="connsiteX97" fmla="*/ 422939 w 2120417"/>
                <a:gd name="connsiteY97" fmla="*/ 976732 h 1230867"/>
                <a:gd name="connsiteX98" fmla="*/ 428701 w 2120417"/>
                <a:gd name="connsiteY98" fmla="*/ 986676 h 1230867"/>
                <a:gd name="connsiteX99" fmla="*/ 417862 w 2120417"/>
                <a:gd name="connsiteY99" fmla="*/ 992943 h 1230867"/>
                <a:gd name="connsiteX100" fmla="*/ 439531 w 2120417"/>
                <a:gd name="connsiteY100" fmla="*/ 980447 h 1230867"/>
                <a:gd name="connsiteX101" fmla="*/ 433788 w 2120417"/>
                <a:gd name="connsiteY101" fmla="*/ 970455 h 1230867"/>
                <a:gd name="connsiteX102" fmla="*/ 444637 w 2120417"/>
                <a:gd name="connsiteY102" fmla="*/ 964196 h 1230867"/>
                <a:gd name="connsiteX103" fmla="*/ 450390 w 2120417"/>
                <a:gd name="connsiteY103" fmla="*/ 974160 h 1230867"/>
                <a:gd name="connsiteX104" fmla="*/ 439531 w 2120417"/>
                <a:gd name="connsiteY104" fmla="*/ 980447 h 1230867"/>
                <a:gd name="connsiteX105" fmla="*/ 461210 w 2120417"/>
                <a:gd name="connsiteY105" fmla="*/ 967902 h 1230867"/>
                <a:gd name="connsiteX106" fmla="*/ 455467 w 2120417"/>
                <a:gd name="connsiteY106" fmla="*/ 957919 h 1230867"/>
                <a:gd name="connsiteX107" fmla="*/ 466354 w 2120417"/>
                <a:gd name="connsiteY107" fmla="*/ 951709 h 1230867"/>
                <a:gd name="connsiteX108" fmla="*/ 472069 w 2120417"/>
                <a:gd name="connsiteY108" fmla="*/ 961634 h 1230867"/>
                <a:gd name="connsiteX109" fmla="*/ 461210 w 2120417"/>
                <a:gd name="connsiteY109" fmla="*/ 967902 h 1230867"/>
                <a:gd name="connsiteX110" fmla="*/ 482956 w 2120417"/>
                <a:gd name="connsiteY110" fmla="*/ 955377 h 1230867"/>
                <a:gd name="connsiteX111" fmla="*/ 477155 w 2120417"/>
                <a:gd name="connsiteY111" fmla="*/ 945461 h 1230867"/>
                <a:gd name="connsiteX112" fmla="*/ 487966 w 2120417"/>
                <a:gd name="connsiteY112" fmla="*/ 939175 h 1230867"/>
                <a:gd name="connsiteX113" fmla="*/ 493767 w 2120417"/>
                <a:gd name="connsiteY113" fmla="*/ 949100 h 1230867"/>
                <a:gd name="connsiteX114" fmla="*/ 482956 w 2120417"/>
                <a:gd name="connsiteY114" fmla="*/ 955377 h 1230867"/>
                <a:gd name="connsiteX115" fmla="*/ 504606 w 2120417"/>
                <a:gd name="connsiteY115" fmla="*/ 942851 h 1230867"/>
                <a:gd name="connsiteX116" fmla="*/ 498853 w 2120417"/>
                <a:gd name="connsiteY116" fmla="*/ 932888 h 1230867"/>
                <a:gd name="connsiteX117" fmla="*/ 509711 w 2120417"/>
                <a:gd name="connsiteY117" fmla="*/ 926630 h 1230867"/>
                <a:gd name="connsiteX118" fmla="*/ 515426 w 2120417"/>
                <a:gd name="connsiteY118" fmla="*/ 936603 h 1230867"/>
                <a:gd name="connsiteX119" fmla="*/ 504606 w 2120417"/>
                <a:gd name="connsiteY119" fmla="*/ 942851 h 1230867"/>
                <a:gd name="connsiteX120" fmla="*/ 526256 w 2120417"/>
                <a:gd name="connsiteY120" fmla="*/ 930335 h 1230867"/>
                <a:gd name="connsiteX121" fmla="*/ 520532 w 2120417"/>
                <a:gd name="connsiteY121" fmla="*/ 920344 h 1230867"/>
                <a:gd name="connsiteX122" fmla="*/ 531371 w 2120417"/>
                <a:gd name="connsiteY122" fmla="*/ 914105 h 1230867"/>
                <a:gd name="connsiteX123" fmla="*/ 537125 w 2120417"/>
                <a:gd name="connsiteY123" fmla="*/ 924077 h 1230867"/>
                <a:gd name="connsiteX124" fmla="*/ 526256 w 2120417"/>
                <a:gd name="connsiteY124" fmla="*/ 930335 h 1230867"/>
                <a:gd name="connsiteX125" fmla="*/ 547974 w 2120417"/>
                <a:gd name="connsiteY125" fmla="*/ 917820 h 1230867"/>
                <a:gd name="connsiteX126" fmla="*/ 542220 w 2120417"/>
                <a:gd name="connsiteY126" fmla="*/ 907856 h 1230867"/>
                <a:gd name="connsiteX127" fmla="*/ 553098 w 2120417"/>
                <a:gd name="connsiteY127" fmla="*/ 901598 h 1230867"/>
                <a:gd name="connsiteX128" fmla="*/ 558842 w 2120417"/>
                <a:gd name="connsiteY128" fmla="*/ 911580 h 1230867"/>
                <a:gd name="connsiteX129" fmla="*/ 547974 w 2120417"/>
                <a:gd name="connsiteY129" fmla="*/ 917820 h 1230867"/>
                <a:gd name="connsiteX130" fmla="*/ 569662 w 2120417"/>
                <a:gd name="connsiteY130" fmla="*/ 905303 h 1230867"/>
                <a:gd name="connsiteX131" fmla="*/ 563937 w 2120417"/>
                <a:gd name="connsiteY131" fmla="*/ 895322 h 1230867"/>
                <a:gd name="connsiteX132" fmla="*/ 574758 w 2120417"/>
                <a:gd name="connsiteY132" fmla="*/ 889073 h 1230867"/>
                <a:gd name="connsiteX133" fmla="*/ 580511 w 2120417"/>
                <a:gd name="connsiteY133" fmla="*/ 899046 h 1230867"/>
                <a:gd name="connsiteX134" fmla="*/ 569662 w 2120417"/>
                <a:gd name="connsiteY134" fmla="*/ 905303 h 1230867"/>
                <a:gd name="connsiteX135" fmla="*/ 591369 w 2120417"/>
                <a:gd name="connsiteY135" fmla="*/ 892750 h 1230867"/>
                <a:gd name="connsiteX136" fmla="*/ 585588 w 2120417"/>
                <a:gd name="connsiteY136" fmla="*/ 882825 h 1230867"/>
                <a:gd name="connsiteX137" fmla="*/ 596446 w 2120417"/>
                <a:gd name="connsiteY137" fmla="*/ 876548 h 1230867"/>
                <a:gd name="connsiteX138" fmla="*/ 602209 w 2120417"/>
                <a:gd name="connsiteY138" fmla="*/ 886473 h 1230867"/>
                <a:gd name="connsiteX139" fmla="*/ 591369 w 2120417"/>
                <a:gd name="connsiteY139" fmla="*/ 892750 h 1230867"/>
                <a:gd name="connsiteX140" fmla="*/ 613048 w 2120417"/>
                <a:gd name="connsiteY140" fmla="*/ 880253 h 1230867"/>
                <a:gd name="connsiteX141" fmla="*/ 607295 w 2120417"/>
                <a:gd name="connsiteY141" fmla="*/ 870261 h 1230867"/>
                <a:gd name="connsiteX142" fmla="*/ 618154 w 2120417"/>
                <a:gd name="connsiteY142" fmla="*/ 864013 h 1230867"/>
                <a:gd name="connsiteX143" fmla="*/ 623907 w 2120417"/>
                <a:gd name="connsiteY143" fmla="*/ 874014 h 1230867"/>
                <a:gd name="connsiteX144" fmla="*/ 613048 w 2120417"/>
                <a:gd name="connsiteY144" fmla="*/ 880253 h 1230867"/>
                <a:gd name="connsiteX145" fmla="*/ 634727 w 2120417"/>
                <a:gd name="connsiteY145" fmla="*/ 867718 h 1230867"/>
                <a:gd name="connsiteX146" fmla="*/ 628983 w 2120417"/>
                <a:gd name="connsiteY146" fmla="*/ 857745 h 1230867"/>
                <a:gd name="connsiteX147" fmla="*/ 639861 w 2120417"/>
                <a:gd name="connsiteY147" fmla="*/ 851488 h 1230867"/>
                <a:gd name="connsiteX148" fmla="*/ 645566 w 2120417"/>
                <a:gd name="connsiteY148" fmla="*/ 861450 h 1230867"/>
                <a:gd name="connsiteX149" fmla="*/ 634727 w 2120417"/>
                <a:gd name="connsiteY149" fmla="*/ 867718 h 1230867"/>
                <a:gd name="connsiteX150" fmla="*/ 656463 w 2120417"/>
                <a:gd name="connsiteY150" fmla="*/ 855193 h 1230867"/>
                <a:gd name="connsiteX151" fmla="*/ 650672 w 2120417"/>
                <a:gd name="connsiteY151" fmla="*/ 845239 h 1230867"/>
                <a:gd name="connsiteX152" fmla="*/ 661511 w 2120417"/>
                <a:gd name="connsiteY152" fmla="*/ 838991 h 1230867"/>
                <a:gd name="connsiteX153" fmla="*/ 667265 w 2120417"/>
                <a:gd name="connsiteY153" fmla="*/ 848906 h 1230867"/>
                <a:gd name="connsiteX154" fmla="*/ 656463 w 2120417"/>
                <a:gd name="connsiteY154" fmla="*/ 855193 h 1230867"/>
                <a:gd name="connsiteX155" fmla="*/ 678104 w 2120417"/>
                <a:gd name="connsiteY155" fmla="*/ 842686 h 1230867"/>
                <a:gd name="connsiteX156" fmla="*/ 672351 w 2120417"/>
                <a:gd name="connsiteY156" fmla="*/ 832714 h 1230867"/>
                <a:gd name="connsiteX157" fmla="*/ 683209 w 2120417"/>
                <a:gd name="connsiteY157" fmla="*/ 826465 h 1230867"/>
                <a:gd name="connsiteX158" fmla="*/ 688924 w 2120417"/>
                <a:gd name="connsiteY158" fmla="*/ 836428 h 1230867"/>
                <a:gd name="connsiteX159" fmla="*/ 678104 w 2120417"/>
                <a:gd name="connsiteY159" fmla="*/ 842686 h 1230867"/>
                <a:gd name="connsiteX160" fmla="*/ 699811 w 2120417"/>
                <a:gd name="connsiteY160" fmla="*/ 830142 h 1230867"/>
                <a:gd name="connsiteX161" fmla="*/ 694030 w 2120417"/>
                <a:gd name="connsiteY161" fmla="*/ 820217 h 1230867"/>
                <a:gd name="connsiteX162" fmla="*/ 704898 w 2120417"/>
                <a:gd name="connsiteY162" fmla="*/ 813921 h 1230867"/>
                <a:gd name="connsiteX163" fmla="*/ 710651 w 2120417"/>
                <a:gd name="connsiteY163" fmla="*/ 823893 h 1230867"/>
                <a:gd name="connsiteX164" fmla="*/ 699811 w 2120417"/>
                <a:gd name="connsiteY164" fmla="*/ 830142 h 1230867"/>
                <a:gd name="connsiteX165" fmla="*/ 721500 w 2120417"/>
                <a:gd name="connsiteY165" fmla="*/ 817655 h 1230867"/>
                <a:gd name="connsiteX166" fmla="*/ 715747 w 2120417"/>
                <a:gd name="connsiteY166" fmla="*/ 807682 h 1230867"/>
                <a:gd name="connsiteX167" fmla="*/ 726605 w 2120417"/>
                <a:gd name="connsiteY167" fmla="*/ 801414 h 1230867"/>
                <a:gd name="connsiteX168" fmla="*/ 732358 w 2120417"/>
                <a:gd name="connsiteY168" fmla="*/ 811387 h 1230867"/>
                <a:gd name="connsiteX169" fmla="*/ 721500 w 2120417"/>
                <a:gd name="connsiteY169" fmla="*/ 817655 h 1230867"/>
                <a:gd name="connsiteX170" fmla="*/ 743169 w 2120417"/>
                <a:gd name="connsiteY170" fmla="*/ 805119 h 1230867"/>
                <a:gd name="connsiteX171" fmla="*/ 737445 w 2120417"/>
                <a:gd name="connsiteY171" fmla="*/ 795138 h 1230867"/>
                <a:gd name="connsiteX172" fmla="*/ 748303 w 2120417"/>
                <a:gd name="connsiteY172" fmla="*/ 788898 h 1230867"/>
                <a:gd name="connsiteX173" fmla="*/ 754047 w 2120417"/>
                <a:gd name="connsiteY173" fmla="*/ 798871 h 1230867"/>
                <a:gd name="connsiteX174" fmla="*/ 743169 w 2120417"/>
                <a:gd name="connsiteY174" fmla="*/ 805119 h 1230867"/>
                <a:gd name="connsiteX175" fmla="*/ 764858 w 2120417"/>
                <a:gd name="connsiteY175" fmla="*/ 792585 h 1230867"/>
                <a:gd name="connsiteX176" fmla="*/ 759085 w 2120417"/>
                <a:gd name="connsiteY176" fmla="*/ 782660 h 1230867"/>
                <a:gd name="connsiteX177" fmla="*/ 769954 w 2120417"/>
                <a:gd name="connsiteY177" fmla="*/ 776364 h 1230867"/>
                <a:gd name="connsiteX178" fmla="*/ 775726 w 2120417"/>
                <a:gd name="connsiteY178" fmla="*/ 786317 h 1230867"/>
                <a:gd name="connsiteX179" fmla="*/ 764858 w 2120417"/>
                <a:gd name="connsiteY179" fmla="*/ 792585 h 1230867"/>
                <a:gd name="connsiteX180" fmla="*/ 786546 w 2120417"/>
                <a:gd name="connsiteY180" fmla="*/ 780069 h 1230867"/>
                <a:gd name="connsiteX181" fmla="*/ 780812 w 2120417"/>
                <a:gd name="connsiteY181" fmla="*/ 770096 h 1230867"/>
                <a:gd name="connsiteX182" fmla="*/ 791671 w 2120417"/>
                <a:gd name="connsiteY182" fmla="*/ 763829 h 1230867"/>
                <a:gd name="connsiteX183" fmla="*/ 797405 w 2120417"/>
                <a:gd name="connsiteY183" fmla="*/ 773811 h 1230867"/>
                <a:gd name="connsiteX184" fmla="*/ 786546 w 2120417"/>
                <a:gd name="connsiteY184" fmla="*/ 780069 h 1230867"/>
                <a:gd name="connsiteX185" fmla="*/ 808225 w 2120417"/>
                <a:gd name="connsiteY185" fmla="*/ 767534 h 1230867"/>
                <a:gd name="connsiteX186" fmla="*/ 802520 w 2120417"/>
                <a:gd name="connsiteY186" fmla="*/ 757552 h 1230867"/>
                <a:gd name="connsiteX187" fmla="*/ 813350 w 2120417"/>
                <a:gd name="connsiteY187" fmla="*/ 751313 h 1230867"/>
                <a:gd name="connsiteX188" fmla="*/ 819083 w 2120417"/>
                <a:gd name="connsiteY188" fmla="*/ 761324 h 1230867"/>
                <a:gd name="connsiteX189" fmla="*/ 808225 w 2120417"/>
                <a:gd name="connsiteY189" fmla="*/ 767534 h 1230867"/>
                <a:gd name="connsiteX190" fmla="*/ 829951 w 2120417"/>
                <a:gd name="connsiteY190" fmla="*/ 754989 h 1230867"/>
                <a:gd name="connsiteX191" fmla="*/ 824199 w 2120417"/>
                <a:gd name="connsiteY191" fmla="*/ 745084 h 1230867"/>
                <a:gd name="connsiteX192" fmla="*/ 835009 w 2120417"/>
                <a:gd name="connsiteY192" fmla="*/ 738807 h 1230867"/>
                <a:gd name="connsiteX193" fmla="*/ 840820 w 2120417"/>
                <a:gd name="connsiteY193" fmla="*/ 748751 h 1230867"/>
                <a:gd name="connsiteX194" fmla="*/ 829951 w 2120417"/>
                <a:gd name="connsiteY194" fmla="*/ 754989 h 1230867"/>
                <a:gd name="connsiteX195" fmla="*/ 851621 w 2120417"/>
                <a:gd name="connsiteY195" fmla="*/ 742522 h 1230867"/>
                <a:gd name="connsiteX196" fmla="*/ 845877 w 2120417"/>
                <a:gd name="connsiteY196" fmla="*/ 732511 h 1230867"/>
                <a:gd name="connsiteX197" fmla="*/ 856717 w 2120417"/>
                <a:gd name="connsiteY197" fmla="*/ 726272 h 1230867"/>
                <a:gd name="connsiteX198" fmla="*/ 862470 w 2120417"/>
                <a:gd name="connsiteY198" fmla="*/ 736235 h 1230867"/>
                <a:gd name="connsiteX199" fmla="*/ 851621 w 2120417"/>
                <a:gd name="connsiteY199" fmla="*/ 742522 h 1230867"/>
                <a:gd name="connsiteX200" fmla="*/ 873309 w 2120417"/>
                <a:gd name="connsiteY200" fmla="*/ 729968 h 1230867"/>
                <a:gd name="connsiteX201" fmla="*/ 867547 w 2120417"/>
                <a:gd name="connsiteY201" fmla="*/ 720042 h 1230867"/>
                <a:gd name="connsiteX202" fmla="*/ 878405 w 2120417"/>
                <a:gd name="connsiteY202" fmla="*/ 713765 h 1230867"/>
                <a:gd name="connsiteX203" fmla="*/ 884177 w 2120417"/>
                <a:gd name="connsiteY203" fmla="*/ 723690 h 1230867"/>
                <a:gd name="connsiteX204" fmla="*/ 873309 w 2120417"/>
                <a:gd name="connsiteY204" fmla="*/ 729968 h 1230867"/>
                <a:gd name="connsiteX205" fmla="*/ 894979 w 2120417"/>
                <a:gd name="connsiteY205" fmla="*/ 717461 h 1230867"/>
                <a:gd name="connsiteX206" fmla="*/ 889254 w 2120417"/>
                <a:gd name="connsiteY206" fmla="*/ 707479 h 1230867"/>
                <a:gd name="connsiteX207" fmla="*/ 900094 w 2120417"/>
                <a:gd name="connsiteY207" fmla="*/ 701230 h 1230867"/>
                <a:gd name="connsiteX208" fmla="*/ 905847 w 2120417"/>
                <a:gd name="connsiteY208" fmla="*/ 711222 h 1230867"/>
                <a:gd name="connsiteX209" fmla="*/ 894979 w 2120417"/>
                <a:gd name="connsiteY209" fmla="*/ 717461 h 1230867"/>
                <a:gd name="connsiteX210" fmla="*/ 916667 w 2120417"/>
                <a:gd name="connsiteY210" fmla="*/ 704955 h 1230867"/>
                <a:gd name="connsiteX211" fmla="*/ 910962 w 2120417"/>
                <a:gd name="connsiteY211" fmla="*/ 694963 h 1230867"/>
                <a:gd name="connsiteX212" fmla="*/ 921811 w 2120417"/>
                <a:gd name="connsiteY212" fmla="*/ 688696 h 1230867"/>
                <a:gd name="connsiteX213" fmla="*/ 927526 w 2120417"/>
                <a:gd name="connsiteY213" fmla="*/ 698668 h 1230867"/>
                <a:gd name="connsiteX214" fmla="*/ 916667 w 2120417"/>
                <a:gd name="connsiteY214" fmla="*/ 704955 h 1230867"/>
                <a:gd name="connsiteX215" fmla="*/ 938375 w 2120417"/>
                <a:gd name="connsiteY215" fmla="*/ 692401 h 1230867"/>
                <a:gd name="connsiteX216" fmla="*/ 932612 w 2120417"/>
                <a:gd name="connsiteY216" fmla="*/ 682466 h 1230867"/>
                <a:gd name="connsiteX217" fmla="*/ 943470 w 2120417"/>
                <a:gd name="connsiteY217" fmla="*/ 676170 h 1230867"/>
                <a:gd name="connsiteX218" fmla="*/ 949233 w 2120417"/>
                <a:gd name="connsiteY218" fmla="*/ 686115 h 1230867"/>
                <a:gd name="connsiteX219" fmla="*/ 938375 w 2120417"/>
                <a:gd name="connsiteY219" fmla="*/ 692401 h 1230867"/>
                <a:gd name="connsiteX220" fmla="*/ 960044 w 2120417"/>
                <a:gd name="connsiteY220" fmla="*/ 679885 h 1230867"/>
                <a:gd name="connsiteX221" fmla="*/ 954319 w 2120417"/>
                <a:gd name="connsiteY221" fmla="*/ 669922 h 1230867"/>
                <a:gd name="connsiteX222" fmla="*/ 965159 w 2120417"/>
                <a:gd name="connsiteY222" fmla="*/ 663673 h 1230867"/>
                <a:gd name="connsiteX223" fmla="*/ 970912 w 2120417"/>
                <a:gd name="connsiteY223" fmla="*/ 673646 h 1230867"/>
                <a:gd name="connsiteX224" fmla="*/ 960044 w 2120417"/>
                <a:gd name="connsiteY224" fmla="*/ 679885 h 1230867"/>
                <a:gd name="connsiteX225" fmla="*/ 981761 w 2120417"/>
                <a:gd name="connsiteY225" fmla="*/ 667369 h 1230867"/>
                <a:gd name="connsiteX226" fmla="*/ 976017 w 2120417"/>
                <a:gd name="connsiteY226" fmla="*/ 657368 h 1230867"/>
                <a:gd name="connsiteX227" fmla="*/ 986876 w 2120417"/>
                <a:gd name="connsiteY227" fmla="*/ 651129 h 1230867"/>
                <a:gd name="connsiteX228" fmla="*/ 992600 w 2120417"/>
                <a:gd name="connsiteY228" fmla="*/ 661111 h 1230867"/>
                <a:gd name="connsiteX229" fmla="*/ 981761 w 2120417"/>
                <a:gd name="connsiteY229" fmla="*/ 667369 h 1230867"/>
                <a:gd name="connsiteX230" fmla="*/ 1003440 w 2120417"/>
                <a:gd name="connsiteY230" fmla="*/ 654863 h 1230867"/>
                <a:gd name="connsiteX231" fmla="*/ 997696 w 2120417"/>
                <a:gd name="connsiteY231" fmla="*/ 644861 h 1230867"/>
                <a:gd name="connsiteX232" fmla="*/ 1008536 w 2120417"/>
                <a:gd name="connsiteY232" fmla="*/ 638632 h 1230867"/>
                <a:gd name="connsiteX233" fmla="*/ 1014289 w 2120417"/>
                <a:gd name="connsiteY233" fmla="*/ 648615 h 1230867"/>
                <a:gd name="connsiteX234" fmla="*/ 1003440 w 2120417"/>
                <a:gd name="connsiteY234" fmla="*/ 654863 h 1230867"/>
                <a:gd name="connsiteX235" fmla="*/ 1025119 w 2120417"/>
                <a:gd name="connsiteY235" fmla="*/ 642338 h 1230867"/>
                <a:gd name="connsiteX236" fmla="*/ 1019375 w 2120417"/>
                <a:gd name="connsiteY236" fmla="*/ 632346 h 1230867"/>
                <a:gd name="connsiteX237" fmla="*/ 1030234 w 2120417"/>
                <a:gd name="connsiteY237" fmla="*/ 626107 h 1230867"/>
                <a:gd name="connsiteX238" fmla="*/ 1035987 w 2120417"/>
                <a:gd name="connsiteY238" fmla="*/ 636051 h 1230867"/>
                <a:gd name="connsiteX239" fmla="*/ 1025119 w 2120417"/>
                <a:gd name="connsiteY239" fmla="*/ 642338 h 1230867"/>
                <a:gd name="connsiteX240" fmla="*/ 1046836 w 2120417"/>
                <a:gd name="connsiteY240" fmla="*/ 629793 h 1230867"/>
                <a:gd name="connsiteX241" fmla="*/ 1041073 w 2120417"/>
                <a:gd name="connsiteY241" fmla="*/ 619858 h 1230867"/>
                <a:gd name="connsiteX242" fmla="*/ 1051922 w 2120417"/>
                <a:gd name="connsiteY242" fmla="*/ 613581 h 1230867"/>
                <a:gd name="connsiteX243" fmla="*/ 1057675 w 2120417"/>
                <a:gd name="connsiteY243" fmla="*/ 623525 h 1230867"/>
                <a:gd name="connsiteX244" fmla="*/ 1046836 w 2120417"/>
                <a:gd name="connsiteY244" fmla="*/ 629793 h 1230867"/>
                <a:gd name="connsiteX245" fmla="*/ 1068486 w 2120417"/>
                <a:gd name="connsiteY245" fmla="*/ 617296 h 1230867"/>
                <a:gd name="connsiteX246" fmla="*/ 1062742 w 2120417"/>
                <a:gd name="connsiteY246" fmla="*/ 607323 h 1230867"/>
                <a:gd name="connsiteX247" fmla="*/ 1073611 w 2120417"/>
                <a:gd name="connsiteY247" fmla="*/ 601046 h 1230867"/>
                <a:gd name="connsiteX248" fmla="*/ 1079364 w 2120417"/>
                <a:gd name="connsiteY248" fmla="*/ 611019 h 1230867"/>
                <a:gd name="connsiteX249" fmla="*/ 1068486 w 2120417"/>
                <a:gd name="connsiteY249" fmla="*/ 617296 h 1230867"/>
                <a:gd name="connsiteX250" fmla="*/ 1090175 w 2120417"/>
                <a:gd name="connsiteY250" fmla="*/ 604742 h 1230867"/>
                <a:gd name="connsiteX251" fmla="*/ 1084479 w 2120417"/>
                <a:gd name="connsiteY251" fmla="*/ 594770 h 1230867"/>
                <a:gd name="connsiteX252" fmla="*/ 1095318 w 2120417"/>
                <a:gd name="connsiteY252" fmla="*/ 588530 h 1230867"/>
                <a:gd name="connsiteX253" fmla="*/ 1101071 w 2120417"/>
                <a:gd name="connsiteY253" fmla="*/ 598504 h 1230867"/>
                <a:gd name="connsiteX254" fmla="*/ 1090175 w 2120417"/>
                <a:gd name="connsiteY254" fmla="*/ 604742 h 1230867"/>
                <a:gd name="connsiteX255" fmla="*/ 1111901 w 2120417"/>
                <a:gd name="connsiteY255" fmla="*/ 592236 h 1230867"/>
                <a:gd name="connsiteX256" fmla="*/ 1106119 w 2120417"/>
                <a:gd name="connsiteY256" fmla="*/ 582283 h 1230867"/>
                <a:gd name="connsiteX257" fmla="*/ 1116978 w 2120417"/>
                <a:gd name="connsiteY257" fmla="*/ 576024 h 1230867"/>
                <a:gd name="connsiteX258" fmla="*/ 1122741 w 2120417"/>
                <a:gd name="connsiteY258" fmla="*/ 585959 h 1230867"/>
                <a:gd name="connsiteX259" fmla="*/ 1111901 w 2120417"/>
                <a:gd name="connsiteY259" fmla="*/ 592236 h 1230867"/>
                <a:gd name="connsiteX260" fmla="*/ 1133570 w 2120417"/>
                <a:gd name="connsiteY260" fmla="*/ 579711 h 1230867"/>
                <a:gd name="connsiteX261" fmla="*/ 1127817 w 2120417"/>
                <a:gd name="connsiteY261" fmla="*/ 569747 h 1230867"/>
                <a:gd name="connsiteX262" fmla="*/ 1138676 w 2120417"/>
                <a:gd name="connsiteY262" fmla="*/ 563489 h 1230867"/>
                <a:gd name="connsiteX263" fmla="*/ 1144419 w 2120417"/>
                <a:gd name="connsiteY263" fmla="*/ 573471 h 1230867"/>
                <a:gd name="connsiteX264" fmla="*/ 1133570 w 2120417"/>
                <a:gd name="connsiteY264" fmla="*/ 579711 h 1230867"/>
                <a:gd name="connsiteX265" fmla="*/ 1155278 w 2120417"/>
                <a:gd name="connsiteY265" fmla="*/ 567185 h 1230867"/>
                <a:gd name="connsiteX266" fmla="*/ 1149515 w 2120417"/>
                <a:gd name="connsiteY266" fmla="*/ 557250 h 1230867"/>
                <a:gd name="connsiteX267" fmla="*/ 1160364 w 2120417"/>
                <a:gd name="connsiteY267" fmla="*/ 550993 h 1230867"/>
                <a:gd name="connsiteX268" fmla="*/ 1166136 w 2120417"/>
                <a:gd name="connsiteY268" fmla="*/ 560899 h 1230867"/>
                <a:gd name="connsiteX269" fmla="*/ 1155278 w 2120417"/>
                <a:gd name="connsiteY269" fmla="*/ 567185 h 1230867"/>
                <a:gd name="connsiteX270" fmla="*/ 1176957 w 2120417"/>
                <a:gd name="connsiteY270" fmla="*/ 554679 h 1230867"/>
                <a:gd name="connsiteX271" fmla="*/ 1171223 w 2120417"/>
                <a:gd name="connsiteY271" fmla="*/ 544687 h 1230867"/>
                <a:gd name="connsiteX272" fmla="*/ 1182062 w 2120417"/>
                <a:gd name="connsiteY272" fmla="*/ 538448 h 1230867"/>
                <a:gd name="connsiteX273" fmla="*/ 1187806 w 2120417"/>
                <a:gd name="connsiteY273" fmla="*/ 548450 h 1230867"/>
                <a:gd name="connsiteX274" fmla="*/ 1176957 w 2120417"/>
                <a:gd name="connsiteY274" fmla="*/ 554679 h 1230867"/>
                <a:gd name="connsiteX275" fmla="*/ 1198636 w 2120417"/>
                <a:gd name="connsiteY275" fmla="*/ 542144 h 1230867"/>
                <a:gd name="connsiteX276" fmla="*/ 1192873 w 2120417"/>
                <a:gd name="connsiteY276" fmla="*/ 532162 h 1230867"/>
                <a:gd name="connsiteX277" fmla="*/ 1203741 w 2120417"/>
                <a:gd name="connsiteY277" fmla="*/ 525913 h 1230867"/>
                <a:gd name="connsiteX278" fmla="*/ 1209494 w 2120417"/>
                <a:gd name="connsiteY278" fmla="*/ 535905 h 1230867"/>
                <a:gd name="connsiteX279" fmla="*/ 1198636 w 2120417"/>
                <a:gd name="connsiteY279" fmla="*/ 542144 h 1230867"/>
                <a:gd name="connsiteX280" fmla="*/ 1220343 w 2120417"/>
                <a:gd name="connsiteY280" fmla="*/ 529609 h 1230867"/>
                <a:gd name="connsiteX281" fmla="*/ 1214561 w 2120417"/>
                <a:gd name="connsiteY281" fmla="*/ 519684 h 1230867"/>
                <a:gd name="connsiteX282" fmla="*/ 1225439 w 2120417"/>
                <a:gd name="connsiteY282" fmla="*/ 513407 h 1230867"/>
                <a:gd name="connsiteX283" fmla="*/ 1231192 w 2120417"/>
                <a:gd name="connsiteY283" fmla="*/ 523332 h 1230867"/>
                <a:gd name="connsiteX284" fmla="*/ 1220343 w 2120417"/>
                <a:gd name="connsiteY284" fmla="*/ 529609 h 1230867"/>
                <a:gd name="connsiteX285" fmla="*/ 1242013 w 2120417"/>
                <a:gd name="connsiteY285" fmla="*/ 517093 h 1230867"/>
                <a:gd name="connsiteX286" fmla="*/ 1236259 w 2120417"/>
                <a:gd name="connsiteY286" fmla="*/ 507130 h 1230867"/>
                <a:gd name="connsiteX287" fmla="*/ 1247137 w 2120417"/>
                <a:gd name="connsiteY287" fmla="*/ 500891 h 1230867"/>
                <a:gd name="connsiteX288" fmla="*/ 1252871 w 2120417"/>
                <a:gd name="connsiteY288" fmla="*/ 510835 h 1230867"/>
                <a:gd name="connsiteX289" fmla="*/ 1242013 w 2120417"/>
                <a:gd name="connsiteY289" fmla="*/ 517093 h 1230867"/>
                <a:gd name="connsiteX290" fmla="*/ 1263710 w 2120417"/>
                <a:gd name="connsiteY290" fmla="*/ 504577 h 1230867"/>
                <a:gd name="connsiteX291" fmla="*/ 1257957 w 2120417"/>
                <a:gd name="connsiteY291" fmla="*/ 494614 h 1230867"/>
                <a:gd name="connsiteX292" fmla="*/ 1268816 w 2120417"/>
                <a:gd name="connsiteY292" fmla="*/ 488356 h 1230867"/>
                <a:gd name="connsiteX293" fmla="*/ 1274550 w 2120417"/>
                <a:gd name="connsiteY293" fmla="*/ 498310 h 1230867"/>
                <a:gd name="connsiteX294" fmla="*/ 1263710 w 2120417"/>
                <a:gd name="connsiteY294" fmla="*/ 504577 h 1230867"/>
                <a:gd name="connsiteX295" fmla="*/ 1285427 w 2120417"/>
                <a:gd name="connsiteY295" fmla="*/ 492052 h 1230867"/>
                <a:gd name="connsiteX296" fmla="*/ 1279655 w 2120417"/>
                <a:gd name="connsiteY296" fmla="*/ 482098 h 1230867"/>
                <a:gd name="connsiteX297" fmla="*/ 1290485 w 2120417"/>
                <a:gd name="connsiteY297" fmla="*/ 475840 h 1230867"/>
                <a:gd name="connsiteX298" fmla="*/ 1296267 w 2120417"/>
                <a:gd name="connsiteY298" fmla="*/ 485794 h 1230867"/>
                <a:gd name="connsiteX299" fmla="*/ 1285427 w 2120417"/>
                <a:gd name="connsiteY299" fmla="*/ 492052 h 1230867"/>
                <a:gd name="connsiteX300" fmla="*/ 1307078 w 2120417"/>
                <a:gd name="connsiteY300" fmla="*/ 479536 h 1230867"/>
                <a:gd name="connsiteX301" fmla="*/ 1301325 w 2120417"/>
                <a:gd name="connsiteY301" fmla="*/ 469563 h 1230867"/>
                <a:gd name="connsiteX302" fmla="*/ 1312202 w 2120417"/>
                <a:gd name="connsiteY302" fmla="*/ 463315 h 1230867"/>
                <a:gd name="connsiteX303" fmla="*/ 1317946 w 2120417"/>
                <a:gd name="connsiteY303" fmla="*/ 473287 h 1230867"/>
                <a:gd name="connsiteX304" fmla="*/ 1307078 w 2120417"/>
                <a:gd name="connsiteY304" fmla="*/ 479536 h 1230867"/>
                <a:gd name="connsiteX305" fmla="*/ 1328785 w 2120417"/>
                <a:gd name="connsiteY305" fmla="*/ 467001 h 1230867"/>
                <a:gd name="connsiteX306" fmla="*/ 1323004 w 2120417"/>
                <a:gd name="connsiteY306" fmla="*/ 457076 h 1230867"/>
                <a:gd name="connsiteX307" fmla="*/ 1333872 w 2120417"/>
                <a:gd name="connsiteY307" fmla="*/ 450809 h 1230867"/>
                <a:gd name="connsiteX308" fmla="*/ 1339634 w 2120417"/>
                <a:gd name="connsiteY308" fmla="*/ 460724 h 1230867"/>
                <a:gd name="connsiteX309" fmla="*/ 1328785 w 2120417"/>
                <a:gd name="connsiteY309" fmla="*/ 467001 h 1230867"/>
                <a:gd name="connsiteX310" fmla="*/ 1350464 w 2120417"/>
                <a:gd name="connsiteY310" fmla="*/ 454495 h 1230867"/>
                <a:gd name="connsiteX311" fmla="*/ 1344740 w 2120417"/>
                <a:gd name="connsiteY311" fmla="*/ 444541 h 1230867"/>
                <a:gd name="connsiteX312" fmla="*/ 1355579 w 2120417"/>
                <a:gd name="connsiteY312" fmla="*/ 438274 h 1230867"/>
                <a:gd name="connsiteX313" fmla="*/ 1361323 w 2120417"/>
                <a:gd name="connsiteY313" fmla="*/ 448237 h 1230867"/>
                <a:gd name="connsiteX314" fmla="*/ 1350464 w 2120417"/>
                <a:gd name="connsiteY314" fmla="*/ 454495 h 1230867"/>
                <a:gd name="connsiteX315" fmla="*/ 1372172 w 2120417"/>
                <a:gd name="connsiteY315" fmla="*/ 441970 h 1230867"/>
                <a:gd name="connsiteX316" fmla="*/ 1366419 w 2120417"/>
                <a:gd name="connsiteY316" fmla="*/ 431987 h 1230867"/>
                <a:gd name="connsiteX317" fmla="*/ 1377239 w 2120417"/>
                <a:gd name="connsiteY317" fmla="*/ 425729 h 1230867"/>
                <a:gd name="connsiteX318" fmla="*/ 1382992 w 2120417"/>
                <a:gd name="connsiteY318" fmla="*/ 435721 h 1230867"/>
                <a:gd name="connsiteX319" fmla="*/ 1372172 w 2120417"/>
                <a:gd name="connsiteY319" fmla="*/ 441970 h 1230867"/>
                <a:gd name="connsiteX320" fmla="*/ 1393841 w 2120417"/>
                <a:gd name="connsiteY320" fmla="*/ 429444 h 1230867"/>
                <a:gd name="connsiteX321" fmla="*/ 1388050 w 2120417"/>
                <a:gd name="connsiteY321" fmla="*/ 419500 h 1230867"/>
                <a:gd name="connsiteX322" fmla="*/ 1398927 w 2120417"/>
                <a:gd name="connsiteY322" fmla="*/ 413242 h 1230867"/>
                <a:gd name="connsiteX323" fmla="*/ 1404699 w 2120417"/>
                <a:gd name="connsiteY323" fmla="*/ 423157 h 1230867"/>
                <a:gd name="connsiteX324" fmla="*/ 1393841 w 2120417"/>
                <a:gd name="connsiteY324" fmla="*/ 429444 h 1230867"/>
                <a:gd name="connsiteX325" fmla="*/ 1415530 w 2120417"/>
                <a:gd name="connsiteY325" fmla="*/ 416900 h 1230867"/>
                <a:gd name="connsiteX326" fmla="*/ 1409777 w 2120417"/>
                <a:gd name="connsiteY326" fmla="*/ 406965 h 1230867"/>
                <a:gd name="connsiteX327" fmla="*/ 1420625 w 2120417"/>
                <a:gd name="connsiteY327" fmla="*/ 400698 h 1230867"/>
                <a:gd name="connsiteX328" fmla="*/ 1426369 w 2120417"/>
                <a:gd name="connsiteY328" fmla="*/ 410651 h 1230867"/>
                <a:gd name="connsiteX329" fmla="*/ 1415530 w 2120417"/>
                <a:gd name="connsiteY329" fmla="*/ 416900 h 1230867"/>
                <a:gd name="connsiteX330" fmla="*/ 1437227 w 2120417"/>
                <a:gd name="connsiteY330" fmla="*/ 404393 h 1230867"/>
                <a:gd name="connsiteX331" fmla="*/ 1431474 w 2120417"/>
                <a:gd name="connsiteY331" fmla="*/ 394421 h 1230867"/>
                <a:gd name="connsiteX332" fmla="*/ 1442342 w 2120417"/>
                <a:gd name="connsiteY332" fmla="*/ 388172 h 1230867"/>
                <a:gd name="connsiteX333" fmla="*/ 1448048 w 2120417"/>
                <a:gd name="connsiteY333" fmla="*/ 398136 h 1230867"/>
                <a:gd name="connsiteX334" fmla="*/ 1437227 w 2120417"/>
                <a:gd name="connsiteY334" fmla="*/ 404393 h 1230867"/>
                <a:gd name="connsiteX335" fmla="*/ 1458897 w 2120417"/>
                <a:gd name="connsiteY335" fmla="*/ 391896 h 1230867"/>
                <a:gd name="connsiteX336" fmla="*/ 1453172 w 2120417"/>
                <a:gd name="connsiteY336" fmla="*/ 381914 h 1230867"/>
                <a:gd name="connsiteX337" fmla="*/ 1463964 w 2120417"/>
                <a:gd name="connsiteY337" fmla="*/ 375656 h 1230867"/>
                <a:gd name="connsiteX338" fmla="*/ 1469717 w 2120417"/>
                <a:gd name="connsiteY338" fmla="*/ 385629 h 1230867"/>
                <a:gd name="connsiteX339" fmla="*/ 1458897 w 2120417"/>
                <a:gd name="connsiteY339" fmla="*/ 391896 h 1230867"/>
                <a:gd name="connsiteX340" fmla="*/ 1480585 w 2120417"/>
                <a:gd name="connsiteY340" fmla="*/ 379352 h 1230867"/>
                <a:gd name="connsiteX341" fmla="*/ 1474870 w 2120417"/>
                <a:gd name="connsiteY341" fmla="*/ 369370 h 1230867"/>
                <a:gd name="connsiteX342" fmla="*/ 1485691 w 2120417"/>
                <a:gd name="connsiteY342" fmla="*/ 363131 h 1230867"/>
                <a:gd name="connsiteX343" fmla="*/ 1491444 w 2120417"/>
                <a:gd name="connsiteY343" fmla="*/ 373123 h 1230867"/>
                <a:gd name="connsiteX344" fmla="*/ 1480585 w 2120417"/>
                <a:gd name="connsiteY344" fmla="*/ 379352 h 1230867"/>
                <a:gd name="connsiteX345" fmla="*/ 1502274 w 2120417"/>
                <a:gd name="connsiteY345" fmla="*/ 366817 h 1230867"/>
                <a:gd name="connsiteX346" fmla="*/ 1496521 w 2120417"/>
                <a:gd name="connsiteY346" fmla="*/ 356892 h 1230867"/>
                <a:gd name="connsiteX347" fmla="*/ 1507389 w 2120417"/>
                <a:gd name="connsiteY347" fmla="*/ 350606 h 1230867"/>
                <a:gd name="connsiteX348" fmla="*/ 1513151 w 2120417"/>
                <a:gd name="connsiteY348" fmla="*/ 360550 h 1230867"/>
                <a:gd name="connsiteX349" fmla="*/ 1502274 w 2120417"/>
                <a:gd name="connsiteY349" fmla="*/ 366817 h 1230867"/>
                <a:gd name="connsiteX350" fmla="*/ 1523981 w 2120417"/>
                <a:gd name="connsiteY350" fmla="*/ 354320 h 1230867"/>
                <a:gd name="connsiteX351" fmla="*/ 1518257 w 2120417"/>
                <a:gd name="connsiteY351" fmla="*/ 344348 h 1230867"/>
                <a:gd name="connsiteX352" fmla="*/ 1529077 w 2120417"/>
                <a:gd name="connsiteY352" fmla="*/ 338109 h 1230867"/>
                <a:gd name="connsiteX353" fmla="*/ 1534830 w 2120417"/>
                <a:gd name="connsiteY353" fmla="*/ 348062 h 1230867"/>
                <a:gd name="connsiteX354" fmla="*/ 1523981 w 2120417"/>
                <a:gd name="connsiteY354" fmla="*/ 354320 h 1230867"/>
                <a:gd name="connsiteX355" fmla="*/ 1545670 w 2120417"/>
                <a:gd name="connsiteY355" fmla="*/ 341786 h 1230867"/>
                <a:gd name="connsiteX356" fmla="*/ 1539926 w 2120417"/>
                <a:gd name="connsiteY356" fmla="*/ 331813 h 1230867"/>
                <a:gd name="connsiteX357" fmla="*/ 1550756 w 2120417"/>
                <a:gd name="connsiteY357" fmla="*/ 325545 h 1230867"/>
                <a:gd name="connsiteX358" fmla="*/ 1556509 w 2120417"/>
                <a:gd name="connsiteY358" fmla="*/ 335518 h 1230867"/>
                <a:gd name="connsiteX359" fmla="*/ 1545670 w 2120417"/>
                <a:gd name="connsiteY359" fmla="*/ 341786 h 1230867"/>
                <a:gd name="connsiteX360" fmla="*/ 1567339 w 2120417"/>
                <a:gd name="connsiteY360" fmla="*/ 329251 h 1230867"/>
                <a:gd name="connsiteX361" fmla="*/ 1561586 w 2120417"/>
                <a:gd name="connsiteY361" fmla="*/ 319325 h 1230867"/>
                <a:gd name="connsiteX362" fmla="*/ 1572416 w 2120417"/>
                <a:gd name="connsiteY362" fmla="*/ 313048 h 1230867"/>
                <a:gd name="connsiteX363" fmla="*/ 1578188 w 2120417"/>
                <a:gd name="connsiteY363" fmla="*/ 322983 h 1230867"/>
                <a:gd name="connsiteX364" fmla="*/ 1567339 w 2120417"/>
                <a:gd name="connsiteY364" fmla="*/ 329251 h 1230867"/>
                <a:gd name="connsiteX365" fmla="*/ 1589037 w 2120417"/>
                <a:gd name="connsiteY365" fmla="*/ 316744 h 1230867"/>
                <a:gd name="connsiteX366" fmla="*/ 1583293 w 2120417"/>
                <a:gd name="connsiteY366" fmla="*/ 306771 h 1230867"/>
                <a:gd name="connsiteX367" fmla="*/ 1594133 w 2120417"/>
                <a:gd name="connsiteY367" fmla="*/ 300523 h 1230867"/>
                <a:gd name="connsiteX368" fmla="*/ 1599895 w 2120417"/>
                <a:gd name="connsiteY368" fmla="*/ 310496 h 1230867"/>
                <a:gd name="connsiteX369" fmla="*/ 1589037 w 2120417"/>
                <a:gd name="connsiteY369" fmla="*/ 316744 h 1230867"/>
                <a:gd name="connsiteX370" fmla="*/ 1610725 w 2120417"/>
                <a:gd name="connsiteY370" fmla="*/ 304219 h 1230867"/>
                <a:gd name="connsiteX371" fmla="*/ 1604963 w 2120417"/>
                <a:gd name="connsiteY371" fmla="*/ 294284 h 1230867"/>
                <a:gd name="connsiteX372" fmla="*/ 1615840 w 2120417"/>
                <a:gd name="connsiteY372" fmla="*/ 288017 h 1230867"/>
                <a:gd name="connsiteX373" fmla="*/ 1621593 w 2120417"/>
                <a:gd name="connsiteY373" fmla="*/ 297923 h 1230867"/>
                <a:gd name="connsiteX374" fmla="*/ 1610725 w 2120417"/>
                <a:gd name="connsiteY374" fmla="*/ 304219 h 1230867"/>
                <a:gd name="connsiteX375" fmla="*/ 1632404 w 2120417"/>
                <a:gd name="connsiteY375" fmla="*/ 291694 h 1230867"/>
                <a:gd name="connsiteX376" fmla="*/ 1626699 w 2120417"/>
                <a:gd name="connsiteY376" fmla="*/ 281759 h 1230867"/>
                <a:gd name="connsiteX377" fmla="*/ 1637538 w 2120417"/>
                <a:gd name="connsiteY377" fmla="*/ 275463 h 1230867"/>
                <a:gd name="connsiteX378" fmla="*/ 1643244 w 2120417"/>
                <a:gd name="connsiteY378" fmla="*/ 285464 h 1230867"/>
                <a:gd name="connsiteX379" fmla="*/ 1632404 w 2120417"/>
                <a:gd name="connsiteY379" fmla="*/ 291694 h 1230867"/>
                <a:gd name="connsiteX380" fmla="*/ 1654083 w 2120417"/>
                <a:gd name="connsiteY380" fmla="*/ 279168 h 1230867"/>
                <a:gd name="connsiteX381" fmla="*/ 1648378 w 2120417"/>
                <a:gd name="connsiteY381" fmla="*/ 269205 h 1230867"/>
                <a:gd name="connsiteX382" fmla="*/ 1659198 w 2120417"/>
                <a:gd name="connsiteY382" fmla="*/ 262928 h 1230867"/>
                <a:gd name="connsiteX383" fmla="*/ 1664951 w 2120417"/>
                <a:gd name="connsiteY383" fmla="*/ 272910 h 1230867"/>
                <a:gd name="connsiteX384" fmla="*/ 1654083 w 2120417"/>
                <a:gd name="connsiteY384" fmla="*/ 279168 h 1230867"/>
                <a:gd name="connsiteX385" fmla="*/ 1675829 w 2120417"/>
                <a:gd name="connsiteY385" fmla="*/ 266652 h 1230867"/>
                <a:gd name="connsiteX386" fmla="*/ 1670028 w 2120417"/>
                <a:gd name="connsiteY386" fmla="*/ 256689 h 1230867"/>
                <a:gd name="connsiteX387" fmla="*/ 1680877 w 2120417"/>
                <a:gd name="connsiteY387" fmla="*/ 250441 h 1230867"/>
                <a:gd name="connsiteX388" fmla="*/ 1686649 w 2120417"/>
                <a:gd name="connsiteY388" fmla="*/ 260375 h 1230867"/>
                <a:gd name="connsiteX389" fmla="*/ 1675829 w 2120417"/>
                <a:gd name="connsiteY389" fmla="*/ 266652 h 1230867"/>
                <a:gd name="connsiteX390" fmla="*/ 1697479 w 2120417"/>
                <a:gd name="connsiteY390" fmla="*/ 254146 h 1230867"/>
                <a:gd name="connsiteX391" fmla="*/ 1691755 w 2120417"/>
                <a:gd name="connsiteY391" fmla="*/ 244164 h 1230867"/>
                <a:gd name="connsiteX392" fmla="*/ 1702594 w 2120417"/>
                <a:gd name="connsiteY392" fmla="*/ 237897 h 1230867"/>
                <a:gd name="connsiteX393" fmla="*/ 1708328 w 2120417"/>
                <a:gd name="connsiteY393" fmla="*/ 247869 h 1230867"/>
                <a:gd name="connsiteX394" fmla="*/ 1697479 w 2120417"/>
                <a:gd name="connsiteY394" fmla="*/ 254146 h 1230867"/>
                <a:gd name="connsiteX395" fmla="*/ 1719186 w 2120417"/>
                <a:gd name="connsiteY395" fmla="*/ 241602 h 1230867"/>
                <a:gd name="connsiteX396" fmla="*/ 1713433 w 2120417"/>
                <a:gd name="connsiteY396" fmla="*/ 231620 h 1230867"/>
                <a:gd name="connsiteX397" fmla="*/ 1724273 w 2120417"/>
                <a:gd name="connsiteY397" fmla="*/ 225400 h 1230867"/>
                <a:gd name="connsiteX398" fmla="*/ 1730007 w 2120417"/>
                <a:gd name="connsiteY398" fmla="*/ 235344 h 1230867"/>
                <a:gd name="connsiteX399" fmla="*/ 1719186 w 2120417"/>
                <a:gd name="connsiteY399" fmla="*/ 241602 h 1230867"/>
                <a:gd name="connsiteX400" fmla="*/ 1740865 w 2120417"/>
                <a:gd name="connsiteY400" fmla="*/ 229076 h 1230867"/>
                <a:gd name="connsiteX401" fmla="*/ 1735093 w 2120417"/>
                <a:gd name="connsiteY401" fmla="*/ 219170 h 1230867"/>
                <a:gd name="connsiteX402" fmla="*/ 1745961 w 2120417"/>
                <a:gd name="connsiteY402" fmla="*/ 212874 h 1230867"/>
                <a:gd name="connsiteX403" fmla="*/ 1751724 w 2120417"/>
                <a:gd name="connsiteY403" fmla="*/ 222799 h 1230867"/>
                <a:gd name="connsiteX404" fmla="*/ 1740865 w 2120417"/>
                <a:gd name="connsiteY404" fmla="*/ 229076 h 1230867"/>
                <a:gd name="connsiteX405" fmla="*/ 1762535 w 2120417"/>
                <a:gd name="connsiteY405" fmla="*/ 216561 h 1230867"/>
                <a:gd name="connsiteX406" fmla="*/ 1756801 w 2120417"/>
                <a:gd name="connsiteY406" fmla="*/ 206587 h 1230867"/>
                <a:gd name="connsiteX407" fmla="*/ 1767640 w 2120417"/>
                <a:gd name="connsiteY407" fmla="*/ 200330 h 1230867"/>
                <a:gd name="connsiteX408" fmla="*/ 1773393 w 2120417"/>
                <a:gd name="connsiteY408" fmla="*/ 210321 h 1230867"/>
                <a:gd name="connsiteX409" fmla="*/ 1762535 w 2120417"/>
                <a:gd name="connsiteY409" fmla="*/ 216561 h 1230867"/>
                <a:gd name="connsiteX410" fmla="*/ 1784233 w 2120417"/>
                <a:gd name="connsiteY410" fmla="*/ 204045 h 1230867"/>
                <a:gd name="connsiteX411" fmla="*/ 1778480 w 2120417"/>
                <a:gd name="connsiteY411" fmla="*/ 194110 h 1230867"/>
                <a:gd name="connsiteX412" fmla="*/ 1789338 w 2120417"/>
                <a:gd name="connsiteY412" fmla="*/ 187843 h 1230867"/>
                <a:gd name="connsiteX413" fmla="*/ 1795091 w 2120417"/>
                <a:gd name="connsiteY413" fmla="*/ 197748 h 1230867"/>
                <a:gd name="connsiteX414" fmla="*/ 1784233 w 2120417"/>
                <a:gd name="connsiteY414" fmla="*/ 204045 h 1230867"/>
                <a:gd name="connsiteX415" fmla="*/ 1805950 w 2120417"/>
                <a:gd name="connsiteY415" fmla="*/ 191528 h 1230867"/>
                <a:gd name="connsiteX416" fmla="*/ 1800206 w 2120417"/>
                <a:gd name="connsiteY416" fmla="*/ 181537 h 1230867"/>
                <a:gd name="connsiteX417" fmla="*/ 1811026 w 2120417"/>
                <a:gd name="connsiteY417" fmla="*/ 175298 h 1230867"/>
                <a:gd name="connsiteX418" fmla="*/ 1816751 w 2120417"/>
                <a:gd name="connsiteY418" fmla="*/ 185271 h 1230867"/>
                <a:gd name="connsiteX419" fmla="*/ 1805950 w 2120417"/>
                <a:gd name="connsiteY419" fmla="*/ 191528 h 1230867"/>
                <a:gd name="connsiteX420" fmla="*/ 1827609 w 2120417"/>
                <a:gd name="connsiteY420" fmla="*/ 179003 h 1230867"/>
                <a:gd name="connsiteX421" fmla="*/ 1821857 w 2120417"/>
                <a:gd name="connsiteY421" fmla="*/ 169021 h 1230867"/>
                <a:gd name="connsiteX422" fmla="*/ 1832715 w 2120417"/>
                <a:gd name="connsiteY422" fmla="*/ 162773 h 1230867"/>
                <a:gd name="connsiteX423" fmla="*/ 1838458 w 2120417"/>
                <a:gd name="connsiteY423" fmla="*/ 172745 h 1230867"/>
                <a:gd name="connsiteX424" fmla="*/ 1827609 w 2120417"/>
                <a:gd name="connsiteY424" fmla="*/ 179003 h 1230867"/>
                <a:gd name="connsiteX425" fmla="*/ 1849327 w 2120417"/>
                <a:gd name="connsiteY425" fmla="*/ 166468 h 1230867"/>
                <a:gd name="connsiteX426" fmla="*/ 1843545 w 2120417"/>
                <a:gd name="connsiteY426" fmla="*/ 156553 h 1230867"/>
                <a:gd name="connsiteX427" fmla="*/ 1854394 w 2120417"/>
                <a:gd name="connsiteY427" fmla="*/ 150257 h 1230867"/>
                <a:gd name="connsiteX428" fmla="*/ 1860166 w 2120417"/>
                <a:gd name="connsiteY428" fmla="*/ 160201 h 1230867"/>
                <a:gd name="connsiteX429" fmla="*/ 1849327 w 2120417"/>
                <a:gd name="connsiteY429" fmla="*/ 166468 h 1230867"/>
                <a:gd name="connsiteX430" fmla="*/ 1870986 w 2120417"/>
                <a:gd name="connsiteY430" fmla="*/ 153962 h 1230867"/>
                <a:gd name="connsiteX431" fmla="*/ 1865233 w 2120417"/>
                <a:gd name="connsiteY431" fmla="*/ 143961 h 1230867"/>
                <a:gd name="connsiteX432" fmla="*/ 1876101 w 2120417"/>
                <a:gd name="connsiteY432" fmla="*/ 137732 h 1230867"/>
                <a:gd name="connsiteX433" fmla="*/ 1881845 w 2120417"/>
                <a:gd name="connsiteY433" fmla="*/ 147723 h 1230867"/>
                <a:gd name="connsiteX434" fmla="*/ 1870986 w 2120417"/>
                <a:gd name="connsiteY434" fmla="*/ 153962 h 1230867"/>
                <a:gd name="connsiteX435" fmla="*/ 1892685 w 2120417"/>
                <a:gd name="connsiteY435" fmla="*/ 141427 h 1230867"/>
                <a:gd name="connsiteX436" fmla="*/ 1886941 w 2120417"/>
                <a:gd name="connsiteY436" fmla="*/ 131464 h 1230867"/>
                <a:gd name="connsiteX437" fmla="*/ 1897771 w 2120417"/>
                <a:gd name="connsiteY437" fmla="*/ 125196 h 1230867"/>
                <a:gd name="connsiteX438" fmla="*/ 1903514 w 2120417"/>
                <a:gd name="connsiteY438" fmla="*/ 135179 h 1230867"/>
                <a:gd name="connsiteX439" fmla="*/ 1892685 w 2120417"/>
                <a:gd name="connsiteY439" fmla="*/ 141427 h 1230867"/>
                <a:gd name="connsiteX440" fmla="*/ 1914382 w 2120417"/>
                <a:gd name="connsiteY440" fmla="*/ 128911 h 1230867"/>
                <a:gd name="connsiteX441" fmla="*/ 1908620 w 2120417"/>
                <a:gd name="connsiteY441" fmla="*/ 118958 h 1230867"/>
                <a:gd name="connsiteX442" fmla="*/ 1919488 w 2120417"/>
                <a:gd name="connsiteY442" fmla="*/ 112719 h 1230867"/>
                <a:gd name="connsiteX443" fmla="*/ 1925212 w 2120417"/>
                <a:gd name="connsiteY443" fmla="*/ 122672 h 1230867"/>
                <a:gd name="connsiteX444" fmla="*/ 1914382 w 2120417"/>
                <a:gd name="connsiteY444" fmla="*/ 128911 h 1230867"/>
                <a:gd name="connsiteX445" fmla="*/ 1936052 w 2120417"/>
                <a:gd name="connsiteY445" fmla="*/ 116395 h 1230867"/>
                <a:gd name="connsiteX446" fmla="*/ 1930337 w 2120417"/>
                <a:gd name="connsiteY446" fmla="*/ 106394 h 1230867"/>
                <a:gd name="connsiteX447" fmla="*/ 1941157 w 2120417"/>
                <a:gd name="connsiteY447" fmla="*/ 100156 h 1230867"/>
                <a:gd name="connsiteX448" fmla="*/ 1946900 w 2120417"/>
                <a:gd name="connsiteY448" fmla="*/ 110128 h 1230867"/>
                <a:gd name="connsiteX449" fmla="*/ 1936052 w 2120417"/>
                <a:gd name="connsiteY449" fmla="*/ 116395 h 1230867"/>
                <a:gd name="connsiteX450" fmla="*/ 1957778 w 2120417"/>
                <a:gd name="connsiteY450" fmla="*/ 103861 h 1230867"/>
                <a:gd name="connsiteX451" fmla="*/ 1951997 w 2120417"/>
                <a:gd name="connsiteY451" fmla="*/ 93926 h 1230867"/>
                <a:gd name="connsiteX452" fmla="*/ 1962827 w 2120417"/>
                <a:gd name="connsiteY452" fmla="*/ 87639 h 1230867"/>
                <a:gd name="connsiteX453" fmla="*/ 1968627 w 2120417"/>
                <a:gd name="connsiteY453" fmla="*/ 97593 h 1230867"/>
                <a:gd name="connsiteX454" fmla="*/ 1957778 w 2120417"/>
                <a:gd name="connsiteY454" fmla="*/ 103861 h 1230867"/>
                <a:gd name="connsiteX455" fmla="*/ 1979429 w 2120417"/>
                <a:gd name="connsiteY455" fmla="*/ 91354 h 1230867"/>
                <a:gd name="connsiteX456" fmla="*/ 1973713 w 2120417"/>
                <a:gd name="connsiteY456" fmla="*/ 81382 h 1230867"/>
                <a:gd name="connsiteX457" fmla="*/ 1984534 w 2120417"/>
                <a:gd name="connsiteY457" fmla="*/ 75124 h 1230867"/>
                <a:gd name="connsiteX458" fmla="*/ 1990297 w 2120417"/>
                <a:gd name="connsiteY458" fmla="*/ 85087 h 1230867"/>
                <a:gd name="connsiteX459" fmla="*/ 1979429 w 2120417"/>
                <a:gd name="connsiteY459" fmla="*/ 91354 h 1230867"/>
                <a:gd name="connsiteX460" fmla="*/ 2001108 w 2120417"/>
                <a:gd name="connsiteY460" fmla="*/ 78819 h 1230867"/>
                <a:gd name="connsiteX461" fmla="*/ 1995354 w 2120417"/>
                <a:gd name="connsiteY461" fmla="*/ 68837 h 1230867"/>
                <a:gd name="connsiteX462" fmla="*/ 2006213 w 2120417"/>
                <a:gd name="connsiteY462" fmla="*/ 62599 h 1230867"/>
                <a:gd name="connsiteX463" fmla="*/ 2011956 w 2120417"/>
                <a:gd name="connsiteY463" fmla="*/ 72580 h 1230867"/>
                <a:gd name="connsiteX464" fmla="*/ 2001108 w 2120417"/>
                <a:gd name="connsiteY464" fmla="*/ 78819 h 1230867"/>
                <a:gd name="connsiteX465" fmla="*/ 2022824 w 2120417"/>
                <a:gd name="connsiteY465" fmla="*/ 66275 h 1230867"/>
                <a:gd name="connsiteX466" fmla="*/ 2017053 w 2120417"/>
                <a:gd name="connsiteY466" fmla="*/ 56369 h 1230867"/>
                <a:gd name="connsiteX467" fmla="*/ 2027911 w 2120417"/>
                <a:gd name="connsiteY467" fmla="*/ 50082 h 1230867"/>
                <a:gd name="connsiteX468" fmla="*/ 2033674 w 2120417"/>
                <a:gd name="connsiteY468" fmla="*/ 60017 h 1230867"/>
                <a:gd name="connsiteX469" fmla="*/ 2022824 w 2120417"/>
                <a:gd name="connsiteY469" fmla="*/ 66275 h 1230867"/>
                <a:gd name="connsiteX470" fmla="*/ 2044494 w 2120417"/>
                <a:gd name="connsiteY470" fmla="*/ 53797 h 1230867"/>
                <a:gd name="connsiteX471" fmla="*/ 2038779 w 2120417"/>
                <a:gd name="connsiteY471" fmla="*/ 43805 h 1230867"/>
                <a:gd name="connsiteX472" fmla="*/ 2049628 w 2120417"/>
                <a:gd name="connsiteY472" fmla="*/ 37548 h 1230867"/>
                <a:gd name="connsiteX473" fmla="*/ 2055353 w 2120417"/>
                <a:gd name="connsiteY473" fmla="*/ 47510 h 1230867"/>
                <a:gd name="connsiteX474" fmla="*/ 2044494 w 2120417"/>
                <a:gd name="connsiteY474" fmla="*/ 53797 h 1230867"/>
                <a:gd name="connsiteX475" fmla="*/ 2066192 w 2120417"/>
                <a:gd name="connsiteY475" fmla="*/ 41234 h 1230867"/>
                <a:gd name="connsiteX476" fmla="*/ 2060448 w 2120417"/>
                <a:gd name="connsiteY476" fmla="*/ 31309 h 1230867"/>
                <a:gd name="connsiteX477" fmla="*/ 2071250 w 2120417"/>
                <a:gd name="connsiteY477" fmla="*/ 25041 h 1230867"/>
                <a:gd name="connsiteX478" fmla="*/ 2077041 w 2120417"/>
                <a:gd name="connsiteY478" fmla="*/ 34995 h 1230867"/>
                <a:gd name="connsiteX479" fmla="*/ 2066192 w 2120417"/>
                <a:gd name="connsiteY479" fmla="*/ 41234 h 1230867"/>
                <a:gd name="connsiteX480" fmla="*/ 2087880 w 2120417"/>
                <a:gd name="connsiteY480" fmla="*/ 28747 h 1230867"/>
                <a:gd name="connsiteX481" fmla="*/ 2082136 w 2120417"/>
                <a:gd name="connsiteY481" fmla="*/ 18783 h 1230867"/>
                <a:gd name="connsiteX482" fmla="*/ 2092976 w 2120417"/>
                <a:gd name="connsiteY482" fmla="*/ 12525 h 1230867"/>
                <a:gd name="connsiteX483" fmla="*/ 2098710 w 2120417"/>
                <a:gd name="connsiteY483" fmla="*/ 22479 h 1230867"/>
                <a:gd name="connsiteX484" fmla="*/ 2087880 w 2120417"/>
                <a:gd name="connsiteY484" fmla="*/ 28747 h 1230867"/>
                <a:gd name="connsiteX485" fmla="*/ 2109559 w 2120417"/>
                <a:gd name="connsiteY485" fmla="*/ 16211 h 1230867"/>
                <a:gd name="connsiteX486" fmla="*/ 2103844 w 2120417"/>
                <a:gd name="connsiteY486" fmla="*/ 6220 h 1230867"/>
                <a:gd name="connsiteX487" fmla="*/ 2114665 w 2120417"/>
                <a:gd name="connsiteY487" fmla="*/ 0 h 1230867"/>
                <a:gd name="connsiteX488" fmla="*/ 2120418 w 2120417"/>
                <a:gd name="connsiteY488" fmla="*/ 9934 h 1230867"/>
                <a:gd name="connsiteX489" fmla="*/ 2109559 w 2120417"/>
                <a:gd name="connsiteY489" fmla="*/ 16211 h 123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17" h="1230867">
                  <a:moveTo>
                    <a:pt x="5753" y="1230868"/>
                  </a:moveTo>
                  <a:lnTo>
                    <a:pt x="0" y="1220895"/>
                  </a:lnTo>
                  <a:lnTo>
                    <a:pt x="10859" y="1214638"/>
                  </a:lnTo>
                  <a:lnTo>
                    <a:pt x="16602" y="1224601"/>
                  </a:lnTo>
                  <a:lnTo>
                    <a:pt x="5753" y="1230868"/>
                  </a:lnTo>
                  <a:close/>
                  <a:moveTo>
                    <a:pt x="27461" y="1218362"/>
                  </a:moveTo>
                  <a:lnTo>
                    <a:pt x="21670" y="1208418"/>
                  </a:lnTo>
                  <a:lnTo>
                    <a:pt x="32528" y="1202131"/>
                  </a:lnTo>
                  <a:lnTo>
                    <a:pt x="38310" y="1212066"/>
                  </a:lnTo>
                  <a:lnTo>
                    <a:pt x="27461" y="1218362"/>
                  </a:lnTo>
                  <a:close/>
                  <a:moveTo>
                    <a:pt x="49130" y="1205827"/>
                  </a:moveTo>
                  <a:lnTo>
                    <a:pt x="43387" y="1195864"/>
                  </a:lnTo>
                  <a:lnTo>
                    <a:pt x="54235" y="1189606"/>
                  </a:lnTo>
                  <a:lnTo>
                    <a:pt x="59950" y="1199579"/>
                  </a:lnTo>
                  <a:lnTo>
                    <a:pt x="49130" y="1205827"/>
                  </a:lnTo>
                  <a:close/>
                  <a:moveTo>
                    <a:pt x="70809" y="1193302"/>
                  </a:moveTo>
                  <a:lnTo>
                    <a:pt x="65084" y="1183310"/>
                  </a:lnTo>
                  <a:lnTo>
                    <a:pt x="75924" y="1177071"/>
                  </a:lnTo>
                  <a:lnTo>
                    <a:pt x="81658" y="1187044"/>
                  </a:lnTo>
                  <a:lnTo>
                    <a:pt x="70809" y="1193302"/>
                  </a:lnTo>
                  <a:close/>
                  <a:moveTo>
                    <a:pt x="92516" y="1180786"/>
                  </a:moveTo>
                  <a:lnTo>
                    <a:pt x="86763" y="1170832"/>
                  </a:lnTo>
                  <a:lnTo>
                    <a:pt x="97612" y="1164555"/>
                  </a:lnTo>
                  <a:lnTo>
                    <a:pt x="103346" y="1174528"/>
                  </a:lnTo>
                  <a:lnTo>
                    <a:pt x="92516" y="1180786"/>
                  </a:lnTo>
                  <a:close/>
                  <a:moveTo>
                    <a:pt x="114205" y="1168260"/>
                  </a:moveTo>
                  <a:lnTo>
                    <a:pt x="108480" y="1158278"/>
                  </a:lnTo>
                  <a:lnTo>
                    <a:pt x="119301" y="1152020"/>
                  </a:lnTo>
                  <a:lnTo>
                    <a:pt x="125044" y="1162022"/>
                  </a:lnTo>
                  <a:lnTo>
                    <a:pt x="114205" y="1168260"/>
                  </a:lnTo>
                  <a:close/>
                  <a:moveTo>
                    <a:pt x="135893" y="1155735"/>
                  </a:moveTo>
                  <a:lnTo>
                    <a:pt x="130131" y="1145791"/>
                  </a:lnTo>
                  <a:lnTo>
                    <a:pt x="140951" y="1139514"/>
                  </a:lnTo>
                  <a:lnTo>
                    <a:pt x="146742" y="1149468"/>
                  </a:lnTo>
                  <a:lnTo>
                    <a:pt x="135893" y="1155735"/>
                  </a:lnTo>
                  <a:close/>
                  <a:moveTo>
                    <a:pt x="157553" y="1143200"/>
                  </a:moveTo>
                  <a:lnTo>
                    <a:pt x="151838" y="1133247"/>
                  </a:lnTo>
                  <a:lnTo>
                    <a:pt x="162668" y="1126979"/>
                  </a:lnTo>
                  <a:lnTo>
                    <a:pt x="168393" y="1136971"/>
                  </a:lnTo>
                  <a:lnTo>
                    <a:pt x="157553" y="1143200"/>
                  </a:lnTo>
                  <a:close/>
                  <a:moveTo>
                    <a:pt x="179261" y="1130675"/>
                  </a:moveTo>
                  <a:lnTo>
                    <a:pt x="173517" y="1120730"/>
                  </a:lnTo>
                  <a:lnTo>
                    <a:pt x="184356" y="1114463"/>
                  </a:lnTo>
                  <a:lnTo>
                    <a:pt x="190110" y="1124417"/>
                  </a:lnTo>
                  <a:lnTo>
                    <a:pt x="179261" y="1130675"/>
                  </a:lnTo>
                  <a:close/>
                  <a:moveTo>
                    <a:pt x="200959" y="1118149"/>
                  </a:moveTo>
                  <a:lnTo>
                    <a:pt x="195186" y="1108234"/>
                  </a:lnTo>
                  <a:lnTo>
                    <a:pt x="206045" y="1101957"/>
                  </a:lnTo>
                  <a:lnTo>
                    <a:pt x="211827" y="1111882"/>
                  </a:lnTo>
                  <a:lnTo>
                    <a:pt x="200959" y="1118149"/>
                  </a:lnTo>
                  <a:close/>
                  <a:moveTo>
                    <a:pt x="222638" y="1105662"/>
                  </a:moveTo>
                  <a:lnTo>
                    <a:pt x="216903" y="1095651"/>
                  </a:lnTo>
                  <a:lnTo>
                    <a:pt x="227743" y="1089422"/>
                  </a:lnTo>
                  <a:lnTo>
                    <a:pt x="233458" y="1099414"/>
                  </a:lnTo>
                  <a:lnTo>
                    <a:pt x="222638" y="1105662"/>
                  </a:lnTo>
                  <a:close/>
                  <a:moveTo>
                    <a:pt x="244355" y="1093146"/>
                  </a:moveTo>
                  <a:lnTo>
                    <a:pt x="238582" y="1083183"/>
                  </a:lnTo>
                  <a:lnTo>
                    <a:pt x="249422" y="1076925"/>
                  </a:lnTo>
                  <a:lnTo>
                    <a:pt x="255204" y="1086831"/>
                  </a:lnTo>
                  <a:lnTo>
                    <a:pt x="244355" y="1093146"/>
                  </a:lnTo>
                  <a:close/>
                  <a:moveTo>
                    <a:pt x="266014" y="1080621"/>
                  </a:moveTo>
                  <a:lnTo>
                    <a:pt x="260271" y="1070648"/>
                  </a:lnTo>
                  <a:lnTo>
                    <a:pt x="271120" y="1064390"/>
                  </a:lnTo>
                  <a:lnTo>
                    <a:pt x="276873" y="1074363"/>
                  </a:lnTo>
                  <a:lnTo>
                    <a:pt x="266014" y="1080621"/>
                  </a:lnTo>
                  <a:close/>
                  <a:moveTo>
                    <a:pt x="287703" y="1068058"/>
                  </a:moveTo>
                  <a:lnTo>
                    <a:pt x="281997" y="1058123"/>
                  </a:lnTo>
                  <a:lnTo>
                    <a:pt x="292808" y="1051846"/>
                  </a:lnTo>
                  <a:lnTo>
                    <a:pt x="298561" y="1061818"/>
                  </a:lnTo>
                  <a:lnTo>
                    <a:pt x="287703" y="1068058"/>
                  </a:lnTo>
                  <a:close/>
                  <a:moveTo>
                    <a:pt x="309429" y="1055551"/>
                  </a:moveTo>
                  <a:lnTo>
                    <a:pt x="303657" y="1045607"/>
                  </a:lnTo>
                  <a:lnTo>
                    <a:pt x="314458" y="1039320"/>
                  </a:lnTo>
                  <a:lnTo>
                    <a:pt x="320259" y="1049293"/>
                  </a:lnTo>
                  <a:lnTo>
                    <a:pt x="309429" y="1055551"/>
                  </a:lnTo>
                  <a:close/>
                  <a:moveTo>
                    <a:pt x="331089" y="1043035"/>
                  </a:moveTo>
                  <a:lnTo>
                    <a:pt x="325336" y="1033072"/>
                  </a:lnTo>
                  <a:lnTo>
                    <a:pt x="336185" y="1026814"/>
                  </a:lnTo>
                  <a:lnTo>
                    <a:pt x="341910" y="1036777"/>
                  </a:lnTo>
                  <a:lnTo>
                    <a:pt x="331089" y="1043035"/>
                  </a:lnTo>
                  <a:close/>
                  <a:moveTo>
                    <a:pt x="352768" y="1030519"/>
                  </a:moveTo>
                  <a:lnTo>
                    <a:pt x="347044" y="1020527"/>
                  </a:lnTo>
                  <a:lnTo>
                    <a:pt x="357864" y="1014298"/>
                  </a:lnTo>
                  <a:lnTo>
                    <a:pt x="363617" y="1024242"/>
                  </a:lnTo>
                  <a:lnTo>
                    <a:pt x="352768" y="1030519"/>
                  </a:lnTo>
                  <a:close/>
                  <a:moveTo>
                    <a:pt x="374504" y="1017975"/>
                  </a:moveTo>
                  <a:lnTo>
                    <a:pt x="368703" y="1008050"/>
                  </a:lnTo>
                  <a:lnTo>
                    <a:pt x="379543" y="1001782"/>
                  </a:lnTo>
                  <a:lnTo>
                    <a:pt x="385334" y="1011679"/>
                  </a:lnTo>
                  <a:lnTo>
                    <a:pt x="374504" y="1017975"/>
                  </a:lnTo>
                  <a:close/>
                  <a:moveTo>
                    <a:pt x="396183" y="1005468"/>
                  </a:moveTo>
                  <a:lnTo>
                    <a:pt x="390430" y="995496"/>
                  </a:lnTo>
                  <a:lnTo>
                    <a:pt x="401260" y="989238"/>
                  </a:lnTo>
                  <a:lnTo>
                    <a:pt x="406984" y="999220"/>
                  </a:lnTo>
                  <a:lnTo>
                    <a:pt x="396183" y="1005468"/>
                  </a:lnTo>
                  <a:close/>
                  <a:moveTo>
                    <a:pt x="417862" y="992943"/>
                  </a:moveTo>
                  <a:lnTo>
                    <a:pt x="412080" y="982989"/>
                  </a:lnTo>
                  <a:lnTo>
                    <a:pt x="422939" y="976732"/>
                  </a:lnTo>
                  <a:lnTo>
                    <a:pt x="428701" y="986676"/>
                  </a:lnTo>
                  <a:lnTo>
                    <a:pt x="417862" y="992943"/>
                  </a:lnTo>
                  <a:close/>
                  <a:moveTo>
                    <a:pt x="439531" y="980447"/>
                  </a:moveTo>
                  <a:lnTo>
                    <a:pt x="433788" y="970455"/>
                  </a:lnTo>
                  <a:lnTo>
                    <a:pt x="444637" y="964196"/>
                  </a:lnTo>
                  <a:lnTo>
                    <a:pt x="450390" y="974160"/>
                  </a:lnTo>
                  <a:lnTo>
                    <a:pt x="439531" y="980447"/>
                  </a:lnTo>
                  <a:close/>
                  <a:moveTo>
                    <a:pt x="461210" y="967902"/>
                  </a:moveTo>
                  <a:lnTo>
                    <a:pt x="455467" y="957919"/>
                  </a:lnTo>
                  <a:lnTo>
                    <a:pt x="466354" y="951709"/>
                  </a:lnTo>
                  <a:lnTo>
                    <a:pt x="472069" y="961634"/>
                  </a:lnTo>
                  <a:lnTo>
                    <a:pt x="461210" y="967902"/>
                  </a:lnTo>
                  <a:close/>
                  <a:moveTo>
                    <a:pt x="482956" y="955377"/>
                  </a:moveTo>
                  <a:lnTo>
                    <a:pt x="477155" y="945461"/>
                  </a:lnTo>
                  <a:lnTo>
                    <a:pt x="487966" y="939175"/>
                  </a:lnTo>
                  <a:lnTo>
                    <a:pt x="493767" y="949100"/>
                  </a:lnTo>
                  <a:lnTo>
                    <a:pt x="482956" y="955377"/>
                  </a:lnTo>
                  <a:close/>
                  <a:moveTo>
                    <a:pt x="504606" y="942851"/>
                  </a:moveTo>
                  <a:lnTo>
                    <a:pt x="498853" y="932888"/>
                  </a:lnTo>
                  <a:lnTo>
                    <a:pt x="509711" y="926630"/>
                  </a:lnTo>
                  <a:lnTo>
                    <a:pt x="515426" y="936603"/>
                  </a:lnTo>
                  <a:lnTo>
                    <a:pt x="504606" y="942851"/>
                  </a:lnTo>
                  <a:close/>
                  <a:moveTo>
                    <a:pt x="526256" y="930335"/>
                  </a:moveTo>
                  <a:lnTo>
                    <a:pt x="520532" y="920344"/>
                  </a:lnTo>
                  <a:lnTo>
                    <a:pt x="531371" y="914105"/>
                  </a:lnTo>
                  <a:lnTo>
                    <a:pt x="537125" y="924077"/>
                  </a:lnTo>
                  <a:lnTo>
                    <a:pt x="526256" y="930335"/>
                  </a:lnTo>
                  <a:close/>
                  <a:moveTo>
                    <a:pt x="547974" y="917820"/>
                  </a:moveTo>
                  <a:lnTo>
                    <a:pt x="542220" y="907856"/>
                  </a:lnTo>
                  <a:lnTo>
                    <a:pt x="553098" y="901598"/>
                  </a:lnTo>
                  <a:lnTo>
                    <a:pt x="558842" y="911580"/>
                  </a:lnTo>
                  <a:lnTo>
                    <a:pt x="547974" y="917820"/>
                  </a:lnTo>
                  <a:close/>
                  <a:moveTo>
                    <a:pt x="569662" y="905303"/>
                  </a:moveTo>
                  <a:lnTo>
                    <a:pt x="563937" y="895322"/>
                  </a:lnTo>
                  <a:lnTo>
                    <a:pt x="574758" y="889073"/>
                  </a:lnTo>
                  <a:lnTo>
                    <a:pt x="580511" y="899046"/>
                  </a:lnTo>
                  <a:lnTo>
                    <a:pt x="569662" y="905303"/>
                  </a:lnTo>
                  <a:close/>
                  <a:moveTo>
                    <a:pt x="591369" y="892750"/>
                  </a:moveTo>
                  <a:lnTo>
                    <a:pt x="585588" y="882825"/>
                  </a:lnTo>
                  <a:lnTo>
                    <a:pt x="596446" y="876548"/>
                  </a:lnTo>
                  <a:lnTo>
                    <a:pt x="602209" y="886473"/>
                  </a:lnTo>
                  <a:lnTo>
                    <a:pt x="591369" y="892750"/>
                  </a:lnTo>
                  <a:close/>
                  <a:moveTo>
                    <a:pt x="613048" y="880253"/>
                  </a:moveTo>
                  <a:lnTo>
                    <a:pt x="607295" y="870261"/>
                  </a:lnTo>
                  <a:lnTo>
                    <a:pt x="618154" y="864013"/>
                  </a:lnTo>
                  <a:lnTo>
                    <a:pt x="623907" y="874014"/>
                  </a:lnTo>
                  <a:lnTo>
                    <a:pt x="613048" y="880253"/>
                  </a:lnTo>
                  <a:close/>
                  <a:moveTo>
                    <a:pt x="634727" y="867718"/>
                  </a:moveTo>
                  <a:lnTo>
                    <a:pt x="628983" y="857745"/>
                  </a:lnTo>
                  <a:lnTo>
                    <a:pt x="639861" y="851488"/>
                  </a:lnTo>
                  <a:lnTo>
                    <a:pt x="645566" y="861450"/>
                  </a:lnTo>
                  <a:lnTo>
                    <a:pt x="634727" y="867718"/>
                  </a:lnTo>
                  <a:close/>
                  <a:moveTo>
                    <a:pt x="656463" y="855193"/>
                  </a:moveTo>
                  <a:lnTo>
                    <a:pt x="650672" y="845239"/>
                  </a:lnTo>
                  <a:lnTo>
                    <a:pt x="661511" y="838991"/>
                  </a:lnTo>
                  <a:lnTo>
                    <a:pt x="667265" y="848906"/>
                  </a:lnTo>
                  <a:lnTo>
                    <a:pt x="656463" y="855193"/>
                  </a:lnTo>
                  <a:close/>
                  <a:moveTo>
                    <a:pt x="678104" y="842686"/>
                  </a:moveTo>
                  <a:lnTo>
                    <a:pt x="672351" y="832714"/>
                  </a:lnTo>
                  <a:lnTo>
                    <a:pt x="683209" y="826465"/>
                  </a:lnTo>
                  <a:lnTo>
                    <a:pt x="688924" y="836428"/>
                  </a:lnTo>
                  <a:lnTo>
                    <a:pt x="678104" y="842686"/>
                  </a:lnTo>
                  <a:close/>
                  <a:moveTo>
                    <a:pt x="699811" y="830142"/>
                  </a:moveTo>
                  <a:lnTo>
                    <a:pt x="694030" y="820217"/>
                  </a:lnTo>
                  <a:lnTo>
                    <a:pt x="704898" y="813921"/>
                  </a:lnTo>
                  <a:lnTo>
                    <a:pt x="710651" y="823893"/>
                  </a:lnTo>
                  <a:lnTo>
                    <a:pt x="699811" y="830142"/>
                  </a:lnTo>
                  <a:close/>
                  <a:moveTo>
                    <a:pt x="721500" y="817655"/>
                  </a:moveTo>
                  <a:lnTo>
                    <a:pt x="715747" y="807682"/>
                  </a:lnTo>
                  <a:lnTo>
                    <a:pt x="726605" y="801414"/>
                  </a:lnTo>
                  <a:lnTo>
                    <a:pt x="732358" y="811387"/>
                  </a:lnTo>
                  <a:lnTo>
                    <a:pt x="721500" y="817655"/>
                  </a:lnTo>
                  <a:close/>
                  <a:moveTo>
                    <a:pt x="743169" y="805119"/>
                  </a:moveTo>
                  <a:lnTo>
                    <a:pt x="737445" y="795138"/>
                  </a:lnTo>
                  <a:lnTo>
                    <a:pt x="748303" y="788898"/>
                  </a:lnTo>
                  <a:lnTo>
                    <a:pt x="754047" y="798871"/>
                  </a:lnTo>
                  <a:lnTo>
                    <a:pt x="743169" y="805119"/>
                  </a:lnTo>
                  <a:close/>
                  <a:moveTo>
                    <a:pt x="764858" y="792585"/>
                  </a:moveTo>
                  <a:lnTo>
                    <a:pt x="759085" y="782660"/>
                  </a:lnTo>
                  <a:lnTo>
                    <a:pt x="769954" y="776364"/>
                  </a:lnTo>
                  <a:lnTo>
                    <a:pt x="775726" y="786317"/>
                  </a:lnTo>
                  <a:lnTo>
                    <a:pt x="764858" y="792585"/>
                  </a:lnTo>
                  <a:close/>
                  <a:moveTo>
                    <a:pt x="786546" y="780069"/>
                  </a:moveTo>
                  <a:lnTo>
                    <a:pt x="780812" y="770096"/>
                  </a:lnTo>
                  <a:lnTo>
                    <a:pt x="791671" y="763829"/>
                  </a:lnTo>
                  <a:lnTo>
                    <a:pt x="797405" y="773811"/>
                  </a:lnTo>
                  <a:lnTo>
                    <a:pt x="786546" y="780069"/>
                  </a:lnTo>
                  <a:close/>
                  <a:moveTo>
                    <a:pt x="808225" y="767534"/>
                  </a:moveTo>
                  <a:lnTo>
                    <a:pt x="802520" y="757552"/>
                  </a:lnTo>
                  <a:lnTo>
                    <a:pt x="813350" y="751313"/>
                  </a:lnTo>
                  <a:lnTo>
                    <a:pt x="819083" y="761324"/>
                  </a:lnTo>
                  <a:lnTo>
                    <a:pt x="808225" y="767534"/>
                  </a:lnTo>
                  <a:close/>
                  <a:moveTo>
                    <a:pt x="829951" y="754989"/>
                  </a:moveTo>
                  <a:lnTo>
                    <a:pt x="824199" y="745084"/>
                  </a:lnTo>
                  <a:lnTo>
                    <a:pt x="835009" y="738807"/>
                  </a:lnTo>
                  <a:lnTo>
                    <a:pt x="840820" y="748751"/>
                  </a:lnTo>
                  <a:lnTo>
                    <a:pt x="829951" y="754989"/>
                  </a:lnTo>
                  <a:close/>
                  <a:moveTo>
                    <a:pt x="851621" y="742522"/>
                  </a:moveTo>
                  <a:lnTo>
                    <a:pt x="845877" y="732511"/>
                  </a:lnTo>
                  <a:lnTo>
                    <a:pt x="856717" y="726272"/>
                  </a:lnTo>
                  <a:lnTo>
                    <a:pt x="862470" y="736235"/>
                  </a:lnTo>
                  <a:lnTo>
                    <a:pt x="851621" y="742522"/>
                  </a:lnTo>
                  <a:close/>
                  <a:moveTo>
                    <a:pt x="873309" y="729968"/>
                  </a:moveTo>
                  <a:lnTo>
                    <a:pt x="867547" y="720042"/>
                  </a:lnTo>
                  <a:lnTo>
                    <a:pt x="878405" y="713765"/>
                  </a:lnTo>
                  <a:lnTo>
                    <a:pt x="884177" y="723690"/>
                  </a:lnTo>
                  <a:lnTo>
                    <a:pt x="873309" y="729968"/>
                  </a:lnTo>
                  <a:close/>
                  <a:moveTo>
                    <a:pt x="894979" y="717461"/>
                  </a:moveTo>
                  <a:lnTo>
                    <a:pt x="889254" y="707479"/>
                  </a:lnTo>
                  <a:lnTo>
                    <a:pt x="900094" y="701230"/>
                  </a:lnTo>
                  <a:lnTo>
                    <a:pt x="905847" y="711222"/>
                  </a:lnTo>
                  <a:lnTo>
                    <a:pt x="894979" y="717461"/>
                  </a:lnTo>
                  <a:close/>
                  <a:moveTo>
                    <a:pt x="916667" y="704955"/>
                  </a:moveTo>
                  <a:lnTo>
                    <a:pt x="910962" y="694963"/>
                  </a:lnTo>
                  <a:lnTo>
                    <a:pt x="921811" y="688696"/>
                  </a:lnTo>
                  <a:lnTo>
                    <a:pt x="927526" y="698668"/>
                  </a:lnTo>
                  <a:lnTo>
                    <a:pt x="916667" y="704955"/>
                  </a:lnTo>
                  <a:close/>
                  <a:moveTo>
                    <a:pt x="938375" y="692401"/>
                  </a:moveTo>
                  <a:lnTo>
                    <a:pt x="932612" y="682466"/>
                  </a:lnTo>
                  <a:lnTo>
                    <a:pt x="943470" y="676170"/>
                  </a:lnTo>
                  <a:lnTo>
                    <a:pt x="949233" y="686115"/>
                  </a:lnTo>
                  <a:lnTo>
                    <a:pt x="938375" y="692401"/>
                  </a:lnTo>
                  <a:close/>
                  <a:moveTo>
                    <a:pt x="960044" y="679885"/>
                  </a:moveTo>
                  <a:lnTo>
                    <a:pt x="954319" y="669922"/>
                  </a:lnTo>
                  <a:lnTo>
                    <a:pt x="965159" y="663673"/>
                  </a:lnTo>
                  <a:lnTo>
                    <a:pt x="970912" y="673646"/>
                  </a:lnTo>
                  <a:lnTo>
                    <a:pt x="960044" y="679885"/>
                  </a:lnTo>
                  <a:close/>
                  <a:moveTo>
                    <a:pt x="981761" y="667369"/>
                  </a:moveTo>
                  <a:lnTo>
                    <a:pt x="976017" y="657368"/>
                  </a:lnTo>
                  <a:lnTo>
                    <a:pt x="986876" y="651129"/>
                  </a:lnTo>
                  <a:lnTo>
                    <a:pt x="992600" y="661111"/>
                  </a:lnTo>
                  <a:lnTo>
                    <a:pt x="981761" y="667369"/>
                  </a:lnTo>
                  <a:close/>
                  <a:moveTo>
                    <a:pt x="1003440" y="654863"/>
                  </a:moveTo>
                  <a:lnTo>
                    <a:pt x="997696" y="644861"/>
                  </a:lnTo>
                  <a:lnTo>
                    <a:pt x="1008536" y="638632"/>
                  </a:lnTo>
                  <a:lnTo>
                    <a:pt x="1014289" y="648615"/>
                  </a:lnTo>
                  <a:lnTo>
                    <a:pt x="1003440" y="654863"/>
                  </a:lnTo>
                  <a:close/>
                  <a:moveTo>
                    <a:pt x="1025119" y="642338"/>
                  </a:moveTo>
                  <a:lnTo>
                    <a:pt x="1019375" y="632346"/>
                  </a:lnTo>
                  <a:lnTo>
                    <a:pt x="1030234" y="626107"/>
                  </a:lnTo>
                  <a:lnTo>
                    <a:pt x="1035987" y="636051"/>
                  </a:lnTo>
                  <a:lnTo>
                    <a:pt x="1025119" y="642338"/>
                  </a:lnTo>
                  <a:close/>
                  <a:moveTo>
                    <a:pt x="1046836" y="629793"/>
                  </a:moveTo>
                  <a:lnTo>
                    <a:pt x="1041073" y="619858"/>
                  </a:lnTo>
                  <a:lnTo>
                    <a:pt x="1051922" y="613581"/>
                  </a:lnTo>
                  <a:lnTo>
                    <a:pt x="1057675" y="623525"/>
                  </a:lnTo>
                  <a:lnTo>
                    <a:pt x="1046836" y="629793"/>
                  </a:lnTo>
                  <a:close/>
                  <a:moveTo>
                    <a:pt x="1068486" y="617296"/>
                  </a:moveTo>
                  <a:lnTo>
                    <a:pt x="1062742" y="607323"/>
                  </a:lnTo>
                  <a:lnTo>
                    <a:pt x="1073611" y="601046"/>
                  </a:lnTo>
                  <a:lnTo>
                    <a:pt x="1079364" y="611019"/>
                  </a:lnTo>
                  <a:lnTo>
                    <a:pt x="1068486" y="617296"/>
                  </a:lnTo>
                  <a:close/>
                  <a:moveTo>
                    <a:pt x="1090175" y="604742"/>
                  </a:moveTo>
                  <a:lnTo>
                    <a:pt x="1084479" y="594770"/>
                  </a:lnTo>
                  <a:lnTo>
                    <a:pt x="1095318" y="588530"/>
                  </a:lnTo>
                  <a:lnTo>
                    <a:pt x="1101071" y="598504"/>
                  </a:lnTo>
                  <a:lnTo>
                    <a:pt x="1090175" y="604742"/>
                  </a:lnTo>
                  <a:close/>
                  <a:moveTo>
                    <a:pt x="1111901" y="592236"/>
                  </a:moveTo>
                  <a:lnTo>
                    <a:pt x="1106119" y="582283"/>
                  </a:lnTo>
                  <a:lnTo>
                    <a:pt x="1116978" y="576024"/>
                  </a:lnTo>
                  <a:lnTo>
                    <a:pt x="1122741" y="585959"/>
                  </a:lnTo>
                  <a:lnTo>
                    <a:pt x="1111901" y="592236"/>
                  </a:lnTo>
                  <a:close/>
                  <a:moveTo>
                    <a:pt x="1133570" y="579711"/>
                  </a:moveTo>
                  <a:lnTo>
                    <a:pt x="1127817" y="569747"/>
                  </a:lnTo>
                  <a:lnTo>
                    <a:pt x="1138676" y="563489"/>
                  </a:lnTo>
                  <a:lnTo>
                    <a:pt x="1144419" y="573471"/>
                  </a:lnTo>
                  <a:lnTo>
                    <a:pt x="1133570" y="579711"/>
                  </a:lnTo>
                  <a:close/>
                  <a:moveTo>
                    <a:pt x="1155278" y="567185"/>
                  </a:moveTo>
                  <a:lnTo>
                    <a:pt x="1149515" y="557250"/>
                  </a:lnTo>
                  <a:lnTo>
                    <a:pt x="1160364" y="550993"/>
                  </a:lnTo>
                  <a:lnTo>
                    <a:pt x="1166136" y="560899"/>
                  </a:lnTo>
                  <a:lnTo>
                    <a:pt x="1155278" y="567185"/>
                  </a:lnTo>
                  <a:close/>
                  <a:moveTo>
                    <a:pt x="1176957" y="554679"/>
                  </a:moveTo>
                  <a:lnTo>
                    <a:pt x="1171223" y="544687"/>
                  </a:lnTo>
                  <a:lnTo>
                    <a:pt x="1182062" y="538448"/>
                  </a:lnTo>
                  <a:lnTo>
                    <a:pt x="1187806" y="548450"/>
                  </a:lnTo>
                  <a:lnTo>
                    <a:pt x="1176957" y="554679"/>
                  </a:lnTo>
                  <a:close/>
                  <a:moveTo>
                    <a:pt x="1198636" y="542144"/>
                  </a:moveTo>
                  <a:lnTo>
                    <a:pt x="1192873" y="532162"/>
                  </a:lnTo>
                  <a:lnTo>
                    <a:pt x="1203741" y="525913"/>
                  </a:lnTo>
                  <a:lnTo>
                    <a:pt x="1209494" y="535905"/>
                  </a:lnTo>
                  <a:lnTo>
                    <a:pt x="1198636" y="542144"/>
                  </a:lnTo>
                  <a:close/>
                  <a:moveTo>
                    <a:pt x="1220343" y="529609"/>
                  </a:moveTo>
                  <a:lnTo>
                    <a:pt x="1214561" y="519684"/>
                  </a:lnTo>
                  <a:lnTo>
                    <a:pt x="1225439" y="513407"/>
                  </a:lnTo>
                  <a:lnTo>
                    <a:pt x="1231192" y="523332"/>
                  </a:lnTo>
                  <a:lnTo>
                    <a:pt x="1220343" y="529609"/>
                  </a:lnTo>
                  <a:close/>
                  <a:moveTo>
                    <a:pt x="1242013" y="517093"/>
                  </a:moveTo>
                  <a:lnTo>
                    <a:pt x="1236259" y="507130"/>
                  </a:lnTo>
                  <a:lnTo>
                    <a:pt x="1247137" y="500891"/>
                  </a:lnTo>
                  <a:lnTo>
                    <a:pt x="1252871" y="510835"/>
                  </a:lnTo>
                  <a:lnTo>
                    <a:pt x="1242013" y="517093"/>
                  </a:lnTo>
                  <a:close/>
                  <a:moveTo>
                    <a:pt x="1263710" y="504577"/>
                  </a:moveTo>
                  <a:lnTo>
                    <a:pt x="1257957" y="494614"/>
                  </a:lnTo>
                  <a:lnTo>
                    <a:pt x="1268816" y="488356"/>
                  </a:lnTo>
                  <a:lnTo>
                    <a:pt x="1274550" y="498310"/>
                  </a:lnTo>
                  <a:lnTo>
                    <a:pt x="1263710" y="504577"/>
                  </a:lnTo>
                  <a:close/>
                  <a:moveTo>
                    <a:pt x="1285427" y="492052"/>
                  </a:moveTo>
                  <a:lnTo>
                    <a:pt x="1279655" y="482098"/>
                  </a:lnTo>
                  <a:lnTo>
                    <a:pt x="1290485" y="475840"/>
                  </a:lnTo>
                  <a:lnTo>
                    <a:pt x="1296267" y="485794"/>
                  </a:lnTo>
                  <a:lnTo>
                    <a:pt x="1285427" y="492052"/>
                  </a:lnTo>
                  <a:close/>
                  <a:moveTo>
                    <a:pt x="1307078" y="479536"/>
                  </a:moveTo>
                  <a:lnTo>
                    <a:pt x="1301325" y="469563"/>
                  </a:lnTo>
                  <a:lnTo>
                    <a:pt x="1312202" y="463315"/>
                  </a:lnTo>
                  <a:lnTo>
                    <a:pt x="1317946" y="473287"/>
                  </a:lnTo>
                  <a:lnTo>
                    <a:pt x="1307078" y="479536"/>
                  </a:lnTo>
                  <a:close/>
                  <a:moveTo>
                    <a:pt x="1328785" y="467001"/>
                  </a:moveTo>
                  <a:lnTo>
                    <a:pt x="1323004" y="457076"/>
                  </a:lnTo>
                  <a:lnTo>
                    <a:pt x="1333872" y="450809"/>
                  </a:lnTo>
                  <a:lnTo>
                    <a:pt x="1339634" y="460724"/>
                  </a:lnTo>
                  <a:lnTo>
                    <a:pt x="1328785" y="467001"/>
                  </a:lnTo>
                  <a:close/>
                  <a:moveTo>
                    <a:pt x="1350464" y="454495"/>
                  </a:moveTo>
                  <a:lnTo>
                    <a:pt x="1344740" y="444541"/>
                  </a:lnTo>
                  <a:lnTo>
                    <a:pt x="1355579" y="438274"/>
                  </a:lnTo>
                  <a:lnTo>
                    <a:pt x="1361323" y="448237"/>
                  </a:lnTo>
                  <a:lnTo>
                    <a:pt x="1350464" y="454495"/>
                  </a:lnTo>
                  <a:close/>
                  <a:moveTo>
                    <a:pt x="1372172" y="441970"/>
                  </a:moveTo>
                  <a:lnTo>
                    <a:pt x="1366419" y="431987"/>
                  </a:lnTo>
                  <a:lnTo>
                    <a:pt x="1377239" y="425729"/>
                  </a:lnTo>
                  <a:lnTo>
                    <a:pt x="1382992" y="435721"/>
                  </a:lnTo>
                  <a:lnTo>
                    <a:pt x="1372172" y="441970"/>
                  </a:lnTo>
                  <a:close/>
                  <a:moveTo>
                    <a:pt x="1393841" y="429444"/>
                  </a:moveTo>
                  <a:lnTo>
                    <a:pt x="1388050" y="419500"/>
                  </a:lnTo>
                  <a:lnTo>
                    <a:pt x="1398927" y="413242"/>
                  </a:lnTo>
                  <a:lnTo>
                    <a:pt x="1404699" y="423157"/>
                  </a:lnTo>
                  <a:lnTo>
                    <a:pt x="1393841" y="429444"/>
                  </a:lnTo>
                  <a:close/>
                  <a:moveTo>
                    <a:pt x="1415530" y="416900"/>
                  </a:moveTo>
                  <a:lnTo>
                    <a:pt x="1409777" y="406965"/>
                  </a:lnTo>
                  <a:lnTo>
                    <a:pt x="1420625" y="400698"/>
                  </a:lnTo>
                  <a:lnTo>
                    <a:pt x="1426369" y="410651"/>
                  </a:lnTo>
                  <a:lnTo>
                    <a:pt x="1415530" y="416900"/>
                  </a:lnTo>
                  <a:close/>
                  <a:moveTo>
                    <a:pt x="1437227" y="404393"/>
                  </a:moveTo>
                  <a:lnTo>
                    <a:pt x="1431474" y="394421"/>
                  </a:lnTo>
                  <a:lnTo>
                    <a:pt x="1442342" y="388172"/>
                  </a:lnTo>
                  <a:lnTo>
                    <a:pt x="1448048" y="398136"/>
                  </a:lnTo>
                  <a:lnTo>
                    <a:pt x="1437227" y="404393"/>
                  </a:lnTo>
                  <a:close/>
                  <a:moveTo>
                    <a:pt x="1458897" y="391896"/>
                  </a:moveTo>
                  <a:lnTo>
                    <a:pt x="1453172" y="381914"/>
                  </a:lnTo>
                  <a:lnTo>
                    <a:pt x="1463964" y="375656"/>
                  </a:lnTo>
                  <a:lnTo>
                    <a:pt x="1469717" y="385629"/>
                  </a:lnTo>
                  <a:lnTo>
                    <a:pt x="1458897" y="391896"/>
                  </a:lnTo>
                  <a:close/>
                  <a:moveTo>
                    <a:pt x="1480585" y="379352"/>
                  </a:moveTo>
                  <a:lnTo>
                    <a:pt x="1474870" y="369370"/>
                  </a:lnTo>
                  <a:lnTo>
                    <a:pt x="1485691" y="363131"/>
                  </a:lnTo>
                  <a:lnTo>
                    <a:pt x="1491444" y="373123"/>
                  </a:lnTo>
                  <a:lnTo>
                    <a:pt x="1480585" y="379352"/>
                  </a:lnTo>
                  <a:close/>
                  <a:moveTo>
                    <a:pt x="1502274" y="366817"/>
                  </a:moveTo>
                  <a:lnTo>
                    <a:pt x="1496521" y="356892"/>
                  </a:lnTo>
                  <a:lnTo>
                    <a:pt x="1507389" y="350606"/>
                  </a:lnTo>
                  <a:lnTo>
                    <a:pt x="1513151" y="360550"/>
                  </a:lnTo>
                  <a:lnTo>
                    <a:pt x="1502274" y="366817"/>
                  </a:lnTo>
                  <a:close/>
                  <a:moveTo>
                    <a:pt x="1523981" y="354320"/>
                  </a:moveTo>
                  <a:lnTo>
                    <a:pt x="1518257" y="344348"/>
                  </a:lnTo>
                  <a:lnTo>
                    <a:pt x="1529077" y="338109"/>
                  </a:lnTo>
                  <a:lnTo>
                    <a:pt x="1534830" y="348062"/>
                  </a:lnTo>
                  <a:lnTo>
                    <a:pt x="1523981" y="354320"/>
                  </a:lnTo>
                  <a:close/>
                  <a:moveTo>
                    <a:pt x="1545670" y="341786"/>
                  </a:moveTo>
                  <a:lnTo>
                    <a:pt x="1539926" y="331813"/>
                  </a:lnTo>
                  <a:lnTo>
                    <a:pt x="1550756" y="325545"/>
                  </a:lnTo>
                  <a:lnTo>
                    <a:pt x="1556509" y="335518"/>
                  </a:lnTo>
                  <a:lnTo>
                    <a:pt x="1545670" y="341786"/>
                  </a:lnTo>
                  <a:close/>
                  <a:moveTo>
                    <a:pt x="1567339" y="329251"/>
                  </a:moveTo>
                  <a:lnTo>
                    <a:pt x="1561586" y="319325"/>
                  </a:lnTo>
                  <a:lnTo>
                    <a:pt x="1572416" y="313048"/>
                  </a:lnTo>
                  <a:lnTo>
                    <a:pt x="1578188" y="322983"/>
                  </a:lnTo>
                  <a:lnTo>
                    <a:pt x="1567339" y="329251"/>
                  </a:lnTo>
                  <a:close/>
                  <a:moveTo>
                    <a:pt x="1589037" y="316744"/>
                  </a:moveTo>
                  <a:lnTo>
                    <a:pt x="1583293" y="306771"/>
                  </a:lnTo>
                  <a:lnTo>
                    <a:pt x="1594133" y="300523"/>
                  </a:lnTo>
                  <a:lnTo>
                    <a:pt x="1599895" y="310496"/>
                  </a:lnTo>
                  <a:lnTo>
                    <a:pt x="1589037" y="316744"/>
                  </a:lnTo>
                  <a:close/>
                  <a:moveTo>
                    <a:pt x="1610725" y="304219"/>
                  </a:moveTo>
                  <a:lnTo>
                    <a:pt x="1604963" y="294284"/>
                  </a:lnTo>
                  <a:lnTo>
                    <a:pt x="1615840" y="288017"/>
                  </a:lnTo>
                  <a:lnTo>
                    <a:pt x="1621593" y="297923"/>
                  </a:lnTo>
                  <a:lnTo>
                    <a:pt x="1610725" y="304219"/>
                  </a:lnTo>
                  <a:close/>
                  <a:moveTo>
                    <a:pt x="1632404" y="291694"/>
                  </a:moveTo>
                  <a:lnTo>
                    <a:pt x="1626699" y="281759"/>
                  </a:lnTo>
                  <a:lnTo>
                    <a:pt x="1637538" y="275463"/>
                  </a:lnTo>
                  <a:lnTo>
                    <a:pt x="1643244" y="285464"/>
                  </a:lnTo>
                  <a:lnTo>
                    <a:pt x="1632404" y="291694"/>
                  </a:lnTo>
                  <a:close/>
                  <a:moveTo>
                    <a:pt x="1654083" y="279168"/>
                  </a:moveTo>
                  <a:lnTo>
                    <a:pt x="1648378" y="269205"/>
                  </a:lnTo>
                  <a:lnTo>
                    <a:pt x="1659198" y="262928"/>
                  </a:lnTo>
                  <a:lnTo>
                    <a:pt x="1664951" y="272910"/>
                  </a:lnTo>
                  <a:lnTo>
                    <a:pt x="1654083" y="279168"/>
                  </a:lnTo>
                  <a:close/>
                  <a:moveTo>
                    <a:pt x="1675829" y="266652"/>
                  </a:moveTo>
                  <a:lnTo>
                    <a:pt x="1670028" y="256689"/>
                  </a:lnTo>
                  <a:lnTo>
                    <a:pt x="1680877" y="250441"/>
                  </a:lnTo>
                  <a:lnTo>
                    <a:pt x="1686649" y="260375"/>
                  </a:lnTo>
                  <a:lnTo>
                    <a:pt x="1675829" y="266652"/>
                  </a:lnTo>
                  <a:close/>
                  <a:moveTo>
                    <a:pt x="1697479" y="254146"/>
                  </a:moveTo>
                  <a:lnTo>
                    <a:pt x="1691755" y="244164"/>
                  </a:lnTo>
                  <a:lnTo>
                    <a:pt x="1702594" y="237897"/>
                  </a:lnTo>
                  <a:lnTo>
                    <a:pt x="1708328" y="247869"/>
                  </a:lnTo>
                  <a:lnTo>
                    <a:pt x="1697479" y="254146"/>
                  </a:lnTo>
                  <a:close/>
                  <a:moveTo>
                    <a:pt x="1719186" y="241602"/>
                  </a:moveTo>
                  <a:lnTo>
                    <a:pt x="1713433" y="231620"/>
                  </a:lnTo>
                  <a:lnTo>
                    <a:pt x="1724273" y="225400"/>
                  </a:lnTo>
                  <a:lnTo>
                    <a:pt x="1730007" y="235344"/>
                  </a:lnTo>
                  <a:lnTo>
                    <a:pt x="1719186" y="241602"/>
                  </a:lnTo>
                  <a:close/>
                  <a:moveTo>
                    <a:pt x="1740865" y="229076"/>
                  </a:moveTo>
                  <a:lnTo>
                    <a:pt x="1735093" y="219170"/>
                  </a:lnTo>
                  <a:lnTo>
                    <a:pt x="1745961" y="212874"/>
                  </a:lnTo>
                  <a:lnTo>
                    <a:pt x="1751724" y="222799"/>
                  </a:lnTo>
                  <a:lnTo>
                    <a:pt x="1740865" y="229076"/>
                  </a:lnTo>
                  <a:close/>
                  <a:moveTo>
                    <a:pt x="1762535" y="216561"/>
                  </a:moveTo>
                  <a:lnTo>
                    <a:pt x="1756801" y="206587"/>
                  </a:lnTo>
                  <a:lnTo>
                    <a:pt x="1767640" y="200330"/>
                  </a:lnTo>
                  <a:lnTo>
                    <a:pt x="1773393" y="210321"/>
                  </a:lnTo>
                  <a:lnTo>
                    <a:pt x="1762535" y="216561"/>
                  </a:lnTo>
                  <a:close/>
                  <a:moveTo>
                    <a:pt x="1784233" y="204045"/>
                  </a:moveTo>
                  <a:lnTo>
                    <a:pt x="1778480" y="194110"/>
                  </a:lnTo>
                  <a:lnTo>
                    <a:pt x="1789338" y="187843"/>
                  </a:lnTo>
                  <a:lnTo>
                    <a:pt x="1795091" y="197748"/>
                  </a:lnTo>
                  <a:lnTo>
                    <a:pt x="1784233" y="204045"/>
                  </a:lnTo>
                  <a:close/>
                  <a:moveTo>
                    <a:pt x="1805950" y="191528"/>
                  </a:moveTo>
                  <a:lnTo>
                    <a:pt x="1800206" y="181537"/>
                  </a:lnTo>
                  <a:lnTo>
                    <a:pt x="1811026" y="175298"/>
                  </a:lnTo>
                  <a:lnTo>
                    <a:pt x="1816751" y="185271"/>
                  </a:lnTo>
                  <a:lnTo>
                    <a:pt x="1805950" y="191528"/>
                  </a:lnTo>
                  <a:close/>
                  <a:moveTo>
                    <a:pt x="1827609" y="179003"/>
                  </a:moveTo>
                  <a:lnTo>
                    <a:pt x="1821857" y="169021"/>
                  </a:lnTo>
                  <a:lnTo>
                    <a:pt x="1832715" y="162773"/>
                  </a:lnTo>
                  <a:lnTo>
                    <a:pt x="1838458" y="172745"/>
                  </a:lnTo>
                  <a:lnTo>
                    <a:pt x="1827609" y="179003"/>
                  </a:lnTo>
                  <a:close/>
                  <a:moveTo>
                    <a:pt x="1849327" y="166468"/>
                  </a:moveTo>
                  <a:lnTo>
                    <a:pt x="1843545" y="156553"/>
                  </a:lnTo>
                  <a:lnTo>
                    <a:pt x="1854394" y="150257"/>
                  </a:lnTo>
                  <a:lnTo>
                    <a:pt x="1860166" y="160201"/>
                  </a:lnTo>
                  <a:lnTo>
                    <a:pt x="1849327" y="166468"/>
                  </a:lnTo>
                  <a:close/>
                  <a:moveTo>
                    <a:pt x="1870986" y="153962"/>
                  </a:moveTo>
                  <a:lnTo>
                    <a:pt x="1865233" y="143961"/>
                  </a:lnTo>
                  <a:lnTo>
                    <a:pt x="1876101" y="137732"/>
                  </a:lnTo>
                  <a:lnTo>
                    <a:pt x="1881845" y="147723"/>
                  </a:lnTo>
                  <a:lnTo>
                    <a:pt x="1870986" y="153962"/>
                  </a:lnTo>
                  <a:close/>
                  <a:moveTo>
                    <a:pt x="1892685" y="141427"/>
                  </a:moveTo>
                  <a:lnTo>
                    <a:pt x="1886941" y="131464"/>
                  </a:lnTo>
                  <a:lnTo>
                    <a:pt x="1897771" y="125196"/>
                  </a:lnTo>
                  <a:lnTo>
                    <a:pt x="1903514" y="135179"/>
                  </a:lnTo>
                  <a:lnTo>
                    <a:pt x="1892685" y="141427"/>
                  </a:lnTo>
                  <a:close/>
                  <a:moveTo>
                    <a:pt x="1914382" y="128911"/>
                  </a:moveTo>
                  <a:lnTo>
                    <a:pt x="1908620" y="118958"/>
                  </a:lnTo>
                  <a:lnTo>
                    <a:pt x="1919488" y="112719"/>
                  </a:lnTo>
                  <a:lnTo>
                    <a:pt x="1925212" y="122672"/>
                  </a:lnTo>
                  <a:lnTo>
                    <a:pt x="1914382" y="128911"/>
                  </a:lnTo>
                  <a:close/>
                  <a:moveTo>
                    <a:pt x="1936052" y="116395"/>
                  </a:moveTo>
                  <a:lnTo>
                    <a:pt x="1930337" y="106394"/>
                  </a:lnTo>
                  <a:lnTo>
                    <a:pt x="1941157" y="100156"/>
                  </a:lnTo>
                  <a:lnTo>
                    <a:pt x="1946900" y="110128"/>
                  </a:lnTo>
                  <a:lnTo>
                    <a:pt x="1936052" y="116395"/>
                  </a:lnTo>
                  <a:close/>
                  <a:moveTo>
                    <a:pt x="1957778" y="103861"/>
                  </a:moveTo>
                  <a:lnTo>
                    <a:pt x="1951997" y="93926"/>
                  </a:lnTo>
                  <a:lnTo>
                    <a:pt x="1962827" y="87639"/>
                  </a:lnTo>
                  <a:lnTo>
                    <a:pt x="1968627" y="97593"/>
                  </a:lnTo>
                  <a:lnTo>
                    <a:pt x="1957778" y="103861"/>
                  </a:lnTo>
                  <a:close/>
                  <a:moveTo>
                    <a:pt x="1979429" y="91354"/>
                  </a:moveTo>
                  <a:lnTo>
                    <a:pt x="1973713" y="81382"/>
                  </a:lnTo>
                  <a:lnTo>
                    <a:pt x="1984534" y="75124"/>
                  </a:lnTo>
                  <a:lnTo>
                    <a:pt x="1990297" y="85087"/>
                  </a:lnTo>
                  <a:lnTo>
                    <a:pt x="1979429" y="91354"/>
                  </a:lnTo>
                  <a:close/>
                  <a:moveTo>
                    <a:pt x="2001108" y="78819"/>
                  </a:moveTo>
                  <a:lnTo>
                    <a:pt x="1995354" y="68837"/>
                  </a:lnTo>
                  <a:lnTo>
                    <a:pt x="2006213" y="62599"/>
                  </a:lnTo>
                  <a:lnTo>
                    <a:pt x="2011956" y="72580"/>
                  </a:lnTo>
                  <a:lnTo>
                    <a:pt x="2001108" y="78819"/>
                  </a:lnTo>
                  <a:close/>
                  <a:moveTo>
                    <a:pt x="2022824" y="66275"/>
                  </a:moveTo>
                  <a:lnTo>
                    <a:pt x="2017053" y="56369"/>
                  </a:lnTo>
                  <a:lnTo>
                    <a:pt x="2027911" y="50082"/>
                  </a:lnTo>
                  <a:lnTo>
                    <a:pt x="2033674" y="60017"/>
                  </a:lnTo>
                  <a:lnTo>
                    <a:pt x="2022824" y="66275"/>
                  </a:lnTo>
                  <a:close/>
                  <a:moveTo>
                    <a:pt x="2044494" y="53797"/>
                  </a:moveTo>
                  <a:lnTo>
                    <a:pt x="2038779" y="43805"/>
                  </a:lnTo>
                  <a:lnTo>
                    <a:pt x="2049628" y="37548"/>
                  </a:lnTo>
                  <a:lnTo>
                    <a:pt x="2055353" y="47510"/>
                  </a:lnTo>
                  <a:lnTo>
                    <a:pt x="2044494" y="53797"/>
                  </a:lnTo>
                  <a:close/>
                  <a:moveTo>
                    <a:pt x="2066192" y="41234"/>
                  </a:moveTo>
                  <a:lnTo>
                    <a:pt x="2060448" y="31309"/>
                  </a:lnTo>
                  <a:lnTo>
                    <a:pt x="2071250" y="25041"/>
                  </a:lnTo>
                  <a:lnTo>
                    <a:pt x="2077041" y="34995"/>
                  </a:lnTo>
                  <a:lnTo>
                    <a:pt x="2066192" y="41234"/>
                  </a:lnTo>
                  <a:close/>
                  <a:moveTo>
                    <a:pt x="2087880" y="28747"/>
                  </a:moveTo>
                  <a:lnTo>
                    <a:pt x="2082136" y="18783"/>
                  </a:lnTo>
                  <a:lnTo>
                    <a:pt x="2092976" y="12525"/>
                  </a:lnTo>
                  <a:lnTo>
                    <a:pt x="2098710" y="22479"/>
                  </a:lnTo>
                  <a:lnTo>
                    <a:pt x="2087880" y="28747"/>
                  </a:lnTo>
                  <a:close/>
                  <a:moveTo>
                    <a:pt x="2109559" y="16211"/>
                  </a:moveTo>
                  <a:lnTo>
                    <a:pt x="2103844" y="6220"/>
                  </a:lnTo>
                  <a:lnTo>
                    <a:pt x="2114665" y="0"/>
                  </a:lnTo>
                  <a:lnTo>
                    <a:pt x="2120418" y="9934"/>
                  </a:lnTo>
                  <a:lnTo>
                    <a:pt x="2109559" y="16211"/>
                  </a:lnTo>
                  <a:close/>
                </a:path>
              </a:pathLst>
            </a:custGeom>
            <a:solidFill>
              <a:srgbClr val="58595B">
                <a:alpha val="30000"/>
              </a:srgbClr>
            </a:solidFill>
            <a:ln w="9525" cap="flat">
              <a:solidFill>
                <a:schemeClr val="bg2">
                  <a:lumMod val="50000"/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grpSp>
        <p:nvGrpSpPr>
          <p:cNvPr id="2136" name="Grafik 2115">
            <a:extLst>
              <a:ext uri="{FF2B5EF4-FFF2-40B4-BE49-F238E27FC236}">
                <a16:creationId xmlns:a16="http://schemas.microsoft.com/office/drawing/2014/main" id="{0433E228-4C7A-45FF-97D6-2A14077D9991}"/>
              </a:ext>
            </a:extLst>
          </p:cNvPr>
          <p:cNvGrpSpPr/>
          <p:nvPr/>
        </p:nvGrpSpPr>
        <p:grpSpPr>
          <a:xfrm>
            <a:off x="3942615" y="3918766"/>
            <a:ext cx="4317445" cy="2492701"/>
            <a:chOff x="3942615" y="3918766"/>
            <a:chExt cx="4317445" cy="2492701"/>
          </a:xfrm>
          <a:solidFill>
            <a:srgbClr val="58595B">
              <a:alpha val="50000"/>
            </a:srgbClr>
          </a:solidFill>
        </p:grpSpPr>
        <p:sp>
          <p:nvSpPr>
            <p:cNvPr id="2137" name="Freihandform: Form 2136">
              <a:extLst>
                <a:ext uri="{FF2B5EF4-FFF2-40B4-BE49-F238E27FC236}">
                  <a16:creationId xmlns:a16="http://schemas.microsoft.com/office/drawing/2014/main" id="{A7CABB47-5B04-4DB5-AFB3-CDC12FB44B44}"/>
                </a:ext>
              </a:extLst>
            </p:cNvPr>
            <p:cNvSpPr/>
            <p:nvPr/>
          </p:nvSpPr>
          <p:spPr>
            <a:xfrm>
              <a:off x="6093056" y="6396751"/>
              <a:ext cx="16630" cy="14715"/>
            </a:xfrm>
            <a:custGeom>
              <a:avLst/>
              <a:gdLst>
                <a:gd name="connsiteX0" fmla="*/ 8325 w 16630"/>
                <a:gd name="connsiteY0" fmla="*/ 14716 h 14715"/>
                <a:gd name="connsiteX1" fmla="*/ 0 w 16630"/>
                <a:gd name="connsiteY1" fmla="*/ 9896 h 14715"/>
                <a:gd name="connsiteX2" fmla="*/ 5782 w 16630"/>
                <a:gd name="connsiteY2" fmla="*/ 0 h 14715"/>
                <a:gd name="connsiteX3" fmla="*/ 8325 w 16630"/>
                <a:gd name="connsiteY3" fmla="*/ 1448 h 14715"/>
                <a:gd name="connsiteX4" fmla="*/ 10878 w 16630"/>
                <a:gd name="connsiteY4" fmla="*/ 0 h 14715"/>
                <a:gd name="connsiteX5" fmla="*/ 16631 w 16630"/>
                <a:gd name="connsiteY5" fmla="*/ 9896 h 14715"/>
                <a:gd name="connsiteX6" fmla="*/ 8325 w 16630"/>
                <a:gd name="connsiteY6" fmla="*/ 14716 h 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0" h="14715">
                  <a:moveTo>
                    <a:pt x="8325" y="14716"/>
                  </a:moveTo>
                  <a:lnTo>
                    <a:pt x="0" y="9896"/>
                  </a:lnTo>
                  <a:lnTo>
                    <a:pt x="5782" y="0"/>
                  </a:lnTo>
                  <a:lnTo>
                    <a:pt x="8325" y="1448"/>
                  </a:lnTo>
                  <a:lnTo>
                    <a:pt x="10878" y="0"/>
                  </a:lnTo>
                  <a:lnTo>
                    <a:pt x="16631" y="9896"/>
                  </a:lnTo>
                  <a:lnTo>
                    <a:pt x="8325" y="14716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8" name="Freihandform: Form 2137">
              <a:extLst>
                <a:ext uri="{FF2B5EF4-FFF2-40B4-BE49-F238E27FC236}">
                  <a16:creationId xmlns:a16="http://schemas.microsoft.com/office/drawing/2014/main" id="{8AB76481-E249-4E33-A27C-F619888D80C6}"/>
                </a:ext>
              </a:extLst>
            </p:cNvPr>
            <p:cNvSpPr/>
            <p:nvPr/>
          </p:nvSpPr>
          <p:spPr>
            <a:xfrm>
              <a:off x="3967497" y="5169503"/>
              <a:ext cx="2120501" cy="1230916"/>
            </a:xfrm>
            <a:custGeom>
              <a:avLst/>
              <a:gdLst>
                <a:gd name="connsiteX0" fmla="*/ 2114758 w 2120501"/>
                <a:gd name="connsiteY0" fmla="*/ 1230916 h 1230916"/>
                <a:gd name="connsiteX1" fmla="*/ 2103899 w 2120501"/>
                <a:gd name="connsiteY1" fmla="*/ 1224658 h 1230916"/>
                <a:gd name="connsiteX2" fmla="*/ 2109652 w 2120501"/>
                <a:gd name="connsiteY2" fmla="*/ 1214695 h 1230916"/>
                <a:gd name="connsiteX3" fmla="*/ 2120501 w 2120501"/>
                <a:gd name="connsiteY3" fmla="*/ 1220934 h 1230916"/>
                <a:gd name="connsiteX4" fmla="*/ 2114758 w 2120501"/>
                <a:gd name="connsiteY4" fmla="*/ 1230916 h 1230916"/>
                <a:gd name="connsiteX5" fmla="*/ 2093088 w 2120501"/>
                <a:gd name="connsiteY5" fmla="*/ 1218400 h 1230916"/>
                <a:gd name="connsiteX6" fmla="*/ 2082230 w 2120501"/>
                <a:gd name="connsiteY6" fmla="*/ 1212132 h 1230916"/>
                <a:gd name="connsiteX7" fmla="*/ 2087945 w 2120501"/>
                <a:gd name="connsiteY7" fmla="*/ 1202141 h 1230916"/>
                <a:gd name="connsiteX8" fmla="*/ 2098784 w 2120501"/>
                <a:gd name="connsiteY8" fmla="*/ 1208408 h 1230916"/>
                <a:gd name="connsiteX9" fmla="*/ 2093088 w 2120501"/>
                <a:gd name="connsiteY9" fmla="*/ 1218400 h 1230916"/>
                <a:gd name="connsiteX10" fmla="*/ 2071352 w 2120501"/>
                <a:gd name="connsiteY10" fmla="*/ 1205875 h 1230916"/>
                <a:gd name="connsiteX11" fmla="*/ 2060522 w 2120501"/>
                <a:gd name="connsiteY11" fmla="*/ 1199598 h 1230916"/>
                <a:gd name="connsiteX12" fmla="*/ 2066294 w 2120501"/>
                <a:gd name="connsiteY12" fmla="*/ 1189654 h 1230916"/>
                <a:gd name="connsiteX13" fmla="*/ 2077115 w 2120501"/>
                <a:gd name="connsiteY13" fmla="*/ 1195921 h 1230916"/>
                <a:gd name="connsiteX14" fmla="*/ 2071352 w 2120501"/>
                <a:gd name="connsiteY14" fmla="*/ 1205875 h 1230916"/>
                <a:gd name="connsiteX15" fmla="*/ 2049693 w 2120501"/>
                <a:gd name="connsiteY15" fmla="*/ 1193349 h 1230916"/>
                <a:gd name="connsiteX16" fmla="*/ 2038824 w 2120501"/>
                <a:gd name="connsiteY16" fmla="*/ 1187072 h 1230916"/>
                <a:gd name="connsiteX17" fmla="*/ 2044577 w 2120501"/>
                <a:gd name="connsiteY17" fmla="*/ 1177128 h 1230916"/>
                <a:gd name="connsiteX18" fmla="*/ 2055436 w 2120501"/>
                <a:gd name="connsiteY18" fmla="*/ 1183367 h 1230916"/>
                <a:gd name="connsiteX19" fmla="*/ 2049693 w 2120501"/>
                <a:gd name="connsiteY19" fmla="*/ 1193349 h 1230916"/>
                <a:gd name="connsiteX20" fmla="*/ 2027994 w 2120501"/>
                <a:gd name="connsiteY20" fmla="*/ 1180815 h 1230916"/>
                <a:gd name="connsiteX21" fmla="*/ 2017174 w 2120501"/>
                <a:gd name="connsiteY21" fmla="*/ 1174566 h 1230916"/>
                <a:gd name="connsiteX22" fmla="*/ 2022889 w 2120501"/>
                <a:gd name="connsiteY22" fmla="*/ 1164584 h 1230916"/>
                <a:gd name="connsiteX23" fmla="*/ 2033738 w 2120501"/>
                <a:gd name="connsiteY23" fmla="*/ 1170861 h 1230916"/>
                <a:gd name="connsiteX24" fmla="*/ 2027994 w 2120501"/>
                <a:gd name="connsiteY24" fmla="*/ 1180815 h 1230916"/>
                <a:gd name="connsiteX25" fmla="*/ 2006316 w 2120501"/>
                <a:gd name="connsiteY25" fmla="*/ 1168318 h 1230916"/>
                <a:gd name="connsiteX26" fmla="*/ 1995457 w 2120501"/>
                <a:gd name="connsiteY26" fmla="*/ 1162060 h 1230916"/>
                <a:gd name="connsiteX27" fmla="*/ 2001201 w 2120501"/>
                <a:gd name="connsiteY27" fmla="*/ 1152087 h 1230916"/>
                <a:gd name="connsiteX28" fmla="*/ 2012059 w 2120501"/>
                <a:gd name="connsiteY28" fmla="*/ 1158336 h 1230916"/>
                <a:gd name="connsiteX29" fmla="*/ 2006316 w 2120501"/>
                <a:gd name="connsiteY29" fmla="*/ 1168318 h 1230916"/>
                <a:gd name="connsiteX30" fmla="*/ 1984599 w 2120501"/>
                <a:gd name="connsiteY30" fmla="*/ 1155764 h 1230916"/>
                <a:gd name="connsiteX31" fmla="*/ 1973769 w 2120501"/>
                <a:gd name="connsiteY31" fmla="*/ 1149525 h 1230916"/>
                <a:gd name="connsiteX32" fmla="*/ 1979484 w 2120501"/>
                <a:gd name="connsiteY32" fmla="*/ 1139543 h 1230916"/>
                <a:gd name="connsiteX33" fmla="*/ 1990352 w 2120501"/>
                <a:gd name="connsiteY33" fmla="*/ 1145791 h 1230916"/>
                <a:gd name="connsiteX34" fmla="*/ 1984599 w 2120501"/>
                <a:gd name="connsiteY34" fmla="*/ 1155764 h 1230916"/>
                <a:gd name="connsiteX35" fmla="*/ 1962882 w 2120501"/>
                <a:gd name="connsiteY35" fmla="*/ 1143267 h 1230916"/>
                <a:gd name="connsiteX36" fmla="*/ 1952071 w 2120501"/>
                <a:gd name="connsiteY36" fmla="*/ 1136981 h 1230916"/>
                <a:gd name="connsiteX37" fmla="*/ 1957843 w 2120501"/>
                <a:gd name="connsiteY37" fmla="*/ 1127037 h 1230916"/>
                <a:gd name="connsiteX38" fmla="*/ 1968663 w 2120501"/>
                <a:gd name="connsiteY38" fmla="*/ 1133323 h 1230916"/>
                <a:gd name="connsiteX39" fmla="*/ 1962882 w 2120501"/>
                <a:gd name="connsiteY39" fmla="*/ 1143267 h 1230916"/>
                <a:gd name="connsiteX40" fmla="*/ 1941250 w 2120501"/>
                <a:gd name="connsiteY40" fmla="*/ 1130742 h 1230916"/>
                <a:gd name="connsiteX41" fmla="*/ 1930392 w 2120501"/>
                <a:gd name="connsiteY41" fmla="*/ 1124474 h 1230916"/>
                <a:gd name="connsiteX42" fmla="*/ 1936135 w 2120501"/>
                <a:gd name="connsiteY42" fmla="*/ 1114511 h 1230916"/>
                <a:gd name="connsiteX43" fmla="*/ 1946994 w 2120501"/>
                <a:gd name="connsiteY43" fmla="*/ 1120769 h 1230916"/>
                <a:gd name="connsiteX44" fmla="*/ 1941250 w 2120501"/>
                <a:gd name="connsiteY44" fmla="*/ 1130742 h 1230916"/>
                <a:gd name="connsiteX45" fmla="*/ 1919562 w 2120501"/>
                <a:gd name="connsiteY45" fmla="*/ 1118207 h 1230916"/>
                <a:gd name="connsiteX46" fmla="*/ 1908722 w 2120501"/>
                <a:gd name="connsiteY46" fmla="*/ 1111968 h 1230916"/>
                <a:gd name="connsiteX47" fmla="*/ 1914428 w 2120501"/>
                <a:gd name="connsiteY47" fmla="*/ 1101995 h 1230916"/>
                <a:gd name="connsiteX48" fmla="*/ 1925286 w 2120501"/>
                <a:gd name="connsiteY48" fmla="*/ 1108243 h 1230916"/>
                <a:gd name="connsiteX49" fmla="*/ 1919562 w 2120501"/>
                <a:gd name="connsiteY49" fmla="*/ 1118207 h 1230916"/>
                <a:gd name="connsiteX50" fmla="*/ 1897845 w 2120501"/>
                <a:gd name="connsiteY50" fmla="*/ 1105681 h 1230916"/>
                <a:gd name="connsiteX51" fmla="*/ 1887015 w 2120501"/>
                <a:gd name="connsiteY51" fmla="*/ 1099414 h 1230916"/>
                <a:gd name="connsiteX52" fmla="*/ 1892749 w 2120501"/>
                <a:gd name="connsiteY52" fmla="*/ 1089470 h 1230916"/>
                <a:gd name="connsiteX53" fmla="*/ 1903598 w 2120501"/>
                <a:gd name="connsiteY53" fmla="*/ 1095747 h 1230916"/>
                <a:gd name="connsiteX54" fmla="*/ 1897845 w 2120501"/>
                <a:gd name="connsiteY54" fmla="*/ 1105681 h 1230916"/>
                <a:gd name="connsiteX55" fmla="*/ 1876156 w 2120501"/>
                <a:gd name="connsiteY55" fmla="*/ 1093165 h 1230916"/>
                <a:gd name="connsiteX56" fmla="*/ 1865336 w 2120501"/>
                <a:gd name="connsiteY56" fmla="*/ 1086927 h 1230916"/>
                <a:gd name="connsiteX57" fmla="*/ 1871060 w 2120501"/>
                <a:gd name="connsiteY57" fmla="*/ 1076935 h 1230916"/>
                <a:gd name="connsiteX58" fmla="*/ 1881919 w 2120501"/>
                <a:gd name="connsiteY58" fmla="*/ 1083203 h 1230916"/>
                <a:gd name="connsiteX59" fmla="*/ 1876156 w 2120501"/>
                <a:gd name="connsiteY59" fmla="*/ 1093165 h 1230916"/>
                <a:gd name="connsiteX60" fmla="*/ 1854468 w 2120501"/>
                <a:gd name="connsiteY60" fmla="*/ 1080631 h 1230916"/>
                <a:gd name="connsiteX61" fmla="*/ 1843619 w 2120501"/>
                <a:gd name="connsiteY61" fmla="*/ 1074363 h 1230916"/>
                <a:gd name="connsiteX62" fmla="*/ 1849372 w 2120501"/>
                <a:gd name="connsiteY62" fmla="*/ 1064410 h 1230916"/>
                <a:gd name="connsiteX63" fmla="*/ 1860183 w 2120501"/>
                <a:gd name="connsiteY63" fmla="*/ 1070667 h 1230916"/>
                <a:gd name="connsiteX64" fmla="*/ 1854468 w 2120501"/>
                <a:gd name="connsiteY64" fmla="*/ 1080631 h 1230916"/>
                <a:gd name="connsiteX65" fmla="*/ 1832799 w 2120501"/>
                <a:gd name="connsiteY65" fmla="*/ 1068115 h 1230916"/>
                <a:gd name="connsiteX66" fmla="*/ 1821950 w 2120501"/>
                <a:gd name="connsiteY66" fmla="*/ 1061904 h 1230916"/>
                <a:gd name="connsiteX67" fmla="*/ 1827693 w 2120501"/>
                <a:gd name="connsiteY67" fmla="*/ 1051903 h 1230916"/>
                <a:gd name="connsiteX68" fmla="*/ 1838552 w 2120501"/>
                <a:gd name="connsiteY68" fmla="*/ 1058152 h 1230916"/>
                <a:gd name="connsiteX69" fmla="*/ 1832799 w 2120501"/>
                <a:gd name="connsiteY69" fmla="*/ 1068115 h 1230916"/>
                <a:gd name="connsiteX70" fmla="*/ 1811091 w 2120501"/>
                <a:gd name="connsiteY70" fmla="*/ 1055608 h 1230916"/>
                <a:gd name="connsiteX71" fmla="*/ 1800271 w 2120501"/>
                <a:gd name="connsiteY71" fmla="*/ 1049341 h 1230916"/>
                <a:gd name="connsiteX72" fmla="*/ 1805995 w 2120501"/>
                <a:gd name="connsiteY72" fmla="*/ 1039387 h 1230916"/>
                <a:gd name="connsiteX73" fmla="*/ 1816844 w 2120501"/>
                <a:gd name="connsiteY73" fmla="*/ 1045636 h 1230916"/>
                <a:gd name="connsiteX74" fmla="*/ 1811091 w 2120501"/>
                <a:gd name="connsiteY74" fmla="*/ 1055608 h 1230916"/>
                <a:gd name="connsiteX75" fmla="*/ 1789393 w 2120501"/>
                <a:gd name="connsiteY75" fmla="*/ 1043083 h 1230916"/>
                <a:gd name="connsiteX76" fmla="*/ 1778573 w 2120501"/>
                <a:gd name="connsiteY76" fmla="*/ 1036825 h 1230916"/>
                <a:gd name="connsiteX77" fmla="*/ 1784297 w 2120501"/>
                <a:gd name="connsiteY77" fmla="*/ 1026843 h 1230916"/>
                <a:gd name="connsiteX78" fmla="*/ 1795156 w 2120501"/>
                <a:gd name="connsiteY78" fmla="*/ 1033120 h 1230916"/>
                <a:gd name="connsiteX79" fmla="*/ 1789393 w 2120501"/>
                <a:gd name="connsiteY79" fmla="*/ 1043083 h 1230916"/>
                <a:gd name="connsiteX80" fmla="*/ 1767743 w 2120501"/>
                <a:gd name="connsiteY80" fmla="*/ 1030577 h 1230916"/>
                <a:gd name="connsiteX81" fmla="*/ 1756894 w 2120501"/>
                <a:gd name="connsiteY81" fmla="*/ 1024319 h 1230916"/>
                <a:gd name="connsiteX82" fmla="*/ 1762618 w 2120501"/>
                <a:gd name="connsiteY82" fmla="*/ 1014336 h 1230916"/>
                <a:gd name="connsiteX83" fmla="*/ 1773486 w 2120501"/>
                <a:gd name="connsiteY83" fmla="*/ 1020585 h 1230916"/>
                <a:gd name="connsiteX84" fmla="*/ 1767743 w 2120501"/>
                <a:gd name="connsiteY84" fmla="*/ 1030577 h 1230916"/>
                <a:gd name="connsiteX85" fmla="*/ 1746035 w 2120501"/>
                <a:gd name="connsiteY85" fmla="*/ 1018042 h 1230916"/>
                <a:gd name="connsiteX86" fmla="*/ 1735196 w 2120501"/>
                <a:gd name="connsiteY86" fmla="*/ 1011765 h 1230916"/>
                <a:gd name="connsiteX87" fmla="*/ 1740920 w 2120501"/>
                <a:gd name="connsiteY87" fmla="*/ 1001792 h 1230916"/>
                <a:gd name="connsiteX88" fmla="*/ 1751789 w 2120501"/>
                <a:gd name="connsiteY88" fmla="*/ 1008069 h 1230916"/>
                <a:gd name="connsiteX89" fmla="*/ 1746035 w 2120501"/>
                <a:gd name="connsiteY89" fmla="*/ 1018042 h 1230916"/>
                <a:gd name="connsiteX90" fmla="*/ 1724357 w 2120501"/>
                <a:gd name="connsiteY90" fmla="*/ 1005507 h 1230916"/>
                <a:gd name="connsiteX91" fmla="*/ 1713488 w 2120501"/>
                <a:gd name="connsiteY91" fmla="*/ 999249 h 1230916"/>
                <a:gd name="connsiteX92" fmla="*/ 1719241 w 2120501"/>
                <a:gd name="connsiteY92" fmla="*/ 989286 h 1230916"/>
                <a:gd name="connsiteX93" fmla="*/ 1730081 w 2120501"/>
                <a:gd name="connsiteY93" fmla="*/ 995572 h 1230916"/>
                <a:gd name="connsiteX94" fmla="*/ 1724357 w 2120501"/>
                <a:gd name="connsiteY94" fmla="*/ 1005507 h 1230916"/>
                <a:gd name="connsiteX95" fmla="*/ 1702640 w 2120501"/>
                <a:gd name="connsiteY95" fmla="*/ 992991 h 1230916"/>
                <a:gd name="connsiteX96" fmla="*/ 1691819 w 2120501"/>
                <a:gd name="connsiteY96" fmla="*/ 986743 h 1230916"/>
                <a:gd name="connsiteX97" fmla="*/ 1697553 w 2120501"/>
                <a:gd name="connsiteY97" fmla="*/ 976742 h 1230916"/>
                <a:gd name="connsiteX98" fmla="*/ 1708393 w 2120501"/>
                <a:gd name="connsiteY98" fmla="*/ 983028 h 1230916"/>
                <a:gd name="connsiteX99" fmla="*/ 1702640 w 2120501"/>
                <a:gd name="connsiteY99" fmla="*/ 992991 h 1230916"/>
                <a:gd name="connsiteX100" fmla="*/ 1680951 w 2120501"/>
                <a:gd name="connsiteY100" fmla="*/ 980456 h 1230916"/>
                <a:gd name="connsiteX101" fmla="*/ 1670112 w 2120501"/>
                <a:gd name="connsiteY101" fmla="*/ 974217 h 1230916"/>
                <a:gd name="connsiteX102" fmla="*/ 1675865 w 2120501"/>
                <a:gd name="connsiteY102" fmla="*/ 964225 h 1230916"/>
                <a:gd name="connsiteX103" fmla="*/ 1686685 w 2120501"/>
                <a:gd name="connsiteY103" fmla="*/ 970474 h 1230916"/>
                <a:gd name="connsiteX104" fmla="*/ 1680951 w 2120501"/>
                <a:gd name="connsiteY104" fmla="*/ 980456 h 1230916"/>
                <a:gd name="connsiteX105" fmla="*/ 1659263 w 2120501"/>
                <a:gd name="connsiteY105" fmla="*/ 967969 h 1230916"/>
                <a:gd name="connsiteX106" fmla="*/ 1648414 w 2120501"/>
                <a:gd name="connsiteY106" fmla="*/ 961692 h 1230916"/>
                <a:gd name="connsiteX107" fmla="*/ 1654167 w 2120501"/>
                <a:gd name="connsiteY107" fmla="*/ 951738 h 1230916"/>
                <a:gd name="connsiteX108" fmla="*/ 1665016 w 2120501"/>
                <a:gd name="connsiteY108" fmla="*/ 957977 h 1230916"/>
                <a:gd name="connsiteX109" fmla="*/ 1659263 w 2120501"/>
                <a:gd name="connsiteY109" fmla="*/ 967969 h 1230916"/>
                <a:gd name="connsiteX110" fmla="*/ 1637584 w 2120501"/>
                <a:gd name="connsiteY110" fmla="*/ 955443 h 1230916"/>
                <a:gd name="connsiteX111" fmla="*/ 1626725 w 2120501"/>
                <a:gd name="connsiteY111" fmla="*/ 949176 h 1230916"/>
                <a:gd name="connsiteX112" fmla="*/ 1632488 w 2120501"/>
                <a:gd name="connsiteY112" fmla="*/ 939222 h 1230916"/>
                <a:gd name="connsiteX113" fmla="*/ 1643327 w 2120501"/>
                <a:gd name="connsiteY113" fmla="*/ 945452 h 1230916"/>
                <a:gd name="connsiteX114" fmla="*/ 1637584 w 2120501"/>
                <a:gd name="connsiteY114" fmla="*/ 955443 h 1230916"/>
                <a:gd name="connsiteX115" fmla="*/ 1615876 w 2120501"/>
                <a:gd name="connsiteY115" fmla="*/ 942909 h 1230916"/>
                <a:gd name="connsiteX116" fmla="*/ 1605008 w 2120501"/>
                <a:gd name="connsiteY116" fmla="*/ 936622 h 1230916"/>
                <a:gd name="connsiteX117" fmla="*/ 1610800 w 2120501"/>
                <a:gd name="connsiteY117" fmla="*/ 926697 h 1230916"/>
                <a:gd name="connsiteX118" fmla="*/ 1621639 w 2120501"/>
                <a:gd name="connsiteY118" fmla="*/ 932965 h 1230916"/>
                <a:gd name="connsiteX119" fmla="*/ 1615876 w 2120501"/>
                <a:gd name="connsiteY119" fmla="*/ 942909 h 1230916"/>
                <a:gd name="connsiteX120" fmla="*/ 1594207 w 2120501"/>
                <a:gd name="connsiteY120" fmla="*/ 930393 h 1230916"/>
                <a:gd name="connsiteX121" fmla="*/ 1583339 w 2120501"/>
                <a:gd name="connsiteY121" fmla="*/ 924144 h 1230916"/>
                <a:gd name="connsiteX122" fmla="*/ 1589092 w 2120501"/>
                <a:gd name="connsiteY122" fmla="*/ 914124 h 1230916"/>
                <a:gd name="connsiteX123" fmla="*/ 1599951 w 2120501"/>
                <a:gd name="connsiteY123" fmla="*/ 920401 h 1230916"/>
                <a:gd name="connsiteX124" fmla="*/ 1594207 w 2120501"/>
                <a:gd name="connsiteY124" fmla="*/ 930393 h 1230916"/>
                <a:gd name="connsiteX125" fmla="*/ 1572518 w 2120501"/>
                <a:gd name="connsiteY125" fmla="*/ 917848 h 1230916"/>
                <a:gd name="connsiteX126" fmla="*/ 1561689 w 2120501"/>
                <a:gd name="connsiteY126" fmla="*/ 911590 h 1230916"/>
                <a:gd name="connsiteX127" fmla="*/ 1567413 w 2120501"/>
                <a:gd name="connsiteY127" fmla="*/ 901618 h 1230916"/>
                <a:gd name="connsiteX128" fmla="*/ 1578272 w 2120501"/>
                <a:gd name="connsiteY128" fmla="*/ 907885 h 1230916"/>
                <a:gd name="connsiteX129" fmla="*/ 1572518 w 2120501"/>
                <a:gd name="connsiteY129" fmla="*/ 917848 h 1230916"/>
                <a:gd name="connsiteX130" fmla="*/ 1550811 w 2120501"/>
                <a:gd name="connsiteY130" fmla="*/ 905333 h 1230916"/>
                <a:gd name="connsiteX131" fmla="*/ 1539962 w 2120501"/>
                <a:gd name="connsiteY131" fmla="*/ 899036 h 1230916"/>
                <a:gd name="connsiteX132" fmla="*/ 1545734 w 2120501"/>
                <a:gd name="connsiteY132" fmla="*/ 889121 h 1230916"/>
                <a:gd name="connsiteX133" fmla="*/ 1556545 w 2120501"/>
                <a:gd name="connsiteY133" fmla="*/ 895388 h 1230916"/>
                <a:gd name="connsiteX134" fmla="*/ 1550811 w 2120501"/>
                <a:gd name="connsiteY134" fmla="*/ 905333 h 1230916"/>
                <a:gd name="connsiteX135" fmla="*/ 1529104 w 2120501"/>
                <a:gd name="connsiteY135" fmla="*/ 892807 h 1230916"/>
                <a:gd name="connsiteX136" fmla="*/ 1518302 w 2120501"/>
                <a:gd name="connsiteY136" fmla="*/ 886578 h 1230916"/>
                <a:gd name="connsiteX137" fmla="*/ 1524036 w 2120501"/>
                <a:gd name="connsiteY137" fmla="*/ 876586 h 1230916"/>
                <a:gd name="connsiteX138" fmla="*/ 1534876 w 2120501"/>
                <a:gd name="connsiteY138" fmla="*/ 882835 h 1230916"/>
                <a:gd name="connsiteX139" fmla="*/ 1529104 w 2120501"/>
                <a:gd name="connsiteY139" fmla="*/ 892807 h 1230916"/>
                <a:gd name="connsiteX140" fmla="*/ 1507453 w 2120501"/>
                <a:gd name="connsiteY140" fmla="*/ 880291 h 1230916"/>
                <a:gd name="connsiteX141" fmla="*/ 1496595 w 2120501"/>
                <a:gd name="connsiteY141" fmla="*/ 874024 h 1230916"/>
                <a:gd name="connsiteX142" fmla="*/ 1502348 w 2120501"/>
                <a:gd name="connsiteY142" fmla="*/ 864061 h 1230916"/>
                <a:gd name="connsiteX143" fmla="*/ 1513187 w 2120501"/>
                <a:gd name="connsiteY143" fmla="*/ 870309 h 1230916"/>
                <a:gd name="connsiteX144" fmla="*/ 1507453 w 2120501"/>
                <a:gd name="connsiteY144" fmla="*/ 880291 h 1230916"/>
                <a:gd name="connsiteX145" fmla="*/ 1485755 w 2120501"/>
                <a:gd name="connsiteY145" fmla="*/ 867737 h 1230916"/>
                <a:gd name="connsiteX146" fmla="*/ 1474897 w 2120501"/>
                <a:gd name="connsiteY146" fmla="*/ 861489 h 1230916"/>
                <a:gd name="connsiteX147" fmla="*/ 1480640 w 2120501"/>
                <a:gd name="connsiteY147" fmla="*/ 851545 h 1230916"/>
                <a:gd name="connsiteX148" fmla="*/ 1491499 w 2120501"/>
                <a:gd name="connsiteY148" fmla="*/ 857793 h 1230916"/>
                <a:gd name="connsiteX149" fmla="*/ 1485755 w 2120501"/>
                <a:gd name="connsiteY149" fmla="*/ 867737 h 1230916"/>
                <a:gd name="connsiteX150" fmla="*/ 1464076 w 2120501"/>
                <a:gd name="connsiteY150" fmla="*/ 855259 h 1230916"/>
                <a:gd name="connsiteX151" fmla="*/ 1453218 w 2120501"/>
                <a:gd name="connsiteY151" fmla="*/ 848973 h 1230916"/>
                <a:gd name="connsiteX152" fmla="*/ 1458942 w 2120501"/>
                <a:gd name="connsiteY152" fmla="*/ 839019 h 1230916"/>
                <a:gd name="connsiteX153" fmla="*/ 1469791 w 2120501"/>
                <a:gd name="connsiteY153" fmla="*/ 845268 h 1230916"/>
                <a:gd name="connsiteX154" fmla="*/ 1464076 w 2120501"/>
                <a:gd name="connsiteY154" fmla="*/ 855259 h 1230916"/>
                <a:gd name="connsiteX155" fmla="*/ 1442350 w 2120501"/>
                <a:gd name="connsiteY155" fmla="*/ 842715 h 1230916"/>
                <a:gd name="connsiteX156" fmla="*/ 1431520 w 2120501"/>
                <a:gd name="connsiteY156" fmla="*/ 836448 h 1230916"/>
                <a:gd name="connsiteX157" fmla="*/ 1437254 w 2120501"/>
                <a:gd name="connsiteY157" fmla="*/ 826504 h 1230916"/>
                <a:gd name="connsiteX158" fmla="*/ 1448160 w 2120501"/>
                <a:gd name="connsiteY158" fmla="*/ 832771 h 1230916"/>
                <a:gd name="connsiteX159" fmla="*/ 1442350 w 2120501"/>
                <a:gd name="connsiteY159" fmla="*/ 842715 h 1230916"/>
                <a:gd name="connsiteX160" fmla="*/ 1420680 w 2120501"/>
                <a:gd name="connsiteY160" fmla="*/ 830199 h 1230916"/>
                <a:gd name="connsiteX161" fmla="*/ 1409831 w 2120501"/>
                <a:gd name="connsiteY161" fmla="*/ 823960 h 1230916"/>
                <a:gd name="connsiteX162" fmla="*/ 1415556 w 2120501"/>
                <a:gd name="connsiteY162" fmla="*/ 813988 h 1230916"/>
                <a:gd name="connsiteX163" fmla="*/ 1426434 w 2120501"/>
                <a:gd name="connsiteY163" fmla="*/ 820217 h 1230916"/>
                <a:gd name="connsiteX164" fmla="*/ 1420680 w 2120501"/>
                <a:gd name="connsiteY164" fmla="*/ 830199 h 1230916"/>
                <a:gd name="connsiteX165" fmla="*/ 1399002 w 2120501"/>
                <a:gd name="connsiteY165" fmla="*/ 817693 h 1230916"/>
                <a:gd name="connsiteX166" fmla="*/ 1388172 w 2120501"/>
                <a:gd name="connsiteY166" fmla="*/ 811426 h 1230916"/>
                <a:gd name="connsiteX167" fmla="*/ 1393868 w 2120501"/>
                <a:gd name="connsiteY167" fmla="*/ 801434 h 1230916"/>
                <a:gd name="connsiteX168" fmla="*/ 1404726 w 2120501"/>
                <a:gd name="connsiteY168" fmla="*/ 807673 h 1230916"/>
                <a:gd name="connsiteX169" fmla="*/ 1399002 w 2120501"/>
                <a:gd name="connsiteY169" fmla="*/ 817693 h 1230916"/>
                <a:gd name="connsiteX170" fmla="*/ 1377275 w 2120501"/>
                <a:gd name="connsiteY170" fmla="*/ 805149 h 1230916"/>
                <a:gd name="connsiteX171" fmla="*/ 1366455 w 2120501"/>
                <a:gd name="connsiteY171" fmla="*/ 798872 h 1230916"/>
                <a:gd name="connsiteX172" fmla="*/ 1372208 w 2120501"/>
                <a:gd name="connsiteY172" fmla="*/ 788947 h 1230916"/>
                <a:gd name="connsiteX173" fmla="*/ 1383057 w 2120501"/>
                <a:gd name="connsiteY173" fmla="*/ 795204 h 1230916"/>
                <a:gd name="connsiteX174" fmla="*/ 1377275 w 2120501"/>
                <a:gd name="connsiteY174" fmla="*/ 805149 h 1230916"/>
                <a:gd name="connsiteX175" fmla="*/ 1355615 w 2120501"/>
                <a:gd name="connsiteY175" fmla="*/ 792623 h 1230916"/>
                <a:gd name="connsiteX176" fmla="*/ 1344776 w 2120501"/>
                <a:gd name="connsiteY176" fmla="*/ 786356 h 1230916"/>
                <a:gd name="connsiteX177" fmla="*/ 1350510 w 2120501"/>
                <a:gd name="connsiteY177" fmla="*/ 776402 h 1230916"/>
                <a:gd name="connsiteX178" fmla="*/ 1361387 w 2120501"/>
                <a:gd name="connsiteY178" fmla="*/ 782660 h 1230916"/>
                <a:gd name="connsiteX179" fmla="*/ 1355615 w 2120501"/>
                <a:gd name="connsiteY179" fmla="*/ 792623 h 1230916"/>
                <a:gd name="connsiteX180" fmla="*/ 1333946 w 2120501"/>
                <a:gd name="connsiteY180" fmla="*/ 780107 h 1230916"/>
                <a:gd name="connsiteX181" fmla="*/ 1323097 w 2120501"/>
                <a:gd name="connsiteY181" fmla="*/ 773859 h 1230916"/>
                <a:gd name="connsiteX182" fmla="*/ 1328840 w 2120501"/>
                <a:gd name="connsiteY182" fmla="*/ 763886 h 1230916"/>
                <a:gd name="connsiteX183" fmla="*/ 1339680 w 2120501"/>
                <a:gd name="connsiteY183" fmla="*/ 770125 h 1230916"/>
                <a:gd name="connsiteX184" fmla="*/ 1333946 w 2120501"/>
                <a:gd name="connsiteY184" fmla="*/ 780107 h 1230916"/>
                <a:gd name="connsiteX185" fmla="*/ 1312238 w 2120501"/>
                <a:gd name="connsiteY185" fmla="*/ 767582 h 1230916"/>
                <a:gd name="connsiteX186" fmla="*/ 1301399 w 2120501"/>
                <a:gd name="connsiteY186" fmla="*/ 761276 h 1230916"/>
                <a:gd name="connsiteX187" fmla="*/ 1307133 w 2120501"/>
                <a:gd name="connsiteY187" fmla="*/ 751351 h 1230916"/>
                <a:gd name="connsiteX188" fmla="*/ 1317991 w 2120501"/>
                <a:gd name="connsiteY188" fmla="*/ 757647 h 1230916"/>
                <a:gd name="connsiteX189" fmla="*/ 1312238 w 2120501"/>
                <a:gd name="connsiteY189" fmla="*/ 767582 h 1230916"/>
                <a:gd name="connsiteX190" fmla="*/ 1290559 w 2120501"/>
                <a:gd name="connsiteY190" fmla="*/ 755066 h 1230916"/>
                <a:gd name="connsiteX191" fmla="*/ 1279720 w 2120501"/>
                <a:gd name="connsiteY191" fmla="*/ 748827 h 1230916"/>
                <a:gd name="connsiteX192" fmla="*/ 1285426 w 2120501"/>
                <a:gd name="connsiteY192" fmla="*/ 738845 h 1230916"/>
                <a:gd name="connsiteX193" fmla="*/ 1296284 w 2120501"/>
                <a:gd name="connsiteY193" fmla="*/ 745065 h 1230916"/>
                <a:gd name="connsiteX194" fmla="*/ 1290559 w 2120501"/>
                <a:gd name="connsiteY194" fmla="*/ 755066 h 1230916"/>
                <a:gd name="connsiteX195" fmla="*/ 1268861 w 2120501"/>
                <a:gd name="connsiteY195" fmla="*/ 742550 h 1230916"/>
                <a:gd name="connsiteX196" fmla="*/ 1258003 w 2120501"/>
                <a:gd name="connsiteY196" fmla="*/ 736273 h 1230916"/>
                <a:gd name="connsiteX197" fmla="*/ 1263756 w 2120501"/>
                <a:gd name="connsiteY197" fmla="*/ 726300 h 1230916"/>
                <a:gd name="connsiteX198" fmla="*/ 1274615 w 2120501"/>
                <a:gd name="connsiteY198" fmla="*/ 732568 h 1230916"/>
                <a:gd name="connsiteX199" fmla="*/ 1268861 w 2120501"/>
                <a:gd name="connsiteY199" fmla="*/ 742550 h 1230916"/>
                <a:gd name="connsiteX200" fmla="*/ 1247163 w 2120501"/>
                <a:gd name="connsiteY200" fmla="*/ 730005 h 1230916"/>
                <a:gd name="connsiteX201" fmla="*/ 1236296 w 2120501"/>
                <a:gd name="connsiteY201" fmla="*/ 723767 h 1230916"/>
                <a:gd name="connsiteX202" fmla="*/ 1242049 w 2120501"/>
                <a:gd name="connsiteY202" fmla="*/ 713794 h 1230916"/>
                <a:gd name="connsiteX203" fmla="*/ 1252907 w 2120501"/>
                <a:gd name="connsiteY203" fmla="*/ 720080 h 1230916"/>
                <a:gd name="connsiteX204" fmla="*/ 1247163 w 2120501"/>
                <a:gd name="connsiteY204" fmla="*/ 730005 h 1230916"/>
                <a:gd name="connsiteX205" fmla="*/ 1225475 w 2120501"/>
                <a:gd name="connsiteY205" fmla="*/ 717490 h 1230916"/>
                <a:gd name="connsiteX206" fmla="*/ 1214626 w 2120501"/>
                <a:gd name="connsiteY206" fmla="*/ 711232 h 1230916"/>
                <a:gd name="connsiteX207" fmla="*/ 1220379 w 2120501"/>
                <a:gd name="connsiteY207" fmla="*/ 701269 h 1230916"/>
                <a:gd name="connsiteX208" fmla="*/ 1231209 w 2120501"/>
                <a:gd name="connsiteY208" fmla="*/ 707517 h 1230916"/>
                <a:gd name="connsiteX209" fmla="*/ 1225475 w 2120501"/>
                <a:gd name="connsiteY209" fmla="*/ 717490 h 1230916"/>
                <a:gd name="connsiteX210" fmla="*/ 1203777 w 2120501"/>
                <a:gd name="connsiteY210" fmla="*/ 704993 h 1230916"/>
                <a:gd name="connsiteX211" fmla="*/ 1192919 w 2120501"/>
                <a:gd name="connsiteY211" fmla="*/ 698716 h 1230916"/>
                <a:gd name="connsiteX212" fmla="*/ 1198710 w 2120501"/>
                <a:gd name="connsiteY212" fmla="*/ 688743 h 1230916"/>
                <a:gd name="connsiteX213" fmla="*/ 1209530 w 2120501"/>
                <a:gd name="connsiteY213" fmla="*/ 695020 h 1230916"/>
                <a:gd name="connsiteX214" fmla="*/ 1203777 w 2120501"/>
                <a:gd name="connsiteY214" fmla="*/ 704993 h 1230916"/>
                <a:gd name="connsiteX215" fmla="*/ 1182098 w 2120501"/>
                <a:gd name="connsiteY215" fmla="*/ 692448 h 1230916"/>
                <a:gd name="connsiteX216" fmla="*/ 1171259 w 2120501"/>
                <a:gd name="connsiteY216" fmla="*/ 686191 h 1230916"/>
                <a:gd name="connsiteX217" fmla="*/ 1176993 w 2120501"/>
                <a:gd name="connsiteY217" fmla="*/ 676237 h 1230916"/>
                <a:gd name="connsiteX218" fmla="*/ 1187813 w 2120501"/>
                <a:gd name="connsiteY218" fmla="*/ 682486 h 1230916"/>
                <a:gd name="connsiteX219" fmla="*/ 1182098 w 2120501"/>
                <a:gd name="connsiteY219" fmla="*/ 692448 h 1230916"/>
                <a:gd name="connsiteX220" fmla="*/ 1160448 w 2120501"/>
                <a:gd name="connsiteY220" fmla="*/ 679904 h 1230916"/>
                <a:gd name="connsiteX221" fmla="*/ 1149580 w 2120501"/>
                <a:gd name="connsiteY221" fmla="*/ 673694 h 1230916"/>
                <a:gd name="connsiteX222" fmla="*/ 1155314 w 2120501"/>
                <a:gd name="connsiteY222" fmla="*/ 663702 h 1230916"/>
                <a:gd name="connsiteX223" fmla="*/ 1166144 w 2120501"/>
                <a:gd name="connsiteY223" fmla="*/ 669950 h 1230916"/>
                <a:gd name="connsiteX224" fmla="*/ 1160448 w 2120501"/>
                <a:gd name="connsiteY224" fmla="*/ 679904 h 1230916"/>
                <a:gd name="connsiteX225" fmla="*/ 1138712 w 2120501"/>
                <a:gd name="connsiteY225" fmla="*/ 667398 h 1230916"/>
                <a:gd name="connsiteX226" fmla="*/ 1127892 w 2120501"/>
                <a:gd name="connsiteY226" fmla="*/ 661121 h 1230916"/>
                <a:gd name="connsiteX227" fmla="*/ 1133635 w 2120501"/>
                <a:gd name="connsiteY227" fmla="*/ 651196 h 1230916"/>
                <a:gd name="connsiteX228" fmla="*/ 1144475 w 2120501"/>
                <a:gd name="connsiteY228" fmla="*/ 657463 h 1230916"/>
                <a:gd name="connsiteX229" fmla="*/ 1138712 w 2120501"/>
                <a:gd name="connsiteY229" fmla="*/ 667398 h 1230916"/>
                <a:gd name="connsiteX230" fmla="*/ 1117014 w 2120501"/>
                <a:gd name="connsiteY230" fmla="*/ 654911 h 1230916"/>
                <a:gd name="connsiteX231" fmla="*/ 1106165 w 2120501"/>
                <a:gd name="connsiteY231" fmla="*/ 648624 h 1230916"/>
                <a:gd name="connsiteX232" fmla="*/ 1111918 w 2120501"/>
                <a:gd name="connsiteY232" fmla="*/ 638652 h 1230916"/>
                <a:gd name="connsiteX233" fmla="*/ 1122777 w 2120501"/>
                <a:gd name="connsiteY233" fmla="*/ 644910 h 1230916"/>
                <a:gd name="connsiteX234" fmla="*/ 1117014 w 2120501"/>
                <a:gd name="connsiteY234" fmla="*/ 654911 h 1230916"/>
                <a:gd name="connsiteX235" fmla="*/ 1095364 w 2120501"/>
                <a:gd name="connsiteY235" fmla="*/ 642357 h 1230916"/>
                <a:gd name="connsiteX236" fmla="*/ 1084486 w 2120501"/>
                <a:gd name="connsiteY236" fmla="*/ 636108 h 1230916"/>
                <a:gd name="connsiteX237" fmla="*/ 1090239 w 2120501"/>
                <a:gd name="connsiteY237" fmla="*/ 626136 h 1230916"/>
                <a:gd name="connsiteX238" fmla="*/ 1101098 w 2120501"/>
                <a:gd name="connsiteY238" fmla="*/ 632393 h 1230916"/>
                <a:gd name="connsiteX239" fmla="*/ 1095364 w 2120501"/>
                <a:gd name="connsiteY239" fmla="*/ 642357 h 1230916"/>
                <a:gd name="connsiteX240" fmla="*/ 1073656 w 2120501"/>
                <a:gd name="connsiteY240" fmla="*/ 629831 h 1230916"/>
                <a:gd name="connsiteX241" fmla="*/ 1062788 w 2120501"/>
                <a:gd name="connsiteY241" fmla="*/ 623574 h 1230916"/>
                <a:gd name="connsiteX242" fmla="*/ 1068541 w 2120501"/>
                <a:gd name="connsiteY242" fmla="*/ 613629 h 1230916"/>
                <a:gd name="connsiteX243" fmla="*/ 1079390 w 2120501"/>
                <a:gd name="connsiteY243" fmla="*/ 619887 h 1230916"/>
                <a:gd name="connsiteX244" fmla="*/ 1073656 w 2120501"/>
                <a:gd name="connsiteY244" fmla="*/ 629831 h 1230916"/>
                <a:gd name="connsiteX245" fmla="*/ 1051968 w 2120501"/>
                <a:gd name="connsiteY245" fmla="*/ 617306 h 1230916"/>
                <a:gd name="connsiteX246" fmla="*/ 1041100 w 2120501"/>
                <a:gd name="connsiteY246" fmla="*/ 611058 h 1230916"/>
                <a:gd name="connsiteX247" fmla="*/ 1046824 w 2120501"/>
                <a:gd name="connsiteY247" fmla="*/ 601076 h 1230916"/>
                <a:gd name="connsiteX248" fmla="*/ 1057702 w 2120501"/>
                <a:gd name="connsiteY248" fmla="*/ 607343 h 1230916"/>
                <a:gd name="connsiteX249" fmla="*/ 1051968 w 2120501"/>
                <a:gd name="connsiteY249" fmla="*/ 617306 h 1230916"/>
                <a:gd name="connsiteX250" fmla="*/ 1030260 w 2120501"/>
                <a:gd name="connsiteY250" fmla="*/ 604771 h 1230916"/>
                <a:gd name="connsiteX251" fmla="*/ 1019402 w 2120501"/>
                <a:gd name="connsiteY251" fmla="*/ 598504 h 1230916"/>
                <a:gd name="connsiteX252" fmla="*/ 1025174 w 2120501"/>
                <a:gd name="connsiteY252" fmla="*/ 588569 h 1230916"/>
                <a:gd name="connsiteX253" fmla="*/ 1036023 w 2120501"/>
                <a:gd name="connsiteY253" fmla="*/ 594865 h 1230916"/>
                <a:gd name="connsiteX254" fmla="*/ 1030260 w 2120501"/>
                <a:gd name="connsiteY254" fmla="*/ 604771 h 1230916"/>
                <a:gd name="connsiteX255" fmla="*/ 1008581 w 2120501"/>
                <a:gd name="connsiteY255" fmla="*/ 592284 h 1230916"/>
                <a:gd name="connsiteX256" fmla="*/ 997723 w 2120501"/>
                <a:gd name="connsiteY256" fmla="*/ 586054 h 1230916"/>
                <a:gd name="connsiteX257" fmla="*/ 1003514 w 2120501"/>
                <a:gd name="connsiteY257" fmla="*/ 576072 h 1230916"/>
                <a:gd name="connsiteX258" fmla="*/ 1014325 w 2120501"/>
                <a:gd name="connsiteY258" fmla="*/ 582283 h 1230916"/>
                <a:gd name="connsiteX259" fmla="*/ 1008581 w 2120501"/>
                <a:gd name="connsiteY259" fmla="*/ 592284 h 1230916"/>
                <a:gd name="connsiteX260" fmla="*/ 986912 w 2120501"/>
                <a:gd name="connsiteY260" fmla="*/ 579758 h 1230916"/>
                <a:gd name="connsiteX261" fmla="*/ 976034 w 2120501"/>
                <a:gd name="connsiteY261" fmla="*/ 573500 h 1230916"/>
                <a:gd name="connsiteX262" fmla="*/ 981787 w 2120501"/>
                <a:gd name="connsiteY262" fmla="*/ 563509 h 1230916"/>
                <a:gd name="connsiteX263" fmla="*/ 992617 w 2120501"/>
                <a:gd name="connsiteY263" fmla="*/ 569786 h 1230916"/>
                <a:gd name="connsiteX264" fmla="*/ 986912 w 2120501"/>
                <a:gd name="connsiteY264" fmla="*/ 579758 h 1230916"/>
                <a:gd name="connsiteX265" fmla="*/ 965176 w 2120501"/>
                <a:gd name="connsiteY265" fmla="*/ 567214 h 1230916"/>
                <a:gd name="connsiteX266" fmla="*/ 954327 w 2120501"/>
                <a:gd name="connsiteY266" fmla="*/ 560956 h 1230916"/>
                <a:gd name="connsiteX267" fmla="*/ 960099 w 2120501"/>
                <a:gd name="connsiteY267" fmla="*/ 550993 h 1230916"/>
                <a:gd name="connsiteX268" fmla="*/ 970958 w 2120501"/>
                <a:gd name="connsiteY268" fmla="*/ 557289 h 1230916"/>
                <a:gd name="connsiteX269" fmla="*/ 965176 w 2120501"/>
                <a:gd name="connsiteY269" fmla="*/ 567214 h 1230916"/>
                <a:gd name="connsiteX270" fmla="*/ 943526 w 2120501"/>
                <a:gd name="connsiteY270" fmla="*/ 554707 h 1230916"/>
                <a:gd name="connsiteX271" fmla="*/ 932696 w 2120501"/>
                <a:gd name="connsiteY271" fmla="*/ 548469 h 1230916"/>
                <a:gd name="connsiteX272" fmla="*/ 938411 w 2120501"/>
                <a:gd name="connsiteY272" fmla="*/ 538468 h 1230916"/>
                <a:gd name="connsiteX273" fmla="*/ 949279 w 2120501"/>
                <a:gd name="connsiteY273" fmla="*/ 544745 h 1230916"/>
                <a:gd name="connsiteX274" fmla="*/ 943526 w 2120501"/>
                <a:gd name="connsiteY274" fmla="*/ 554707 h 1230916"/>
                <a:gd name="connsiteX275" fmla="*/ 921837 w 2120501"/>
                <a:gd name="connsiteY275" fmla="*/ 542182 h 1230916"/>
                <a:gd name="connsiteX276" fmla="*/ 910979 w 2120501"/>
                <a:gd name="connsiteY276" fmla="*/ 535915 h 1230916"/>
                <a:gd name="connsiteX277" fmla="*/ 916722 w 2120501"/>
                <a:gd name="connsiteY277" fmla="*/ 525923 h 1230916"/>
                <a:gd name="connsiteX278" fmla="*/ 927590 w 2120501"/>
                <a:gd name="connsiteY278" fmla="*/ 532200 h 1230916"/>
                <a:gd name="connsiteX279" fmla="*/ 921837 w 2120501"/>
                <a:gd name="connsiteY279" fmla="*/ 542182 h 1230916"/>
                <a:gd name="connsiteX280" fmla="*/ 900111 w 2120501"/>
                <a:gd name="connsiteY280" fmla="*/ 529657 h 1230916"/>
                <a:gd name="connsiteX281" fmla="*/ 889300 w 2120501"/>
                <a:gd name="connsiteY281" fmla="*/ 523380 h 1230916"/>
                <a:gd name="connsiteX282" fmla="*/ 895034 w 2120501"/>
                <a:gd name="connsiteY282" fmla="*/ 513445 h 1230916"/>
                <a:gd name="connsiteX283" fmla="*/ 905883 w 2120501"/>
                <a:gd name="connsiteY283" fmla="*/ 519713 h 1230916"/>
                <a:gd name="connsiteX284" fmla="*/ 900111 w 2120501"/>
                <a:gd name="connsiteY284" fmla="*/ 529657 h 1230916"/>
                <a:gd name="connsiteX285" fmla="*/ 878460 w 2120501"/>
                <a:gd name="connsiteY285" fmla="*/ 517141 h 1230916"/>
                <a:gd name="connsiteX286" fmla="*/ 867611 w 2120501"/>
                <a:gd name="connsiteY286" fmla="*/ 510873 h 1230916"/>
                <a:gd name="connsiteX287" fmla="*/ 873355 w 2120501"/>
                <a:gd name="connsiteY287" fmla="*/ 500910 h 1230916"/>
                <a:gd name="connsiteX288" fmla="*/ 884185 w 2120501"/>
                <a:gd name="connsiteY288" fmla="*/ 507168 h 1230916"/>
                <a:gd name="connsiteX289" fmla="*/ 878460 w 2120501"/>
                <a:gd name="connsiteY289" fmla="*/ 517141 h 1230916"/>
                <a:gd name="connsiteX290" fmla="*/ 856753 w 2120501"/>
                <a:gd name="connsiteY290" fmla="*/ 504597 h 1230916"/>
                <a:gd name="connsiteX291" fmla="*/ 845913 w 2120501"/>
                <a:gd name="connsiteY291" fmla="*/ 498348 h 1230916"/>
                <a:gd name="connsiteX292" fmla="*/ 851667 w 2120501"/>
                <a:gd name="connsiteY292" fmla="*/ 488395 h 1230916"/>
                <a:gd name="connsiteX293" fmla="*/ 862506 w 2120501"/>
                <a:gd name="connsiteY293" fmla="*/ 494672 h 1230916"/>
                <a:gd name="connsiteX294" fmla="*/ 856753 w 2120501"/>
                <a:gd name="connsiteY294" fmla="*/ 504597 h 1230916"/>
                <a:gd name="connsiteX295" fmla="*/ 835045 w 2120501"/>
                <a:gd name="connsiteY295" fmla="*/ 492110 h 1230916"/>
                <a:gd name="connsiteX296" fmla="*/ 824225 w 2120501"/>
                <a:gd name="connsiteY296" fmla="*/ 485833 h 1230916"/>
                <a:gd name="connsiteX297" fmla="*/ 829959 w 2120501"/>
                <a:gd name="connsiteY297" fmla="*/ 475850 h 1230916"/>
                <a:gd name="connsiteX298" fmla="*/ 840798 w 2120501"/>
                <a:gd name="connsiteY298" fmla="*/ 482108 h 1230916"/>
                <a:gd name="connsiteX299" fmla="*/ 835045 w 2120501"/>
                <a:gd name="connsiteY299" fmla="*/ 492110 h 1230916"/>
                <a:gd name="connsiteX300" fmla="*/ 813376 w 2120501"/>
                <a:gd name="connsiteY300" fmla="*/ 479574 h 1230916"/>
                <a:gd name="connsiteX301" fmla="*/ 802527 w 2120501"/>
                <a:gd name="connsiteY301" fmla="*/ 473326 h 1230916"/>
                <a:gd name="connsiteX302" fmla="*/ 808261 w 2120501"/>
                <a:gd name="connsiteY302" fmla="*/ 463344 h 1230916"/>
                <a:gd name="connsiteX303" fmla="*/ 819129 w 2120501"/>
                <a:gd name="connsiteY303" fmla="*/ 469592 h 1230916"/>
                <a:gd name="connsiteX304" fmla="*/ 813376 w 2120501"/>
                <a:gd name="connsiteY304" fmla="*/ 479574 h 1230916"/>
                <a:gd name="connsiteX305" fmla="*/ 791659 w 2120501"/>
                <a:gd name="connsiteY305" fmla="*/ 467049 h 1230916"/>
                <a:gd name="connsiteX306" fmla="*/ 780829 w 2120501"/>
                <a:gd name="connsiteY306" fmla="*/ 460763 h 1230916"/>
                <a:gd name="connsiteX307" fmla="*/ 786601 w 2120501"/>
                <a:gd name="connsiteY307" fmla="*/ 450838 h 1230916"/>
                <a:gd name="connsiteX308" fmla="*/ 797460 w 2120501"/>
                <a:gd name="connsiteY308" fmla="*/ 457134 h 1230916"/>
                <a:gd name="connsiteX309" fmla="*/ 791659 w 2120501"/>
                <a:gd name="connsiteY309" fmla="*/ 467049 h 1230916"/>
                <a:gd name="connsiteX310" fmla="*/ 770018 w 2120501"/>
                <a:gd name="connsiteY310" fmla="*/ 454523 h 1230916"/>
                <a:gd name="connsiteX311" fmla="*/ 759160 w 2120501"/>
                <a:gd name="connsiteY311" fmla="*/ 448266 h 1230916"/>
                <a:gd name="connsiteX312" fmla="*/ 764865 w 2120501"/>
                <a:gd name="connsiteY312" fmla="*/ 438302 h 1230916"/>
                <a:gd name="connsiteX313" fmla="*/ 775733 w 2120501"/>
                <a:gd name="connsiteY313" fmla="*/ 444551 h 1230916"/>
                <a:gd name="connsiteX314" fmla="*/ 770018 w 2120501"/>
                <a:gd name="connsiteY314" fmla="*/ 454523 h 1230916"/>
                <a:gd name="connsiteX315" fmla="*/ 748320 w 2120501"/>
                <a:gd name="connsiteY315" fmla="*/ 441998 h 1230916"/>
                <a:gd name="connsiteX316" fmla="*/ 737481 w 2120501"/>
                <a:gd name="connsiteY316" fmla="*/ 435759 h 1230916"/>
                <a:gd name="connsiteX317" fmla="*/ 743224 w 2120501"/>
                <a:gd name="connsiteY317" fmla="*/ 425778 h 1230916"/>
                <a:gd name="connsiteX318" fmla="*/ 754092 w 2120501"/>
                <a:gd name="connsiteY318" fmla="*/ 432016 h 1230916"/>
                <a:gd name="connsiteX319" fmla="*/ 748320 w 2120501"/>
                <a:gd name="connsiteY319" fmla="*/ 441998 h 1230916"/>
                <a:gd name="connsiteX320" fmla="*/ 726622 w 2120501"/>
                <a:gd name="connsiteY320" fmla="*/ 429463 h 1230916"/>
                <a:gd name="connsiteX321" fmla="*/ 715764 w 2120501"/>
                <a:gd name="connsiteY321" fmla="*/ 423206 h 1230916"/>
                <a:gd name="connsiteX322" fmla="*/ 721507 w 2120501"/>
                <a:gd name="connsiteY322" fmla="*/ 413252 h 1230916"/>
                <a:gd name="connsiteX323" fmla="*/ 732385 w 2120501"/>
                <a:gd name="connsiteY323" fmla="*/ 419500 h 1230916"/>
                <a:gd name="connsiteX324" fmla="*/ 726622 w 2120501"/>
                <a:gd name="connsiteY324" fmla="*/ 429463 h 1230916"/>
                <a:gd name="connsiteX325" fmla="*/ 704924 w 2120501"/>
                <a:gd name="connsiteY325" fmla="*/ 416948 h 1230916"/>
                <a:gd name="connsiteX326" fmla="*/ 694085 w 2120501"/>
                <a:gd name="connsiteY326" fmla="*/ 410709 h 1230916"/>
                <a:gd name="connsiteX327" fmla="*/ 699828 w 2120501"/>
                <a:gd name="connsiteY327" fmla="*/ 400727 h 1230916"/>
                <a:gd name="connsiteX328" fmla="*/ 710658 w 2120501"/>
                <a:gd name="connsiteY328" fmla="*/ 406984 h 1230916"/>
                <a:gd name="connsiteX329" fmla="*/ 704924 w 2120501"/>
                <a:gd name="connsiteY329" fmla="*/ 416948 h 1230916"/>
                <a:gd name="connsiteX330" fmla="*/ 683245 w 2120501"/>
                <a:gd name="connsiteY330" fmla="*/ 404413 h 1230916"/>
                <a:gd name="connsiteX331" fmla="*/ 672377 w 2120501"/>
                <a:gd name="connsiteY331" fmla="*/ 398145 h 1230916"/>
                <a:gd name="connsiteX332" fmla="*/ 678130 w 2120501"/>
                <a:gd name="connsiteY332" fmla="*/ 388201 h 1230916"/>
                <a:gd name="connsiteX333" fmla="*/ 688989 w 2120501"/>
                <a:gd name="connsiteY333" fmla="*/ 394450 h 1230916"/>
                <a:gd name="connsiteX334" fmla="*/ 683245 w 2120501"/>
                <a:gd name="connsiteY334" fmla="*/ 404413 h 1230916"/>
                <a:gd name="connsiteX335" fmla="*/ 661528 w 2120501"/>
                <a:gd name="connsiteY335" fmla="*/ 391906 h 1230916"/>
                <a:gd name="connsiteX336" fmla="*/ 650708 w 2120501"/>
                <a:gd name="connsiteY336" fmla="*/ 385677 h 1230916"/>
                <a:gd name="connsiteX337" fmla="*/ 656461 w 2120501"/>
                <a:gd name="connsiteY337" fmla="*/ 375704 h 1230916"/>
                <a:gd name="connsiteX338" fmla="*/ 667282 w 2120501"/>
                <a:gd name="connsiteY338" fmla="*/ 381914 h 1230916"/>
                <a:gd name="connsiteX339" fmla="*/ 661528 w 2120501"/>
                <a:gd name="connsiteY339" fmla="*/ 391906 h 1230916"/>
                <a:gd name="connsiteX340" fmla="*/ 639859 w 2120501"/>
                <a:gd name="connsiteY340" fmla="*/ 379400 h 1230916"/>
                <a:gd name="connsiteX341" fmla="*/ 629001 w 2120501"/>
                <a:gd name="connsiteY341" fmla="*/ 373123 h 1230916"/>
                <a:gd name="connsiteX342" fmla="*/ 634754 w 2120501"/>
                <a:gd name="connsiteY342" fmla="*/ 363160 h 1230916"/>
                <a:gd name="connsiteX343" fmla="*/ 645584 w 2120501"/>
                <a:gd name="connsiteY343" fmla="*/ 369418 h 1230916"/>
                <a:gd name="connsiteX344" fmla="*/ 639859 w 2120501"/>
                <a:gd name="connsiteY344" fmla="*/ 379400 h 1230916"/>
                <a:gd name="connsiteX345" fmla="*/ 618152 w 2120501"/>
                <a:gd name="connsiteY345" fmla="*/ 366865 h 1230916"/>
                <a:gd name="connsiteX346" fmla="*/ 607331 w 2120501"/>
                <a:gd name="connsiteY346" fmla="*/ 360598 h 1230916"/>
                <a:gd name="connsiteX347" fmla="*/ 613056 w 2120501"/>
                <a:gd name="connsiteY347" fmla="*/ 350663 h 1230916"/>
                <a:gd name="connsiteX348" fmla="*/ 623924 w 2120501"/>
                <a:gd name="connsiteY348" fmla="*/ 356911 h 1230916"/>
                <a:gd name="connsiteX349" fmla="*/ 618152 w 2120501"/>
                <a:gd name="connsiteY349" fmla="*/ 366865 h 1230916"/>
                <a:gd name="connsiteX350" fmla="*/ 596473 w 2120501"/>
                <a:gd name="connsiteY350" fmla="*/ 354349 h 1230916"/>
                <a:gd name="connsiteX351" fmla="*/ 585624 w 2120501"/>
                <a:gd name="connsiteY351" fmla="*/ 348101 h 1230916"/>
                <a:gd name="connsiteX352" fmla="*/ 591377 w 2120501"/>
                <a:gd name="connsiteY352" fmla="*/ 338128 h 1230916"/>
                <a:gd name="connsiteX353" fmla="*/ 602216 w 2120501"/>
                <a:gd name="connsiteY353" fmla="*/ 344377 h 1230916"/>
                <a:gd name="connsiteX354" fmla="*/ 596473 w 2120501"/>
                <a:gd name="connsiteY354" fmla="*/ 354349 h 1230916"/>
                <a:gd name="connsiteX355" fmla="*/ 574803 w 2120501"/>
                <a:gd name="connsiteY355" fmla="*/ 341805 h 1230916"/>
                <a:gd name="connsiteX356" fmla="*/ 563945 w 2120501"/>
                <a:gd name="connsiteY356" fmla="*/ 335566 h 1230916"/>
                <a:gd name="connsiteX357" fmla="*/ 569679 w 2120501"/>
                <a:gd name="connsiteY357" fmla="*/ 325603 h 1230916"/>
                <a:gd name="connsiteX358" fmla="*/ 580537 w 2120501"/>
                <a:gd name="connsiteY358" fmla="*/ 331823 h 1230916"/>
                <a:gd name="connsiteX359" fmla="*/ 574803 w 2120501"/>
                <a:gd name="connsiteY359" fmla="*/ 341805 h 1230916"/>
                <a:gd name="connsiteX360" fmla="*/ 553077 w 2120501"/>
                <a:gd name="connsiteY360" fmla="*/ 329279 h 1230916"/>
                <a:gd name="connsiteX361" fmla="*/ 542228 w 2120501"/>
                <a:gd name="connsiteY361" fmla="*/ 323012 h 1230916"/>
                <a:gd name="connsiteX362" fmla="*/ 548000 w 2120501"/>
                <a:gd name="connsiteY362" fmla="*/ 313077 h 1230916"/>
                <a:gd name="connsiteX363" fmla="*/ 558839 w 2120501"/>
                <a:gd name="connsiteY363" fmla="*/ 319374 h 1230916"/>
                <a:gd name="connsiteX364" fmla="*/ 553077 w 2120501"/>
                <a:gd name="connsiteY364" fmla="*/ 329279 h 1230916"/>
                <a:gd name="connsiteX365" fmla="*/ 531426 w 2120501"/>
                <a:gd name="connsiteY365" fmla="*/ 316782 h 1230916"/>
                <a:gd name="connsiteX366" fmla="*/ 520577 w 2120501"/>
                <a:gd name="connsiteY366" fmla="*/ 310534 h 1230916"/>
                <a:gd name="connsiteX367" fmla="*/ 526331 w 2120501"/>
                <a:gd name="connsiteY367" fmla="*/ 300552 h 1230916"/>
                <a:gd name="connsiteX368" fmla="*/ 537160 w 2120501"/>
                <a:gd name="connsiteY368" fmla="*/ 306791 h 1230916"/>
                <a:gd name="connsiteX369" fmla="*/ 531426 w 2120501"/>
                <a:gd name="connsiteY369" fmla="*/ 316782 h 1230916"/>
                <a:gd name="connsiteX370" fmla="*/ 509738 w 2120501"/>
                <a:gd name="connsiteY370" fmla="*/ 304257 h 1230916"/>
                <a:gd name="connsiteX371" fmla="*/ 498879 w 2120501"/>
                <a:gd name="connsiteY371" fmla="*/ 297990 h 1230916"/>
                <a:gd name="connsiteX372" fmla="*/ 504623 w 2120501"/>
                <a:gd name="connsiteY372" fmla="*/ 288017 h 1230916"/>
                <a:gd name="connsiteX373" fmla="*/ 515482 w 2120501"/>
                <a:gd name="connsiteY373" fmla="*/ 294275 h 1230916"/>
                <a:gd name="connsiteX374" fmla="*/ 509738 w 2120501"/>
                <a:gd name="connsiteY374" fmla="*/ 304257 h 1230916"/>
                <a:gd name="connsiteX375" fmla="*/ 488021 w 2120501"/>
                <a:gd name="connsiteY375" fmla="*/ 291722 h 1230916"/>
                <a:gd name="connsiteX376" fmla="*/ 477201 w 2120501"/>
                <a:gd name="connsiteY376" fmla="*/ 285484 h 1230916"/>
                <a:gd name="connsiteX377" fmla="*/ 482906 w 2120501"/>
                <a:gd name="connsiteY377" fmla="*/ 275520 h 1230916"/>
                <a:gd name="connsiteX378" fmla="*/ 493764 w 2120501"/>
                <a:gd name="connsiteY378" fmla="*/ 281769 h 1230916"/>
                <a:gd name="connsiteX379" fmla="*/ 488021 w 2120501"/>
                <a:gd name="connsiteY379" fmla="*/ 291722 h 1230916"/>
                <a:gd name="connsiteX380" fmla="*/ 466342 w 2120501"/>
                <a:gd name="connsiteY380" fmla="*/ 279207 h 1230916"/>
                <a:gd name="connsiteX381" fmla="*/ 455484 w 2120501"/>
                <a:gd name="connsiteY381" fmla="*/ 272948 h 1230916"/>
                <a:gd name="connsiteX382" fmla="*/ 461227 w 2120501"/>
                <a:gd name="connsiteY382" fmla="*/ 262986 h 1230916"/>
                <a:gd name="connsiteX383" fmla="*/ 472076 w 2120501"/>
                <a:gd name="connsiteY383" fmla="*/ 269234 h 1230916"/>
                <a:gd name="connsiteX384" fmla="*/ 466342 w 2120501"/>
                <a:gd name="connsiteY384" fmla="*/ 279207 h 1230916"/>
                <a:gd name="connsiteX385" fmla="*/ 444654 w 2120501"/>
                <a:gd name="connsiteY385" fmla="*/ 266681 h 1230916"/>
                <a:gd name="connsiteX386" fmla="*/ 433795 w 2120501"/>
                <a:gd name="connsiteY386" fmla="*/ 260414 h 1230916"/>
                <a:gd name="connsiteX387" fmla="*/ 439567 w 2120501"/>
                <a:gd name="connsiteY387" fmla="*/ 250450 h 1230916"/>
                <a:gd name="connsiteX388" fmla="*/ 450388 w 2120501"/>
                <a:gd name="connsiteY388" fmla="*/ 256756 h 1230916"/>
                <a:gd name="connsiteX389" fmla="*/ 444654 w 2120501"/>
                <a:gd name="connsiteY389" fmla="*/ 266681 h 1230916"/>
                <a:gd name="connsiteX390" fmla="*/ 422965 w 2120501"/>
                <a:gd name="connsiteY390" fmla="*/ 254165 h 1230916"/>
                <a:gd name="connsiteX391" fmla="*/ 412097 w 2120501"/>
                <a:gd name="connsiteY391" fmla="*/ 247926 h 1230916"/>
                <a:gd name="connsiteX392" fmla="*/ 417850 w 2120501"/>
                <a:gd name="connsiteY392" fmla="*/ 237935 h 1230916"/>
                <a:gd name="connsiteX393" fmla="*/ 428671 w 2120501"/>
                <a:gd name="connsiteY393" fmla="*/ 244183 h 1230916"/>
                <a:gd name="connsiteX394" fmla="*/ 422965 w 2120501"/>
                <a:gd name="connsiteY394" fmla="*/ 254165 h 1230916"/>
                <a:gd name="connsiteX395" fmla="*/ 401258 w 2120501"/>
                <a:gd name="connsiteY395" fmla="*/ 241640 h 1230916"/>
                <a:gd name="connsiteX396" fmla="*/ 390399 w 2120501"/>
                <a:gd name="connsiteY396" fmla="*/ 235382 h 1230916"/>
                <a:gd name="connsiteX397" fmla="*/ 396152 w 2120501"/>
                <a:gd name="connsiteY397" fmla="*/ 225410 h 1230916"/>
                <a:gd name="connsiteX398" fmla="*/ 406992 w 2120501"/>
                <a:gd name="connsiteY398" fmla="*/ 231658 h 1230916"/>
                <a:gd name="connsiteX399" fmla="*/ 401258 w 2120501"/>
                <a:gd name="connsiteY399" fmla="*/ 241640 h 1230916"/>
                <a:gd name="connsiteX400" fmla="*/ 379569 w 2120501"/>
                <a:gd name="connsiteY400" fmla="*/ 229095 h 1230916"/>
                <a:gd name="connsiteX401" fmla="*/ 368730 w 2120501"/>
                <a:gd name="connsiteY401" fmla="*/ 222838 h 1230916"/>
                <a:gd name="connsiteX402" fmla="*/ 374502 w 2120501"/>
                <a:gd name="connsiteY402" fmla="*/ 212932 h 1230916"/>
                <a:gd name="connsiteX403" fmla="*/ 385351 w 2120501"/>
                <a:gd name="connsiteY403" fmla="*/ 219170 h 1230916"/>
                <a:gd name="connsiteX404" fmla="*/ 379569 w 2120501"/>
                <a:gd name="connsiteY404" fmla="*/ 229095 h 1230916"/>
                <a:gd name="connsiteX405" fmla="*/ 357909 w 2120501"/>
                <a:gd name="connsiteY405" fmla="*/ 216608 h 1230916"/>
                <a:gd name="connsiteX406" fmla="*/ 347051 w 2120501"/>
                <a:gd name="connsiteY406" fmla="*/ 210360 h 1230916"/>
                <a:gd name="connsiteX407" fmla="*/ 352795 w 2120501"/>
                <a:gd name="connsiteY407" fmla="*/ 200368 h 1230916"/>
                <a:gd name="connsiteX408" fmla="*/ 363634 w 2120501"/>
                <a:gd name="connsiteY408" fmla="*/ 206655 h 1230916"/>
                <a:gd name="connsiteX409" fmla="*/ 357909 w 2120501"/>
                <a:gd name="connsiteY409" fmla="*/ 216608 h 1230916"/>
                <a:gd name="connsiteX410" fmla="*/ 336183 w 2120501"/>
                <a:gd name="connsiteY410" fmla="*/ 204083 h 1230916"/>
                <a:gd name="connsiteX411" fmla="*/ 325372 w 2120501"/>
                <a:gd name="connsiteY411" fmla="*/ 197825 h 1230916"/>
                <a:gd name="connsiteX412" fmla="*/ 331125 w 2120501"/>
                <a:gd name="connsiteY412" fmla="*/ 187823 h 1230916"/>
                <a:gd name="connsiteX413" fmla="*/ 341946 w 2120501"/>
                <a:gd name="connsiteY413" fmla="*/ 194100 h 1230916"/>
                <a:gd name="connsiteX414" fmla="*/ 336183 w 2120501"/>
                <a:gd name="connsiteY414" fmla="*/ 204083 h 1230916"/>
                <a:gd name="connsiteX415" fmla="*/ 314504 w 2120501"/>
                <a:gd name="connsiteY415" fmla="*/ 191548 h 1230916"/>
                <a:gd name="connsiteX416" fmla="*/ 303665 w 2120501"/>
                <a:gd name="connsiteY416" fmla="*/ 185261 h 1230916"/>
                <a:gd name="connsiteX417" fmla="*/ 309408 w 2120501"/>
                <a:gd name="connsiteY417" fmla="*/ 175336 h 1230916"/>
                <a:gd name="connsiteX418" fmla="*/ 320276 w 2120501"/>
                <a:gd name="connsiteY418" fmla="*/ 181623 h 1230916"/>
                <a:gd name="connsiteX419" fmla="*/ 314504 w 2120501"/>
                <a:gd name="connsiteY419" fmla="*/ 191548 h 1230916"/>
                <a:gd name="connsiteX420" fmla="*/ 292816 w 2120501"/>
                <a:gd name="connsiteY420" fmla="*/ 179013 h 1230916"/>
                <a:gd name="connsiteX421" fmla="*/ 281986 w 2120501"/>
                <a:gd name="connsiteY421" fmla="*/ 172764 h 1230916"/>
                <a:gd name="connsiteX422" fmla="*/ 287729 w 2120501"/>
                <a:gd name="connsiteY422" fmla="*/ 162830 h 1230916"/>
                <a:gd name="connsiteX423" fmla="*/ 298569 w 2120501"/>
                <a:gd name="connsiteY423" fmla="*/ 169059 h 1230916"/>
                <a:gd name="connsiteX424" fmla="*/ 292816 w 2120501"/>
                <a:gd name="connsiteY424" fmla="*/ 179013 h 1230916"/>
                <a:gd name="connsiteX425" fmla="*/ 271127 w 2120501"/>
                <a:gd name="connsiteY425" fmla="*/ 166488 h 1230916"/>
                <a:gd name="connsiteX426" fmla="*/ 260288 w 2120501"/>
                <a:gd name="connsiteY426" fmla="*/ 160230 h 1230916"/>
                <a:gd name="connsiteX427" fmla="*/ 266022 w 2120501"/>
                <a:gd name="connsiteY427" fmla="*/ 150305 h 1230916"/>
                <a:gd name="connsiteX428" fmla="*/ 276880 w 2120501"/>
                <a:gd name="connsiteY428" fmla="*/ 156572 h 1230916"/>
                <a:gd name="connsiteX429" fmla="*/ 271127 w 2120501"/>
                <a:gd name="connsiteY429" fmla="*/ 166488 h 1230916"/>
                <a:gd name="connsiteX430" fmla="*/ 249448 w 2120501"/>
                <a:gd name="connsiteY430" fmla="*/ 153991 h 1230916"/>
                <a:gd name="connsiteX431" fmla="*/ 238599 w 2120501"/>
                <a:gd name="connsiteY431" fmla="*/ 147743 h 1230916"/>
                <a:gd name="connsiteX432" fmla="*/ 244352 w 2120501"/>
                <a:gd name="connsiteY432" fmla="*/ 137770 h 1230916"/>
                <a:gd name="connsiteX433" fmla="*/ 255163 w 2120501"/>
                <a:gd name="connsiteY433" fmla="*/ 144009 h 1230916"/>
                <a:gd name="connsiteX434" fmla="*/ 249448 w 2120501"/>
                <a:gd name="connsiteY434" fmla="*/ 153991 h 1230916"/>
                <a:gd name="connsiteX435" fmla="*/ 227741 w 2120501"/>
                <a:gd name="connsiteY435" fmla="*/ 141475 h 1230916"/>
                <a:gd name="connsiteX436" fmla="*/ 216901 w 2120501"/>
                <a:gd name="connsiteY436" fmla="*/ 135217 h 1230916"/>
                <a:gd name="connsiteX437" fmla="*/ 222626 w 2120501"/>
                <a:gd name="connsiteY437" fmla="*/ 125254 h 1230916"/>
                <a:gd name="connsiteX438" fmla="*/ 233484 w 2120501"/>
                <a:gd name="connsiteY438" fmla="*/ 131483 h 1230916"/>
                <a:gd name="connsiteX439" fmla="*/ 227741 w 2120501"/>
                <a:gd name="connsiteY439" fmla="*/ 141475 h 1230916"/>
                <a:gd name="connsiteX440" fmla="*/ 206062 w 2120501"/>
                <a:gd name="connsiteY440" fmla="*/ 128940 h 1230916"/>
                <a:gd name="connsiteX441" fmla="*/ 195222 w 2120501"/>
                <a:gd name="connsiteY441" fmla="*/ 122625 h 1230916"/>
                <a:gd name="connsiteX442" fmla="*/ 200976 w 2120501"/>
                <a:gd name="connsiteY442" fmla="*/ 112719 h 1230916"/>
                <a:gd name="connsiteX443" fmla="*/ 211806 w 2120501"/>
                <a:gd name="connsiteY443" fmla="*/ 118996 h 1230916"/>
                <a:gd name="connsiteX444" fmla="*/ 206062 w 2120501"/>
                <a:gd name="connsiteY444" fmla="*/ 128940 h 1230916"/>
                <a:gd name="connsiteX445" fmla="*/ 184364 w 2120501"/>
                <a:gd name="connsiteY445" fmla="*/ 116415 h 1230916"/>
                <a:gd name="connsiteX446" fmla="*/ 173496 w 2120501"/>
                <a:gd name="connsiteY446" fmla="*/ 110176 h 1230916"/>
                <a:gd name="connsiteX447" fmla="*/ 179268 w 2120501"/>
                <a:gd name="connsiteY447" fmla="*/ 100203 h 1230916"/>
                <a:gd name="connsiteX448" fmla="*/ 190088 w 2120501"/>
                <a:gd name="connsiteY448" fmla="*/ 106452 h 1230916"/>
                <a:gd name="connsiteX449" fmla="*/ 184364 w 2120501"/>
                <a:gd name="connsiteY449" fmla="*/ 116415 h 1230916"/>
                <a:gd name="connsiteX450" fmla="*/ 162695 w 2120501"/>
                <a:gd name="connsiteY450" fmla="*/ 103899 h 1230916"/>
                <a:gd name="connsiteX451" fmla="*/ 151827 w 2120501"/>
                <a:gd name="connsiteY451" fmla="*/ 97631 h 1230916"/>
                <a:gd name="connsiteX452" fmla="*/ 157580 w 2120501"/>
                <a:gd name="connsiteY452" fmla="*/ 87659 h 1230916"/>
                <a:gd name="connsiteX453" fmla="*/ 168448 w 2120501"/>
                <a:gd name="connsiteY453" fmla="*/ 93917 h 1230916"/>
                <a:gd name="connsiteX454" fmla="*/ 162695 w 2120501"/>
                <a:gd name="connsiteY454" fmla="*/ 103899 h 1230916"/>
                <a:gd name="connsiteX455" fmla="*/ 140978 w 2120501"/>
                <a:gd name="connsiteY455" fmla="*/ 91373 h 1230916"/>
                <a:gd name="connsiteX456" fmla="*/ 130138 w 2120501"/>
                <a:gd name="connsiteY456" fmla="*/ 85106 h 1230916"/>
                <a:gd name="connsiteX457" fmla="*/ 135891 w 2120501"/>
                <a:gd name="connsiteY457" fmla="*/ 75143 h 1230916"/>
                <a:gd name="connsiteX458" fmla="*/ 146759 w 2120501"/>
                <a:gd name="connsiteY458" fmla="*/ 81429 h 1230916"/>
                <a:gd name="connsiteX459" fmla="*/ 140978 w 2120501"/>
                <a:gd name="connsiteY459" fmla="*/ 91373 h 1230916"/>
                <a:gd name="connsiteX460" fmla="*/ 119318 w 2120501"/>
                <a:gd name="connsiteY460" fmla="*/ 78857 h 1230916"/>
                <a:gd name="connsiteX461" fmla="*/ 108459 w 2120501"/>
                <a:gd name="connsiteY461" fmla="*/ 72590 h 1230916"/>
                <a:gd name="connsiteX462" fmla="*/ 114212 w 2120501"/>
                <a:gd name="connsiteY462" fmla="*/ 62637 h 1230916"/>
                <a:gd name="connsiteX463" fmla="*/ 125061 w 2120501"/>
                <a:gd name="connsiteY463" fmla="*/ 68875 h 1230916"/>
                <a:gd name="connsiteX464" fmla="*/ 119318 w 2120501"/>
                <a:gd name="connsiteY464" fmla="*/ 78857 h 1230916"/>
                <a:gd name="connsiteX465" fmla="*/ 97603 w 2120501"/>
                <a:gd name="connsiteY465" fmla="*/ 66313 h 1230916"/>
                <a:gd name="connsiteX466" fmla="*/ 86792 w 2120501"/>
                <a:gd name="connsiteY466" fmla="*/ 60046 h 1230916"/>
                <a:gd name="connsiteX467" fmla="*/ 92526 w 2120501"/>
                <a:gd name="connsiteY467" fmla="*/ 50121 h 1230916"/>
                <a:gd name="connsiteX468" fmla="*/ 103375 w 2120501"/>
                <a:gd name="connsiteY468" fmla="*/ 56398 h 1230916"/>
                <a:gd name="connsiteX469" fmla="*/ 97603 w 2120501"/>
                <a:gd name="connsiteY469" fmla="*/ 66313 h 1230916"/>
                <a:gd name="connsiteX470" fmla="*/ 75933 w 2120501"/>
                <a:gd name="connsiteY470" fmla="*/ 53826 h 1230916"/>
                <a:gd name="connsiteX471" fmla="*/ 65094 w 2120501"/>
                <a:gd name="connsiteY471" fmla="*/ 47568 h 1230916"/>
                <a:gd name="connsiteX472" fmla="*/ 70818 w 2120501"/>
                <a:gd name="connsiteY472" fmla="*/ 37595 h 1230916"/>
                <a:gd name="connsiteX473" fmla="*/ 81677 w 2120501"/>
                <a:gd name="connsiteY473" fmla="*/ 43844 h 1230916"/>
                <a:gd name="connsiteX474" fmla="*/ 75933 w 2120501"/>
                <a:gd name="connsiteY474" fmla="*/ 53826 h 1230916"/>
                <a:gd name="connsiteX475" fmla="*/ 54235 w 2120501"/>
                <a:gd name="connsiteY475" fmla="*/ 41291 h 1230916"/>
                <a:gd name="connsiteX476" fmla="*/ 43396 w 2120501"/>
                <a:gd name="connsiteY476" fmla="*/ 35043 h 1230916"/>
                <a:gd name="connsiteX477" fmla="*/ 49130 w 2120501"/>
                <a:gd name="connsiteY477" fmla="*/ 25051 h 1230916"/>
                <a:gd name="connsiteX478" fmla="*/ 59988 w 2120501"/>
                <a:gd name="connsiteY478" fmla="*/ 31309 h 1230916"/>
                <a:gd name="connsiteX479" fmla="*/ 54235 w 2120501"/>
                <a:gd name="connsiteY479" fmla="*/ 41291 h 1230916"/>
                <a:gd name="connsiteX480" fmla="*/ 32575 w 2120501"/>
                <a:gd name="connsiteY480" fmla="*/ 28747 h 1230916"/>
                <a:gd name="connsiteX481" fmla="*/ 21717 w 2120501"/>
                <a:gd name="connsiteY481" fmla="*/ 22498 h 1230916"/>
                <a:gd name="connsiteX482" fmla="*/ 27461 w 2120501"/>
                <a:gd name="connsiteY482" fmla="*/ 12535 h 1230916"/>
                <a:gd name="connsiteX483" fmla="*/ 38271 w 2120501"/>
                <a:gd name="connsiteY483" fmla="*/ 18802 h 1230916"/>
                <a:gd name="connsiteX484" fmla="*/ 32575 w 2120501"/>
                <a:gd name="connsiteY484" fmla="*/ 28747 h 1230916"/>
                <a:gd name="connsiteX485" fmla="*/ 10868 w 2120501"/>
                <a:gd name="connsiteY485" fmla="*/ 16259 h 1230916"/>
                <a:gd name="connsiteX486" fmla="*/ 0 w 2120501"/>
                <a:gd name="connsiteY486" fmla="*/ 9963 h 1230916"/>
                <a:gd name="connsiteX487" fmla="*/ 5753 w 2120501"/>
                <a:gd name="connsiteY487" fmla="*/ 0 h 1230916"/>
                <a:gd name="connsiteX488" fmla="*/ 16602 w 2120501"/>
                <a:gd name="connsiteY488" fmla="*/ 6268 h 1230916"/>
                <a:gd name="connsiteX489" fmla="*/ 10868 w 2120501"/>
                <a:gd name="connsiteY489" fmla="*/ 16259 h 123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501" h="1230916">
                  <a:moveTo>
                    <a:pt x="2114758" y="1230916"/>
                  </a:moveTo>
                  <a:lnTo>
                    <a:pt x="2103899" y="1224658"/>
                  </a:lnTo>
                  <a:lnTo>
                    <a:pt x="2109652" y="1214695"/>
                  </a:lnTo>
                  <a:lnTo>
                    <a:pt x="2120501" y="1220934"/>
                  </a:lnTo>
                  <a:lnTo>
                    <a:pt x="2114758" y="1230916"/>
                  </a:lnTo>
                  <a:close/>
                  <a:moveTo>
                    <a:pt x="2093088" y="1218400"/>
                  </a:moveTo>
                  <a:lnTo>
                    <a:pt x="2082230" y="1212132"/>
                  </a:lnTo>
                  <a:lnTo>
                    <a:pt x="2087945" y="1202141"/>
                  </a:lnTo>
                  <a:lnTo>
                    <a:pt x="2098784" y="1208408"/>
                  </a:lnTo>
                  <a:lnTo>
                    <a:pt x="2093088" y="1218400"/>
                  </a:lnTo>
                  <a:close/>
                  <a:moveTo>
                    <a:pt x="2071352" y="1205875"/>
                  </a:moveTo>
                  <a:lnTo>
                    <a:pt x="2060522" y="1199598"/>
                  </a:lnTo>
                  <a:lnTo>
                    <a:pt x="2066294" y="1189654"/>
                  </a:lnTo>
                  <a:lnTo>
                    <a:pt x="2077115" y="1195921"/>
                  </a:lnTo>
                  <a:lnTo>
                    <a:pt x="2071352" y="1205875"/>
                  </a:lnTo>
                  <a:close/>
                  <a:moveTo>
                    <a:pt x="2049693" y="1193349"/>
                  </a:moveTo>
                  <a:lnTo>
                    <a:pt x="2038824" y="1187072"/>
                  </a:lnTo>
                  <a:lnTo>
                    <a:pt x="2044577" y="1177128"/>
                  </a:lnTo>
                  <a:lnTo>
                    <a:pt x="2055436" y="1183367"/>
                  </a:lnTo>
                  <a:lnTo>
                    <a:pt x="2049693" y="1193349"/>
                  </a:lnTo>
                  <a:close/>
                  <a:moveTo>
                    <a:pt x="2027994" y="1180815"/>
                  </a:moveTo>
                  <a:lnTo>
                    <a:pt x="2017174" y="1174566"/>
                  </a:lnTo>
                  <a:lnTo>
                    <a:pt x="2022889" y="1164584"/>
                  </a:lnTo>
                  <a:lnTo>
                    <a:pt x="2033738" y="1170861"/>
                  </a:lnTo>
                  <a:lnTo>
                    <a:pt x="2027994" y="1180815"/>
                  </a:lnTo>
                  <a:close/>
                  <a:moveTo>
                    <a:pt x="2006316" y="1168318"/>
                  </a:moveTo>
                  <a:lnTo>
                    <a:pt x="1995457" y="1162060"/>
                  </a:lnTo>
                  <a:lnTo>
                    <a:pt x="2001201" y="1152087"/>
                  </a:lnTo>
                  <a:lnTo>
                    <a:pt x="2012059" y="1158336"/>
                  </a:lnTo>
                  <a:lnTo>
                    <a:pt x="2006316" y="1168318"/>
                  </a:lnTo>
                  <a:close/>
                  <a:moveTo>
                    <a:pt x="1984599" y="1155764"/>
                  </a:moveTo>
                  <a:lnTo>
                    <a:pt x="1973769" y="1149525"/>
                  </a:lnTo>
                  <a:lnTo>
                    <a:pt x="1979484" y="1139543"/>
                  </a:lnTo>
                  <a:lnTo>
                    <a:pt x="1990352" y="1145791"/>
                  </a:lnTo>
                  <a:lnTo>
                    <a:pt x="1984599" y="1155764"/>
                  </a:lnTo>
                  <a:close/>
                  <a:moveTo>
                    <a:pt x="1962882" y="1143267"/>
                  </a:moveTo>
                  <a:lnTo>
                    <a:pt x="1952071" y="1136981"/>
                  </a:lnTo>
                  <a:lnTo>
                    <a:pt x="1957843" y="1127037"/>
                  </a:lnTo>
                  <a:lnTo>
                    <a:pt x="1968663" y="1133323"/>
                  </a:lnTo>
                  <a:lnTo>
                    <a:pt x="1962882" y="1143267"/>
                  </a:lnTo>
                  <a:close/>
                  <a:moveTo>
                    <a:pt x="1941250" y="1130742"/>
                  </a:moveTo>
                  <a:lnTo>
                    <a:pt x="1930392" y="1124474"/>
                  </a:lnTo>
                  <a:lnTo>
                    <a:pt x="1936135" y="1114511"/>
                  </a:lnTo>
                  <a:lnTo>
                    <a:pt x="1946994" y="1120769"/>
                  </a:lnTo>
                  <a:lnTo>
                    <a:pt x="1941250" y="1130742"/>
                  </a:lnTo>
                  <a:close/>
                  <a:moveTo>
                    <a:pt x="1919562" y="1118207"/>
                  </a:moveTo>
                  <a:lnTo>
                    <a:pt x="1908722" y="1111968"/>
                  </a:lnTo>
                  <a:lnTo>
                    <a:pt x="1914428" y="1101995"/>
                  </a:lnTo>
                  <a:lnTo>
                    <a:pt x="1925286" y="1108243"/>
                  </a:lnTo>
                  <a:lnTo>
                    <a:pt x="1919562" y="1118207"/>
                  </a:lnTo>
                  <a:close/>
                  <a:moveTo>
                    <a:pt x="1897845" y="1105681"/>
                  </a:moveTo>
                  <a:lnTo>
                    <a:pt x="1887015" y="1099414"/>
                  </a:lnTo>
                  <a:lnTo>
                    <a:pt x="1892749" y="1089470"/>
                  </a:lnTo>
                  <a:lnTo>
                    <a:pt x="1903598" y="1095747"/>
                  </a:lnTo>
                  <a:lnTo>
                    <a:pt x="1897845" y="1105681"/>
                  </a:lnTo>
                  <a:close/>
                  <a:moveTo>
                    <a:pt x="1876156" y="1093165"/>
                  </a:moveTo>
                  <a:lnTo>
                    <a:pt x="1865336" y="1086927"/>
                  </a:lnTo>
                  <a:lnTo>
                    <a:pt x="1871060" y="1076935"/>
                  </a:lnTo>
                  <a:lnTo>
                    <a:pt x="1881919" y="1083203"/>
                  </a:lnTo>
                  <a:lnTo>
                    <a:pt x="1876156" y="1093165"/>
                  </a:lnTo>
                  <a:close/>
                  <a:moveTo>
                    <a:pt x="1854468" y="1080631"/>
                  </a:moveTo>
                  <a:lnTo>
                    <a:pt x="1843619" y="1074363"/>
                  </a:lnTo>
                  <a:lnTo>
                    <a:pt x="1849372" y="1064410"/>
                  </a:lnTo>
                  <a:lnTo>
                    <a:pt x="1860183" y="1070667"/>
                  </a:lnTo>
                  <a:lnTo>
                    <a:pt x="1854468" y="1080631"/>
                  </a:lnTo>
                  <a:close/>
                  <a:moveTo>
                    <a:pt x="1832799" y="1068115"/>
                  </a:moveTo>
                  <a:lnTo>
                    <a:pt x="1821950" y="1061904"/>
                  </a:lnTo>
                  <a:lnTo>
                    <a:pt x="1827693" y="1051903"/>
                  </a:lnTo>
                  <a:lnTo>
                    <a:pt x="1838552" y="1058152"/>
                  </a:lnTo>
                  <a:lnTo>
                    <a:pt x="1832799" y="1068115"/>
                  </a:lnTo>
                  <a:close/>
                  <a:moveTo>
                    <a:pt x="1811091" y="1055608"/>
                  </a:moveTo>
                  <a:lnTo>
                    <a:pt x="1800271" y="1049341"/>
                  </a:lnTo>
                  <a:lnTo>
                    <a:pt x="1805995" y="1039387"/>
                  </a:lnTo>
                  <a:lnTo>
                    <a:pt x="1816844" y="1045636"/>
                  </a:lnTo>
                  <a:lnTo>
                    <a:pt x="1811091" y="1055608"/>
                  </a:lnTo>
                  <a:close/>
                  <a:moveTo>
                    <a:pt x="1789393" y="1043083"/>
                  </a:moveTo>
                  <a:lnTo>
                    <a:pt x="1778573" y="1036825"/>
                  </a:lnTo>
                  <a:lnTo>
                    <a:pt x="1784297" y="1026843"/>
                  </a:lnTo>
                  <a:lnTo>
                    <a:pt x="1795156" y="1033120"/>
                  </a:lnTo>
                  <a:lnTo>
                    <a:pt x="1789393" y="1043083"/>
                  </a:lnTo>
                  <a:close/>
                  <a:moveTo>
                    <a:pt x="1767743" y="1030577"/>
                  </a:moveTo>
                  <a:lnTo>
                    <a:pt x="1756894" y="1024319"/>
                  </a:lnTo>
                  <a:lnTo>
                    <a:pt x="1762618" y="1014336"/>
                  </a:lnTo>
                  <a:lnTo>
                    <a:pt x="1773486" y="1020585"/>
                  </a:lnTo>
                  <a:lnTo>
                    <a:pt x="1767743" y="1030577"/>
                  </a:lnTo>
                  <a:close/>
                  <a:moveTo>
                    <a:pt x="1746035" y="1018042"/>
                  </a:moveTo>
                  <a:lnTo>
                    <a:pt x="1735196" y="1011765"/>
                  </a:lnTo>
                  <a:lnTo>
                    <a:pt x="1740920" y="1001792"/>
                  </a:lnTo>
                  <a:lnTo>
                    <a:pt x="1751789" y="1008069"/>
                  </a:lnTo>
                  <a:lnTo>
                    <a:pt x="1746035" y="1018042"/>
                  </a:lnTo>
                  <a:close/>
                  <a:moveTo>
                    <a:pt x="1724357" y="1005507"/>
                  </a:moveTo>
                  <a:lnTo>
                    <a:pt x="1713488" y="999249"/>
                  </a:lnTo>
                  <a:lnTo>
                    <a:pt x="1719241" y="989286"/>
                  </a:lnTo>
                  <a:lnTo>
                    <a:pt x="1730081" y="995572"/>
                  </a:lnTo>
                  <a:lnTo>
                    <a:pt x="1724357" y="1005507"/>
                  </a:lnTo>
                  <a:close/>
                  <a:moveTo>
                    <a:pt x="1702640" y="992991"/>
                  </a:moveTo>
                  <a:lnTo>
                    <a:pt x="1691819" y="986743"/>
                  </a:lnTo>
                  <a:lnTo>
                    <a:pt x="1697553" y="976742"/>
                  </a:lnTo>
                  <a:lnTo>
                    <a:pt x="1708393" y="983028"/>
                  </a:lnTo>
                  <a:lnTo>
                    <a:pt x="1702640" y="992991"/>
                  </a:lnTo>
                  <a:close/>
                  <a:moveTo>
                    <a:pt x="1680951" y="980456"/>
                  </a:moveTo>
                  <a:lnTo>
                    <a:pt x="1670112" y="974217"/>
                  </a:lnTo>
                  <a:lnTo>
                    <a:pt x="1675865" y="964225"/>
                  </a:lnTo>
                  <a:lnTo>
                    <a:pt x="1686685" y="970474"/>
                  </a:lnTo>
                  <a:lnTo>
                    <a:pt x="1680951" y="980456"/>
                  </a:lnTo>
                  <a:close/>
                  <a:moveTo>
                    <a:pt x="1659263" y="967969"/>
                  </a:moveTo>
                  <a:lnTo>
                    <a:pt x="1648414" y="961692"/>
                  </a:lnTo>
                  <a:lnTo>
                    <a:pt x="1654167" y="951738"/>
                  </a:lnTo>
                  <a:lnTo>
                    <a:pt x="1665016" y="957977"/>
                  </a:lnTo>
                  <a:lnTo>
                    <a:pt x="1659263" y="967969"/>
                  </a:lnTo>
                  <a:close/>
                  <a:moveTo>
                    <a:pt x="1637584" y="955443"/>
                  </a:moveTo>
                  <a:lnTo>
                    <a:pt x="1626725" y="949176"/>
                  </a:lnTo>
                  <a:lnTo>
                    <a:pt x="1632488" y="939222"/>
                  </a:lnTo>
                  <a:lnTo>
                    <a:pt x="1643327" y="945452"/>
                  </a:lnTo>
                  <a:lnTo>
                    <a:pt x="1637584" y="955443"/>
                  </a:lnTo>
                  <a:close/>
                  <a:moveTo>
                    <a:pt x="1615876" y="942909"/>
                  </a:moveTo>
                  <a:lnTo>
                    <a:pt x="1605008" y="936622"/>
                  </a:lnTo>
                  <a:lnTo>
                    <a:pt x="1610800" y="926697"/>
                  </a:lnTo>
                  <a:lnTo>
                    <a:pt x="1621639" y="932965"/>
                  </a:lnTo>
                  <a:lnTo>
                    <a:pt x="1615876" y="942909"/>
                  </a:lnTo>
                  <a:close/>
                  <a:moveTo>
                    <a:pt x="1594207" y="930393"/>
                  </a:moveTo>
                  <a:lnTo>
                    <a:pt x="1583339" y="924144"/>
                  </a:lnTo>
                  <a:lnTo>
                    <a:pt x="1589092" y="914124"/>
                  </a:lnTo>
                  <a:lnTo>
                    <a:pt x="1599951" y="920401"/>
                  </a:lnTo>
                  <a:lnTo>
                    <a:pt x="1594207" y="930393"/>
                  </a:lnTo>
                  <a:close/>
                  <a:moveTo>
                    <a:pt x="1572518" y="917848"/>
                  </a:moveTo>
                  <a:lnTo>
                    <a:pt x="1561689" y="911590"/>
                  </a:lnTo>
                  <a:lnTo>
                    <a:pt x="1567413" y="901618"/>
                  </a:lnTo>
                  <a:lnTo>
                    <a:pt x="1578272" y="907885"/>
                  </a:lnTo>
                  <a:lnTo>
                    <a:pt x="1572518" y="917848"/>
                  </a:lnTo>
                  <a:close/>
                  <a:moveTo>
                    <a:pt x="1550811" y="905333"/>
                  </a:moveTo>
                  <a:lnTo>
                    <a:pt x="1539962" y="899036"/>
                  </a:lnTo>
                  <a:lnTo>
                    <a:pt x="1545734" y="889121"/>
                  </a:lnTo>
                  <a:lnTo>
                    <a:pt x="1556545" y="895388"/>
                  </a:lnTo>
                  <a:lnTo>
                    <a:pt x="1550811" y="905333"/>
                  </a:lnTo>
                  <a:close/>
                  <a:moveTo>
                    <a:pt x="1529104" y="892807"/>
                  </a:moveTo>
                  <a:lnTo>
                    <a:pt x="1518302" y="886578"/>
                  </a:lnTo>
                  <a:lnTo>
                    <a:pt x="1524036" y="876586"/>
                  </a:lnTo>
                  <a:lnTo>
                    <a:pt x="1534876" y="882835"/>
                  </a:lnTo>
                  <a:lnTo>
                    <a:pt x="1529104" y="892807"/>
                  </a:lnTo>
                  <a:close/>
                  <a:moveTo>
                    <a:pt x="1507453" y="880291"/>
                  </a:moveTo>
                  <a:lnTo>
                    <a:pt x="1496595" y="874024"/>
                  </a:lnTo>
                  <a:lnTo>
                    <a:pt x="1502348" y="864061"/>
                  </a:lnTo>
                  <a:lnTo>
                    <a:pt x="1513187" y="870309"/>
                  </a:lnTo>
                  <a:lnTo>
                    <a:pt x="1507453" y="880291"/>
                  </a:lnTo>
                  <a:close/>
                  <a:moveTo>
                    <a:pt x="1485755" y="867737"/>
                  </a:moveTo>
                  <a:lnTo>
                    <a:pt x="1474897" y="861489"/>
                  </a:lnTo>
                  <a:lnTo>
                    <a:pt x="1480640" y="851545"/>
                  </a:lnTo>
                  <a:lnTo>
                    <a:pt x="1491499" y="857793"/>
                  </a:lnTo>
                  <a:lnTo>
                    <a:pt x="1485755" y="867737"/>
                  </a:lnTo>
                  <a:close/>
                  <a:moveTo>
                    <a:pt x="1464076" y="855259"/>
                  </a:moveTo>
                  <a:lnTo>
                    <a:pt x="1453218" y="848973"/>
                  </a:lnTo>
                  <a:lnTo>
                    <a:pt x="1458942" y="839019"/>
                  </a:lnTo>
                  <a:lnTo>
                    <a:pt x="1469791" y="845268"/>
                  </a:lnTo>
                  <a:lnTo>
                    <a:pt x="1464076" y="855259"/>
                  </a:lnTo>
                  <a:close/>
                  <a:moveTo>
                    <a:pt x="1442350" y="842715"/>
                  </a:moveTo>
                  <a:lnTo>
                    <a:pt x="1431520" y="836448"/>
                  </a:lnTo>
                  <a:lnTo>
                    <a:pt x="1437254" y="826504"/>
                  </a:lnTo>
                  <a:lnTo>
                    <a:pt x="1448160" y="832771"/>
                  </a:lnTo>
                  <a:lnTo>
                    <a:pt x="1442350" y="842715"/>
                  </a:lnTo>
                  <a:close/>
                  <a:moveTo>
                    <a:pt x="1420680" y="830199"/>
                  </a:moveTo>
                  <a:lnTo>
                    <a:pt x="1409831" y="823960"/>
                  </a:lnTo>
                  <a:lnTo>
                    <a:pt x="1415556" y="813988"/>
                  </a:lnTo>
                  <a:lnTo>
                    <a:pt x="1426434" y="820217"/>
                  </a:lnTo>
                  <a:lnTo>
                    <a:pt x="1420680" y="830199"/>
                  </a:lnTo>
                  <a:close/>
                  <a:moveTo>
                    <a:pt x="1399002" y="817693"/>
                  </a:moveTo>
                  <a:lnTo>
                    <a:pt x="1388172" y="811426"/>
                  </a:lnTo>
                  <a:lnTo>
                    <a:pt x="1393868" y="801434"/>
                  </a:lnTo>
                  <a:lnTo>
                    <a:pt x="1404726" y="807673"/>
                  </a:lnTo>
                  <a:lnTo>
                    <a:pt x="1399002" y="817693"/>
                  </a:lnTo>
                  <a:close/>
                  <a:moveTo>
                    <a:pt x="1377275" y="805149"/>
                  </a:moveTo>
                  <a:lnTo>
                    <a:pt x="1366455" y="798872"/>
                  </a:lnTo>
                  <a:lnTo>
                    <a:pt x="1372208" y="788947"/>
                  </a:lnTo>
                  <a:lnTo>
                    <a:pt x="1383057" y="795204"/>
                  </a:lnTo>
                  <a:lnTo>
                    <a:pt x="1377275" y="805149"/>
                  </a:lnTo>
                  <a:close/>
                  <a:moveTo>
                    <a:pt x="1355615" y="792623"/>
                  </a:moveTo>
                  <a:lnTo>
                    <a:pt x="1344776" y="786356"/>
                  </a:lnTo>
                  <a:lnTo>
                    <a:pt x="1350510" y="776402"/>
                  </a:lnTo>
                  <a:lnTo>
                    <a:pt x="1361387" y="782660"/>
                  </a:lnTo>
                  <a:lnTo>
                    <a:pt x="1355615" y="792623"/>
                  </a:lnTo>
                  <a:close/>
                  <a:moveTo>
                    <a:pt x="1333946" y="780107"/>
                  </a:moveTo>
                  <a:lnTo>
                    <a:pt x="1323097" y="773859"/>
                  </a:lnTo>
                  <a:lnTo>
                    <a:pt x="1328840" y="763886"/>
                  </a:lnTo>
                  <a:lnTo>
                    <a:pt x="1339680" y="770125"/>
                  </a:lnTo>
                  <a:lnTo>
                    <a:pt x="1333946" y="780107"/>
                  </a:lnTo>
                  <a:close/>
                  <a:moveTo>
                    <a:pt x="1312238" y="767582"/>
                  </a:moveTo>
                  <a:lnTo>
                    <a:pt x="1301399" y="761276"/>
                  </a:lnTo>
                  <a:lnTo>
                    <a:pt x="1307133" y="751351"/>
                  </a:lnTo>
                  <a:lnTo>
                    <a:pt x="1317991" y="757647"/>
                  </a:lnTo>
                  <a:lnTo>
                    <a:pt x="1312238" y="767582"/>
                  </a:lnTo>
                  <a:close/>
                  <a:moveTo>
                    <a:pt x="1290559" y="755066"/>
                  </a:moveTo>
                  <a:lnTo>
                    <a:pt x="1279720" y="748827"/>
                  </a:lnTo>
                  <a:lnTo>
                    <a:pt x="1285426" y="738845"/>
                  </a:lnTo>
                  <a:lnTo>
                    <a:pt x="1296284" y="745065"/>
                  </a:lnTo>
                  <a:lnTo>
                    <a:pt x="1290559" y="755066"/>
                  </a:lnTo>
                  <a:close/>
                  <a:moveTo>
                    <a:pt x="1268861" y="742550"/>
                  </a:moveTo>
                  <a:lnTo>
                    <a:pt x="1258003" y="736273"/>
                  </a:lnTo>
                  <a:lnTo>
                    <a:pt x="1263756" y="726300"/>
                  </a:lnTo>
                  <a:lnTo>
                    <a:pt x="1274615" y="732568"/>
                  </a:lnTo>
                  <a:lnTo>
                    <a:pt x="1268861" y="742550"/>
                  </a:lnTo>
                  <a:close/>
                  <a:moveTo>
                    <a:pt x="1247163" y="730005"/>
                  </a:moveTo>
                  <a:lnTo>
                    <a:pt x="1236296" y="723767"/>
                  </a:lnTo>
                  <a:lnTo>
                    <a:pt x="1242049" y="713794"/>
                  </a:lnTo>
                  <a:lnTo>
                    <a:pt x="1252907" y="720080"/>
                  </a:lnTo>
                  <a:lnTo>
                    <a:pt x="1247163" y="730005"/>
                  </a:lnTo>
                  <a:close/>
                  <a:moveTo>
                    <a:pt x="1225475" y="717490"/>
                  </a:moveTo>
                  <a:lnTo>
                    <a:pt x="1214626" y="711232"/>
                  </a:lnTo>
                  <a:lnTo>
                    <a:pt x="1220379" y="701269"/>
                  </a:lnTo>
                  <a:lnTo>
                    <a:pt x="1231209" y="707517"/>
                  </a:lnTo>
                  <a:lnTo>
                    <a:pt x="1225475" y="717490"/>
                  </a:lnTo>
                  <a:close/>
                  <a:moveTo>
                    <a:pt x="1203777" y="704993"/>
                  </a:moveTo>
                  <a:lnTo>
                    <a:pt x="1192919" y="698716"/>
                  </a:lnTo>
                  <a:lnTo>
                    <a:pt x="1198710" y="688743"/>
                  </a:lnTo>
                  <a:lnTo>
                    <a:pt x="1209530" y="695020"/>
                  </a:lnTo>
                  <a:lnTo>
                    <a:pt x="1203777" y="704993"/>
                  </a:lnTo>
                  <a:close/>
                  <a:moveTo>
                    <a:pt x="1182098" y="692448"/>
                  </a:moveTo>
                  <a:lnTo>
                    <a:pt x="1171259" y="686191"/>
                  </a:lnTo>
                  <a:lnTo>
                    <a:pt x="1176993" y="676237"/>
                  </a:lnTo>
                  <a:lnTo>
                    <a:pt x="1187813" y="682486"/>
                  </a:lnTo>
                  <a:lnTo>
                    <a:pt x="1182098" y="692448"/>
                  </a:lnTo>
                  <a:close/>
                  <a:moveTo>
                    <a:pt x="1160448" y="679904"/>
                  </a:moveTo>
                  <a:lnTo>
                    <a:pt x="1149580" y="673694"/>
                  </a:lnTo>
                  <a:lnTo>
                    <a:pt x="1155314" y="663702"/>
                  </a:lnTo>
                  <a:lnTo>
                    <a:pt x="1166144" y="669950"/>
                  </a:lnTo>
                  <a:lnTo>
                    <a:pt x="1160448" y="679904"/>
                  </a:lnTo>
                  <a:close/>
                  <a:moveTo>
                    <a:pt x="1138712" y="667398"/>
                  </a:moveTo>
                  <a:lnTo>
                    <a:pt x="1127892" y="661121"/>
                  </a:lnTo>
                  <a:lnTo>
                    <a:pt x="1133635" y="651196"/>
                  </a:lnTo>
                  <a:lnTo>
                    <a:pt x="1144475" y="657463"/>
                  </a:lnTo>
                  <a:lnTo>
                    <a:pt x="1138712" y="667398"/>
                  </a:lnTo>
                  <a:close/>
                  <a:moveTo>
                    <a:pt x="1117014" y="654911"/>
                  </a:moveTo>
                  <a:lnTo>
                    <a:pt x="1106165" y="648624"/>
                  </a:lnTo>
                  <a:lnTo>
                    <a:pt x="1111918" y="638652"/>
                  </a:lnTo>
                  <a:lnTo>
                    <a:pt x="1122777" y="644910"/>
                  </a:lnTo>
                  <a:lnTo>
                    <a:pt x="1117014" y="654911"/>
                  </a:lnTo>
                  <a:close/>
                  <a:moveTo>
                    <a:pt x="1095364" y="642357"/>
                  </a:moveTo>
                  <a:lnTo>
                    <a:pt x="1084486" y="636108"/>
                  </a:lnTo>
                  <a:lnTo>
                    <a:pt x="1090239" y="626136"/>
                  </a:lnTo>
                  <a:lnTo>
                    <a:pt x="1101098" y="632393"/>
                  </a:lnTo>
                  <a:lnTo>
                    <a:pt x="1095364" y="642357"/>
                  </a:lnTo>
                  <a:close/>
                  <a:moveTo>
                    <a:pt x="1073656" y="629831"/>
                  </a:moveTo>
                  <a:lnTo>
                    <a:pt x="1062788" y="623574"/>
                  </a:lnTo>
                  <a:lnTo>
                    <a:pt x="1068541" y="613629"/>
                  </a:lnTo>
                  <a:lnTo>
                    <a:pt x="1079390" y="619887"/>
                  </a:lnTo>
                  <a:lnTo>
                    <a:pt x="1073656" y="629831"/>
                  </a:lnTo>
                  <a:close/>
                  <a:moveTo>
                    <a:pt x="1051968" y="617306"/>
                  </a:moveTo>
                  <a:lnTo>
                    <a:pt x="1041100" y="611058"/>
                  </a:lnTo>
                  <a:lnTo>
                    <a:pt x="1046824" y="601076"/>
                  </a:lnTo>
                  <a:lnTo>
                    <a:pt x="1057702" y="607343"/>
                  </a:lnTo>
                  <a:lnTo>
                    <a:pt x="1051968" y="617306"/>
                  </a:lnTo>
                  <a:close/>
                  <a:moveTo>
                    <a:pt x="1030260" y="604771"/>
                  </a:moveTo>
                  <a:lnTo>
                    <a:pt x="1019402" y="598504"/>
                  </a:lnTo>
                  <a:lnTo>
                    <a:pt x="1025174" y="588569"/>
                  </a:lnTo>
                  <a:lnTo>
                    <a:pt x="1036023" y="594865"/>
                  </a:lnTo>
                  <a:lnTo>
                    <a:pt x="1030260" y="604771"/>
                  </a:lnTo>
                  <a:close/>
                  <a:moveTo>
                    <a:pt x="1008581" y="592284"/>
                  </a:moveTo>
                  <a:lnTo>
                    <a:pt x="997723" y="586054"/>
                  </a:lnTo>
                  <a:lnTo>
                    <a:pt x="1003514" y="576072"/>
                  </a:lnTo>
                  <a:lnTo>
                    <a:pt x="1014325" y="582283"/>
                  </a:lnTo>
                  <a:lnTo>
                    <a:pt x="1008581" y="592284"/>
                  </a:lnTo>
                  <a:close/>
                  <a:moveTo>
                    <a:pt x="986912" y="579758"/>
                  </a:moveTo>
                  <a:lnTo>
                    <a:pt x="976034" y="573500"/>
                  </a:lnTo>
                  <a:lnTo>
                    <a:pt x="981787" y="563509"/>
                  </a:lnTo>
                  <a:lnTo>
                    <a:pt x="992617" y="569786"/>
                  </a:lnTo>
                  <a:lnTo>
                    <a:pt x="986912" y="579758"/>
                  </a:lnTo>
                  <a:close/>
                  <a:moveTo>
                    <a:pt x="965176" y="567214"/>
                  </a:moveTo>
                  <a:lnTo>
                    <a:pt x="954327" y="560956"/>
                  </a:lnTo>
                  <a:lnTo>
                    <a:pt x="960099" y="550993"/>
                  </a:lnTo>
                  <a:lnTo>
                    <a:pt x="970958" y="557289"/>
                  </a:lnTo>
                  <a:lnTo>
                    <a:pt x="965176" y="567214"/>
                  </a:lnTo>
                  <a:close/>
                  <a:moveTo>
                    <a:pt x="943526" y="554707"/>
                  </a:moveTo>
                  <a:lnTo>
                    <a:pt x="932696" y="548469"/>
                  </a:lnTo>
                  <a:lnTo>
                    <a:pt x="938411" y="538468"/>
                  </a:lnTo>
                  <a:lnTo>
                    <a:pt x="949279" y="544745"/>
                  </a:lnTo>
                  <a:lnTo>
                    <a:pt x="943526" y="554707"/>
                  </a:lnTo>
                  <a:close/>
                  <a:moveTo>
                    <a:pt x="921837" y="542182"/>
                  </a:moveTo>
                  <a:lnTo>
                    <a:pt x="910979" y="535915"/>
                  </a:lnTo>
                  <a:lnTo>
                    <a:pt x="916722" y="525923"/>
                  </a:lnTo>
                  <a:lnTo>
                    <a:pt x="927590" y="532200"/>
                  </a:lnTo>
                  <a:lnTo>
                    <a:pt x="921837" y="542182"/>
                  </a:lnTo>
                  <a:close/>
                  <a:moveTo>
                    <a:pt x="900111" y="529657"/>
                  </a:moveTo>
                  <a:lnTo>
                    <a:pt x="889300" y="523380"/>
                  </a:lnTo>
                  <a:lnTo>
                    <a:pt x="895034" y="513445"/>
                  </a:lnTo>
                  <a:lnTo>
                    <a:pt x="905883" y="519713"/>
                  </a:lnTo>
                  <a:lnTo>
                    <a:pt x="900111" y="529657"/>
                  </a:lnTo>
                  <a:close/>
                  <a:moveTo>
                    <a:pt x="878460" y="517141"/>
                  </a:moveTo>
                  <a:lnTo>
                    <a:pt x="867611" y="510873"/>
                  </a:lnTo>
                  <a:lnTo>
                    <a:pt x="873355" y="500910"/>
                  </a:lnTo>
                  <a:lnTo>
                    <a:pt x="884185" y="507168"/>
                  </a:lnTo>
                  <a:lnTo>
                    <a:pt x="878460" y="517141"/>
                  </a:lnTo>
                  <a:close/>
                  <a:moveTo>
                    <a:pt x="856753" y="504597"/>
                  </a:moveTo>
                  <a:lnTo>
                    <a:pt x="845913" y="498348"/>
                  </a:lnTo>
                  <a:lnTo>
                    <a:pt x="851667" y="488395"/>
                  </a:lnTo>
                  <a:lnTo>
                    <a:pt x="862506" y="494672"/>
                  </a:lnTo>
                  <a:lnTo>
                    <a:pt x="856753" y="504597"/>
                  </a:lnTo>
                  <a:close/>
                  <a:moveTo>
                    <a:pt x="835045" y="492110"/>
                  </a:moveTo>
                  <a:lnTo>
                    <a:pt x="824225" y="485833"/>
                  </a:lnTo>
                  <a:lnTo>
                    <a:pt x="829959" y="475850"/>
                  </a:lnTo>
                  <a:lnTo>
                    <a:pt x="840798" y="482108"/>
                  </a:lnTo>
                  <a:lnTo>
                    <a:pt x="835045" y="492110"/>
                  </a:lnTo>
                  <a:close/>
                  <a:moveTo>
                    <a:pt x="813376" y="479574"/>
                  </a:moveTo>
                  <a:lnTo>
                    <a:pt x="802527" y="473326"/>
                  </a:lnTo>
                  <a:lnTo>
                    <a:pt x="808261" y="463344"/>
                  </a:lnTo>
                  <a:lnTo>
                    <a:pt x="819129" y="469592"/>
                  </a:lnTo>
                  <a:lnTo>
                    <a:pt x="813376" y="479574"/>
                  </a:lnTo>
                  <a:close/>
                  <a:moveTo>
                    <a:pt x="791659" y="467049"/>
                  </a:moveTo>
                  <a:lnTo>
                    <a:pt x="780829" y="460763"/>
                  </a:lnTo>
                  <a:lnTo>
                    <a:pt x="786601" y="450838"/>
                  </a:lnTo>
                  <a:lnTo>
                    <a:pt x="797460" y="457134"/>
                  </a:lnTo>
                  <a:lnTo>
                    <a:pt x="791659" y="467049"/>
                  </a:lnTo>
                  <a:close/>
                  <a:moveTo>
                    <a:pt x="770018" y="454523"/>
                  </a:moveTo>
                  <a:lnTo>
                    <a:pt x="759160" y="448266"/>
                  </a:lnTo>
                  <a:lnTo>
                    <a:pt x="764865" y="438302"/>
                  </a:lnTo>
                  <a:lnTo>
                    <a:pt x="775733" y="444551"/>
                  </a:lnTo>
                  <a:lnTo>
                    <a:pt x="770018" y="454523"/>
                  </a:lnTo>
                  <a:close/>
                  <a:moveTo>
                    <a:pt x="748320" y="441998"/>
                  </a:moveTo>
                  <a:lnTo>
                    <a:pt x="737481" y="435759"/>
                  </a:lnTo>
                  <a:lnTo>
                    <a:pt x="743224" y="425778"/>
                  </a:lnTo>
                  <a:lnTo>
                    <a:pt x="754092" y="432016"/>
                  </a:lnTo>
                  <a:lnTo>
                    <a:pt x="748320" y="441998"/>
                  </a:lnTo>
                  <a:close/>
                  <a:moveTo>
                    <a:pt x="726622" y="429463"/>
                  </a:moveTo>
                  <a:lnTo>
                    <a:pt x="715764" y="423206"/>
                  </a:lnTo>
                  <a:lnTo>
                    <a:pt x="721507" y="413252"/>
                  </a:lnTo>
                  <a:lnTo>
                    <a:pt x="732385" y="419500"/>
                  </a:lnTo>
                  <a:lnTo>
                    <a:pt x="726622" y="429463"/>
                  </a:lnTo>
                  <a:close/>
                  <a:moveTo>
                    <a:pt x="704924" y="416948"/>
                  </a:moveTo>
                  <a:lnTo>
                    <a:pt x="694085" y="410709"/>
                  </a:lnTo>
                  <a:lnTo>
                    <a:pt x="699828" y="400727"/>
                  </a:lnTo>
                  <a:lnTo>
                    <a:pt x="710658" y="406984"/>
                  </a:lnTo>
                  <a:lnTo>
                    <a:pt x="704924" y="416948"/>
                  </a:lnTo>
                  <a:close/>
                  <a:moveTo>
                    <a:pt x="683245" y="404413"/>
                  </a:moveTo>
                  <a:lnTo>
                    <a:pt x="672377" y="398145"/>
                  </a:lnTo>
                  <a:lnTo>
                    <a:pt x="678130" y="388201"/>
                  </a:lnTo>
                  <a:lnTo>
                    <a:pt x="688989" y="394450"/>
                  </a:lnTo>
                  <a:lnTo>
                    <a:pt x="683245" y="404413"/>
                  </a:lnTo>
                  <a:close/>
                  <a:moveTo>
                    <a:pt x="661528" y="391906"/>
                  </a:moveTo>
                  <a:lnTo>
                    <a:pt x="650708" y="385677"/>
                  </a:lnTo>
                  <a:lnTo>
                    <a:pt x="656461" y="375704"/>
                  </a:lnTo>
                  <a:lnTo>
                    <a:pt x="667282" y="381914"/>
                  </a:lnTo>
                  <a:lnTo>
                    <a:pt x="661528" y="391906"/>
                  </a:lnTo>
                  <a:close/>
                  <a:moveTo>
                    <a:pt x="639859" y="379400"/>
                  </a:moveTo>
                  <a:lnTo>
                    <a:pt x="629001" y="373123"/>
                  </a:lnTo>
                  <a:lnTo>
                    <a:pt x="634754" y="363160"/>
                  </a:lnTo>
                  <a:lnTo>
                    <a:pt x="645584" y="369418"/>
                  </a:lnTo>
                  <a:lnTo>
                    <a:pt x="639859" y="379400"/>
                  </a:lnTo>
                  <a:close/>
                  <a:moveTo>
                    <a:pt x="618152" y="366865"/>
                  </a:moveTo>
                  <a:lnTo>
                    <a:pt x="607331" y="360598"/>
                  </a:lnTo>
                  <a:lnTo>
                    <a:pt x="613056" y="350663"/>
                  </a:lnTo>
                  <a:lnTo>
                    <a:pt x="623924" y="356911"/>
                  </a:lnTo>
                  <a:lnTo>
                    <a:pt x="618152" y="366865"/>
                  </a:lnTo>
                  <a:close/>
                  <a:moveTo>
                    <a:pt x="596473" y="354349"/>
                  </a:moveTo>
                  <a:lnTo>
                    <a:pt x="585624" y="348101"/>
                  </a:lnTo>
                  <a:lnTo>
                    <a:pt x="591377" y="338128"/>
                  </a:lnTo>
                  <a:lnTo>
                    <a:pt x="602216" y="344377"/>
                  </a:lnTo>
                  <a:lnTo>
                    <a:pt x="596473" y="354349"/>
                  </a:lnTo>
                  <a:close/>
                  <a:moveTo>
                    <a:pt x="574803" y="341805"/>
                  </a:moveTo>
                  <a:lnTo>
                    <a:pt x="563945" y="335566"/>
                  </a:lnTo>
                  <a:lnTo>
                    <a:pt x="569679" y="325603"/>
                  </a:lnTo>
                  <a:lnTo>
                    <a:pt x="580537" y="331823"/>
                  </a:lnTo>
                  <a:lnTo>
                    <a:pt x="574803" y="341805"/>
                  </a:lnTo>
                  <a:close/>
                  <a:moveTo>
                    <a:pt x="553077" y="329279"/>
                  </a:moveTo>
                  <a:lnTo>
                    <a:pt x="542228" y="323012"/>
                  </a:lnTo>
                  <a:lnTo>
                    <a:pt x="548000" y="313077"/>
                  </a:lnTo>
                  <a:lnTo>
                    <a:pt x="558839" y="319374"/>
                  </a:lnTo>
                  <a:lnTo>
                    <a:pt x="553077" y="329279"/>
                  </a:lnTo>
                  <a:close/>
                  <a:moveTo>
                    <a:pt x="531426" y="316782"/>
                  </a:moveTo>
                  <a:lnTo>
                    <a:pt x="520577" y="310534"/>
                  </a:lnTo>
                  <a:lnTo>
                    <a:pt x="526331" y="300552"/>
                  </a:lnTo>
                  <a:lnTo>
                    <a:pt x="537160" y="306791"/>
                  </a:lnTo>
                  <a:lnTo>
                    <a:pt x="531426" y="316782"/>
                  </a:lnTo>
                  <a:close/>
                  <a:moveTo>
                    <a:pt x="509738" y="304257"/>
                  </a:moveTo>
                  <a:lnTo>
                    <a:pt x="498879" y="297990"/>
                  </a:lnTo>
                  <a:lnTo>
                    <a:pt x="504623" y="288017"/>
                  </a:lnTo>
                  <a:lnTo>
                    <a:pt x="515482" y="294275"/>
                  </a:lnTo>
                  <a:lnTo>
                    <a:pt x="509738" y="304257"/>
                  </a:lnTo>
                  <a:close/>
                  <a:moveTo>
                    <a:pt x="488021" y="291722"/>
                  </a:moveTo>
                  <a:lnTo>
                    <a:pt x="477201" y="285484"/>
                  </a:lnTo>
                  <a:lnTo>
                    <a:pt x="482906" y="275520"/>
                  </a:lnTo>
                  <a:lnTo>
                    <a:pt x="493764" y="281769"/>
                  </a:lnTo>
                  <a:lnTo>
                    <a:pt x="488021" y="291722"/>
                  </a:lnTo>
                  <a:close/>
                  <a:moveTo>
                    <a:pt x="466342" y="279207"/>
                  </a:moveTo>
                  <a:lnTo>
                    <a:pt x="455484" y="272948"/>
                  </a:lnTo>
                  <a:lnTo>
                    <a:pt x="461227" y="262986"/>
                  </a:lnTo>
                  <a:lnTo>
                    <a:pt x="472076" y="269234"/>
                  </a:lnTo>
                  <a:lnTo>
                    <a:pt x="466342" y="279207"/>
                  </a:lnTo>
                  <a:close/>
                  <a:moveTo>
                    <a:pt x="444654" y="266681"/>
                  </a:moveTo>
                  <a:lnTo>
                    <a:pt x="433795" y="260414"/>
                  </a:lnTo>
                  <a:lnTo>
                    <a:pt x="439567" y="250450"/>
                  </a:lnTo>
                  <a:lnTo>
                    <a:pt x="450388" y="256756"/>
                  </a:lnTo>
                  <a:lnTo>
                    <a:pt x="444654" y="266681"/>
                  </a:lnTo>
                  <a:close/>
                  <a:moveTo>
                    <a:pt x="422965" y="254165"/>
                  </a:moveTo>
                  <a:lnTo>
                    <a:pt x="412097" y="247926"/>
                  </a:lnTo>
                  <a:lnTo>
                    <a:pt x="417850" y="237935"/>
                  </a:lnTo>
                  <a:lnTo>
                    <a:pt x="428671" y="244183"/>
                  </a:lnTo>
                  <a:lnTo>
                    <a:pt x="422965" y="254165"/>
                  </a:lnTo>
                  <a:close/>
                  <a:moveTo>
                    <a:pt x="401258" y="241640"/>
                  </a:moveTo>
                  <a:lnTo>
                    <a:pt x="390399" y="235382"/>
                  </a:lnTo>
                  <a:lnTo>
                    <a:pt x="396152" y="225410"/>
                  </a:lnTo>
                  <a:lnTo>
                    <a:pt x="406992" y="231658"/>
                  </a:lnTo>
                  <a:lnTo>
                    <a:pt x="401258" y="241640"/>
                  </a:lnTo>
                  <a:close/>
                  <a:moveTo>
                    <a:pt x="379569" y="229095"/>
                  </a:moveTo>
                  <a:lnTo>
                    <a:pt x="368730" y="222838"/>
                  </a:lnTo>
                  <a:lnTo>
                    <a:pt x="374502" y="212932"/>
                  </a:lnTo>
                  <a:lnTo>
                    <a:pt x="385351" y="219170"/>
                  </a:lnTo>
                  <a:lnTo>
                    <a:pt x="379569" y="229095"/>
                  </a:lnTo>
                  <a:close/>
                  <a:moveTo>
                    <a:pt x="357909" y="216608"/>
                  </a:moveTo>
                  <a:lnTo>
                    <a:pt x="347051" y="210360"/>
                  </a:lnTo>
                  <a:lnTo>
                    <a:pt x="352795" y="200368"/>
                  </a:lnTo>
                  <a:lnTo>
                    <a:pt x="363634" y="206655"/>
                  </a:lnTo>
                  <a:lnTo>
                    <a:pt x="357909" y="216608"/>
                  </a:lnTo>
                  <a:close/>
                  <a:moveTo>
                    <a:pt x="336183" y="204083"/>
                  </a:moveTo>
                  <a:lnTo>
                    <a:pt x="325372" y="197825"/>
                  </a:lnTo>
                  <a:lnTo>
                    <a:pt x="331125" y="187823"/>
                  </a:lnTo>
                  <a:lnTo>
                    <a:pt x="341946" y="194100"/>
                  </a:lnTo>
                  <a:lnTo>
                    <a:pt x="336183" y="204083"/>
                  </a:lnTo>
                  <a:close/>
                  <a:moveTo>
                    <a:pt x="314504" y="191548"/>
                  </a:moveTo>
                  <a:lnTo>
                    <a:pt x="303665" y="185261"/>
                  </a:lnTo>
                  <a:lnTo>
                    <a:pt x="309408" y="175336"/>
                  </a:lnTo>
                  <a:lnTo>
                    <a:pt x="320276" y="181623"/>
                  </a:lnTo>
                  <a:lnTo>
                    <a:pt x="314504" y="191548"/>
                  </a:lnTo>
                  <a:close/>
                  <a:moveTo>
                    <a:pt x="292816" y="179013"/>
                  </a:moveTo>
                  <a:lnTo>
                    <a:pt x="281986" y="172764"/>
                  </a:lnTo>
                  <a:lnTo>
                    <a:pt x="287729" y="162830"/>
                  </a:lnTo>
                  <a:lnTo>
                    <a:pt x="298569" y="169059"/>
                  </a:lnTo>
                  <a:lnTo>
                    <a:pt x="292816" y="179013"/>
                  </a:lnTo>
                  <a:close/>
                  <a:moveTo>
                    <a:pt x="271127" y="166488"/>
                  </a:moveTo>
                  <a:lnTo>
                    <a:pt x="260288" y="160230"/>
                  </a:lnTo>
                  <a:lnTo>
                    <a:pt x="266022" y="150305"/>
                  </a:lnTo>
                  <a:lnTo>
                    <a:pt x="276880" y="156572"/>
                  </a:lnTo>
                  <a:lnTo>
                    <a:pt x="271127" y="166488"/>
                  </a:lnTo>
                  <a:close/>
                  <a:moveTo>
                    <a:pt x="249448" y="153991"/>
                  </a:moveTo>
                  <a:lnTo>
                    <a:pt x="238599" y="147743"/>
                  </a:lnTo>
                  <a:lnTo>
                    <a:pt x="244352" y="137770"/>
                  </a:lnTo>
                  <a:lnTo>
                    <a:pt x="255163" y="144009"/>
                  </a:lnTo>
                  <a:lnTo>
                    <a:pt x="249448" y="153991"/>
                  </a:lnTo>
                  <a:close/>
                  <a:moveTo>
                    <a:pt x="227741" y="141475"/>
                  </a:moveTo>
                  <a:lnTo>
                    <a:pt x="216901" y="135217"/>
                  </a:lnTo>
                  <a:lnTo>
                    <a:pt x="222626" y="125254"/>
                  </a:lnTo>
                  <a:lnTo>
                    <a:pt x="233484" y="131483"/>
                  </a:lnTo>
                  <a:lnTo>
                    <a:pt x="227741" y="141475"/>
                  </a:lnTo>
                  <a:close/>
                  <a:moveTo>
                    <a:pt x="206062" y="128940"/>
                  </a:moveTo>
                  <a:lnTo>
                    <a:pt x="195222" y="122625"/>
                  </a:lnTo>
                  <a:lnTo>
                    <a:pt x="200976" y="112719"/>
                  </a:lnTo>
                  <a:lnTo>
                    <a:pt x="211806" y="118996"/>
                  </a:lnTo>
                  <a:lnTo>
                    <a:pt x="206062" y="128940"/>
                  </a:lnTo>
                  <a:close/>
                  <a:moveTo>
                    <a:pt x="184364" y="116415"/>
                  </a:moveTo>
                  <a:lnTo>
                    <a:pt x="173496" y="110176"/>
                  </a:lnTo>
                  <a:lnTo>
                    <a:pt x="179268" y="100203"/>
                  </a:lnTo>
                  <a:lnTo>
                    <a:pt x="190088" y="106452"/>
                  </a:lnTo>
                  <a:lnTo>
                    <a:pt x="184364" y="116415"/>
                  </a:lnTo>
                  <a:close/>
                  <a:moveTo>
                    <a:pt x="162695" y="103899"/>
                  </a:moveTo>
                  <a:lnTo>
                    <a:pt x="151827" y="97631"/>
                  </a:lnTo>
                  <a:lnTo>
                    <a:pt x="157580" y="87659"/>
                  </a:lnTo>
                  <a:lnTo>
                    <a:pt x="168448" y="93917"/>
                  </a:lnTo>
                  <a:lnTo>
                    <a:pt x="162695" y="103899"/>
                  </a:lnTo>
                  <a:close/>
                  <a:moveTo>
                    <a:pt x="140978" y="91373"/>
                  </a:moveTo>
                  <a:lnTo>
                    <a:pt x="130138" y="85106"/>
                  </a:lnTo>
                  <a:lnTo>
                    <a:pt x="135891" y="75143"/>
                  </a:lnTo>
                  <a:lnTo>
                    <a:pt x="146759" y="81429"/>
                  </a:lnTo>
                  <a:lnTo>
                    <a:pt x="140978" y="91373"/>
                  </a:lnTo>
                  <a:close/>
                  <a:moveTo>
                    <a:pt x="119318" y="78857"/>
                  </a:moveTo>
                  <a:lnTo>
                    <a:pt x="108459" y="72590"/>
                  </a:lnTo>
                  <a:lnTo>
                    <a:pt x="114212" y="62637"/>
                  </a:lnTo>
                  <a:lnTo>
                    <a:pt x="125061" y="68875"/>
                  </a:lnTo>
                  <a:lnTo>
                    <a:pt x="119318" y="78857"/>
                  </a:lnTo>
                  <a:close/>
                  <a:moveTo>
                    <a:pt x="97603" y="66313"/>
                  </a:moveTo>
                  <a:lnTo>
                    <a:pt x="86792" y="60046"/>
                  </a:lnTo>
                  <a:lnTo>
                    <a:pt x="92526" y="50121"/>
                  </a:lnTo>
                  <a:lnTo>
                    <a:pt x="103375" y="56398"/>
                  </a:lnTo>
                  <a:lnTo>
                    <a:pt x="97603" y="66313"/>
                  </a:lnTo>
                  <a:close/>
                  <a:moveTo>
                    <a:pt x="75933" y="53826"/>
                  </a:moveTo>
                  <a:lnTo>
                    <a:pt x="65094" y="47568"/>
                  </a:lnTo>
                  <a:lnTo>
                    <a:pt x="70818" y="37595"/>
                  </a:lnTo>
                  <a:lnTo>
                    <a:pt x="81677" y="43844"/>
                  </a:lnTo>
                  <a:lnTo>
                    <a:pt x="75933" y="53826"/>
                  </a:lnTo>
                  <a:close/>
                  <a:moveTo>
                    <a:pt x="54235" y="41291"/>
                  </a:moveTo>
                  <a:lnTo>
                    <a:pt x="43396" y="35043"/>
                  </a:lnTo>
                  <a:lnTo>
                    <a:pt x="49130" y="25051"/>
                  </a:lnTo>
                  <a:lnTo>
                    <a:pt x="59988" y="31309"/>
                  </a:lnTo>
                  <a:lnTo>
                    <a:pt x="54235" y="41291"/>
                  </a:lnTo>
                  <a:close/>
                  <a:moveTo>
                    <a:pt x="32575" y="28747"/>
                  </a:moveTo>
                  <a:lnTo>
                    <a:pt x="21717" y="22498"/>
                  </a:lnTo>
                  <a:lnTo>
                    <a:pt x="27461" y="12535"/>
                  </a:lnTo>
                  <a:lnTo>
                    <a:pt x="38271" y="18802"/>
                  </a:lnTo>
                  <a:lnTo>
                    <a:pt x="32575" y="28747"/>
                  </a:lnTo>
                  <a:close/>
                  <a:moveTo>
                    <a:pt x="10868" y="16259"/>
                  </a:moveTo>
                  <a:lnTo>
                    <a:pt x="0" y="9963"/>
                  </a:lnTo>
                  <a:lnTo>
                    <a:pt x="5753" y="0"/>
                  </a:lnTo>
                  <a:lnTo>
                    <a:pt x="16602" y="6268"/>
                  </a:lnTo>
                  <a:lnTo>
                    <a:pt x="10868" y="16259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39" name="Freihandform: Form 2138">
              <a:extLst>
                <a:ext uri="{FF2B5EF4-FFF2-40B4-BE49-F238E27FC236}">
                  <a16:creationId xmlns:a16="http://schemas.microsoft.com/office/drawing/2014/main" id="{8B82231C-0711-4A3E-BCF3-B97CC1213EAF}"/>
                </a:ext>
              </a:extLst>
            </p:cNvPr>
            <p:cNvSpPr/>
            <p:nvPr/>
          </p:nvSpPr>
          <p:spPr>
            <a:xfrm>
              <a:off x="3942615" y="5157016"/>
              <a:ext cx="19792" cy="16211"/>
            </a:xfrm>
            <a:custGeom>
              <a:avLst/>
              <a:gdLst>
                <a:gd name="connsiteX0" fmla="*/ 14030 w 19792"/>
                <a:gd name="connsiteY0" fmla="*/ 16211 h 16211"/>
                <a:gd name="connsiteX1" fmla="*/ 0 w 19792"/>
                <a:gd name="connsiteY1" fmla="*/ 8115 h 16211"/>
                <a:gd name="connsiteX2" fmla="*/ 14030 w 19792"/>
                <a:gd name="connsiteY2" fmla="*/ 0 h 16211"/>
                <a:gd name="connsiteX3" fmla="*/ 16602 w 19792"/>
                <a:gd name="connsiteY3" fmla="*/ 4400 h 16211"/>
                <a:gd name="connsiteX4" fmla="*/ 19783 w 19792"/>
                <a:gd name="connsiteY4" fmla="*/ 6248 h 16211"/>
                <a:gd name="connsiteX5" fmla="*/ 18726 w 19792"/>
                <a:gd name="connsiteY5" fmla="*/ 8087 h 16211"/>
                <a:gd name="connsiteX6" fmla="*/ 19793 w 19792"/>
                <a:gd name="connsiteY6" fmla="*/ 9925 h 16211"/>
                <a:gd name="connsiteX7" fmla="*/ 16564 w 19792"/>
                <a:gd name="connsiteY7" fmla="*/ 11763 h 16211"/>
                <a:gd name="connsiteX8" fmla="*/ 14030 w 19792"/>
                <a:gd name="connsiteY8" fmla="*/ 16211 h 1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92" h="16211">
                  <a:moveTo>
                    <a:pt x="14030" y="16211"/>
                  </a:moveTo>
                  <a:lnTo>
                    <a:pt x="0" y="8115"/>
                  </a:lnTo>
                  <a:lnTo>
                    <a:pt x="14030" y="0"/>
                  </a:lnTo>
                  <a:lnTo>
                    <a:pt x="16602" y="4400"/>
                  </a:lnTo>
                  <a:lnTo>
                    <a:pt x="19783" y="6248"/>
                  </a:lnTo>
                  <a:lnTo>
                    <a:pt x="18726" y="8087"/>
                  </a:lnTo>
                  <a:lnTo>
                    <a:pt x="19793" y="9925"/>
                  </a:lnTo>
                  <a:lnTo>
                    <a:pt x="16564" y="11763"/>
                  </a:lnTo>
                  <a:lnTo>
                    <a:pt x="14030" y="16211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0" name="Freihandform: Form 2139">
              <a:extLst>
                <a:ext uri="{FF2B5EF4-FFF2-40B4-BE49-F238E27FC236}">
                  <a16:creationId xmlns:a16="http://schemas.microsoft.com/office/drawing/2014/main" id="{FB6E3517-7170-4F4B-ADFA-084EC5E1ECC7}"/>
                </a:ext>
              </a:extLst>
            </p:cNvPr>
            <p:cNvSpPr/>
            <p:nvPr/>
          </p:nvSpPr>
          <p:spPr>
            <a:xfrm>
              <a:off x="3967487" y="3929833"/>
              <a:ext cx="2120453" cy="1230858"/>
            </a:xfrm>
            <a:custGeom>
              <a:avLst/>
              <a:gdLst>
                <a:gd name="connsiteX0" fmla="*/ 5753 w 2120453"/>
                <a:gd name="connsiteY0" fmla="*/ 1230859 h 1230858"/>
                <a:gd name="connsiteX1" fmla="*/ 0 w 2120453"/>
                <a:gd name="connsiteY1" fmla="*/ 1220877 h 1230858"/>
                <a:gd name="connsiteX2" fmla="*/ 10868 w 2120453"/>
                <a:gd name="connsiteY2" fmla="*/ 1214609 h 1230858"/>
                <a:gd name="connsiteX3" fmla="*/ 16602 w 2120453"/>
                <a:gd name="connsiteY3" fmla="*/ 1224610 h 1230858"/>
                <a:gd name="connsiteX4" fmla="*/ 5753 w 2120453"/>
                <a:gd name="connsiteY4" fmla="*/ 1230859 h 1230858"/>
                <a:gd name="connsiteX5" fmla="*/ 27470 w 2120453"/>
                <a:gd name="connsiteY5" fmla="*/ 1218324 h 1230858"/>
                <a:gd name="connsiteX6" fmla="*/ 21727 w 2120453"/>
                <a:gd name="connsiteY6" fmla="*/ 1208332 h 1230858"/>
                <a:gd name="connsiteX7" fmla="*/ 32585 w 2120453"/>
                <a:gd name="connsiteY7" fmla="*/ 1202093 h 1230858"/>
                <a:gd name="connsiteX8" fmla="*/ 38281 w 2120453"/>
                <a:gd name="connsiteY8" fmla="*/ 1212085 h 1230858"/>
                <a:gd name="connsiteX9" fmla="*/ 27470 w 2120453"/>
                <a:gd name="connsiteY9" fmla="*/ 1218324 h 1230858"/>
                <a:gd name="connsiteX10" fmla="*/ 49139 w 2120453"/>
                <a:gd name="connsiteY10" fmla="*/ 1205808 h 1230858"/>
                <a:gd name="connsiteX11" fmla="*/ 43405 w 2120453"/>
                <a:gd name="connsiteY11" fmla="*/ 1195864 h 1230858"/>
                <a:gd name="connsiteX12" fmla="*/ 54245 w 2120453"/>
                <a:gd name="connsiteY12" fmla="*/ 1189587 h 1230858"/>
                <a:gd name="connsiteX13" fmla="*/ 59998 w 2120453"/>
                <a:gd name="connsiteY13" fmla="*/ 1199502 h 1230858"/>
                <a:gd name="connsiteX14" fmla="*/ 49139 w 2120453"/>
                <a:gd name="connsiteY14" fmla="*/ 1205808 h 1230858"/>
                <a:gd name="connsiteX15" fmla="*/ 70828 w 2120453"/>
                <a:gd name="connsiteY15" fmla="*/ 1193273 h 1230858"/>
                <a:gd name="connsiteX16" fmla="*/ 65103 w 2120453"/>
                <a:gd name="connsiteY16" fmla="*/ 1183338 h 1230858"/>
                <a:gd name="connsiteX17" fmla="*/ 75943 w 2120453"/>
                <a:gd name="connsiteY17" fmla="*/ 1177043 h 1230858"/>
                <a:gd name="connsiteX18" fmla="*/ 81686 w 2120453"/>
                <a:gd name="connsiteY18" fmla="*/ 1187034 h 1230858"/>
                <a:gd name="connsiteX19" fmla="*/ 70828 w 2120453"/>
                <a:gd name="connsiteY19" fmla="*/ 1193273 h 1230858"/>
                <a:gd name="connsiteX20" fmla="*/ 92535 w 2120453"/>
                <a:gd name="connsiteY20" fmla="*/ 1180757 h 1230858"/>
                <a:gd name="connsiteX21" fmla="*/ 86801 w 2120453"/>
                <a:gd name="connsiteY21" fmla="*/ 1170832 h 1230858"/>
                <a:gd name="connsiteX22" fmla="*/ 97612 w 2120453"/>
                <a:gd name="connsiteY22" fmla="*/ 1164546 h 1230858"/>
                <a:gd name="connsiteX23" fmla="*/ 103375 w 2120453"/>
                <a:gd name="connsiteY23" fmla="*/ 1174480 h 1230858"/>
                <a:gd name="connsiteX24" fmla="*/ 92535 w 2120453"/>
                <a:gd name="connsiteY24" fmla="*/ 1180757 h 1230858"/>
                <a:gd name="connsiteX25" fmla="*/ 114231 w 2120453"/>
                <a:gd name="connsiteY25" fmla="*/ 1168251 h 1230858"/>
                <a:gd name="connsiteX26" fmla="*/ 108459 w 2120453"/>
                <a:gd name="connsiteY26" fmla="*/ 1158259 h 1230858"/>
                <a:gd name="connsiteX27" fmla="*/ 119289 w 2120453"/>
                <a:gd name="connsiteY27" fmla="*/ 1151992 h 1230858"/>
                <a:gd name="connsiteX28" fmla="*/ 125080 w 2120453"/>
                <a:gd name="connsiteY28" fmla="*/ 1161993 h 1230858"/>
                <a:gd name="connsiteX29" fmla="*/ 114231 w 2120453"/>
                <a:gd name="connsiteY29" fmla="*/ 1168251 h 1230858"/>
                <a:gd name="connsiteX30" fmla="*/ 135910 w 2120453"/>
                <a:gd name="connsiteY30" fmla="*/ 1155697 h 1230858"/>
                <a:gd name="connsiteX31" fmla="*/ 130157 w 2120453"/>
                <a:gd name="connsiteY31" fmla="*/ 1145734 h 1230858"/>
                <a:gd name="connsiteX32" fmla="*/ 140987 w 2120453"/>
                <a:gd name="connsiteY32" fmla="*/ 1139476 h 1230858"/>
                <a:gd name="connsiteX33" fmla="*/ 146740 w 2120453"/>
                <a:gd name="connsiteY33" fmla="*/ 1149487 h 1230858"/>
                <a:gd name="connsiteX34" fmla="*/ 135910 w 2120453"/>
                <a:gd name="connsiteY34" fmla="*/ 1155697 h 1230858"/>
                <a:gd name="connsiteX35" fmla="*/ 157599 w 2120453"/>
                <a:gd name="connsiteY35" fmla="*/ 1143162 h 1230858"/>
                <a:gd name="connsiteX36" fmla="*/ 151846 w 2120453"/>
                <a:gd name="connsiteY36" fmla="*/ 1133256 h 1230858"/>
                <a:gd name="connsiteX37" fmla="*/ 162685 w 2120453"/>
                <a:gd name="connsiteY37" fmla="*/ 1126970 h 1230858"/>
                <a:gd name="connsiteX38" fmla="*/ 168457 w 2120453"/>
                <a:gd name="connsiteY38" fmla="*/ 1136895 h 1230858"/>
                <a:gd name="connsiteX39" fmla="*/ 157599 w 2120453"/>
                <a:gd name="connsiteY39" fmla="*/ 1143162 h 1230858"/>
                <a:gd name="connsiteX40" fmla="*/ 179259 w 2120453"/>
                <a:gd name="connsiteY40" fmla="*/ 1130675 h 1230858"/>
                <a:gd name="connsiteX41" fmla="*/ 173505 w 2120453"/>
                <a:gd name="connsiteY41" fmla="*/ 1120702 h 1230858"/>
                <a:gd name="connsiteX42" fmla="*/ 184373 w 2120453"/>
                <a:gd name="connsiteY42" fmla="*/ 1114454 h 1230858"/>
                <a:gd name="connsiteX43" fmla="*/ 190108 w 2120453"/>
                <a:gd name="connsiteY43" fmla="*/ 1124417 h 1230858"/>
                <a:gd name="connsiteX44" fmla="*/ 179259 w 2120453"/>
                <a:gd name="connsiteY44" fmla="*/ 1130675 h 1230858"/>
                <a:gd name="connsiteX45" fmla="*/ 200985 w 2120453"/>
                <a:gd name="connsiteY45" fmla="*/ 1118159 h 1230858"/>
                <a:gd name="connsiteX46" fmla="*/ 195232 w 2120453"/>
                <a:gd name="connsiteY46" fmla="*/ 1108205 h 1230858"/>
                <a:gd name="connsiteX47" fmla="*/ 206071 w 2120453"/>
                <a:gd name="connsiteY47" fmla="*/ 1101938 h 1230858"/>
                <a:gd name="connsiteX48" fmla="*/ 211796 w 2120453"/>
                <a:gd name="connsiteY48" fmla="*/ 1111882 h 1230858"/>
                <a:gd name="connsiteX49" fmla="*/ 200985 w 2120453"/>
                <a:gd name="connsiteY49" fmla="*/ 1118159 h 1230858"/>
                <a:gd name="connsiteX50" fmla="*/ 222635 w 2120453"/>
                <a:gd name="connsiteY50" fmla="*/ 1105624 h 1230858"/>
                <a:gd name="connsiteX51" fmla="*/ 216911 w 2120453"/>
                <a:gd name="connsiteY51" fmla="*/ 1095670 h 1230858"/>
                <a:gd name="connsiteX52" fmla="*/ 227750 w 2120453"/>
                <a:gd name="connsiteY52" fmla="*/ 1089403 h 1230858"/>
                <a:gd name="connsiteX53" fmla="*/ 233494 w 2120453"/>
                <a:gd name="connsiteY53" fmla="*/ 1099375 h 1230858"/>
                <a:gd name="connsiteX54" fmla="*/ 222635 w 2120453"/>
                <a:gd name="connsiteY54" fmla="*/ 1105624 h 1230858"/>
                <a:gd name="connsiteX55" fmla="*/ 244362 w 2120453"/>
                <a:gd name="connsiteY55" fmla="*/ 1093098 h 1230858"/>
                <a:gd name="connsiteX56" fmla="*/ 238609 w 2120453"/>
                <a:gd name="connsiteY56" fmla="*/ 1083136 h 1230858"/>
                <a:gd name="connsiteX57" fmla="*/ 249420 w 2120453"/>
                <a:gd name="connsiteY57" fmla="*/ 1076877 h 1230858"/>
                <a:gd name="connsiteX58" fmla="*/ 255173 w 2120453"/>
                <a:gd name="connsiteY58" fmla="*/ 1086860 h 1230858"/>
                <a:gd name="connsiteX59" fmla="*/ 244362 w 2120453"/>
                <a:gd name="connsiteY59" fmla="*/ 1093098 h 1230858"/>
                <a:gd name="connsiteX60" fmla="*/ 266031 w 2120453"/>
                <a:gd name="connsiteY60" fmla="*/ 1080554 h 1230858"/>
                <a:gd name="connsiteX61" fmla="*/ 260297 w 2120453"/>
                <a:gd name="connsiteY61" fmla="*/ 1070648 h 1230858"/>
                <a:gd name="connsiteX62" fmla="*/ 271118 w 2120453"/>
                <a:gd name="connsiteY62" fmla="*/ 1064352 h 1230858"/>
                <a:gd name="connsiteX63" fmla="*/ 276880 w 2120453"/>
                <a:gd name="connsiteY63" fmla="*/ 1074296 h 1230858"/>
                <a:gd name="connsiteX64" fmla="*/ 266031 w 2120453"/>
                <a:gd name="connsiteY64" fmla="*/ 1080554 h 1230858"/>
                <a:gd name="connsiteX65" fmla="*/ 287739 w 2120453"/>
                <a:gd name="connsiteY65" fmla="*/ 1068086 h 1230858"/>
                <a:gd name="connsiteX66" fmla="*/ 281967 w 2120453"/>
                <a:gd name="connsiteY66" fmla="*/ 1058085 h 1230858"/>
                <a:gd name="connsiteX67" fmla="*/ 292787 w 2120453"/>
                <a:gd name="connsiteY67" fmla="*/ 1051817 h 1230858"/>
                <a:gd name="connsiteX68" fmla="*/ 298578 w 2120453"/>
                <a:gd name="connsiteY68" fmla="*/ 1061828 h 1230858"/>
                <a:gd name="connsiteX69" fmla="*/ 287739 w 2120453"/>
                <a:gd name="connsiteY69" fmla="*/ 1068086 h 1230858"/>
                <a:gd name="connsiteX70" fmla="*/ 309408 w 2120453"/>
                <a:gd name="connsiteY70" fmla="*/ 1055541 h 1230858"/>
                <a:gd name="connsiteX71" fmla="*/ 303665 w 2120453"/>
                <a:gd name="connsiteY71" fmla="*/ 1045569 h 1230858"/>
                <a:gd name="connsiteX72" fmla="*/ 314504 w 2120453"/>
                <a:gd name="connsiteY72" fmla="*/ 1039320 h 1230858"/>
                <a:gd name="connsiteX73" fmla="*/ 320257 w 2120453"/>
                <a:gd name="connsiteY73" fmla="*/ 1049293 h 1230858"/>
                <a:gd name="connsiteX74" fmla="*/ 309408 w 2120453"/>
                <a:gd name="connsiteY74" fmla="*/ 1055541 h 1230858"/>
                <a:gd name="connsiteX75" fmla="*/ 331135 w 2120453"/>
                <a:gd name="connsiteY75" fmla="*/ 1043016 h 1230858"/>
                <a:gd name="connsiteX76" fmla="*/ 325353 w 2120453"/>
                <a:gd name="connsiteY76" fmla="*/ 1033043 h 1230858"/>
                <a:gd name="connsiteX77" fmla="*/ 336202 w 2120453"/>
                <a:gd name="connsiteY77" fmla="*/ 1026795 h 1230858"/>
                <a:gd name="connsiteX78" fmla="*/ 341955 w 2120453"/>
                <a:gd name="connsiteY78" fmla="*/ 1036768 h 1230858"/>
                <a:gd name="connsiteX79" fmla="*/ 331135 w 2120453"/>
                <a:gd name="connsiteY79" fmla="*/ 1043016 h 1230858"/>
                <a:gd name="connsiteX80" fmla="*/ 352785 w 2120453"/>
                <a:gd name="connsiteY80" fmla="*/ 1030501 h 1230858"/>
                <a:gd name="connsiteX81" fmla="*/ 347032 w 2120453"/>
                <a:gd name="connsiteY81" fmla="*/ 1020537 h 1230858"/>
                <a:gd name="connsiteX82" fmla="*/ 357881 w 2120453"/>
                <a:gd name="connsiteY82" fmla="*/ 1014241 h 1230858"/>
                <a:gd name="connsiteX83" fmla="*/ 363634 w 2120453"/>
                <a:gd name="connsiteY83" fmla="*/ 1024233 h 1230858"/>
                <a:gd name="connsiteX84" fmla="*/ 352785 w 2120453"/>
                <a:gd name="connsiteY84" fmla="*/ 1030501 h 1230858"/>
                <a:gd name="connsiteX85" fmla="*/ 374492 w 2120453"/>
                <a:gd name="connsiteY85" fmla="*/ 1017956 h 1230858"/>
                <a:gd name="connsiteX86" fmla="*/ 368739 w 2120453"/>
                <a:gd name="connsiteY86" fmla="*/ 1008031 h 1230858"/>
                <a:gd name="connsiteX87" fmla="*/ 379579 w 2120453"/>
                <a:gd name="connsiteY87" fmla="*/ 1001773 h 1230858"/>
                <a:gd name="connsiteX88" fmla="*/ 385342 w 2120453"/>
                <a:gd name="connsiteY88" fmla="*/ 1011698 h 1230858"/>
                <a:gd name="connsiteX89" fmla="*/ 374492 w 2120453"/>
                <a:gd name="connsiteY89" fmla="*/ 1017956 h 1230858"/>
                <a:gd name="connsiteX90" fmla="*/ 396171 w 2120453"/>
                <a:gd name="connsiteY90" fmla="*/ 1005459 h 1230858"/>
                <a:gd name="connsiteX91" fmla="*/ 390418 w 2120453"/>
                <a:gd name="connsiteY91" fmla="*/ 995477 h 1230858"/>
                <a:gd name="connsiteX92" fmla="*/ 401277 w 2120453"/>
                <a:gd name="connsiteY92" fmla="*/ 989238 h 1230858"/>
                <a:gd name="connsiteX93" fmla="*/ 407020 w 2120453"/>
                <a:gd name="connsiteY93" fmla="*/ 999201 h 1230858"/>
                <a:gd name="connsiteX94" fmla="*/ 396171 w 2120453"/>
                <a:gd name="connsiteY94" fmla="*/ 1005459 h 1230858"/>
                <a:gd name="connsiteX95" fmla="*/ 417869 w 2120453"/>
                <a:gd name="connsiteY95" fmla="*/ 992934 h 1230858"/>
                <a:gd name="connsiteX96" fmla="*/ 412116 w 2120453"/>
                <a:gd name="connsiteY96" fmla="*/ 982952 h 1230858"/>
                <a:gd name="connsiteX97" fmla="*/ 422984 w 2120453"/>
                <a:gd name="connsiteY97" fmla="*/ 976693 h 1230858"/>
                <a:gd name="connsiteX98" fmla="*/ 428699 w 2120453"/>
                <a:gd name="connsiteY98" fmla="*/ 986676 h 1230858"/>
                <a:gd name="connsiteX99" fmla="*/ 417869 w 2120453"/>
                <a:gd name="connsiteY99" fmla="*/ 992934 h 1230858"/>
                <a:gd name="connsiteX100" fmla="*/ 439539 w 2120453"/>
                <a:gd name="connsiteY100" fmla="*/ 980418 h 1230858"/>
                <a:gd name="connsiteX101" fmla="*/ 433795 w 2120453"/>
                <a:gd name="connsiteY101" fmla="*/ 970445 h 1230858"/>
                <a:gd name="connsiteX102" fmla="*/ 444654 w 2120453"/>
                <a:gd name="connsiteY102" fmla="*/ 964206 h 1230858"/>
                <a:gd name="connsiteX103" fmla="*/ 450397 w 2120453"/>
                <a:gd name="connsiteY103" fmla="*/ 974160 h 1230858"/>
                <a:gd name="connsiteX104" fmla="*/ 439539 w 2120453"/>
                <a:gd name="connsiteY104" fmla="*/ 980418 h 1230858"/>
                <a:gd name="connsiteX105" fmla="*/ 461237 w 2120453"/>
                <a:gd name="connsiteY105" fmla="*/ 967864 h 1230858"/>
                <a:gd name="connsiteX106" fmla="*/ 455493 w 2120453"/>
                <a:gd name="connsiteY106" fmla="*/ 957920 h 1230858"/>
                <a:gd name="connsiteX107" fmla="*/ 466352 w 2120453"/>
                <a:gd name="connsiteY107" fmla="*/ 951643 h 1230858"/>
                <a:gd name="connsiteX108" fmla="*/ 472086 w 2120453"/>
                <a:gd name="connsiteY108" fmla="*/ 961635 h 1230858"/>
                <a:gd name="connsiteX109" fmla="*/ 461237 w 2120453"/>
                <a:gd name="connsiteY109" fmla="*/ 967864 h 1230858"/>
                <a:gd name="connsiteX110" fmla="*/ 482916 w 2120453"/>
                <a:gd name="connsiteY110" fmla="*/ 955367 h 1230858"/>
                <a:gd name="connsiteX111" fmla="*/ 477153 w 2120453"/>
                <a:gd name="connsiteY111" fmla="*/ 945423 h 1230858"/>
                <a:gd name="connsiteX112" fmla="*/ 488021 w 2120453"/>
                <a:gd name="connsiteY112" fmla="*/ 939146 h 1230858"/>
                <a:gd name="connsiteX113" fmla="*/ 493774 w 2120453"/>
                <a:gd name="connsiteY113" fmla="*/ 949100 h 1230858"/>
                <a:gd name="connsiteX114" fmla="*/ 482916 w 2120453"/>
                <a:gd name="connsiteY114" fmla="*/ 955367 h 1230858"/>
                <a:gd name="connsiteX115" fmla="*/ 504613 w 2120453"/>
                <a:gd name="connsiteY115" fmla="*/ 942842 h 1230858"/>
                <a:gd name="connsiteX116" fmla="*/ 498889 w 2120453"/>
                <a:gd name="connsiteY116" fmla="*/ 932879 h 1230858"/>
                <a:gd name="connsiteX117" fmla="*/ 509719 w 2120453"/>
                <a:gd name="connsiteY117" fmla="*/ 926621 h 1230858"/>
                <a:gd name="connsiteX118" fmla="*/ 515463 w 2120453"/>
                <a:gd name="connsiteY118" fmla="*/ 936593 h 1230858"/>
                <a:gd name="connsiteX119" fmla="*/ 504613 w 2120453"/>
                <a:gd name="connsiteY119" fmla="*/ 942842 h 1230858"/>
                <a:gd name="connsiteX120" fmla="*/ 526321 w 2120453"/>
                <a:gd name="connsiteY120" fmla="*/ 930317 h 1230858"/>
                <a:gd name="connsiteX121" fmla="*/ 520549 w 2120453"/>
                <a:gd name="connsiteY121" fmla="*/ 920382 h 1230858"/>
                <a:gd name="connsiteX122" fmla="*/ 531388 w 2120453"/>
                <a:gd name="connsiteY122" fmla="*/ 914124 h 1230858"/>
                <a:gd name="connsiteX123" fmla="*/ 537170 w 2120453"/>
                <a:gd name="connsiteY123" fmla="*/ 924030 h 1230858"/>
                <a:gd name="connsiteX124" fmla="*/ 526321 w 2120453"/>
                <a:gd name="connsiteY124" fmla="*/ 930317 h 1230858"/>
                <a:gd name="connsiteX125" fmla="*/ 547990 w 2120453"/>
                <a:gd name="connsiteY125" fmla="*/ 917782 h 1230858"/>
                <a:gd name="connsiteX126" fmla="*/ 542237 w 2120453"/>
                <a:gd name="connsiteY126" fmla="*/ 907828 h 1230858"/>
                <a:gd name="connsiteX127" fmla="*/ 553086 w 2120453"/>
                <a:gd name="connsiteY127" fmla="*/ 901579 h 1230858"/>
                <a:gd name="connsiteX128" fmla="*/ 558839 w 2120453"/>
                <a:gd name="connsiteY128" fmla="*/ 911505 h 1230858"/>
                <a:gd name="connsiteX129" fmla="*/ 547990 w 2120453"/>
                <a:gd name="connsiteY129" fmla="*/ 917782 h 1230858"/>
                <a:gd name="connsiteX130" fmla="*/ 569669 w 2120453"/>
                <a:gd name="connsiteY130" fmla="*/ 905256 h 1230858"/>
                <a:gd name="connsiteX131" fmla="*/ 563916 w 2120453"/>
                <a:gd name="connsiteY131" fmla="*/ 895302 h 1230858"/>
                <a:gd name="connsiteX132" fmla="*/ 574775 w 2120453"/>
                <a:gd name="connsiteY132" fmla="*/ 889054 h 1230858"/>
                <a:gd name="connsiteX133" fmla="*/ 580518 w 2120453"/>
                <a:gd name="connsiteY133" fmla="*/ 899027 h 1230858"/>
                <a:gd name="connsiteX134" fmla="*/ 569669 w 2120453"/>
                <a:gd name="connsiteY134" fmla="*/ 905256 h 1230858"/>
                <a:gd name="connsiteX135" fmla="*/ 591377 w 2120453"/>
                <a:gd name="connsiteY135" fmla="*/ 892759 h 1230858"/>
                <a:gd name="connsiteX136" fmla="*/ 585633 w 2120453"/>
                <a:gd name="connsiteY136" fmla="*/ 882768 h 1230858"/>
                <a:gd name="connsiteX137" fmla="*/ 596482 w 2120453"/>
                <a:gd name="connsiteY137" fmla="*/ 876529 h 1230858"/>
                <a:gd name="connsiteX138" fmla="*/ 602207 w 2120453"/>
                <a:gd name="connsiteY138" fmla="*/ 886501 h 1230858"/>
                <a:gd name="connsiteX139" fmla="*/ 591377 w 2120453"/>
                <a:gd name="connsiteY139" fmla="*/ 892759 h 1230858"/>
                <a:gd name="connsiteX140" fmla="*/ 613065 w 2120453"/>
                <a:gd name="connsiteY140" fmla="*/ 880243 h 1230858"/>
                <a:gd name="connsiteX141" fmla="*/ 607293 w 2120453"/>
                <a:gd name="connsiteY141" fmla="*/ 870242 h 1230858"/>
                <a:gd name="connsiteX142" fmla="*/ 618171 w 2120453"/>
                <a:gd name="connsiteY142" fmla="*/ 863994 h 1230858"/>
                <a:gd name="connsiteX143" fmla="*/ 623905 w 2120453"/>
                <a:gd name="connsiteY143" fmla="*/ 873966 h 1230858"/>
                <a:gd name="connsiteX144" fmla="*/ 613065 w 2120453"/>
                <a:gd name="connsiteY144" fmla="*/ 880243 h 1230858"/>
                <a:gd name="connsiteX145" fmla="*/ 634763 w 2120453"/>
                <a:gd name="connsiteY145" fmla="*/ 867699 h 1230858"/>
                <a:gd name="connsiteX146" fmla="*/ 629010 w 2120453"/>
                <a:gd name="connsiteY146" fmla="*/ 857745 h 1230858"/>
                <a:gd name="connsiteX147" fmla="*/ 639840 w 2120453"/>
                <a:gd name="connsiteY147" fmla="*/ 851497 h 1230858"/>
                <a:gd name="connsiteX148" fmla="*/ 645593 w 2120453"/>
                <a:gd name="connsiteY148" fmla="*/ 861441 h 1230858"/>
                <a:gd name="connsiteX149" fmla="*/ 634763 w 2120453"/>
                <a:gd name="connsiteY149" fmla="*/ 867699 h 1230858"/>
                <a:gd name="connsiteX150" fmla="*/ 656471 w 2120453"/>
                <a:gd name="connsiteY150" fmla="*/ 855155 h 1230858"/>
                <a:gd name="connsiteX151" fmla="*/ 650679 w 2120453"/>
                <a:gd name="connsiteY151" fmla="*/ 845230 h 1230858"/>
                <a:gd name="connsiteX152" fmla="*/ 661528 w 2120453"/>
                <a:gd name="connsiteY152" fmla="*/ 838962 h 1230858"/>
                <a:gd name="connsiteX153" fmla="*/ 667291 w 2120453"/>
                <a:gd name="connsiteY153" fmla="*/ 848944 h 1230858"/>
                <a:gd name="connsiteX154" fmla="*/ 656471 w 2120453"/>
                <a:gd name="connsiteY154" fmla="*/ 855155 h 1230858"/>
                <a:gd name="connsiteX155" fmla="*/ 678111 w 2120453"/>
                <a:gd name="connsiteY155" fmla="*/ 842648 h 1230858"/>
                <a:gd name="connsiteX156" fmla="*/ 672387 w 2120453"/>
                <a:gd name="connsiteY156" fmla="*/ 832714 h 1230858"/>
                <a:gd name="connsiteX157" fmla="*/ 683217 w 2120453"/>
                <a:gd name="connsiteY157" fmla="*/ 826446 h 1230858"/>
                <a:gd name="connsiteX158" fmla="*/ 688970 w 2120453"/>
                <a:gd name="connsiteY158" fmla="*/ 836409 h 1230858"/>
                <a:gd name="connsiteX159" fmla="*/ 678111 w 2120453"/>
                <a:gd name="connsiteY159" fmla="*/ 842648 h 1230858"/>
                <a:gd name="connsiteX160" fmla="*/ 699838 w 2120453"/>
                <a:gd name="connsiteY160" fmla="*/ 830133 h 1230858"/>
                <a:gd name="connsiteX161" fmla="*/ 694056 w 2120453"/>
                <a:gd name="connsiteY161" fmla="*/ 820169 h 1230858"/>
                <a:gd name="connsiteX162" fmla="*/ 704915 w 2120453"/>
                <a:gd name="connsiteY162" fmla="*/ 813902 h 1230858"/>
                <a:gd name="connsiteX163" fmla="*/ 710668 w 2120453"/>
                <a:gd name="connsiteY163" fmla="*/ 823894 h 1230858"/>
                <a:gd name="connsiteX164" fmla="*/ 699838 w 2120453"/>
                <a:gd name="connsiteY164" fmla="*/ 830133 h 1230858"/>
                <a:gd name="connsiteX165" fmla="*/ 721498 w 2120453"/>
                <a:gd name="connsiteY165" fmla="*/ 817598 h 1230858"/>
                <a:gd name="connsiteX166" fmla="*/ 715754 w 2120453"/>
                <a:gd name="connsiteY166" fmla="*/ 807691 h 1230858"/>
                <a:gd name="connsiteX167" fmla="*/ 726622 w 2120453"/>
                <a:gd name="connsiteY167" fmla="*/ 801396 h 1230858"/>
                <a:gd name="connsiteX168" fmla="*/ 732337 w 2120453"/>
                <a:gd name="connsiteY168" fmla="*/ 811359 h 1230858"/>
                <a:gd name="connsiteX169" fmla="*/ 721498 w 2120453"/>
                <a:gd name="connsiteY169" fmla="*/ 817598 h 1230858"/>
                <a:gd name="connsiteX170" fmla="*/ 743196 w 2120453"/>
                <a:gd name="connsiteY170" fmla="*/ 805091 h 1230858"/>
                <a:gd name="connsiteX171" fmla="*/ 737433 w 2120453"/>
                <a:gd name="connsiteY171" fmla="*/ 795157 h 1230858"/>
                <a:gd name="connsiteX172" fmla="*/ 748282 w 2120453"/>
                <a:gd name="connsiteY172" fmla="*/ 788889 h 1230858"/>
                <a:gd name="connsiteX173" fmla="*/ 754035 w 2120453"/>
                <a:gd name="connsiteY173" fmla="*/ 798824 h 1230858"/>
                <a:gd name="connsiteX174" fmla="*/ 743196 w 2120453"/>
                <a:gd name="connsiteY174" fmla="*/ 805091 h 1230858"/>
                <a:gd name="connsiteX175" fmla="*/ 764875 w 2120453"/>
                <a:gd name="connsiteY175" fmla="*/ 792556 h 1230858"/>
                <a:gd name="connsiteX176" fmla="*/ 759150 w 2120453"/>
                <a:gd name="connsiteY176" fmla="*/ 782612 h 1230858"/>
                <a:gd name="connsiteX177" fmla="*/ 769990 w 2120453"/>
                <a:gd name="connsiteY177" fmla="*/ 776364 h 1230858"/>
                <a:gd name="connsiteX178" fmla="*/ 775695 w 2120453"/>
                <a:gd name="connsiteY178" fmla="*/ 786336 h 1230858"/>
                <a:gd name="connsiteX179" fmla="*/ 764875 w 2120453"/>
                <a:gd name="connsiteY179" fmla="*/ 792556 h 1230858"/>
                <a:gd name="connsiteX180" fmla="*/ 786563 w 2120453"/>
                <a:gd name="connsiteY180" fmla="*/ 780040 h 1230858"/>
                <a:gd name="connsiteX181" fmla="*/ 780838 w 2120453"/>
                <a:gd name="connsiteY181" fmla="*/ 770116 h 1230858"/>
                <a:gd name="connsiteX182" fmla="*/ 791668 w 2120453"/>
                <a:gd name="connsiteY182" fmla="*/ 763810 h 1230858"/>
                <a:gd name="connsiteX183" fmla="*/ 797412 w 2120453"/>
                <a:gd name="connsiteY183" fmla="*/ 773802 h 1230858"/>
                <a:gd name="connsiteX184" fmla="*/ 786563 w 2120453"/>
                <a:gd name="connsiteY184" fmla="*/ 780040 h 1230858"/>
                <a:gd name="connsiteX185" fmla="*/ 808261 w 2120453"/>
                <a:gd name="connsiteY185" fmla="*/ 767525 h 1230858"/>
                <a:gd name="connsiteX186" fmla="*/ 802498 w 2120453"/>
                <a:gd name="connsiteY186" fmla="*/ 757561 h 1230858"/>
                <a:gd name="connsiteX187" fmla="*/ 813347 w 2120453"/>
                <a:gd name="connsiteY187" fmla="*/ 751322 h 1230858"/>
                <a:gd name="connsiteX188" fmla="*/ 819129 w 2120453"/>
                <a:gd name="connsiteY188" fmla="*/ 761286 h 1230858"/>
                <a:gd name="connsiteX189" fmla="*/ 808261 w 2120453"/>
                <a:gd name="connsiteY189" fmla="*/ 767525 h 1230858"/>
                <a:gd name="connsiteX190" fmla="*/ 829968 w 2120453"/>
                <a:gd name="connsiteY190" fmla="*/ 755009 h 1230858"/>
                <a:gd name="connsiteX191" fmla="*/ 824206 w 2120453"/>
                <a:gd name="connsiteY191" fmla="*/ 745055 h 1230858"/>
                <a:gd name="connsiteX192" fmla="*/ 835036 w 2120453"/>
                <a:gd name="connsiteY192" fmla="*/ 738788 h 1230858"/>
                <a:gd name="connsiteX193" fmla="*/ 840808 w 2120453"/>
                <a:gd name="connsiteY193" fmla="*/ 748732 h 1230858"/>
                <a:gd name="connsiteX194" fmla="*/ 829968 w 2120453"/>
                <a:gd name="connsiteY194" fmla="*/ 755009 h 1230858"/>
                <a:gd name="connsiteX195" fmla="*/ 851647 w 2120453"/>
                <a:gd name="connsiteY195" fmla="*/ 742493 h 1230858"/>
                <a:gd name="connsiteX196" fmla="*/ 845885 w 2120453"/>
                <a:gd name="connsiteY196" fmla="*/ 732558 h 1230858"/>
                <a:gd name="connsiteX197" fmla="*/ 856734 w 2120453"/>
                <a:gd name="connsiteY197" fmla="*/ 726243 h 1230858"/>
                <a:gd name="connsiteX198" fmla="*/ 862515 w 2120453"/>
                <a:gd name="connsiteY198" fmla="*/ 736254 h 1230858"/>
                <a:gd name="connsiteX199" fmla="*/ 851647 w 2120453"/>
                <a:gd name="connsiteY199" fmla="*/ 742493 h 1230858"/>
                <a:gd name="connsiteX200" fmla="*/ 873355 w 2120453"/>
                <a:gd name="connsiteY200" fmla="*/ 729967 h 1230858"/>
                <a:gd name="connsiteX201" fmla="*/ 867554 w 2120453"/>
                <a:gd name="connsiteY201" fmla="*/ 720004 h 1230858"/>
                <a:gd name="connsiteX202" fmla="*/ 878413 w 2120453"/>
                <a:gd name="connsiteY202" fmla="*/ 713737 h 1230858"/>
                <a:gd name="connsiteX203" fmla="*/ 884185 w 2120453"/>
                <a:gd name="connsiteY203" fmla="*/ 723719 h 1230858"/>
                <a:gd name="connsiteX204" fmla="*/ 873355 w 2120453"/>
                <a:gd name="connsiteY204" fmla="*/ 729967 h 1230858"/>
                <a:gd name="connsiteX205" fmla="*/ 894996 w 2120453"/>
                <a:gd name="connsiteY205" fmla="*/ 717452 h 1230858"/>
                <a:gd name="connsiteX206" fmla="*/ 889252 w 2120453"/>
                <a:gd name="connsiteY206" fmla="*/ 707489 h 1230858"/>
                <a:gd name="connsiteX207" fmla="*/ 900111 w 2120453"/>
                <a:gd name="connsiteY207" fmla="*/ 701240 h 1230858"/>
                <a:gd name="connsiteX208" fmla="*/ 905845 w 2120453"/>
                <a:gd name="connsiteY208" fmla="*/ 711175 h 1230858"/>
                <a:gd name="connsiteX209" fmla="*/ 894996 w 2120453"/>
                <a:gd name="connsiteY209" fmla="*/ 717452 h 1230858"/>
                <a:gd name="connsiteX210" fmla="*/ 916722 w 2120453"/>
                <a:gd name="connsiteY210" fmla="*/ 704936 h 1230858"/>
                <a:gd name="connsiteX211" fmla="*/ 910969 w 2120453"/>
                <a:gd name="connsiteY211" fmla="*/ 694973 h 1230858"/>
                <a:gd name="connsiteX212" fmla="*/ 921799 w 2120453"/>
                <a:gd name="connsiteY212" fmla="*/ 688715 h 1230858"/>
                <a:gd name="connsiteX213" fmla="*/ 927543 w 2120453"/>
                <a:gd name="connsiteY213" fmla="*/ 698668 h 1230858"/>
                <a:gd name="connsiteX214" fmla="*/ 916722 w 2120453"/>
                <a:gd name="connsiteY214" fmla="*/ 704936 h 1230858"/>
                <a:gd name="connsiteX215" fmla="*/ 938392 w 2120453"/>
                <a:gd name="connsiteY215" fmla="*/ 692391 h 1230858"/>
                <a:gd name="connsiteX216" fmla="*/ 932648 w 2120453"/>
                <a:gd name="connsiteY216" fmla="*/ 682457 h 1230858"/>
                <a:gd name="connsiteX217" fmla="*/ 943506 w 2120453"/>
                <a:gd name="connsiteY217" fmla="*/ 676151 h 1230858"/>
                <a:gd name="connsiteX218" fmla="*/ 949231 w 2120453"/>
                <a:gd name="connsiteY218" fmla="*/ 686124 h 1230858"/>
                <a:gd name="connsiteX219" fmla="*/ 938392 w 2120453"/>
                <a:gd name="connsiteY219" fmla="*/ 692391 h 1230858"/>
                <a:gd name="connsiteX220" fmla="*/ 960070 w 2120453"/>
                <a:gd name="connsiteY220" fmla="*/ 679866 h 1230858"/>
                <a:gd name="connsiteX221" fmla="*/ 954336 w 2120453"/>
                <a:gd name="connsiteY221" fmla="*/ 669893 h 1230858"/>
                <a:gd name="connsiteX222" fmla="*/ 965185 w 2120453"/>
                <a:gd name="connsiteY222" fmla="*/ 663673 h 1230858"/>
                <a:gd name="connsiteX223" fmla="*/ 970939 w 2120453"/>
                <a:gd name="connsiteY223" fmla="*/ 673608 h 1230858"/>
                <a:gd name="connsiteX224" fmla="*/ 960070 w 2120453"/>
                <a:gd name="connsiteY224" fmla="*/ 679866 h 1230858"/>
                <a:gd name="connsiteX225" fmla="*/ 981768 w 2120453"/>
                <a:gd name="connsiteY225" fmla="*/ 667341 h 1230858"/>
                <a:gd name="connsiteX226" fmla="*/ 976034 w 2120453"/>
                <a:gd name="connsiteY226" fmla="*/ 657397 h 1230858"/>
                <a:gd name="connsiteX227" fmla="*/ 986864 w 2120453"/>
                <a:gd name="connsiteY227" fmla="*/ 651138 h 1230858"/>
                <a:gd name="connsiteX228" fmla="*/ 992617 w 2120453"/>
                <a:gd name="connsiteY228" fmla="*/ 661083 h 1230858"/>
                <a:gd name="connsiteX229" fmla="*/ 981768 w 2120453"/>
                <a:gd name="connsiteY229" fmla="*/ 667341 h 1230858"/>
                <a:gd name="connsiteX230" fmla="*/ 1003457 w 2120453"/>
                <a:gd name="connsiteY230" fmla="*/ 654806 h 1230858"/>
                <a:gd name="connsiteX231" fmla="*/ 997704 w 2120453"/>
                <a:gd name="connsiteY231" fmla="*/ 644890 h 1230858"/>
                <a:gd name="connsiteX232" fmla="*/ 1008562 w 2120453"/>
                <a:gd name="connsiteY232" fmla="*/ 638623 h 1230858"/>
                <a:gd name="connsiteX233" fmla="*/ 1014315 w 2120453"/>
                <a:gd name="connsiteY233" fmla="*/ 648586 h 1230858"/>
                <a:gd name="connsiteX234" fmla="*/ 1003457 w 2120453"/>
                <a:gd name="connsiteY234" fmla="*/ 654806 h 1230858"/>
                <a:gd name="connsiteX235" fmla="*/ 1025174 w 2120453"/>
                <a:gd name="connsiteY235" fmla="*/ 642318 h 1230858"/>
                <a:gd name="connsiteX236" fmla="*/ 1019392 w 2120453"/>
                <a:gd name="connsiteY236" fmla="*/ 632355 h 1230858"/>
                <a:gd name="connsiteX237" fmla="*/ 1030241 w 2120453"/>
                <a:gd name="connsiteY237" fmla="*/ 626107 h 1230858"/>
                <a:gd name="connsiteX238" fmla="*/ 1036013 w 2120453"/>
                <a:gd name="connsiteY238" fmla="*/ 636013 h 1230858"/>
                <a:gd name="connsiteX239" fmla="*/ 1025174 w 2120453"/>
                <a:gd name="connsiteY239" fmla="*/ 642318 h 1230858"/>
                <a:gd name="connsiteX240" fmla="*/ 1046834 w 2120453"/>
                <a:gd name="connsiteY240" fmla="*/ 629784 h 1230858"/>
                <a:gd name="connsiteX241" fmla="*/ 1041081 w 2120453"/>
                <a:gd name="connsiteY241" fmla="*/ 619811 h 1230858"/>
                <a:gd name="connsiteX242" fmla="*/ 1051920 w 2120453"/>
                <a:gd name="connsiteY242" fmla="*/ 613572 h 1230858"/>
                <a:gd name="connsiteX243" fmla="*/ 1057711 w 2120453"/>
                <a:gd name="connsiteY243" fmla="*/ 623535 h 1230858"/>
                <a:gd name="connsiteX244" fmla="*/ 1046834 w 2120453"/>
                <a:gd name="connsiteY244" fmla="*/ 629784 h 1230858"/>
                <a:gd name="connsiteX245" fmla="*/ 1068522 w 2120453"/>
                <a:gd name="connsiteY245" fmla="*/ 617249 h 1230858"/>
                <a:gd name="connsiteX246" fmla="*/ 1062769 w 2120453"/>
                <a:gd name="connsiteY246" fmla="*/ 607314 h 1230858"/>
                <a:gd name="connsiteX247" fmla="*/ 1073637 w 2120453"/>
                <a:gd name="connsiteY247" fmla="*/ 601047 h 1230858"/>
                <a:gd name="connsiteX248" fmla="*/ 1079343 w 2120453"/>
                <a:gd name="connsiteY248" fmla="*/ 611019 h 1230858"/>
                <a:gd name="connsiteX249" fmla="*/ 1068522 w 2120453"/>
                <a:gd name="connsiteY249" fmla="*/ 617249 h 1230858"/>
                <a:gd name="connsiteX250" fmla="*/ 1090201 w 2120453"/>
                <a:gd name="connsiteY250" fmla="*/ 604752 h 1230858"/>
                <a:gd name="connsiteX251" fmla="*/ 1084477 w 2120453"/>
                <a:gd name="connsiteY251" fmla="*/ 594770 h 1230858"/>
                <a:gd name="connsiteX252" fmla="*/ 1095316 w 2120453"/>
                <a:gd name="connsiteY252" fmla="*/ 588540 h 1230858"/>
                <a:gd name="connsiteX253" fmla="*/ 1101060 w 2120453"/>
                <a:gd name="connsiteY253" fmla="*/ 598465 h 1230858"/>
                <a:gd name="connsiteX254" fmla="*/ 1090201 w 2120453"/>
                <a:gd name="connsiteY254" fmla="*/ 604752 h 1230858"/>
                <a:gd name="connsiteX255" fmla="*/ 1111909 w 2120453"/>
                <a:gd name="connsiteY255" fmla="*/ 592226 h 1230858"/>
                <a:gd name="connsiteX256" fmla="*/ 1106155 w 2120453"/>
                <a:gd name="connsiteY256" fmla="*/ 582244 h 1230858"/>
                <a:gd name="connsiteX257" fmla="*/ 1117024 w 2120453"/>
                <a:gd name="connsiteY257" fmla="*/ 575996 h 1230858"/>
                <a:gd name="connsiteX258" fmla="*/ 1122757 w 2120453"/>
                <a:gd name="connsiteY258" fmla="*/ 585949 h 1230858"/>
                <a:gd name="connsiteX259" fmla="*/ 1111909 w 2120453"/>
                <a:gd name="connsiteY259" fmla="*/ 592226 h 1230858"/>
                <a:gd name="connsiteX260" fmla="*/ 1133587 w 2120453"/>
                <a:gd name="connsiteY260" fmla="*/ 579692 h 1230858"/>
                <a:gd name="connsiteX261" fmla="*/ 1127844 w 2120453"/>
                <a:gd name="connsiteY261" fmla="*/ 569766 h 1230858"/>
                <a:gd name="connsiteX262" fmla="*/ 1138693 w 2120453"/>
                <a:gd name="connsiteY262" fmla="*/ 563480 h 1230858"/>
                <a:gd name="connsiteX263" fmla="*/ 1144436 w 2120453"/>
                <a:gd name="connsiteY263" fmla="*/ 573443 h 1230858"/>
                <a:gd name="connsiteX264" fmla="*/ 1133587 w 2120453"/>
                <a:gd name="connsiteY264" fmla="*/ 579692 h 1230858"/>
                <a:gd name="connsiteX265" fmla="*/ 1155285 w 2120453"/>
                <a:gd name="connsiteY265" fmla="*/ 567166 h 1230858"/>
                <a:gd name="connsiteX266" fmla="*/ 1149523 w 2120453"/>
                <a:gd name="connsiteY266" fmla="*/ 557232 h 1230858"/>
                <a:gd name="connsiteX267" fmla="*/ 1160372 w 2120453"/>
                <a:gd name="connsiteY267" fmla="*/ 550936 h 1230858"/>
                <a:gd name="connsiteX268" fmla="*/ 1166134 w 2120453"/>
                <a:gd name="connsiteY268" fmla="*/ 560918 h 1230858"/>
                <a:gd name="connsiteX269" fmla="*/ 1155285 w 2120453"/>
                <a:gd name="connsiteY269" fmla="*/ 567166 h 1230858"/>
                <a:gd name="connsiteX270" fmla="*/ 1176974 w 2120453"/>
                <a:gd name="connsiteY270" fmla="*/ 554660 h 1230858"/>
                <a:gd name="connsiteX271" fmla="*/ 1171240 w 2120453"/>
                <a:gd name="connsiteY271" fmla="*/ 544687 h 1230858"/>
                <a:gd name="connsiteX272" fmla="*/ 1182108 w 2120453"/>
                <a:gd name="connsiteY272" fmla="*/ 538439 h 1230858"/>
                <a:gd name="connsiteX273" fmla="*/ 1187813 w 2120453"/>
                <a:gd name="connsiteY273" fmla="*/ 548392 h 1230858"/>
                <a:gd name="connsiteX274" fmla="*/ 1176974 w 2120453"/>
                <a:gd name="connsiteY274" fmla="*/ 554660 h 1230858"/>
                <a:gd name="connsiteX275" fmla="*/ 1198672 w 2120453"/>
                <a:gd name="connsiteY275" fmla="*/ 542115 h 1230858"/>
                <a:gd name="connsiteX276" fmla="*/ 1192909 w 2120453"/>
                <a:gd name="connsiteY276" fmla="*/ 532152 h 1230858"/>
                <a:gd name="connsiteX277" fmla="*/ 1203758 w 2120453"/>
                <a:gd name="connsiteY277" fmla="*/ 525904 h 1230858"/>
                <a:gd name="connsiteX278" fmla="*/ 1209521 w 2120453"/>
                <a:gd name="connsiteY278" fmla="*/ 535877 h 1230858"/>
                <a:gd name="connsiteX279" fmla="*/ 1198672 w 2120453"/>
                <a:gd name="connsiteY279" fmla="*/ 542115 h 1230858"/>
                <a:gd name="connsiteX280" fmla="*/ 1220379 w 2120453"/>
                <a:gd name="connsiteY280" fmla="*/ 529590 h 1230858"/>
                <a:gd name="connsiteX281" fmla="*/ 1214598 w 2120453"/>
                <a:gd name="connsiteY281" fmla="*/ 519675 h 1230858"/>
                <a:gd name="connsiteX282" fmla="*/ 1225428 w 2120453"/>
                <a:gd name="connsiteY282" fmla="*/ 513388 h 1230858"/>
                <a:gd name="connsiteX283" fmla="*/ 1231228 w 2120453"/>
                <a:gd name="connsiteY283" fmla="*/ 523332 h 1230858"/>
                <a:gd name="connsiteX284" fmla="*/ 1220379 w 2120453"/>
                <a:gd name="connsiteY284" fmla="*/ 529590 h 1230858"/>
                <a:gd name="connsiteX285" fmla="*/ 1242049 w 2120453"/>
                <a:gd name="connsiteY285" fmla="*/ 517103 h 1230858"/>
                <a:gd name="connsiteX286" fmla="*/ 1236286 w 2120453"/>
                <a:gd name="connsiteY286" fmla="*/ 507140 h 1230858"/>
                <a:gd name="connsiteX287" fmla="*/ 1247154 w 2120453"/>
                <a:gd name="connsiteY287" fmla="*/ 500891 h 1230858"/>
                <a:gd name="connsiteX288" fmla="*/ 1252888 w 2120453"/>
                <a:gd name="connsiteY288" fmla="*/ 510816 h 1230858"/>
                <a:gd name="connsiteX289" fmla="*/ 1242049 w 2120453"/>
                <a:gd name="connsiteY289" fmla="*/ 517103 h 1230858"/>
                <a:gd name="connsiteX290" fmla="*/ 1263708 w 2120453"/>
                <a:gd name="connsiteY290" fmla="*/ 504549 h 1230858"/>
                <a:gd name="connsiteX291" fmla="*/ 1257974 w 2120453"/>
                <a:gd name="connsiteY291" fmla="*/ 494605 h 1230858"/>
                <a:gd name="connsiteX292" fmla="*/ 1268823 w 2120453"/>
                <a:gd name="connsiteY292" fmla="*/ 488347 h 1230858"/>
                <a:gd name="connsiteX293" fmla="*/ 1274557 w 2120453"/>
                <a:gd name="connsiteY293" fmla="*/ 498310 h 1230858"/>
                <a:gd name="connsiteX294" fmla="*/ 1263708 w 2120453"/>
                <a:gd name="connsiteY294" fmla="*/ 504549 h 1230858"/>
                <a:gd name="connsiteX295" fmla="*/ 1285435 w 2120453"/>
                <a:gd name="connsiteY295" fmla="*/ 492043 h 1230858"/>
                <a:gd name="connsiteX296" fmla="*/ 1279663 w 2120453"/>
                <a:gd name="connsiteY296" fmla="*/ 482079 h 1230858"/>
                <a:gd name="connsiteX297" fmla="*/ 1290531 w 2120453"/>
                <a:gd name="connsiteY297" fmla="*/ 475831 h 1230858"/>
                <a:gd name="connsiteX298" fmla="*/ 1296284 w 2120453"/>
                <a:gd name="connsiteY298" fmla="*/ 485804 h 1230858"/>
                <a:gd name="connsiteX299" fmla="*/ 1285435 w 2120453"/>
                <a:gd name="connsiteY299" fmla="*/ 492043 h 1230858"/>
                <a:gd name="connsiteX300" fmla="*/ 1307104 w 2120453"/>
                <a:gd name="connsiteY300" fmla="*/ 479527 h 1230858"/>
                <a:gd name="connsiteX301" fmla="*/ 1301370 w 2120453"/>
                <a:gd name="connsiteY301" fmla="*/ 469583 h 1230858"/>
                <a:gd name="connsiteX302" fmla="*/ 1312219 w 2120453"/>
                <a:gd name="connsiteY302" fmla="*/ 463315 h 1230858"/>
                <a:gd name="connsiteX303" fmla="*/ 1317934 w 2120453"/>
                <a:gd name="connsiteY303" fmla="*/ 473231 h 1230858"/>
                <a:gd name="connsiteX304" fmla="*/ 1307104 w 2120453"/>
                <a:gd name="connsiteY304" fmla="*/ 479527 h 1230858"/>
                <a:gd name="connsiteX305" fmla="*/ 1328802 w 2120453"/>
                <a:gd name="connsiteY305" fmla="*/ 467011 h 1230858"/>
                <a:gd name="connsiteX306" fmla="*/ 1323059 w 2120453"/>
                <a:gd name="connsiteY306" fmla="*/ 457057 h 1230858"/>
                <a:gd name="connsiteX307" fmla="*/ 1333917 w 2120453"/>
                <a:gd name="connsiteY307" fmla="*/ 450790 h 1230858"/>
                <a:gd name="connsiteX308" fmla="*/ 1339642 w 2120453"/>
                <a:gd name="connsiteY308" fmla="*/ 460734 h 1230858"/>
                <a:gd name="connsiteX309" fmla="*/ 1328802 w 2120453"/>
                <a:gd name="connsiteY309" fmla="*/ 467011 h 1230858"/>
                <a:gd name="connsiteX310" fmla="*/ 1350472 w 2120453"/>
                <a:gd name="connsiteY310" fmla="*/ 454466 h 1230858"/>
                <a:gd name="connsiteX311" fmla="*/ 1344738 w 2120453"/>
                <a:gd name="connsiteY311" fmla="*/ 444541 h 1230858"/>
                <a:gd name="connsiteX312" fmla="*/ 1355587 w 2120453"/>
                <a:gd name="connsiteY312" fmla="*/ 438245 h 1230858"/>
                <a:gd name="connsiteX313" fmla="*/ 1361340 w 2120453"/>
                <a:gd name="connsiteY313" fmla="*/ 448237 h 1230858"/>
                <a:gd name="connsiteX314" fmla="*/ 1350472 w 2120453"/>
                <a:gd name="connsiteY314" fmla="*/ 454466 h 1230858"/>
                <a:gd name="connsiteX315" fmla="*/ 1372170 w 2120453"/>
                <a:gd name="connsiteY315" fmla="*/ 441941 h 1230858"/>
                <a:gd name="connsiteX316" fmla="*/ 1366445 w 2120453"/>
                <a:gd name="connsiteY316" fmla="*/ 431997 h 1230858"/>
                <a:gd name="connsiteX317" fmla="*/ 1377265 w 2120453"/>
                <a:gd name="connsiteY317" fmla="*/ 425730 h 1230858"/>
                <a:gd name="connsiteX318" fmla="*/ 1383038 w 2120453"/>
                <a:gd name="connsiteY318" fmla="*/ 435693 h 1230858"/>
                <a:gd name="connsiteX319" fmla="*/ 1372170 w 2120453"/>
                <a:gd name="connsiteY319" fmla="*/ 441941 h 1230858"/>
                <a:gd name="connsiteX320" fmla="*/ 1393858 w 2120453"/>
                <a:gd name="connsiteY320" fmla="*/ 429435 h 1230858"/>
                <a:gd name="connsiteX321" fmla="*/ 1388115 w 2120453"/>
                <a:gd name="connsiteY321" fmla="*/ 419462 h 1230858"/>
                <a:gd name="connsiteX322" fmla="*/ 1398963 w 2120453"/>
                <a:gd name="connsiteY322" fmla="*/ 413223 h 1230858"/>
                <a:gd name="connsiteX323" fmla="*/ 1404717 w 2120453"/>
                <a:gd name="connsiteY323" fmla="*/ 423186 h 1230858"/>
                <a:gd name="connsiteX324" fmla="*/ 1393858 w 2120453"/>
                <a:gd name="connsiteY324" fmla="*/ 429435 h 1230858"/>
                <a:gd name="connsiteX325" fmla="*/ 1415565 w 2120453"/>
                <a:gd name="connsiteY325" fmla="*/ 416900 h 1230858"/>
                <a:gd name="connsiteX326" fmla="*/ 1409784 w 2120453"/>
                <a:gd name="connsiteY326" fmla="*/ 406956 h 1230858"/>
                <a:gd name="connsiteX327" fmla="*/ 1420642 w 2120453"/>
                <a:gd name="connsiteY327" fmla="*/ 400679 h 1230858"/>
                <a:gd name="connsiteX328" fmla="*/ 1426395 w 2120453"/>
                <a:gd name="connsiteY328" fmla="*/ 410642 h 1230858"/>
                <a:gd name="connsiteX329" fmla="*/ 1415565 w 2120453"/>
                <a:gd name="connsiteY329" fmla="*/ 416900 h 1230858"/>
                <a:gd name="connsiteX330" fmla="*/ 1437254 w 2120453"/>
                <a:gd name="connsiteY330" fmla="*/ 404374 h 1230858"/>
                <a:gd name="connsiteX331" fmla="*/ 1431501 w 2120453"/>
                <a:gd name="connsiteY331" fmla="*/ 394440 h 1230858"/>
                <a:gd name="connsiteX332" fmla="*/ 1442321 w 2120453"/>
                <a:gd name="connsiteY332" fmla="*/ 388191 h 1230858"/>
                <a:gd name="connsiteX333" fmla="*/ 1448093 w 2120453"/>
                <a:gd name="connsiteY333" fmla="*/ 398136 h 1230858"/>
                <a:gd name="connsiteX334" fmla="*/ 1437254 w 2120453"/>
                <a:gd name="connsiteY334" fmla="*/ 404374 h 1230858"/>
                <a:gd name="connsiteX335" fmla="*/ 1458952 w 2120453"/>
                <a:gd name="connsiteY335" fmla="*/ 391859 h 1230858"/>
                <a:gd name="connsiteX336" fmla="*/ 1453180 w 2120453"/>
                <a:gd name="connsiteY336" fmla="*/ 381886 h 1230858"/>
                <a:gd name="connsiteX337" fmla="*/ 1464029 w 2120453"/>
                <a:gd name="connsiteY337" fmla="*/ 375666 h 1230858"/>
                <a:gd name="connsiteX338" fmla="*/ 1469782 w 2120453"/>
                <a:gd name="connsiteY338" fmla="*/ 385591 h 1230858"/>
                <a:gd name="connsiteX339" fmla="*/ 1458952 w 2120453"/>
                <a:gd name="connsiteY339" fmla="*/ 391859 h 1230858"/>
                <a:gd name="connsiteX340" fmla="*/ 1480602 w 2120453"/>
                <a:gd name="connsiteY340" fmla="*/ 379352 h 1230858"/>
                <a:gd name="connsiteX341" fmla="*/ 1474878 w 2120453"/>
                <a:gd name="connsiteY341" fmla="*/ 369389 h 1230858"/>
                <a:gd name="connsiteX342" fmla="*/ 1485717 w 2120453"/>
                <a:gd name="connsiteY342" fmla="*/ 363160 h 1230858"/>
                <a:gd name="connsiteX343" fmla="*/ 1491451 w 2120453"/>
                <a:gd name="connsiteY343" fmla="*/ 373113 h 1230858"/>
                <a:gd name="connsiteX344" fmla="*/ 1480602 w 2120453"/>
                <a:gd name="connsiteY344" fmla="*/ 379352 h 1230858"/>
                <a:gd name="connsiteX345" fmla="*/ 1502300 w 2120453"/>
                <a:gd name="connsiteY345" fmla="*/ 366798 h 1230858"/>
                <a:gd name="connsiteX346" fmla="*/ 1496566 w 2120453"/>
                <a:gd name="connsiteY346" fmla="*/ 356873 h 1230858"/>
                <a:gd name="connsiteX347" fmla="*/ 1507415 w 2120453"/>
                <a:gd name="connsiteY347" fmla="*/ 350644 h 1230858"/>
                <a:gd name="connsiteX348" fmla="*/ 1513168 w 2120453"/>
                <a:gd name="connsiteY348" fmla="*/ 360559 h 1230858"/>
                <a:gd name="connsiteX349" fmla="*/ 1502300 w 2120453"/>
                <a:gd name="connsiteY349" fmla="*/ 366798 h 1230858"/>
                <a:gd name="connsiteX350" fmla="*/ 1523998 w 2120453"/>
                <a:gd name="connsiteY350" fmla="*/ 354292 h 1230858"/>
                <a:gd name="connsiteX351" fmla="*/ 1518245 w 2120453"/>
                <a:gd name="connsiteY351" fmla="*/ 344348 h 1230858"/>
                <a:gd name="connsiteX352" fmla="*/ 1529094 w 2120453"/>
                <a:gd name="connsiteY352" fmla="*/ 338090 h 1230858"/>
                <a:gd name="connsiteX353" fmla="*/ 1534847 w 2120453"/>
                <a:gd name="connsiteY353" fmla="*/ 348015 h 1230858"/>
                <a:gd name="connsiteX354" fmla="*/ 1523998 w 2120453"/>
                <a:gd name="connsiteY354" fmla="*/ 354292 h 1230858"/>
                <a:gd name="connsiteX355" fmla="*/ 1545668 w 2120453"/>
                <a:gd name="connsiteY355" fmla="*/ 341795 h 1230858"/>
                <a:gd name="connsiteX356" fmla="*/ 1539924 w 2120453"/>
                <a:gd name="connsiteY356" fmla="*/ 331822 h 1230858"/>
                <a:gd name="connsiteX357" fmla="*/ 1550763 w 2120453"/>
                <a:gd name="connsiteY357" fmla="*/ 325555 h 1230858"/>
                <a:gd name="connsiteX358" fmla="*/ 1556526 w 2120453"/>
                <a:gd name="connsiteY358" fmla="*/ 335518 h 1230858"/>
                <a:gd name="connsiteX359" fmla="*/ 1545668 w 2120453"/>
                <a:gd name="connsiteY359" fmla="*/ 341795 h 1230858"/>
                <a:gd name="connsiteX360" fmla="*/ 1567356 w 2120453"/>
                <a:gd name="connsiteY360" fmla="*/ 329241 h 1230858"/>
                <a:gd name="connsiteX361" fmla="*/ 1561622 w 2120453"/>
                <a:gd name="connsiteY361" fmla="*/ 319307 h 1230858"/>
                <a:gd name="connsiteX362" fmla="*/ 1572471 w 2120453"/>
                <a:gd name="connsiteY362" fmla="*/ 313030 h 1230858"/>
                <a:gd name="connsiteX363" fmla="*/ 1578224 w 2120453"/>
                <a:gd name="connsiteY363" fmla="*/ 322993 h 1230858"/>
                <a:gd name="connsiteX364" fmla="*/ 1567356 w 2120453"/>
                <a:gd name="connsiteY364" fmla="*/ 329241 h 1230858"/>
                <a:gd name="connsiteX365" fmla="*/ 1589063 w 2120453"/>
                <a:gd name="connsiteY365" fmla="*/ 316735 h 1230858"/>
                <a:gd name="connsiteX366" fmla="*/ 1583329 w 2120453"/>
                <a:gd name="connsiteY366" fmla="*/ 306762 h 1230858"/>
                <a:gd name="connsiteX367" fmla="*/ 1594178 w 2120453"/>
                <a:gd name="connsiteY367" fmla="*/ 300533 h 1230858"/>
                <a:gd name="connsiteX368" fmla="*/ 1599893 w 2120453"/>
                <a:gd name="connsiteY368" fmla="*/ 310467 h 1230858"/>
                <a:gd name="connsiteX369" fmla="*/ 1589063 w 2120453"/>
                <a:gd name="connsiteY369" fmla="*/ 316735 h 1230858"/>
                <a:gd name="connsiteX370" fmla="*/ 1610752 w 2120453"/>
                <a:gd name="connsiteY370" fmla="*/ 304229 h 1230858"/>
                <a:gd name="connsiteX371" fmla="*/ 1604999 w 2120453"/>
                <a:gd name="connsiteY371" fmla="*/ 294265 h 1230858"/>
                <a:gd name="connsiteX372" fmla="*/ 1615867 w 2120453"/>
                <a:gd name="connsiteY372" fmla="*/ 287998 h 1230858"/>
                <a:gd name="connsiteX373" fmla="*/ 1621601 w 2120453"/>
                <a:gd name="connsiteY373" fmla="*/ 297942 h 1230858"/>
                <a:gd name="connsiteX374" fmla="*/ 1610752 w 2120453"/>
                <a:gd name="connsiteY374" fmla="*/ 304229 h 1230858"/>
                <a:gd name="connsiteX375" fmla="*/ 1632450 w 2120453"/>
                <a:gd name="connsiteY375" fmla="*/ 291703 h 1230858"/>
                <a:gd name="connsiteX376" fmla="*/ 1626687 w 2120453"/>
                <a:gd name="connsiteY376" fmla="*/ 281712 h 1230858"/>
                <a:gd name="connsiteX377" fmla="*/ 1637565 w 2120453"/>
                <a:gd name="connsiteY377" fmla="*/ 275482 h 1230858"/>
                <a:gd name="connsiteX378" fmla="*/ 1643318 w 2120453"/>
                <a:gd name="connsiteY378" fmla="*/ 285445 h 1230858"/>
                <a:gd name="connsiteX379" fmla="*/ 1632450 w 2120453"/>
                <a:gd name="connsiteY379" fmla="*/ 291703 h 1230858"/>
                <a:gd name="connsiteX380" fmla="*/ 1654110 w 2120453"/>
                <a:gd name="connsiteY380" fmla="*/ 279187 h 1230858"/>
                <a:gd name="connsiteX381" fmla="*/ 1648385 w 2120453"/>
                <a:gd name="connsiteY381" fmla="*/ 269224 h 1230858"/>
                <a:gd name="connsiteX382" fmla="*/ 1659253 w 2120453"/>
                <a:gd name="connsiteY382" fmla="*/ 262957 h 1230858"/>
                <a:gd name="connsiteX383" fmla="*/ 1664968 w 2120453"/>
                <a:gd name="connsiteY383" fmla="*/ 272910 h 1230858"/>
                <a:gd name="connsiteX384" fmla="*/ 1654110 w 2120453"/>
                <a:gd name="connsiteY384" fmla="*/ 279187 h 1230858"/>
                <a:gd name="connsiteX385" fmla="*/ 1675807 w 2120453"/>
                <a:gd name="connsiteY385" fmla="*/ 266643 h 1230858"/>
                <a:gd name="connsiteX386" fmla="*/ 1670055 w 2120453"/>
                <a:gd name="connsiteY386" fmla="*/ 256670 h 1230858"/>
                <a:gd name="connsiteX387" fmla="*/ 1680913 w 2120453"/>
                <a:gd name="connsiteY387" fmla="*/ 250450 h 1230858"/>
                <a:gd name="connsiteX388" fmla="*/ 1686666 w 2120453"/>
                <a:gd name="connsiteY388" fmla="*/ 260385 h 1230858"/>
                <a:gd name="connsiteX389" fmla="*/ 1675807 w 2120453"/>
                <a:gd name="connsiteY389" fmla="*/ 266643 h 1230858"/>
                <a:gd name="connsiteX390" fmla="*/ 1697525 w 2120453"/>
                <a:gd name="connsiteY390" fmla="*/ 254127 h 1230858"/>
                <a:gd name="connsiteX391" fmla="*/ 1691734 w 2120453"/>
                <a:gd name="connsiteY391" fmla="*/ 244173 h 1230858"/>
                <a:gd name="connsiteX392" fmla="*/ 1702611 w 2120453"/>
                <a:gd name="connsiteY392" fmla="*/ 237906 h 1230858"/>
                <a:gd name="connsiteX393" fmla="*/ 1708355 w 2120453"/>
                <a:gd name="connsiteY393" fmla="*/ 247860 h 1230858"/>
                <a:gd name="connsiteX394" fmla="*/ 1697525 w 2120453"/>
                <a:gd name="connsiteY394" fmla="*/ 254127 h 1230858"/>
                <a:gd name="connsiteX395" fmla="*/ 1719204 w 2120453"/>
                <a:gd name="connsiteY395" fmla="*/ 241573 h 1230858"/>
                <a:gd name="connsiteX396" fmla="*/ 1713450 w 2120453"/>
                <a:gd name="connsiteY396" fmla="*/ 231667 h 1230858"/>
                <a:gd name="connsiteX397" fmla="*/ 1724290 w 2120453"/>
                <a:gd name="connsiteY397" fmla="*/ 225390 h 1230858"/>
                <a:gd name="connsiteX398" fmla="*/ 1730043 w 2120453"/>
                <a:gd name="connsiteY398" fmla="*/ 235325 h 1230858"/>
                <a:gd name="connsiteX399" fmla="*/ 1719204 w 2120453"/>
                <a:gd name="connsiteY399" fmla="*/ 241573 h 1230858"/>
                <a:gd name="connsiteX400" fmla="*/ 1740921 w 2120453"/>
                <a:gd name="connsiteY400" fmla="*/ 229086 h 1230858"/>
                <a:gd name="connsiteX401" fmla="*/ 1735129 w 2120453"/>
                <a:gd name="connsiteY401" fmla="*/ 219123 h 1230858"/>
                <a:gd name="connsiteX402" fmla="*/ 1745959 w 2120453"/>
                <a:gd name="connsiteY402" fmla="*/ 212865 h 1230858"/>
                <a:gd name="connsiteX403" fmla="*/ 1751722 w 2120453"/>
                <a:gd name="connsiteY403" fmla="*/ 222838 h 1230858"/>
                <a:gd name="connsiteX404" fmla="*/ 1740921 w 2120453"/>
                <a:gd name="connsiteY404" fmla="*/ 229086 h 1230858"/>
                <a:gd name="connsiteX405" fmla="*/ 1762571 w 2120453"/>
                <a:gd name="connsiteY405" fmla="*/ 216551 h 1230858"/>
                <a:gd name="connsiteX406" fmla="*/ 1756827 w 2120453"/>
                <a:gd name="connsiteY406" fmla="*/ 206597 h 1230858"/>
                <a:gd name="connsiteX407" fmla="*/ 1767695 w 2120453"/>
                <a:gd name="connsiteY407" fmla="*/ 200340 h 1230858"/>
                <a:gd name="connsiteX408" fmla="*/ 1773410 w 2120453"/>
                <a:gd name="connsiteY408" fmla="*/ 210303 h 1230858"/>
                <a:gd name="connsiteX409" fmla="*/ 1762571 w 2120453"/>
                <a:gd name="connsiteY409" fmla="*/ 216551 h 1230858"/>
                <a:gd name="connsiteX410" fmla="*/ 1784288 w 2120453"/>
                <a:gd name="connsiteY410" fmla="*/ 204016 h 1230858"/>
                <a:gd name="connsiteX411" fmla="*/ 1778516 w 2120453"/>
                <a:gd name="connsiteY411" fmla="*/ 194101 h 1230858"/>
                <a:gd name="connsiteX412" fmla="*/ 1789374 w 2120453"/>
                <a:gd name="connsiteY412" fmla="*/ 187814 h 1230858"/>
                <a:gd name="connsiteX413" fmla="*/ 1795127 w 2120453"/>
                <a:gd name="connsiteY413" fmla="*/ 197796 h 1230858"/>
                <a:gd name="connsiteX414" fmla="*/ 1784288 w 2120453"/>
                <a:gd name="connsiteY414" fmla="*/ 204016 h 1230858"/>
                <a:gd name="connsiteX415" fmla="*/ 1805976 w 2120453"/>
                <a:gd name="connsiteY415" fmla="*/ 191510 h 1230858"/>
                <a:gd name="connsiteX416" fmla="*/ 1800185 w 2120453"/>
                <a:gd name="connsiteY416" fmla="*/ 181575 h 1230858"/>
                <a:gd name="connsiteX417" fmla="*/ 1811053 w 2120453"/>
                <a:gd name="connsiteY417" fmla="*/ 175298 h 1230858"/>
                <a:gd name="connsiteX418" fmla="*/ 1816816 w 2120453"/>
                <a:gd name="connsiteY418" fmla="*/ 185242 h 1230858"/>
                <a:gd name="connsiteX419" fmla="*/ 1805976 w 2120453"/>
                <a:gd name="connsiteY419" fmla="*/ 191510 h 1230858"/>
                <a:gd name="connsiteX420" fmla="*/ 1827636 w 2120453"/>
                <a:gd name="connsiteY420" fmla="*/ 178994 h 1230858"/>
                <a:gd name="connsiteX421" fmla="*/ 1821883 w 2120453"/>
                <a:gd name="connsiteY421" fmla="*/ 169012 h 1230858"/>
                <a:gd name="connsiteX422" fmla="*/ 1832751 w 2120453"/>
                <a:gd name="connsiteY422" fmla="*/ 162773 h 1230858"/>
                <a:gd name="connsiteX423" fmla="*/ 1838475 w 2120453"/>
                <a:gd name="connsiteY423" fmla="*/ 172736 h 1230858"/>
                <a:gd name="connsiteX424" fmla="*/ 1827636 w 2120453"/>
                <a:gd name="connsiteY424" fmla="*/ 178994 h 1230858"/>
                <a:gd name="connsiteX425" fmla="*/ 1849324 w 2120453"/>
                <a:gd name="connsiteY425" fmla="*/ 166488 h 1230858"/>
                <a:gd name="connsiteX426" fmla="*/ 1843581 w 2120453"/>
                <a:gd name="connsiteY426" fmla="*/ 156534 h 1230858"/>
                <a:gd name="connsiteX427" fmla="*/ 1854430 w 2120453"/>
                <a:gd name="connsiteY427" fmla="*/ 150238 h 1230858"/>
                <a:gd name="connsiteX428" fmla="*/ 1860174 w 2120453"/>
                <a:gd name="connsiteY428" fmla="*/ 160220 h 1230858"/>
                <a:gd name="connsiteX429" fmla="*/ 1849324 w 2120453"/>
                <a:gd name="connsiteY429" fmla="*/ 166488 h 1230858"/>
                <a:gd name="connsiteX430" fmla="*/ 1871023 w 2120453"/>
                <a:gd name="connsiteY430" fmla="*/ 153943 h 1230858"/>
                <a:gd name="connsiteX431" fmla="*/ 1865298 w 2120453"/>
                <a:gd name="connsiteY431" fmla="*/ 143999 h 1230858"/>
                <a:gd name="connsiteX432" fmla="*/ 1876109 w 2120453"/>
                <a:gd name="connsiteY432" fmla="*/ 137760 h 1230858"/>
                <a:gd name="connsiteX433" fmla="*/ 1881862 w 2120453"/>
                <a:gd name="connsiteY433" fmla="*/ 147695 h 1230858"/>
                <a:gd name="connsiteX434" fmla="*/ 1871023 w 2120453"/>
                <a:gd name="connsiteY434" fmla="*/ 153943 h 1230858"/>
                <a:gd name="connsiteX435" fmla="*/ 1892711 w 2120453"/>
                <a:gd name="connsiteY435" fmla="*/ 141418 h 1230858"/>
                <a:gd name="connsiteX436" fmla="*/ 1886986 w 2120453"/>
                <a:gd name="connsiteY436" fmla="*/ 131464 h 1230858"/>
                <a:gd name="connsiteX437" fmla="*/ 1897807 w 2120453"/>
                <a:gd name="connsiteY437" fmla="*/ 125216 h 1230858"/>
                <a:gd name="connsiteX438" fmla="*/ 1903560 w 2120453"/>
                <a:gd name="connsiteY438" fmla="*/ 135160 h 1230858"/>
                <a:gd name="connsiteX439" fmla="*/ 1892711 w 2120453"/>
                <a:gd name="connsiteY439" fmla="*/ 141418 h 1230858"/>
                <a:gd name="connsiteX440" fmla="*/ 1914399 w 2120453"/>
                <a:gd name="connsiteY440" fmla="*/ 128911 h 1230858"/>
                <a:gd name="connsiteX441" fmla="*/ 1908665 w 2120453"/>
                <a:gd name="connsiteY441" fmla="*/ 118948 h 1230858"/>
                <a:gd name="connsiteX442" fmla="*/ 1919486 w 2120453"/>
                <a:gd name="connsiteY442" fmla="*/ 112681 h 1230858"/>
                <a:gd name="connsiteX443" fmla="*/ 1925229 w 2120453"/>
                <a:gd name="connsiteY443" fmla="*/ 122663 h 1230858"/>
                <a:gd name="connsiteX444" fmla="*/ 1914399 w 2120453"/>
                <a:gd name="connsiteY444" fmla="*/ 128911 h 1230858"/>
                <a:gd name="connsiteX445" fmla="*/ 1936088 w 2120453"/>
                <a:gd name="connsiteY445" fmla="*/ 116377 h 1230858"/>
                <a:gd name="connsiteX446" fmla="*/ 1930335 w 2120453"/>
                <a:gd name="connsiteY446" fmla="*/ 106461 h 1230858"/>
                <a:gd name="connsiteX447" fmla="*/ 1941203 w 2120453"/>
                <a:gd name="connsiteY447" fmla="*/ 100165 h 1230858"/>
                <a:gd name="connsiteX448" fmla="*/ 1946956 w 2120453"/>
                <a:gd name="connsiteY448" fmla="*/ 110138 h 1230858"/>
                <a:gd name="connsiteX449" fmla="*/ 1936088 w 2120453"/>
                <a:gd name="connsiteY449" fmla="*/ 116377 h 1230858"/>
                <a:gd name="connsiteX450" fmla="*/ 1957757 w 2120453"/>
                <a:gd name="connsiteY450" fmla="*/ 103880 h 1230858"/>
                <a:gd name="connsiteX451" fmla="*/ 1952071 w 2120453"/>
                <a:gd name="connsiteY451" fmla="*/ 93888 h 1230858"/>
                <a:gd name="connsiteX452" fmla="*/ 1962881 w 2120453"/>
                <a:gd name="connsiteY452" fmla="*/ 87649 h 1230858"/>
                <a:gd name="connsiteX453" fmla="*/ 1968625 w 2120453"/>
                <a:gd name="connsiteY453" fmla="*/ 97574 h 1230858"/>
                <a:gd name="connsiteX454" fmla="*/ 1957757 w 2120453"/>
                <a:gd name="connsiteY454" fmla="*/ 103880 h 1230858"/>
                <a:gd name="connsiteX455" fmla="*/ 1979474 w 2120453"/>
                <a:gd name="connsiteY455" fmla="*/ 91364 h 1230858"/>
                <a:gd name="connsiteX456" fmla="*/ 1973721 w 2120453"/>
                <a:gd name="connsiteY456" fmla="*/ 81391 h 1230858"/>
                <a:gd name="connsiteX457" fmla="*/ 1984551 w 2120453"/>
                <a:gd name="connsiteY457" fmla="*/ 75124 h 1230858"/>
                <a:gd name="connsiteX458" fmla="*/ 1990295 w 2120453"/>
                <a:gd name="connsiteY458" fmla="*/ 85068 h 1230858"/>
                <a:gd name="connsiteX459" fmla="*/ 1979474 w 2120453"/>
                <a:gd name="connsiteY459" fmla="*/ 91364 h 1230858"/>
                <a:gd name="connsiteX460" fmla="*/ 2001163 w 2120453"/>
                <a:gd name="connsiteY460" fmla="*/ 78800 h 1230858"/>
                <a:gd name="connsiteX461" fmla="*/ 1995409 w 2120453"/>
                <a:gd name="connsiteY461" fmla="*/ 68875 h 1230858"/>
                <a:gd name="connsiteX462" fmla="*/ 2006249 w 2120453"/>
                <a:gd name="connsiteY462" fmla="*/ 62589 h 1230858"/>
                <a:gd name="connsiteX463" fmla="*/ 2011983 w 2120453"/>
                <a:gd name="connsiteY463" fmla="*/ 72552 h 1230858"/>
                <a:gd name="connsiteX464" fmla="*/ 2001163 w 2120453"/>
                <a:gd name="connsiteY464" fmla="*/ 78800 h 1230858"/>
                <a:gd name="connsiteX465" fmla="*/ 2022841 w 2120453"/>
                <a:gd name="connsiteY465" fmla="*/ 66285 h 1230858"/>
                <a:gd name="connsiteX466" fmla="*/ 2017117 w 2120453"/>
                <a:gd name="connsiteY466" fmla="*/ 56321 h 1230858"/>
                <a:gd name="connsiteX467" fmla="*/ 2027937 w 2120453"/>
                <a:gd name="connsiteY467" fmla="*/ 50092 h 1230858"/>
                <a:gd name="connsiteX468" fmla="*/ 2033691 w 2120453"/>
                <a:gd name="connsiteY468" fmla="*/ 60046 h 1230858"/>
                <a:gd name="connsiteX469" fmla="*/ 2022841 w 2120453"/>
                <a:gd name="connsiteY469" fmla="*/ 66285 h 1230858"/>
                <a:gd name="connsiteX470" fmla="*/ 2044530 w 2120453"/>
                <a:gd name="connsiteY470" fmla="*/ 53797 h 1230858"/>
                <a:gd name="connsiteX471" fmla="*/ 2038777 w 2120453"/>
                <a:gd name="connsiteY471" fmla="*/ 43815 h 1230858"/>
                <a:gd name="connsiteX472" fmla="*/ 2049635 w 2120453"/>
                <a:gd name="connsiteY472" fmla="*/ 37529 h 1230858"/>
                <a:gd name="connsiteX473" fmla="*/ 2055369 w 2120453"/>
                <a:gd name="connsiteY473" fmla="*/ 47501 h 1230858"/>
                <a:gd name="connsiteX474" fmla="*/ 2044530 w 2120453"/>
                <a:gd name="connsiteY474" fmla="*/ 53797 h 1230858"/>
                <a:gd name="connsiteX475" fmla="*/ 2066247 w 2120453"/>
                <a:gd name="connsiteY475" fmla="*/ 41224 h 1230858"/>
                <a:gd name="connsiteX476" fmla="*/ 2060494 w 2120453"/>
                <a:gd name="connsiteY476" fmla="*/ 31299 h 1230858"/>
                <a:gd name="connsiteX477" fmla="*/ 2071324 w 2120453"/>
                <a:gd name="connsiteY477" fmla="*/ 25051 h 1230858"/>
                <a:gd name="connsiteX478" fmla="*/ 2077077 w 2120453"/>
                <a:gd name="connsiteY478" fmla="*/ 35033 h 1230858"/>
                <a:gd name="connsiteX479" fmla="*/ 2066247 w 2120453"/>
                <a:gd name="connsiteY479" fmla="*/ 41224 h 1230858"/>
                <a:gd name="connsiteX480" fmla="*/ 2087888 w 2120453"/>
                <a:gd name="connsiteY480" fmla="*/ 28747 h 1230858"/>
                <a:gd name="connsiteX481" fmla="*/ 2082182 w 2120453"/>
                <a:gd name="connsiteY481" fmla="*/ 18764 h 1230858"/>
                <a:gd name="connsiteX482" fmla="*/ 2092993 w 2120453"/>
                <a:gd name="connsiteY482" fmla="*/ 12535 h 1230858"/>
                <a:gd name="connsiteX483" fmla="*/ 2098746 w 2120453"/>
                <a:gd name="connsiteY483" fmla="*/ 22460 h 1230858"/>
                <a:gd name="connsiteX484" fmla="*/ 2087888 w 2120453"/>
                <a:gd name="connsiteY484" fmla="*/ 28747 h 1230858"/>
                <a:gd name="connsiteX485" fmla="*/ 2109586 w 2120453"/>
                <a:gd name="connsiteY485" fmla="*/ 16221 h 1230858"/>
                <a:gd name="connsiteX486" fmla="*/ 2103861 w 2120453"/>
                <a:gd name="connsiteY486" fmla="*/ 6248 h 1230858"/>
                <a:gd name="connsiteX487" fmla="*/ 2114691 w 2120453"/>
                <a:gd name="connsiteY487" fmla="*/ 0 h 1230858"/>
                <a:gd name="connsiteX488" fmla="*/ 2120454 w 2120453"/>
                <a:gd name="connsiteY488" fmla="*/ 9963 h 1230858"/>
                <a:gd name="connsiteX489" fmla="*/ 2109586 w 2120453"/>
                <a:gd name="connsiteY489" fmla="*/ 16221 h 123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53" h="1230858">
                  <a:moveTo>
                    <a:pt x="5753" y="1230859"/>
                  </a:moveTo>
                  <a:lnTo>
                    <a:pt x="0" y="1220877"/>
                  </a:lnTo>
                  <a:lnTo>
                    <a:pt x="10868" y="1214609"/>
                  </a:lnTo>
                  <a:lnTo>
                    <a:pt x="16602" y="1224610"/>
                  </a:lnTo>
                  <a:lnTo>
                    <a:pt x="5753" y="1230859"/>
                  </a:lnTo>
                  <a:close/>
                  <a:moveTo>
                    <a:pt x="27470" y="1218324"/>
                  </a:moveTo>
                  <a:lnTo>
                    <a:pt x="21727" y="1208332"/>
                  </a:lnTo>
                  <a:lnTo>
                    <a:pt x="32585" y="1202093"/>
                  </a:lnTo>
                  <a:lnTo>
                    <a:pt x="38281" y="1212085"/>
                  </a:lnTo>
                  <a:lnTo>
                    <a:pt x="27470" y="1218324"/>
                  </a:lnTo>
                  <a:close/>
                  <a:moveTo>
                    <a:pt x="49139" y="1205808"/>
                  </a:moveTo>
                  <a:lnTo>
                    <a:pt x="43405" y="1195864"/>
                  </a:lnTo>
                  <a:lnTo>
                    <a:pt x="54245" y="1189587"/>
                  </a:lnTo>
                  <a:lnTo>
                    <a:pt x="59998" y="1199502"/>
                  </a:lnTo>
                  <a:lnTo>
                    <a:pt x="49139" y="1205808"/>
                  </a:lnTo>
                  <a:close/>
                  <a:moveTo>
                    <a:pt x="70828" y="1193273"/>
                  </a:moveTo>
                  <a:lnTo>
                    <a:pt x="65103" y="1183338"/>
                  </a:lnTo>
                  <a:lnTo>
                    <a:pt x="75943" y="1177043"/>
                  </a:lnTo>
                  <a:lnTo>
                    <a:pt x="81686" y="1187034"/>
                  </a:lnTo>
                  <a:lnTo>
                    <a:pt x="70828" y="1193273"/>
                  </a:lnTo>
                  <a:close/>
                  <a:moveTo>
                    <a:pt x="92535" y="1180757"/>
                  </a:moveTo>
                  <a:lnTo>
                    <a:pt x="86801" y="1170832"/>
                  </a:lnTo>
                  <a:lnTo>
                    <a:pt x="97612" y="1164546"/>
                  </a:lnTo>
                  <a:lnTo>
                    <a:pt x="103375" y="1174480"/>
                  </a:lnTo>
                  <a:lnTo>
                    <a:pt x="92535" y="1180757"/>
                  </a:lnTo>
                  <a:close/>
                  <a:moveTo>
                    <a:pt x="114231" y="1168251"/>
                  </a:moveTo>
                  <a:lnTo>
                    <a:pt x="108459" y="1158259"/>
                  </a:lnTo>
                  <a:lnTo>
                    <a:pt x="119289" y="1151992"/>
                  </a:lnTo>
                  <a:lnTo>
                    <a:pt x="125080" y="1161993"/>
                  </a:lnTo>
                  <a:lnTo>
                    <a:pt x="114231" y="1168251"/>
                  </a:lnTo>
                  <a:close/>
                  <a:moveTo>
                    <a:pt x="135910" y="1155697"/>
                  </a:moveTo>
                  <a:lnTo>
                    <a:pt x="130157" y="1145734"/>
                  </a:lnTo>
                  <a:lnTo>
                    <a:pt x="140987" y="1139476"/>
                  </a:lnTo>
                  <a:lnTo>
                    <a:pt x="146740" y="1149487"/>
                  </a:lnTo>
                  <a:lnTo>
                    <a:pt x="135910" y="1155697"/>
                  </a:lnTo>
                  <a:close/>
                  <a:moveTo>
                    <a:pt x="157599" y="1143162"/>
                  </a:moveTo>
                  <a:lnTo>
                    <a:pt x="151846" y="1133256"/>
                  </a:lnTo>
                  <a:lnTo>
                    <a:pt x="162685" y="1126970"/>
                  </a:lnTo>
                  <a:lnTo>
                    <a:pt x="168457" y="1136895"/>
                  </a:lnTo>
                  <a:lnTo>
                    <a:pt x="157599" y="1143162"/>
                  </a:lnTo>
                  <a:close/>
                  <a:moveTo>
                    <a:pt x="179259" y="1130675"/>
                  </a:moveTo>
                  <a:lnTo>
                    <a:pt x="173505" y="1120702"/>
                  </a:lnTo>
                  <a:lnTo>
                    <a:pt x="184373" y="1114454"/>
                  </a:lnTo>
                  <a:lnTo>
                    <a:pt x="190108" y="1124417"/>
                  </a:lnTo>
                  <a:lnTo>
                    <a:pt x="179259" y="1130675"/>
                  </a:lnTo>
                  <a:close/>
                  <a:moveTo>
                    <a:pt x="200985" y="1118159"/>
                  </a:moveTo>
                  <a:lnTo>
                    <a:pt x="195232" y="1108205"/>
                  </a:lnTo>
                  <a:lnTo>
                    <a:pt x="206071" y="1101938"/>
                  </a:lnTo>
                  <a:lnTo>
                    <a:pt x="211796" y="1111882"/>
                  </a:lnTo>
                  <a:lnTo>
                    <a:pt x="200985" y="1118159"/>
                  </a:lnTo>
                  <a:close/>
                  <a:moveTo>
                    <a:pt x="222635" y="1105624"/>
                  </a:moveTo>
                  <a:lnTo>
                    <a:pt x="216911" y="1095670"/>
                  </a:lnTo>
                  <a:lnTo>
                    <a:pt x="227750" y="1089403"/>
                  </a:lnTo>
                  <a:lnTo>
                    <a:pt x="233494" y="1099375"/>
                  </a:lnTo>
                  <a:lnTo>
                    <a:pt x="222635" y="1105624"/>
                  </a:lnTo>
                  <a:close/>
                  <a:moveTo>
                    <a:pt x="244362" y="1093098"/>
                  </a:moveTo>
                  <a:lnTo>
                    <a:pt x="238609" y="1083136"/>
                  </a:lnTo>
                  <a:lnTo>
                    <a:pt x="249420" y="1076877"/>
                  </a:lnTo>
                  <a:lnTo>
                    <a:pt x="255173" y="1086860"/>
                  </a:lnTo>
                  <a:lnTo>
                    <a:pt x="244362" y="1093098"/>
                  </a:lnTo>
                  <a:close/>
                  <a:moveTo>
                    <a:pt x="266031" y="1080554"/>
                  </a:moveTo>
                  <a:lnTo>
                    <a:pt x="260297" y="1070648"/>
                  </a:lnTo>
                  <a:lnTo>
                    <a:pt x="271118" y="1064352"/>
                  </a:lnTo>
                  <a:lnTo>
                    <a:pt x="276880" y="1074296"/>
                  </a:lnTo>
                  <a:lnTo>
                    <a:pt x="266031" y="1080554"/>
                  </a:lnTo>
                  <a:close/>
                  <a:moveTo>
                    <a:pt x="287739" y="1068086"/>
                  </a:moveTo>
                  <a:lnTo>
                    <a:pt x="281967" y="1058085"/>
                  </a:lnTo>
                  <a:lnTo>
                    <a:pt x="292787" y="1051817"/>
                  </a:lnTo>
                  <a:lnTo>
                    <a:pt x="298578" y="1061828"/>
                  </a:lnTo>
                  <a:lnTo>
                    <a:pt x="287739" y="1068086"/>
                  </a:lnTo>
                  <a:close/>
                  <a:moveTo>
                    <a:pt x="309408" y="1055541"/>
                  </a:moveTo>
                  <a:lnTo>
                    <a:pt x="303665" y="1045569"/>
                  </a:lnTo>
                  <a:lnTo>
                    <a:pt x="314504" y="1039320"/>
                  </a:lnTo>
                  <a:lnTo>
                    <a:pt x="320257" y="1049293"/>
                  </a:lnTo>
                  <a:lnTo>
                    <a:pt x="309408" y="1055541"/>
                  </a:lnTo>
                  <a:close/>
                  <a:moveTo>
                    <a:pt x="331135" y="1043016"/>
                  </a:moveTo>
                  <a:lnTo>
                    <a:pt x="325353" y="1033043"/>
                  </a:lnTo>
                  <a:lnTo>
                    <a:pt x="336202" y="1026795"/>
                  </a:lnTo>
                  <a:lnTo>
                    <a:pt x="341955" y="1036768"/>
                  </a:lnTo>
                  <a:lnTo>
                    <a:pt x="331135" y="1043016"/>
                  </a:lnTo>
                  <a:close/>
                  <a:moveTo>
                    <a:pt x="352785" y="1030501"/>
                  </a:moveTo>
                  <a:lnTo>
                    <a:pt x="347032" y="1020537"/>
                  </a:lnTo>
                  <a:lnTo>
                    <a:pt x="357881" y="1014241"/>
                  </a:lnTo>
                  <a:lnTo>
                    <a:pt x="363634" y="1024233"/>
                  </a:lnTo>
                  <a:lnTo>
                    <a:pt x="352785" y="1030501"/>
                  </a:lnTo>
                  <a:close/>
                  <a:moveTo>
                    <a:pt x="374492" y="1017956"/>
                  </a:moveTo>
                  <a:lnTo>
                    <a:pt x="368739" y="1008031"/>
                  </a:lnTo>
                  <a:lnTo>
                    <a:pt x="379579" y="1001773"/>
                  </a:lnTo>
                  <a:lnTo>
                    <a:pt x="385342" y="1011698"/>
                  </a:lnTo>
                  <a:lnTo>
                    <a:pt x="374492" y="1017956"/>
                  </a:lnTo>
                  <a:close/>
                  <a:moveTo>
                    <a:pt x="396171" y="1005459"/>
                  </a:moveTo>
                  <a:lnTo>
                    <a:pt x="390418" y="995477"/>
                  </a:lnTo>
                  <a:lnTo>
                    <a:pt x="401277" y="989238"/>
                  </a:lnTo>
                  <a:lnTo>
                    <a:pt x="407020" y="999201"/>
                  </a:lnTo>
                  <a:lnTo>
                    <a:pt x="396171" y="1005459"/>
                  </a:lnTo>
                  <a:close/>
                  <a:moveTo>
                    <a:pt x="417869" y="992934"/>
                  </a:moveTo>
                  <a:lnTo>
                    <a:pt x="412116" y="982952"/>
                  </a:lnTo>
                  <a:lnTo>
                    <a:pt x="422984" y="976693"/>
                  </a:lnTo>
                  <a:lnTo>
                    <a:pt x="428699" y="986676"/>
                  </a:lnTo>
                  <a:lnTo>
                    <a:pt x="417869" y="992934"/>
                  </a:lnTo>
                  <a:close/>
                  <a:moveTo>
                    <a:pt x="439539" y="980418"/>
                  </a:moveTo>
                  <a:lnTo>
                    <a:pt x="433795" y="970445"/>
                  </a:lnTo>
                  <a:lnTo>
                    <a:pt x="444654" y="964206"/>
                  </a:lnTo>
                  <a:lnTo>
                    <a:pt x="450397" y="974160"/>
                  </a:lnTo>
                  <a:lnTo>
                    <a:pt x="439539" y="980418"/>
                  </a:lnTo>
                  <a:close/>
                  <a:moveTo>
                    <a:pt x="461237" y="967864"/>
                  </a:moveTo>
                  <a:lnTo>
                    <a:pt x="455493" y="957920"/>
                  </a:lnTo>
                  <a:lnTo>
                    <a:pt x="466352" y="951643"/>
                  </a:lnTo>
                  <a:lnTo>
                    <a:pt x="472086" y="961635"/>
                  </a:lnTo>
                  <a:lnTo>
                    <a:pt x="461237" y="967864"/>
                  </a:lnTo>
                  <a:close/>
                  <a:moveTo>
                    <a:pt x="482916" y="955367"/>
                  </a:moveTo>
                  <a:lnTo>
                    <a:pt x="477153" y="945423"/>
                  </a:lnTo>
                  <a:lnTo>
                    <a:pt x="488021" y="939146"/>
                  </a:lnTo>
                  <a:lnTo>
                    <a:pt x="493774" y="949100"/>
                  </a:lnTo>
                  <a:lnTo>
                    <a:pt x="482916" y="955367"/>
                  </a:lnTo>
                  <a:close/>
                  <a:moveTo>
                    <a:pt x="504613" y="942842"/>
                  </a:moveTo>
                  <a:lnTo>
                    <a:pt x="498889" y="932879"/>
                  </a:lnTo>
                  <a:lnTo>
                    <a:pt x="509719" y="926621"/>
                  </a:lnTo>
                  <a:lnTo>
                    <a:pt x="515463" y="936593"/>
                  </a:lnTo>
                  <a:lnTo>
                    <a:pt x="504613" y="942842"/>
                  </a:lnTo>
                  <a:close/>
                  <a:moveTo>
                    <a:pt x="526321" y="930317"/>
                  </a:moveTo>
                  <a:lnTo>
                    <a:pt x="520549" y="920382"/>
                  </a:lnTo>
                  <a:lnTo>
                    <a:pt x="531388" y="914124"/>
                  </a:lnTo>
                  <a:lnTo>
                    <a:pt x="537170" y="924030"/>
                  </a:lnTo>
                  <a:lnTo>
                    <a:pt x="526321" y="930317"/>
                  </a:lnTo>
                  <a:close/>
                  <a:moveTo>
                    <a:pt x="547990" y="917782"/>
                  </a:moveTo>
                  <a:lnTo>
                    <a:pt x="542237" y="907828"/>
                  </a:lnTo>
                  <a:lnTo>
                    <a:pt x="553086" y="901579"/>
                  </a:lnTo>
                  <a:lnTo>
                    <a:pt x="558839" y="911505"/>
                  </a:lnTo>
                  <a:lnTo>
                    <a:pt x="547990" y="917782"/>
                  </a:lnTo>
                  <a:close/>
                  <a:moveTo>
                    <a:pt x="569669" y="905256"/>
                  </a:moveTo>
                  <a:lnTo>
                    <a:pt x="563916" y="895302"/>
                  </a:lnTo>
                  <a:lnTo>
                    <a:pt x="574775" y="889054"/>
                  </a:lnTo>
                  <a:lnTo>
                    <a:pt x="580518" y="899027"/>
                  </a:lnTo>
                  <a:lnTo>
                    <a:pt x="569669" y="905256"/>
                  </a:lnTo>
                  <a:close/>
                  <a:moveTo>
                    <a:pt x="591377" y="892759"/>
                  </a:moveTo>
                  <a:lnTo>
                    <a:pt x="585633" y="882768"/>
                  </a:lnTo>
                  <a:lnTo>
                    <a:pt x="596482" y="876529"/>
                  </a:lnTo>
                  <a:lnTo>
                    <a:pt x="602207" y="886501"/>
                  </a:lnTo>
                  <a:lnTo>
                    <a:pt x="591377" y="892759"/>
                  </a:lnTo>
                  <a:close/>
                  <a:moveTo>
                    <a:pt x="613065" y="880243"/>
                  </a:moveTo>
                  <a:lnTo>
                    <a:pt x="607293" y="870242"/>
                  </a:lnTo>
                  <a:lnTo>
                    <a:pt x="618171" y="863994"/>
                  </a:lnTo>
                  <a:lnTo>
                    <a:pt x="623905" y="873966"/>
                  </a:lnTo>
                  <a:lnTo>
                    <a:pt x="613065" y="880243"/>
                  </a:lnTo>
                  <a:close/>
                  <a:moveTo>
                    <a:pt x="634763" y="867699"/>
                  </a:moveTo>
                  <a:lnTo>
                    <a:pt x="629010" y="857745"/>
                  </a:lnTo>
                  <a:lnTo>
                    <a:pt x="639840" y="851497"/>
                  </a:lnTo>
                  <a:lnTo>
                    <a:pt x="645593" y="861441"/>
                  </a:lnTo>
                  <a:lnTo>
                    <a:pt x="634763" y="867699"/>
                  </a:lnTo>
                  <a:close/>
                  <a:moveTo>
                    <a:pt x="656471" y="855155"/>
                  </a:moveTo>
                  <a:lnTo>
                    <a:pt x="650679" y="845230"/>
                  </a:lnTo>
                  <a:lnTo>
                    <a:pt x="661528" y="838962"/>
                  </a:lnTo>
                  <a:lnTo>
                    <a:pt x="667291" y="848944"/>
                  </a:lnTo>
                  <a:lnTo>
                    <a:pt x="656471" y="855155"/>
                  </a:lnTo>
                  <a:close/>
                  <a:moveTo>
                    <a:pt x="678111" y="842648"/>
                  </a:moveTo>
                  <a:lnTo>
                    <a:pt x="672387" y="832714"/>
                  </a:lnTo>
                  <a:lnTo>
                    <a:pt x="683217" y="826446"/>
                  </a:lnTo>
                  <a:lnTo>
                    <a:pt x="688970" y="836409"/>
                  </a:lnTo>
                  <a:lnTo>
                    <a:pt x="678111" y="842648"/>
                  </a:lnTo>
                  <a:close/>
                  <a:moveTo>
                    <a:pt x="699838" y="830133"/>
                  </a:moveTo>
                  <a:lnTo>
                    <a:pt x="694056" y="820169"/>
                  </a:lnTo>
                  <a:lnTo>
                    <a:pt x="704915" y="813902"/>
                  </a:lnTo>
                  <a:lnTo>
                    <a:pt x="710668" y="823894"/>
                  </a:lnTo>
                  <a:lnTo>
                    <a:pt x="699838" y="830133"/>
                  </a:lnTo>
                  <a:close/>
                  <a:moveTo>
                    <a:pt x="721498" y="817598"/>
                  </a:moveTo>
                  <a:lnTo>
                    <a:pt x="715754" y="807691"/>
                  </a:lnTo>
                  <a:lnTo>
                    <a:pt x="726622" y="801396"/>
                  </a:lnTo>
                  <a:lnTo>
                    <a:pt x="732337" y="811359"/>
                  </a:lnTo>
                  <a:lnTo>
                    <a:pt x="721498" y="817598"/>
                  </a:lnTo>
                  <a:close/>
                  <a:moveTo>
                    <a:pt x="743196" y="805091"/>
                  </a:moveTo>
                  <a:lnTo>
                    <a:pt x="737433" y="795157"/>
                  </a:lnTo>
                  <a:lnTo>
                    <a:pt x="748282" y="788889"/>
                  </a:lnTo>
                  <a:lnTo>
                    <a:pt x="754035" y="798824"/>
                  </a:lnTo>
                  <a:lnTo>
                    <a:pt x="743196" y="805091"/>
                  </a:lnTo>
                  <a:close/>
                  <a:moveTo>
                    <a:pt x="764875" y="792556"/>
                  </a:moveTo>
                  <a:lnTo>
                    <a:pt x="759150" y="782612"/>
                  </a:lnTo>
                  <a:lnTo>
                    <a:pt x="769990" y="776364"/>
                  </a:lnTo>
                  <a:lnTo>
                    <a:pt x="775695" y="786336"/>
                  </a:lnTo>
                  <a:lnTo>
                    <a:pt x="764875" y="792556"/>
                  </a:lnTo>
                  <a:close/>
                  <a:moveTo>
                    <a:pt x="786563" y="780040"/>
                  </a:moveTo>
                  <a:lnTo>
                    <a:pt x="780838" y="770116"/>
                  </a:lnTo>
                  <a:lnTo>
                    <a:pt x="791668" y="763810"/>
                  </a:lnTo>
                  <a:lnTo>
                    <a:pt x="797412" y="773802"/>
                  </a:lnTo>
                  <a:lnTo>
                    <a:pt x="786563" y="780040"/>
                  </a:lnTo>
                  <a:close/>
                  <a:moveTo>
                    <a:pt x="808261" y="767525"/>
                  </a:moveTo>
                  <a:lnTo>
                    <a:pt x="802498" y="757561"/>
                  </a:lnTo>
                  <a:lnTo>
                    <a:pt x="813347" y="751322"/>
                  </a:lnTo>
                  <a:lnTo>
                    <a:pt x="819129" y="761286"/>
                  </a:lnTo>
                  <a:lnTo>
                    <a:pt x="808261" y="767525"/>
                  </a:lnTo>
                  <a:close/>
                  <a:moveTo>
                    <a:pt x="829968" y="755009"/>
                  </a:moveTo>
                  <a:lnTo>
                    <a:pt x="824206" y="745055"/>
                  </a:lnTo>
                  <a:lnTo>
                    <a:pt x="835036" y="738788"/>
                  </a:lnTo>
                  <a:lnTo>
                    <a:pt x="840808" y="748732"/>
                  </a:lnTo>
                  <a:lnTo>
                    <a:pt x="829968" y="755009"/>
                  </a:lnTo>
                  <a:close/>
                  <a:moveTo>
                    <a:pt x="851647" y="742493"/>
                  </a:moveTo>
                  <a:lnTo>
                    <a:pt x="845885" y="732558"/>
                  </a:lnTo>
                  <a:lnTo>
                    <a:pt x="856734" y="726243"/>
                  </a:lnTo>
                  <a:lnTo>
                    <a:pt x="862515" y="736254"/>
                  </a:lnTo>
                  <a:lnTo>
                    <a:pt x="851647" y="742493"/>
                  </a:lnTo>
                  <a:close/>
                  <a:moveTo>
                    <a:pt x="873355" y="729967"/>
                  </a:moveTo>
                  <a:lnTo>
                    <a:pt x="867554" y="720004"/>
                  </a:lnTo>
                  <a:lnTo>
                    <a:pt x="878413" y="713737"/>
                  </a:lnTo>
                  <a:lnTo>
                    <a:pt x="884185" y="723719"/>
                  </a:lnTo>
                  <a:lnTo>
                    <a:pt x="873355" y="729967"/>
                  </a:lnTo>
                  <a:close/>
                  <a:moveTo>
                    <a:pt x="894996" y="717452"/>
                  </a:moveTo>
                  <a:lnTo>
                    <a:pt x="889252" y="707489"/>
                  </a:lnTo>
                  <a:lnTo>
                    <a:pt x="900111" y="701240"/>
                  </a:lnTo>
                  <a:lnTo>
                    <a:pt x="905845" y="711175"/>
                  </a:lnTo>
                  <a:lnTo>
                    <a:pt x="894996" y="717452"/>
                  </a:lnTo>
                  <a:close/>
                  <a:moveTo>
                    <a:pt x="916722" y="704936"/>
                  </a:moveTo>
                  <a:lnTo>
                    <a:pt x="910969" y="694973"/>
                  </a:lnTo>
                  <a:lnTo>
                    <a:pt x="921799" y="688715"/>
                  </a:lnTo>
                  <a:lnTo>
                    <a:pt x="927543" y="698668"/>
                  </a:lnTo>
                  <a:lnTo>
                    <a:pt x="916722" y="704936"/>
                  </a:lnTo>
                  <a:close/>
                  <a:moveTo>
                    <a:pt x="938392" y="692391"/>
                  </a:moveTo>
                  <a:lnTo>
                    <a:pt x="932648" y="682457"/>
                  </a:lnTo>
                  <a:lnTo>
                    <a:pt x="943506" y="676151"/>
                  </a:lnTo>
                  <a:lnTo>
                    <a:pt x="949231" y="686124"/>
                  </a:lnTo>
                  <a:lnTo>
                    <a:pt x="938392" y="692391"/>
                  </a:lnTo>
                  <a:close/>
                  <a:moveTo>
                    <a:pt x="960070" y="679866"/>
                  </a:moveTo>
                  <a:lnTo>
                    <a:pt x="954336" y="669893"/>
                  </a:lnTo>
                  <a:lnTo>
                    <a:pt x="965185" y="663673"/>
                  </a:lnTo>
                  <a:lnTo>
                    <a:pt x="970939" y="673608"/>
                  </a:lnTo>
                  <a:lnTo>
                    <a:pt x="960070" y="679866"/>
                  </a:lnTo>
                  <a:close/>
                  <a:moveTo>
                    <a:pt x="981768" y="667341"/>
                  </a:moveTo>
                  <a:lnTo>
                    <a:pt x="976034" y="657397"/>
                  </a:lnTo>
                  <a:lnTo>
                    <a:pt x="986864" y="651138"/>
                  </a:lnTo>
                  <a:lnTo>
                    <a:pt x="992617" y="661083"/>
                  </a:lnTo>
                  <a:lnTo>
                    <a:pt x="981768" y="667341"/>
                  </a:lnTo>
                  <a:close/>
                  <a:moveTo>
                    <a:pt x="1003457" y="654806"/>
                  </a:moveTo>
                  <a:lnTo>
                    <a:pt x="997704" y="644890"/>
                  </a:lnTo>
                  <a:lnTo>
                    <a:pt x="1008562" y="638623"/>
                  </a:lnTo>
                  <a:lnTo>
                    <a:pt x="1014315" y="648586"/>
                  </a:lnTo>
                  <a:lnTo>
                    <a:pt x="1003457" y="654806"/>
                  </a:lnTo>
                  <a:close/>
                  <a:moveTo>
                    <a:pt x="1025174" y="642318"/>
                  </a:moveTo>
                  <a:lnTo>
                    <a:pt x="1019392" y="632355"/>
                  </a:lnTo>
                  <a:lnTo>
                    <a:pt x="1030241" y="626107"/>
                  </a:lnTo>
                  <a:lnTo>
                    <a:pt x="1036013" y="636013"/>
                  </a:lnTo>
                  <a:lnTo>
                    <a:pt x="1025174" y="642318"/>
                  </a:lnTo>
                  <a:close/>
                  <a:moveTo>
                    <a:pt x="1046834" y="629784"/>
                  </a:moveTo>
                  <a:lnTo>
                    <a:pt x="1041081" y="619811"/>
                  </a:lnTo>
                  <a:lnTo>
                    <a:pt x="1051920" y="613572"/>
                  </a:lnTo>
                  <a:lnTo>
                    <a:pt x="1057711" y="623535"/>
                  </a:lnTo>
                  <a:lnTo>
                    <a:pt x="1046834" y="629784"/>
                  </a:lnTo>
                  <a:close/>
                  <a:moveTo>
                    <a:pt x="1068522" y="617249"/>
                  </a:moveTo>
                  <a:lnTo>
                    <a:pt x="1062769" y="607314"/>
                  </a:lnTo>
                  <a:lnTo>
                    <a:pt x="1073637" y="601047"/>
                  </a:lnTo>
                  <a:lnTo>
                    <a:pt x="1079343" y="611019"/>
                  </a:lnTo>
                  <a:lnTo>
                    <a:pt x="1068522" y="617249"/>
                  </a:lnTo>
                  <a:close/>
                  <a:moveTo>
                    <a:pt x="1090201" y="604752"/>
                  </a:moveTo>
                  <a:lnTo>
                    <a:pt x="1084477" y="594770"/>
                  </a:lnTo>
                  <a:lnTo>
                    <a:pt x="1095316" y="588540"/>
                  </a:lnTo>
                  <a:lnTo>
                    <a:pt x="1101060" y="598465"/>
                  </a:lnTo>
                  <a:lnTo>
                    <a:pt x="1090201" y="604752"/>
                  </a:lnTo>
                  <a:close/>
                  <a:moveTo>
                    <a:pt x="1111909" y="592226"/>
                  </a:moveTo>
                  <a:lnTo>
                    <a:pt x="1106155" y="582244"/>
                  </a:lnTo>
                  <a:lnTo>
                    <a:pt x="1117024" y="575996"/>
                  </a:lnTo>
                  <a:lnTo>
                    <a:pt x="1122757" y="585949"/>
                  </a:lnTo>
                  <a:lnTo>
                    <a:pt x="1111909" y="592226"/>
                  </a:lnTo>
                  <a:close/>
                  <a:moveTo>
                    <a:pt x="1133587" y="579692"/>
                  </a:moveTo>
                  <a:lnTo>
                    <a:pt x="1127844" y="569766"/>
                  </a:lnTo>
                  <a:lnTo>
                    <a:pt x="1138693" y="563480"/>
                  </a:lnTo>
                  <a:lnTo>
                    <a:pt x="1144436" y="573443"/>
                  </a:lnTo>
                  <a:lnTo>
                    <a:pt x="1133587" y="579692"/>
                  </a:lnTo>
                  <a:close/>
                  <a:moveTo>
                    <a:pt x="1155285" y="567166"/>
                  </a:moveTo>
                  <a:lnTo>
                    <a:pt x="1149523" y="557232"/>
                  </a:lnTo>
                  <a:lnTo>
                    <a:pt x="1160372" y="550936"/>
                  </a:lnTo>
                  <a:lnTo>
                    <a:pt x="1166134" y="560918"/>
                  </a:lnTo>
                  <a:lnTo>
                    <a:pt x="1155285" y="567166"/>
                  </a:lnTo>
                  <a:close/>
                  <a:moveTo>
                    <a:pt x="1176974" y="554660"/>
                  </a:moveTo>
                  <a:lnTo>
                    <a:pt x="1171240" y="544687"/>
                  </a:lnTo>
                  <a:lnTo>
                    <a:pt x="1182108" y="538439"/>
                  </a:lnTo>
                  <a:lnTo>
                    <a:pt x="1187813" y="548392"/>
                  </a:lnTo>
                  <a:lnTo>
                    <a:pt x="1176974" y="554660"/>
                  </a:lnTo>
                  <a:close/>
                  <a:moveTo>
                    <a:pt x="1198672" y="542115"/>
                  </a:moveTo>
                  <a:lnTo>
                    <a:pt x="1192909" y="532152"/>
                  </a:lnTo>
                  <a:lnTo>
                    <a:pt x="1203758" y="525904"/>
                  </a:lnTo>
                  <a:lnTo>
                    <a:pt x="1209521" y="535877"/>
                  </a:lnTo>
                  <a:lnTo>
                    <a:pt x="1198672" y="542115"/>
                  </a:lnTo>
                  <a:close/>
                  <a:moveTo>
                    <a:pt x="1220379" y="529590"/>
                  </a:moveTo>
                  <a:lnTo>
                    <a:pt x="1214598" y="519675"/>
                  </a:lnTo>
                  <a:lnTo>
                    <a:pt x="1225428" y="513388"/>
                  </a:lnTo>
                  <a:lnTo>
                    <a:pt x="1231228" y="523332"/>
                  </a:lnTo>
                  <a:lnTo>
                    <a:pt x="1220379" y="529590"/>
                  </a:lnTo>
                  <a:close/>
                  <a:moveTo>
                    <a:pt x="1242049" y="517103"/>
                  </a:moveTo>
                  <a:lnTo>
                    <a:pt x="1236286" y="507140"/>
                  </a:lnTo>
                  <a:lnTo>
                    <a:pt x="1247154" y="500891"/>
                  </a:lnTo>
                  <a:lnTo>
                    <a:pt x="1252888" y="510816"/>
                  </a:lnTo>
                  <a:lnTo>
                    <a:pt x="1242049" y="517103"/>
                  </a:lnTo>
                  <a:close/>
                  <a:moveTo>
                    <a:pt x="1263708" y="504549"/>
                  </a:moveTo>
                  <a:lnTo>
                    <a:pt x="1257974" y="494605"/>
                  </a:lnTo>
                  <a:lnTo>
                    <a:pt x="1268823" y="488347"/>
                  </a:lnTo>
                  <a:lnTo>
                    <a:pt x="1274557" y="498310"/>
                  </a:lnTo>
                  <a:lnTo>
                    <a:pt x="1263708" y="504549"/>
                  </a:lnTo>
                  <a:close/>
                  <a:moveTo>
                    <a:pt x="1285435" y="492043"/>
                  </a:moveTo>
                  <a:lnTo>
                    <a:pt x="1279663" y="482079"/>
                  </a:lnTo>
                  <a:lnTo>
                    <a:pt x="1290531" y="475831"/>
                  </a:lnTo>
                  <a:lnTo>
                    <a:pt x="1296284" y="485804"/>
                  </a:lnTo>
                  <a:lnTo>
                    <a:pt x="1285435" y="492043"/>
                  </a:lnTo>
                  <a:close/>
                  <a:moveTo>
                    <a:pt x="1307104" y="479527"/>
                  </a:moveTo>
                  <a:lnTo>
                    <a:pt x="1301370" y="469583"/>
                  </a:lnTo>
                  <a:lnTo>
                    <a:pt x="1312219" y="463315"/>
                  </a:lnTo>
                  <a:lnTo>
                    <a:pt x="1317934" y="473231"/>
                  </a:lnTo>
                  <a:lnTo>
                    <a:pt x="1307104" y="479527"/>
                  </a:lnTo>
                  <a:close/>
                  <a:moveTo>
                    <a:pt x="1328802" y="467011"/>
                  </a:moveTo>
                  <a:lnTo>
                    <a:pt x="1323059" y="457057"/>
                  </a:lnTo>
                  <a:lnTo>
                    <a:pt x="1333917" y="450790"/>
                  </a:lnTo>
                  <a:lnTo>
                    <a:pt x="1339642" y="460734"/>
                  </a:lnTo>
                  <a:lnTo>
                    <a:pt x="1328802" y="467011"/>
                  </a:lnTo>
                  <a:close/>
                  <a:moveTo>
                    <a:pt x="1350472" y="454466"/>
                  </a:moveTo>
                  <a:lnTo>
                    <a:pt x="1344738" y="444541"/>
                  </a:lnTo>
                  <a:lnTo>
                    <a:pt x="1355587" y="438245"/>
                  </a:lnTo>
                  <a:lnTo>
                    <a:pt x="1361340" y="448237"/>
                  </a:lnTo>
                  <a:lnTo>
                    <a:pt x="1350472" y="454466"/>
                  </a:lnTo>
                  <a:close/>
                  <a:moveTo>
                    <a:pt x="1372170" y="441941"/>
                  </a:moveTo>
                  <a:lnTo>
                    <a:pt x="1366445" y="431997"/>
                  </a:lnTo>
                  <a:lnTo>
                    <a:pt x="1377265" y="425730"/>
                  </a:lnTo>
                  <a:lnTo>
                    <a:pt x="1383038" y="435693"/>
                  </a:lnTo>
                  <a:lnTo>
                    <a:pt x="1372170" y="441941"/>
                  </a:lnTo>
                  <a:close/>
                  <a:moveTo>
                    <a:pt x="1393858" y="429435"/>
                  </a:moveTo>
                  <a:lnTo>
                    <a:pt x="1388115" y="419462"/>
                  </a:lnTo>
                  <a:lnTo>
                    <a:pt x="1398963" y="413223"/>
                  </a:lnTo>
                  <a:lnTo>
                    <a:pt x="1404717" y="423186"/>
                  </a:lnTo>
                  <a:lnTo>
                    <a:pt x="1393858" y="429435"/>
                  </a:lnTo>
                  <a:close/>
                  <a:moveTo>
                    <a:pt x="1415565" y="416900"/>
                  </a:moveTo>
                  <a:lnTo>
                    <a:pt x="1409784" y="406956"/>
                  </a:lnTo>
                  <a:lnTo>
                    <a:pt x="1420642" y="400679"/>
                  </a:lnTo>
                  <a:lnTo>
                    <a:pt x="1426395" y="410642"/>
                  </a:lnTo>
                  <a:lnTo>
                    <a:pt x="1415565" y="416900"/>
                  </a:lnTo>
                  <a:close/>
                  <a:moveTo>
                    <a:pt x="1437254" y="404374"/>
                  </a:moveTo>
                  <a:lnTo>
                    <a:pt x="1431501" y="394440"/>
                  </a:lnTo>
                  <a:lnTo>
                    <a:pt x="1442321" y="388191"/>
                  </a:lnTo>
                  <a:lnTo>
                    <a:pt x="1448093" y="398136"/>
                  </a:lnTo>
                  <a:lnTo>
                    <a:pt x="1437254" y="404374"/>
                  </a:lnTo>
                  <a:close/>
                  <a:moveTo>
                    <a:pt x="1458952" y="391859"/>
                  </a:moveTo>
                  <a:lnTo>
                    <a:pt x="1453180" y="381886"/>
                  </a:lnTo>
                  <a:lnTo>
                    <a:pt x="1464029" y="375666"/>
                  </a:lnTo>
                  <a:lnTo>
                    <a:pt x="1469782" y="385591"/>
                  </a:lnTo>
                  <a:lnTo>
                    <a:pt x="1458952" y="391859"/>
                  </a:lnTo>
                  <a:close/>
                  <a:moveTo>
                    <a:pt x="1480602" y="379352"/>
                  </a:moveTo>
                  <a:lnTo>
                    <a:pt x="1474878" y="369389"/>
                  </a:lnTo>
                  <a:lnTo>
                    <a:pt x="1485717" y="363160"/>
                  </a:lnTo>
                  <a:lnTo>
                    <a:pt x="1491451" y="373113"/>
                  </a:lnTo>
                  <a:lnTo>
                    <a:pt x="1480602" y="379352"/>
                  </a:lnTo>
                  <a:close/>
                  <a:moveTo>
                    <a:pt x="1502300" y="366798"/>
                  </a:moveTo>
                  <a:lnTo>
                    <a:pt x="1496566" y="356873"/>
                  </a:lnTo>
                  <a:lnTo>
                    <a:pt x="1507415" y="350644"/>
                  </a:lnTo>
                  <a:lnTo>
                    <a:pt x="1513168" y="360559"/>
                  </a:lnTo>
                  <a:lnTo>
                    <a:pt x="1502300" y="366798"/>
                  </a:lnTo>
                  <a:close/>
                  <a:moveTo>
                    <a:pt x="1523998" y="354292"/>
                  </a:moveTo>
                  <a:lnTo>
                    <a:pt x="1518245" y="344348"/>
                  </a:lnTo>
                  <a:lnTo>
                    <a:pt x="1529094" y="338090"/>
                  </a:lnTo>
                  <a:lnTo>
                    <a:pt x="1534847" y="348015"/>
                  </a:lnTo>
                  <a:lnTo>
                    <a:pt x="1523998" y="354292"/>
                  </a:lnTo>
                  <a:close/>
                  <a:moveTo>
                    <a:pt x="1545668" y="341795"/>
                  </a:moveTo>
                  <a:lnTo>
                    <a:pt x="1539924" y="331822"/>
                  </a:lnTo>
                  <a:lnTo>
                    <a:pt x="1550763" y="325555"/>
                  </a:lnTo>
                  <a:lnTo>
                    <a:pt x="1556526" y="335518"/>
                  </a:lnTo>
                  <a:lnTo>
                    <a:pt x="1545668" y="341795"/>
                  </a:lnTo>
                  <a:close/>
                  <a:moveTo>
                    <a:pt x="1567356" y="329241"/>
                  </a:moveTo>
                  <a:lnTo>
                    <a:pt x="1561622" y="319307"/>
                  </a:lnTo>
                  <a:lnTo>
                    <a:pt x="1572471" y="313030"/>
                  </a:lnTo>
                  <a:lnTo>
                    <a:pt x="1578224" y="322993"/>
                  </a:lnTo>
                  <a:lnTo>
                    <a:pt x="1567356" y="329241"/>
                  </a:lnTo>
                  <a:close/>
                  <a:moveTo>
                    <a:pt x="1589063" y="316735"/>
                  </a:moveTo>
                  <a:lnTo>
                    <a:pt x="1583329" y="306762"/>
                  </a:lnTo>
                  <a:lnTo>
                    <a:pt x="1594178" y="300533"/>
                  </a:lnTo>
                  <a:lnTo>
                    <a:pt x="1599893" y="310467"/>
                  </a:lnTo>
                  <a:lnTo>
                    <a:pt x="1589063" y="316735"/>
                  </a:lnTo>
                  <a:close/>
                  <a:moveTo>
                    <a:pt x="1610752" y="304229"/>
                  </a:moveTo>
                  <a:lnTo>
                    <a:pt x="1604999" y="294265"/>
                  </a:lnTo>
                  <a:lnTo>
                    <a:pt x="1615867" y="287998"/>
                  </a:lnTo>
                  <a:lnTo>
                    <a:pt x="1621601" y="297942"/>
                  </a:lnTo>
                  <a:lnTo>
                    <a:pt x="1610752" y="304229"/>
                  </a:lnTo>
                  <a:close/>
                  <a:moveTo>
                    <a:pt x="1632450" y="291703"/>
                  </a:moveTo>
                  <a:lnTo>
                    <a:pt x="1626687" y="281712"/>
                  </a:lnTo>
                  <a:lnTo>
                    <a:pt x="1637565" y="275482"/>
                  </a:lnTo>
                  <a:lnTo>
                    <a:pt x="1643318" y="285445"/>
                  </a:lnTo>
                  <a:lnTo>
                    <a:pt x="1632450" y="291703"/>
                  </a:lnTo>
                  <a:close/>
                  <a:moveTo>
                    <a:pt x="1654110" y="279187"/>
                  </a:moveTo>
                  <a:lnTo>
                    <a:pt x="1648385" y="269224"/>
                  </a:lnTo>
                  <a:lnTo>
                    <a:pt x="1659253" y="262957"/>
                  </a:lnTo>
                  <a:lnTo>
                    <a:pt x="1664968" y="272910"/>
                  </a:lnTo>
                  <a:lnTo>
                    <a:pt x="1654110" y="279187"/>
                  </a:lnTo>
                  <a:close/>
                  <a:moveTo>
                    <a:pt x="1675807" y="266643"/>
                  </a:moveTo>
                  <a:lnTo>
                    <a:pt x="1670055" y="256670"/>
                  </a:lnTo>
                  <a:lnTo>
                    <a:pt x="1680913" y="250450"/>
                  </a:lnTo>
                  <a:lnTo>
                    <a:pt x="1686666" y="260385"/>
                  </a:lnTo>
                  <a:lnTo>
                    <a:pt x="1675807" y="266643"/>
                  </a:lnTo>
                  <a:close/>
                  <a:moveTo>
                    <a:pt x="1697525" y="254127"/>
                  </a:moveTo>
                  <a:lnTo>
                    <a:pt x="1691734" y="244173"/>
                  </a:lnTo>
                  <a:lnTo>
                    <a:pt x="1702611" y="237906"/>
                  </a:lnTo>
                  <a:lnTo>
                    <a:pt x="1708355" y="247860"/>
                  </a:lnTo>
                  <a:lnTo>
                    <a:pt x="1697525" y="254127"/>
                  </a:lnTo>
                  <a:close/>
                  <a:moveTo>
                    <a:pt x="1719204" y="241573"/>
                  </a:moveTo>
                  <a:lnTo>
                    <a:pt x="1713450" y="231667"/>
                  </a:lnTo>
                  <a:lnTo>
                    <a:pt x="1724290" y="225390"/>
                  </a:lnTo>
                  <a:lnTo>
                    <a:pt x="1730043" y="235325"/>
                  </a:lnTo>
                  <a:lnTo>
                    <a:pt x="1719204" y="241573"/>
                  </a:lnTo>
                  <a:close/>
                  <a:moveTo>
                    <a:pt x="1740921" y="229086"/>
                  </a:moveTo>
                  <a:lnTo>
                    <a:pt x="1735129" y="219123"/>
                  </a:lnTo>
                  <a:lnTo>
                    <a:pt x="1745959" y="212865"/>
                  </a:lnTo>
                  <a:lnTo>
                    <a:pt x="1751722" y="222838"/>
                  </a:lnTo>
                  <a:lnTo>
                    <a:pt x="1740921" y="229086"/>
                  </a:lnTo>
                  <a:close/>
                  <a:moveTo>
                    <a:pt x="1762571" y="216551"/>
                  </a:moveTo>
                  <a:lnTo>
                    <a:pt x="1756827" y="206597"/>
                  </a:lnTo>
                  <a:lnTo>
                    <a:pt x="1767695" y="200340"/>
                  </a:lnTo>
                  <a:lnTo>
                    <a:pt x="1773410" y="210303"/>
                  </a:lnTo>
                  <a:lnTo>
                    <a:pt x="1762571" y="216551"/>
                  </a:lnTo>
                  <a:close/>
                  <a:moveTo>
                    <a:pt x="1784288" y="204016"/>
                  </a:moveTo>
                  <a:lnTo>
                    <a:pt x="1778516" y="194101"/>
                  </a:lnTo>
                  <a:lnTo>
                    <a:pt x="1789374" y="187814"/>
                  </a:lnTo>
                  <a:lnTo>
                    <a:pt x="1795127" y="197796"/>
                  </a:lnTo>
                  <a:lnTo>
                    <a:pt x="1784288" y="204016"/>
                  </a:lnTo>
                  <a:close/>
                  <a:moveTo>
                    <a:pt x="1805976" y="191510"/>
                  </a:moveTo>
                  <a:lnTo>
                    <a:pt x="1800185" y="181575"/>
                  </a:lnTo>
                  <a:lnTo>
                    <a:pt x="1811053" y="175298"/>
                  </a:lnTo>
                  <a:lnTo>
                    <a:pt x="1816816" y="185242"/>
                  </a:lnTo>
                  <a:lnTo>
                    <a:pt x="1805976" y="191510"/>
                  </a:lnTo>
                  <a:close/>
                  <a:moveTo>
                    <a:pt x="1827636" y="178994"/>
                  </a:moveTo>
                  <a:lnTo>
                    <a:pt x="1821883" y="169012"/>
                  </a:lnTo>
                  <a:lnTo>
                    <a:pt x="1832751" y="162773"/>
                  </a:lnTo>
                  <a:lnTo>
                    <a:pt x="1838475" y="172736"/>
                  </a:lnTo>
                  <a:lnTo>
                    <a:pt x="1827636" y="178994"/>
                  </a:lnTo>
                  <a:close/>
                  <a:moveTo>
                    <a:pt x="1849324" y="166488"/>
                  </a:moveTo>
                  <a:lnTo>
                    <a:pt x="1843581" y="156534"/>
                  </a:lnTo>
                  <a:lnTo>
                    <a:pt x="1854430" y="150238"/>
                  </a:lnTo>
                  <a:lnTo>
                    <a:pt x="1860174" y="160220"/>
                  </a:lnTo>
                  <a:lnTo>
                    <a:pt x="1849324" y="166488"/>
                  </a:lnTo>
                  <a:close/>
                  <a:moveTo>
                    <a:pt x="1871023" y="153943"/>
                  </a:moveTo>
                  <a:lnTo>
                    <a:pt x="1865298" y="143999"/>
                  </a:lnTo>
                  <a:lnTo>
                    <a:pt x="1876109" y="137760"/>
                  </a:lnTo>
                  <a:lnTo>
                    <a:pt x="1881862" y="147695"/>
                  </a:lnTo>
                  <a:lnTo>
                    <a:pt x="1871023" y="153943"/>
                  </a:lnTo>
                  <a:close/>
                  <a:moveTo>
                    <a:pt x="1892711" y="141418"/>
                  </a:moveTo>
                  <a:lnTo>
                    <a:pt x="1886986" y="131464"/>
                  </a:lnTo>
                  <a:lnTo>
                    <a:pt x="1897807" y="125216"/>
                  </a:lnTo>
                  <a:lnTo>
                    <a:pt x="1903560" y="135160"/>
                  </a:lnTo>
                  <a:lnTo>
                    <a:pt x="1892711" y="141418"/>
                  </a:lnTo>
                  <a:close/>
                  <a:moveTo>
                    <a:pt x="1914399" y="128911"/>
                  </a:moveTo>
                  <a:lnTo>
                    <a:pt x="1908665" y="118948"/>
                  </a:lnTo>
                  <a:lnTo>
                    <a:pt x="1919486" y="112681"/>
                  </a:lnTo>
                  <a:lnTo>
                    <a:pt x="1925229" y="122663"/>
                  </a:lnTo>
                  <a:lnTo>
                    <a:pt x="1914399" y="128911"/>
                  </a:lnTo>
                  <a:close/>
                  <a:moveTo>
                    <a:pt x="1936088" y="116377"/>
                  </a:moveTo>
                  <a:lnTo>
                    <a:pt x="1930335" y="106461"/>
                  </a:lnTo>
                  <a:lnTo>
                    <a:pt x="1941203" y="100165"/>
                  </a:lnTo>
                  <a:lnTo>
                    <a:pt x="1946956" y="110138"/>
                  </a:lnTo>
                  <a:lnTo>
                    <a:pt x="1936088" y="116377"/>
                  </a:lnTo>
                  <a:close/>
                  <a:moveTo>
                    <a:pt x="1957757" y="103880"/>
                  </a:moveTo>
                  <a:lnTo>
                    <a:pt x="1952071" y="93888"/>
                  </a:lnTo>
                  <a:lnTo>
                    <a:pt x="1962881" y="87649"/>
                  </a:lnTo>
                  <a:lnTo>
                    <a:pt x="1968625" y="97574"/>
                  </a:lnTo>
                  <a:lnTo>
                    <a:pt x="1957757" y="103880"/>
                  </a:lnTo>
                  <a:close/>
                  <a:moveTo>
                    <a:pt x="1979474" y="91364"/>
                  </a:moveTo>
                  <a:lnTo>
                    <a:pt x="1973721" y="81391"/>
                  </a:lnTo>
                  <a:lnTo>
                    <a:pt x="1984551" y="75124"/>
                  </a:lnTo>
                  <a:lnTo>
                    <a:pt x="1990295" y="85068"/>
                  </a:lnTo>
                  <a:lnTo>
                    <a:pt x="1979474" y="91364"/>
                  </a:lnTo>
                  <a:close/>
                  <a:moveTo>
                    <a:pt x="2001163" y="78800"/>
                  </a:moveTo>
                  <a:lnTo>
                    <a:pt x="1995409" y="68875"/>
                  </a:lnTo>
                  <a:lnTo>
                    <a:pt x="2006249" y="62589"/>
                  </a:lnTo>
                  <a:lnTo>
                    <a:pt x="2011983" y="72552"/>
                  </a:lnTo>
                  <a:lnTo>
                    <a:pt x="2001163" y="78800"/>
                  </a:lnTo>
                  <a:close/>
                  <a:moveTo>
                    <a:pt x="2022841" y="66285"/>
                  </a:moveTo>
                  <a:lnTo>
                    <a:pt x="2017117" y="56321"/>
                  </a:lnTo>
                  <a:lnTo>
                    <a:pt x="2027937" y="50092"/>
                  </a:lnTo>
                  <a:lnTo>
                    <a:pt x="2033691" y="60046"/>
                  </a:lnTo>
                  <a:lnTo>
                    <a:pt x="2022841" y="66285"/>
                  </a:lnTo>
                  <a:close/>
                  <a:moveTo>
                    <a:pt x="2044530" y="53797"/>
                  </a:moveTo>
                  <a:lnTo>
                    <a:pt x="2038777" y="43815"/>
                  </a:lnTo>
                  <a:lnTo>
                    <a:pt x="2049635" y="37529"/>
                  </a:lnTo>
                  <a:lnTo>
                    <a:pt x="2055369" y="47501"/>
                  </a:lnTo>
                  <a:lnTo>
                    <a:pt x="2044530" y="53797"/>
                  </a:lnTo>
                  <a:close/>
                  <a:moveTo>
                    <a:pt x="2066247" y="41224"/>
                  </a:moveTo>
                  <a:lnTo>
                    <a:pt x="2060494" y="31299"/>
                  </a:lnTo>
                  <a:lnTo>
                    <a:pt x="2071324" y="25051"/>
                  </a:lnTo>
                  <a:lnTo>
                    <a:pt x="2077077" y="35033"/>
                  </a:lnTo>
                  <a:lnTo>
                    <a:pt x="2066247" y="41224"/>
                  </a:lnTo>
                  <a:close/>
                  <a:moveTo>
                    <a:pt x="2087888" y="28747"/>
                  </a:moveTo>
                  <a:lnTo>
                    <a:pt x="2082182" y="18764"/>
                  </a:lnTo>
                  <a:lnTo>
                    <a:pt x="2092993" y="12535"/>
                  </a:lnTo>
                  <a:lnTo>
                    <a:pt x="2098746" y="22460"/>
                  </a:lnTo>
                  <a:lnTo>
                    <a:pt x="2087888" y="28747"/>
                  </a:lnTo>
                  <a:close/>
                  <a:moveTo>
                    <a:pt x="2109586" y="16221"/>
                  </a:moveTo>
                  <a:lnTo>
                    <a:pt x="2103861" y="6248"/>
                  </a:lnTo>
                  <a:lnTo>
                    <a:pt x="2114691" y="0"/>
                  </a:lnTo>
                  <a:lnTo>
                    <a:pt x="2120454" y="9963"/>
                  </a:lnTo>
                  <a:lnTo>
                    <a:pt x="2109586" y="16221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1" name="Freihandform: Form 2140">
              <a:extLst>
                <a:ext uri="{FF2B5EF4-FFF2-40B4-BE49-F238E27FC236}">
                  <a16:creationId xmlns:a16="http://schemas.microsoft.com/office/drawing/2014/main" id="{1E4C83B2-3F3D-4700-8F8B-25407CF8F1E5}"/>
                </a:ext>
              </a:extLst>
            </p:cNvPr>
            <p:cNvSpPr/>
            <p:nvPr/>
          </p:nvSpPr>
          <p:spPr>
            <a:xfrm>
              <a:off x="6093018" y="3918766"/>
              <a:ext cx="16630" cy="14754"/>
            </a:xfrm>
            <a:custGeom>
              <a:avLst/>
              <a:gdLst>
                <a:gd name="connsiteX0" fmla="*/ 5753 w 16630"/>
                <a:gd name="connsiteY0" fmla="*/ 14754 h 14754"/>
                <a:gd name="connsiteX1" fmla="*/ 0 w 16630"/>
                <a:gd name="connsiteY1" fmla="*/ 4810 h 14754"/>
                <a:gd name="connsiteX2" fmla="*/ 8315 w 16630"/>
                <a:gd name="connsiteY2" fmla="*/ 0 h 14754"/>
                <a:gd name="connsiteX3" fmla="*/ 16631 w 16630"/>
                <a:gd name="connsiteY3" fmla="*/ 4810 h 14754"/>
                <a:gd name="connsiteX4" fmla="*/ 10858 w 16630"/>
                <a:gd name="connsiteY4" fmla="*/ 14754 h 14754"/>
                <a:gd name="connsiteX5" fmla="*/ 8315 w 16630"/>
                <a:gd name="connsiteY5" fmla="*/ 13278 h 14754"/>
                <a:gd name="connsiteX6" fmla="*/ 5753 w 16630"/>
                <a:gd name="connsiteY6" fmla="*/ 14754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0" h="14754">
                  <a:moveTo>
                    <a:pt x="5753" y="14754"/>
                  </a:moveTo>
                  <a:lnTo>
                    <a:pt x="0" y="4810"/>
                  </a:lnTo>
                  <a:lnTo>
                    <a:pt x="8315" y="0"/>
                  </a:lnTo>
                  <a:lnTo>
                    <a:pt x="16631" y="4810"/>
                  </a:lnTo>
                  <a:lnTo>
                    <a:pt x="10858" y="14754"/>
                  </a:lnTo>
                  <a:lnTo>
                    <a:pt x="8315" y="13278"/>
                  </a:lnTo>
                  <a:lnTo>
                    <a:pt x="5753" y="14754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2" name="Freihandform: Form 2141">
              <a:extLst>
                <a:ext uri="{FF2B5EF4-FFF2-40B4-BE49-F238E27FC236}">
                  <a16:creationId xmlns:a16="http://schemas.microsoft.com/office/drawing/2014/main" id="{80C2AB71-587A-4156-858B-E5A0D06D9EDF}"/>
                </a:ext>
              </a:extLst>
            </p:cNvPr>
            <p:cNvSpPr/>
            <p:nvPr/>
          </p:nvSpPr>
          <p:spPr>
            <a:xfrm>
              <a:off x="6114716" y="3929833"/>
              <a:ext cx="2120484" cy="1230887"/>
            </a:xfrm>
            <a:custGeom>
              <a:avLst/>
              <a:gdLst>
                <a:gd name="connsiteX0" fmla="*/ 2114731 w 2120484"/>
                <a:gd name="connsiteY0" fmla="*/ 1230887 h 1230887"/>
                <a:gd name="connsiteX1" fmla="*/ 2103911 w 2120484"/>
                <a:gd name="connsiteY1" fmla="*/ 1224620 h 1230887"/>
                <a:gd name="connsiteX2" fmla="*/ 2109626 w 2120484"/>
                <a:gd name="connsiteY2" fmla="*/ 1214666 h 1230887"/>
                <a:gd name="connsiteX3" fmla="*/ 2120484 w 2120484"/>
                <a:gd name="connsiteY3" fmla="*/ 1220934 h 1230887"/>
                <a:gd name="connsiteX4" fmla="*/ 2114731 w 2120484"/>
                <a:gd name="connsiteY4" fmla="*/ 1230887 h 1230887"/>
                <a:gd name="connsiteX5" fmla="*/ 2093024 w 2120484"/>
                <a:gd name="connsiteY5" fmla="*/ 1218362 h 1230887"/>
                <a:gd name="connsiteX6" fmla="*/ 2082174 w 2120484"/>
                <a:gd name="connsiteY6" fmla="*/ 1212095 h 1230887"/>
                <a:gd name="connsiteX7" fmla="*/ 2087937 w 2120484"/>
                <a:gd name="connsiteY7" fmla="*/ 1202151 h 1230887"/>
                <a:gd name="connsiteX8" fmla="*/ 2098796 w 2120484"/>
                <a:gd name="connsiteY8" fmla="*/ 1208418 h 1230887"/>
                <a:gd name="connsiteX9" fmla="*/ 2093024 w 2120484"/>
                <a:gd name="connsiteY9" fmla="*/ 1218362 h 1230887"/>
                <a:gd name="connsiteX10" fmla="*/ 2071373 w 2120484"/>
                <a:gd name="connsiteY10" fmla="*/ 1205846 h 1230887"/>
                <a:gd name="connsiteX11" fmla="*/ 2060515 w 2120484"/>
                <a:gd name="connsiteY11" fmla="*/ 1199607 h 1230887"/>
                <a:gd name="connsiteX12" fmla="*/ 2066259 w 2120484"/>
                <a:gd name="connsiteY12" fmla="*/ 1189615 h 1230887"/>
                <a:gd name="connsiteX13" fmla="*/ 2077117 w 2120484"/>
                <a:gd name="connsiteY13" fmla="*/ 1195883 h 1230887"/>
                <a:gd name="connsiteX14" fmla="*/ 2071373 w 2120484"/>
                <a:gd name="connsiteY14" fmla="*/ 1205846 h 1230887"/>
                <a:gd name="connsiteX15" fmla="*/ 2049694 w 2120484"/>
                <a:gd name="connsiteY15" fmla="*/ 1193302 h 1230887"/>
                <a:gd name="connsiteX16" fmla="*/ 2038846 w 2120484"/>
                <a:gd name="connsiteY16" fmla="*/ 1187072 h 1230887"/>
                <a:gd name="connsiteX17" fmla="*/ 2044560 w 2120484"/>
                <a:gd name="connsiteY17" fmla="*/ 1177090 h 1230887"/>
                <a:gd name="connsiteX18" fmla="*/ 2055419 w 2120484"/>
                <a:gd name="connsiteY18" fmla="*/ 1183348 h 1230887"/>
                <a:gd name="connsiteX19" fmla="*/ 2049694 w 2120484"/>
                <a:gd name="connsiteY19" fmla="*/ 1193302 h 1230887"/>
                <a:gd name="connsiteX20" fmla="*/ 2027996 w 2120484"/>
                <a:gd name="connsiteY20" fmla="*/ 1180824 h 1230887"/>
                <a:gd name="connsiteX21" fmla="*/ 2017138 w 2120484"/>
                <a:gd name="connsiteY21" fmla="*/ 1174566 h 1230887"/>
                <a:gd name="connsiteX22" fmla="*/ 2022891 w 2120484"/>
                <a:gd name="connsiteY22" fmla="*/ 1164584 h 1230887"/>
                <a:gd name="connsiteX23" fmla="*/ 2033740 w 2120484"/>
                <a:gd name="connsiteY23" fmla="*/ 1170832 h 1230887"/>
                <a:gd name="connsiteX24" fmla="*/ 2027996 w 2120484"/>
                <a:gd name="connsiteY24" fmla="*/ 1180824 h 1230887"/>
                <a:gd name="connsiteX25" fmla="*/ 2006280 w 2120484"/>
                <a:gd name="connsiteY25" fmla="*/ 1168279 h 1230887"/>
                <a:gd name="connsiteX26" fmla="*/ 1995421 w 2120484"/>
                <a:gd name="connsiteY26" fmla="*/ 1162031 h 1230887"/>
                <a:gd name="connsiteX27" fmla="*/ 2001174 w 2120484"/>
                <a:gd name="connsiteY27" fmla="*/ 1152049 h 1230887"/>
                <a:gd name="connsiteX28" fmla="*/ 2012023 w 2120484"/>
                <a:gd name="connsiteY28" fmla="*/ 1158297 h 1230887"/>
                <a:gd name="connsiteX29" fmla="*/ 2006280 w 2120484"/>
                <a:gd name="connsiteY29" fmla="*/ 1168279 h 1230887"/>
                <a:gd name="connsiteX30" fmla="*/ 1984582 w 2120484"/>
                <a:gd name="connsiteY30" fmla="*/ 1155754 h 1230887"/>
                <a:gd name="connsiteX31" fmla="*/ 1973714 w 2120484"/>
                <a:gd name="connsiteY31" fmla="*/ 1149487 h 1230887"/>
                <a:gd name="connsiteX32" fmla="*/ 1979485 w 2120484"/>
                <a:gd name="connsiteY32" fmla="*/ 1139552 h 1230887"/>
                <a:gd name="connsiteX33" fmla="*/ 1990363 w 2120484"/>
                <a:gd name="connsiteY33" fmla="*/ 1145810 h 1230887"/>
                <a:gd name="connsiteX34" fmla="*/ 1984582 w 2120484"/>
                <a:gd name="connsiteY34" fmla="*/ 1155754 h 1230887"/>
                <a:gd name="connsiteX35" fmla="*/ 1962950 w 2120484"/>
                <a:gd name="connsiteY35" fmla="*/ 1143257 h 1230887"/>
                <a:gd name="connsiteX36" fmla="*/ 1952072 w 2120484"/>
                <a:gd name="connsiteY36" fmla="*/ 1136971 h 1230887"/>
                <a:gd name="connsiteX37" fmla="*/ 1957816 w 2120484"/>
                <a:gd name="connsiteY37" fmla="*/ 1127017 h 1230887"/>
                <a:gd name="connsiteX38" fmla="*/ 1968703 w 2120484"/>
                <a:gd name="connsiteY38" fmla="*/ 1133275 h 1230887"/>
                <a:gd name="connsiteX39" fmla="*/ 1962950 w 2120484"/>
                <a:gd name="connsiteY39" fmla="*/ 1143257 h 1230887"/>
                <a:gd name="connsiteX40" fmla="*/ 1941224 w 2120484"/>
                <a:gd name="connsiteY40" fmla="*/ 1130703 h 1230887"/>
                <a:gd name="connsiteX41" fmla="*/ 1930403 w 2120484"/>
                <a:gd name="connsiteY41" fmla="*/ 1124465 h 1230887"/>
                <a:gd name="connsiteX42" fmla="*/ 1936118 w 2120484"/>
                <a:gd name="connsiteY42" fmla="*/ 1114501 h 1230887"/>
                <a:gd name="connsiteX43" fmla="*/ 1946967 w 2120484"/>
                <a:gd name="connsiteY43" fmla="*/ 1120740 h 1230887"/>
                <a:gd name="connsiteX44" fmla="*/ 1941224 w 2120484"/>
                <a:gd name="connsiteY44" fmla="*/ 1130703 h 1230887"/>
                <a:gd name="connsiteX45" fmla="*/ 1919526 w 2120484"/>
                <a:gd name="connsiteY45" fmla="*/ 1118216 h 1230887"/>
                <a:gd name="connsiteX46" fmla="*/ 1908648 w 2120484"/>
                <a:gd name="connsiteY46" fmla="*/ 1111901 h 1230887"/>
                <a:gd name="connsiteX47" fmla="*/ 1914439 w 2120484"/>
                <a:gd name="connsiteY47" fmla="*/ 1101967 h 1230887"/>
                <a:gd name="connsiteX48" fmla="*/ 1925279 w 2120484"/>
                <a:gd name="connsiteY48" fmla="*/ 1108263 h 1230887"/>
                <a:gd name="connsiteX49" fmla="*/ 1919526 w 2120484"/>
                <a:gd name="connsiteY49" fmla="*/ 1118216 h 1230887"/>
                <a:gd name="connsiteX50" fmla="*/ 1897847 w 2120484"/>
                <a:gd name="connsiteY50" fmla="*/ 1105691 h 1230887"/>
                <a:gd name="connsiteX51" fmla="*/ 1886979 w 2120484"/>
                <a:gd name="connsiteY51" fmla="*/ 1099414 h 1230887"/>
                <a:gd name="connsiteX52" fmla="*/ 1892732 w 2120484"/>
                <a:gd name="connsiteY52" fmla="*/ 1089431 h 1230887"/>
                <a:gd name="connsiteX53" fmla="*/ 1903591 w 2120484"/>
                <a:gd name="connsiteY53" fmla="*/ 1095680 h 1230887"/>
                <a:gd name="connsiteX54" fmla="*/ 1897847 w 2120484"/>
                <a:gd name="connsiteY54" fmla="*/ 1105691 h 1230887"/>
                <a:gd name="connsiteX55" fmla="*/ 1876168 w 2120484"/>
                <a:gd name="connsiteY55" fmla="*/ 1093146 h 1230887"/>
                <a:gd name="connsiteX56" fmla="*/ 1865300 w 2120484"/>
                <a:gd name="connsiteY56" fmla="*/ 1086879 h 1230887"/>
                <a:gd name="connsiteX57" fmla="*/ 1871053 w 2120484"/>
                <a:gd name="connsiteY57" fmla="*/ 1076925 h 1230887"/>
                <a:gd name="connsiteX58" fmla="*/ 1881873 w 2120484"/>
                <a:gd name="connsiteY58" fmla="*/ 1083164 h 1230887"/>
                <a:gd name="connsiteX59" fmla="*/ 1876168 w 2120484"/>
                <a:gd name="connsiteY59" fmla="*/ 1093146 h 1230887"/>
                <a:gd name="connsiteX60" fmla="*/ 1854451 w 2120484"/>
                <a:gd name="connsiteY60" fmla="*/ 1080611 h 1230887"/>
                <a:gd name="connsiteX61" fmla="*/ 1843602 w 2120484"/>
                <a:gd name="connsiteY61" fmla="*/ 1074344 h 1230887"/>
                <a:gd name="connsiteX62" fmla="*/ 1849384 w 2120484"/>
                <a:gd name="connsiteY62" fmla="*/ 1064419 h 1230887"/>
                <a:gd name="connsiteX63" fmla="*/ 1860223 w 2120484"/>
                <a:gd name="connsiteY63" fmla="*/ 1070696 h 1230887"/>
                <a:gd name="connsiteX64" fmla="*/ 1854451 w 2120484"/>
                <a:gd name="connsiteY64" fmla="*/ 1080611 h 1230887"/>
                <a:gd name="connsiteX65" fmla="*/ 1832782 w 2120484"/>
                <a:gd name="connsiteY65" fmla="*/ 1068124 h 1230887"/>
                <a:gd name="connsiteX66" fmla="*/ 1821923 w 2120484"/>
                <a:gd name="connsiteY66" fmla="*/ 1061866 h 1230887"/>
                <a:gd name="connsiteX67" fmla="*/ 1827676 w 2120484"/>
                <a:gd name="connsiteY67" fmla="*/ 1051884 h 1230887"/>
                <a:gd name="connsiteX68" fmla="*/ 1838515 w 2120484"/>
                <a:gd name="connsiteY68" fmla="*/ 1058133 h 1230887"/>
                <a:gd name="connsiteX69" fmla="*/ 1832782 w 2120484"/>
                <a:gd name="connsiteY69" fmla="*/ 1068124 h 1230887"/>
                <a:gd name="connsiteX70" fmla="*/ 1811093 w 2120484"/>
                <a:gd name="connsiteY70" fmla="*/ 1055570 h 1230887"/>
                <a:gd name="connsiteX71" fmla="*/ 1800235 w 2120484"/>
                <a:gd name="connsiteY71" fmla="*/ 1049321 h 1230887"/>
                <a:gd name="connsiteX72" fmla="*/ 1805997 w 2120484"/>
                <a:gd name="connsiteY72" fmla="*/ 1039349 h 1230887"/>
                <a:gd name="connsiteX73" fmla="*/ 1816808 w 2120484"/>
                <a:gd name="connsiteY73" fmla="*/ 1045597 h 1230887"/>
                <a:gd name="connsiteX74" fmla="*/ 1811093 w 2120484"/>
                <a:gd name="connsiteY74" fmla="*/ 1055570 h 1230887"/>
                <a:gd name="connsiteX75" fmla="*/ 1789405 w 2120484"/>
                <a:gd name="connsiteY75" fmla="*/ 1043064 h 1230887"/>
                <a:gd name="connsiteX76" fmla="*/ 1778546 w 2120484"/>
                <a:gd name="connsiteY76" fmla="*/ 1036825 h 1230887"/>
                <a:gd name="connsiteX77" fmla="*/ 1784290 w 2120484"/>
                <a:gd name="connsiteY77" fmla="*/ 1026843 h 1230887"/>
                <a:gd name="connsiteX78" fmla="*/ 1795139 w 2120484"/>
                <a:gd name="connsiteY78" fmla="*/ 1033091 h 1230887"/>
                <a:gd name="connsiteX79" fmla="*/ 1789405 w 2120484"/>
                <a:gd name="connsiteY79" fmla="*/ 1043064 h 1230887"/>
                <a:gd name="connsiteX80" fmla="*/ 1767716 w 2120484"/>
                <a:gd name="connsiteY80" fmla="*/ 1030519 h 1230887"/>
                <a:gd name="connsiteX81" fmla="*/ 1756877 w 2120484"/>
                <a:gd name="connsiteY81" fmla="*/ 1024271 h 1230887"/>
                <a:gd name="connsiteX82" fmla="*/ 1762611 w 2120484"/>
                <a:gd name="connsiteY82" fmla="*/ 1014317 h 1230887"/>
                <a:gd name="connsiteX83" fmla="*/ 1773469 w 2120484"/>
                <a:gd name="connsiteY83" fmla="*/ 1020566 h 1230887"/>
                <a:gd name="connsiteX84" fmla="*/ 1767716 w 2120484"/>
                <a:gd name="connsiteY84" fmla="*/ 1030519 h 1230887"/>
                <a:gd name="connsiteX85" fmla="*/ 1746018 w 2120484"/>
                <a:gd name="connsiteY85" fmla="*/ 1017984 h 1230887"/>
                <a:gd name="connsiteX86" fmla="*/ 1735150 w 2120484"/>
                <a:gd name="connsiteY86" fmla="*/ 1011736 h 1230887"/>
                <a:gd name="connsiteX87" fmla="*/ 1740923 w 2120484"/>
                <a:gd name="connsiteY87" fmla="*/ 1001782 h 1230887"/>
                <a:gd name="connsiteX88" fmla="*/ 1751781 w 2120484"/>
                <a:gd name="connsiteY88" fmla="*/ 1008079 h 1230887"/>
                <a:gd name="connsiteX89" fmla="*/ 1746018 w 2120484"/>
                <a:gd name="connsiteY89" fmla="*/ 1017984 h 1230887"/>
                <a:gd name="connsiteX90" fmla="*/ 1724339 w 2120484"/>
                <a:gd name="connsiteY90" fmla="*/ 1005507 h 1230887"/>
                <a:gd name="connsiteX91" fmla="*/ 1713481 w 2120484"/>
                <a:gd name="connsiteY91" fmla="*/ 999230 h 1230887"/>
                <a:gd name="connsiteX92" fmla="*/ 1719234 w 2120484"/>
                <a:gd name="connsiteY92" fmla="*/ 989266 h 1230887"/>
                <a:gd name="connsiteX93" fmla="*/ 1730064 w 2120484"/>
                <a:gd name="connsiteY93" fmla="*/ 995515 h 1230887"/>
                <a:gd name="connsiteX94" fmla="*/ 1724339 w 2120484"/>
                <a:gd name="connsiteY94" fmla="*/ 1005507 h 1230887"/>
                <a:gd name="connsiteX95" fmla="*/ 1702660 w 2120484"/>
                <a:gd name="connsiteY95" fmla="*/ 992962 h 1230887"/>
                <a:gd name="connsiteX96" fmla="*/ 1691783 w 2120484"/>
                <a:gd name="connsiteY96" fmla="*/ 986733 h 1230887"/>
                <a:gd name="connsiteX97" fmla="*/ 1697517 w 2120484"/>
                <a:gd name="connsiteY97" fmla="*/ 976741 h 1230887"/>
                <a:gd name="connsiteX98" fmla="*/ 1708366 w 2120484"/>
                <a:gd name="connsiteY98" fmla="*/ 982999 h 1230887"/>
                <a:gd name="connsiteX99" fmla="*/ 1702660 w 2120484"/>
                <a:gd name="connsiteY99" fmla="*/ 992962 h 1230887"/>
                <a:gd name="connsiteX100" fmla="*/ 1680915 w 2120484"/>
                <a:gd name="connsiteY100" fmla="*/ 980437 h 1230887"/>
                <a:gd name="connsiteX101" fmla="*/ 1670057 w 2120484"/>
                <a:gd name="connsiteY101" fmla="*/ 974160 h 1230887"/>
                <a:gd name="connsiteX102" fmla="*/ 1675867 w 2120484"/>
                <a:gd name="connsiteY102" fmla="*/ 964244 h 1230887"/>
                <a:gd name="connsiteX103" fmla="*/ 1686706 w 2120484"/>
                <a:gd name="connsiteY103" fmla="*/ 970502 h 1230887"/>
                <a:gd name="connsiteX104" fmla="*/ 1680915 w 2120484"/>
                <a:gd name="connsiteY104" fmla="*/ 980437 h 1230887"/>
                <a:gd name="connsiteX105" fmla="*/ 1659264 w 2120484"/>
                <a:gd name="connsiteY105" fmla="*/ 967921 h 1230887"/>
                <a:gd name="connsiteX106" fmla="*/ 1648444 w 2120484"/>
                <a:gd name="connsiteY106" fmla="*/ 961692 h 1230887"/>
                <a:gd name="connsiteX107" fmla="*/ 1654150 w 2120484"/>
                <a:gd name="connsiteY107" fmla="*/ 951690 h 1230887"/>
                <a:gd name="connsiteX108" fmla="*/ 1665027 w 2120484"/>
                <a:gd name="connsiteY108" fmla="*/ 957949 h 1230887"/>
                <a:gd name="connsiteX109" fmla="*/ 1659264 w 2120484"/>
                <a:gd name="connsiteY109" fmla="*/ 967921 h 1230887"/>
                <a:gd name="connsiteX110" fmla="*/ 1637605 w 2120484"/>
                <a:gd name="connsiteY110" fmla="*/ 955405 h 1230887"/>
                <a:gd name="connsiteX111" fmla="*/ 1626727 w 2120484"/>
                <a:gd name="connsiteY111" fmla="*/ 949147 h 1230887"/>
                <a:gd name="connsiteX112" fmla="*/ 1632471 w 2120484"/>
                <a:gd name="connsiteY112" fmla="*/ 939165 h 1230887"/>
                <a:gd name="connsiteX113" fmla="*/ 1643310 w 2120484"/>
                <a:gd name="connsiteY113" fmla="*/ 945423 h 1230887"/>
                <a:gd name="connsiteX114" fmla="*/ 1637605 w 2120484"/>
                <a:gd name="connsiteY114" fmla="*/ 955405 h 1230887"/>
                <a:gd name="connsiteX115" fmla="*/ 1615840 w 2120484"/>
                <a:gd name="connsiteY115" fmla="*/ 942889 h 1230887"/>
                <a:gd name="connsiteX116" fmla="*/ 1605020 w 2120484"/>
                <a:gd name="connsiteY116" fmla="*/ 936593 h 1230887"/>
                <a:gd name="connsiteX117" fmla="*/ 1610782 w 2120484"/>
                <a:gd name="connsiteY117" fmla="*/ 926649 h 1230887"/>
                <a:gd name="connsiteX118" fmla="*/ 1621622 w 2120484"/>
                <a:gd name="connsiteY118" fmla="*/ 932926 h 1230887"/>
                <a:gd name="connsiteX119" fmla="*/ 1615840 w 2120484"/>
                <a:gd name="connsiteY119" fmla="*/ 942889 h 1230887"/>
                <a:gd name="connsiteX120" fmla="*/ 1594171 w 2120484"/>
                <a:gd name="connsiteY120" fmla="*/ 930364 h 1230887"/>
                <a:gd name="connsiteX121" fmla="*/ 1583360 w 2120484"/>
                <a:gd name="connsiteY121" fmla="*/ 924077 h 1230887"/>
                <a:gd name="connsiteX122" fmla="*/ 1589103 w 2120484"/>
                <a:gd name="connsiteY122" fmla="*/ 914124 h 1230887"/>
                <a:gd name="connsiteX123" fmla="*/ 1599924 w 2120484"/>
                <a:gd name="connsiteY123" fmla="*/ 920410 h 1230887"/>
                <a:gd name="connsiteX124" fmla="*/ 1594171 w 2120484"/>
                <a:gd name="connsiteY124" fmla="*/ 930364 h 1230887"/>
                <a:gd name="connsiteX125" fmla="*/ 1572473 w 2120484"/>
                <a:gd name="connsiteY125" fmla="*/ 917820 h 1230887"/>
                <a:gd name="connsiteX126" fmla="*/ 1561652 w 2120484"/>
                <a:gd name="connsiteY126" fmla="*/ 911562 h 1230887"/>
                <a:gd name="connsiteX127" fmla="*/ 1567406 w 2120484"/>
                <a:gd name="connsiteY127" fmla="*/ 901627 h 1230887"/>
                <a:gd name="connsiteX128" fmla="*/ 1578245 w 2120484"/>
                <a:gd name="connsiteY128" fmla="*/ 907875 h 1230887"/>
                <a:gd name="connsiteX129" fmla="*/ 1572473 w 2120484"/>
                <a:gd name="connsiteY129" fmla="*/ 917820 h 1230887"/>
                <a:gd name="connsiteX130" fmla="*/ 1550823 w 2120484"/>
                <a:gd name="connsiteY130" fmla="*/ 905256 h 1230887"/>
                <a:gd name="connsiteX131" fmla="*/ 1539974 w 2120484"/>
                <a:gd name="connsiteY131" fmla="*/ 899055 h 1230887"/>
                <a:gd name="connsiteX132" fmla="*/ 1545717 w 2120484"/>
                <a:gd name="connsiteY132" fmla="*/ 889092 h 1230887"/>
                <a:gd name="connsiteX133" fmla="*/ 1556576 w 2120484"/>
                <a:gd name="connsiteY133" fmla="*/ 895331 h 1230887"/>
                <a:gd name="connsiteX134" fmla="*/ 1550823 w 2120484"/>
                <a:gd name="connsiteY134" fmla="*/ 905256 h 1230887"/>
                <a:gd name="connsiteX135" fmla="*/ 1529144 w 2120484"/>
                <a:gd name="connsiteY135" fmla="*/ 892778 h 1230887"/>
                <a:gd name="connsiteX136" fmla="*/ 1518304 w 2120484"/>
                <a:gd name="connsiteY136" fmla="*/ 886540 h 1230887"/>
                <a:gd name="connsiteX137" fmla="*/ 1524000 w 2120484"/>
                <a:gd name="connsiteY137" fmla="*/ 876548 h 1230887"/>
                <a:gd name="connsiteX138" fmla="*/ 1534868 w 2120484"/>
                <a:gd name="connsiteY138" fmla="*/ 882806 h 1230887"/>
                <a:gd name="connsiteX139" fmla="*/ 1529144 w 2120484"/>
                <a:gd name="connsiteY139" fmla="*/ 892778 h 1230887"/>
                <a:gd name="connsiteX140" fmla="*/ 1507446 w 2120484"/>
                <a:gd name="connsiteY140" fmla="*/ 880253 h 1230887"/>
                <a:gd name="connsiteX141" fmla="*/ 1496578 w 2120484"/>
                <a:gd name="connsiteY141" fmla="*/ 873995 h 1230887"/>
                <a:gd name="connsiteX142" fmla="*/ 1502321 w 2120484"/>
                <a:gd name="connsiteY142" fmla="*/ 864070 h 1230887"/>
                <a:gd name="connsiteX143" fmla="*/ 1513189 w 2120484"/>
                <a:gd name="connsiteY143" fmla="*/ 870280 h 1230887"/>
                <a:gd name="connsiteX144" fmla="*/ 1507446 w 2120484"/>
                <a:gd name="connsiteY144" fmla="*/ 880253 h 1230887"/>
                <a:gd name="connsiteX145" fmla="*/ 1485729 w 2120484"/>
                <a:gd name="connsiteY145" fmla="*/ 867747 h 1230887"/>
                <a:gd name="connsiteX146" fmla="*/ 1474908 w 2120484"/>
                <a:gd name="connsiteY146" fmla="*/ 861451 h 1230887"/>
                <a:gd name="connsiteX147" fmla="*/ 1480614 w 2120484"/>
                <a:gd name="connsiteY147" fmla="*/ 851516 h 1230887"/>
                <a:gd name="connsiteX148" fmla="*/ 1491482 w 2120484"/>
                <a:gd name="connsiteY148" fmla="*/ 857803 h 1230887"/>
                <a:gd name="connsiteX149" fmla="*/ 1485729 w 2120484"/>
                <a:gd name="connsiteY149" fmla="*/ 867747 h 1230887"/>
                <a:gd name="connsiteX150" fmla="*/ 1464040 w 2120484"/>
                <a:gd name="connsiteY150" fmla="*/ 855221 h 1230887"/>
                <a:gd name="connsiteX151" fmla="*/ 1453229 w 2120484"/>
                <a:gd name="connsiteY151" fmla="*/ 848954 h 1230887"/>
                <a:gd name="connsiteX152" fmla="*/ 1458973 w 2120484"/>
                <a:gd name="connsiteY152" fmla="*/ 839019 h 1230887"/>
                <a:gd name="connsiteX153" fmla="*/ 1469793 w 2120484"/>
                <a:gd name="connsiteY153" fmla="*/ 845277 h 1230887"/>
                <a:gd name="connsiteX154" fmla="*/ 1464040 w 2120484"/>
                <a:gd name="connsiteY154" fmla="*/ 855221 h 1230887"/>
                <a:gd name="connsiteX155" fmla="*/ 1442361 w 2120484"/>
                <a:gd name="connsiteY155" fmla="*/ 842677 h 1230887"/>
                <a:gd name="connsiteX156" fmla="*/ 1431531 w 2120484"/>
                <a:gd name="connsiteY156" fmla="*/ 836448 h 1230887"/>
                <a:gd name="connsiteX157" fmla="*/ 1437256 w 2120484"/>
                <a:gd name="connsiteY157" fmla="*/ 826475 h 1230887"/>
                <a:gd name="connsiteX158" fmla="*/ 1448114 w 2120484"/>
                <a:gd name="connsiteY158" fmla="*/ 832752 h 1230887"/>
                <a:gd name="connsiteX159" fmla="*/ 1442361 w 2120484"/>
                <a:gd name="connsiteY159" fmla="*/ 842677 h 1230887"/>
                <a:gd name="connsiteX160" fmla="*/ 1420663 w 2120484"/>
                <a:gd name="connsiteY160" fmla="*/ 830151 h 1230887"/>
                <a:gd name="connsiteX161" fmla="*/ 1409843 w 2120484"/>
                <a:gd name="connsiteY161" fmla="*/ 823922 h 1230887"/>
                <a:gd name="connsiteX162" fmla="*/ 1415558 w 2120484"/>
                <a:gd name="connsiteY162" fmla="*/ 813940 h 1230887"/>
                <a:gd name="connsiteX163" fmla="*/ 1426426 w 2120484"/>
                <a:gd name="connsiteY163" fmla="*/ 820217 h 1230887"/>
                <a:gd name="connsiteX164" fmla="*/ 1420663 w 2120484"/>
                <a:gd name="connsiteY164" fmla="*/ 830151 h 1230887"/>
                <a:gd name="connsiteX165" fmla="*/ 1398994 w 2120484"/>
                <a:gd name="connsiteY165" fmla="*/ 817645 h 1230887"/>
                <a:gd name="connsiteX166" fmla="*/ 1388116 w 2120484"/>
                <a:gd name="connsiteY166" fmla="*/ 811387 h 1230887"/>
                <a:gd name="connsiteX167" fmla="*/ 1393870 w 2120484"/>
                <a:gd name="connsiteY167" fmla="*/ 801453 h 1230887"/>
                <a:gd name="connsiteX168" fmla="*/ 1404699 w 2120484"/>
                <a:gd name="connsiteY168" fmla="*/ 807691 h 1230887"/>
                <a:gd name="connsiteX169" fmla="*/ 1398994 w 2120484"/>
                <a:gd name="connsiteY169" fmla="*/ 817645 h 1230887"/>
                <a:gd name="connsiteX170" fmla="*/ 1377287 w 2120484"/>
                <a:gd name="connsiteY170" fmla="*/ 805110 h 1230887"/>
                <a:gd name="connsiteX171" fmla="*/ 1366418 w 2120484"/>
                <a:gd name="connsiteY171" fmla="*/ 798843 h 1230887"/>
                <a:gd name="connsiteX172" fmla="*/ 1372172 w 2120484"/>
                <a:gd name="connsiteY172" fmla="*/ 788918 h 1230887"/>
                <a:gd name="connsiteX173" fmla="*/ 1383021 w 2120484"/>
                <a:gd name="connsiteY173" fmla="*/ 795176 h 1230887"/>
                <a:gd name="connsiteX174" fmla="*/ 1377287 w 2120484"/>
                <a:gd name="connsiteY174" fmla="*/ 805110 h 1230887"/>
                <a:gd name="connsiteX175" fmla="*/ 1355646 w 2120484"/>
                <a:gd name="connsiteY175" fmla="*/ 792575 h 1230887"/>
                <a:gd name="connsiteX176" fmla="*/ 1344778 w 2120484"/>
                <a:gd name="connsiteY176" fmla="*/ 786356 h 1230887"/>
                <a:gd name="connsiteX177" fmla="*/ 1350502 w 2120484"/>
                <a:gd name="connsiteY177" fmla="*/ 776373 h 1230887"/>
                <a:gd name="connsiteX178" fmla="*/ 1361351 w 2120484"/>
                <a:gd name="connsiteY178" fmla="*/ 782669 h 1230887"/>
                <a:gd name="connsiteX179" fmla="*/ 1355646 w 2120484"/>
                <a:gd name="connsiteY179" fmla="*/ 792575 h 1230887"/>
                <a:gd name="connsiteX180" fmla="*/ 1333938 w 2120484"/>
                <a:gd name="connsiteY180" fmla="*/ 780079 h 1230887"/>
                <a:gd name="connsiteX181" fmla="*/ 1323070 w 2120484"/>
                <a:gd name="connsiteY181" fmla="*/ 773802 h 1230887"/>
                <a:gd name="connsiteX182" fmla="*/ 1328814 w 2120484"/>
                <a:gd name="connsiteY182" fmla="*/ 763867 h 1230887"/>
                <a:gd name="connsiteX183" fmla="*/ 1339682 w 2120484"/>
                <a:gd name="connsiteY183" fmla="*/ 770125 h 1230887"/>
                <a:gd name="connsiteX184" fmla="*/ 1333938 w 2120484"/>
                <a:gd name="connsiteY184" fmla="*/ 780079 h 1230887"/>
                <a:gd name="connsiteX185" fmla="*/ 1312212 w 2120484"/>
                <a:gd name="connsiteY185" fmla="*/ 767582 h 1230887"/>
                <a:gd name="connsiteX186" fmla="*/ 1301382 w 2120484"/>
                <a:gd name="connsiteY186" fmla="*/ 761295 h 1230887"/>
                <a:gd name="connsiteX187" fmla="*/ 1307116 w 2120484"/>
                <a:gd name="connsiteY187" fmla="*/ 751361 h 1230887"/>
                <a:gd name="connsiteX188" fmla="*/ 1317955 w 2120484"/>
                <a:gd name="connsiteY188" fmla="*/ 757590 h 1230887"/>
                <a:gd name="connsiteX189" fmla="*/ 1312212 w 2120484"/>
                <a:gd name="connsiteY189" fmla="*/ 767582 h 1230887"/>
                <a:gd name="connsiteX190" fmla="*/ 1290542 w 2120484"/>
                <a:gd name="connsiteY190" fmla="*/ 755009 h 1230887"/>
                <a:gd name="connsiteX191" fmla="*/ 1279693 w 2120484"/>
                <a:gd name="connsiteY191" fmla="*/ 748751 h 1230887"/>
                <a:gd name="connsiteX192" fmla="*/ 1285447 w 2120484"/>
                <a:gd name="connsiteY192" fmla="*/ 738826 h 1230887"/>
                <a:gd name="connsiteX193" fmla="*/ 1296267 w 2120484"/>
                <a:gd name="connsiteY193" fmla="*/ 745084 h 1230887"/>
                <a:gd name="connsiteX194" fmla="*/ 1290542 w 2120484"/>
                <a:gd name="connsiteY194" fmla="*/ 755009 h 1230887"/>
                <a:gd name="connsiteX195" fmla="*/ 1268844 w 2120484"/>
                <a:gd name="connsiteY195" fmla="*/ 742512 h 1230887"/>
                <a:gd name="connsiteX196" fmla="*/ 1258005 w 2120484"/>
                <a:gd name="connsiteY196" fmla="*/ 736264 h 1230887"/>
                <a:gd name="connsiteX197" fmla="*/ 1263758 w 2120484"/>
                <a:gd name="connsiteY197" fmla="*/ 726300 h 1230887"/>
                <a:gd name="connsiteX198" fmla="*/ 1274588 w 2120484"/>
                <a:gd name="connsiteY198" fmla="*/ 732558 h 1230887"/>
                <a:gd name="connsiteX199" fmla="*/ 1268844 w 2120484"/>
                <a:gd name="connsiteY199" fmla="*/ 742512 h 1230887"/>
                <a:gd name="connsiteX200" fmla="*/ 1247156 w 2120484"/>
                <a:gd name="connsiteY200" fmla="*/ 729996 h 1230887"/>
                <a:gd name="connsiteX201" fmla="*/ 1236316 w 2120484"/>
                <a:gd name="connsiteY201" fmla="*/ 723729 h 1230887"/>
                <a:gd name="connsiteX202" fmla="*/ 1242051 w 2120484"/>
                <a:gd name="connsiteY202" fmla="*/ 713775 h 1230887"/>
                <a:gd name="connsiteX203" fmla="*/ 1252899 w 2120484"/>
                <a:gd name="connsiteY203" fmla="*/ 720024 h 1230887"/>
                <a:gd name="connsiteX204" fmla="*/ 1247156 w 2120484"/>
                <a:gd name="connsiteY204" fmla="*/ 729996 h 1230887"/>
                <a:gd name="connsiteX205" fmla="*/ 1225496 w 2120484"/>
                <a:gd name="connsiteY205" fmla="*/ 717471 h 1230887"/>
                <a:gd name="connsiteX206" fmla="*/ 1214619 w 2120484"/>
                <a:gd name="connsiteY206" fmla="*/ 711213 h 1230887"/>
                <a:gd name="connsiteX207" fmla="*/ 1220372 w 2120484"/>
                <a:gd name="connsiteY207" fmla="*/ 701240 h 1230887"/>
                <a:gd name="connsiteX208" fmla="*/ 1231202 w 2120484"/>
                <a:gd name="connsiteY208" fmla="*/ 707507 h 1230887"/>
                <a:gd name="connsiteX209" fmla="*/ 1225496 w 2120484"/>
                <a:gd name="connsiteY209" fmla="*/ 717471 h 1230887"/>
                <a:gd name="connsiteX210" fmla="*/ 1203779 w 2120484"/>
                <a:gd name="connsiteY210" fmla="*/ 704936 h 1230887"/>
                <a:gd name="connsiteX211" fmla="*/ 1192911 w 2120484"/>
                <a:gd name="connsiteY211" fmla="*/ 698687 h 1230887"/>
                <a:gd name="connsiteX212" fmla="*/ 1198655 w 2120484"/>
                <a:gd name="connsiteY212" fmla="*/ 688743 h 1230887"/>
                <a:gd name="connsiteX213" fmla="*/ 1209523 w 2120484"/>
                <a:gd name="connsiteY213" fmla="*/ 695001 h 1230887"/>
                <a:gd name="connsiteX214" fmla="*/ 1203779 w 2120484"/>
                <a:gd name="connsiteY214" fmla="*/ 704936 h 1230887"/>
                <a:gd name="connsiteX215" fmla="*/ 1182100 w 2120484"/>
                <a:gd name="connsiteY215" fmla="*/ 692430 h 1230887"/>
                <a:gd name="connsiteX216" fmla="*/ 1171242 w 2120484"/>
                <a:gd name="connsiteY216" fmla="*/ 686153 h 1230887"/>
                <a:gd name="connsiteX217" fmla="*/ 1176995 w 2120484"/>
                <a:gd name="connsiteY217" fmla="*/ 676227 h 1230887"/>
                <a:gd name="connsiteX218" fmla="*/ 1187806 w 2120484"/>
                <a:gd name="connsiteY218" fmla="*/ 682457 h 1230887"/>
                <a:gd name="connsiteX219" fmla="*/ 1182100 w 2120484"/>
                <a:gd name="connsiteY219" fmla="*/ 692430 h 1230887"/>
                <a:gd name="connsiteX220" fmla="*/ 1160421 w 2120484"/>
                <a:gd name="connsiteY220" fmla="*/ 679904 h 1230887"/>
                <a:gd name="connsiteX221" fmla="*/ 1149572 w 2120484"/>
                <a:gd name="connsiteY221" fmla="*/ 673646 h 1230887"/>
                <a:gd name="connsiteX222" fmla="*/ 1155325 w 2120484"/>
                <a:gd name="connsiteY222" fmla="*/ 663673 h 1230887"/>
                <a:gd name="connsiteX223" fmla="*/ 1166175 w 2120484"/>
                <a:gd name="connsiteY223" fmla="*/ 669950 h 1230887"/>
                <a:gd name="connsiteX224" fmla="*/ 1160421 w 2120484"/>
                <a:gd name="connsiteY224" fmla="*/ 679904 h 1230887"/>
                <a:gd name="connsiteX225" fmla="*/ 1138704 w 2120484"/>
                <a:gd name="connsiteY225" fmla="*/ 667379 h 1230887"/>
                <a:gd name="connsiteX226" fmla="*/ 1127884 w 2120484"/>
                <a:gd name="connsiteY226" fmla="*/ 661092 h 1230887"/>
                <a:gd name="connsiteX227" fmla="*/ 1133599 w 2120484"/>
                <a:gd name="connsiteY227" fmla="*/ 651158 h 1230887"/>
                <a:gd name="connsiteX228" fmla="*/ 1144458 w 2120484"/>
                <a:gd name="connsiteY228" fmla="*/ 657444 h 1230887"/>
                <a:gd name="connsiteX229" fmla="*/ 1138704 w 2120484"/>
                <a:gd name="connsiteY229" fmla="*/ 667379 h 1230887"/>
                <a:gd name="connsiteX230" fmla="*/ 1117035 w 2120484"/>
                <a:gd name="connsiteY230" fmla="*/ 654844 h 1230887"/>
                <a:gd name="connsiteX231" fmla="*/ 1106176 w 2120484"/>
                <a:gd name="connsiteY231" fmla="*/ 648586 h 1230887"/>
                <a:gd name="connsiteX232" fmla="*/ 1111910 w 2120484"/>
                <a:gd name="connsiteY232" fmla="*/ 638651 h 1230887"/>
                <a:gd name="connsiteX233" fmla="*/ 1122759 w 2120484"/>
                <a:gd name="connsiteY233" fmla="*/ 644881 h 1230887"/>
                <a:gd name="connsiteX234" fmla="*/ 1117035 w 2120484"/>
                <a:gd name="connsiteY234" fmla="*/ 654844 h 1230887"/>
                <a:gd name="connsiteX235" fmla="*/ 1095318 w 2120484"/>
                <a:gd name="connsiteY235" fmla="*/ 642338 h 1230887"/>
                <a:gd name="connsiteX236" fmla="*/ 1084479 w 2120484"/>
                <a:gd name="connsiteY236" fmla="*/ 636061 h 1230887"/>
                <a:gd name="connsiteX237" fmla="*/ 1090213 w 2120484"/>
                <a:gd name="connsiteY237" fmla="*/ 626107 h 1230887"/>
                <a:gd name="connsiteX238" fmla="*/ 1101090 w 2120484"/>
                <a:gd name="connsiteY238" fmla="*/ 632374 h 1230887"/>
                <a:gd name="connsiteX239" fmla="*/ 1095318 w 2120484"/>
                <a:gd name="connsiteY239" fmla="*/ 642338 h 1230887"/>
                <a:gd name="connsiteX240" fmla="*/ 1073620 w 2120484"/>
                <a:gd name="connsiteY240" fmla="*/ 629784 h 1230887"/>
                <a:gd name="connsiteX241" fmla="*/ 1062800 w 2120484"/>
                <a:gd name="connsiteY241" fmla="*/ 623564 h 1230887"/>
                <a:gd name="connsiteX242" fmla="*/ 1068534 w 2120484"/>
                <a:gd name="connsiteY242" fmla="*/ 613591 h 1230887"/>
                <a:gd name="connsiteX243" fmla="*/ 1079373 w 2120484"/>
                <a:gd name="connsiteY243" fmla="*/ 619878 h 1230887"/>
                <a:gd name="connsiteX244" fmla="*/ 1073620 w 2120484"/>
                <a:gd name="connsiteY244" fmla="*/ 629784 h 1230887"/>
                <a:gd name="connsiteX245" fmla="*/ 1051979 w 2120484"/>
                <a:gd name="connsiteY245" fmla="*/ 617296 h 1230887"/>
                <a:gd name="connsiteX246" fmla="*/ 1041130 w 2120484"/>
                <a:gd name="connsiteY246" fmla="*/ 611019 h 1230887"/>
                <a:gd name="connsiteX247" fmla="*/ 1046855 w 2120484"/>
                <a:gd name="connsiteY247" fmla="*/ 601075 h 1230887"/>
                <a:gd name="connsiteX248" fmla="*/ 1057723 w 2120484"/>
                <a:gd name="connsiteY248" fmla="*/ 607352 h 1230887"/>
                <a:gd name="connsiteX249" fmla="*/ 1051979 w 2120484"/>
                <a:gd name="connsiteY249" fmla="*/ 617296 h 1230887"/>
                <a:gd name="connsiteX250" fmla="*/ 1030253 w 2120484"/>
                <a:gd name="connsiteY250" fmla="*/ 604781 h 1230887"/>
                <a:gd name="connsiteX251" fmla="*/ 1019423 w 2120484"/>
                <a:gd name="connsiteY251" fmla="*/ 598523 h 1230887"/>
                <a:gd name="connsiteX252" fmla="*/ 1025166 w 2120484"/>
                <a:gd name="connsiteY252" fmla="*/ 588550 h 1230887"/>
                <a:gd name="connsiteX253" fmla="*/ 1036025 w 2120484"/>
                <a:gd name="connsiteY253" fmla="*/ 594798 h 1230887"/>
                <a:gd name="connsiteX254" fmla="*/ 1030253 w 2120484"/>
                <a:gd name="connsiteY254" fmla="*/ 604781 h 1230887"/>
                <a:gd name="connsiteX255" fmla="*/ 1008593 w 2120484"/>
                <a:gd name="connsiteY255" fmla="*/ 592226 h 1230887"/>
                <a:gd name="connsiteX256" fmla="*/ 997734 w 2120484"/>
                <a:gd name="connsiteY256" fmla="*/ 585959 h 1230887"/>
                <a:gd name="connsiteX257" fmla="*/ 1003449 w 2120484"/>
                <a:gd name="connsiteY257" fmla="*/ 576044 h 1230887"/>
                <a:gd name="connsiteX258" fmla="*/ 1014336 w 2120484"/>
                <a:gd name="connsiteY258" fmla="*/ 582301 h 1230887"/>
                <a:gd name="connsiteX259" fmla="*/ 1008593 w 2120484"/>
                <a:gd name="connsiteY259" fmla="*/ 592226 h 1230887"/>
                <a:gd name="connsiteX260" fmla="*/ 986876 w 2120484"/>
                <a:gd name="connsiteY260" fmla="*/ 579711 h 1230887"/>
                <a:gd name="connsiteX261" fmla="*/ 976036 w 2120484"/>
                <a:gd name="connsiteY261" fmla="*/ 573443 h 1230887"/>
                <a:gd name="connsiteX262" fmla="*/ 981761 w 2120484"/>
                <a:gd name="connsiteY262" fmla="*/ 563509 h 1230887"/>
                <a:gd name="connsiteX263" fmla="*/ 992629 w 2120484"/>
                <a:gd name="connsiteY263" fmla="*/ 569766 h 1230887"/>
                <a:gd name="connsiteX264" fmla="*/ 986876 w 2120484"/>
                <a:gd name="connsiteY264" fmla="*/ 579711 h 1230887"/>
                <a:gd name="connsiteX265" fmla="*/ 965207 w 2120484"/>
                <a:gd name="connsiteY265" fmla="*/ 567195 h 1230887"/>
                <a:gd name="connsiteX266" fmla="*/ 954396 w 2120484"/>
                <a:gd name="connsiteY266" fmla="*/ 560937 h 1230887"/>
                <a:gd name="connsiteX267" fmla="*/ 960101 w 2120484"/>
                <a:gd name="connsiteY267" fmla="*/ 550974 h 1230887"/>
                <a:gd name="connsiteX268" fmla="*/ 970940 w 2120484"/>
                <a:gd name="connsiteY268" fmla="*/ 557232 h 1230887"/>
                <a:gd name="connsiteX269" fmla="*/ 965207 w 2120484"/>
                <a:gd name="connsiteY269" fmla="*/ 567195 h 1230887"/>
                <a:gd name="connsiteX270" fmla="*/ 943528 w 2120484"/>
                <a:gd name="connsiteY270" fmla="*/ 554660 h 1230887"/>
                <a:gd name="connsiteX271" fmla="*/ 932669 w 2120484"/>
                <a:gd name="connsiteY271" fmla="*/ 548450 h 1230887"/>
                <a:gd name="connsiteX272" fmla="*/ 938413 w 2120484"/>
                <a:gd name="connsiteY272" fmla="*/ 538439 h 1230887"/>
                <a:gd name="connsiteX273" fmla="*/ 949252 w 2120484"/>
                <a:gd name="connsiteY273" fmla="*/ 544725 h 1230887"/>
                <a:gd name="connsiteX274" fmla="*/ 943528 w 2120484"/>
                <a:gd name="connsiteY274" fmla="*/ 554660 h 1230887"/>
                <a:gd name="connsiteX275" fmla="*/ 921820 w 2120484"/>
                <a:gd name="connsiteY275" fmla="*/ 542154 h 1230887"/>
                <a:gd name="connsiteX276" fmla="*/ 910971 w 2120484"/>
                <a:gd name="connsiteY276" fmla="*/ 535877 h 1230887"/>
                <a:gd name="connsiteX277" fmla="*/ 916715 w 2120484"/>
                <a:gd name="connsiteY277" fmla="*/ 525961 h 1230887"/>
                <a:gd name="connsiteX278" fmla="*/ 927573 w 2120484"/>
                <a:gd name="connsiteY278" fmla="*/ 532209 h 1230887"/>
                <a:gd name="connsiteX279" fmla="*/ 921820 w 2120484"/>
                <a:gd name="connsiteY279" fmla="*/ 542154 h 1230887"/>
                <a:gd name="connsiteX280" fmla="*/ 900151 w 2120484"/>
                <a:gd name="connsiteY280" fmla="*/ 529647 h 1230887"/>
                <a:gd name="connsiteX281" fmla="*/ 889292 w 2120484"/>
                <a:gd name="connsiteY281" fmla="*/ 523380 h 1230887"/>
                <a:gd name="connsiteX282" fmla="*/ 895045 w 2120484"/>
                <a:gd name="connsiteY282" fmla="*/ 513417 h 1230887"/>
                <a:gd name="connsiteX283" fmla="*/ 905866 w 2120484"/>
                <a:gd name="connsiteY283" fmla="*/ 519675 h 1230887"/>
                <a:gd name="connsiteX284" fmla="*/ 900151 w 2120484"/>
                <a:gd name="connsiteY284" fmla="*/ 529647 h 1230887"/>
                <a:gd name="connsiteX285" fmla="*/ 878434 w 2120484"/>
                <a:gd name="connsiteY285" fmla="*/ 517103 h 1230887"/>
                <a:gd name="connsiteX286" fmla="*/ 867566 w 2120484"/>
                <a:gd name="connsiteY286" fmla="*/ 510864 h 1230887"/>
                <a:gd name="connsiteX287" fmla="*/ 873319 w 2120484"/>
                <a:gd name="connsiteY287" fmla="*/ 500891 h 1230887"/>
                <a:gd name="connsiteX288" fmla="*/ 884187 w 2120484"/>
                <a:gd name="connsiteY288" fmla="*/ 507140 h 1230887"/>
                <a:gd name="connsiteX289" fmla="*/ 878434 w 2120484"/>
                <a:gd name="connsiteY289" fmla="*/ 517103 h 1230887"/>
                <a:gd name="connsiteX290" fmla="*/ 856755 w 2120484"/>
                <a:gd name="connsiteY290" fmla="*/ 504587 h 1230887"/>
                <a:gd name="connsiteX291" fmla="*/ 845915 w 2120484"/>
                <a:gd name="connsiteY291" fmla="*/ 498310 h 1230887"/>
                <a:gd name="connsiteX292" fmla="*/ 851650 w 2120484"/>
                <a:gd name="connsiteY292" fmla="*/ 488375 h 1230887"/>
                <a:gd name="connsiteX293" fmla="*/ 862517 w 2120484"/>
                <a:gd name="connsiteY293" fmla="*/ 494605 h 1230887"/>
                <a:gd name="connsiteX294" fmla="*/ 856755 w 2120484"/>
                <a:gd name="connsiteY294" fmla="*/ 504587 h 1230887"/>
                <a:gd name="connsiteX295" fmla="*/ 835076 w 2120484"/>
                <a:gd name="connsiteY295" fmla="*/ 492090 h 1230887"/>
                <a:gd name="connsiteX296" fmla="*/ 824236 w 2120484"/>
                <a:gd name="connsiteY296" fmla="*/ 485804 h 1230887"/>
                <a:gd name="connsiteX297" fmla="*/ 829951 w 2120484"/>
                <a:gd name="connsiteY297" fmla="*/ 475831 h 1230887"/>
                <a:gd name="connsiteX298" fmla="*/ 840800 w 2120484"/>
                <a:gd name="connsiteY298" fmla="*/ 482079 h 1230887"/>
                <a:gd name="connsiteX299" fmla="*/ 835076 w 2120484"/>
                <a:gd name="connsiteY299" fmla="*/ 492090 h 1230887"/>
                <a:gd name="connsiteX300" fmla="*/ 813368 w 2120484"/>
                <a:gd name="connsiteY300" fmla="*/ 479527 h 1230887"/>
                <a:gd name="connsiteX301" fmla="*/ 802519 w 2120484"/>
                <a:gd name="connsiteY301" fmla="*/ 473278 h 1230887"/>
                <a:gd name="connsiteX302" fmla="*/ 808272 w 2120484"/>
                <a:gd name="connsiteY302" fmla="*/ 463315 h 1230887"/>
                <a:gd name="connsiteX303" fmla="*/ 819131 w 2120484"/>
                <a:gd name="connsiteY303" fmla="*/ 469602 h 1230887"/>
                <a:gd name="connsiteX304" fmla="*/ 813368 w 2120484"/>
                <a:gd name="connsiteY304" fmla="*/ 479527 h 1230887"/>
                <a:gd name="connsiteX305" fmla="*/ 791670 w 2120484"/>
                <a:gd name="connsiteY305" fmla="*/ 467011 h 1230887"/>
                <a:gd name="connsiteX306" fmla="*/ 780840 w 2120484"/>
                <a:gd name="connsiteY306" fmla="*/ 460772 h 1230887"/>
                <a:gd name="connsiteX307" fmla="*/ 786565 w 2120484"/>
                <a:gd name="connsiteY307" fmla="*/ 450799 h 1230887"/>
                <a:gd name="connsiteX308" fmla="*/ 797423 w 2120484"/>
                <a:gd name="connsiteY308" fmla="*/ 457057 h 1230887"/>
                <a:gd name="connsiteX309" fmla="*/ 791670 w 2120484"/>
                <a:gd name="connsiteY309" fmla="*/ 467011 h 1230887"/>
                <a:gd name="connsiteX310" fmla="*/ 769991 w 2120484"/>
                <a:gd name="connsiteY310" fmla="*/ 454505 h 1230887"/>
                <a:gd name="connsiteX311" fmla="*/ 759133 w 2120484"/>
                <a:gd name="connsiteY311" fmla="*/ 448237 h 1230887"/>
                <a:gd name="connsiteX312" fmla="*/ 764877 w 2120484"/>
                <a:gd name="connsiteY312" fmla="*/ 438264 h 1230887"/>
                <a:gd name="connsiteX313" fmla="*/ 775735 w 2120484"/>
                <a:gd name="connsiteY313" fmla="*/ 444541 h 1230887"/>
                <a:gd name="connsiteX314" fmla="*/ 769991 w 2120484"/>
                <a:gd name="connsiteY314" fmla="*/ 454505 h 1230887"/>
                <a:gd name="connsiteX315" fmla="*/ 748313 w 2120484"/>
                <a:gd name="connsiteY315" fmla="*/ 441979 h 1230887"/>
                <a:gd name="connsiteX316" fmla="*/ 737454 w 2120484"/>
                <a:gd name="connsiteY316" fmla="*/ 435731 h 1230887"/>
                <a:gd name="connsiteX317" fmla="*/ 743207 w 2120484"/>
                <a:gd name="connsiteY317" fmla="*/ 425730 h 1230887"/>
                <a:gd name="connsiteX318" fmla="*/ 754047 w 2120484"/>
                <a:gd name="connsiteY318" fmla="*/ 432006 h 1230887"/>
                <a:gd name="connsiteX319" fmla="*/ 748313 w 2120484"/>
                <a:gd name="connsiteY319" fmla="*/ 441979 h 1230887"/>
                <a:gd name="connsiteX320" fmla="*/ 726634 w 2120484"/>
                <a:gd name="connsiteY320" fmla="*/ 429435 h 1230887"/>
                <a:gd name="connsiteX321" fmla="*/ 715785 w 2120484"/>
                <a:gd name="connsiteY321" fmla="*/ 423186 h 1230887"/>
                <a:gd name="connsiteX322" fmla="*/ 721509 w 2120484"/>
                <a:gd name="connsiteY322" fmla="*/ 413223 h 1230887"/>
                <a:gd name="connsiteX323" fmla="*/ 732349 w 2120484"/>
                <a:gd name="connsiteY323" fmla="*/ 419481 h 1230887"/>
                <a:gd name="connsiteX324" fmla="*/ 726634 w 2120484"/>
                <a:gd name="connsiteY324" fmla="*/ 429435 h 1230887"/>
                <a:gd name="connsiteX325" fmla="*/ 704917 w 2120484"/>
                <a:gd name="connsiteY325" fmla="*/ 416938 h 1230887"/>
                <a:gd name="connsiteX326" fmla="*/ 694077 w 2120484"/>
                <a:gd name="connsiteY326" fmla="*/ 410642 h 1230887"/>
                <a:gd name="connsiteX327" fmla="*/ 699821 w 2120484"/>
                <a:gd name="connsiteY327" fmla="*/ 400736 h 1230887"/>
                <a:gd name="connsiteX328" fmla="*/ 710670 w 2120484"/>
                <a:gd name="connsiteY328" fmla="*/ 406956 h 1230887"/>
                <a:gd name="connsiteX329" fmla="*/ 704917 w 2120484"/>
                <a:gd name="connsiteY329" fmla="*/ 416938 h 1230887"/>
                <a:gd name="connsiteX330" fmla="*/ 683266 w 2120484"/>
                <a:gd name="connsiteY330" fmla="*/ 404413 h 1230887"/>
                <a:gd name="connsiteX331" fmla="*/ 672370 w 2120484"/>
                <a:gd name="connsiteY331" fmla="*/ 398154 h 1230887"/>
                <a:gd name="connsiteX332" fmla="*/ 678104 w 2120484"/>
                <a:gd name="connsiteY332" fmla="*/ 388191 h 1230887"/>
                <a:gd name="connsiteX333" fmla="*/ 688982 w 2120484"/>
                <a:gd name="connsiteY333" fmla="*/ 394440 h 1230887"/>
                <a:gd name="connsiteX334" fmla="*/ 683266 w 2120484"/>
                <a:gd name="connsiteY334" fmla="*/ 404413 h 1230887"/>
                <a:gd name="connsiteX335" fmla="*/ 661511 w 2120484"/>
                <a:gd name="connsiteY335" fmla="*/ 391859 h 1230887"/>
                <a:gd name="connsiteX336" fmla="*/ 650691 w 2120484"/>
                <a:gd name="connsiteY336" fmla="*/ 385610 h 1230887"/>
                <a:gd name="connsiteX337" fmla="*/ 656463 w 2120484"/>
                <a:gd name="connsiteY337" fmla="*/ 375666 h 1230887"/>
                <a:gd name="connsiteX338" fmla="*/ 667283 w 2120484"/>
                <a:gd name="connsiteY338" fmla="*/ 381943 h 1230887"/>
                <a:gd name="connsiteX339" fmla="*/ 661511 w 2120484"/>
                <a:gd name="connsiteY339" fmla="*/ 391859 h 1230887"/>
                <a:gd name="connsiteX340" fmla="*/ 639861 w 2120484"/>
                <a:gd name="connsiteY340" fmla="*/ 379381 h 1230887"/>
                <a:gd name="connsiteX341" fmla="*/ 629003 w 2120484"/>
                <a:gd name="connsiteY341" fmla="*/ 373113 h 1230887"/>
                <a:gd name="connsiteX342" fmla="*/ 634755 w 2120484"/>
                <a:gd name="connsiteY342" fmla="*/ 363169 h 1230887"/>
                <a:gd name="connsiteX343" fmla="*/ 645595 w 2120484"/>
                <a:gd name="connsiteY343" fmla="*/ 369389 h 1230887"/>
                <a:gd name="connsiteX344" fmla="*/ 639861 w 2120484"/>
                <a:gd name="connsiteY344" fmla="*/ 379381 h 1230887"/>
                <a:gd name="connsiteX345" fmla="*/ 618144 w 2120484"/>
                <a:gd name="connsiteY345" fmla="*/ 366856 h 1230887"/>
                <a:gd name="connsiteX346" fmla="*/ 607333 w 2120484"/>
                <a:gd name="connsiteY346" fmla="*/ 360559 h 1230887"/>
                <a:gd name="connsiteX347" fmla="*/ 613058 w 2120484"/>
                <a:gd name="connsiteY347" fmla="*/ 350644 h 1230887"/>
                <a:gd name="connsiteX348" fmla="*/ 623907 w 2120484"/>
                <a:gd name="connsiteY348" fmla="*/ 356873 h 1230887"/>
                <a:gd name="connsiteX349" fmla="*/ 618144 w 2120484"/>
                <a:gd name="connsiteY349" fmla="*/ 366856 h 1230887"/>
                <a:gd name="connsiteX350" fmla="*/ 596475 w 2120484"/>
                <a:gd name="connsiteY350" fmla="*/ 354292 h 1230887"/>
                <a:gd name="connsiteX351" fmla="*/ 585635 w 2120484"/>
                <a:gd name="connsiteY351" fmla="*/ 348034 h 1230887"/>
                <a:gd name="connsiteX352" fmla="*/ 591379 w 2120484"/>
                <a:gd name="connsiteY352" fmla="*/ 338090 h 1230887"/>
                <a:gd name="connsiteX353" fmla="*/ 602209 w 2120484"/>
                <a:gd name="connsiteY353" fmla="*/ 344376 h 1230887"/>
                <a:gd name="connsiteX354" fmla="*/ 596475 w 2120484"/>
                <a:gd name="connsiteY354" fmla="*/ 354292 h 1230887"/>
                <a:gd name="connsiteX355" fmla="*/ 574767 w 2120484"/>
                <a:gd name="connsiteY355" fmla="*/ 341795 h 1230887"/>
                <a:gd name="connsiteX356" fmla="*/ 563947 w 2120484"/>
                <a:gd name="connsiteY356" fmla="*/ 335518 h 1230887"/>
                <a:gd name="connsiteX357" fmla="*/ 569652 w 2120484"/>
                <a:gd name="connsiteY357" fmla="*/ 325574 h 1230887"/>
                <a:gd name="connsiteX358" fmla="*/ 580520 w 2120484"/>
                <a:gd name="connsiteY358" fmla="*/ 331842 h 1230887"/>
                <a:gd name="connsiteX359" fmla="*/ 574767 w 2120484"/>
                <a:gd name="connsiteY359" fmla="*/ 341795 h 1230887"/>
                <a:gd name="connsiteX360" fmla="*/ 553117 w 2120484"/>
                <a:gd name="connsiteY360" fmla="*/ 329270 h 1230887"/>
                <a:gd name="connsiteX361" fmla="*/ 542277 w 2120484"/>
                <a:gd name="connsiteY361" fmla="*/ 322993 h 1230887"/>
                <a:gd name="connsiteX362" fmla="*/ 547973 w 2120484"/>
                <a:gd name="connsiteY362" fmla="*/ 313068 h 1230887"/>
                <a:gd name="connsiteX363" fmla="*/ 558851 w 2120484"/>
                <a:gd name="connsiteY363" fmla="*/ 319307 h 1230887"/>
                <a:gd name="connsiteX364" fmla="*/ 553117 w 2120484"/>
                <a:gd name="connsiteY364" fmla="*/ 329270 h 1230887"/>
                <a:gd name="connsiteX365" fmla="*/ 531428 w 2120484"/>
                <a:gd name="connsiteY365" fmla="*/ 316735 h 1230887"/>
                <a:gd name="connsiteX366" fmla="*/ 520579 w 2120484"/>
                <a:gd name="connsiteY366" fmla="*/ 310467 h 1230887"/>
                <a:gd name="connsiteX367" fmla="*/ 526314 w 2120484"/>
                <a:gd name="connsiteY367" fmla="*/ 300533 h 1230887"/>
                <a:gd name="connsiteX368" fmla="*/ 537162 w 2120484"/>
                <a:gd name="connsiteY368" fmla="*/ 306800 h 1230887"/>
                <a:gd name="connsiteX369" fmla="*/ 531428 w 2120484"/>
                <a:gd name="connsiteY369" fmla="*/ 316735 h 1230887"/>
                <a:gd name="connsiteX370" fmla="*/ 509702 w 2120484"/>
                <a:gd name="connsiteY370" fmla="*/ 304229 h 1230887"/>
                <a:gd name="connsiteX371" fmla="*/ 498853 w 2120484"/>
                <a:gd name="connsiteY371" fmla="*/ 297942 h 1230887"/>
                <a:gd name="connsiteX372" fmla="*/ 504597 w 2120484"/>
                <a:gd name="connsiteY372" fmla="*/ 288017 h 1230887"/>
                <a:gd name="connsiteX373" fmla="*/ 515445 w 2120484"/>
                <a:gd name="connsiteY373" fmla="*/ 294284 h 1230887"/>
                <a:gd name="connsiteX374" fmla="*/ 509702 w 2120484"/>
                <a:gd name="connsiteY374" fmla="*/ 304229 h 1230887"/>
                <a:gd name="connsiteX375" fmla="*/ 488023 w 2120484"/>
                <a:gd name="connsiteY375" fmla="*/ 291703 h 1230887"/>
                <a:gd name="connsiteX376" fmla="*/ 477183 w 2120484"/>
                <a:gd name="connsiteY376" fmla="*/ 285445 h 1230887"/>
                <a:gd name="connsiteX377" fmla="*/ 482898 w 2120484"/>
                <a:gd name="connsiteY377" fmla="*/ 275482 h 1230887"/>
                <a:gd name="connsiteX378" fmla="*/ 493786 w 2120484"/>
                <a:gd name="connsiteY378" fmla="*/ 281712 h 1230887"/>
                <a:gd name="connsiteX379" fmla="*/ 488023 w 2120484"/>
                <a:gd name="connsiteY379" fmla="*/ 291703 h 1230887"/>
                <a:gd name="connsiteX380" fmla="*/ 466315 w 2120484"/>
                <a:gd name="connsiteY380" fmla="*/ 279187 h 1230887"/>
                <a:gd name="connsiteX381" fmla="*/ 455476 w 2120484"/>
                <a:gd name="connsiteY381" fmla="*/ 272910 h 1230887"/>
                <a:gd name="connsiteX382" fmla="*/ 461220 w 2120484"/>
                <a:gd name="connsiteY382" fmla="*/ 262957 h 1230887"/>
                <a:gd name="connsiteX383" fmla="*/ 472088 w 2120484"/>
                <a:gd name="connsiteY383" fmla="*/ 269224 h 1230887"/>
                <a:gd name="connsiteX384" fmla="*/ 466315 w 2120484"/>
                <a:gd name="connsiteY384" fmla="*/ 279187 h 1230887"/>
                <a:gd name="connsiteX385" fmla="*/ 444656 w 2120484"/>
                <a:gd name="connsiteY385" fmla="*/ 266643 h 1230887"/>
                <a:gd name="connsiteX386" fmla="*/ 433816 w 2120484"/>
                <a:gd name="connsiteY386" fmla="*/ 260385 h 1230887"/>
                <a:gd name="connsiteX387" fmla="*/ 439541 w 2120484"/>
                <a:gd name="connsiteY387" fmla="*/ 250450 h 1230887"/>
                <a:gd name="connsiteX388" fmla="*/ 450409 w 2120484"/>
                <a:gd name="connsiteY388" fmla="*/ 256680 h 1230887"/>
                <a:gd name="connsiteX389" fmla="*/ 444656 w 2120484"/>
                <a:gd name="connsiteY389" fmla="*/ 266643 h 1230887"/>
                <a:gd name="connsiteX390" fmla="*/ 422977 w 2120484"/>
                <a:gd name="connsiteY390" fmla="*/ 254146 h 1230887"/>
                <a:gd name="connsiteX391" fmla="*/ 412118 w 2120484"/>
                <a:gd name="connsiteY391" fmla="*/ 247860 h 1230887"/>
                <a:gd name="connsiteX392" fmla="*/ 417862 w 2120484"/>
                <a:gd name="connsiteY392" fmla="*/ 237925 h 1230887"/>
                <a:gd name="connsiteX393" fmla="*/ 428701 w 2120484"/>
                <a:gd name="connsiteY393" fmla="*/ 244173 h 1230887"/>
                <a:gd name="connsiteX394" fmla="*/ 422977 w 2120484"/>
                <a:gd name="connsiteY394" fmla="*/ 254146 h 1230887"/>
                <a:gd name="connsiteX395" fmla="*/ 401260 w 2120484"/>
                <a:gd name="connsiteY395" fmla="*/ 241573 h 1230887"/>
                <a:gd name="connsiteX396" fmla="*/ 390411 w 2120484"/>
                <a:gd name="connsiteY396" fmla="*/ 235382 h 1230887"/>
                <a:gd name="connsiteX397" fmla="*/ 396164 w 2120484"/>
                <a:gd name="connsiteY397" fmla="*/ 225390 h 1230887"/>
                <a:gd name="connsiteX398" fmla="*/ 407013 w 2120484"/>
                <a:gd name="connsiteY398" fmla="*/ 231667 h 1230887"/>
                <a:gd name="connsiteX399" fmla="*/ 401260 w 2120484"/>
                <a:gd name="connsiteY399" fmla="*/ 241573 h 1230887"/>
                <a:gd name="connsiteX400" fmla="*/ 379571 w 2120484"/>
                <a:gd name="connsiteY400" fmla="*/ 229086 h 1230887"/>
                <a:gd name="connsiteX401" fmla="*/ 368732 w 2120484"/>
                <a:gd name="connsiteY401" fmla="*/ 222847 h 1230887"/>
                <a:gd name="connsiteX402" fmla="*/ 374475 w 2120484"/>
                <a:gd name="connsiteY402" fmla="*/ 212865 h 1230887"/>
                <a:gd name="connsiteX403" fmla="*/ 385296 w 2120484"/>
                <a:gd name="connsiteY403" fmla="*/ 219123 h 1230887"/>
                <a:gd name="connsiteX404" fmla="*/ 379571 w 2120484"/>
                <a:gd name="connsiteY404" fmla="*/ 229086 h 1230887"/>
                <a:gd name="connsiteX405" fmla="*/ 357854 w 2120484"/>
                <a:gd name="connsiteY405" fmla="*/ 216589 h 1230887"/>
                <a:gd name="connsiteX406" fmla="*/ 347024 w 2120484"/>
                <a:gd name="connsiteY406" fmla="*/ 210303 h 1230887"/>
                <a:gd name="connsiteX407" fmla="*/ 352825 w 2120484"/>
                <a:gd name="connsiteY407" fmla="*/ 200340 h 1230887"/>
                <a:gd name="connsiteX408" fmla="*/ 363646 w 2120484"/>
                <a:gd name="connsiteY408" fmla="*/ 206597 h 1230887"/>
                <a:gd name="connsiteX409" fmla="*/ 357854 w 2120484"/>
                <a:gd name="connsiteY409" fmla="*/ 216589 h 1230887"/>
                <a:gd name="connsiteX410" fmla="*/ 336204 w 2120484"/>
                <a:gd name="connsiteY410" fmla="*/ 204045 h 1230887"/>
                <a:gd name="connsiteX411" fmla="*/ 325336 w 2120484"/>
                <a:gd name="connsiteY411" fmla="*/ 197796 h 1230887"/>
                <a:gd name="connsiteX412" fmla="*/ 331099 w 2120484"/>
                <a:gd name="connsiteY412" fmla="*/ 187814 h 1230887"/>
                <a:gd name="connsiteX413" fmla="*/ 341938 w 2120484"/>
                <a:gd name="connsiteY413" fmla="*/ 194101 h 1230887"/>
                <a:gd name="connsiteX414" fmla="*/ 336204 w 2120484"/>
                <a:gd name="connsiteY414" fmla="*/ 204045 h 1230887"/>
                <a:gd name="connsiteX415" fmla="*/ 314515 w 2120484"/>
                <a:gd name="connsiteY415" fmla="*/ 191510 h 1230887"/>
                <a:gd name="connsiteX416" fmla="*/ 303676 w 2120484"/>
                <a:gd name="connsiteY416" fmla="*/ 185280 h 1230887"/>
                <a:gd name="connsiteX417" fmla="*/ 309391 w 2120484"/>
                <a:gd name="connsiteY417" fmla="*/ 175298 h 1230887"/>
                <a:gd name="connsiteX418" fmla="*/ 320240 w 2120484"/>
                <a:gd name="connsiteY418" fmla="*/ 181575 h 1230887"/>
                <a:gd name="connsiteX419" fmla="*/ 314515 w 2120484"/>
                <a:gd name="connsiteY419" fmla="*/ 191510 h 1230887"/>
                <a:gd name="connsiteX420" fmla="*/ 292818 w 2120484"/>
                <a:gd name="connsiteY420" fmla="*/ 178994 h 1230887"/>
                <a:gd name="connsiteX421" fmla="*/ 281950 w 2120484"/>
                <a:gd name="connsiteY421" fmla="*/ 172736 h 1230887"/>
                <a:gd name="connsiteX422" fmla="*/ 287703 w 2120484"/>
                <a:gd name="connsiteY422" fmla="*/ 162773 h 1230887"/>
                <a:gd name="connsiteX423" fmla="*/ 298571 w 2120484"/>
                <a:gd name="connsiteY423" fmla="*/ 169012 h 1230887"/>
                <a:gd name="connsiteX424" fmla="*/ 292818 w 2120484"/>
                <a:gd name="connsiteY424" fmla="*/ 178994 h 1230887"/>
                <a:gd name="connsiteX425" fmla="*/ 271110 w 2120484"/>
                <a:gd name="connsiteY425" fmla="*/ 166488 h 1230887"/>
                <a:gd name="connsiteX426" fmla="*/ 260290 w 2120484"/>
                <a:gd name="connsiteY426" fmla="*/ 160220 h 1230887"/>
                <a:gd name="connsiteX427" fmla="*/ 266014 w 2120484"/>
                <a:gd name="connsiteY427" fmla="*/ 150238 h 1230887"/>
                <a:gd name="connsiteX428" fmla="*/ 276854 w 2120484"/>
                <a:gd name="connsiteY428" fmla="*/ 156534 h 1230887"/>
                <a:gd name="connsiteX429" fmla="*/ 271110 w 2120484"/>
                <a:gd name="connsiteY429" fmla="*/ 166488 h 1230887"/>
                <a:gd name="connsiteX430" fmla="*/ 249469 w 2120484"/>
                <a:gd name="connsiteY430" fmla="*/ 153943 h 1230887"/>
                <a:gd name="connsiteX431" fmla="*/ 238611 w 2120484"/>
                <a:gd name="connsiteY431" fmla="*/ 147695 h 1230887"/>
                <a:gd name="connsiteX432" fmla="*/ 244364 w 2120484"/>
                <a:gd name="connsiteY432" fmla="*/ 137760 h 1230887"/>
                <a:gd name="connsiteX433" fmla="*/ 255175 w 2120484"/>
                <a:gd name="connsiteY433" fmla="*/ 143999 h 1230887"/>
                <a:gd name="connsiteX434" fmla="*/ 249469 w 2120484"/>
                <a:gd name="connsiteY434" fmla="*/ 153943 h 1230887"/>
                <a:gd name="connsiteX435" fmla="*/ 227762 w 2120484"/>
                <a:gd name="connsiteY435" fmla="*/ 141418 h 1230887"/>
                <a:gd name="connsiteX436" fmla="*/ 216903 w 2120484"/>
                <a:gd name="connsiteY436" fmla="*/ 135160 h 1230887"/>
                <a:gd name="connsiteX437" fmla="*/ 222656 w 2120484"/>
                <a:gd name="connsiteY437" fmla="*/ 125216 h 1230887"/>
                <a:gd name="connsiteX438" fmla="*/ 233506 w 2120484"/>
                <a:gd name="connsiteY438" fmla="*/ 131464 h 1230887"/>
                <a:gd name="connsiteX439" fmla="*/ 227762 w 2120484"/>
                <a:gd name="connsiteY439" fmla="*/ 141418 h 1230887"/>
                <a:gd name="connsiteX440" fmla="*/ 206073 w 2120484"/>
                <a:gd name="connsiteY440" fmla="*/ 128911 h 1230887"/>
                <a:gd name="connsiteX441" fmla="*/ 195215 w 2120484"/>
                <a:gd name="connsiteY441" fmla="*/ 122663 h 1230887"/>
                <a:gd name="connsiteX442" fmla="*/ 200939 w 2120484"/>
                <a:gd name="connsiteY442" fmla="*/ 112681 h 1230887"/>
                <a:gd name="connsiteX443" fmla="*/ 211798 w 2120484"/>
                <a:gd name="connsiteY443" fmla="*/ 118948 h 1230887"/>
                <a:gd name="connsiteX444" fmla="*/ 206073 w 2120484"/>
                <a:gd name="connsiteY444" fmla="*/ 128911 h 1230887"/>
                <a:gd name="connsiteX445" fmla="*/ 184375 w 2120484"/>
                <a:gd name="connsiteY445" fmla="*/ 116377 h 1230887"/>
                <a:gd name="connsiteX446" fmla="*/ 173517 w 2120484"/>
                <a:gd name="connsiteY446" fmla="*/ 110138 h 1230887"/>
                <a:gd name="connsiteX447" fmla="*/ 179261 w 2120484"/>
                <a:gd name="connsiteY447" fmla="*/ 100165 h 1230887"/>
                <a:gd name="connsiteX448" fmla="*/ 190119 w 2120484"/>
                <a:gd name="connsiteY448" fmla="*/ 106461 h 1230887"/>
                <a:gd name="connsiteX449" fmla="*/ 184375 w 2120484"/>
                <a:gd name="connsiteY449" fmla="*/ 116377 h 1230887"/>
                <a:gd name="connsiteX450" fmla="*/ 162696 w 2120484"/>
                <a:gd name="connsiteY450" fmla="*/ 103880 h 1230887"/>
                <a:gd name="connsiteX451" fmla="*/ 151838 w 2120484"/>
                <a:gd name="connsiteY451" fmla="*/ 97574 h 1230887"/>
                <a:gd name="connsiteX452" fmla="*/ 157553 w 2120484"/>
                <a:gd name="connsiteY452" fmla="*/ 87649 h 1230887"/>
                <a:gd name="connsiteX453" fmla="*/ 168402 w 2120484"/>
                <a:gd name="connsiteY453" fmla="*/ 93897 h 1230887"/>
                <a:gd name="connsiteX454" fmla="*/ 162696 w 2120484"/>
                <a:gd name="connsiteY454" fmla="*/ 103880 h 1230887"/>
                <a:gd name="connsiteX455" fmla="*/ 141008 w 2120484"/>
                <a:gd name="connsiteY455" fmla="*/ 91364 h 1230887"/>
                <a:gd name="connsiteX456" fmla="*/ 130150 w 2120484"/>
                <a:gd name="connsiteY456" fmla="*/ 85068 h 1230887"/>
                <a:gd name="connsiteX457" fmla="*/ 135903 w 2120484"/>
                <a:gd name="connsiteY457" fmla="*/ 75124 h 1230887"/>
                <a:gd name="connsiteX458" fmla="*/ 146733 w 2120484"/>
                <a:gd name="connsiteY458" fmla="*/ 81391 h 1230887"/>
                <a:gd name="connsiteX459" fmla="*/ 141008 w 2120484"/>
                <a:gd name="connsiteY459" fmla="*/ 91364 h 1230887"/>
                <a:gd name="connsiteX460" fmla="*/ 119320 w 2120484"/>
                <a:gd name="connsiteY460" fmla="*/ 78800 h 1230887"/>
                <a:gd name="connsiteX461" fmla="*/ 108452 w 2120484"/>
                <a:gd name="connsiteY461" fmla="*/ 72552 h 1230887"/>
                <a:gd name="connsiteX462" fmla="*/ 114205 w 2120484"/>
                <a:gd name="connsiteY462" fmla="*/ 62589 h 1230887"/>
                <a:gd name="connsiteX463" fmla="*/ 125044 w 2120484"/>
                <a:gd name="connsiteY463" fmla="*/ 68875 h 1230887"/>
                <a:gd name="connsiteX464" fmla="*/ 119320 w 2120484"/>
                <a:gd name="connsiteY464" fmla="*/ 78800 h 1230887"/>
                <a:gd name="connsiteX465" fmla="*/ 97612 w 2120484"/>
                <a:gd name="connsiteY465" fmla="*/ 66285 h 1230887"/>
                <a:gd name="connsiteX466" fmla="*/ 86782 w 2120484"/>
                <a:gd name="connsiteY466" fmla="*/ 60046 h 1230887"/>
                <a:gd name="connsiteX467" fmla="*/ 92535 w 2120484"/>
                <a:gd name="connsiteY467" fmla="*/ 50092 h 1230887"/>
                <a:gd name="connsiteX468" fmla="*/ 103346 w 2120484"/>
                <a:gd name="connsiteY468" fmla="*/ 56321 h 1230887"/>
                <a:gd name="connsiteX469" fmla="*/ 97612 w 2120484"/>
                <a:gd name="connsiteY469" fmla="*/ 66285 h 1230887"/>
                <a:gd name="connsiteX470" fmla="*/ 75933 w 2120484"/>
                <a:gd name="connsiteY470" fmla="*/ 53778 h 1230887"/>
                <a:gd name="connsiteX471" fmla="*/ 65065 w 2120484"/>
                <a:gd name="connsiteY471" fmla="*/ 47501 h 1230887"/>
                <a:gd name="connsiteX472" fmla="*/ 70818 w 2120484"/>
                <a:gd name="connsiteY472" fmla="*/ 37529 h 1230887"/>
                <a:gd name="connsiteX473" fmla="*/ 81686 w 2120484"/>
                <a:gd name="connsiteY473" fmla="*/ 43815 h 1230887"/>
                <a:gd name="connsiteX474" fmla="*/ 75933 w 2120484"/>
                <a:gd name="connsiteY474" fmla="*/ 53778 h 1230887"/>
                <a:gd name="connsiteX475" fmla="*/ 54226 w 2120484"/>
                <a:gd name="connsiteY475" fmla="*/ 41224 h 1230887"/>
                <a:gd name="connsiteX476" fmla="*/ 43386 w 2120484"/>
                <a:gd name="connsiteY476" fmla="*/ 35033 h 1230887"/>
                <a:gd name="connsiteX477" fmla="*/ 49139 w 2120484"/>
                <a:gd name="connsiteY477" fmla="*/ 25051 h 1230887"/>
                <a:gd name="connsiteX478" fmla="*/ 59969 w 2120484"/>
                <a:gd name="connsiteY478" fmla="*/ 31299 h 1230887"/>
                <a:gd name="connsiteX479" fmla="*/ 54226 w 2120484"/>
                <a:gd name="connsiteY479" fmla="*/ 41224 h 1230887"/>
                <a:gd name="connsiteX480" fmla="*/ 32585 w 2120484"/>
                <a:gd name="connsiteY480" fmla="*/ 28747 h 1230887"/>
                <a:gd name="connsiteX481" fmla="*/ 21707 w 2120484"/>
                <a:gd name="connsiteY481" fmla="*/ 22450 h 1230887"/>
                <a:gd name="connsiteX482" fmla="*/ 27432 w 2120484"/>
                <a:gd name="connsiteY482" fmla="*/ 12535 h 1230887"/>
                <a:gd name="connsiteX483" fmla="*/ 38300 w 2120484"/>
                <a:gd name="connsiteY483" fmla="*/ 18764 h 1230887"/>
                <a:gd name="connsiteX484" fmla="*/ 32585 w 2120484"/>
                <a:gd name="connsiteY484" fmla="*/ 28747 h 1230887"/>
                <a:gd name="connsiteX485" fmla="*/ 10868 w 2120484"/>
                <a:gd name="connsiteY485" fmla="*/ 16221 h 1230887"/>
                <a:gd name="connsiteX486" fmla="*/ 0 w 2120484"/>
                <a:gd name="connsiteY486" fmla="*/ 9963 h 1230887"/>
                <a:gd name="connsiteX487" fmla="*/ 5753 w 2120484"/>
                <a:gd name="connsiteY487" fmla="*/ 0 h 1230887"/>
                <a:gd name="connsiteX488" fmla="*/ 16612 w 2120484"/>
                <a:gd name="connsiteY488" fmla="*/ 6248 h 1230887"/>
                <a:gd name="connsiteX489" fmla="*/ 10868 w 2120484"/>
                <a:gd name="connsiteY489" fmla="*/ 16221 h 123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84" h="1230887">
                  <a:moveTo>
                    <a:pt x="2114731" y="1230887"/>
                  </a:moveTo>
                  <a:lnTo>
                    <a:pt x="2103911" y="1224620"/>
                  </a:lnTo>
                  <a:lnTo>
                    <a:pt x="2109626" y="1214666"/>
                  </a:lnTo>
                  <a:lnTo>
                    <a:pt x="2120484" y="1220934"/>
                  </a:lnTo>
                  <a:lnTo>
                    <a:pt x="2114731" y="1230887"/>
                  </a:lnTo>
                  <a:close/>
                  <a:moveTo>
                    <a:pt x="2093024" y="1218362"/>
                  </a:moveTo>
                  <a:lnTo>
                    <a:pt x="2082174" y="1212095"/>
                  </a:lnTo>
                  <a:lnTo>
                    <a:pt x="2087937" y="1202151"/>
                  </a:lnTo>
                  <a:lnTo>
                    <a:pt x="2098796" y="1208418"/>
                  </a:lnTo>
                  <a:lnTo>
                    <a:pt x="2093024" y="1218362"/>
                  </a:lnTo>
                  <a:close/>
                  <a:moveTo>
                    <a:pt x="2071373" y="1205846"/>
                  </a:moveTo>
                  <a:lnTo>
                    <a:pt x="2060515" y="1199607"/>
                  </a:lnTo>
                  <a:lnTo>
                    <a:pt x="2066259" y="1189615"/>
                  </a:lnTo>
                  <a:lnTo>
                    <a:pt x="2077117" y="1195883"/>
                  </a:lnTo>
                  <a:lnTo>
                    <a:pt x="2071373" y="1205846"/>
                  </a:lnTo>
                  <a:close/>
                  <a:moveTo>
                    <a:pt x="2049694" y="1193302"/>
                  </a:moveTo>
                  <a:lnTo>
                    <a:pt x="2038846" y="1187072"/>
                  </a:lnTo>
                  <a:lnTo>
                    <a:pt x="2044560" y="1177090"/>
                  </a:lnTo>
                  <a:lnTo>
                    <a:pt x="2055419" y="1183348"/>
                  </a:lnTo>
                  <a:lnTo>
                    <a:pt x="2049694" y="1193302"/>
                  </a:lnTo>
                  <a:close/>
                  <a:moveTo>
                    <a:pt x="2027996" y="1180824"/>
                  </a:moveTo>
                  <a:lnTo>
                    <a:pt x="2017138" y="1174566"/>
                  </a:lnTo>
                  <a:lnTo>
                    <a:pt x="2022891" y="1164584"/>
                  </a:lnTo>
                  <a:lnTo>
                    <a:pt x="2033740" y="1170832"/>
                  </a:lnTo>
                  <a:lnTo>
                    <a:pt x="2027996" y="1180824"/>
                  </a:lnTo>
                  <a:close/>
                  <a:moveTo>
                    <a:pt x="2006280" y="1168279"/>
                  </a:moveTo>
                  <a:lnTo>
                    <a:pt x="1995421" y="1162031"/>
                  </a:lnTo>
                  <a:lnTo>
                    <a:pt x="2001174" y="1152049"/>
                  </a:lnTo>
                  <a:lnTo>
                    <a:pt x="2012023" y="1158297"/>
                  </a:lnTo>
                  <a:lnTo>
                    <a:pt x="2006280" y="1168279"/>
                  </a:lnTo>
                  <a:close/>
                  <a:moveTo>
                    <a:pt x="1984582" y="1155754"/>
                  </a:moveTo>
                  <a:lnTo>
                    <a:pt x="1973714" y="1149487"/>
                  </a:lnTo>
                  <a:lnTo>
                    <a:pt x="1979485" y="1139552"/>
                  </a:lnTo>
                  <a:lnTo>
                    <a:pt x="1990363" y="1145810"/>
                  </a:lnTo>
                  <a:lnTo>
                    <a:pt x="1984582" y="1155754"/>
                  </a:lnTo>
                  <a:close/>
                  <a:moveTo>
                    <a:pt x="1962950" y="1143257"/>
                  </a:moveTo>
                  <a:lnTo>
                    <a:pt x="1952072" y="1136971"/>
                  </a:lnTo>
                  <a:lnTo>
                    <a:pt x="1957816" y="1127017"/>
                  </a:lnTo>
                  <a:lnTo>
                    <a:pt x="1968703" y="1133275"/>
                  </a:lnTo>
                  <a:lnTo>
                    <a:pt x="1962950" y="1143257"/>
                  </a:lnTo>
                  <a:close/>
                  <a:moveTo>
                    <a:pt x="1941224" y="1130703"/>
                  </a:moveTo>
                  <a:lnTo>
                    <a:pt x="1930403" y="1124465"/>
                  </a:lnTo>
                  <a:lnTo>
                    <a:pt x="1936118" y="1114501"/>
                  </a:lnTo>
                  <a:lnTo>
                    <a:pt x="1946967" y="1120740"/>
                  </a:lnTo>
                  <a:lnTo>
                    <a:pt x="1941224" y="1130703"/>
                  </a:lnTo>
                  <a:close/>
                  <a:moveTo>
                    <a:pt x="1919526" y="1118216"/>
                  </a:moveTo>
                  <a:lnTo>
                    <a:pt x="1908648" y="1111901"/>
                  </a:lnTo>
                  <a:lnTo>
                    <a:pt x="1914439" y="1101967"/>
                  </a:lnTo>
                  <a:lnTo>
                    <a:pt x="1925279" y="1108263"/>
                  </a:lnTo>
                  <a:lnTo>
                    <a:pt x="1919526" y="1118216"/>
                  </a:lnTo>
                  <a:close/>
                  <a:moveTo>
                    <a:pt x="1897847" y="1105691"/>
                  </a:moveTo>
                  <a:lnTo>
                    <a:pt x="1886979" y="1099414"/>
                  </a:lnTo>
                  <a:lnTo>
                    <a:pt x="1892732" y="1089431"/>
                  </a:lnTo>
                  <a:lnTo>
                    <a:pt x="1903591" y="1095680"/>
                  </a:lnTo>
                  <a:lnTo>
                    <a:pt x="1897847" y="1105691"/>
                  </a:lnTo>
                  <a:close/>
                  <a:moveTo>
                    <a:pt x="1876168" y="1093146"/>
                  </a:moveTo>
                  <a:lnTo>
                    <a:pt x="1865300" y="1086879"/>
                  </a:lnTo>
                  <a:lnTo>
                    <a:pt x="1871053" y="1076925"/>
                  </a:lnTo>
                  <a:lnTo>
                    <a:pt x="1881873" y="1083164"/>
                  </a:lnTo>
                  <a:lnTo>
                    <a:pt x="1876168" y="1093146"/>
                  </a:lnTo>
                  <a:close/>
                  <a:moveTo>
                    <a:pt x="1854451" y="1080611"/>
                  </a:moveTo>
                  <a:lnTo>
                    <a:pt x="1843602" y="1074344"/>
                  </a:lnTo>
                  <a:lnTo>
                    <a:pt x="1849384" y="1064419"/>
                  </a:lnTo>
                  <a:lnTo>
                    <a:pt x="1860223" y="1070696"/>
                  </a:lnTo>
                  <a:lnTo>
                    <a:pt x="1854451" y="1080611"/>
                  </a:lnTo>
                  <a:close/>
                  <a:moveTo>
                    <a:pt x="1832782" y="1068124"/>
                  </a:moveTo>
                  <a:lnTo>
                    <a:pt x="1821923" y="1061866"/>
                  </a:lnTo>
                  <a:lnTo>
                    <a:pt x="1827676" y="1051884"/>
                  </a:lnTo>
                  <a:lnTo>
                    <a:pt x="1838515" y="1058133"/>
                  </a:lnTo>
                  <a:lnTo>
                    <a:pt x="1832782" y="1068124"/>
                  </a:lnTo>
                  <a:close/>
                  <a:moveTo>
                    <a:pt x="1811093" y="1055570"/>
                  </a:moveTo>
                  <a:lnTo>
                    <a:pt x="1800235" y="1049321"/>
                  </a:lnTo>
                  <a:lnTo>
                    <a:pt x="1805997" y="1039349"/>
                  </a:lnTo>
                  <a:lnTo>
                    <a:pt x="1816808" y="1045597"/>
                  </a:lnTo>
                  <a:lnTo>
                    <a:pt x="1811093" y="1055570"/>
                  </a:lnTo>
                  <a:close/>
                  <a:moveTo>
                    <a:pt x="1789405" y="1043064"/>
                  </a:moveTo>
                  <a:lnTo>
                    <a:pt x="1778546" y="1036825"/>
                  </a:lnTo>
                  <a:lnTo>
                    <a:pt x="1784290" y="1026843"/>
                  </a:lnTo>
                  <a:lnTo>
                    <a:pt x="1795139" y="1033091"/>
                  </a:lnTo>
                  <a:lnTo>
                    <a:pt x="1789405" y="1043064"/>
                  </a:lnTo>
                  <a:close/>
                  <a:moveTo>
                    <a:pt x="1767716" y="1030519"/>
                  </a:moveTo>
                  <a:lnTo>
                    <a:pt x="1756877" y="1024271"/>
                  </a:lnTo>
                  <a:lnTo>
                    <a:pt x="1762611" y="1014317"/>
                  </a:lnTo>
                  <a:lnTo>
                    <a:pt x="1773469" y="1020566"/>
                  </a:lnTo>
                  <a:lnTo>
                    <a:pt x="1767716" y="1030519"/>
                  </a:lnTo>
                  <a:close/>
                  <a:moveTo>
                    <a:pt x="1746018" y="1017984"/>
                  </a:moveTo>
                  <a:lnTo>
                    <a:pt x="1735150" y="1011736"/>
                  </a:lnTo>
                  <a:lnTo>
                    <a:pt x="1740923" y="1001782"/>
                  </a:lnTo>
                  <a:lnTo>
                    <a:pt x="1751781" y="1008079"/>
                  </a:lnTo>
                  <a:lnTo>
                    <a:pt x="1746018" y="1017984"/>
                  </a:lnTo>
                  <a:close/>
                  <a:moveTo>
                    <a:pt x="1724339" y="1005507"/>
                  </a:moveTo>
                  <a:lnTo>
                    <a:pt x="1713481" y="999230"/>
                  </a:lnTo>
                  <a:lnTo>
                    <a:pt x="1719234" y="989266"/>
                  </a:lnTo>
                  <a:lnTo>
                    <a:pt x="1730064" y="995515"/>
                  </a:lnTo>
                  <a:lnTo>
                    <a:pt x="1724339" y="1005507"/>
                  </a:lnTo>
                  <a:close/>
                  <a:moveTo>
                    <a:pt x="1702660" y="992962"/>
                  </a:moveTo>
                  <a:lnTo>
                    <a:pt x="1691783" y="986733"/>
                  </a:lnTo>
                  <a:lnTo>
                    <a:pt x="1697517" y="976741"/>
                  </a:lnTo>
                  <a:lnTo>
                    <a:pt x="1708366" y="982999"/>
                  </a:lnTo>
                  <a:lnTo>
                    <a:pt x="1702660" y="992962"/>
                  </a:lnTo>
                  <a:close/>
                  <a:moveTo>
                    <a:pt x="1680915" y="980437"/>
                  </a:moveTo>
                  <a:lnTo>
                    <a:pt x="1670057" y="974160"/>
                  </a:lnTo>
                  <a:lnTo>
                    <a:pt x="1675867" y="964244"/>
                  </a:lnTo>
                  <a:lnTo>
                    <a:pt x="1686706" y="970502"/>
                  </a:lnTo>
                  <a:lnTo>
                    <a:pt x="1680915" y="980437"/>
                  </a:lnTo>
                  <a:close/>
                  <a:moveTo>
                    <a:pt x="1659264" y="967921"/>
                  </a:moveTo>
                  <a:lnTo>
                    <a:pt x="1648444" y="961692"/>
                  </a:lnTo>
                  <a:lnTo>
                    <a:pt x="1654150" y="951690"/>
                  </a:lnTo>
                  <a:lnTo>
                    <a:pt x="1665027" y="957949"/>
                  </a:lnTo>
                  <a:lnTo>
                    <a:pt x="1659264" y="967921"/>
                  </a:lnTo>
                  <a:close/>
                  <a:moveTo>
                    <a:pt x="1637605" y="955405"/>
                  </a:moveTo>
                  <a:lnTo>
                    <a:pt x="1626727" y="949147"/>
                  </a:lnTo>
                  <a:lnTo>
                    <a:pt x="1632471" y="939165"/>
                  </a:lnTo>
                  <a:lnTo>
                    <a:pt x="1643310" y="945423"/>
                  </a:lnTo>
                  <a:lnTo>
                    <a:pt x="1637605" y="955405"/>
                  </a:lnTo>
                  <a:close/>
                  <a:moveTo>
                    <a:pt x="1615840" y="942889"/>
                  </a:moveTo>
                  <a:lnTo>
                    <a:pt x="1605020" y="936593"/>
                  </a:lnTo>
                  <a:lnTo>
                    <a:pt x="1610782" y="926649"/>
                  </a:lnTo>
                  <a:lnTo>
                    <a:pt x="1621622" y="932926"/>
                  </a:lnTo>
                  <a:lnTo>
                    <a:pt x="1615840" y="942889"/>
                  </a:lnTo>
                  <a:close/>
                  <a:moveTo>
                    <a:pt x="1594171" y="930364"/>
                  </a:moveTo>
                  <a:lnTo>
                    <a:pt x="1583360" y="924077"/>
                  </a:lnTo>
                  <a:lnTo>
                    <a:pt x="1589103" y="914124"/>
                  </a:lnTo>
                  <a:lnTo>
                    <a:pt x="1599924" y="920410"/>
                  </a:lnTo>
                  <a:lnTo>
                    <a:pt x="1594171" y="930364"/>
                  </a:lnTo>
                  <a:close/>
                  <a:moveTo>
                    <a:pt x="1572473" y="917820"/>
                  </a:moveTo>
                  <a:lnTo>
                    <a:pt x="1561652" y="911562"/>
                  </a:lnTo>
                  <a:lnTo>
                    <a:pt x="1567406" y="901627"/>
                  </a:lnTo>
                  <a:lnTo>
                    <a:pt x="1578245" y="907875"/>
                  </a:lnTo>
                  <a:lnTo>
                    <a:pt x="1572473" y="917820"/>
                  </a:lnTo>
                  <a:close/>
                  <a:moveTo>
                    <a:pt x="1550823" y="905256"/>
                  </a:moveTo>
                  <a:lnTo>
                    <a:pt x="1539974" y="899055"/>
                  </a:lnTo>
                  <a:lnTo>
                    <a:pt x="1545717" y="889092"/>
                  </a:lnTo>
                  <a:lnTo>
                    <a:pt x="1556576" y="895331"/>
                  </a:lnTo>
                  <a:lnTo>
                    <a:pt x="1550823" y="905256"/>
                  </a:lnTo>
                  <a:close/>
                  <a:moveTo>
                    <a:pt x="1529144" y="892778"/>
                  </a:moveTo>
                  <a:lnTo>
                    <a:pt x="1518304" y="886540"/>
                  </a:lnTo>
                  <a:lnTo>
                    <a:pt x="1524000" y="876548"/>
                  </a:lnTo>
                  <a:lnTo>
                    <a:pt x="1534868" y="882806"/>
                  </a:lnTo>
                  <a:lnTo>
                    <a:pt x="1529144" y="892778"/>
                  </a:lnTo>
                  <a:close/>
                  <a:moveTo>
                    <a:pt x="1507446" y="880253"/>
                  </a:moveTo>
                  <a:lnTo>
                    <a:pt x="1496578" y="873995"/>
                  </a:lnTo>
                  <a:lnTo>
                    <a:pt x="1502321" y="864070"/>
                  </a:lnTo>
                  <a:lnTo>
                    <a:pt x="1513189" y="870280"/>
                  </a:lnTo>
                  <a:lnTo>
                    <a:pt x="1507446" y="880253"/>
                  </a:lnTo>
                  <a:close/>
                  <a:moveTo>
                    <a:pt x="1485729" y="867747"/>
                  </a:moveTo>
                  <a:lnTo>
                    <a:pt x="1474908" y="861451"/>
                  </a:lnTo>
                  <a:lnTo>
                    <a:pt x="1480614" y="851516"/>
                  </a:lnTo>
                  <a:lnTo>
                    <a:pt x="1491482" y="857803"/>
                  </a:lnTo>
                  <a:lnTo>
                    <a:pt x="1485729" y="867747"/>
                  </a:lnTo>
                  <a:close/>
                  <a:moveTo>
                    <a:pt x="1464040" y="855221"/>
                  </a:moveTo>
                  <a:lnTo>
                    <a:pt x="1453229" y="848954"/>
                  </a:lnTo>
                  <a:lnTo>
                    <a:pt x="1458973" y="839019"/>
                  </a:lnTo>
                  <a:lnTo>
                    <a:pt x="1469793" y="845277"/>
                  </a:lnTo>
                  <a:lnTo>
                    <a:pt x="1464040" y="855221"/>
                  </a:lnTo>
                  <a:close/>
                  <a:moveTo>
                    <a:pt x="1442361" y="842677"/>
                  </a:moveTo>
                  <a:lnTo>
                    <a:pt x="1431531" y="836448"/>
                  </a:lnTo>
                  <a:lnTo>
                    <a:pt x="1437256" y="826475"/>
                  </a:lnTo>
                  <a:lnTo>
                    <a:pt x="1448114" y="832752"/>
                  </a:lnTo>
                  <a:lnTo>
                    <a:pt x="1442361" y="842677"/>
                  </a:lnTo>
                  <a:close/>
                  <a:moveTo>
                    <a:pt x="1420663" y="830151"/>
                  </a:moveTo>
                  <a:lnTo>
                    <a:pt x="1409843" y="823922"/>
                  </a:lnTo>
                  <a:lnTo>
                    <a:pt x="1415558" y="813940"/>
                  </a:lnTo>
                  <a:lnTo>
                    <a:pt x="1426426" y="820217"/>
                  </a:lnTo>
                  <a:lnTo>
                    <a:pt x="1420663" y="830151"/>
                  </a:lnTo>
                  <a:close/>
                  <a:moveTo>
                    <a:pt x="1398994" y="817645"/>
                  </a:moveTo>
                  <a:lnTo>
                    <a:pt x="1388116" y="811387"/>
                  </a:lnTo>
                  <a:lnTo>
                    <a:pt x="1393870" y="801453"/>
                  </a:lnTo>
                  <a:lnTo>
                    <a:pt x="1404699" y="807691"/>
                  </a:lnTo>
                  <a:lnTo>
                    <a:pt x="1398994" y="817645"/>
                  </a:lnTo>
                  <a:close/>
                  <a:moveTo>
                    <a:pt x="1377287" y="805110"/>
                  </a:moveTo>
                  <a:lnTo>
                    <a:pt x="1366418" y="798843"/>
                  </a:lnTo>
                  <a:lnTo>
                    <a:pt x="1372172" y="788918"/>
                  </a:lnTo>
                  <a:lnTo>
                    <a:pt x="1383021" y="795176"/>
                  </a:lnTo>
                  <a:lnTo>
                    <a:pt x="1377287" y="805110"/>
                  </a:lnTo>
                  <a:close/>
                  <a:moveTo>
                    <a:pt x="1355646" y="792575"/>
                  </a:moveTo>
                  <a:lnTo>
                    <a:pt x="1344778" y="786356"/>
                  </a:lnTo>
                  <a:lnTo>
                    <a:pt x="1350502" y="776373"/>
                  </a:lnTo>
                  <a:lnTo>
                    <a:pt x="1361351" y="782669"/>
                  </a:lnTo>
                  <a:lnTo>
                    <a:pt x="1355646" y="792575"/>
                  </a:lnTo>
                  <a:close/>
                  <a:moveTo>
                    <a:pt x="1333938" y="780079"/>
                  </a:moveTo>
                  <a:lnTo>
                    <a:pt x="1323070" y="773802"/>
                  </a:lnTo>
                  <a:lnTo>
                    <a:pt x="1328814" y="763867"/>
                  </a:lnTo>
                  <a:lnTo>
                    <a:pt x="1339682" y="770125"/>
                  </a:lnTo>
                  <a:lnTo>
                    <a:pt x="1333938" y="780079"/>
                  </a:lnTo>
                  <a:close/>
                  <a:moveTo>
                    <a:pt x="1312212" y="767582"/>
                  </a:moveTo>
                  <a:lnTo>
                    <a:pt x="1301382" y="761295"/>
                  </a:lnTo>
                  <a:lnTo>
                    <a:pt x="1307116" y="751361"/>
                  </a:lnTo>
                  <a:lnTo>
                    <a:pt x="1317955" y="757590"/>
                  </a:lnTo>
                  <a:lnTo>
                    <a:pt x="1312212" y="767582"/>
                  </a:lnTo>
                  <a:close/>
                  <a:moveTo>
                    <a:pt x="1290542" y="755009"/>
                  </a:moveTo>
                  <a:lnTo>
                    <a:pt x="1279693" y="748751"/>
                  </a:lnTo>
                  <a:lnTo>
                    <a:pt x="1285447" y="738826"/>
                  </a:lnTo>
                  <a:lnTo>
                    <a:pt x="1296267" y="745084"/>
                  </a:lnTo>
                  <a:lnTo>
                    <a:pt x="1290542" y="755009"/>
                  </a:lnTo>
                  <a:close/>
                  <a:moveTo>
                    <a:pt x="1268844" y="742512"/>
                  </a:moveTo>
                  <a:lnTo>
                    <a:pt x="1258005" y="736264"/>
                  </a:lnTo>
                  <a:lnTo>
                    <a:pt x="1263758" y="726300"/>
                  </a:lnTo>
                  <a:lnTo>
                    <a:pt x="1274588" y="732558"/>
                  </a:lnTo>
                  <a:lnTo>
                    <a:pt x="1268844" y="742512"/>
                  </a:lnTo>
                  <a:close/>
                  <a:moveTo>
                    <a:pt x="1247156" y="729996"/>
                  </a:moveTo>
                  <a:lnTo>
                    <a:pt x="1236316" y="723729"/>
                  </a:lnTo>
                  <a:lnTo>
                    <a:pt x="1242051" y="713775"/>
                  </a:lnTo>
                  <a:lnTo>
                    <a:pt x="1252899" y="720024"/>
                  </a:lnTo>
                  <a:lnTo>
                    <a:pt x="1247156" y="729996"/>
                  </a:lnTo>
                  <a:close/>
                  <a:moveTo>
                    <a:pt x="1225496" y="717471"/>
                  </a:moveTo>
                  <a:lnTo>
                    <a:pt x="1214619" y="711213"/>
                  </a:lnTo>
                  <a:lnTo>
                    <a:pt x="1220372" y="701240"/>
                  </a:lnTo>
                  <a:lnTo>
                    <a:pt x="1231202" y="707507"/>
                  </a:lnTo>
                  <a:lnTo>
                    <a:pt x="1225496" y="717471"/>
                  </a:lnTo>
                  <a:close/>
                  <a:moveTo>
                    <a:pt x="1203779" y="704936"/>
                  </a:moveTo>
                  <a:lnTo>
                    <a:pt x="1192911" y="698687"/>
                  </a:lnTo>
                  <a:lnTo>
                    <a:pt x="1198655" y="688743"/>
                  </a:lnTo>
                  <a:lnTo>
                    <a:pt x="1209523" y="695001"/>
                  </a:lnTo>
                  <a:lnTo>
                    <a:pt x="1203779" y="704936"/>
                  </a:lnTo>
                  <a:close/>
                  <a:moveTo>
                    <a:pt x="1182100" y="692430"/>
                  </a:moveTo>
                  <a:lnTo>
                    <a:pt x="1171242" y="686153"/>
                  </a:lnTo>
                  <a:lnTo>
                    <a:pt x="1176995" y="676227"/>
                  </a:lnTo>
                  <a:lnTo>
                    <a:pt x="1187806" y="682457"/>
                  </a:lnTo>
                  <a:lnTo>
                    <a:pt x="1182100" y="692430"/>
                  </a:lnTo>
                  <a:close/>
                  <a:moveTo>
                    <a:pt x="1160421" y="679904"/>
                  </a:moveTo>
                  <a:lnTo>
                    <a:pt x="1149572" y="673646"/>
                  </a:lnTo>
                  <a:lnTo>
                    <a:pt x="1155325" y="663673"/>
                  </a:lnTo>
                  <a:lnTo>
                    <a:pt x="1166175" y="669950"/>
                  </a:lnTo>
                  <a:lnTo>
                    <a:pt x="1160421" y="679904"/>
                  </a:lnTo>
                  <a:close/>
                  <a:moveTo>
                    <a:pt x="1138704" y="667379"/>
                  </a:moveTo>
                  <a:lnTo>
                    <a:pt x="1127884" y="661092"/>
                  </a:lnTo>
                  <a:lnTo>
                    <a:pt x="1133599" y="651158"/>
                  </a:lnTo>
                  <a:lnTo>
                    <a:pt x="1144458" y="657444"/>
                  </a:lnTo>
                  <a:lnTo>
                    <a:pt x="1138704" y="667379"/>
                  </a:lnTo>
                  <a:close/>
                  <a:moveTo>
                    <a:pt x="1117035" y="654844"/>
                  </a:moveTo>
                  <a:lnTo>
                    <a:pt x="1106176" y="648586"/>
                  </a:lnTo>
                  <a:lnTo>
                    <a:pt x="1111910" y="638651"/>
                  </a:lnTo>
                  <a:lnTo>
                    <a:pt x="1122759" y="644881"/>
                  </a:lnTo>
                  <a:lnTo>
                    <a:pt x="1117035" y="654844"/>
                  </a:lnTo>
                  <a:close/>
                  <a:moveTo>
                    <a:pt x="1095318" y="642338"/>
                  </a:moveTo>
                  <a:lnTo>
                    <a:pt x="1084479" y="636061"/>
                  </a:lnTo>
                  <a:lnTo>
                    <a:pt x="1090213" y="626107"/>
                  </a:lnTo>
                  <a:lnTo>
                    <a:pt x="1101090" y="632374"/>
                  </a:lnTo>
                  <a:lnTo>
                    <a:pt x="1095318" y="642338"/>
                  </a:lnTo>
                  <a:close/>
                  <a:moveTo>
                    <a:pt x="1073620" y="629784"/>
                  </a:moveTo>
                  <a:lnTo>
                    <a:pt x="1062800" y="623564"/>
                  </a:lnTo>
                  <a:lnTo>
                    <a:pt x="1068534" y="613591"/>
                  </a:lnTo>
                  <a:lnTo>
                    <a:pt x="1079373" y="619878"/>
                  </a:lnTo>
                  <a:lnTo>
                    <a:pt x="1073620" y="629784"/>
                  </a:lnTo>
                  <a:close/>
                  <a:moveTo>
                    <a:pt x="1051979" y="617296"/>
                  </a:moveTo>
                  <a:lnTo>
                    <a:pt x="1041130" y="611019"/>
                  </a:lnTo>
                  <a:lnTo>
                    <a:pt x="1046855" y="601075"/>
                  </a:lnTo>
                  <a:lnTo>
                    <a:pt x="1057723" y="607352"/>
                  </a:lnTo>
                  <a:lnTo>
                    <a:pt x="1051979" y="617296"/>
                  </a:lnTo>
                  <a:close/>
                  <a:moveTo>
                    <a:pt x="1030253" y="604781"/>
                  </a:moveTo>
                  <a:lnTo>
                    <a:pt x="1019423" y="598523"/>
                  </a:lnTo>
                  <a:lnTo>
                    <a:pt x="1025166" y="588550"/>
                  </a:lnTo>
                  <a:lnTo>
                    <a:pt x="1036025" y="594798"/>
                  </a:lnTo>
                  <a:lnTo>
                    <a:pt x="1030253" y="604781"/>
                  </a:lnTo>
                  <a:close/>
                  <a:moveTo>
                    <a:pt x="1008593" y="592226"/>
                  </a:moveTo>
                  <a:lnTo>
                    <a:pt x="997734" y="585959"/>
                  </a:lnTo>
                  <a:lnTo>
                    <a:pt x="1003449" y="576044"/>
                  </a:lnTo>
                  <a:lnTo>
                    <a:pt x="1014336" y="582301"/>
                  </a:lnTo>
                  <a:lnTo>
                    <a:pt x="1008593" y="592226"/>
                  </a:lnTo>
                  <a:close/>
                  <a:moveTo>
                    <a:pt x="986876" y="579711"/>
                  </a:moveTo>
                  <a:lnTo>
                    <a:pt x="976036" y="573443"/>
                  </a:lnTo>
                  <a:lnTo>
                    <a:pt x="981761" y="563509"/>
                  </a:lnTo>
                  <a:lnTo>
                    <a:pt x="992629" y="569766"/>
                  </a:lnTo>
                  <a:lnTo>
                    <a:pt x="986876" y="579711"/>
                  </a:lnTo>
                  <a:close/>
                  <a:moveTo>
                    <a:pt x="965207" y="567195"/>
                  </a:moveTo>
                  <a:lnTo>
                    <a:pt x="954396" y="560937"/>
                  </a:lnTo>
                  <a:lnTo>
                    <a:pt x="960101" y="550974"/>
                  </a:lnTo>
                  <a:lnTo>
                    <a:pt x="970940" y="557232"/>
                  </a:lnTo>
                  <a:lnTo>
                    <a:pt x="965207" y="567195"/>
                  </a:lnTo>
                  <a:close/>
                  <a:moveTo>
                    <a:pt x="943528" y="554660"/>
                  </a:moveTo>
                  <a:lnTo>
                    <a:pt x="932669" y="548450"/>
                  </a:lnTo>
                  <a:lnTo>
                    <a:pt x="938413" y="538439"/>
                  </a:lnTo>
                  <a:lnTo>
                    <a:pt x="949252" y="544725"/>
                  </a:lnTo>
                  <a:lnTo>
                    <a:pt x="943528" y="554660"/>
                  </a:lnTo>
                  <a:close/>
                  <a:moveTo>
                    <a:pt x="921820" y="542154"/>
                  </a:moveTo>
                  <a:lnTo>
                    <a:pt x="910971" y="535877"/>
                  </a:lnTo>
                  <a:lnTo>
                    <a:pt x="916715" y="525961"/>
                  </a:lnTo>
                  <a:lnTo>
                    <a:pt x="927573" y="532209"/>
                  </a:lnTo>
                  <a:lnTo>
                    <a:pt x="921820" y="542154"/>
                  </a:lnTo>
                  <a:close/>
                  <a:moveTo>
                    <a:pt x="900151" y="529647"/>
                  </a:moveTo>
                  <a:lnTo>
                    <a:pt x="889292" y="523380"/>
                  </a:lnTo>
                  <a:lnTo>
                    <a:pt x="895045" y="513417"/>
                  </a:lnTo>
                  <a:lnTo>
                    <a:pt x="905866" y="519675"/>
                  </a:lnTo>
                  <a:lnTo>
                    <a:pt x="900151" y="529647"/>
                  </a:lnTo>
                  <a:close/>
                  <a:moveTo>
                    <a:pt x="878434" y="517103"/>
                  </a:moveTo>
                  <a:lnTo>
                    <a:pt x="867566" y="510864"/>
                  </a:lnTo>
                  <a:lnTo>
                    <a:pt x="873319" y="500891"/>
                  </a:lnTo>
                  <a:lnTo>
                    <a:pt x="884187" y="507140"/>
                  </a:lnTo>
                  <a:lnTo>
                    <a:pt x="878434" y="517103"/>
                  </a:lnTo>
                  <a:close/>
                  <a:moveTo>
                    <a:pt x="856755" y="504587"/>
                  </a:moveTo>
                  <a:lnTo>
                    <a:pt x="845915" y="498310"/>
                  </a:lnTo>
                  <a:lnTo>
                    <a:pt x="851650" y="488375"/>
                  </a:lnTo>
                  <a:lnTo>
                    <a:pt x="862517" y="494605"/>
                  </a:lnTo>
                  <a:lnTo>
                    <a:pt x="856755" y="504587"/>
                  </a:lnTo>
                  <a:close/>
                  <a:moveTo>
                    <a:pt x="835076" y="492090"/>
                  </a:moveTo>
                  <a:lnTo>
                    <a:pt x="824236" y="485804"/>
                  </a:lnTo>
                  <a:lnTo>
                    <a:pt x="829951" y="475831"/>
                  </a:lnTo>
                  <a:lnTo>
                    <a:pt x="840800" y="482079"/>
                  </a:lnTo>
                  <a:lnTo>
                    <a:pt x="835076" y="492090"/>
                  </a:lnTo>
                  <a:close/>
                  <a:moveTo>
                    <a:pt x="813368" y="479527"/>
                  </a:moveTo>
                  <a:lnTo>
                    <a:pt x="802519" y="473278"/>
                  </a:lnTo>
                  <a:lnTo>
                    <a:pt x="808272" y="463315"/>
                  </a:lnTo>
                  <a:lnTo>
                    <a:pt x="819131" y="469602"/>
                  </a:lnTo>
                  <a:lnTo>
                    <a:pt x="813368" y="479527"/>
                  </a:lnTo>
                  <a:close/>
                  <a:moveTo>
                    <a:pt x="791670" y="467011"/>
                  </a:moveTo>
                  <a:lnTo>
                    <a:pt x="780840" y="460772"/>
                  </a:lnTo>
                  <a:lnTo>
                    <a:pt x="786565" y="450799"/>
                  </a:lnTo>
                  <a:lnTo>
                    <a:pt x="797423" y="457057"/>
                  </a:lnTo>
                  <a:lnTo>
                    <a:pt x="791670" y="467011"/>
                  </a:lnTo>
                  <a:close/>
                  <a:moveTo>
                    <a:pt x="769991" y="454505"/>
                  </a:moveTo>
                  <a:lnTo>
                    <a:pt x="759133" y="448237"/>
                  </a:lnTo>
                  <a:lnTo>
                    <a:pt x="764877" y="438264"/>
                  </a:lnTo>
                  <a:lnTo>
                    <a:pt x="775735" y="444541"/>
                  </a:lnTo>
                  <a:lnTo>
                    <a:pt x="769991" y="454505"/>
                  </a:lnTo>
                  <a:close/>
                  <a:moveTo>
                    <a:pt x="748313" y="441979"/>
                  </a:moveTo>
                  <a:lnTo>
                    <a:pt x="737454" y="435731"/>
                  </a:lnTo>
                  <a:lnTo>
                    <a:pt x="743207" y="425730"/>
                  </a:lnTo>
                  <a:lnTo>
                    <a:pt x="754047" y="432006"/>
                  </a:lnTo>
                  <a:lnTo>
                    <a:pt x="748313" y="441979"/>
                  </a:lnTo>
                  <a:close/>
                  <a:moveTo>
                    <a:pt x="726634" y="429435"/>
                  </a:moveTo>
                  <a:lnTo>
                    <a:pt x="715785" y="423186"/>
                  </a:lnTo>
                  <a:lnTo>
                    <a:pt x="721509" y="413223"/>
                  </a:lnTo>
                  <a:lnTo>
                    <a:pt x="732349" y="419481"/>
                  </a:lnTo>
                  <a:lnTo>
                    <a:pt x="726634" y="429435"/>
                  </a:lnTo>
                  <a:close/>
                  <a:moveTo>
                    <a:pt x="704917" y="416938"/>
                  </a:moveTo>
                  <a:lnTo>
                    <a:pt x="694077" y="410642"/>
                  </a:lnTo>
                  <a:lnTo>
                    <a:pt x="699821" y="400736"/>
                  </a:lnTo>
                  <a:lnTo>
                    <a:pt x="710670" y="406956"/>
                  </a:lnTo>
                  <a:lnTo>
                    <a:pt x="704917" y="416938"/>
                  </a:lnTo>
                  <a:close/>
                  <a:moveTo>
                    <a:pt x="683266" y="404413"/>
                  </a:moveTo>
                  <a:lnTo>
                    <a:pt x="672370" y="398154"/>
                  </a:lnTo>
                  <a:lnTo>
                    <a:pt x="678104" y="388191"/>
                  </a:lnTo>
                  <a:lnTo>
                    <a:pt x="688982" y="394440"/>
                  </a:lnTo>
                  <a:lnTo>
                    <a:pt x="683266" y="404413"/>
                  </a:lnTo>
                  <a:close/>
                  <a:moveTo>
                    <a:pt x="661511" y="391859"/>
                  </a:moveTo>
                  <a:lnTo>
                    <a:pt x="650691" y="385610"/>
                  </a:lnTo>
                  <a:lnTo>
                    <a:pt x="656463" y="375666"/>
                  </a:lnTo>
                  <a:lnTo>
                    <a:pt x="667283" y="381943"/>
                  </a:lnTo>
                  <a:lnTo>
                    <a:pt x="661511" y="391859"/>
                  </a:lnTo>
                  <a:close/>
                  <a:moveTo>
                    <a:pt x="639861" y="379381"/>
                  </a:moveTo>
                  <a:lnTo>
                    <a:pt x="629003" y="373113"/>
                  </a:lnTo>
                  <a:lnTo>
                    <a:pt x="634755" y="363169"/>
                  </a:lnTo>
                  <a:lnTo>
                    <a:pt x="645595" y="369389"/>
                  </a:lnTo>
                  <a:lnTo>
                    <a:pt x="639861" y="379381"/>
                  </a:lnTo>
                  <a:close/>
                  <a:moveTo>
                    <a:pt x="618144" y="366856"/>
                  </a:moveTo>
                  <a:lnTo>
                    <a:pt x="607333" y="360559"/>
                  </a:lnTo>
                  <a:lnTo>
                    <a:pt x="613058" y="350644"/>
                  </a:lnTo>
                  <a:lnTo>
                    <a:pt x="623907" y="356873"/>
                  </a:lnTo>
                  <a:lnTo>
                    <a:pt x="618144" y="366856"/>
                  </a:lnTo>
                  <a:close/>
                  <a:moveTo>
                    <a:pt x="596475" y="354292"/>
                  </a:moveTo>
                  <a:lnTo>
                    <a:pt x="585635" y="348034"/>
                  </a:lnTo>
                  <a:lnTo>
                    <a:pt x="591379" y="338090"/>
                  </a:lnTo>
                  <a:lnTo>
                    <a:pt x="602209" y="344376"/>
                  </a:lnTo>
                  <a:lnTo>
                    <a:pt x="596475" y="354292"/>
                  </a:lnTo>
                  <a:close/>
                  <a:moveTo>
                    <a:pt x="574767" y="341795"/>
                  </a:moveTo>
                  <a:lnTo>
                    <a:pt x="563947" y="335518"/>
                  </a:lnTo>
                  <a:lnTo>
                    <a:pt x="569652" y="325574"/>
                  </a:lnTo>
                  <a:lnTo>
                    <a:pt x="580520" y="331842"/>
                  </a:lnTo>
                  <a:lnTo>
                    <a:pt x="574767" y="341795"/>
                  </a:lnTo>
                  <a:close/>
                  <a:moveTo>
                    <a:pt x="553117" y="329270"/>
                  </a:moveTo>
                  <a:lnTo>
                    <a:pt x="542277" y="322993"/>
                  </a:lnTo>
                  <a:lnTo>
                    <a:pt x="547973" y="313068"/>
                  </a:lnTo>
                  <a:lnTo>
                    <a:pt x="558851" y="319307"/>
                  </a:lnTo>
                  <a:lnTo>
                    <a:pt x="553117" y="329270"/>
                  </a:lnTo>
                  <a:close/>
                  <a:moveTo>
                    <a:pt x="531428" y="316735"/>
                  </a:moveTo>
                  <a:lnTo>
                    <a:pt x="520579" y="310467"/>
                  </a:lnTo>
                  <a:lnTo>
                    <a:pt x="526314" y="300533"/>
                  </a:lnTo>
                  <a:lnTo>
                    <a:pt x="537162" y="306800"/>
                  </a:lnTo>
                  <a:lnTo>
                    <a:pt x="531428" y="316735"/>
                  </a:lnTo>
                  <a:close/>
                  <a:moveTo>
                    <a:pt x="509702" y="304229"/>
                  </a:moveTo>
                  <a:lnTo>
                    <a:pt x="498853" y="297942"/>
                  </a:lnTo>
                  <a:lnTo>
                    <a:pt x="504597" y="288017"/>
                  </a:lnTo>
                  <a:lnTo>
                    <a:pt x="515445" y="294284"/>
                  </a:lnTo>
                  <a:lnTo>
                    <a:pt x="509702" y="304229"/>
                  </a:lnTo>
                  <a:close/>
                  <a:moveTo>
                    <a:pt x="488023" y="291703"/>
                  </a:moveTo>
                  <a:lnTo>
                    <a:pt x="477183" y="285445"/>
                  </a:lnTo>
                  <a:lnTo>
                    <a:pt x="482898" y="275482"/>
                  </a:lnTo>
                  <a:lnTo>
                    <a:pt x="493786" y="281712"/>
                  </a:lnTo>
                  <a:lnTo>
                    <a:pt x="488023" y="291703"/>
                  </a:lnTo>
                  <a:close/>
                  <a:moveTo>
                    <a:pt x="466315" y="279187"/>
                  </a:moveTo>
                  <a:lnTo>
                    <a:pt x="455476" y="272910"/>
                  </a:lnTo>
                  <a:lnTo>
                    <a:pt x="461220" y="262957"/>
                  </a:lnTo>
                  <a:lnTo>
                    <a:pt x="472088" y="269224"/>
                  </a:lnTo>
                  <a:lnTo>
                    <a:pt x="466315" y="279187"/>
                  </a:lnTo>
                  <a:close/>
                  <a:moveTo>
                    <a:pt x="444656" y="266643"/>
                  </a:moveTo>
                  <a:lnTo>
                    <a:pt x="433816" y="260385"/>
                  </a:lnTo>
                  <a:lnTo>
                    <a:pt x="439541" y="250450"/>
                  </a:lnTo>
                  <a:lnTo>
                    <a:pt x="450409" y="256680"/>
                  </a:lnTo>
                  <a:lnTo>
                    <a:pt x="444656" y="266643"/>
                  </a:lnTo>
                  <a:close/>
                  <a:moveTo>
                    <a:pt x="422977" y="254146"/>
                  </a:moveTo>
                  <a:lnTo>
                    <a:pt x="412118" y="247860"/>
                  </a:lnTo>
                  <a:lnTo>
                    <a:pt x="417862" y="237925"/>
                  </a:lnTo>
                  <a:lnTo>
                    <a:pt x="428701" y="244173"/>
                  </a:lnTo>
                  <a:lnTo>
                    <a:pt x="422977" y="254146"/>
                  </a:lnTo>
                  <a:close/>
                  <a:moveTo>
                    <a:pt x="401260" y="241573"/>
                  </a:moveTo>
                  <a:lnTo>
                    <a:pt x="390411" y="235382"/>
                  </a:lnTo>
                  <a:lnTo>
                    <a:pt x="396164" y="225390"/>
                  </a:lnTo>
                  <a:lnTo>
                    <a:pt x="407013" y="231667"/>
                  </a:lnTo>
                  <a:lnTo>
                    <a:pt x="401260" y="241573"/>
                  </a:lnTo>
                  <a:close/>
                  <a:moveTo>
                    <a:pt x="379571" y="229086"/>
                  </a:moveTo>
                  <a:lnTo>
                    <a:pt x="368732" y="222847"/>
                  </a:lnTo>
                  <a:lnTo>
                    <a:pt x="374475" y="212865"/>
                  </a:lnTo>
                  <a:lnTo>
                    <a:pt x="385296" y="219123"/>
                  </a:lnTo>
                  <a:lnTo>
                    <a:pt x="379571" y="229086"/>
                  </a:lnTo>
                  <a:close/>
                  <a:moveTo>
                    <a:pt x="357854" y="216589"/>
                  </a:moveTo>
                  <a:lnTo>
                    <a:pt x="347024" y="210303"/>
                  </a:lnTo>
                  <a:lnTo>
                    <a:pt x="352825" y="200340"/>
                  </a:lnTo>
                  <a:lnTo>
                    <a:pt x="363646" y="206597"/>
                  </a:lnTo>
                  <a:lnTo>
                    <a:pt x="357854" y="216589"/>
                  </a:lnTo>
                  <a:close/>
                  <a:moveTo>
                    <a:pt x="336204" y="204045"/>
                  </a:moveTo>
                  <a:lnTo>
                    <a:pt x="325336" y="197796"/>
                  </a:lnTo>
                  <a:lnTo>
                    <a:pt x="331099" y="187814"/>
                  </a:lnTo>
                  <a:lnTo>
                    <a:pt x="341938" y="194101"/>
                  </a:lnTo>
                  <a:lnTo>
                    <a:pt x="336204" y="204045"/>
                  </a:lnTo>
                  <a:close/>
                  <a:moveTo>
                    <a:pt x="314515" y="191510"/>
                  </a:moveTo>
                  <a:lnTo>
                    <a:pt x="303676" y="185280"/>
                  </a:lnTo>
                  <a:lnTo>
                    <a:pt x="309391" y="175298"/>
                  </a:lnTo>
                  <a:lnTo>
                    <a:pt x="320240" y="181575"/>
                  </a:lnTo>
                  <a:lnTo>
                    <a:pt x="314515" y="191510"/>
                  </a:lnTo>
                  <a:close/>
                  <a:moveTo>
                    <a:pt x="292818" y="178994"/>
                  </a:moveTo>
                  <a:lnTo>
                    <a:pt x="281950" y="172736"/>
                  </a:lnTo>
                  <a:lnTo>
                    <a:pt x="287703" y="162773"/>
                  </a:lnTo>
                  <a:lnTo>
                    <a:pt x="298571" y="169012"/>
                  </a:lnTo>
                  <a:lnTo>
                    <a:pt x="292818" y="178994"/>
                  </a:lnTo>
                  <a:close/>
                  <a:moveTo>
                    <a:pt x="271110" y="166488"/>
                  </a:moveTo>
                  <a:lnTo>
                    <a:pt x="260290" y="160220"/>
                  </a:lnTo>
                  <a:lnTo>
                    <a:pt x="266014" y="150238"/>
                  </a:lnTo>
                  <a:lnTo>
                    <a:pt x="276854" y="156534"/>
                  </a:lnTo>
                  <a:lnTo>
                    <a:pt x="271110" y="166488"/>
                  </a:lnTo>
                  <a:close/>
                  <a:moveTo>
                    <a:pt x="249469" y="153943"/>
                  </a:moveTo>
                  <a:lnTo>
                    <a:pt x="238611" y="147695"/>
                  </a:lnTo>
                  <a:lnTo>
                    <a:pt x="244364" y="137760"/>
                  </a:lnTo>
                  <a:lnTo>
                    <a:pt x="255175" y="143999"/>
                  </a:lnTo>
                  <a:lnTo>
                    <a:pt x="249469" y="153943"/>
                  </a:lnTo>
                  <a:close/>
                  <a:moveTo>
                    <a:pt x="227762" y="141418"/>
                  </a:moveTo>
                  <a:lnTo>
                    <a:pt x="216903" y="135160"/>
                  </a:lnTo>
                  <a:lnTo>
                    <a:pt x="222656" y="125216"/>
                  </a:lnTo>
                  <a:lnTo>
                    <a:pt x="233506" y="131464"/>
                  </a:lnTo>
                  <a:lnTo>
                    <a:pt x="227762" y="141418"/>
                  </a:lnTo>
                  <a:close/>
                  <a:moveTo>
                    <a:pt x="206073" y="128911"/>
                  </a:moveTo>
                  <a:lnTo>
                    <a:pt x="195215" y="122663"/>
                  </a:lnTo>
                  <a:lnTo>
                    <a:pt x="200939" y="112681"/>
                  </a:lnTo>
                  <a:lnTo>
                    <a:pt x="211798" y="118948"/>
                  </a:lnTo>
                  <a:lnTo>
                    <a:pt x="206073" y="128911"/>
                  </a:lnTo>
                  <a:close/>
                  <a:moveTo>
                    <a:pt x="184375" y="116377"/>
                  </a:moveTo>
                  <a:lnTo>
                    <a:pt x="173517" y="110138"/>
                  </a:lnTo>
                  <a:lnTo>
                    <a:pt x="179261" y="100165"/>
                  </a:lnTo>
                  <a:lnTo>
                    <a:pt x="190119" y="106461"/>
                  </a:lnTo>
                  <a:lnTo>
                    <a:pt x="184375" y="116377"/>
                  </a:lnTo>
                  <a:close/>
                  <a:moveTo>
                    <a:pt x="162696" y="103880"/>
                  </a:moveTo>
                  <a:lnTo>
                    <a:pt x="151838" y="97574"/>
                  </a:lnTo>
                  <a:lnTo>
                    <a:pt x="157553" y="87649"/>
                  </a:lnTo>
                  <a:lnTo>
                    <a:pt x="168402" y="93897"/>
                  </a:lnTo>
                  <a:lnTo>
                    <a:pt x="162696" y="103880"/>
                  </a:lnTo>
                  <a:close/>
                  <a:moveTo>
                    <a:pt x="141008" y="91364"/>
                  </a:moveTo>
                  <a:lnTo>
                    <a:pt x="130150" y="85068"/>
                  </a:lnTo>
                  <a:lnTo>
                    <a:pt x="135903" y="75124"/>
                  </a:lnTo>
                  <a:lnTo>
                    <a:pt x="146733" y="81391"/>
                  </a:lnTo>
                  <a:lnTo>
                    <a:pt x="141008" y="91364"/>
                  </a:lnTo>
                  <a:close/>
                  <a:moveTo>
                    <a:pt x="119320" y="78800"/>
                  </a:moveTo>
                  <a:lnTo>
                    <a:pt x="108452" y="72552"/>
                  </a:lnTo>
                  <a:lnTo>
                    <a:pt x="114205" y="62589"/>
                  </a:lnTo>
                  <a:lnTo>
                    <a:pt x="125044" y="68875"/>
                  </a:lnTo>
                  <a:lnTo>
                    <a:pt x="119320" y="78800"/>
                  </a:lnTo>
                  <a:close/>
                  <a:moveTo>
                    <a:pt x="97612" y="66285"/>
                  </a:moveTo>
                  <a:lnTo>
                    <a:pt x="86782" y="60046"/>
                  </a:lnTo>
                  <a:lnTo>
                    <a:pt x="92535" y="50092"/>
                  </a:lnTo>
                  <a:lnTo>
                    <a:pt x="103346" y="56321"/>
                  </a:lnTo>
                  <a:lnTo>
                    <a:pt x="97612" y="66285"/>
                  </a:lnTo>
                  <a:close/>
                  <a:moveTo>
                    <a:pt x="75933" y="53778"/>
                  </a:moveTo>
                  <a:lnTo>
                    <a:pt x="65065" y="47501"/>
                  </a:lnTo>
                  <a:lnTo>
                    <a:pt x="70818" y="37529"/>
                  </a:lnTo>
                  <a:lnTo>
                    <a:pt x="81686" y="43815"/>
                  </a:lnTo>
                  <a:lnTo>
                    <a:pt x="75933" y="53778"/>
                  </a:lnTo>
                  <a:close/>
                  <a:moveTo>
                    <a:pt x="54226" y="41224"/>
                  </a:moveTo>
                  <a:lnTo>
                    <a:pt x="43386" y="35033"/>
                  </a:lnTo>
                  <a:lnTo>
                    <a:pt x="49139" y="25051"/>
                  </a:lnTo>
                  <a:lnTo>
                    <a:pt x="59969" y="31299"/>
                  </a:lnTo>
                  <a:lnTo>
                    <a:pt x="54226" y="41224"/>
                  </a:lnTo>
                  <a:close/>
                  <a:moveTo>
                    <a:pt x="32585" y="28747"/>
                  </a:moveTo>
                  <a:lnTo>
                    <a:pt x="21707" y="22450"/>
                  </a:lnTo>
                  <a:lnTo>
                    <a:pt x="27432" y="12535"/>
                  </a:lnTo>
                  <a:lnTo>
                    <a:pt x="38300" y="18764"/>
                  </a:lnTo>
                  <a:lnTo>
                    <a:pt x="32585" y="28747"/>
                  </a:lnTo>
                  <a:close/>
                  <a:moveTo>
                    <a:pt x="10868" y="16221"/>
                  </a:moveTo>
                  <a:lnTo>
                    <a:pt x="0" y="9963"/>
                  </a:lnTo>
                  <a:lnTo>
                    <a:pt x="5753" y="0"/>
                  </a:lnTo>
                  <a:lnTo>
                    <a:pt x="16612" y="6248"/>
                  </a:lnTo>
                  <a:lnTo>
                    <a:pt x="10868" y="16221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3" name="Freihandform: Form 2142">
              <a:extLst>
                <a:ext uri="{FF2B5EF4-FFF2-40B4-BE49-F238E27FC236}">
                  <a16:creationId xmlns:a16="http://schemas.microsoft.com/office/drawing/2014/main" id="{628BEE53-EA69-4306-89F7-A473EF88EAD4}"/>
                </a:ext>
              </a:extLst>
            </p:cNvPr>
            <p:cNvSpPr/>
            <p:nvPr/>
          </p:nvSpPr>
          <p:spPr>
            <a:xfrm>
              <a:off x="8240276" y="5157035"/>
              <a:ext cx="19783" cy="16192"/>
            </a:xfrm>
            <a:custGeom>
              <a:avLst/>
              <a:gdLst>
                <a:gd name="connsiteX0" fmla="*/ 5782 w 19783"/>
                <a:gd name="connsiteY0" fmla="*/ 16192 h 16192"/>
                <a:gd name="connsiteX1" fmla="*/ 3220 w 19783"/>
                <a:gd name="connsiteY1" fmla="*/ 11792 h 16192"/>
                <a:gd name="connsiteX2" fmla="*/ 0 w 19783"/>
                <a:gd name="connsiteY2" fmla="*/ 9925 h 16192"/>
                <a:gd name="connsiteX3" fmla="*/ 1114 w 19783"/>
                <a:gd name="connsiteY3" fmla="*/ 8096 h 16192"/>
                <a:gd name="connsiteX4" fmla="*/ 0 w 19783"/>
                <a:gd name="connsiteY4" fmla="*/ 6286 h 16192"/>
                <a:gd name="connsiteX5" fmla="*/ 3220 w 19783"/>
                <a:gd name="connsiteY5" fmla="*/ 4419 h 16192"/>
                <a:gd name="connsiteX6" fmla="*/ 5782 w 19783"/>
                <a:gd name="connsiteY6" fmla="*/ 0 h 16192"/>
                <a:gd name="connsiteX7" fmla="*/ 19784 w 19783"/>
                <a:gd name="connsiteY7" fmla="*/ 8096 h 16192"/>
                <a:gd name="connsiteX8" fmla="*/ 5782 w 19783"/>
                <a:gd name="connsiteY8" fmla="*/ 16192 h 1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3" h="16192">
                  <a:moveTo>
                    <a:pt x="5782" y="16192"/>
                  </a:moveTo>
                  <a:lnTo>
                    <a:pt x="3220" y="11792"/>
                  </a:lnTo>
                  <a:lnTo>
                    <a:pt x="0" y="9925"/>
                  </a:lnTo>
                  <a:lnTo>
                    <a:pt x="1114" y="8096"/>
                  </a:lnTo>
                  <a:lnTo>
                    <a:pt x="0" y="6286"/>
                  </a:lnTo>
                  <a:lnTo>
                    <a:pt x="3220" y="4419"/>
                  </a:lnTo>
                  <a:lnTo>
                    <a:pt x="5782" y="0"/>
                  </a:lnTo>
                  <a:lnTo>
                    <a:pt x="19784" y="8096"/>
                  </a:lnTo>
                  <a:lnTo>
                    <a:pt x="5782" y="16192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4" name="Freihandform: Form 2143">
              <a:extLst>
                <a:ext uri="{FF2B5EF4-FFF2-40B4-BE49-F238E27FC236}">
                  <a16:creationId xmlns:a16="http://schemas.microsoft.com/office/drawing/2014/main" id="{6A937041-76BD-46E2-97D2-ADF69D41EA81}"/>
                </a:ext>
              </a:extLst>
            </p:cNvPr>
            <p:cNvSpPr/>
            <p:nvPr/>
          </p:nvSpPr>
          <p:spPr>
            <a:xfrm>
              <a:off x="6114782" y="5169531"/>
              <a:ext cx="2120417" cy="1230887"/>
            </a:xfrm>
            <a:custGeom>
              <a:avLst/>
              <a:gdLst>
                <a:gd name="connsiteX0" fmla="*/ 5753 w 2120417"/>
                <a:gd name="connsiteY0" fmla="*/ 1230888 h 1230887"/>
                <a:gd name="connsiteX1" fmla="*/ 0 w 2120417"/>
                <a:gd name="connsiteY1" fmla="*/ 1220905 h 1230887"/>
                <a:gd name="connsiteX2" fmla="*/ 10859 w 2120417"/>
                <a:gd name="connsiteY2" fmla="*/ 1214667 h 1230887"/>
                <a:gd name="connsiteX3" fmla="*/ 16602 w 2120417"/>
                <a:gd name="connsiteY3" fmla="*/ 1224629 h 1230887"/>
                <a:gd name="connsiteX4" fmla="*/ 5753 w 2120417"/>
                <a:gd name="connsiteY4" fmla="*/ 1230888 h 1230887"/>
                <a:gd name="connsiteX5" fmla="*/ 27461 w 2120417"/>
                <a:gd name="connsiteY5" fmla="*/ 1218372 h 1230887"/>
                <a:gd name="connsiteX6" fmla="*/ 21670 w 2120417"/>
                <a:gd name="connsiteY6" fmla="*/ 1208427 h 1230887"/>
                <a:gd name="connsiteX7" fmla="*/ 32528 w 2120417"/>
                <a:gd name="connsiteY7" fmla="*/ 1202141 h 1230887"/>
                <a:gd name="connsiteX8" fmla="*/ 38310 w 2120417"/>
                <a:gd name="connsiteY8" fmla="*/ 1212085 h 1230887"/>
                <a:gd name="connsiteX9" fmla="*/ 27461 w 2120417"/>
                <a:gd name="connsiteY9" fmla="*/ 1218372 h 1230887"/>
                <a:gd name="connsiteX10" fmla="*/ 49130 w 2120417"/>
                <a:gd name="connsiteY10" fmla="*/ 1205846 h 1230887"/>
                <a:gd name="connsiteX11" fmla="*/ 43387 w 2120417"/>
                <a:gd name="connsiteY11" fmla="*/ 1195854 h 1230887"/>
                <a:gd name="connsiteX12" fmla="*/ 54235 w 2120417"/>
                <a:gd name="connsiteY12" fmla="*/ 1189616 h 1230887"/>
                <a:gd name="connsiteX13" fmla="*/ 59950 w 2120417"/>
                <a:gd name="connsiteY13" fmla="*/ 1199626 h 1230887"/>
                <a:gd name="connsiteX14" fmla="*/ 49130 w 2120417"/>
                <a:gd name="connsiteY14" fmla="*/ 1205846 h 1230887"/>
                <a:gd name="connsiteX15" fmla="*/ 70809 w 2120417"/>
                <a:gd name="connsiteY15" fmla="*/ 1193321 h 1230887"/>
                <a:gd name="connsiteX16" fmla="*/ 65084 w 2120417"/>
                <a:gd name="connsiteY16" fmla="*/ 1183339 h 1230887"/>
                <a:gd name="connsiteX17" fmla="*/ 75924 w 2120417"/>
                <a:gd name="connsiteY17" fmla="*/ 1177100 h 1230887"/>
                <a:gd name="connsiteX18" fmla="*/ 81658 w 2120417"/>
                <a:gd name="connsiteY18" fmla="*/ 1187044 h 1230887"/>
                <a:gd name="connsiteX19" fmla="*/ 70809 w 2120417"/>
                <a:gd name="connsiteY19" fmla="*/ 1193321 h 1230887"/>
                <a:gd name="connsiteX20" fmla="*/ 92516 w 2120417"/>
                <a:gd name="connsiteY20" fmla="*/ 1180815 h 1230887"/>
                <a:gd name="connsiteX21" fmla="*/ 86763 w 2120417"/>
                <a:gd name="connsiteY21" fmla="*/ 1170842 h 1230887"/>
                <a:gd name="connsiteX22" fmla="*/ 97612 w 2120417"/>
                <a:gd name="connsiteY22" fmla="*/ 1164594 h 1230887"/>
                <a:gd name="connsiteX23" fmla="*/ 103346 w 2120417"/>
                <a:gd name="connsiteY23" fmla="*/ 1174566 h 1230887"/>
                <a:gd name="connsiteX24" fmla="*/ 92516 w 2120417"/>
                <a:gd name="connsiteY24" fmla="*/ 1180815 h 1230887"/>
                <a:gd name="connsiteX25" fmla="*/ 114205 w 2120417"/>
                <a:gd name="connsiteY25" fmla="*/ 1168289 h 1230887"/>
                <a:gd name="connsiteX26" fmla="*/ 108480 w 2120417"/>
                <a:gd name="connsiteY26" fmla="*/ 1158307 h 1230887"/>
                <a:gd name="connsiteX27" fmla="*/ 119301 w 2120417"/>
                <a:gd name="connsiteY27" fmla="*/ 1152059 h 1230887"/>
                <a:gd name="connsiteX28" fmla="*/ 125044 w 2120417"/>
                <a:gd name="connsiteY28" fmla="*/ 1162031 h 1230887"/>
                <a:gd name="connsiteX29" fmla="*/ 114205 w 2120417"/>
                <a:gd name="connsiteY29" fmla="*/ 1168289 h 1230887"/>
                <a:gd name="connsiteX30" fmla="*/ 135893 w 2120417"/>
                <a:gd name="connsiteY30" fmla="*/ 1155735 h 1230887"/>
                <a:gd name="connsiteX31" fmla="*/ 130131 w 2120417"/>
                <a:gd name="connsiteY31" fmla="*/ 1145810 h 1230887"/>
                <a:gd name="connsiteX32" fmla="*/ 140951 w 2120417"/>
                <a:gd name="connsiteY32" fmla="*/ 1139533 h 1230887"/>
                <a:gd name="connsiteX33" fmla="*/ 146742 w 2120417"/>
                <a:gd name="connsiteY33" fmla="*/ 1149487 h 1230887"/>
                <a:gd name="connsiteX34" fmla="*/ 135893 w 2120417"/>
                <a:gd name="connsiteY34" fmla="*/ 1155735 h 1230887"/>
                <a:gd name="connsiteX35" fmla="*/ 157553 w 2120417"/>
                <a:gd name="connsiteY35" fmla="*/ 1143267 h 1230887"/>
                <a:gd name="connsiteX36" fmla="*/ 151838 w 2120417"/>
                <a:gd name="connsiteY36" fmla="*/ 1133266 h 1230887"/>
                <a:gd name="connsiteX37" fmla="*/ 162668 w 2120417"/>
                <a:gd name="connsiteY37" fmla="*/ 1127008 h 1230887"/>
                <a:gd name="connsiteX38" fmla="*/ 168393 w 2120417"/>
                <a:gd name="connsiteY38" fmla="*/ 1137009 h 1230887"/>
                <a:gd name="connsiteX39" fmla="*/ 157553 w 2120417"/>
                <a:gd name="connsiteY39" fmla="*/ 1143267 h 1230887"/>
                <a:gd name="connsiteX40" fmla="*/ 179261 w 2120417"/>
                <a:gd name="connsiteY40" fmla="*/ 1130713 h 1230887"/>
                <a:gd name="connsiteX41" fmla="*/ 173517 w 2120417"/>
                <a:gd name="connsiteY41" fmla="*/ 1120740 h 1230887"/>
                <a:gd name="connsiteX42" fmla="*/ 184356 w 2120417"/>
                <a:gd name="connsiteY42" fmla="*/ 1114483 h 1230887"/>
                <a:gd name="connsiteX43" fmla="*/ 190110 w 2120417"/>
                <a:gd name="connsiteY43" fmla="*/ 1124445 h 1230887"/>
                <a:gd name="connsiteX44" fmla="*/ 179261 w 2120417"/>
                <a:gd name="connsiteY44" fmla="*/ 1130713 h 1230887"/>
                <a:gd name="connsiteX45" fmla="*/ 200959 w 2120417"/>
                <a:gd name="connsiteY45" fmla="*/ 1118178 h 1230887"/>
                <a:gd name="connsiteX46" fmla="*/ 195186 w 2120417"/>
                <a:gd name="connsiteY46" fmla="*/ 1108243 h 1230887"/>
                <a:gd name="connsiteX47" fmla="*/ 206045 w 2120417"/>
                <a:gd name="connsiteY47" fmla="*/ 1101967 h 1230887"/>
                <a:gd name="connsiteX48" fmla="*/ 211827 w 2120417"/>
                <a:gd name="connsiteY48" fmla="*/ 1111920 h 1230887"/>
                <a:gd name="connsiteX49" fmla="*/ 200959 w 2120417"/>
                <a:gd name="connsiteY49" fmla="*/ 1118178 h 1230887"/>
                <a:gd name="connsiteX50" fmla="*/ 222638 w 2120417"/>
                <a:gd name="connsiteY50" fmla="*/ 1105653 h 1230887"/>
                <a:gd name="connsiteX51" fmla="*/ 216903 w 2120417"/>
                <a:gd name="connsiteY51" fmla="*/ 1095690 h 1230887"/>
                <a:gd name="connsiteX52" fmla="*/ 227743 w 2120417"/>
                <a:gd name="connsiteY52" fmla="*/ 1089441 h 1230887"/>
                <a:gd name="connsiteX53" fmla="*/ 233458 w 2120417"/>
                <a:gd name="connsiteY53" fmla="*/ 1099414 h 1230887"/>
                <a:gd name="connsiteX54" fmla="*/ 222638 w 2120417"/>
                <a:gd name="connsiteY54" fmla="*/ 1105653 h 1230887"/>
                <a:gd name="connsiteX55" fmla="*/ 244355 w 2120417"/>
                <a:gd name="connsiteY55" fmla="*/ 1093137 h 1230887"/>
                <a:gd name="connsiteX56" fmla="*/ 238582 w 2120417"/>
                <a:gd name="connsiteY56" fmla="*/ 1083221 h 1230887"/>
                <a:gd name="connsiteX57" fmla="*/ 249422 w 2120417"/>
                <a:gd name="connsiteY57" fmla="*/ 1076926 h 1230887"/>
                <a:gd name="connsiteX58" fmla="*/ 255204 w 2120417"/>
                <a:gd name="connsiteY58" fmla="*/ 1086888 h 1230887"/>
                <a:gd name="connsiteX59" fmla="*/ 244355 w 2120417"/>
                <a:gd name="connsiteY59" fmla="*/ 1093137 h 1230887"/>
                <a:gd name="connsiteX60" fmla="*/ 266014 w 2120417"/>
                <a:gd name="connsiteY60" fmla="*/ 1080631 h 1230887"/>
                <a:gd name="connsiteX61" fmla="*/ 260271 w 2120417"/>
                <a:gd name="connsiteY61" fmla="*/ 1070667 h 1230887"/>
                <a:gd name="connsiteX62" fmla="*/ 271120 w 2120417"/>
                <a:gd name="connsiteY62" fmla="*/ 1064410 h 1230887"/>
                <a:gd name="connsiteX63" fmla="*/ 276873 w 2120417"/>
                <a:gd name="connsiteY63" fmla="*/ 1074373 h 1230887"/>
                <a:gd name="connsiteX64" fmla="*/ 266014 w 2120417"/>
                <a:gd name="connsiteY64" fmla="*/ 1080631 h 1230887"/>
                <a:gd name="connsiteX65" fmla="*/ 287703 w 2120417"/>
                <a:gd name="connsiteY65" fmla="*/ 1068086 h 1230887"/>
                <a:gd name="connsiteX66" fmla="*/ 281997 w 2120417"/>
                <a:gd name="connsiteY66" fmla="*/ 1058123 h 1230887"/>
                <a:gd name="connsiteX67" fmla="*/ 292808 w 2120417"/>
                <a:gd name="connsiteY67" fmla="*/ 1051875 h 1230887"/>
                <a:gd name="connsiteX68" fmla="*/ 298561 w 2120417"/>
                <a:gd name="connsiteY68" fmla="*/ 1061876 h 1230887"/>
                <a:gd name="connsiteX69" fmla="*/ 287703 w 2120417"/>
                <a:gd name="connsiteY69" fmla="*/ 1068086 h 1230887"/>
                <a:gd name="connsiteX70" fmla="*/ 309429 w 2120417"/>
                <a:gd name="connsiteY70" fmla="*/ 1055580 h 1230887"/>
                <a:gd name="connsiteX71" fmla="*/ 303657 w 2120417"/>
                <a:gd name="connsiteY71" fmla="*/ 1045626 h 1230887"/>
                <a:gd name="connsiteX72" fmla="*/ 314458 w 2120417"/>
                <a:gd name="connsiteY72" fmla="*/ 1039378 h 1230887"/>
                <a:gd name="connsiteX73" fmla="*/ 320259 w 2120417"/>
                <a:gd name="connsiteY73" fmla="*/ 1049303 h 1230887"/>
                <a:gd name="connsiteX74" fmla="*/ 309429 w 2120417"/>
                <a:gd name="connsiteY74" fmla="*/ 1055580 h 1230887"/>
                <a:gd name="connsiteX75" fmla="*/ 331089 w 2120417"/>
                <a:gd name="connsiteY75" fmla="*/ 1043064 h 1230887"/>
                <a:gd name="connsiteX76" fmla="*/ 325336 w 2120417"/>
                <a:gd name="connsiteY76" fmla="*/ 1033091 h 1230887"/>
                <a:gd name="connsiteX77" fmla="*/ 336185 w 2120417"/>
                <a:gd name="connsiteY77" fmla="*/ 1026814 h 1230887"/>
                <a:gd name="connsiteX78" fmla="*/ 341910 w 2120417"/>
                <a:gd name="connsiteY78" fmla="*/ 1036834 h 1230887"/>
                <a:gd name="connsiteX79" fmla="*/ 331089 w 2120417"/>
                <a:gd name="connsiteY79" fmla="*/ 1043064 h 1230887"/>
                <a:gd name="connsiteX80" fmla="*/ 352768 w 2120417"/>
                <a:gd name="connsiteY80" fmla="*/ 1030548 h 1230887"/>
                <a:gd name="connsiteX81" fmla="*/ 347044 w 2120417"/>
                <a:gd name="connsiteY81" fmla="*/ 1020556 h 1230887"/>
                <a:gd name="connsiteX82" fmla="*/ 357864 w 2120417"/>
                <a:gd name="connsiteY82" fmla="*/ 1014308 h 1230887"/>
                <a:gd name="connsiteX83" fmla="*/ 363617 w 2120417"/>
                <a:gd name="connsiteY83" fmla="*/ 1024290 h 1230887"/>
                <a:gd name="connsiteX84" fmla="*/ 352768 w 2120417"/>
                <a:gd name="connsiteY84" fmla="*/ 1030548 h 1230887"/>
                <a:gd name="connsiteX85" fmla="*/ 374504 w 2120417"/>
                <a:gd name="connsiteY85" fmla="*/ 1018013 h 1230887"/>
                <a:gd name="connsiteX86" fmla="*/ 368703 w 2120417"/>
                <a:gd name="connsiteY86" fmla="*/ 1008059 h 1230887"/>
                <a:gd name="connsiteX87" fmla="*/ 379543 w 2120417"/>
                <a:gd name="connsiteY87" fmla="*/ 1001792 h 1230887"/>
                <a:gd name="connsiteX88" fmla="*/ 385334 w 2120417"/>
                <a:gd name="connsiteY88" fmla="*/ 1011737 h 1230887"/>
                <a:gd name="connsiteX89" fmla="*/ 374504 w 2120417"/>
                <a:gd name="connsiteY89" fmla="*/ 1018013 h 1230887"/>
                <a:gd name="connsiteX90" fmla="*/ 396183 w 2120417"/>
                <a:gd name="connsiteY90" fmla="*/ 1005478 h 1230887"/>
                <a:gd name="connsiteX91" fmla="*/ 390430 w 2120417"/>
                <a:gd name="connsiteY91" fmla="*/ 995534 h 1230887"/>
                <a:gd name="connsiteX92" fmla="*/ 401260 w 2120417"/>
                <a:gd name="connsiteY92" fmla="*/ 989257 h 1230887"/>
                <a:gd name="connsiteX93" fmla="*/ 406984 w 2120417"/>
                <a:gd name="connsiteY93" fmla="*/ 999240 h 1230887"/>
                <a:gd name="connsiteX94" fmla="*/ 396183 w 2120417"/>
                <a:gd name="connsiteY94" fmla="*/ 1005478 h 1230887"/>
                <a:gd name="connsiteX95" fmla="*/ 417862 w 2120417"/>
                <a:gd name="connsiteY95" fmla="*/ 992963 h 1230887"/>
                <a:gd name="connsiteX96" fmla="*/ 412080 w 2120417"/>
                <a:gd name="connsiteY96" fmla="*/ 983028 h 1230887"/>
                <a:gd name="connsiteX97" fmla="*/ 422939 w 2120417"/>
                <a:gd name="connsiteY97" fmla="*/ 976751 h 1230887"/>
                <a:gd name="connsiteX98" fmla="*/ 428701 w 2120417"/>
                <a:gd name="connsiteY98" fmla="*/ 986686 h 1230887"/>
                <a:gd name="connsiteX99" fmla="*/ 417862 w 2120417"/>
                <a:gd name="connsiteY99" fmla="*/ 992963 h 1230887"/>
                <a:gd name="connsiteX100" fmla="*/ 439531 w 2120417"/>
                <a:gd name="connsiteY100" fmla="*/ 980466 h 1230887"/>
                <a:gd name="connsiteX101" fmla="*/ 433788 w 2120417"/>
                <a:gd name="connsiteY101" fmla="*/ 970474 h 1230887"/>
                <a:gd name="connsiteX102" fmla="*/ 444637 w 2120417"/>
                <a:gd name="connsiteY102" fmla="*/ 964225 h 1230887"/>
                <a:gd name="connsiteX103" fmla="*/ 450390 w 2120417"/>
                <a:gd name="connsiteY103" fmla="*/ 974208 h 1230887"/>
                <a:gd name="connsiteX104" fmla="*/ 439531 w 2120417"/>
                <a:gd name="connsiteY104" fmla="*/ 980466 h 1230887"/>
                <a:gd name="connsiteX105" fmla="*/ 461210 w 2120417"/>
                <a:gd name="connsiteY105" fmla="*/ 967940 h 1230887"/>
                <a:gd name="connsiteX106" fmla="*/ 455467 w 2120417"/>
                <a:gd name="connsiteY106" fmla="*/ 957949 h 1230887"/>
                <a:gd name="connsiteX107" fmla="*/ 466354 w 2120417"/>
                <a:gd name="connsiteY107" fmla="*/ 951710 h 1230887"/>
                <a:gd name="connsiteX108" fmla="*/ 472069 w 2120417"/>
                <a:gd name="connsiteY108" fmla="*/ 961663 h 1230887"/>
                <a:gd name="connsiteX109" fmla="*/ 461210 w 2120417"/>
                <a:gd name="connsiteY109" fmla="*/ 967940 h 1230887"/>
                <a:gd name="connsiteX110" fmla="*/ 482956 w 2120417"/>
                <a:gd name="connsiteY110" fmla="*/ 955415 h 1230887"/>
                <a:gd name="connsiteX111" fmla="*/ 477155 w 2120417"/>
                <a:gd name="connsiteY111" fmla="*/ 945442 h 1230887"/>
                <a:gd name="connsiteX112" fmla="*/ 487966 w 2120417"/>
                <a:gd name="connsiteY112" fmla="*/ 939213 h 1230887"/>
                <a:gd name="connsiteX113" fmla="*/ 493767 w 2120417"/>
                <a:gd name="connsiteY113" fmla="*/ 949119 h 1230887"/>
                <a:gd name="connsiteX114" fmla="*/ 482956 w 2120417"/>
                <a:gd name="connsiteY114" fmla="*/ 955415 h 1230887"/>
                <a:gd name="connsiteX115" fmla="*/ 504606 w 2120417"/>
                <a:gd name="connsiteY115" fmla="*/ 942890 h 1230887"/>
                <a:gd name="connsiteX116" fmla="*/ 498853 w 2120417"/>
                <a:gd name="connsiteY116" fmla="*/ 932917 h 1230887"/>
                <a:gd name="connsiteX117" fmla="*/ 509711 w 2120417"/>
                <a:gd name="connsiteY117" fmla="*/ 926668 h 1230887"/>
                <a:gd name="connsiteX118" fmla="*/ 515426 w 2120417"/>
                <a:gd name="connsiteY118" fmla="*/ 936622 h 1230887"/>
                <a:gd name="connsiteX119" fmla="*/ 504606 w 2120417"/>
                <a:gd name="connsiteY119" fmla="*/ 942890 h 1230887"/>
                <a:gd name="connsiteX120" fmla="*/ 526256 w 2120417"/>
                <a:gd name="connsiteY120" fmla="*/ 930364 h 1230887"/>
                <a:gd name="connsiteX121" fmla="*/ 520532 w 2120417"/>
                <a:gd name="connsiteY121" fmla="*/ 920372 h 1230887"/>
                <a:gd name="connsiteX122" fmla="*/ 531371 w 2120417"/>
                <a:gd name="connsiteY122" fmla="*/ 914095 h 1230887"/>
                <a:gd name="connsiteX123" fmla="*/ 537125 w 2120417"/>
                <a:gd name="connsiteY123" fmla="*/ 924116 h 1230887"/>
                <a:gd name="connsiteX124" fmla="*/ 526256 w 2120417"/>
                <a:gd name="connsiteY124" fmla="*/ 930364 h 1230887"/>
                <a:gd name="connsiteX125" fmla="*/ 547974 w 2120417"/>
                <a:gd name="connsiteY125" fmla="*/ 917829 h 1230887"/>
                <a:gd name="connsiteX126" fmla="*/ 542220 w 2120417"/>
                <a:gd name="connsiteY126" fmla="*/ 907875 h 1230887"/>
                <a:gd name="connsiteX127" fmla="*/ 553098 w 2120417"/>
                <a:gd name="connsiteY127" fmla="*/ 901628 h 1230887"/>
                <a:gd name="connsiteX128" fmla="*/ 558842 w 2120417"/>
                <a:gd name="connsiteY128" fmla="*/ 911590 h 1230887"/>
                <a:gd name="connsiteX129" fmla="*/ 547974 w 2120417"/>
                <a:gd name="connsiteY129" fmla="*/ 917829 h 1230887"/>
                <a:gd name="connsiteX130" fmla="*/ 569662 w 2120417"/>
                <a:gd name="connsiteY130" fmla="*/ 905313 h 1230887"/>
                <a:gd name="connsiteX131" fmla="*/ 563937 w 2120417"/>
                <a:gd name="connsiteY131" fmla="*/ 895322 h 1230887"/>
                <a:gd name="connsiteX132" fmla="*/ 574758 w 2120417"/>
                <a:gd name="connsiteY132" fmla="*/ 889092 h 1230887"/>
                <a:gd name="connsiteX133" fmla="*/ 580511 w 2120417"/>
                <a:gd name="connsiteY133" fmla="*/ 899065 h 1230887"/>
                <a:gd name="connsiteX134" fmla="*/ 569662 w 2120417"/>
                <a:gd name="connsiteY134" fmla="*/ 905313 h 1230887"/>
                <a:gd name="connsiteX135" fmla="*/ 591369 w 2120417"/>
                <a:gd name="connsiteY135" fmla="*/ 892779 h 1230887"/>
                <a:gd name="connsiteX136" fmla="*/ 585588 w 2120417"/>
                <a:gd name="connsiteY136" fmla="*/ 882854 h 1230887"/>
                <a:gd name="connsiteX137" fmla="*/ 596446 w 2120417"/>
                <a:gd name="connsiteY137" fmla="*/ 876586 h 1230887"/>
                <a:gd name="connsiteX138" fmla="*/ 602209 w 2120417"/>
                <a:gd name="connsiteY138" fmla="*/ 886502 h 1230887"/>
                <a:gd name="connsiteX139" fmla="*/ 591369 w 2120417"/>
                <a:gd name="connsiteY139" fmla="*/ 892779 h 1230887"/>
                <a:gd name="connsiteX140" fmla="*/ 613048 w 2120417"/>
                <a:gd name="connsiteY140" fmla="*/ 880291 h 1230887"/>
                <a:gd name="connsiteX141" fmla="*/ 607295 w 2120417"/>
                <a:gd name="connsiteY141" fmla="*/ 870309 h 1230887"/>
                <a:gd name="connsiteX142" fmla="*/ 618154 w 2120417"/>
                <a:gd name="connsiteY142" fmla="*/ 864032 h 1230887"/>
                <a:gd name="connsiteX143" fmla="*/ 623907 w 2120417"/>
                <a:gd name="connsiteY143" fmla="*/ 874043 h 1230887"/>
                <a:gd name="connsiteX144" fmla="*/ 613048 w 2120417"/>
                <a:gd name="connsiteY144" fmla="*/ 880291 h 1230887"/>
                <a:gd name="connsiteX145" fmla="*/ 634727 w 2120417"/>
                <a:gd name="connsiteY145" fmla="*/ 867756 h 1230887"/>
                <a:gd name="connsiteX146" fmla="*/ 628983 w 2120417"/>
                <a:gd name="connsiteY146" fmla="*/ 857765 h 1230887"/>
                <a:gd name="connsiteX147" fmla="*/ 639861 w 2120417"/>
                <a:gd name="connsiteY147" fmla="*/ 851516 h 1230887"/>
                <a:gd name="connsiteX148" fmla="*/ 645566 w 2120417"/>
                <a:gd name="connsiteY148" fmla="*/ 861489 h 1230887"/>
                <a:gd name="connsiteX149" fmla="*/ 634727 w 2120417"/>
                <a:gd name="connsiteY149" fmla="*/ 867756 h 1230887"/>
                <a:gd name="connsiteX150" fmla="*/ 656463 w 2120417"/>
                <a:gd name="connsiteY150" fmla="*/ 855231 h 1230887"/>
                <a:gd name="connsiteX151" fmla="*/ 650672 w 2120417"/>
                <a:gd name="connsiteY151" fmla="*/ 845306 h 1230887"/>
                <a:gd name="connsiteX152" fmla="*/ 661511 w 2120417"/>
                <a:gd name="connsiteY152" fmla="*/ 838991 h 1230887"/>
                <a:gd name="connsiteX153" fmla="*/ 667265 w 2120417"/>
                <a:gd name="connsiteY153" fmla="*/ 848926 h 1230887"/>
                <a:gd name="connsiteX154" fmla="*/ 656463 w 2120417"/>
                <a:gd name="connsiteY154" fmla="*/ 855231 h 1230887"/>
                <a:gd name="connsiteX155" fmla="*/ 678104 w 2120417"/>
                <a:gd name="connsiteY155" fmla="*/ 842706 h 1230887"/>
                <a:gd name="connsiteX156" fmla="*/ 672351 w 2120417"/>
                <a:gd name="connsiteY156" fmla="*/ 832714 h 1230887"/>
                <a:gd name="connsiteX157" fmla="*/ 683209 w 2120417"/>
                <a:gd name="connsiteY157" fmla="*/ 826465 h 1230887"/>
                <a:gd name="connsiteX158" fmla="*/ 688924 w 2120417"/>
                <a:gd name="connsiteY158" fmla="*/ 836438 h 1230887"/>
                <a:gd name="connsiteX159" fmla="*/ 678104 w 2120417"/>
                <a:gd name="connsiteY159" fmla="*/ 842706 h 1230887"/>
                <a:gd name="connsiteX160" fmla="*/ 699811 w 2120417"/>
                <a:gd name="connsiteY160" fmla="*/ 830171 h 1230887"/>
                <a:gd name="connsiteX161" fmla="*/ 694030 w 2120417"/>
                <a:gd name="connsiteY161" fmla="*/ 820236 h 1230887"/>
                <a:gd name="connsiteX162" fmla="*/ 704898 w 2120417"/>
                <a:gd name="connsiteY162" fmla="*/ 813959 h 1230887"/>
                <a:gd name="connsiteX163" fmla="*/ 710651 w 2120417"/>
                <a:gd name="connsiteY163" fmla="*/ 823894 h 1230887"/>
                <a:gd name="connsiteX164" fmla="*/ 699811 w 2120417"/>
                <a:gd name="connsiteY164" fmla="*/ 830171 h 1230887"/>
                <a:gd name="connsiteX165" fmla="*/ 721500 w 2120417"/>
                <a:gd name="connsiteY165" fmla="*/ 817665 h 1230887"/>
                <a:gd name="connsiteX166" fmla="*/ 715747 w 2120417"/>
                <a:gd name="connsiteY166" fmla="*/ 807673 h 1230887"/>
                <a:gd name="connsiteX167" fmla="*/ 726605 w 2120417"/>
                <a:gd name="connsiteY167" fmla="*/ 801444 h 1230887"/>
                <a:gd name="connsiteX168" fmla="*/ 732358 w 2120417"/>
                <a:gd name="connsiteY168" fmla="*/ 811426 h 1230887"/>
                <a:gd name="connsiteX169" fmla="*/ 721500 w 2120417"/>
                <a:gd name="connsiteY169" fmla="*/ 817665 h 1230887"/>
                <a:gd name="connsiteX170" fmla="*/ 743169 w 2120417"/>
                <a:gd name="connsiteY170" fmla="*/ 805129 h 1230887"/>
                <a:gd name="connsiteX171" fmla="*/ 737445 w 2120417"/>
                <a:gd name="connsiteY171" fmla="*/ 795167 h 1230887"/>
                <a:gd name="connsiteX172" fmla="*/ 748303 w 2120417"/>
                <a:gd name="connsiteY172" fmla="*/ 788918 h 1230887"/>
                <a:gd name="connsiteX173" fmla="*/ 754047 w 2120417"/>
                <a:gd name="connsiteY173" fmla="*/ 798891 h 1230887"/>
                <a:gd name="connsiteX174" fmla="*/ 743169 w 2120417"/>
                <a:gd name="connsiteY174" fmla="*/ 805129 h 1230887"/>
                <a:gd name="connsiteX175" fmla="*/ 764858 w 2120417"/>
                <a:gd name="connsiteY175" fmla="*/ 792595 h 1230887"/>
                <a:gd name="connsiteX176" fmla="*/ 759085 w 2120417"/>
                <a:gd name="connsiteY176" fmla="*/ 782660 h 1230887"/>
                <a:gd name="connsiteX177" fmla="*/ 769954 w 2120417"/>
                <a:gd name="connsiteY177" fmla="*/ 776393 h 1230887"/>
                <a:gd name="connsiteX178" fmla="*/ 775726 w 2120417"/>
                <a:gd name="connsiteY178" fmla="*/ 786327 h 1230887"/>
                <a:gd name="connsiteX179" fmla="*/ 764858 w 2120417"/>
                <a:gd name="connsiteY179" fmla="*/ 792595 h 1230887"/>
                <a:gd name="connsiteX180" fmla="*/ 786546 w 2120417"/>
                <a:gd name="connsiteY180" fmla="*/ 780126 h 1230887"/>
                <a:gd name="connsiteX181" fmla="*/ 780812 w 2120417"/>
                <a:gd name="connsiteY181" fmla="*/ 770116 h 1230887"/>
                <a:gd name="connsiteX182" fmla="*/ 791671 w 2120417"/>
                <a:gd name="connsiteY182" fmla="*/ 763867 h 1230887"/>
                <a:gd name="connsiteX183" fmla="*/ 797405 w 2120417"/>
                <a:gd name="connsiteY183" fmla="*/ 773849 h 1230887"/>
                <a:gd name="connsiteX184" fmla="*/ 786546 w 2120417"/>
                <a:gd name="connsiteY184" fmla="*/ 780126 h 1230887"/>
                <a:gd name="connsiteX185" fmla="*/ 808225 w 2120417"/>
                <a:gd name="connsiteY185" fmla="*/ 767563 h 1230887"/>
                <a:gd name="connsiteX186" fmla="*/ 802520 w 2120417"/>
                <a:gd name="connsiteY186" fmla="*/ 757590 h 1230887"/>
                <a:gd name="connsiteX187" fmla="*/ 813350 w 2120417"/>
                <a:gd name="connsiteY187" fmla="*/ 751323 h 1230887"/>
                <a:gd name="connsiteX188" fmla="*/ 819083 w 2120417"/>
                <a:gd name="connsiteY188" fmla="*/ 761343 h 1230887"/>
                <a:gd name="connsiteX189" fmla="*/ 808225 w 2120417"/>
                <a:gd name="connsiteY189" fmla="*/ 767563 h 1230887"/>
                <a:gd name="connsiteX190" fmla="*/ 829951 w 2120417"/>
                <a:gd name="connsiteY190" fmla="*/ 755038 h 1230887"/>
                <a:gd name="connsiteX191" fmla="*/ 824199 w 2120417"/>
                <a:gd name="connsiteY191" fmla="*/ 745113 h 1230887"/>
                <a:gd name="connsiteX192" fmla="*/ 835009 w 2120417"/>
                <a:gd name="connsiteY192" fmla="*/ 738836 h 1230887"/>
                <a:gd name="connsiteX193" fmla="*/ 840820 w 2120417"/>
                <a:gd name="connsiteY193" fmla="*/ 748779 h 1230887"/>
                <a:gd name="connsiteX194" fmla="*/ 829951 w 2120417"/>
                <a:gd name="connsiteY194" fmla="*/ 755038 h 1230887"/>
                <a:gd name="connsiteX195" fmla="*/ 851621 w 2120417"/>
                <a:gd name="connsiteY195" fmla="*/ 742522 h 1230887"/>
                <a:gd name="connsiteX196" fmla="*/ 845877 w 2120417"/>
                <a:gd name="connsiteY196" fmla="*/ 732540 h 1230887"/>
                <a:gd name="connsiteX197" fmla="*/ 856717 w 2120417"/>
                <a:gd name="connsiteY197" fmla="*/ 726300 h 1230887"/>
                <a:gd name="connsiteX198" fmla="*/ 862470 w 2120417"/>
                <a:gd name="connsiteY198" fmla="*/ 736273 h 1230887"/>
                <a:gd name="connsiteX199" fmla="*/ 851621 w 2120417"/>
                <a:gd name="connsiteY199" fmla="*/ 742522 h 1230887"/>
                <a:gd name="connsiteX200" fmla="*/ 873309 w 2120417"/>
                <a:gd name="connsiteY200" fmla="*/ 729977 h 1230887"/>
                <a:gd name="connsiteX201" fmla="*/ 867547 w 2120417"/>
                <a:gd name="connsiteY201" fmla="*/ 720071 h 1230887"/>
                <a:gd name="connsiteX202" fmla="*/ 878405 w 2120417"/>
                <a:gd name="connsiteY202" fmla="*/ 713794 h 1230887"/>
                <a:gd name="connsiteX203" fmla="*/ 884177 w 2120417"/>
                <a:gd name="connsiteY203" fmla="*/ 723729 h 1230887"/>
                <a:gd name="connsiteX204" fmla="*/ 873309 w 2120417"/>
                <a:gd name="connsiteY204" fmla="*/ 729977 h 1230887"/>
                <a:gd name="connsiteX205" fmla="*/ 894979 w 2120417"/>
                <a:gd name="connsiteY205" fmla="*/ 717490 h 1230887"/>
                <a:gd name="connsiteX206" fmla="*/ 889254 w 2120417"/>
                <a:gd name="connsiteY206" fmla="*/ 707527 h 1230887"/>
                <a:gd name="connsiteX207" fmla="*/ 900094 w 2120417"/>
                <a:gd name="connsiteY207" fmla="*/ 701260 h 1230887"/>
                <a:gd name="connsiteX208" fmla="*/ 905847 w 2120417"/>
                <a:gd name="connsiteY208" fmla="*/ 711222 h 1230887"/>
                <a:gd name="connsiteX209" fmla="*/ 894979 w 2120417"/>
                <a:gd name="connsiteY209" fmla="*/ 717490 h 1230887"/>
                <a:gd name="connsiteX210" fmla="*/ 916667 w 2120417"/>
                <a:gd name="connsiteY210" fmla="*/ 704965 h 1230887"/>
                <a:gd name="connsiteX211" fmla="*/ 910962 w 2120417"/>
                <a:gd name="connsiteY211" fmla="*/ 694983 h 1230887"/>
                <a:gd name="connsiteX212" fmla="*/ 921811 w 2120417"/>
                <a:gd name="connsiteY212" fmla="*/ 688715 h 1230887"/>
                <a:gd name="connsiteX213" fmla="*/ 927526 w 2120417"/>
                <a:gd name="connsiteY213" fmla="*/ 698716 h 1230887"/>
                <a:gd name="connsiteX214" fmla="*/ 916667 w 2120417"/>
                <a:gd name="connsiteY214" fmla="*/ 704965 h 1230887"/>
                <a:gd name="connsiteX215" fmla="*/ 938375 w 2120417"/>
                <a:gd name="connsiteY215" fmla="*/ 692420 h 1230887"/>
                <a:gd name="connsiteX216" fmla="*/ 932612 w 2120417"/>
                <a:gd name="connsiteY216" fmla="*/ 682505 h 1230887"/>
                <a:gd name="connsiteX217" fmla="*/ 943470 w 2120417"/>
                <a:gd name="connsiteY217" fmla="*/ 676237 h 1230887"/>
                <a:gd name="connsiteX218" fmla="*/ 949233 w 2120417"/>
                <a:gd name="connsiteY218" fmla="*/ 686153 h 1230887"/>
                <a:gd name="connsiteX219" fmla="*/ 938375 w 2120417"/>
                <a:gd name="connsiteY219" fmla="*/ 692420 h 1230887"/>
                <a:gd name="connsiteX220" fmla="*/ 960044 w 2120417"/>
                <a:gd name="connsiteY220" fmla="*/ 679904 h 1230887"/>
                <a:gd name="connsiteX221" fmla="*/ 954319 w 2120417"/>
                <a:gd name="connsiteY221" fmla="*/ 669941 h 1230887"/>
                <a:gd name="connsiteX222" fmla="*/ 965159 w 2120417"/>
                <a:gd name="connsiteY222" fmla="*/ 663693 h 1230887"/>
                <a:gd name="connsiteX223" fmla="*/ 970912 w 2120417"/>
                <a:gd name="connsiteY223" fmla="*/ 673665 h 1230887"/>
                <a:gd name="connsiteX224" fmla="*/ 960044 w 2120417"/>
                <a:gd name="connsiteY224" fmla="*/ 679904 h 1230887"/>
                <a:gd name="connsiteX225" fmla="*/ 981761 w 2120417"/>
                <a:gd name="connsiteY225" fmla="*/ 667398 h 1230887"/>
                <a:gd name="connsiteX226" fmla="*/ 976017 w 2120417"/>
                <a:gd name="connsiteY226" fmla="*/ 657397 h 1230887"/>
                <a:gd name="connsiteX227" fmla="*/ 986876 w 2120417"/>
                <a:gd name="connsiteY227" fmla="*/ 651167 h 1230887"/>
                <a:gd name="connsiteX228" fmla="*/ 992600 w 2120417"/>
                <a:gd name="connsiteY228" fmla="*/ 661131 h 1230887"/>
                <a:gd name="connsiteX229" fmla="*/ 981761 w 2120417"/>
                <a:gd name="connsiteY229" fmla="*/ 667398 h 1230887"/>
                <a:gd name="connsiteX230" fmla="*/ 1003440 w 2120417"/>
                <a:gd name="connsiteY230" fmla="*/ 654882 h 1230887"/>
                <a:gd name="connsiteX231" fmla="*/ 997696 w 2120417"/>
                <a:gd name="connsiteY231" fmla="*/ 644890 h 1230887"/>
                <a:gd name="connsiteX232" fmla="*/ 1008536 w 2120417"/>
                <a:gd name="connsiteY232" fmla="*/ 638652 h 1230887"/>
                <a:gd name="connsiteX233" fmla="*/ 1014289 w 2120417"/>
                <a:gd name="connsiteY233" fmla="*/ 648634 h 1230887"/>
                <a:gd name="connsiteX234" fmla="*/ 1003440 w 2120417"/>
                <a:gd name="connsiteY234" fmla="*/ 654882 h 1230887"/>
                <a:gd name="connsiteX235" fmla="*/ 1025119 w 2120417"/>
                <a:gd name="connsiteY235" fmla="*/ 642357 h 1230887"/>
                <a:gd name="connsiteX236" fmla="*/ 1019375 w 2120417"/>
                <a:gd name="connsiteY236" fmla="*/ 632393 h 1230887"/>
                <a:gd name="connsiteX237" fmla="*/ 1030234 w 2120417"/>
                <a:gd name="connsiteY237" fmla="*/ 626116 h 1230887"/>
                <a:gd name="connsiteX238" fmla="*/ 1035987 w 2120417"/>
                <a:gd name="connsiteY238" fmla="*/ 636089 h 1230887"/>
                <a:gd name="connsiteX239" fmla="*/ 1025119 w 2120417"/>
                <a:gd name="connsiteY239" fmla="*/ 642357 h 1230887"/>
                <a:gd name="connsiteX240" fmla="*/ 1046836 w 2120417"/>
                <a:gd name="connsiteY240" fmla="*/ 629803 h 1230887"/>
                <a:gd name="connsiteX241" fmla="*/ 1041073 w 2120417"/>
                <a:gd name="connsiteY241" fmla="*/ 619878 h 1230887"/>
                <a:gd name="connsiteX242" fmla="*/ 1051922 w 2120417"/>
                <a:gd name="connsiteY242" fmla="*/ 613601 h 1230887"/>
                <a:gd name="connsiteX243" fmla="*/ 1057675 w 2120417"/>
                <a:gd name="connsiteY243" fmla="*/ 623535 h 1230887"/>
                <a:gd name="connsiteX244" fmla="*/ 1046836 w 2120417"/>
                <a:gd name="connsiteY244" fmla="*/ 629803 h 1230887"/>
                <a:gd name="connsiteX245" fmla="*/ 1068486 w 2120417"/>
                <a:gd name="connsiteY245" fmla="*/ 617316 h 1230887"/>
                <a:gd name="connsiteX246" fmla="*/ 1062742 w 2120417"/>
                <a:gd name="connsiteY246" fmla="*/ 607314 h 1230887"/>
                <a:gd name="connsiteX247" fmla="*/ 1073611 w 2120417"/>
                <a:gd name="connsiteY247" fmla="*/ 601076 h 1230887"/>
                <a:gd name="connsiteX248" fmla="*/ 1079364 w 2120417"/>
                <a:gd name="connsiteY248" fmla="*/ 611058 h 1230887"/>
                <a:gd name="connsiteX249" fmla="*/ 1068486 w 2120417"/>
                <a:gd name="connsiteY249" fmla="*/ 617316 h 1230887"/>
                <a:gd name="connsiteX250" fmla="*/ 1090175 w 2120417"/>
                <a:gd name="connsiteY250" fmla="*/ 604790 h 1230887"/>
                <a:gd name="connsiteX251" fmla="*/ 1084479 w 2120417"/>
                <a:gd name="connsiteY251" fmla="*/ 594808 h 1230887"/>
                <a:gd name="connsiteX252" fmla="*/ 1095318 w 2120417"/>
                <a:gd name="connsiteY252" fmla="*/ 588540 h 1230887"/>
                <a:gd name="connsiteX253" fmla="*/ 1101071 w 2120417"/>
                <a:gd name="connsiteY253" fmla="*/ 598523 h 1230887"/>
                <a:gd name="connsiteX254" fmla="*/ 1090175 w 2120417"/>
                <a:gd name="connsiteY254" fmla="*/ 604790 h 1230887"/>
                <a:gd name="connsiteX255" fmla="*/ 1111901 w 2120417"/>
                <a:gd name="connsiteY255" fmla="*/ 592255 h 1230887"/>
                <a:gd name="connsiteX256" fmla="*/ 1106119 w 2120417"/>
                <a:gd name="connsiteY256" fmla="*/ 582321 h 1230887"/>
                <a:gd name="connsiteX257" fmla="*/ 1116978 w 2120417"/>
                <a:gd name="connsiteY257" fmla="*/ 576044 h 1230887"/>
                <a:gd name="connsiteX258" fmla="*/ 1122741 w 2120417"/>
                <a:gd name="connsiteY258" fmla="*/ 585978 h 1230887"/>
                <a:gd name="connsiteX259" fmla="*/ 1111901 w 2120417"/>
                <a:gd name="connsiteY259" fmla="*/ 592255 h 1230887"/>
                <a:gd name="connsiteX260" fmla="*/ 1133570 w 2120417"/>
                <a:gd name="connsiteY260" fmla="*/ 579749 h 1230887"/>
                <a:gd name="connsiteX261" fmla="*/ 1127817 w 2120417"/>
                <a:gd name="connsiteY261" fmla="*/ 569757 h 1230887"/>
                <a:gd name="connsiteX262" fmla="*/ 1138676 w 2120417"/>
                <a:gd name="connsiteY262" fmla="*/ 563509 h 1230887"/>
                <a:gd name="connsiteX263" fmla="*/ 1144419 w 2120417"/>
                <a:gd name="connsiteY263" fmla="*/ 573472 h 1230887"/>
                <a:gd name="connsiteX264" fmla="*/ 1133570 w 2120417"/>
                <a:gd name="connsiteY264" fmla="*/ 579749 h 1230887"/>
                <a:gd name="connsiteX265" fmla="*/ 1155278 w 2120417"/>
                <a:gd name="connsiteY265" fmla="*/ 567186 h 1230887"/>
                <a:gd name="connsiteX266" fmla="*/ 1149515 w 2120417"/>
                <a:gd name="connsiteY266" fmla="*/ 557279 h 1230887"/>
                <a:gd name="connsiteX267" fmla="*/ 1160364 w 2120417"/>
                <a:gd name="connsiteY267" fmla="*/ 551022 h 1230887"/>
                <a:gd name="connsiteX268" fmla="*/ 1166136 w 2120417"/>
                <a:gd name="connsiteY268" fmla="*/ 560947 h 1230887"/>
                <a:gd name="connsiteX269" fmla="*/ 1155278 w 2120417"/>
                <a:gd name="connsiteY269" fmla="*/ 567186 h 1230887"/>
                <a:gd name="connsiteX270" fmla="*/ 1176957 w 2120417"/>
                <a:gd name="connsiteY270" fmla="*/ 554689 h 1230887"/>
                <a:gd name="connsiteX271" fmla="*/ 1171223 w 2120417"/>
                <a:gd name="connsiteY271" fmla="*/ 544745 h 1230887"/>
                <a:gd name="connsiteX272" fmla="*/ 1182062 w 2120417"/>
                <a:gd name="connsiteY272" fmla="*/ 538468 h 1230887"/>
                <a:gd name="connsiteX273" fmla="*/ 1187806 w 2120417"/>
                <a:gd name="connsiteY273" fmla="*/ 548440 h 1230887"/>
                <a:gd name="connsiteX274" fmla="*/ 1176957 w 2120417"/>
                <a:gd name="connsiteY274" fmla="*/ 554689 h 1230887"/>
                <a:gd name="connsiteX275" fmla="*/ 1198636 w 2120417"/>
                <a:gd name="connsiteY275" fmla="*/ 542163 h 1230887"/>
                <a:gd name="connsiteX276" fmla="*/ 1192873 w 2120417"/>
                <a:gd name="connsiteY276" fmla="*/ 532200 h 1230887"/>
                <a:gd name="connsiteX277" fmla="*/ 1203741 w 2120417"/>
                <a:gd name="connsiteY277" fmla="*/ 525942 h 1230887"/>
                <a:gd name="connsiteX278" fmla="*/ 1209494 w 2120417"/>
                <a:gd name="connsiteY278" fmla="*/ 535934 h 1230887"/>
                <a:gd name="connsiteX279" fmla="*/ 1198636 w 2120417"/>
                <a:gd name="connsiteY279" fmla="*/ 542163 h 1230887"/>
                <a:gd name="connsiteX280" fmla="*/ 1220343 w 2120417"/>
                <a:gd name="connsiteY280" fmla="*/ 529657 h 1230887"/>
                <a:gd name="connsiteX281" fmla="*/ 1214561 w 2120417"/>
                <a:gd name="connsiteY281" fmla="*/ 519713 h 1230887"/>
                <a:gd name="connsiteX282" fmla="*/ 1225439 w 2120417"/>
                <a:gd name="connsiteY282" fmla="*/ 513436 h 1230887"/>
                <a:gd name="connsiteX283" fmla="*/ 1231192 w 2120417"/>
                <a:gd name="connsiteY283" fmla="*/ 523351 h 1230887"/>
                <a:gd name="connsiteX284" fmla="*/ 1220343 w 2120417"/>
                <a:gd name="connsiteY284" fmla="*/ 529657 h 1230887"/>
                <a:gd name="connsiteX285" fmla="*/ 1242013 w 2120417"/>
                <a:gd name="connsiteY285" fmla="*/ 517141 h 1230887"/>
                <a:gd name="connsiteX286" fmla="*/ 1236259 w 2120417"/>
                <a:gd name="connsiteY286" fmla="*/ 507159 h 1230887"/>
                <a:gd name="connsiteX287" fmla="*/ 1247137 w 2120417"/>
                <a:gd name="connsiteY287" fmla="*/ 500920 h 1230887"/>
                <a:gd name="connsiteX288" fmla="*/ 1252871 w 2120417"/>
                <a:gd name="connsiteY288" fmla="*/ 510873 h 1230887"/>
                <a:gd name="connsiteX289" fmla="*/ 1242013 w 2120417"/>
                <a:gd name="connsiteY289" fmla="*/ 517141 h 1230887"/>
                <a:gd name="connsiteX290" fmla="*/ 1263710 w 2120417"/>
                <a:gd name="connsiteY290" fmla="*/ 504597 h 1230887"/>
                <a:gd name="connsiteX291" fmla="*/ 1257957 w 2120417"/>
                <a:gd name="connsiteY291" fmla="*/ 494643 h 1230887"/>
                <a:gd name="connsiteX292" fmla="*/ 1268816 w 2120417"/>
                <a:gd name="connsiteY292" fmla="*/ 488366 h 1230887"/>
                <a:gd name="connsiteX293" fmla="*/ 1274550 w 2120417"/>
                <a:gd name="connsiteY293" fmla="*/ 498339 h 1230887"/>
                <a:gd name="connsiteX294" fmla="*/ 1263710 w 2120417"/>
                <a:gd name="connsiteY294" fmla="*/ 504597 h 1230887"/>
                <a:gd name="connsiteX295" fmla="*/ 1285427 w 2120417"/>
                <a:gd name="connsiteY295" fmla="*/ 492081 h 1230887"/>
                <a:gd name="connsiteX296" fmla="*/ 1279655 w 2120417"/>
                <a:gd name="connsiteY296" fmla="*/ 482127 h 1230887"/>
                <a:gd name="connsiteX297" fmla="*/ 1290485 w 2120417"/>
                <a:gd name="connsiteY297" fmla="*/ 475860 h 1230887"/>
                <a:gd name="connsiteX298" fmla="*/ 1296267 w 2120417"/>
                <a:gd name="connsiteY298" fmla="*/ 485785 h 1230887"/>
                <a:gd name="connsiteX299" fmla="*/ 1285427 w 2120417"/>
                <a:gd name="connsiteY299" fmla="*/ 492081 h 1230887"/>
                <a:gd name="connsiteX300" fmla="*/ 1307078 w 2120417"/>
                <a:gd name="connsiteY300" fmla="*/ 479565 h 1230887"/>
                <a:gd name="connsiteX301" fmla="*/ 1301325 w 2120417"/>
                <a:gd name="connsiteY301" fmla="*/ 469583 h 1230887"/>
                <a:gd name="connsiteX302" fmla="*/ 1312202 w 2120417"/>
                <a:gd name="connsiteY302" fmla="*/ 463306 h 1230887"/>
                <a:gd name="connsiteX303" fmla="*/ 1317946 w 2120417"/>
                <a:gd name="connsiteY303" fmla="*/ 473307 h 1230887"/>
                <a:gd name="connsiteX304" fmla="*/ 1307078 w 2120417"/>
                <a:gd name="connsiteY304" fmla="*/ 479565 h 1230887"/>
                <a:gd name="connsiteX305" fmla="*/ 1328785 w 2120417"/>
                <a:gd name="connsiteY305" fmla="*/ 467020 h 1230887"/>
                <a:gd name="connsiteX306" fmla="*/ 1323004 w 2120417"/>
                <a:gd name="connsiteY306" fmla="*/ 457105 h 1230887"/>
                <a:gd name="connsiteX307" fmla="*/ 1333872 w 2120417"/>
                <a:gd name="connsiteY307" fmla="*/ 450838 h 1230887"/>
                <a:gd name="connsiteX308" fmla="*/ 1339634 w 2120417"/>
                <a:gd name="connsiteY308" fmla="*/ 460753 h 1230887"/>
                <a:gd name="connsiteX309" fmla="*/ 1328785 w 2120417"/>
                <a:gd name="connsiteY309" fmla="*/ 467020 h 1230887"/>
                <a:gd name="connsiteX310" fmla="*/ 1350464 w 2120417"/>
                <a:gd name="connsiteY310" fmla="*/ 454524 h 1230887"/>
                <a:gd name="connsiteX311" fmla="*/ 1344740 w 2120417"/>
                <a:gd name="connsiteY311" fmla="*/ 444541 h 1230887"/>
                <a:gd name="connsiteX312" fmla="*/ 1355579 w 2120417"/>
                <a:gd name="connsiteY312" fmla="*/ 438312 h 1230887"/>
                <a:gd name="connsiteX313" fmla="*/ 1361323 w 2120417"/>
                <a:gd name="connsiteY313" fmla="*/ 448266 h 1230887"/>
                <a:gd name="connsiteX314" fmla="*/ 1350464 w 2120417"/>
                <a:gd name="connsiteY314" fmla="*/ 454524 h 1230887"/>
                <a:gd name="connsiteX315" fmla="*/ 1372172 w 2120417"/>
                <a:gd name="connsiteY315" fmla="*/ 441989 h 1230887"/>
                <a:gd name="connsiteX316" fmla="*/ 1366419 w 2120417"/>
                <a:gd name="connsiteY316" fmla="*/ 432016 h 1230887"/>
                <a:gd name="connsiteX317" fmla="*/ 1377239 w 2120417"/>
                <a:gd name="connsiteY317" fmla="*/ 425768 h 1230887"/>
                <a:gd name="connsiteX318" fmla="*/ 1382992 w 2120417"/>
                <a:gd name="connsiteY318" fmla="*/ 435740 h 1230887"/>
                <a:gd name="connsiteX319" fmla="*/ 1372172 w 2120417"/>
                <a:gd name="connsiteY319" fmla="*/ 441989 h 1230887"/>
                <a:gd name="connsiteX320" fmla="*/ 1393841 w 2120417"/>
                <a:gd name="connsiteY320" fmla="*/ 429473 h 1230887"/>
                <a:gd name="connsiteX321" fmla="*/ 1388050 w 2120417"/>
                <a:gd name="connsiteY321" fmla="*/ 419519 h 1230887"/>
                <a:gd name="connsiteX322" fmla="*/ 1398927 w 2120417"/>
                <a:gd name="connsiteY322" fmla="*/ 413242 h 1230887"/>
                <a:gd name="connsiteX323" fmla="*/ 1404699 w 2120417"/>
                <a:gd name="connsiteY323" fmla="*/ 423206 h 1230887"/>
                <a:gd name="connsiteX324" fmla="*/ 1393841 w 2120417"/>
                <a:gd name="connsiteY324" fmla="*/ 429473 h 1230887"/>
                <a:gd name="connsiteX325" fmla="*/ 1415530 w 2120417"/>
                <a:gd name="connsiteY325" fmla="*/ 416966 h 1230887"/>
                <a:gd name="connsiteX326" fmla="*/ 1409777 w 2120417"/>
                <a:gd name="connsiteY326" fmla="*/ 406965 h 1230887"/>
                <a:gd name="connsiteX327" fmla="*/ 1420625 w 2120417"/>
                <a:gd name="connsiteY327" fmla="*/ 400717 h 1230887"/>
                <a:gd name="connsiteX328" fmla="*/ 1426369 w 2120417"/>
                <a:gd name="connsiteY328" fmla="*/ 410709 h 1230887"/>
                <a:gd name="connsiteX329" fmla="*/ 1415530 w 2120417"/>
                <a:gd name="connsiteY329" fmla="*/ 416966 h 1230887"/>
                <a:gd name="connsiteX330" fmla="*/ 1437227 w 2120417"/>
                <a:gd name="connsiteY330" fmla="*/ 404422 h 1230887"/>
                <a:gd name="connsiteX331" fmla="*/ 1431474 w 2120417"/>
                <a:gd name="connsiteY331" fmla="*/ 394450 h 1230887"/>
                <a:gd name="connsiteX332" fmla="*/ 1442342 w 2120417"/>
                <a:gd name="connsiteY332" fmla="*/ 388201 h 1230887"/>
                <a:gd name="connsiteX333" fmla="*/ 1448048 w 2120417"/>
                <a:gd name="connsiteY333" fmla="*/ 398164 h 1230887"/>
                <a:gd name="connsiteX334" fmla="*/ 1437227 w 2120417"/>
                <a:gd name="connsiteY334" fmla="*/ 404422 h 1230887"/>
                <a:gd name="connsiteX335" fmla="*/ 1458897 w 2120417"/>
                <a:gd name="connsiteY335" fmla="*/ 391906 h 1230887"/>
                <a:gd name="connsiteX336" fmla="*/ 1453172 w 2120417"/>
                <a:gd name="connsiteY336" fmla="*/ 381934 h 1230887"/>
                <a:gd name="connsiteX337" fmla="*/ 1463964 w 2120417"/>
                <a:gd name="connsiteY337" fmla="*/ 375695 h 1230887"/>
                <a:gd name="connsiteX338" fmla="*/ 1469717 w 2120417"/>
                <a:gd name="connsiteY338" fmla="*/ 385658 h 1230887"/>
                <a:gd name="connsiteX339" fmla="*/ 1458897 w 2120417"/>
                <a:gd name="connsiteY339" fmla="*/ 391906 h 1230887"/>
                <a:gd name="connsiteX340" fmla="*/ 1480585 w 2120417"/>
                <a:gd name="connsiteY340" fmla="*/ 379372 h 1230887"/>
                <a:gd name="connsiteX341" fmla="*/ 1474870 w 2120417"/>
                <a:gd name="connsiteY341" fmla="*/ 369389 h 1230887"/>
                <a:gd name="connsiteX342" fmla="*/ 1485691 w 2120417"/>
                <a:gd name="connsiteY342" fmla="*/ 363141 h 1230887"/>
                <a:gd name="connsiteX343" fmla="*/ 1491444 w 2120417"/>
                <a:gd name="connsiteY343" fmla="*/ 373123 h 1230887"/>
                <a:gd name="connsiteX344" fmla="*/ 1480585 w 2120417"/>
                <a:gd name="connsiteY344" fmla="*/ 379372 h 1230887"/>
                <a:gd name="connsiteX345" fmla="*/ 1502274 w 2120417"/>
                <a:gd name="connsiteY345" fmla="*/ 366856 h 1230887"/>
                <a:gd name="connsiteX346" fmla="*/ 1496521 w 2120417"/>
                <a:gd name="connsiteY346" fmla="*/ 356931 h 1230887"/>
                <a:gd name="connsiteX347" fmla="*/ 1507389 w 2120417"/>
                <a:gd name="connsiteY347" fmla="*/ 350654 h 1230887"/>
                <a:gd name="connsiteX348" fmla="*/ 1513151 w 2120417"/>
                <a:gd name="connsiteY348" fmla="*/ 360588 h 1230887"/>
                <a:gd name="connsiteX349" fmla="*/ 1502274 w 2120417"/>
                <a:gd name="connsiteY349" fmla="*/ 366856 h 1230887"/>
                <a:gd name="connsiteX350" fmla="*/ 1523981 w 2120417"/>
                <a:gd name="connsiteY350" fmla="*/ 354359 h 1230887"/>
                <a:gd name="connsiteX351" fmla="*/ 1518257 w 2120417"/>
                <a:gd name="connsiteY351" fmla="*/ 344377 h 1230887"/>
                <a:gd name="connsiteX352" fmla="*/ 1529077 w 2120417"/>
                <a:gd name="connsiteY352" fmla="*/ 338109 h 1230887"/>
                <a:gd name="connsiteX353" fmla="*/ 1534830 w 2120417"/>
                <a:gd name="connsiteY353" fmla="*/ 348072 h 1230887"/>
                <a:gd name="connsiteX354" fmla="*/ 1523981 w 2120417"/>
                <a:gd name="connsiteY354" fmla="*/ 354359 h 1230887"/>
                <a:gd name="connsiteX355" fmla="*/ 1545670 w 2120417"/>
                <a:gd name="connsiteY355" fmla="*/ 341795 h 1230887"/>
                <a:gd name="connsiteX356" fmla="*/ 1539926 w 2120417"/>
                <a:gd name="connsiteY356" fmla="*/ 331851 h 1230887"/>
                <a:gd name="connsiteX357" fmla="*/ 1550756 w 2120417"/>
                <a:gd name="connsiteY357" fmla="*/ 325574 h 1230887"/>
                <a:gd name="connsiteX358" fmla="*/ 1556509 w 2120417"/>
                <a:gd name="connsiteY358" fmla="*/ 335575 h 1230887"/>
                <a:gd name="connsiteX359" fmla="*/ 1545670 w 2120417"/>
                <a:gd name="connsiteY359" fmla="*/ 341795 h 1230887"/>
                <a:gd name="connsiteX360" fmla="*/ 1567339 w 2120417"/>
                <a:gd name="connsiteY360" fmla="*/ 329279 h 1230887"/>
                <a:gd name="connsiteX361" fmla="*/ 1561586 w 2120417"/>
                <a:gd name="connsiteY361" fmla="*/ 319354 h 1230887"/>
                <a:gd name="connsiteX362" fmla="*/ 1572416 w 2120417"/>
                <a:gd name="connsiteY362" fmla="*/ 313077 h 1230887"/>
                <a:gd name="connsiteX363" fmla="*/ 1578188 w 2120417"/>
                <a:gd name="connsiteY363" fmla="*/ 323012 h 1230887"/>
                <a:gd name="connsiteX364" fmla="*/ 1567339 w 2120417"/>
                <a:gd name="connsiteY364" fmla="*/ 329279 h 1230887"/>
                <a:gd name="connsiteX365" fmla="*/ 1589037 w 2120417"/>
                <a:gd name="connsiteY365" fmla="*/ 316764 h 1230887"/>
                <a:gd name="connsiteX366" fmla="*/ 1583293 w 2120417"/>
                <a:gd name="connsiteY366" fmla="*/ 306800 h 1230887"/>
                <a:gd name="connsiteX367" fmla="*/ 1594133 w 2120417"/>
                <a:gd name="connsiteY367" fmla="*/ 300524 h 1230887"/>
                <a:gd name="connsiteX368" fmla="*/ 1599895 w 2120417"/>
                <a:gd name="connsiteY368" fmla="*/ 310535 h 1230887"/>
                <a:gd name="connsiteX369" fmla="*/ 1589037 w 2120417"/>
                <a:gd name="connsiteY369" fmla="*/ 316764 h 1230887"/>
                <a:gd name="connsiteX370" fmla="*/ 1610725 w 2120417"/>
                <a:gd name="connsiteY370" fmla="*/ 304248 h 1230887"/>
                <a:gd name="connsiteX371" fmla="*/ 1604963 w 2120417"/>
                <a:gd name="connsiteY371" fmla="*/ 294342 h 1230887"/>
                <a:gd name="connsiteX372" fmla="*/ 1615840 w 2120417"/>
                <a:gd name="connsiteY372" fmla="*/ 288055 h 1230887"/>
                <a:gd name="connsiteX373" fmla="*/ 1621593 w 2120417"/>
                <a:gd name="connsiteY373" fmla="*/ 297961 h 1230887"/>
                <a:gd name="connsiteX374" fmla="*/ 1610725 w 2120417"/>
                <a:gd name="connsiteY374" fmla="*/ 304248 h 1230887"/>
                <a:gd name="connsiteX375" fmla="*/ 1632404 w 2120417"/>
                <a:gd name="connsiteY375" fmla="*/ 291732 h 1230887"/>
                <a:gd name="connsiteX376" fmla="*/ 1626699 w 2120417"/>
                <a:gd name="connsiteY376" fmla="*/ 281740 h 1230887"/>
                <a:gd name="connsiteX377" fmla="*/ 1637538 w 2120417"/>
                <a:gd name="connsiteY377" fmla="*/ 275492 h 1230887"/>
                <a:gd name="connsiteX378" fmla="*/ 1643244 w 2120417"/>
                <a:gd name="connsiteY378" fmla="*/ 285493 h 1230887"/>
                <a:gd name="connsiteX379" fmla="*/ 1632404 w 2120417"/>
                <a:gd name="connsiteY379" fmla="*/ 291732 h 1230887"/>
                <a:gd name="connsiteX380" fmla="*/ 1654083 w 2120417"/>
                <a:gd name="connsiteY380" fmla="*/ 279188 h 1230887"/>
                <a:gd name="connsiteX381" fmla="*/ 1648378 w 2120417"/>
                <a:gd name="connsiteY381" fmla="*/ 269234 h 1230887"/>
                <a:gd name="connsiteX382" fmla="*/ 1659198 w 2120417"/>
                <a:gd name="connsiteY382" fmla="*/ 262967 h 1230887"/>
                <a:gd name="connsiteX383" fmla="*/ 1664951 w 2120417"/>
                <a:gd name="connsiteY383" fmla="*/ 272948 h 1230887"/>
                <a:gd name="connsiteX384" fmla="*/ 1654083 w 2120417"/>
                <a:gd name="connsiteY384" fmla="*/ 279188 h 1230887"/>
                <a:gd name="connsiteX385" fmla="*/ 1675829 w 2120417"/>
                <a:gd name="connsiteY385" fmla="*/ 266681 h 1230887"/>
                <a:gd name="connsiteX386" fmla="*/ 1670028 w 2120417"/>
                <a:gd name="connsiteY386" fmla="*/ 256747 h 1230887"/>
                <a:gd name="connsiteX387" fmla="*/ 1680877 w 2120417"/>
                <a:gd name="connsiteY387" fmla="*/ 250460 h 1230887"/>
                <a:gd name="connsiteX388" fmla="*/ 1686649 w 2120417"/>
                <a:gd name="connsiteY388" fmla="*/ 260404 h 1230887"/>
                <a:gd name="connsiteX389" fmla="*/ 1675829 w 2120417"/>
                <a:gd name="connsiteY389" fmla="*/ 266681 h 1230887"/>
                <a:gd name="connsiteX390" fmla="*/ 1697479 w 2120417"/>
                <a:gd name="connsiteY390" fmla="*/ 254165 h 1230887"/>
                <a:gd name="connsiteX391" fmla="*/ 1691755 w 2120417"/>
                <a:gd name="connsiteY391" fmla="*/ 244193 h 1230887"/>
                <a:gd name="connsiteX392" fmla="*/ 1702594 w 2120417"/>
                <a:gd name="connsiteY392" fmla="*/ 237944 h 1230887"/>
                <a:gd name="connsiteX393" fmla="*/ 1708328 w 2120417"/>
                <a:gd name="connsiteY393" fmla="*/ 247898 h 1230887"/>
                <a:gd name="connsiteX394" fmla="*/ 1697479 w 2120417"/>
                <a:gd name="connsiteY394" fmla="*/ 254165 h 1230887"/>
                <a:gd name="connsiteX395" fmla="*/ 1719186 w 2120417"/>
                <a:gd name="connsiteY395" fmla="*/ 241640 h 1230887"/>
                <a:gd name="connsiteX396" fmla="*/ 1713433 w 2120417"/>
                <a:gd name="connsiteY396" fmla="*/ 231658 h 1230887"/>
                <a:gd name="connsiteX397" fmla="*/ 1724273 w 2120417"/>
                <a:gd name="connsiteY397" fmla="*/ 225419 h 1230887"/>
                <a:gd name="connsiteX398" fmla="*/ 1730007 w 2120417"/>
                <a:gd name="connsiteY398" fmla="*/ 235354 h 1230887"/>
                <a:gd name="connsiteX399" fmla="*/ 1719186 w 2120417"/>
                <a:gd name="connsiteY399" fmla="*/ 241640 h 1230887"/>
                <a:gd name="connsiteX400" fmla="*/ 1740865 w 2120417"/>
                <a:gd name="connsiteY400" fmla="*/ 229105 h 1230887"/>
                <a:gd name="connsiteX401" fmla="*/ 1735093 w 2120417"/>
                <a:gd name="connsiteY401" fmla="*/ 219180 h 1230887"/>
                <a:gd name="connsiteX402" fmla="*/ 1745961 w 2120417"/>
                <a:gd name="connsiteY402" fmla="*/ 212903 h 1230887"/>
                <a:gd name="connsiteX403" fmla="*/ 1751724 w 2120417"/>
                <a:gd name="connsiteY403" fmla="*/ 222818 h 1230887"/>
                <a:gd name="connsiteX404" fmla="*/ 1740865 w 2120417"/>
                <a:gd name="connsiteY404" fmla="*/ 229105 h 1230887"/>
                <a:gd name="connsiteX405" fmla="*/ 1762535 w 2120417"/>
                <a:gd name="connsiteY405" fmla="*/ 216589 h 1230887"/>
                <a:gd name="connsiteX406" fmla="*/ 1756801 w 2120417"/>
                <a:gd name="connsiteY406" fmla="*/ 206626 h 1230887"/>
                <a:gd name="connsiteX407" fmla="*/ 1767640 w 2120417"/>
                <a:gd name="connsiteY407" fmla="*/ 200368 h 1230887"/>
                <a:gd name="connsiteX408" fmla="*/ 1773393 w 2120417"/>
                <a:gd name="connsiteY408" fmla="*/ 210331 h 1230887"/>
                <a:gd name="connsiteX409" fmla="*/ 1762535 w 2120417"/>
                <a:gd name="connsiteY409" fmla="*/ 216589 h 1230887"/>
                <a:gd name="connsiteX410" fmla="*/ 1784233 w 2120417"/>
                <a:gd name="connsiteY410" fmla="*/ 204054 h 1230887"/>
                <a:gd name="connsiteX411" fmla="*/ 1778480 w 2120417"/>
                <a:gd name="connsiteY411" fmla="*/ 194120 h 1230887"/>
                <a:gd name="connsiteX412" fmla="*/ 1789338 w 2120417"/>
                <a:gd name="connsiteY412" fmla="*/ 187881 h 1230887"/>
                <a:gd name="connsiteX413" fmla="*/ 1795091 w 2120417"/>
                <a:gd name="connsiteY413" fmla="*/ 197797 h 1230887"/>
                <a:gd name="connsiteX414" fmla="*/ 1784233 w 2120417"/>
                <a:gd name="connsiteY414" fmla="*/ 204054 h 1230887"/>
                <a:gd name="connsiteX415" fmla="*/ 1805950 w 2120417"/>
                <a:gd name="connsiteY415" fmla="*/ 191567 h 1230887"/>
                <a:gd name="connsiteX416" fmla="*/ 1800206 w 2120417"/>
                <a:gd name="connsiteY416" fmla="*/ 181594 h 1230887"/>
                <a:gd name="connsiteX417" fmla="*/ 1811026 w 2120417"/>
                <a:gd name="connsiteY417" fmla="*/ 175327 h 1230887"/>
                <a:gd name="connsiteX418" fmla="*/ 1816751 w 2120417"/>
                <a:gd name="connsiteY418" fmla="*/ 185319 h 1230887"/>
                <a:gd name="connsiteX419" fmla="*/ 1805950 w 2120417"/>
                <a:gd name="connsiteY419" fmla="*/ 191567 h 1230887"/>
                <a:gd name="connsiteX420" fmla="*/ 1827609 w 2120417"/>
                <a:gd name="connsiteY420" fmla="*/ 179023 h 1230887"/>
                <a:gd name="connsiteX421" fmla="*/ 1821857 w 2120417"/>
                <a:gd name="connsiteY421" fmla="*/ 169050 h 1230887"/>
                <a:gd name="connsiteX422" fmla="*/ 1832715 w 2120417"/>
                <a:gd name="connsiteY422" fmla="*/ 162811 h 1230887"/>
                <a:gd name="connsiteX423" fmla="*/ 1838458 w 2120417"/>
                <a:gd name="connsiteY423" fmla="*/ 172755 h 1230887"/>
                <a:gd name="connsiteX424" fmla="*/ 1827609 w 2120417"/>
                <a:gd name="connsiteY424" fmla="*/ 179023 h 1230887"/>
                <a:gd name="connsiteX425" fmla="*/ 1849327 w 2120417"/>
                <a:gd name="connsiteY425" fmla="*/ 166497 h 1230887"/>
                <a:gd name="connsiteX426" fmla="*/ 1843545 w 2120417"/>
                <a:gd name="connsiteY426" fmla="*/ 156544 h 1230887"/>
                <a:gd name="connsiteX427" fmla="*/ 1854394 w 2120417"/>
                <a:gd name="connsiteY427" fmla="*/ 150295 h 1230887"/>
                <a:gd name="connsiteX428" fmla="*/ 1860166 w 2120417"/>
                <a:gd name="connsiteY428" fmla="*/ 160211 h 1230887"/>
                <a:gd name="connsiteX429" fmla="*/ 1849327 w 2120417"/>
                <a:gd name="connsiteY429" fmla="*/ 166497 h 1230887"/>
                <a:gd name="connsiteX430" fmla="*/ 1870986 w 2120417"/>
                <a:gd name="connsiteY430" fmla="*/ 153981 h 1230887"/>
                <a:gd name="connsiteX431" fmla="*/ 1865233 w 2120417"/>
                <a:gd name="connsiteY431" fmla="*/ 143989 h 1230887"/>
                <a:gd name="connsiteX432" fmla="*/ 1876101 w 2120417"/>
                <a:gd name="connsiteY432" fmla="*/ 137741 h 1230887"/>
                <a:gd name="connsiteX433" fmla="*/ 1881845 w 2120417"/>
                <a:gd name="connsiteY433" fmla="*/ 147714 h 1230887"/>
                <a:gd name="connsiteX434" fmla="*/ 1870986 w 2120417"/>
                <a:gd name="connsiteY434" fmla="*/ 153981 h 1230887"/>
                <a:gd name="connsiteX435" fmla="*/ 1892685 w 2120417"/>
                <a:gd name="connsiteY435" fmla="*/ 141466 h 1230887"/>
                <a:gd name="connsiteX436" fmla="*/ 1886941 w 2120417"/>
                <a:gd name="connsiteY436" fmla="*/ 131474 h 1230887"/>
                <a:gd name="connsiteX437" fmla="*/ 1897771 w 2120417"/>
                <a:gd name="connsiteY437" fmla="*/ 125225 h 1230887"/>
                <a:gd name="connsiteX438" fmla="*/ 1903514 w 2120417"/>
                <a:gd name="connsiteY438" fmla="*/ 135189 h 1230887"/>
                <a:gd name="connsiteX439" fmla="*/ 1892685 w 2120417"/>
                <a:gd name="connsiteY439" fmla="*/ 141466 h 1230887"/>
                <a:gd name="connsiteX440" fmla="*/ 1914382 w 2120417"/>
                <a:gd name="connsiteY440" fmla="*/ 128950 h 1230887"/>
                <a:gd name="connsiteX441" fmla="*/ 1908620 w 2120417"/>
                <a:gd name="connsiteY441" fmla="*/ 118968 h 1230887"/>
                <a:gd name="connsiteX442" fmla="*/ 1919488 w 2120417"/>
                <a:gd name="connsiteY442" fmla="*/ 112709 h 1230887"/>
                <a:gd name="connsiteX443" fmla="*/ 1925212 w 2120417"/>
                <a:gd name="connsiteY443" fmla="*/ 122682 h 1230887"/>
                <a:gd name="connsiteX444" fmla="*/ 1914382 w 2120417"/>
                <a:gd name="connsiteY444" fmla="*/ 128950 h 1230887"/>
                <a:gd name="connsiteX445" fmla="*/ 1936052 w 2120417"/>
                <a:gd name="connsiteY445" fmla="*/ 116424 h 1230887"/>
                <a:gd name="connsiteX446" fmla="*/ 1930337 w 2120417"/>
                <a:gd name="connsiteY446" fmla="*/ 106442 h 1230887"/>
                <a:gd name="connsiteX447" fmla="*/ 1941157 w 2120417"/>
                <a:gd name="connsiteY447" fmla="*/ 100194 h 1230887"/>
                <a:gd name="connsiteX448" fmla="*/ 1946900 w 2120417"/>
                <a:gd name="connsiteY448" fmla="*/ 110186 h 1230887"/>
                <a:gd name="connsiteX449" fmla="*/ 1936052 w 2120417"/>
                <a:gd name="connsiteY449" fmla="*/ 116424 h 1230887"/>
                <a:gd name="connsiteX450" fmla="*/ 1957778 w 2120417"/>
                <a:gd name="connsiteY450" fmla="*/ 103880 h 1230887"/>
                <a:gd name="connsiteX451" fmla="*/ 1951997 w 2120417"/>
                <a:gd name="connsiteY451" fmla="*/ 93965 h 1230887"/>
                <a:gd name="connsiteX452" fmla="*/ 1962827 w 2120417"/>
                <a:gd name="connsiteY452" fmla="*/ 87678 h 1230887"/>
                <a:gd name="connsiteX453" fmla="*/ 1968627 w 2120417"/>
                <a:gd name="connsiteY453" fmla="*/ 97603 h 1230887"/>
                <a:gd name="connsiteX454" fmla="*/ 1957778 w 2120417"/>
                <a:gd name="connsiteY454" fmla="*/ 103880 h 1230887"/>
                <a:gd name="connsiteX455" fmla="*/ 1979429 w 2120417"/>
                <a:gd name="connsiteY455" fmla="*/ 91373 h 1230887"/>
                <a:gd name="connsiteX456" fmla="*/ 1973713 w 2120417"/>
                <a:gd name="connsiteY456" fmla="*/ 81401 h 1230887"/>
                <a:gd name="connsiteX457" fmla="*/ 1984534 w 2120417"/>
                <a:gd name="connsiteY457" fmla="*/ 75152 h 1230887"/>
                <a:gd name="connsiteX458" fmla="*/ 1990297 w 2120417"/>
                <a:gd name="connsiteY458" fmla="*/ 85154 h 1230887"/>
                <a:gd name="connsiteX459" fmla="*/ 1979429 w 2120417"/>
                <a:gd name="connsiteY459" fmla="*/ 91373 h 1230887"/>
                <a:gd name="connsiteX460" fmla="*/ 2001108 w 2120417"/>
                <a:gd name="connsiteY460" fmla="*/ 78848 h 1230887"/>
                <a:gd name="connsiteX461" fmla="*/ 1995354 w 2120417"/>
                <a:gd name="connsiteY461" fmla="*/ 68866 h 1230887"/>
                <a:gd name="connsiteX462" fmla="*/ 2006213 w 2120417"/>
                <a:gd name="connsiteY462" fmla="*/ 62627 h 1230887"/>
                <a:gd name="connsiteX463" fmla="*/ 2011956 w 2120417"/>
                <a:gd name="connsiteY463" fmla="*/ 72590 h 1230887"/>
                <a:gd name="connsiteX464" fmla="*/ 2001108 w 2120417"/>
                <a:gd name="connsiteY464" fmla="*/ 78848 h 1230887"/>
                <a:gd name="connsiteX465" fmla="*/ 2022824 w 2120417"/>
                <a:gd name="connsiteY465" fmla="*/ 66294 h 1230887"/>
                <a:gd name="connsiteX466" fmla="*/ 2017053 w 2120417"/>
                <a:gd name="connsiteY466" fmla="*/ 56388 h 1230887"/>
                <a:gd name="connsiteX467" fmla="*/ 2027911 w 2120417"/>
                <a:gd name="connsiteY467" fmla="*/ 50102 h 1230887"/>
                <a:gd name="connsiteX468" fmla="*/ 2033674 w 2120417"/>
                <a:gd name="connsiteY468" fmla="*/ 60046 h 1230887"/>
                <a:gd name="connsiteX469" fmla="*/ 2022824 w 2120417"/>
                <a:gd name="connsiteY469" fmla="*/ 66294 h 1230887"/>
                <a:gd name="connsiteX470" fmla="*/ 2044494 w 2120417"/>
                <a:gd name="connsiteY470" fmla="*/ 53816 h 1230887"/>
                <a:gd name="connsiteX471" fmla="*/ 2038779 w 2120417"/>
                <a:gd name="connsiteY471" fmla="*/ 43815 h 1230887"/>
                <a:gd name="connsiteX472" fmla="*/ 2049628 w 2120417"/>
                <a:gd name="connsiteY472" fmla="*/ 37567 h 1230887"/>
                <a:gd name="connsiteX473" fmla="*/ 2055353 w 2120417"/>
                <a:gd name="connsiteY473" fmla="*/ 47549 h 1230887"/>
                <a:gd name="connsiteX474" fmla="*/ 2044494 w 2120417"/>
                <a:gd name="connsiteY474" fmla="*/ 53816 h 1230887"/>
                <a:gd name="connsiteX475" fmla="*/ 2066192 w 2120417"/>
                <a:gd name="connsiteY475" fmla="*/ 41263 h 1230887"/>
                <a:gd name="connsiteX476" fmla="*/ 2060448 w 2120417"/>
                <a:gd name="connsiteY476" fmla="*/ 31318 h 1230887"/>
                <a:gd name="connsiteX477" fmla="*/ 2071250 w 2120417"/>
                <a:gd name="connsiteY477" fmla="*/ 25070 h 1230887"/>
                <a:gd name="connsiteX478" fmla="*/ 2077041 w 2120417"/>
                <a:gd name="connsiteY478" fmla="*/ 35014 h 1230887"/>
                <a:gd name="connsiteX479" fmla="*/ 2066192 w 2120417"/>
                <a:gd name="connsiteY479" fmla="*/ 41263 h 1230887"/>
                <a:gd name="connsiteX480" fmla="*/ 2087880 w 2120417"/>
                <a:gd name="connsiteY480" fmla="*/ 28766 h 1230887"/>
                <a:gd name="connsiteX481" fmla="*/ 2082136 w 2120417"/>
                <a:gd name="connsiteY481" fmla="*/ 18774 h 1230887"/>
                <a:gd name="connsiteX482" fmla="*/ 2092976 w 2120417"/>
                <a:gd name="connsiteY482" fmla="*/ 12535 h 1230887"/>
                <a:gd name="connsiteX483" fmla="*/ 2098710 w 2120417"/>
                <a:gd name="connsiteY483" fmla="*/ 22517 h 1230887"/>
                <a:gd name="connsiteX484" fmla="*/ 2087880 w 2120417"/>
                <a:gd name="connsiteY484" fmla="*/ 28766 h 1230887"/>
                <a:gd name="connsiteX485" fmla="*/ 2109559 w 2120417"/>
                <a:gd name="connsiteY485" fmla="*/ 16231 h 1230887"/>
                <a:gd name="connsiteX486" fmla="*/ 2103844 w 2120417"/>
                <a:gd name="connsiteY486" fmla="*/ 6278 h 1230887"/>
                <a:gd name="connsiteX487" fmla="*/ 2114665 w 2120417"/>
                <a:gd name="connsiteY487" fmla="*/ 0 h 1230887"/>
                <a:gd name="connsiteX488" fmla="*/ 2120418 w 2120417"/>
                <a:gd name="connsiteY488" fmla="*/ 9983 h 1230887"/>
                <a:gd name="connsiteX489" fmla="*/ 2109559 w 2120417"/>
                <a:gd name="connsiteY489" fmla="*/ 16231 h 123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17" h="1230887">
                  <a:moveTo>
                    <a:pt x="5753" y="1230888"/>
                  </a:moveTo>
                  <a:lnTo>
                    <a:pt x="0" y="1220905"/>
                  </a:lnTo>
                  <a:lnTo>
                    <a:pt x="10859" y="1214667"/>
                  </a:lnTo>
                  <a:lnTo>
                    <a:pt x="16602" y="1224629"/>
                  </a:lnTo>
                  <a:lnTo>
                    <a:pt x="5753" y="1230888"/>
                  </a:lnTo>
                  <a:close/>
                  <a:moveTo>
                    <a:pt x="27461" y="1218372"/>
                  </a:moveTo>
                  <a:lnTo>
                    <a:pt x="21670" y="1208427"/>
                  </a:lnTo>
                  <a:lnTo>
                    <a:pt x="32528" y="1202141"/>
                  </a:lnTo>
                  <a:lnTo>
                    <a:pt x="38310" y="1212085"/>
                  </a:lnTo>
                  <a:lnTo>
                    <a:pt x="27461" y="1218372"/>
                  </a:lnTo>
                  <a:close/>
                  <a:moveTo>
                    <a:pt x="49130" y="1205846"/>
                  </a:moveTo>
                  <a:lnTo>
                    <a:pt x="43387" y="1195854"/>
                  </a:lnTo>
                  <a:lnTo>
                    <a:pt x="54235" y="1189616"/>
                  </a:lnTo>
                  <a:lnTo>
                    <a:pt x="59950" y="1199626"/>
                  </a:lnTo>
                  <a:lnTo>
                    <a:pt x="49130" y="1205846"/>
                  </a:lnTo>
                  <a:close/>
                  <a:moveTo>
                    <a:pt x="70809" y="1193321"/>
                  </a:moveTo>
                  <a:lnTo>
                    <a:pt x="65084" y="1183339"/>
                  </a:lnTo>
                  <a:lnTo>
                    <a:pt x="75924" y="1177100"/>
                  </a:lnTo>
                  <a:lnTo>
                    <a:pt x="81658" y="1187044"/>
                  </a:lnTo>
                  <a:lnTo>
                    <a:pt x="70809" y="1193321"/>
                  </a:lnTo>
                  <a:close/>
                  <a:moveTo>
                    <a:pt x="92516" y="1180815"/>
                  </a:moveTo>
                  <a:lnTo>
                    <a:pt x="86763" y="1170842"/>
                  </a:lnTo>
                  <a:lnTo>
                    <a:pt x="97612" y="1164594"/>
                  </a:lnTo>
                  <a:lnTo>
                    <a:pt x="103346" y="1174566"/>
                  </a:lnTo>
                  <a:lnTo>
                    <a:pt x="92516" y="1180815"/>
                  </a:lnTo>
                  <a:close/>
                  <a:moveTo>
                    <a:pt x="114205" y="1168289"/>
                  </a:moveTo>
                  <a:lnTo>
                    <a:pt x="108480" y="1158307"/>
                  </a:lnTo>
                  <a:lnTo>
                    <a:pt x="119301" y="1152059"/>
                  </a:lnTo>
                  <a:lnTo>
                    <a:pt x="125044" y="1162031"/>
                  </a:lnTo>
                  <a:lnTo>
                    <a:pt x="114205" y="1168289"/>
                  </a:lnTo>
                  <a:close/>
                  <a:moveTo>
                    <a:pt x="135893" y="1155735"/>
                  </a:moveTo>
                  <a:lnTo>
                    <a:pt x="130131" y="1145810"/>
                  </a:lnTo>
                  <a:lnTo>
                    <a:pt x="140951" y="1139533"/>
                  </a:lnTo>
                  <a:lnTo>
                    <a:pt x="146742" y="1149487"/>
                  </a:lnTo>
                  <a:lnTo>
                    <a:pt x="135893" y="1155735"/>
                  </a:lnTo>
                  <a:close/>
                  <a:moveTo>
                    <a:pt x="157553" y="1143267"/>
                  </a:moveTo>
                  <a:lnTo>
                    <a:pt x="151838" y="1133266"/>
                  </a:lnTo>
                  <a:lnTo>
                    <a:pt x="162668" y="1127008"/>
                  </a:lnTo>
                  <a:lnTo>
                    <a:pt x="168393" y="1137009"/>
                  </a:lnTo>
                  <a:lnTo>
                    <a:pt x="157553" y="1143267"/>
                  </a:lnTo>
                  <a:close/>
                  <a:moveTo>
                    <a:pt x="179261" y="1130713"/>
                  </a:moveTo>
                  <a:lnTo>
                    <a:pt x="173517" y="1120740"/>
                  </a:lnTo>
                  <a:lnTo>
                    <a:pt x="184356" y="1114483"/>
                  </a:lnTo>
                  <a:lnTo>
                    <a:pt x="190110" y="1124445"/>
                  </a:lnTo>
                  <a:lnTo>
                    <a:pt x="179261" y="1130713"/>
                  </a:lnTo>
                  <a:close/>
                  <a:moveTo>
                    <a:pt x="200959" y="1118178"/>
                  </a:moveTo>
                  <a:lnTo>
                    <a:pt x="195186" y="1108243"/>
                  </a:lnTo>
                  <a:lnTo>
                    <a:pt x="206045" y="1101967"/>
                  </a:lnTo>
                  <a:lnTo>
                    <a:pt x="211827" y="1111920"/>
                  </a:lnTo>
                  <a:lnTo>
                    <a:pt x="200959" y="1118178"/>
                  </a:lnTo>
                  <a:close/>
                  <a:moveTo>
                    <a:pt x="222638" y="1105653"/>
                  </a:moveTo>
                  <a:lnTo>
                    <a:pt x="216903" y="1095690"/>
                  </a:lnTo>
                  <a:lnTo>
                    <a:pt x="227743" y="1089441"/>
                  </a:lnTo>
                  <a:lnTo>
                    <a:pt x="233458" y="1099414"/>
                  </a:lnTo>
                  <a:lnTo>
                    <a:pt x="222638" y="1105653"/>
                  </a:lnTo>
                  <a:close/>
                  <a:moveTo>
                    <a:pt x="244355" y="1093137"/>
                  </a:moveTo>
                  <a:lnTo>
                    <a:pt x="238582" y="1083221"/>
                  </a:lnTo>
                  <a:lnTo>
                    <a:pt x="249422" y="1076926"/>
                  </a:lnTo>
                  <a:lnTo>
                    <a:pt x="255204" y="1086888"/>
                  </a:lnTo>
                  <a:lnTo>
                    <a:pt x="244355" y="1093137"/>
                  </a:lnTo>
                  <a:close/>
                  <a:moveTo>
                    <a:pt x="266014" y="1080631"/>
                  </a:moveTo>
                  <a:lnTo>
                    <a:pt x="260271" y="1070667"/>
                  </a:lnTo>
                  <a:lnTo>
                    <a:pt x="271120" y="1064410"/>
                  </a:lnTo>
                  <a:lnTo>
                    <a:pt x="276873" y="1074373"/>
                  </a:lnTo>
                  <a:lnTo>
                    <a:pt x="266014" y="1080631"/>
                  </a:lnTo>
                  <a:close/>
                  <a:moveTo>
                    <a:pt x="287703" y="1068086"/>
                  </a:moveTo>
                  <a:lnTo>
                    <a:pt x="281997" y="1058123"/>
                  </a:lnTo>
                  <a:lnTo>
                    <a:pt x="292808" y="1051875"/>
                  </a:lnTo>
                  <a:lnTo>
                    <a:pt x="298561" y="1061876"/>
                  </a:lnTo>
                  <a:lnTo>
                    <a:pt x="287703" y="1068086"/>
                  </a:lnTo>
                  <a:close/>
                  <a:moveTo>
                    <a:pt x="309429" y="1055580"/>
                  </a:moveTo>
                  <a:lnTo>
                    <a:pt x="303657" y="1045626"/>
                  </a:lnTo>
                  <a:lnTo>
                    <a:pt x="314458" y="1039378"/>
                  </a:lnTo>
                  <a:lnTo>
                    <a:pt x="320259" y="1049303"/>
                  </a:lnTo>
                  <a:lnTo>
                    <a:pt x="309429" y="1055580"/>
                  </a:lnTo>
                  <a:close/>
                  <a:moveTo>
                    <a:pt x="331089" y="1043064"/>
                  </a:moveTo>
                  <a:lnTo>
                    <a:pt x="325336" y="1033091"/>
                  </a:lnTo>
                  <a:lnTo>
                    <a:pt x="336185" y="1026814"/>
                  </a:lnTo>
                  <a:lnTo>
                    <a:pt x="341910" y="1036834"/>
                  </a:lnTo>
                  <a:lnTo>
                    <a:pt x="331089" y="1043064"/>
                  </a:lnTo>
                  <a:close/>
                  <a:moveTo>
                    <a:pt x="352768" y="1030548"/>
                  </a:moveTo>
                  <a:lnTo>
                    <a:pt x="347044" y="1020556"/>
                  </a:lnTo>
                  <a:lnTo>
                    <a:pt x="357864" y="1014308"/>
                  </a:lnTo>
                  <a:lnTo>
                    <a:pt x="363617" y="1024290"/>
                  </a:lnTo>
                  <a:lnTo>
                    <a:pt x="352768" y="1030548"/>
                  </a:lnTo>
                  <a:close/>
                  <a:moveTo>
                    <a:pt x="374504" y="1018013"/>
                  </a:moveTo>
                  <a:lnTo>
                    <a:pt x="368703" y="1008059"/>
                  </a:lnTo>
                  <a:lnTo>
                    <a:pt x="379543" y="1001792"/>
                  </a:lnTo>
                  <a:lnTo>
                    <a:pt x="385334" y="1011737"/>
                  </a:lnTo>
                  <a:lnTo>
                    <a:pt x="374504" y="1018013"/>
                  </a:lnTo>
                  <a:close/>
                  <a:moveTo>
                    <a:pt x="396183" y="1005478"/>
                  </a:moveTo>
                  <a:lnTo>
                    <a:pt x="390430" y="995534"/>
                  </a:lnTo>
                  <a:lnTo>
                    <a:pt x="401260" y="989257"/>
                  </a:lnTo>
                  <a:lnTo>
                    <a:pt x="406984" y="999240"/>
                  </a:lnTo>
                  <a:lnTo>
                    <a:pt x="396183" y="1005478"/>
                  </a:lnTo>
                  <a:close/>
                  <a:moveTo>
                    <a:pt x="417862" y="992963"/>
                  </a:moveTo>
                  <a:lnTo>
                    <a:pt x="412080" y="983028"/>
                  </a:lnTo>
                  <a:lnTo>
                    <a:pt x="422939" y="976751"/>
                  </a:lnTo>
                  <a:lnTo>
                    <a:pt x="428701" y="986686"/>
                  </a:lnTo>
                  <a:lnTo>
                    <a:pt x="417862" y="992963"/>
                  </a:lnTo>
                  <a:close/>
                  <a:moveTo>
                    <a:pt x="439531" y="980466"/>
                  </a:moveTo>
                  <a:lnTo>
                    <a:pt x="433788" y="970474"/>
                  </a:lnTo>
                  <a:lnTo>
                    <a:pt x="444637" y="964225"/>
                  </a:lnTo>
                  <a:lnTo>
                    <a:pt x="450390" y="974208"/>
                  </a:lnTo>
                  <a:lnTo>
                    <a:pt x="439531" y="980466"/>
                  </a:lnTo>
                  <a:close/>
                  <a:moveTo>
                    <a:pt x="461210" y="967940"/>
                  </a:moveTo>
                  <a:lnTo>
                    <a:pt x="455467" y="957949"/>
                  </a:lnTo>
                  <a:lnTo>
                    <a:pt x="466354" y="951710"/>
                  </a:lnTo>
                  <a:lnTo>
                    <a:pt x="472069" y="961663"/>
                  </a:lnTo>
                  <a:lnTo>
                    <a:pt x="461210" y="967940"/>
                  </a:lnTo>
                  <a:close/>
                  <a:moveTo>
                    <a:pt x="482956" y="955415"/>
                  </a:moveTo>
                  <a:lnTo>
                    <a:pt x="477155" y="945442"/>
                  </a:lnTo>
                  <a:lnTo>
                    <a:pt x="487966" y="939213"/>
                  </a:lnTo>
                  <a:lnTo>
                    <a:pt x="493767" y="949119"/>
                  </a:lnTo>
                  <a:lnTo>
                    <a:pt x="482956" y="955415"/>
                  </a:lnTo>
                  <a:close/>
                  <a:moveTo>
                    <a:pt x="504606" y="942890"/>
                  </a:moveTo>
                  <a:lnTo>
                    <a:pt x="498853" y="932917"/>
                  </a:lnTo>
                  <a:lnTo>
                    <a:pt x="509711" y="926668"/>
                  </a:lnTo>
                  <a:lnTo>
                    <a:pt x="515426" y="936622"/>
                  </a:lnTo>
                  <a:lnTo>
                    <a:pt x="504606" y="942890"/>
                  </a:lnTo>
                  <a:close/>
                  <a:moveTo>
                    <a:pt x="526256" y="930364"/>
                  </a:moveTo>
                  <a:lnTo>
                    <a:pt x="520532" y="920372"/>
                  </a:lnTo>
                  <a:lnTo>
                    <a:pt x="531371" y="914095"/>
                  </a:lnTo>
                  <a:lnTo>
                    <a:pt x="537125" y="924116"/>
                  </a:lnTo>
                  <a:lnTo>
                    <a:pt x="526256" y="930364"/>
                  </a:lnTo>
                  <a:close/>
                  <a:moveTo>
                    <a:pt x="547974" y="917829"/>
                  </a:moveTo>
                  <a:lnTo>
                    <a:pt x="542220" y="907875"/>
                  </a:lnTo>
                  <a:lnTo>
                    <a:pt x="553098" y="901628"/>
                  </a:lnTo>
                  <a:lnTo>
                    <a:pt x="558842" y="911590"/>
                  </a:lnTo>
                  <a:lnTo>
                    <a:pt x="547974" y="917829"/>
                  </a:lnTo>
                  <a:close/>
                  <a:moveTo>
                    <a:pt x="569662" y="905313"/>
                  </a:moveTo>
                  <a:lnTo>
                    <a:pt x="563937" y="895322"/>
                  </a:lnTo>
                  <a:lnTo>
                    <a:pt x="574758" y="889092"/>
                  </a:lnTo>
                  <a:lnTo>
                    <a:pt x="580511" y="899065"/>
                  </a:lnTo>
                  <a:lnTo>
                    <a:pt x="569662" y="905313"/>
                  </a:lnTo>
                  <a:close/>
                  <a:moveTo>
                    <a:pt x="591369" y="892779"/>
                  </a:moveTo>
                  <a:lnTo>
                    <a:pt x="585588" y="882854"/>
                  </a:lnTo>
                  <a:lnTo>
                    <a:pt x="596446" y="876586"/>
                  </a:lnTo>
                  <a:lnTo>
                    <a:pt x="602209" y="886502"/>
                  </a:lnTo>
                  <a:lnTo>
                    <a:pt x="591369" y="892779"/>
                  </a:lnTo>
                  <a:close/>
                  <a:moveTo>
                    <a:pt x="613048" y="880291"/>
                  </a:moveTo>
                  <a:lnTo>
                    <a:pt x="607295" y="870309"/>
                  </a:lnTo>
                  <a:lnTo>
                    <a:pt x="618154" y="864032"/>
                  </a:lnTo>
                  <a:lnTo>
                    <a:pt x="623907" y="874043"/>
                  </a:lnTo>
                  <a:lnTo>
                    <a:pt x="613048" y="880291"/>
                  </a:lnTo>
                  <a:close/>
                  <a:moveTo>
                    <a:pt x="634727" y="867756"/>
                  </a:moveTo>
                  <a:lnTo>
                    <a:pt x="628983" y="857765"/>
                  </a:lnTo>
                  <a:lnTo>
                    <a:pt x="639861" y="851516"/>
                  </a:lnTo>
                  <a:lnTo>
                    <a:pt x="645566" y="861489"/>
                  </a:lnTo>
                  <a:lnTo>
                    <a:pt x="634727" y="867756"/>
                  </a:lnTo>
                  <a:close/>
                  <a:moveTo>
                    <a:pt x="656463" y="855231"/>
                  </a:moveTo>
                  <a:lnTo>
                    <a:pt x="650672" y="845306"/>
                  </a:lnTo>
                  <a:lnTo>
                    <a:pt x="661511" y="838991"/>
                  </a:lnTo>
                  <a:lnTo>
                    <a:pt x="667265" y="848926"/>
                  </a:lnTo>
                  <a:lnTo>
                    <a:pt x="656463" y="855231"/>
                  </a:lnTo>
                  <a:close/>
                  <a:moveTo>
                    <a:pt x="678104" y="842706"/>
                  </a:moveTo>
                  <a:lnTo>
                    <a:pt x="672351" y="832714"/>
                  </a:lnTo>
                  <a:lnTo>
                    <a:pt x="683209" y="826465"/>
                  </a:lnTo>
                  <a:lnTo>
                    <a:pt x="688924" y="836438"/>
                  </a:lnTo>
                  <a:lnTo>
                    <a:pt x="678104" y="842706"/>
                  </a:lnTo>
                  <a:close/>
                  <a:moveTo>
                    <a:pt x="699811" y="830171"/>
                  </a:moveTo>
                  <a:lnTo>
                    <a:pt x="694030" y="820236"/>
                  </a:lnTo>
                  <a:lnTo>
                    <a:pt x="704898" y="813959"/>
                  </a:lnTo>
                  <a:lnTo>
                    <a:pt x="710651" y="823894"/>
                  </a:lnTo>
                  <a:lnTo>
                    <a:pt x="699811" y="830171"/>
                  </a:lnTo>
                  <a:close/>
                  <a:moveTo>
                    <a:pt x="721500" y="817665"/>
                  </a:moveTo>
                  <a:lnTo>
                    <a:pt x="715747" y="807673"/>
                  </a:lnTo>
                  <a:lnTo>
                    <a:pt x="726605" y="801444"/>
                  </a:lnTo>
                  <a:lnTo>
                    <a:pt x="732358" y="811426"/>
                  </a:lnTo>
                  <a:lnTo>
                    <a:pt x="721500" y="817665"/>
                  </a:lnTo>
                  <a:close/>
                  <a:moveTo>
                    <a:pt x="743169" y="805129"/>
                  </a:moveTo>
                  <a:lnTo>
                    <a:pt x="737445" y="795167"/>
                  </a:lnTo>
                  <a:lnTo>
                    <a:pt x="748303" y="788918"/>
                  </a:lnTo>
                  <a:lnTo>
                    <a:pt x="754047" y="798891"/>
                  </a:lnTo>
                  <a:lnTo>
                    <a:pt x="743169" y="805129"/>
                  </a:lnTo>
                  <a:close/>
                  <a:moveTo>
                    <a:pt x="764858" y="792595"/>
                  </a:moveTo>
                  <a:lnTo>
                    <a:pt x="759085" y="782660"/>
                  </a:lnTo>
                  <a:lnTo>
                    <a:pt x="769954" y="776393"/>
                  </a:lnTo>
                  <a:lnTo>
                    <a:pt x="775726" y="786327"/>
                  </a:lnTo>
                  <a:lnTo>
                    <a:pt x="764858" y="792595"/>
                  </a:lnTo>
                  <a:close/>
                  <a:moveTo>
                    <a:pt x="786546" y="780126"/>
                  </a:moveTo>
                  <a:lnTo>
                    <a:pt x="780812" y="770116"/>
                  </a:lnTo>
                  <a:lnTo>
                    <a:pt x="791671" y="763867"/>
                  </a:lnTo>
                  <a:lnTo>
                    <a:pt x="797405" y="773849"/>
                  </a:lnTo>
                  <a:lnTo>
                    <a:pt x="786546" y="780126"/>
                  </a:lnTo>
                  <a:close/>
                  <a:moveTo>
                    <a:pt x="808225" y="767563"/>
                  </a:moveTo>
                  <a:lnTo>
                    <a:pt x="802520" y="757590"/>
                  </a:lnTo>
                  <a:lnTo>
                    <a:pt x="813350" y="751323"/>
                  </a:lnTo>
                  <a:lnTo>
                    <a:pt x="819083" y="761343"/>
                  </a:lnTo>
                  <a:lnTo>
                    <a:pt x="808225" y="767563"/>
                  </a:lnTo>
                  <a:close/>
                  <a:moveTo>
                    <a:pt x="829951" y="755038"/>
                  </a:moveTo>
                  <a:lnTo>
                    <a:pt x="824199" y="745113"/>
                  </a:lnTo>
                  <a:lnTo>
                    <a:pt x="835009" y="738836"/>
                  </a:lnTo>
                  <a:lnTo>
                    <a:pt x="840820" y="748779"/>
                  </a:lnTo>
                  <a:lnTo>
                    <a:pt x="829951" y="755038"/>
                  </a:lnTo>
                  <a:close/>
                  <a:moveTo>
                    <a:pt x="851621" y="742522"/>
                  </a:moveTo>
                  <a:lnTo>
                    <a:pt x="845877" y="732540"/>
                  </a:lnTo>
                  <a:lnTo>
                    <a:pt x="856717" y="726300"/>
                  </a:lnTo>
                  <a:lnTo>
                    <a:pt x="862470" y="736273"/>
                  </a:lnTo>
                  <a:lnTo>
                    <a:pt x="851621" y="742522"/>
                  </a:lnTo>
                  <a:close/>
                  <a:moveTo>
                    <a:pt x="873309" y="729977"/>
                  </a:moveTo>
                  <a:lnTo>
                    <a:pt x="867547" y="720071"/>
                  </a:lnTo>
                  <a:lnTo>
                    <a:pt x="878405" y="713794"/>
                  </a:lnTo>
                  <a:lnTo>
                    <a:pt x="884177" y="723729"/>
                  </a:lnTo>
                  <a:lnTo>
                    <a:pt x="873309" y="729977"/>
                  </a:lnTo>
                  <a:close/>
                  <a:moveTo>
                    <a:pt x="894979" y="717490"/>
                  </a:moveTo>
                  <a:lnTo>
                    <a:pt x="889254" y="707527"/>
                  </a:lnTo>
                  <a:lnTo>
                    <a:pt x="900094" y="701260"/>
                  </a:lnTo>
                  <a:lnTo>
                    <a:pt x="905847" y="711222"/>
                  </a:lnTo>
                  <a:lnTo>
                    <a:pt x="894979" y="717490"/>
                  </a:lnTo>
                  <a:close/>
                  <a:moveTo>
                    <a:pt x="916667" y="704965"/>
                  </a:moveTo>
                  <a:lnTo>
                    <a:pt x="910962" y="694983"/>
                  </a:lnTo>
                  <a:lnTo>
                    <a:pt x="921811" y="688715"/>
                  </a:lnTo>
                  <a:lnTo>
                    <a:pt x="927526" y="698716"/>
                  </a:lnTo>
                  <a:lnTo>
                    <a:pt x="916667" y="704965"/>
                  </a:lnTo>
                  <a:close/>
                  <a:moveTo>
                    <a:pt x="938375" y="692420"/>
                  </a:moveTo>
                  <a:lnTo>
                    <a:pt x="932612" y="682505"/>
                  </a:lnTo>
                  <a:lnTo>
                    <a:pt x="943470" y="676237"/>
                  </a:lnTo>
                  <a:lnTo>
                    <a:pt x="949233" y="686153"/>
                  </a:lnTo>
                  <a:lnTo>
                    <a:pt x="938375" y="692420"/>
                  </a:lnTo>
                  <a:close/>
                  <a:moveTo>
                    <a:pt x="960044" y="679904"/>
                  </a:moveTo>
                  <a:lnTo>
                    <a:pt x="954319" y="669941"/>
                  </a:lnTo>
                  <a:lnTo>
                    <a:pt x="965159" y="663693"/>
                  </a:lnTo>
                  <a:lnTo>
                    <a:pt x="970912" y="673665"/>
                  </a:lnTo>
                  <a:lnTo>
                    <a:pt x="960044" y="679904"/>
                  </a:lnTo>
                  <a:close/>
                  <a:moveTo>
                    <a:pt x="981761" y="667398"/>
                  </a:moveTo>
                  <a:lnTo>
                    <a:pt x="976017" y="657397"/>
                  </a:lnTo>
                  <a:lnTo>
                    <a:pt x="986876" y="651167"/>
                  </a:lnTo>
                  <a:lnTo>
                    <a:pt x="992600" y="661131"/>
                  </a:lnTo>
                  <a:lnTo>
                    <a:pt x="981761" y="667398"/>
                  </a:lnTo>
                  <a:close/>
                  <a:moveTo>
                    <a:pt x="1003440" y="654882"/>
                  </a:moveTo>
                  <a:lnTo>
                    <a:pt x="997696" y="644890"/>
                  </a:lnTo>
                  <a:lnTo>
                    <a:pt x="1008536" y="638652"/>
                  </a:lnTo>
                  <a:lnTo>
                    <a:pt x="1014289" y="648634"/>
                  </a:lnTo>
                  <a:lnTo>
                    <a:pt x="1003440" y="654882"/>
                  </a:lnTo>
                  <a:close/>
                  <a:moveTo>
                    <a:pt x="1025119" y="642357"/>
                  </a:moveTo>
                  <a:lnTo>
                    <a:pt x="1019375" y="632393"/>
                  </a:lnTo>
                  <a:lnTo>
                    <a:pt x="1030234" y="626116"/>
                  </a:lnTo>
                  <a:lnTo>
                    <a:pt x="1035987" y="636089"/>
                  </a:lnTo>
                  <a:lnTo>
                    <a:pt x="1025119" y="642357"/>
                  </a:lnTo>
                  <a:close/>
                  <a:moveTo>
                    <a:pt x="1046836" y="629803"/>
                  </a:moveTo>
                  <a:lnTo>
                    <a:pt x="1041073" y="619878"/>
                  </a:lnTo>
                  <a:lnTo>
                    <a:pt x="1051922" y="613601"/>
                  </a:lnTo>
                  <a:lnTo>
                    <a:pt x="1057675" y="623535"/>
                  </a:lnTo>
                  <a:lnTo>
                    <a:pt x="1046836" y="629803"/>
                  </a:lnTo>
                  <a:close/>
                  <a:moveTo>
                    <a:pt x="1068486" y="617316"/>
                  </a:moveTo>
                  <a:lnTo>
                    <a:pt x="1062742" y="607314"/>
                  </a:lnTo>
                  <a:lnTo>
                    <a:pt x="1073611" y="601076"/>
                  </a:lnTo>
                  <a:lnTo>
                    <a:pt x="1079364" y="611058"/>
                  </a:lnTo>
                  <a:lnTo>
                    <a:pt x="1068486" y="617316"/>
                  </a:lnTo>
                  <a:close/>
                  <a:moveTo>
                    <a:pt x="1090175" y="604790"/>
                  </a:moveTo>
                  <a:lnTo>
                    <a:pt x="1084479" y="594808"/>
                  </a:lnTo>
                  <a:lnTo>
                    <a:pt x="1095318" y="588540"/>
                  </a:lnTo>
                  <a:lnTo>
                    <a:pt x="1101071" y="598523"/>
                  </a:lnTo>
                  <a:lnTo>
                    <a:pt x="1090175" y="604790"/>
                  </a:lnTo>
                  <a:close/>
                  <a:moveTo>
                    <a:pt x="1111901" y="592255"/>
                  </a:moveTo>
                  <a:lnTo>
                    <a:pt x="1106119" y="582321"/>
                  </a:lnTo>
                  <a:lnTo>
                    <a:pt x="1116978" y="576044"/>
                  </a:lnTo>
                  <a:lnTo>
                    <a:pt x="1122741" y="585978"/>
                  </a:lnTo>
                  <a:lnTo>
                    <a:pt x="1111901" y="592255"/>
                  </a:lnTo>
                  <a:close/>
                  <a:moveTo>
                    <a:pt x="1133570" y="579749"/>
                  </a:moveTo>
                  <a:lnTo>
                    <a:pt x="1127817" y="569757"/>
                  </a:lnTo>
                  <a:lnTo>
                    <a:pt x="1138676" y="563509"/>
                  </a:lnTo>
                  <a:lnTo>
                    <a:pt x="1144419" y="573472"/>
                  </a:lnTo>
                  <a:lnTo>
                    <a:pt x="1133570" y="579749"/>
                  </a:lnTo>
                  <a:close/>
                  <a:moveTo>
                    <a:pt x="1155278" y="567186"/>
                  </a:moveTo>
                  <a:lnTo>
                    <a:pt x="1149515" y="557279"/>
                  </a:lnTo>
                  <a:lnTo>
                    <a:pt x="1160364" y="551022"/>
                  </a:lnTo>
                  <a:lnTo>
                    <a:pt x="1166136" y="560947"/>
                  </a:lnTo>
                  <a:lnTo>
                    <a:pt x="1155278" y="567186"/>
                  </a:lnTo>
                  <a:close/>
                  <a:moveTo>
                    <a:pt x="1176957" y="554689"/>
                  </a:moveTo>
                  <a:lnTo>
                    <a:pt x="1171223" y="544745"/>
                  </a:lnTo>
                  <a:lnTo>
                    <a:pt x="1182062" y="538468"/>
                  </a:lnTo>
                  <a:lnTo>
                    <a:pt x="1187806" y="548440"/>
                  </a:lnTo>
                  <a:lnTo>
                    <a:pt x="1176957" y="554689"/>
                  </a:lnTo>
                  <a:close/>
                  <a:moveTo>
                    <a:pt x="1198636" y="542163"/>
                  </a:moveTo>
                  <a:lnTo>
                    <a:pt x="1192873" y="532200"/>
                  </a:lnTo>
                  <a:lnTo>
                    <a:pt x="1203741" y="525942"/>
                  </a:lnTo>
                  <a:lnTo>
                    <a:pt x="1209494" y="535934"/>
                  </a:lnTo>
                  <a:lnTo>
                    <a:pt x="1198636" y="542163"/>
                  </a:lnTo>
                  <a:close/>
                  <a:moveTo>
                    <a:pt x="1220343" y="529657"/>
                  </a:moveTo>
                  <a:lnTo>
                    <a:pt x="1214561" y="519713"/>
                  </a:lnTo>
                  <a:lnTo>
                    <a:pt x="1225439" y="513436"/>
                  </a:lnTo>
                  <a:lnTo>
                    <a:pt x="1231192" y="523351"/>
                  </a:lnTo>
                  <a:lnTo>
                    <a:pt x="1220343" y="529657"/>
                  </a:lnTo>
                  <a:close/>
                  <a:moveTo>
                    <a:pt x="1242013" y="517141"/>
                  </a:moveTo>
                  <a:lnTo>
                    <a:pt x="1236259" y="507159"/>
                  </a:lnTo>
                  <a:lnTo>
                    <a:pt x="1247137" y="500920"/>
                  </a:lnTo>
                  <a:lnTo>
                    <a:pt x="1252871" y="510873"/>
                  </a:lnTo>
                  <a:lnTo>
                    <a:pt x="1242013" y="517141"/>
                  </a:lnTo>
                  <a:close/>
                  <a:moveTo>
                    <a:pt x="1263710" y="504597"/>
                  </a:moveTo>
                  <a:lnTo>
                    <a:pt x="1257957" y="494643"/>
                  </a:lnTo>
                  <a:lnTo>
                    <a:pt x="1268816" y="488366"/>
                  </a:lnTo>
                  <a:lnTo>
                    <a:pt x="1274550" y="498339"/>
                  </a:lnTo>
                  <a:lnTo>
                    <a:pt x="1263710" y="504597"/>
                  </a:lnTo>
                  <a:close/>
                  <a:moveTo>
                    <a:pt x="1285427" y="492081"/>
                  </a:moveTo>
                  <a:lnTo>
                    <a:pt x="1279655" y="482127"/>
                  </a:lnTo>
                  <a:lnTo>
                    <a:pt x="1290485" y="475860"/>
                  </a:lnTo>
                  <a:lnTo>
                    <a:pt x="1296267" y="485785"/>
                  </a:lnTo>
                  <a:lnTo>
                    <a:pt x="1285427" y="492081"/>
                  </a:lnTo>
                  <a:close/>
                  <a:moveTo>
                    <a:pt x="1307078" y="479565"/>
                  </a:moveTo>
                  <a:lnTo>
                    <a:pt x="1301325" y="469583"/>
                  </a:lnTo>
                  <a:lnTo>
                    <a:pt x="1312202" y="463306"/>
                  </a:lnTo>
                  <a:lnTo>
                    <a:pt x="1317946" y="473307"/>
                  </a:lnTo>
                  <a:lnTo>
                    <a:pt x="1307078" y="479565"/>
                  </a:lnTo>
                  <a:close/>
                  <a:moveTo>
                    <a:pt x="1328785" y="467020"/>
                  </a:moveTo>
                  <a:lnTo>
                    <a:pt x="1323004" y="457105"/>
                  </a:lnTo>
                  <a:lnTo>
                    <a:pt x="1333872" y="450838"/>
                  </a:lnTo>
                  <a:lnTo>
                    <a:pt x="1339634" y="460753"/>
                  </a:lnTo>
                  <a:lnTo>
                    <a:pt x="1328785" y="467020"/>
                  </a:lnTo>
                  <a:close/>
                  <a:moveTo>
                    <a:pt x="1350464" y="454524"/>
                  </a:moveTo>
                  <a:lnTo>
                    <a:pt x="1344740" y="444541"/>
                  </a:lnTo>
                  <a:lnTo>
                    <a:pt x="1355579" y="438312"/>
                  </a:lnTo>
                  <a:lnTo>
                    <a:pt x="1361323" y="448266"/>
                  </a:lnTo>
                  <a:lnTo>
                    <a:pt x="1350464" y="454524"/>
                  </a:lnTo>
                  <a:close/>
                  <a:moveTo>
                    <a:pt x="1372172" y="441989"/>
                  </a:moveTo>
                  <a:lnTo>
                    <a:pt x="1366419" y="432016"/>
                  </a:lnTo>
                  <a:lnTo>
                    <a:pt x="1377239" y="425768"/>
                  </a:lnTo>
                  <a:lnTo>
                    <a:pt x="1382992" y="435740"/>
                  </a:lnTo>
                  <a:lnTo>
                    <a:pt x="1372172" y="441989"/>
                  </a:lnTo>
                  <a:close/>
                  <a:moveTo>
                    <a:pt x="1393841" y="429473"/>
                  </a:moveTo>
                  <a:lnTo>
                    <a:pt x="1388050" y="419519"/>
                  </a:lnTo>
                  <a:lnTo>
                    <a:pt x="1398927" y="413242"/>
                  </a:lnTo>
                  <a:lnTo>
                    <a:pt x="1404699" y="423206"/>
                  </a:lnTo>
                  <a:lnTo>
                    <a:pt x="1393841" y="429473"/>
                  </a:lnTo>
                  <a:close/>
                  <a:moveTo>
                    <a:pt x="1415530" y="416966"/>
                  </a:moveTo>
                  <a:lnTo>
                    <a:pt x="1409777" y="406965"/>
                  </a:lnTo>
                  <a:lnTo>
                    <a:pt x="1420625" y="400717"/>
                  </a:lnTo>
                  <a:lnTo>
                    <a:pt x="1426369" y="410709"/>
                  </a:lnTo>
                  <a:lnTo>
                    <a:pt x="1415530" y="416966"/>
                  </a:lnTo>
                  <a:close/>
                  <a:moveTo>
                    <a:pt x="1437227" y="404422"/>
                  </a:moveTo>
                  <a:lnTo>
                    <a:pt x="1431474" y="394450"/>
                  </a:lnTo>
                  <a:lnTo>
                    <a:pt x="1442342" y="388201"/>
                  </a:lnTo>
                  <a:lnTo>
                    <a:pt x="1448048" y="398164"/>
                  </a:lnTo>
                  <a:lnTo>
                    <a:pt x="1437227" y="404422"/>
                  </a:lnTo>
                  <a:close/>
                  <a:moveTo>
                    <a:pt x="1458897" y="391906"/>
                  </a:moveTo>
                  <a:lnTo>
                    <a:pt x="1453172" y="381934"/>
                  </a:lnTo>
                  <a:lnTo>
                    <a:pt x="1463964" y="375695"/>
                  </a:lnTo>
                  <a:lnTo>
                    <a:pt x="1469717" y="385658"/>
                  </a:lnTo>
                  <a:lnTo>
                    <a:pt x="1458897" y="391906"/>
                  </a:lnTo>
                  <a:close/>
                  <a:moveTo>
                    <a:pt x="1480585" y="379372"/>
                  </a:moveTo>
                  <a:lnTo>
                    <a:pt x="1474870" y="369389"/>
                  </a:lnTo>
                  <a:lnTo>
                    <a:pt x="1485691" y="363141"/>
                  </a:lnTo>
                  <a:lnTo>
                    <a:pt x="1491444" y="373123"/>
                  </a:lnTo>
                  <a:lnTo>
                    <a:pt x="1480585" y="379372"/>
                  </a:lnTo>
                  <a:close/>
                  <a:moveTo>
                    <a:pt x="1502274" y="366856"/>
                  </a:moveTo>
                  <a:lnTo>
                    <a:pt x="1496521" y="356931"/>
                  </a:lnTo>
                  <a:lnTo>
                    <a:pt x="1507389" y="350654"/>
                  </a:lnTo>
                  <a:lnTo>
                    <a:pt x="1513151" y="360588"/>
                  </a:lnTo>
                  <a:lnTo>
                    <a:pt x="1502274" y="366856"/>
                  </a:lnTo>
                  <a:close/>
                  <a:moveTo>
                    <a:pt x="1523981" y="354359"/>
                  </a:moveTo>
                  <a:lnTo>
                    <a:pt x="1518257" y="344377"/>
                  </a:lnTo>
                  <a:lnTo>
                    <a:pt x="1529077" y="338109"/>
                  </a:lnTo>
                  <a:lnTo>
                    <a:pt x="1534830" y="348072"/>
                  </a:lnTo>
                  <a:lnTo>
                    <a:pt x="1523981" y="354359"/>
                  </a:lnTo>
                  <a:close/>
                  <a:moveTo>
                    <a:pt x="1545670" y="341795"/>
                  </a:moveTo>
                  <a:lnTo>
                    <a:pt x="1539926" y="331851"/>
                  </a:lnTo>
                  <a:lnTo>
                    <a:pt x="1550756" y="325574"/>
                  </a:lnTo>
                  <a:lnTo>
                    <a:pt x="1556509" y="335575"/>
                  </a:lnTo>
                  <a:lnTo>
                    <a:pt x="1545670" y="341795"/>
                  </a:lnTo>
                  <a:close/>
                  <a:moveTo>
                    <a:pt x="1567339" y="329279"/>
                  </a:moveTo>
                  <a:lnTo>
                    <a:pt x="1561586" y="319354"/>
                  </a:lnTo>
                  <a:lnTo>
                    <a:pt x="1572416" y="313077"/>
                  </a:lnTo>
                  <a:lnTo>
                    <a:pt x="1578188" y="323012"/>
                  </a:lnTo>
                  <a:lnTo>
                    <a:pt x="1567339" y="329279"/>
                  </a:lnTo>
                  <a:close/>
                  <a:moveTo>
                    <a:pt x="1589037" y="316764"/>
                  </a:moveTo>
                  <a:lnTo>
                    <a:pt x="1583293" y="306800"/>
                  </a:lnTo>
                  <a:lnTo>
                    <a:pt x="1594133" y="300524"/>
                  </a:lnTo>
                  <a:lnTo>
                    <a:pt x="1599895" y="310535"/>
                  </a:lnTo>
                  <a:lnTo>
                    <a:pt x="1589037" y="316764"/>
                  </a:lnTo>
                  <a:close/>
                  <a:moveTo>
                    <a:pt x="1610725" y="304248"/>
                  </a:moveTo>
                  <a:lnTo>
                    <a:pt x="1604963" y="294342"/>
                  </a:lnTo>
                  <a:lnTo>
                    <a:pt x="1615840" y="288055"/>
                  </a:lnTo>
                  <a:lnTo>
                    <a:pt x="1621593" y="297961"/>
                  </a:lnTo>
                  <a:lnTo>
                    <a:pt x="1610725" y="304248"/>
                  </a:lnTo>
                  <a:close/>
                  <a:moveTo>
                    <a:pt x="1632404" y="291732"/>
                  </a:moveTo>
                  <a:lnTo>
                    <a:pt x="1626699" y="281740"/>
                  </a:lnTo>
                  <a:lnTo>
                    <a:pt x="1637538" y="275492"/>
                  </a:lnTo>
                  <a:lnTo>
                    <a:pt x="1643244" y="285493"/>
                  </a:lnTo>
                  <a:lnTo>
                    <a:pt x="1632404" y="291732"/>
                  </a:lnTo>
                  <a:close/>
                  <a:moveTo>
                    <a:pt x="1654083" y="279188"/>
                  </a:moveTo>
                  <a:lnTo>
                    <a:pt x="1648378" y="269234"/>
                  </a:lnTo>
                  <a:lnTo>
                    <a:pt x="1659198" y="262967"/>
                  </a:lnTo>
                  <a:lnTo>
                    <a:pt x="1664951" y="272948"/>
                  </a:lnTo>
                  <a:lnTo>
                    <a:pt x="1654083" y="279188"/>
                  </a:lnTo>
                  <a:close/>
                  <a:moveTo>
                    <a:pt x="1675829" y="266681"/>
                  </a:moveTo>
                  <a:lnTo>
                    <a:pt x="1670028" y="256747"/>
                  </a:lnTo>
                  <a:lnTo>
                    <a:pt x="1680877" y="250460"/>
                  </a:lnTo>
                  <a:lnTo>
                    <a:pt x="1686649" y="260404"/>
                  </a:lnTo>
                  <a:lnTo>
                    <a:pt x="1675829" y="266681"/>
                  </a:lnTo>
                  <a:close/>
                  <a:moveTo>
                    <a:pt x="1697479" y="254165"/>
                  </a:moveTo>
                  <a:lnTo>
                    <a:pt x="1691755" y="244193"/>
                  </a:lnTo>
                  <a:lnTo>
                    <a:pt x="1702594" y="237944"/>
                  </a:lnTo>
                  <a:lnTo>
                    <a:pt x="1708328" y="247898"/>
                  </a:lnTo>
                  <a:lnTo>
                    <a:pt x="1697479" y="254165"/>
                  </a:lnTo>
                  <a:close/>
                  <a:moveTo>
                    <a:pt x="1719186" y="241640"/>
                  </a:moveTo>
                  <a:lnTo>
                    <a:pt x="1713433" y="231658"/>
                  </a:lnTo>
                  <a:lnTo>
                    <a:pt x="1724273" y="225419"/>
                  </a:lnTo>
                  <a:lnTo>
                    <a:pt x="1730007" y="235354"/>
                  </a:lnTo>
                  <a:lnTo>
                    <a:pt x="1719186" y="241640"/>
                  </a:lnTo>
                  <a:close/>
                  <a:moveTo>
                    <a:pt x="1740865" y="229105"/>
                  </a:moveTo>
                  <a:lnTo>
                    <a:pt x="1735093" y="219180"/>
                  </a:lnTo>
                  <a:lnTo>
                    <a:pt x="1745961" y="212903"/>
                  </a:lnTo>
                  <a:lnTo>
                    <a:pt x="1751724" y="222818"/>
                  </a:lnTo>
                  <a:lnTo>
                    <a:pt x="1740865" y="229105"/>
                  </a:lnTo>
                  <a:close/>
                  <a:moveTo>
                    <a:pt x="1762535" y="216589"/>
                  </a:moveTo>
                  <a:lnTo>
                    <a:pt x="1756801" y="206626"/>
                  </a:lnTo>
                  <a:lnTo>
                    <a:pt x="1767640" y="200368"/>
                  </a:lnTo>
                  <a:lnTo>
                    <a:pt x="1773393" y="210331"/>
                  </a:lnTo>
                  <a:lnTo>
                    <a:pt x="1762535" y="216589"/>
                  </a:lnTo>
                  <a:close/>
                  <a:moveTo>
                    <a:pt x="1784233" y="204054"/>
                  </a:moveTo>
                  <a:lnTo>
                    <a:pt x="1778480" y="194120"/>
                  </a:lnTo>
                  <a:lnTo>
                    <a:pt x="1789338" y="187881"/>
                  </a:lnTo>
                  <a:lnTo>
                    <a:pt x="1795091" y="197797"/>
                  </a:lnTo>
                  <a:lnTo>
                    <a:pt x="1784233" y="204054"/>
                  </a:lnTo>
                  <a:close/>
                  <a:moveTo>
                    <a:pt x="1805950" y="191567"/>
                  </a:moveTo>
                  <a:lnTo>
                    <a:pt x="1800206" y="181594"/>
                  </a:lnTo>
                  <a:lnTo>
                    <a:pt x="1811026" y="175327"/>
                  </a:lnTo>
                  <a:lnTo>
                    <a:pt x="1816751" y="185319"/>
                  </a:lnTo>
                  <a:lnTo>
                    <a:pt x="1805950" y="191567"/>
                  </a:lnTo>
                  <a:close/>
                  <a:moveTo>
                    <a:pt x="1827609" y="179023"/>
                  </a:moveTo>
                  <a:lnTo>
                    <a:pt x="1821857" y="169050"/>
                  </a:lnTo>
                  <a:lnTo>
                    <a:pt x="1832715" y="162811"/>
                  </a:lnTo>
                  <a:lnTo>
                    <a:pt x="1838458" y="172755"/>
                  </a:lnTo>
                  <a:lnTo>
                    <a:pt x="1827609" y="179023"/>
                  </a:lnTo>
                  <a:close/>
                  <a:moveTo>
                    <a:pt x="1849327" y="166497"/>
                  </a:moveTo>
                  <a:lnTo>
                    <a:pt x="1843545" y="156544"/>
                  </a:lnTo>
                  <a:lnTo>
                    <a:pt x="1854394" y="150295"/>
                  </a:lnTo>
                  <a:lnTo>
                    <a:pt x="1860166" y="160211"/>
                  </a:lnTo>
                  <a:lnTo>
                    <a:pt x="1849327" y="166497"/>
                  </a:lnTo>
                  <a:close/>
                  <a:moveTo>
                    <a:pt x="1870986" y="153981"/>
                  </a:moveTo>
                  <a:lnTo>
                    <a:pt x="1865233" y="143989"/>
                  </a:lnTo>
                  <a:lnTo>
                    <a:pt x="1876101" y="137741"/>
                  </a:lnTo>
                  <a:lnTo>
                    <a:pt x="1881845" y="147714"/>
                  </a:lnTo>
                  <a:lnTo>
                    <a:pt x="1870986" y="153981"/>
                  </a:lnTo>
                  <a:close/>
                  <a:moveTo>
                    <a:pt x="1892685" y="141466"/>
                  </a:moveTo>
                  <a:lnTo>
                    <a:pt x="1886941" y="131474"/>
                  </a:lnTo>
                  <a:lnTo>
                    <a:pt x="1897771" y="125225"/>
                  </a:lnTo>
                  <a:lnTo>
                    <a:pt x="1903514" y="135189"/>
                  </a:lnTo>
                  <a:lnTo>
                    <a:pt x="1892685" y="141466"/>
                  </a:lnTo>
                  <a:close/>
                  <a:moveTo>
                    <a:pt x="1914382" y="128950"/>
                  </a:moveTo>
                  <a:lnTo>
                    <a:pt x="1908620" y="118968"/>
                  </a:lnTo>
                  <a:lnTo>
                    <a:pt x="1919488" y="112709"/>
                  </a:lnTo>
                  <a:lnTo>
                    <a:pt x="1925212" y="122682"/>
                  </a:lnTo>
                  <a:lnTo>
                    <a:pt x="1914382" y="128950"/>
                  </a:lnTo>
                  <a:close/>
                  <a:moveTo>
                    <a:pt x="1936052" y="116424"/>
                  </a:moveTo>
                  <a:lnTo>
                    <a:pt x="1930337" y="106442"/>
                  </a:lnTo>
                  <a:lnTo>
                    <a:pt x="1941157" y="100194"/>
                  </a:lnTo>
                  <a:lnTo>
                    <a:pt x="1946900" y="110186"/>
                  </a:lnTo>
                  <a:lnTo>
                    <a:pt x="1936052" y="116424"/>
                  </a:lnTo>
                  <a:close/>
                  <a:moveTo>
                    <a:pt x="1957778" y="103880"/>
                  </a:moveTo>
                  <a:lnTo>
                    <a:pt x="1951997" y="93965"/>
                  </a:lnTo>
                  <a:lnTo>
                    <a:pt x="1962827" y="87678"/>
                  </a:lnTo>
                  <a:lnTo>
                    <a:pt x="1968627" y="97603"/>
                  </a:lnTo>
                  <a:lnTo>
                    <a:pt x="1957778" y="103880"/>
                  </a:lnTo>
                  <a:close/>
                  <a:moveTo>
                    <a:pt x="1979429" y="91373"/>
                  </a:moveTo>
                  <a:lnTo>
                    <a:pt x="1973713" y="81401"/>
                  </a:lnTo>
                  <a:lnTo>
                    <a:pt x="1984534" y="75152"/>
                  </a:lnTo>
                  <a:lnTo>
                    <a:pt x="1990297" y="85154"/>
                  </a:lnTo>
                  <a:lnTo>
                    <a:pt x="1979429" y="91373"/>
                  </a:lnTo>
                  <a:close/>
                  <a:moveTo>
                    <a:pt x="2001108" y="78848"/>
                  </a:moveTo>
                  <a:lnTo>
                    <a:pt x="1995354" y="68866"/>
                  </a:lnTo>
                  <a:lnTo>
                    <a:pt x="2006213" y="62627"/>
                  </a:lnTo>
                  <a:lnTo>
                    <a:pt x="2011956" y="72590"/>
                  </a:lnTo>
                  <a:lnTo>
                    <a:pt x="2001108" y="78848"/>
                  </a:lnTo>
                  <a:close/>
                  <a:moveTo>
                    <a:pt x="2022824" y="66294"/>
                  </a:moveTo>
                  <a:lnTo>
                    <a:pt x="2017053" y="56388"/>
                  </a:lnTo>
                  <a:lnTo>
                    <a:pt x="2027911" y="50102"/>
                  </a:lnTo>
                  <a:lnTo>
                    <a:pt x="2033674" y="60046"/>
                  </a:lnTo>
                  <a:lnTo>
                    <a:pt x="2022824" y="66294"/>
                  </a:lnTo>
                  <a:close/>
                  <a:moveTo>
                    <a:pt x="2044494" y="53816"/>
                  </a:moveTo>
                  <a:lnTo>
                    <a:pt x="2038779" y="43815"/>
                  </a:lnTo>
                  <a:lnTo>
                    <a:pt x="2049628" y="37567"/>
                  </a:lnTo>
                  <a:lnTo>
                    <a:pt x="2055353" y="47549"/>
                  </a:lnTo>
                  <a:lnTo>
                    <a:pt x="2044494" y="53816"/>
                  </a:lnTo>
                  <a:close/>
                  <a:moveTo>
                    <a:pt x="2066192" y="41263"/>
                  </a:moveTo>
                  <a:lnTo>
                    <a:pt x="2060448" y="31318"/>
                  </a:lnTo>
                  <a:lnTo>
                    <a:pt x="2071250" y="25070"/>
                  </a:lnTo>
                  <a:lnTo>
                    <a:pt x="2077041" y="35014"/>
                  </a:lnTo>
                  <a:lnTo>
                    <a:pt x="2066192" y="41263"/>
                  </a:lnTo>
                  <a:close/>
                  <a:moveTo>
                    <a:pt x="2087880" y="28766"/>
                  </a:moveTo>
                  <a:lnTo>
                    <a:pt x="2082136" y="18774"/>
                  </a:lnTo>
                  <a:lnTo>
                    <a:pt x="2092976" y="12535"/>
                  </a:lnTo>
                  <a:lnTo>
                    <a:pt x="2098710" y="22517"/>
                  </a:lnTo>
                  <a:lnTo>
                    <a:pt x="2087880" y="28766"/>
                  </a:lnTo>
                  <a:close/>
                  <a:moveTo>
                    <a:pt x="2109559" y="16231"/>
                  </a:moveTo>
                  <a:lnTo>
                    <a:pt x="2103844" y="6278"/>
                  </a:lnTo>
                  <a:lnTo>
                    <a:pt x="2114665" y="0"/>
                  </a:lnTo>
                  <a:lnTo>
                    <a:pt x="2120418" y="9983"/>
                  </a:lnTo>
                  <a:lnTo>
                    <a:pt x="2109559" y="16231"/>
                  </a:lnTo>
                  <a:close/>
                </a:path>
              </a:pathLst>
            </a:custGeom>
            <a:solidFill>
              <a:srgbClr val="58595B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2145" name="Freihandform: Form 2144">
            <a:extLst>
              <a:ext uri="{FF2B5EF4-FFF2-40B4-BE49-F238E27FC236}">
                <a16:creationId xmlns:a16="http://schemas.microsoft.com/office/drawing/2014/main" id="{62E7CFF7-DA24-4273-A31F-AAA07D0561A6}"/>
              </a:ext>
            </a:extLst>
          </p:cNvPr>
          <p:cNvSpPr/>
          <p:nvPr/>
        </p:nvSpPr>
        <p:spPr>
          <a:xfrm>
            <a:off x="6093094" y="6191373"/>
            <a:ext cx="16573" cy="14754"/>
          </a:xfrm>
          <a:custGeom>
            <a:avLst/>
            <a:gdLst>
              <a:gd name="connsiteX0" fmla="*/ 8296 w 16573"/>
              <a:gd name="connsiteY0" fmla="*/ 14754 h 14754"/>
              <a:gd name="connsiteX1" fmla="*/ 0 w 16573"/>
              <a:gd name="connsiteY1" fmla="*/ 9992 h 14754"/>
              <a:gd name="connsiteX2" fmla="*/ 5753 w 16573"/>
              <a:gd name="connsiteY2" fmla="*/ 0 h 14754"/>
              <a:gd name="connsiteX3" fmla="*/ 8296 w 16573"/>
              <a:gd name="connsiteY3" fmla="*/ 1477 h 14754"/>
              <a:gd name="connsiteX4" fmla="*/ 10868 w 16573"/>
              <a:gd name="connsiteY4" fmla="*/ 0 h 14754"/>
              <a:gd name="connsiteX5" fmla="*/ 16573 w 16573"/>
              <a:gd name="connsiteY5" fmla="*/ 9992 h 14754"/>
              <a:gd name="connsiteX6" fmla="*/ 8296 w 16573"/>
              <a:gd name="connsiteY6" fmla="*/ 14754 h 1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73" h="14754">
                <a:moveTo>
                  <a:pt x="8296" y="14754"/>
                </a:moveTo>
                <a:lnTo>
                  <a:pt x="0" y="9992"/>
                </a:lnTo>
                <a:lnTo>
                  <a:pt x="5753" y="0"/>
                </a:lnTo>
                <a:lnTo>
                  <a:pt x="8296" y="1477"/>
                </a:lnTo>
                <a:lnTo>
                  <a:pt x="10868" y="0"/>
                </a:lnTo>
                <a:lnTo>
                  <a:pt x="16573" y="9992"/>
                </a:lnTo>
                <a:lnTo>
                  <a:pt x="8296" y="14754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46" name="Freihandform: Form 2145">
            <a:extLst>
              <a:ext uri="{FF2B5EF4-FFF2-40B4-BE49-F238E27FC236}">
                <a16:creationId xmlns:a16="http://schemas.microsoft.com/office/drawing/2014/main" id="{BF76518C-1303-42FD-98BB-E17A30B44603}"/>
              </a:ext>
            </a:extLst>
          </p:cNvPr>
          <p:cNvSpPr/>
          <p:nvPr/>
        </p:nvSpPr>
        <p:spPr>
          <a:xfrm>
            <a:off x="3967497" y="4964172"/>
            <a:ext cx="2120501" cy="1230906"/>
          </a:xfrm>
          <a:custGeom>
            <a:avLst/>
            <a:gdLst>
              <a:gd name="connsiteX0" fmla="*/ 2114758 w 2120501"/>
              <a:gd name="connsiteY0" fmla="*/ 1230906 h 1230906"/>
              <a:gd name="connsiteX1" fmla="*/ 2103899 w 2120501"/>
              <a:gd name="connsiteY1" fmla="*/ 1224629 h 1230906"/>
              <a:gd name="connsiteX2" fmla="*/ 2109652 w 2120501"/>
              <a:gd name="connsiteY2" fmla="*/ 1214676 h 1230906"/>
              <a:gd name="connsiteX3" fmla="*/ 2120501 w 2120501"/>
              <a:gd name="connsiteY3" fmla="*/ 1220924 h 1230906"/>
              <a:gd name="connsiteX4" fmla="*/ 2114758 w 2120501"/>
              <a:gd name="connsiteY4" fmla="*/ 1230906 h 1230906"/>
              <a:gd name="connsiteX5" fmla="*/ 2093088 w 2120501"/>
              <a:gd name="connsiteY5" fmla="*/ 1218352 h 1230906"/>
              <a:gd name="connsiteX6" fmla="*/ 2082230 w 2120501"/>
              <a:gd name="connsiteY6" fmla="*/ 1212114 h 1230906"/>
              <a:gd name="connsiteX7" fmla="*/ 2087945 w 2120501"/>
              <a:gd name="connsiteY7" fmla="*/ 1202141 h 1230906"/>
              <a:gd name="connsiteX8" fmla="*/ 2098784 w 2120501"/>
              <a:gd name="connsiteY8" fmla="*/ 1208380 h 1230906"/>
              <a:gd name="connsiteX9" fmla="*/ 2093088 w 2120501"/>
              <a:gd name="connsiteY9" fmla="*/ 1218352 h 1230906"/>
              <a:gd name="connsiteX10" fmla="*/ 2071352 w 2120501"/>
              <a:gd name="connsiteY10" fmla="*/ 1205846 h 1230906"/>
              <a:gd name="connsiteX11" fmla="*/ 2060522 w 2120501"/>
              <a:gd name="connsiteY11" fmla="*/ 1199579 h 1230906"/>
              <a:gd name="connsiteX12" fmla="*/ 2066294 w 2120501"/>
              <a:gd name="connsiteY12" fmla="*/ 1189625 h 1230906"/>
              <a:gd name="connsiteX13" fmla="*/ 2077115 w 2120501"/>
              <a:gd name="connsiteY13" fmla="*/ 1195921 h 1230906"/>
              <a:gd name="connsiteX14" fmla="*/ 2071352 w 2120501"/>
              <a:gd name="connsiteY14" fmla="*/ 1205846 h 1230906"/>
              <a:gd name="connsiteX15" fmla="*/ 2049693 w 2120501"/>
              <a:gd name="connsiteY15" fmla="*/ 1193340 h 1230906"/>
              <a:gd name="connsiteX16" fmla="*/ 2038824 w 2120501"/>
              <a:gd name="connsiteY16" fmla="*/ 1187092 h 1230906"/>
              <a:gd name="connsiteX17" fmla="*/ 2044577 w 2120501"/>
              <a:gd name="connsiteY17" fmla="*/ 1177119 h 1230906"/>
              <a:gd name="connsiteX18" fmla="*/ 2055436 w 2120501"/>
              <a:gd name="connsiteY18" fmla="*/ 1183348 h 1230906"/>
              <a:gd name="connsiteX19" fmla="*/ 2049693 w 2120501"/>
              <a:gd name="connsiteY19" fmla="*/ 1193340 h 1230906"/>
              <a:gd name="connsiteX20" fmla="*/ 2027994 w 2120501"/>
              <a:gd name="connsiteY20" fmla="*/ 1180824 h 1230906"/>
              <a:gd name="connsiteX21" fmla="*/ 2017174 w 2120501"/>
              <a:gd name="connsiteY21" fmla="*/ 1174547 h 1230906"/>
              <a:gd name="connsiteX22" fmla="*/ 2022889 w 2120501"/>
              <a:gd name="connsiteY22" fmla="*/ 1164574 h 1230906"/>
              <a:gd name="connsiteX23" fmla="*/ 2033738 w 2120501"/>
              <a:gd name="connsiteY23" fmla="*/ 1170842 h 1230906"/>
              <a:gd name="connsiteX24" fmla="*/ 2027994 w 2120501"/>
              <a:gd name="connsiteY24" fmla="*/ 1180824 h 1230906"/>
              <a:gd name="connsiteX25" fmla="*/ 2006316 w 2120501"/>
              <a:gd name="connsiteY25" fmla="*/ 1168289 h 1230906"/>
              <a:gd name="connsiteX26" fmla="*/ 1995457 w 2120501"/>
              <a:gd name="connsiteY26" fmla="*/ 1162050 h 1230906"/>
              <a:gd name="connsiteX27" fmla="*/ 2001201 w 2120501"/>
              <a:gd name="connsiteY27" fmla="*/ 1152077 h 1230906"/>
              <a:gd name="connsiteX28" fmla="*/ 2012059 w 2120501"/>
              <a:gd name="connsiteY28" fmla="*/ 1158336 h 1230906"/>
              <a:gd name="connsiteX29" fmla="*/ 2006316 w 2120501"/>
              <a:gd name="connsiteY29" fmla="*/ 1168289 h 1230906"/>
              <a:gd name="connsiteX30" fmla="*/ 1984599 w 2120501"/>
              <a:gd name="connsiteY30" fmla="*/ 1155755 h 1230906"/>
              <a:gd name="connsiteX31" fmla="*/ 1973769 w 2120501"/>
              <a:gd name="connsiteY31" fmla="*/ 1149487 h 1230906"/>
              <a:gd name="connsiteX32" fmla="*/ 1979484 w 2120501"/>
              <a:gd name="connsiteY32" fmla="*/ 1139524 h 1230906"/>
              <a:gd name="connsiteX33" fmla="*/ 1990352 w 2120501"/>
              <a:gd name="connsiteY33" fmla="*/ 1145791 h 1230906"/>
              <a:gd name="connsiteX34" fmla="*/ 1984599 w 2120501"/>
              <a:gd name="connsiteY34" fmla="*/ 1155755 h 1230906"/>
              <a:gd name="connsiteX35" fmla="*/ 1962882 w 2120501"/>
              <a:gd name="connsiteY35" fmla="*/ 1143248 h 1230906"/>
              <a:gd name="connsiteX36" fmla="*/ 1952071 w 2120501"/>
              <a:gd name="connsiteY36" fmla="*/ 1136981 h 1230906"/>
              <a:gd name="connsiteX37" fmla="*/ 1957843 w 2120501"/>
              <a:gd name="connsiteY37" fmla="*/ 1127017 h 1230906"/>
              <a:gd name="connsiteX38" fmla="*/ 1968663 w 2120501"/>
              <a:gd name="connsiteY38" fmla="*/ 1133304 h 1230906"/>
              <a:gd name="connsiteX39" fmla="*/ 1962882 w 2120501"/>
              <a:gd name="connsiteY39" fmla="*/ 1143248 h 1230906"/>
              <a:gd name="connsiteX40" fmla="*/ 1941250 w 2120501"/>
              <a:gd name="connsiteY40" fmla="*/ 1130722 h 1230906"/>
              <a:gd name="connsiteX41" fmla="*/ 1930392 w 2120501"/>
              <a:gd name="connsiteY41" fmla="*/ 1124474 h 1230906"/>
              <a:gd name="connsiteX42" fmla="*/ 1936135 w 2120501"/>
              <a:gd name="connsiteY42" fmla="*/ 1114502 h 1230906"/>
              <a:gd name="connsiteX43" fmla="*/ 1946994 w 2120501"/>
              <a:gd name="connsiteY43" fmla="*/ 1120740 h 1230906"/>
              <a:gd name="connsiteX44" fmla="*/ 1941250 w 2120501"/>
              <a:gd name="connsiteY44" fmla="*/ 1130722 h 1230906"/>
              <a:gd name="connsiteX45" fmla="*/ 1919562 w 2120501"/>
              <a:gd name="connsiteY45" fmla="*/ 1118207 h 1230906"/>
              <a:gd name="connsiteX46" fmla="*/ 1908722 w 2120501"/>
              <a:gd name="connsiteY46" fmla="*/ 1111958 h 1230906"/>
              <a:gd name="connsiteX47" fmla="*/ 1914428 w 2120501"/>
              <a:gd name="connsiteY47" fmla="*/ 1101976 h 1230906"/>
              <a:gd name="connsiteX48" fmla="*/ 1925286 w 2120501"/>
              <a:gd name="connsiteY48" fmla="*/ 1108215 h 1230906"/>
              <a:gd name="connsiteX49" fmla="*/ 1919562 w 2120501"/>
              <a:gd name="connsiteY49" fmla="*/ 1118207 h 1230906"/>
              <a:gd name="connsiteX50" fmla="*/ 1897845 w 2120501"/>
              <a:gd name="connsiteY50" fmla="*/ 1105672 h 1230906"/>
              <a:gd name="connsiteX51" fmla="*/ 1887015 w 2120501"/>
              <a:gd name="connsiteY51" fmla="*/ 1099376 h 1230906"/>
              <a:gd name="connsiteX52" fmla="*/ 1892749 w 2120501"/>
              <a:gd name="connsiteY52" fmla="*/ 1089460 h 1230906"/>
              <a:gd name="connsiteX53" fmla="*/ 1903598 w 2120501"/>
              <a:gd name="connsiteY53" fmla="*/ 1095709 h 1230906"/>
              <a:gd name="connsiteX54" fmla="*/ 1897845 w 2120501"/>
              <a:gd name="connsiteY54" fmla="*/ 1105672 h 1230906"/>
              <a:gd name="connsiteX55" fmla="*/ 1876156 w 2120501"/>
              <a:gd name="connsiteY55" fmla="*/ 1093156 h 1230906"/>
              <a:gd name="connsiteX56" fmla="*/ 1865336 w 2120501"/>
              <a:gd name="connsiteY56" fmla="*/ 1086898 h 1230906"/>
              <a:gd name="connsiteX57" fmla="*/ 1871060 w 2120501"/>
              <a:gd name="connsiteY57" fmla="*/ 1076926 h 1230906"/>
              <a:gd name="connsiteX58" fmla="*/ 1881919 w 2120501"/>
              <a:gd name="connsiteY58" fmla="*/ 1083174 h 1230906"/>
              <a:gd name="connsiteX59" fmla="*/ 1876156 w 2120501"/>
              <a:gd name="connsiteY59" fmla="*/ 1093156 h 1230906"/>
              <a:gd name="connsiteX60" fmla="*/ 1854468 w 2120501"/>
              <a:gd name="connsiteY60" fmla="*/ 1080650 h 1230906"/>
              <a:gd name="connsiteX61" fmla="*/ 1843619 w 2120501"/>
              <a:gd name="connsiteY61" fmla="*/ 1074373 h 1230906"/>
              <a:gd name="connsiteX62" fmla="*/ 1849372 w 2120501"/>
              <a:gd name="connsiteY62" fmla="*/ 1064390 h 1230906"/>
              <a:gd name="connsiteX63" fmla="*/ 1860183 w 2120501"/>
              <a:gd name="connsiteY63" fmla="*/ 1070649 h 1230906"/>
              <a:gd name="connsiteX64" fmla="*/ 1854468 w 2120501"/>
              <a:gd name="connsiteY64" fmla="*/ 1080650 h 1230906"/>
              <a:gd name="connsiteX65" fmla="*/ 1832799 w 2120501"/>
              <a:gd name="connsiteY65" fmla="*/ 1068096 h 1230906"/>
              <a:gd name="connsiteX66" fmla="*/ 1821950 w 2120501"/>
              <a:gd name="connsiteY66" fmla="*/ 1061857 h 1230906"/>
              <a:gd name="connsiteX67" fmla="*/ 1827693 w 2120501"/>
              <a:gd name="connsiteY67" fmla="*/ 1051875 h 1230906"/>
              <a:gd name="connsiteX68" fmla="*/ 1838552 w 2120501"/>
              <a:gd name="connsiteY68" fmla="*/ 1058152 h 1230906"/>
              <a:gd name="connsiteX69" fmla="*/ 1832799 w 2120501"/>
              <a:gd name="connsiteY69" fmla="*/ 1068096 h 1230906"/>
              <a:gd name="connsiteX70" fmla="*/ 1811091 w 2120501"/>
              <a:gd name="connsiteY70" fmla="*/ 1055571 h 1230906"/>
              <a:gd name="connsiteX71" fmla="*/ 1800271 w 2120501"/>
              <a:gd name="connsiteY71" fmla="*/ 1049331 h 1230906"/>
              <a:gd name="connsiteX72" fmla="*/ 1805995 w 2120501"/>
              <a:gd name="connsiteY72" fmla="*/ 1039378 h 1230906"/>
              <a:gd name="connsiteX73" fmla="*/ 1816844 w 2120501"/>
              <a:gd name="connsiteY73" fmla="*/ 1045607 h 1230906"/>
              <a:gd name="connsiteX74" fmla="*/ 1811091 w 2120501"/>
              <a:gd name="connsiteY74" fmla="*/ 1055571 h 1230906"/>
              <a:gd name="connsiteX75" fmla="*/ 1789393 w 2120501"/>
              <a:gd name="connsiteY75" fmla="*/ 1043074 h 1230906"/>
              <a:gd name="connsiteX76" fmla="*/ 1778573 w 2120501"/>
              <a:gd name="connsiteY76" fmla="*/ 1036777 h 1230906"/>
              <a:gd name="connsiteX77" fmla="*/ 1784297 w 2120501"/>
              <a:gd name="connsiteY77" fmla="*/ 1026852 h 1230906"/>
              <a:gd name="connsiteX78" fmla="*/ 1795156 w 2120501"/>
              <a:gd name="connsiteY78" fmla="*/ 1033129 h 1230906"/>
              <a:gd name="connsiteX79" fmla="*/ 1789393 w 2120501"/>
              <a:gd name="connsiteY79" fmla="*/ 1043074 h 1230906"/>
              <a:gd name="connsiteX80" fmla="*/ 1767743 w 2120501"/>
              <a:gd name="connsiteY80" fmla="*/ 1030548 h 1230906"/>
              <a:gd name="connsiteX81" fmla="*/ 1756894 w 2120501"/>
              <a:gd name="connsiteY81" fmla="*/ 1024319 h 1230906"/>
              <a:gd name="connsiteX82" fmla="*/ 1762618 w 2120501"/>
              <a:gd name="connsiteY82" fmla="*/ 1014336 h 1230906"/>
              <a:gd name="connsiteX83" fmla="*/ 1773486 w 2120501"/>
              <a:gd name="connsiteY83" fmla="*/ 1020547 h 1230906"/>
              <a:gd name="connsiteX84" fmla="*/ 1767743 w 2120501"/>
              <a:gd name="connsiteY84" fmla="*/ 1030548 h 1230906"/>
              <a:gd name="connsiteX85" fmla="*/ 1746035 w 2120501"/>
              <a:gd name="connsiteY85" fmla="*/ 1018023 h 1230906"/>
              <a:gd name="connsiteX86" fmla="*/ 1735196 w 2120501"/>
              <a:gd name="connsiteY86" fmla="*/ 1011774 h 1230906"/>
              <a:gd name="connsiteX87" fmla="*/ 1740920 w 2120501"/>
              <a:gd name="connsiteY87" fmla="*/ 1001802 h 1230906"/>
              <a:gd name="connsiteX88" fmla="*/ 1751789 w 2120501"/>
              <a:gd name="connsiteY88" fmla="*/ 1008041 h 1230906"/>
              <a:gd name="connsiteX89" fmla="*/ 1746035 w 2120501"/>
              <a:gd name="connsiteY89" fmla="*/ 1018023 h 1230906"/>
              <a:gd name="connsiteX90" fmla="*/ 1724357 w 2120501"/>
              <a:gd name="connsiteY90" fmla="*/ 1005488 h 1230906"/>
              <a:gd name="connsiteX91" fmla="*/ 1713488 w 2120501"/>
              <a:gd name="connsiteY91" fmla="*/ 999220 h 1230906"/>
              <a:gd name="connsiteX92" fmla="*/ 1719241 w 2120501"/>
              <a:gd name="connsiteY92" fmla="*/ 989276 h 1230906"/>
              <a:gd name="connsiteX93" fmla="*/ 1730081 w 2120501"/>
              <a:gd name="connsiteY93" fmla="*/ 995572 h 1230906"/>
              <a:gd name="connsiteX94" fmla="*/ 1724357 w 2120501"/>
              <a:gd name="connsiteY94" fmla="*/ 1005488 h 1230906"/>
              <a:gd name="connsiteX95" fmla="*/ 1702640 w 2120501"/>
              <a:gd name="connsiteY95" fmla="*/ 992972 h 1230906"/>
              <a:gd name="connsiteX96" fmla="*/ 1691819 w 2120501"/>
              <a:gd name="connsiteY96" fmla="*/ 986733 h 1230906"/>
              <a:gd name="connsiteX97" fmla="*/ 1697553 w 2120501"/>
              <a:gd name="connsiteY97" fmla="*/ 976732 h 1230906"/>
              <a:gd name="connsiteX98" fmla="*/ 1708393 w 2120501"/>
              <a:gd name="connsiteY98" fmla="*/ 983019 h 1230906"/>
              <a:gd name="connsiteX99" fmla="*/ 1702640 w 2120501"/>
              <a:gd name="connsiteY99" fmla="*/ 992972 h 1230906"/>
              <a:gd name="connsiteX100" fmla="*/ 1680951 w 2120501"/>
              <a:gd name="connsiteY100" fmla="*/ 980456 h 1230906"/>
              <a:gd name="connsiteX101" fmla="*/ 1670112 w 2120501"/>
              <a:gd name="connsiteY101" fmla="*/ 974198 h 1230906"/>
              <a:gd name="connsiteX102" fmla="*/ 1675865 w 2120501"/>
              <a:gd name="connsiteY102" fmla="*/ 964235 h 1230906"/>
              <a:gd name="connsiteX103" fmla="*/ 1686685 w 2120501"/>
              <a:gd name="connsiteY103" fmla="*/ 970455 h 1230906"/>
              <a:gd name="connsiteX104" fmla="*/ 1680951 w 2120501"/>
              <a:gd name="connsiteY104" fmla="*/ 980456 h 1230906"/>
              <a:gd name="connsiteX105" fmla="*/ 1659263 w 2120501"/>
              <a:gd name="connsiteY105" fmla="*/ 967950 h 1230906"/>
              <a:gd name="connsiteX106" fmla="*/ 1648414 w 2120501"/>
              <a:gd name="connsiteY106" fmla="*/ 961673 h 1230906"/>
              <a:gd name="connsiteX107" fmla="*/ 1654167 w 2120501"/>
              <a:gd name="connsiteY107" fmla="*/ 951729 h 1230906"/>
              <a:gd name="connsiteX108" fmla="*/ 1665016 w 2120501"/>
              <a:gd name="connsiteY108" fmla="*/ 957949 h 1230906"/>
              <a:gd name="connsiteX109" fmla="*/ 1659263 w 2120501"/>
              <a:gd name="connsiteY109" fmla="*/ 967950 h 1230906"/>
              <a:gd name="connsiteX110" fmla="*/ 1637584 w 2120501"/>
              <a:gd name="connsiteY110" fmla="*/ 955415 h 1230906"/>
              <a:gd name="connsiteX111" fmla="*/ 1626725 w 2120501"/>
              <a:gd name="connsiteY111" fmla="*/ 949157 h 1230906"/>
              <a:gd name="connsiteX112" fmla="*/ 1632488 w 2120501"/>
              <a:gd name="connsiteY112" fmla="*/ 939185 h 1230906"/>
              <a:gd name="connsiteX113" fmla="*/ 1643327 w 2120501"/>
              <a:gd name="connsiteY113" fmla="*/ 945462 h 1230906"/>
              <a:gd name="connsiteX114" fmla="*/ 1637584 w 2120501"/>
              <a:gd name="connsiteY114" fmla="*/ 955415 h 1230906"/>
              <a:gd name="connsiteX115" fmla="*/ 1615876 w 2120501"/>
              <a:gd name="connsiteY115" fmla="*/ 942861 h 1230906"/>
              <a:gd name="connsiteX116" fmla="*/ 1605008 w 2120501"/>
              <a:gd name="connsiteY116" fmla="*/ 936613 h 1230906"/>
              <a:gd name="connsiteX117" fmla="*/ 1610800 w 2120501"/>
              <a:gd name="connsiteY117" fmla="*/ 926678 h 1230906"/>
              <a:gd name="connsiteX118" fmla="*/ 1621639 w 2120501"/>
              <a:gd name="connsiteY118" fmla="*/ 932945 h 1230906"/>
              <a:gd name="connsiteX119" fmla="*/ 1615876 w 2120501"/>
              <a:gd name="connsiteY119" fmla="*/ 942861 h 1230906"/>
              <a:gd name="connsiteX120" fmla="*/ 1594207 w 2120501"/>
              <a:gd name="connsiteY120" fmla="*/ 930373 h 1230906"/>
              <a:gd name="connsiteX121" fmla="*/ 1583339 w 2120501"/>
              <a:gd name="connsiteY121" fmla="*/ 924135 h 1230906"/>
              <a:gd name="connsiteX122" fmla="*/ 1589092 w 2120501"/>
              <a:gd name="connsiteY122" fmla="*/ 914134 h 1230906"/>
              <a:gd name="connsiteX123" fmla="*/ 1599951 w 2120501"/>
              <a:gd name="connsiteY123" fmla="*/ 920401 h 1230906"/>
              <a:gd name="connsiteX124" fmla="*/ 1594207 w 2120501"/>
              <a:gd name="connsiteY124" fmla="*/ 930373 h 1230906"/>
              <a:gd name="connsiteX125" fmla="*/ 1572518 w 2120501"/>
              <a:gd name="connsiteY125" fmla="*/ 917839 h 1230906"/>
              <a:gd name="connsiteX126" fmla="*/ 1561689 w 2120501"/>
              <a:gd name="connsiteY126" fmla="*/ 911600 h 1230906"/>
              <a:gd name="connsiteX127" fmla="*/ 1567413 w 2120501"/>
              <a:gd name="connsiteY127" fmla="*/ 901598 h 1230906"/>
              <a:gd name="connsiteX128" fmla="*/ 1578272 w 2120501"/>
              <a:gd name="connsiteY128" fmla="*/ 907857 h 1230906"/>
              <a:gd name="connsiteX129" fmla="*/ 1572518 w 2120501"/>
              <a:gd name="connsiteY129" fmla="*/ 917839 h 1230906"/>
              <a:gd name="connsiteX130" fmla="*/ 1550811 w 2120501"/>
              <a:gd name="connsiteY130" fmla="*/ 905304 h 1230906"/>
              <a:gd name="connsiteX131" fmla="*/ 1539962 w 2120501"/>
              <a:gd name="connsiteY131" fmla="*/ 899036 h 1230906"/>
              <a:gd name="connsiteX132" fmla="*/ 1545734 w 2120501"/>
              <a:gd name="connsiteY132" fmla="*/ 889111 h 1230906"/>
              <a:gd name="connsiteX133" fmla="*/ 1556545 w 2120501"/>
              <a:gd name="connsiteY133" fmla="*/ 895379 h 1230906"/>
              <a:gd name="connsiteX134" fmla="*/ 1550811 w 2120501"/>
              <a:gd name="connsiteY134" fmla="*/ 905304 h 1230906"/>
              <a:gd name="connsiteX135" fmla="*/ 1529104 w 2120501"/>
              <a:gd name="connsiteY135" fmla="*/ 892788 h 1230906"/>
              <a:gd name="connsiteX136" fmla="*/ 1518302 w 2120501"/>
              <a:gd name="connsiteY136" fmla="*/ 886520 h 1230906"/>
              <a:gd name="connsiteX137" fmla="*/ 1524036 w 2120501"/>
              <a:gd name="connsiteY137" fmla="*/ 876558 h 1230906"/>
              <a:gd name="connsiteX138" fmla="*/ 1534876 w 2120501"/>
              <a:gd name="connsiteY138" fmla="*/ 882815 h 1230906"/>
              <a:gd name="connsiteX139" fmla="*/ 1529104 w 2120501"/>
              <a:gd name="connsiteY139" fmla="*/ 892788 h 1230906"/>
              <a:gd name="connsiteX140" fmla="*/ 1507453 w 2120501"/>
              <a:gd name="connsiteY140" fmla="*/ 880291 h 1230906"/>
              <a:gd name="connsiteX141" fmla="*/ 1496595 w 2120501"/>
              <a:gd name="connsiteY141" fmla="*/ 874014 h 1230906"/>
              <a:gd name="connsiteX142" fmla="*/ 1502348 w 2120501"/>
              <a:gd name="connsiteY142" fmla="*/ 864051 h 1230906"/>
              <a:gd name="connsiteX143" fmla="*/ 1513187 w 2120501"/>
              <a:gd name="connsiteY143" fmla="*/ 870309 h 1230906"/>
              <a:gd name="connsiteX144" fmla="*/ 1507453 w 2120501"/>
              <a:gd name="connsiteY144" fmla="*/ 880291 h 1230906"/>
              <a:gd name="connsiteX145" fmla="*/ 1485755 w 2120501"/>
              <a:gd name="connsiteY145" fmla="*/ 867737 h 1230906"/>
              <a:gd name="connsiteX146" fmla="*/ 1474897 w 2120501"/>
              <a:gd name="connsiteY146" fmla="*/ 861470 h 1230906"/>
              <a:gd name="connsiteX147" fmla="*/ 1480640 w 2120501"/>
              <a:gd name="connsiteY147" fmla="*/ 851545 h 1230906"/>
              <a:gd name="connsiteX148" fmla="*/ 1491499 w 2120501"/>
              <a:gd name="connsiteY148" fmla="*/ 857784 h 1230906"/>
              <a:gd name="connsiteX149" fmla="*/ 1485755 w 2120501"/>
              <a:gd name="connsiteY149" fmla="*/ 867737 h 1230906"/>
              <a:gd name="connsiteX150" fmla="*/ 1464076 w 2120501"/>
              <a:gd name="connsiteY150" fmla="*/ 855240 h 1230906"/>
              <a:gd name="connsiteX151" fmla="*/ 1453218 w 2120501"/>
              <a:gd name="connsiteY151" fmla="*/ 848973 h 1230906"/>
              <a:gd name="connsiteX152" fmla="*/ 1458942 w 2120501"/>
              <a:gd name="connsiteY152" fmla="*/ 839019 h 1230906"/>
              <a:gd name="connsiteX153" fmla="*/ 1469791 w 2120501"/>
              <a:gd name="connsiteY153" fmla="*/ 845278 h 1230906"/>
              <a:gd name="connsiteX154" fmla="*/ 1464076 w 2120501"/>
              <a:gd name="connsiteY154" fmla="*/ 855240 h 1230906"/>
              <a:gd name="connsiteX155" fmla="*/ 1442350 w 2120501"/>
              <a:gd name="connsiteY155" fmla="*/ 842686 h 1230906"/>
              <a:gd name="connsiteX156" fmla="*/ 1431520 w 2120501"/>
              <a:gd name="connsiteY156" fmla="*/ 836409 h 1230906"/>
              <a:gd name="connsiteX157" fmla="*/ 1437254 w 2120501"/>
              <a:gd name="connsiteY157" fmla="*/ 826494 h 1230906"/>
              <a:gd name="connsiteX158" fmla="*/ 1448160 w 2120501"/>
              <a:gd name="connsiteY158" fmla="*/ 832771 h 1230906"/>
              <a:gd name="connsiteX159" fmla="*/ 1442350 w 2120501"/>
              <a:gd name="connsiteY159" fmla="*/ 842686 h 1230906"/>
              <a:gd name="connsiteX160" fmla="*/ 1420680 w 2120501"/>
              <a:gd name="connsiteY160" fmla="*/ 830199 h 1230906"/>
              <a:gd name="connsiteX161" fmla="*/ 1409831 w 2120501"/>
              <a:gd name="connsiteY161" fmla="*/ 823932 h 1230906"/>
              <a:gd name="connsiteX162" fmla="*/ 1415556 w 2120501"/>
              <a:gd name="connsiteY162" fmla="*/ 813969 h 1230906"/>
              <a:gd name="connsiteX163" fmla="*/ 1426434 w 2120501"/>
              <a:gd name="connsiteY163" fmla="*/ 820208 h 1230906"/>
              <a:gd name="connsiteX164" fmla="*/ 1420680 w 2120501"/>
              <a:gd name="connsiteY164" fmla="*/ 830199 h 1230906"/>
              <a:gd name="connsiteX165" fmla="*/ 1399002 w 2120501"/>
              <a:gd name="connsiteY165" fmla="*/ 817674 h 1230906"/>
              <a:gd name="connsiteX166" fmla="*/ 1388172 w 2120501"/>
              <a:gd name="connsiteY166" fmla="*/ 811416 h 1230906"/>
              <a:gd name="connsiteX167" fmla="*/ 1393868 w 2120501"/>
              <a:gd name="connsiteY167" fmla="*/ 801424 h 1230906"/>
              <a:gd name="connsiteX168" fmla="*/ 1404726 w 2120501"/>
              <a:gd name="connsiteY168" fmla="*/ 807682 h 1230906"/>
              <a:gd name="connsiteX169" fmla="*/ 1399002 w 2120501"/>
              <a:gd name="connsiteY169" fmla="*/ 817674 h 1230906"/>
              <a:gd name="connsiteX170" fmla="*/ 1377275 w 2120501"/>
              <a:gd name="connsiteY170" fmla="*/ 805149 h 1230906"/>
              <a:gd name="connsiteX171" fmla="*/ 1366455 w 2120501"/>
              <a:gd name="connsiteY171" fmla="*/ 798872 h 1230906"/>
              <a:gd name="connsiteX172" fmla="*/ 1372208 w 2120501"/>
              <a:gd name="connsiteY172" fmla="*/ 788918 h 1230906"/>
              <a:gd name="connsiteX173" fmla="*/ 1383057 w 2120501"/>
              <a:gd name="connsiteY173" fmla="*/ 795167 h 1230906"/>
              <a:gd name="connsiteX174" fmla="*/ 1377275 w 2120501"/>
              <a:gd name="connsiteY174" fmla="*/ 805149 h 1230906"/>
              <a:gd name="connsiteX175" fmla="*/ 1355615 w 2120501"/>
              <a:gd name="connsiteY175" fmla="*/ 792614 h 1230906"/>
              <a:gd name="connsiteX176" fmla="*/ 1344776 w 2120501"/>
              <a:gd name="connsiteY176" fmla="*/ 786356 h 1230906"/>
              <a:gd name="connsiteX177" fmla="*/ 1350510 w 2120501"/>
              <a:gd name="connsiteY177" fmla="*/ 776393 h 1230906"/>
              <a:gd name="connsiteX178" fmla="*/ 1361387 w 2120501"/>
              <a:gd name="connsiteY178" fmla="*/ 782641 h 1230906"/>
              <a:gd name="connsiteX179" fmla="*/ 1355615 w 2120501"/>
              <a:gd name="connsiteY179" fmla="*/ 792614 h 1230906"/>
              <a:gd name="connsiteX180" fmla="*/ 1333946 w 2120501"/>
              <a:gd name="connsiteY180" fmla="*/ 780079 h 1230906"/>
              <a:gd name="connsiteX181" fmla="*/ 1323097 w 2120501"/>
              <a:gd name="connsiteY181" fmla="*/ 773849 h 1230906"/>
              <a:gd name="connsiteX182" fmla="*/ 1328840 w 2120501"/>
              <a:gd name="connsiteY182" fmla="*/ 763877 h 1230906"/>
              <a:gd name="connsiteX183" fmla="*/ 1339680 w 2120501"/>
              <a:gd name="connsiteY183" fmla="*/ 770125 h 1230906"/>
              <a:gd name="connsiteX184" fmla="*/ 1333946 w 2120501"/>
              <a:gd name="connsiteY184" fmla="*/ 780079 h 1230906"/>
              <a:gd name="connsiteX185" fmla="*/ 1312238 w 2120501"/>
              <a:gd name="connsiteY185" fmla="*/ 767572 h 1230906"/>
              <a:gd name="connsiteX186" fmla="*/ 1301399 w 2120501"/>
              <a:gd name="connsiteY186" fmla="*/ 761286 h 1230906"/>
              <a:gd name="connsiteX187" fmla="*/ 1307133 w 2120501"/>
              <a:gd name="connsiteY187" fmla="*/ 751370 h 1230906"/>
              <a:gd name="connsiteX188" fmla="*/ 1317991 w 2120501"/>
              <a:gd name="connsiteY188" fmla="*/ 757638 h 1230906"/>
              <a:gd name="connsiteX189" fmla="*/ 1312238 w 2120501"/>
              <a:gd name="connsiteY189" fmla="*/ 767572 h 1230906"/>
              <a:gd name="connsiteX190" fmla="*/ 1290559 w 2120501"/>
              <a:gd name="connsiteY190" fmla="*/ 755056 h 1230906"/>
              <a:gd name="connsiteX191" fmla="*/ 1279720 w 2120501"/>
              <a:gd name="connsiteY191" fmla="*/ 748818 h 1230906"/>
              <a:gd name="connsiteX192" fmla="*/ 1285426 w 2120501"/>
              <a:gd name="connsiteY192" fmla="*/ 738817 h 1230906"/>
              <a:gd name="connsiteX193" fmla="*/ 1296284 w 2120501"/>
              <a:gd name="connsiteY193" fmla="*/ 745074 h 1230906"/>
              <a:gd name="connsiteX194" fmla="*/ 1290559 w 2120501"/>
              <a:gd name="connsiteY194" fmla="*/ 755056 h 1230906"/>
              <a:gd name="connsiteX195" fmla="*/ 1268861 w 2120501"/>
              <a:gd name="connsiteY195" fmla="*/ 742522 h 1230906"/>
              <a:gd name="connsiteX196" fmla="*/ 1258003 w 2120501"/>
              <a:gd name="connsiteY196" fmla="*/ 736264 h 1230906"/>
              <a:gd name="connsiteX197" fmla="*/ 1263756 w 2120501"/>
              <a:gd name="connsiteY197" fmla="*/ 726300 h 1230906"/>
              <a:gd name="connsiteX198" fmla="*/ 1274615 w 2120501"/>
              <a:gd name="connsiteY198" fmla="*/ 732558 h 1230906"/>
              <a:gd name="connsiteX199" fmla="*/ 1268861 w 2120501"/>
              <a:gd name="connsiteY199" fmla="*/ 742522 h 1230906"/>
              <a:gd name="connsiteX200" fmla="*/ 1247163 w 2120501"/>
              <a:gd name="connsiteY200" fmla="*/ 729987 h 1230906"/>
              <a:gd name="connsiteX201" fmla="*/ 1236296 w 2120501"/>
              <a:gd name="connsiteY201" fmla="*/ 723748 h 1230906"/>
              <a:gd name="connsiteX202" fmla="*/ 1242049 w 2120501"/>
              <a:gd name="connsiteY202" fmla="*/ 713794 h 1230906"/>
              <a:gd name="connsiteX203" fmla="*/ 1252907 w 2120501"/>
              <a:gd name="connsiteY203" fmla="*/ 720052 h 1230906"/>
              <a:gd name="connsiteX204" fmla="*/ 1247163 w 2120501"/>
              <a:gd name="connsiteY204" fmla="*/ 729987 h 1230906"/>
              <a:gd name="connsiteX205" fmla="*/ 1225475 w 2120501"/>
              <a:gd name="connsiteY205" fmla="*/ 717471 h 1230906"/>
              <a:gd name="connsiteX206" fmla="*/ 1214626 w 2120501"/>
              <a:gd name="connsiteY206" fmla="*/ 711242 h 1230906"/>
              <a:gd name="connsiteX207" fmla="*/ 1220379 w 2120501"/>
              <a:gd name="connsiteY207" fmla="*/ 701240 h 1230906"/>
              <a:gd name="connsiteX208" fmla="*/ 1231209 w 2120501"/>
              <a:gd name="connsiteY208" fmla="*/ 707498 h 1230906"/>
              <a:gd name="connsiteX209" fmla="*/ 1225475 w 2120501"/>
              <a:gd name="connsiteY209" fmla="*/ 717471 h 1230906"/>
              <a:gd name="connsiteX210" fmla="*/ 1203777 w 2120501"/>
              <a:gd name="connsiteY210" fmla="*/ 704974 h 1230906"/>
              <a:gd name="connsiteX211" fmla="*/ 1192919 w 2120501"/>
              <a:gd name="connsiteY211" fmla="*/ 698668 h 1230906"/>
              <a:gd name="connsiteX212" fmla="*/ 1198710 w 2120501"/>
              <a:gd name="connsiteY212" fmla="*/ 688724 h 1230906"/>
              <a:gd name="connsiteX213" fmla="*/ 1209530 w 2120501"/>
              <a:gd name="connsiteY213" fmla="*/ 695040 h 1230906"/>
              <a:gd name="connsiteX214" fmla="*/ 1203777 w 2120501"/>
              <a:gd name="connsiteY214" fmla="*/ 704974 h 1230906"/>
              <a:gd name="connsiteX215" fmla="*/ 1182098 w 2120501"/>
              <a:gd name="connsiteY215" fmla="*/ 692439 h 1230906"/>
              <a:gd name="connsiteX216" fmla="*/ 1171259 w 2120501"/>
              <a:gd name="connsiteY216" fmla="*/ 686201 h 1230906"/>
              <a:gd name="connsiteX217" fmla="*/ 1176993 w 2120501"/>
              <a:gd name="connsiteY217" fmla="*/ 676228 h 1230906"/>
              <a:gd name="connsiteX218" fmla="*/ 1187813 w 2120501"/>
              <a:gd name="connsiteY218" fmla="*/ 682467 h 1230906"/>
              <a:gd name="connsiteX219" fmla="*/ 1182098 w 2120501"/>
              <a:gd name="connsiteY219" fmla="*/ 692439 h 1230906"/>
              <a:gd name="connsiteX220" fmla="*/ 1160448 w 2120501"/>
              <a:gd name="connsiteY220" fmla="*/ 679933 h 1230906"/>
              <a:gd name="connsiteX221" fmla="*/ 1149580 w 2120501"/>
              <a:gd name="connsiteY221" fmla="*/ 673656 h 1230906"/>
              <a:gd name="connsiteX222" fmla="*/ 1155314 w 2120501"/>
              <a:gd name="connsiteY222" fmla="*/ 663683 h 1230906"/>
              <a:gd name="connsiteX223" fmla="*/ 1166144 w 2120501"/>
              <a:gd name="connsiteY223" fmla="*/ 669922 h 1230906"/>
              <a:gd name="connsiteX224" fmla="*/ 1160448 w 2120501"/>
              <a:gd name="connsiteY224" fmla="*/ 679933 h 1230906"/>
              <a:gd name="connsiteX225" fmla="*/ 1138712 w 2120501"/>
              <a:gd name="connsiteY225" fmla="*/ 667369 h 1230906"/>
              <a:gd name="connsiteX226" fmla="*/ 1127892 w 2120501"/>
              <a:gd name="connsiteY226" fmla="*/ 661092 h 1230906"/>
              <a:gd name="connsiteX227" fmla="*/ 1133635 w 2120501"/>
              <a:gd name="connsiteY227" fmla="*/ 651186 h 1230906"/>
              <a:gd name="connsiteX228" fmla="*/ 1144475 w 2120501"/>
              <a:gd name="connsiteY228" fmla="*/ 657454 h 1230906"/>
              <a:gd name="connsiteX229" fmla="*/ 1138712 w 2120501"/>
              <a:gd name="connsiteY229" fmla="*/ 667369 h 1230906"/>
              <a:gd name="connsiteX230" fmla="*/ 1117014 w 2120501"/>
              <a:gd name="connsiteY230" fmla="*/ 654863 h 1230906"/>
              <a:gd name="connsiteX231" fmla="*/ 1106165 w 2120501"/>
              <a:gd name="connsiteY231" fmla="*/ 648624 h 1230906"/>
              <a:gd name="connsiteX232" fmla="*/ 1111918 w 2120501"/>
              <a:gd name="connsiteY232" fmla="*/ 638633 h 1230906"/>
              <a:gd name="connsiteX233" fmla="*/ 1122777 w 2120501"/>
              <a:gd name="connsiteY233" fmla="*/ 644900 h 1230906"/>
              <a:gd name="connsiteX234" fmla="*/ 1117014 w 2120501"/>
              <a:gd name="connsiteY234" fmla="*/ 654863 h 1230906"/>
              <a:gd name="connsiteX235" fmla="*/ 1095364 w 2120501"/>
              <a:gd name="connsiteY235" fmla="*/ 642347 h 1230906"/>
              <a:gd name="connsiteX236" fmla="*/ 1084486 w 2120501"/>
              <a:gd name="connsiteY236" fmla="*/ 636108 h 1230906"/>
              <a:gd name="connsiteX237" fmla="*/ 1090239 w 2120501"/>
              <a:gd name="connsiteY237" fmla="*/ 626107 h 1230906"/>
              <a:gd name="connsiteX238" fmla="*/ 1101098 w 2120501"/>
              <a:gd name="connsiteY238" fmla="*/ 632356 h 1230906"/>
              <a:gd name="connsiteX239" fmla="*/ 1095364 w 2120501"/>
              <a:gd name="connsiteY239" fmla="*/ 642347 h 1230906"/>
              <a:gd name="connsiteX240" fmla="*/ 1073656 w 2120501"/>
              <a:gd name="connsiteY240" fmla="*/ 629812 h 1230906"/>
              <a:gd name="connsiteX241" fmla="*/ 1062788 w 2120501"/>
              <a:gd name="connsiteY241" fmla="*/ 623593 h 1230906"/>
              <a:gd name="connsiteX242" fmla="*/ 1068541 w 2120501"/>
              <a:gd name="connsiteY242" fmla="*/ 613601 h 1230906"/>
              <a:gd name="connsiteX243" fmla="*/ 1079390 w 2120501"/>
              <a:gd name="connsiteY243" fmla="*/ 619859 h 1230906"/>
              <a:gd name="connsiteX244" fmla="*/ 1073656 w 2120501"/>
              <a:gd name="connsiteY244" fmla="*/ 629812 h 1230906"/>
              <a:gd name="connsiteX245" fmla="*/ 1051968 w 2120501"/>
              <a:gd name="connsiteY245" fmla="*/ 617277 h 1230906"/>
              <a:gd name="connsiteX246" fmla="*/ 1041100 w 2120501"/>
              <a:gd name="connsiteY246" fmla="*/ 611048 h 1230906"/>
              <a:gd name="connsiteX247" fmla="*/ 1046824 w 2120501"/>
              <a:gd name="connsiteY247" fmla="*/ 601076 h 1230906"/>
              <a:gd name="connsiteX248" fmla="*/ 1057702 w 2120501"/>
              <a:gd name="connsiteY248" fmla="*/ 607324 h 1230906"/>
              <a:gd name="connsiteX249" fmla="*/ 1051968 w 2120501"/>
              <a:gd name="connsiteY249" fmla="*/ 617277 h 1230906"/>
              <a:gd name="connsiteX250" fmla="*/ 1030260 w 2120501"/>
              <a:gd name="connsiteY250" fmla="*/ 604771 h 1230906"/>
              <a:gd name="connsiteX251" fmla="*/ 1019402 w 2120501"/>
              <a:gd name="connsiteY251" fmla="*/ 598523 h 1230906"/>
              <a:gd name="connsiteX252" fmla="*/ 1025174 w 2120501"/>
              <a:gd name="connsiteY252" fmla="*/ 588569 h 1230906"/>
              <a:gd name="connsiteX253" fmla="*/ 1036023 w 2120501"/>
              <a:gd name="connsiteY253" fmla="*/ 594836 h 1230906"/>
              <a:gd name="connsiteX254" fmla="*/ 1030260 w 2120501"/>
              <a:gd name="connsiteY254" fmla="*/ 604771 h 1230906"/>
              <a:gd name="connsiteX255" fmla="*/ 1008581 w 2120501"/>
              <a:gd name="connsiteY255" fmla="*/ 592255 h 1230906"/>
              <a:gd name="connsiteX256" fmla="*/ 997723 w 2120501"/>
              <a:gd name="connsiteY256" fmla="*/ 586007 h 1230906"/>
              <a:gd name="connsiteX257" fmla="*/ 1003514 w 2120501"/>
              <a:gd name="connsiteY257" fmla="*/ 576044 h 1230906"/>
              <a:gd name="connsiteX258" fmla="*/ 1014325 w 2120501"/>
              <a:gd name="connsiteY258" fmla="*/ 582283 h 1230906"/>
              <a:gd name="connsiteX259" fmla="*/ 1008581 w 2120501"/>
              <a:gd name="connsiteY259" fmla="*/ 592255 h 1230906"/>
              <a:gd name="connsiteX260" fmla="*/ 986912 w 2120501"/>
              <a:gd name="connsiteY260" fmla="*/ 579749 h 1230906"/>
              <a:gd name="connsiteX261" fmla="*/ 976034 w 2120501"/>
              <a:gd name="connsiteY261" fmla="*/ 573481 h 1230906"/>
              <a:gd name="connsiteX262" fmla="*/ 981787 w 2120501"/>
              <a:gd name="connsiteY262" fmla="*/ 563509 h 1230906"/>
              <a:gd name="connsiteX263" fmla="*/ 992617 w 2120501"/>
              <a:gd name="connsiteY263" fmla="*/ 569757 h 1230906"/>
              <a:gd name="connsiteX264" fmla="*/ 986912 w 2120501"/>
              <a:gd name="connsiteY264" fmla="*/ 579749 h 1230906"/>
              <a:gd name="connsiteX265" fmla="*/ 965176 w 2120501"/>
              <a:gd name="connsiteY265" fmla="*/ 567204 h 1230906"/>
              <a:gd name="connsiteX266" fmla="*/ 954327 w 2120501"/>
              <a:gd name="connsiteY266" fmla="*/ 560918 h 1230906"/>
              <a:gd name="connsiteX267" fmla="*/ 960099 w 2120501"/>
              <a:gd name="connsiteY267" fmla="*/ 551002 h 1230906"/>
              <a:gd name="connsiteX268" fmla="*/ 970958 w 2120501"/>
              <a:gd name="connsiteY268" fmla="*/ 557289 h 1230906"/>
              <a:gd name="connsiteX269" fmla="*/ 965176 w 2120501"/>
              <a:gd name="connsiteY269" fmla="*/ 567204 h 1230906"/>
              <a:gd name="connsiteX270" fmla="*/ 943526 w 2120501"/>
              <a:gd name="connsiteY270" fmla="*/ 554689 h 1230906"/>
              <a:gd name="connsiteX271" fmla="*/ 932696 w 2120501"/>
              <a:gd name="connsiteY271" fmla="*/ 548450 h 1230906"/>
              <a:gd name="connsiteX272" fmla="*/ 938411 w 2120501"/>
              <a:gd name="connsiteY272" fmla="*/ 538458 h 1230906"/>
              <a:gd name="connsiteX273" fmla="*/ 949279 w 2120501"/>
              <a:gd name="connsiteY273" fmla="*/ 544726 h 1230906"/>
              <a:gd name="connsiteX274" fmla="*/ 943526 w 2120501"/>
              <a:gd name="connsiteY274" fmla="*/ 554689 h 1230906"/>
              <a:gd name="connsiteX275" fmla="*/ 921837 w 2120501"/>
              <a:gd name="connsiteY275" fmla="*/ 542144 h 1230906"/>
              <a:gd name="connsiteX276" fmla="*/ 910979 w 2120501"/>
              <a:gd name="connsiteY276" fmla="*/ 535905 h 1230906"/>
              <a:gd name="connsiteX277" fmla="*/ 916722 w 2120501"/>
              <a:gd name="connsiteY277" fmla="*/ 525923 h 1230906"/>
              <a:gd name="connsiteX278" fmla="*/ 927590 w 2120501"/>
              <a:gd name="connsiteY278" fmla="*/ 532200 h 1230906"/>
              <a:gd name="connsiteX279" fmla="*/ 921837 w 2120501"/>
              <a:gd name="connsiteY279" fmla="*/ 542144 h 1230906"/>
              <a:gd name="connsiteX280" fmla="*/ 900111 w 2120501"/>
              <a:gd name="connsiteY280" fmla="*/ 529628 h 1230906"/>
              <a:gd name="connsiteX281" fmla="*/ 889300 w 2120501"/>
              <a:gd name="connsiteY281" fmla="*/ 523361 h 1230906"/>
              <a:gd name="connsiteX282" fmla="*/ 895034 w 2120501"/>
              <a:gd name="connsiteY282" fmla="*/ 513407 h 1230906"/>
              <a:gd name="connsiteX283" fmla="*/ 905883 w 2120501"/>
              <a:gd name="connsiteY283" fmla="*/ 519703 h 1230906"/>
              <a:gd name="connsiteX284" fmla="*/ 900111 w 2120501"/>
              <a:gd name="connsiteY284" fmla="*/ 529628 h 1230906"/>
              <a:gd name="connsiteX285" fmla="*/ 878460 w 2120501"/>
              <a:gd name="connsiteY285" fmla="*/ 517122 h 1230906"/>
              <a:gd name="connsiteX286" fmla="*/ 867611 w 2120501"/>
              <a:gd name="connsiteY286" fmla="*/ 510864 h 1230906"/>
              <a:gd name="connsiteX287" fmla="*/ 873355 w 2120501"/>
              <a:gd name="connsiteY287" fmla="*/ 500901 h 1230906"/>
              <a:gd name="connsiteX288" fmla="*/ 884185 w 2120501"/>
              <a:gd name="connsiteY288" fmla="*/ 507168 h 1230906"/>
              <a:gd name="connsiteX289" fmla="*/ 878460 w 2120501"/>
              <a:gd name="connsiteY289" fmla="*/ 517122 h 1230906"/>
              <a:gd name="connsiteX290" fmla="*/ 856753 w 2120501"/>
              <a:gd name="connsiteY290" fmla="*/ 504587 h 1230906"/>
              <a:gd name="connsiteX291" fmla="*/ 845913 w 2120501"/>
              <a:gd name="connsiteY291" fmla="*/ 498320 h 1230906"/>
              <a:gd name="connsiteX292" fmla="*/ 851667 w 2120501"/>
              <a:gd name="connsiteY292" fmla="*/ 488395 h 1230906"/>
              <a:gd name="connsiteX293" fmla="*/ 862506 w 2120501"/>
              <a:gd name="connsiteY293" fmla="*/ 494652 h 1230906"/>
              <a:gd name="connsiteX294" fmla="*/ 856753 w 2120501"/>
              <a:gd name="connsiteY294" fmla="*/ 504587 h 1230906"/>
              <a:gd name="connsiteX295" fmla="*/ 835045 w 2120501"/>
              <a:gd name="connsiteY295" fmla="*/ 492081 h 1230906"/>
              <a:gd name="connsiteX296" fmla="*/ 824225 w 2120501"/>
              <a:gd name="connsiteY296" fmla="*/ 485842 h 1230906"/>
              <a:gd name="connsiteX297" fmla="*/ 829959 w 2120501"/>
              <a:gd name="connsiteY297" fmla="*/ 475850 h 1230906"/>
              <a:gd name="connsiteX298" fmla="*/ 840798 w 2120501"/>
              <a:gd name="connsiteY298" fmla="*/ 482098 h 1230906"/>
              <a:gd name="connsiteX299" fmla="*/ 835045 w 2120501"/>
              <a:gd name="connsiteY299" fmla="*/ 492081 h 1230906"/>
              <a:gd name="connsiteX300" fmla="*/ 813376 w 2120501"/>
              <a:gd name="connsiteY300" fmla="*/ 479565 h 1230906"/>
              <a:gd name="connsiteX301" fmla="*/ 802527 w 2120501"/>
              <a:gd name="connsiteY301" fmla="*/ 473288 h 1230906"/>
              <a:gd name="connsiteX302" fmla="*/ 808261 w 2120501"/>
              <a:gd name="connsiteY302" fmla="*/ 463315 h 1230906"/>
              <a:gd name="connsiteX303" fmla="*/ 819129 w 2120501"/>
              <a:gd name="connsiteY303" fmla="*/ 469592 h 1230906"/>
              <a:gd name="connsiteX304" fmla="*/ 813376 w 2120501"/>
              <a:gd name="connsiteY304" fmla="*/ 479565 h 1230906"/>
              <a:gd name="connsiteX305" fmla="*/ 791659 w 2120501"/>
              <a:gd name="connsiteY305" fmla="*/ 467040 h 1230906"/>
              <a:gd name="connsiteX306" fmla="*/ 780829 w 2120501"/>
              <a:gd name="connsiteY306" fmla="*/ 460753 h 1230906"/>
              <a:gd name="connsiteX307" fmla="*/ 786601 w 2120501"/>
              <a:gd name="connsiteY307" fmla="*/ 450828 h 1230906"/>
              <a:gd name="connsiteX308" fmla="*/ 797460 w 2120501"/>
              <a:gd name="connsiteY308" fmla="*/ 457095 h 1230906"/>
              <a:gd name="connsiteX309" fmla="*/ 791659 w 2120501"/>
              <a:gd name="connsiteY309" fmla="*/ 467040 h 1230906"/>
              <a:gd name="connsiteX310" fmla="*/ 770018 w 2120501"/>
              <a:gd name="connsiteY310" fmla="*/ 454533 h 1230906"/>
              <a:gd name="connsiteX311" fmla="*/ 759160 w 2120501"/>
              <a:gd name="connsiteY311" fmla="*/ 448237 h 1230906"/>
              <a:gd name="connsiteX312" fmla="*/ 764865 w 2120501"/>
              <a:gd name="connsiteY312" fmla="*/ 438293 h 1230906"/>
              <a:gd name="connsiteX313" fmla="*/ 775733 w 2120501"/>
              <a:gd name="connsiteY313" fmla="*/ 444551 h 1230906"/>
              <a:gd name="connsiteX314" fmla="*/ 770018 w 2120501"/>
              <a:gd name="connsiteY314" fmla="*/ 454533 h 1230906"/>
              <a:gd name="connsiteX315" fmla="*/ 748320 w 2120501"/>
              <a:gd name="connsiteY315" fmla="*/ 441999 h 1230906"/>
              <a:gd name="connsiteX316" fmla="*/ 737481 w 2120501"/>
              <a:gd name="connsiteY316" fmla="*/ 435731 h 1230906"/>
              <a:gd name="connsiteX317" fmla="*/ 743224 w 2120501"/>
              <a:gd name="connsiteY317" fmla="*/ 425778 h 1230906"/>
              <a:gd name="connsiteX318" fmla="*/ 754092 w 2120501"/>
              <a:gd name="connsiteY318" fmla="*/ 432007 h 1230906"/>
              <a:gd name="connsiteX319" fmla="*/ 748320 w 2120501"/>
              <a:gd name="connsiteY319" fmla="*/ 441999 h 1230906"/>
              <a:gd name="connsiteX320" fmla="*/ 726622 w 2120501"/>
              <a:gd name="connsiteY320" fmla="*/ 429463 h 1230906"/>
              <a:gd name="connsiteX321" fmla="*/ 715764 w 2120501"/>
              <a:gd name="connsiteY321" fmla="*/ 423167 h 1230906"/>
              <a:gd name="connsiteX322" fmla="*/ 721507 w 2120501"/>
              <a:gd name="connsiteY322" fmla="*/ 413252 h 1230906"/>
              <a:gd name="connsiteX323" fmla="*/ 732385 w 2120501"/>
              <a:gd name="connsiteY323" fmla="*/ 419519 h 1230906"/>
              <a:gd name="connsiteX324" fmla="*/ 726622 w 2120501"/>
              <a:gd name="connsiteY324" fmla="*/ 429463 h 1230906"/>
              <a:gd name="connsiteX325" fmla="*/ 704924 w 2120501"/>
              <a:gd name="connsiteY325" fmla="*/ 416938 h 1230906"/>
              <a:gd name="connsiteX326" fmla="*/ 694085 w 2120501"/>
              <a:gd name="connsiteY326" fmla="*/ 410699 h 1230906"/>
              <a:gd name="connsiteX327" fmla="*/ 699828 w 2120501"/>
              <a:gd name="connsiteY327" fmla="*/ 400717 h 1230906"/>
              <a:gd name="connsiteX328" fmla="*/ 710658 w 2120501"/>
              <a:gd name="connsiteY328" fmla="*/ 406956 h 1230906"/>
              <a:gd name="connsiteX329" fmla="*/ 704924 w 2120501"/>
              <a:gd name="connsiteY329" fmla="*/ 416938 h 1230906"/>
              <a:gd name="connsiteX330" fmla="*/ 683245 w 2120501"/>
              <a:gd name="connsiteY330" fmla="*/ 404413 h 1230906"/>
              <a:gd name="connsiteX331" fmla="*/ 672377 w 2120501"/>
              <a:gd name="connsiteY331" fmla="*/ 398164 h 1230906"/>
              <a:gd name="connsiteX332" fmla="*/ 678130 w 2120501"/>
              <a:gd name="connsiteY332" fmla="*/ 388191 h 1230906"/>
              <a:gd name="connsiteX333" fmla="*/ 688989 w 2120501"/>
              <a:gd name="connsiteY333" fmla="*/ 394440 h 1230906"/>
              <a:gd name="connsiteX334" fmla="*/ 683245 w 2120501"/>
              <a:gd name="connsiteY334" fmla="*/ 404413 h 1230906"/>
              <a:gd name="connsiteX335" fmla="*/ 661528 w 2120501"/>
              <a:gd name="connsiteY335" fmla="*/ 391916 h 1230906"/>
              <a:gd name="connsiteX336" fmla="*/ 650708 w 2120501"/>
              <a:gd name="connsiteY336" fmla="*/ 385639 h 1230906"/>
              <a:gd name="connsiteX337" fmla="*/ 656461 w 2120501"/>
              <a:gd name="connsiteY337" fmla="*/ 375695 h 1230906"/>
              <a:gd name="connsiteX338" fmla="*/ 667282 w 2120501"/>
              <a:gd name="connsiteY338" fmla="*/ 381934 h 1230906"/>
              <a:gd name="connsiteX339" fmla="*/ 661528 w 2120501"/>
              <a:gd name="connsiteY339" fmla="*/ 391916 h 1230906"/>
              <a:gd name="connsiteX340" fmla="*/ 639859 w 2120501"/>
              <a:gd name="connsiteY340" fmla="*/ 379372 h 1230906"/>
              <a:gd name="connsiteX341" fmla="*/ 629001 w 2120501"/>
              <a:gd name="connsiteY341" fmla="*/ 373123 h 1230906"/>
              <a:gd name="connsiteX342" fmla="*/ 634754 w 2120501"/>
              <a:gd name="connsiteY342" fmla="*/ 363141 h 1230906"/>
              <a:gd name="connsiteX343" fmla="*/ 645584 w 2120501"/>
              <a:gd name="connsiteY343" fmla="*/ 369389 h 1230906"/>
              <a:gd name="connsiteX344" fmla="*/ 639859 w 2120501"/>
              <a:gd name="connsiteY344" fmla="*/ 379372 h 1230906"/>
              <a:gd name="connsiteX345" fmla="*/ 618152 w 2120501"/>
              <a:gd name="connsiteY345" fmla="*/ 366856 h 1230906"/>
              <a:gd name="connsiteX346" fmla="*/ 607331 w 2120501"/>
              <a:gd name="connsiteY346" fmla="*/ 360559 h 1230906"/>
              <a:gd name="connsiteX347" fmla="*/ 613056 w 2120501"/>
              <a:gd name="connsiteY347" fmla="*/ 350625 h 1230906"/>
              <a:gd name="connsiteX348" fmla="*/ 623924 w 2120501"/>
              <a:gd name="connsiteY348" fmla="*/ 356902 h 1230906"/>
              <a:gd name="connsiteX349" fmla="*/ 618152 w 2120501"/>
              <a:gd name="connsiteY349" fmla="*/ 366856 h 1230906"/>
              <a:gd name="connsiteX350" fmla="*/ 596473 w 2120501"/>
              <a:gd name="connsiteY350" fmla="*/ 354330 h 1230906"/>
              <a:gd name="connsiteX351" fmla="*/ 585624 w 2120501"/>
              <a:gd name="connsiteY351" fmla="*/ 348072 h 1230906"/>
              <a:gd name="connsiteX352" fmla="*/ 591377 w 2120501"/>
              <a:gd name="connsiteY352" fmla="*/ 338100 h 1230906"/>
              <a:gd name="connsiteX353" fmla="*/ 602216 w 2120501"/>
              <a:gd name="connsiteY353" fmla="*/ 344357 h 1230906"/>
              <a:gd name="connsiteX354" fmla="*/ 596473 w 2120501"/>
              <a:gd name="connsiteY354" fmla="*/ 354330 h 1230906"/>
              <a:gd name="connsiteX355" fmla="*/ 574803 w 2120501"/>
              <a:gd name="connsiteY355" fmla="*/ 341815 h 1230906"/>
              <a:gd name="connsiteX356" fmla="*/ 563945 w 2120501"/>
              <a:gd name="connsiteY356" fmla="*/ 335538 h 1230906"/>
              <a:gd name="connsiteX357" fmla="*/ 569679 w 2120501"/>
              <a:gd name="connsiteY357" fmla="*/ 325574 h 1230906"/>
              <a:gd name="connsiteX358" fmla="*/ 580537 w 2120501"/>
              <a:gd name="connsiteY358" fmla="*/ 331851 h 1230906"/>
              <a:gd name="connsiteX359" fmla="*/ 574803 w 2120501"/>
              <a:gd name="connsiteY359" fmla="*/ 341815 h 1230906"/>
              <a:gd name="connsiteX360" fmla="*/ 553077 w 2120501"/>
              <a:gd name="connsiteY360" fmla="*/ 329279 h 1230906"/>
              <a:gd name="connsiteX361" fmla="*/ 542228 w 2120501"/>
              <a:gd name="connsiteY361" fmla="*/ 323012 h 1230906"/>
              <a:gd name="connsiteX362" fmla="*/ 548000 w 2120501"/>
              <a:gd name="connsiteY362" fmla="*/ 313087 h 1230906"/>
              <a:gd name="connsiteX363" fmla="*/ 558839 w 2120501"/>
              <a:gd name="connsiteY363" fmla="*/ 319354 h 1230906"/>
              <a:gd name="connsiteX364" fmla="*/ 553077 w 2120501"/>
              <a:gd name="connsiteY364" fmla="*/ 329279 h 1230906"/>
              <a:gd name="connsiteX365" fmla="*/ 531426 w 2120501"/>
              <a:gd name="connsiteY365" fmla="*/ 316783 h 1230906"/>
              <a:gd name="connsiteX366" fmla="*/ 520577 w 2120501"/>
              <a:gd name="connsiteY366" fmla="*/ 310515 h 1230906"/>
              <a:gd name="connsiteX367" fmla="*/ 526331 w 2120501"/>
              <a:gd name="connsiteY367" fmla="*/ 300543 h 1230906"/>
              <a:gd name="connsiteX368" fmla="*/ 537160 w 2120501"/>
              <a:gd name="connsiteY368" fmla="*/ 306781 h 1230906"/>
              <a:gd name="connsiteX369" fmla="*/ 531426 w 2120501"/>
              <a:gd name="connsiteY369" fmla="*/ 316783 h 1230906"/>
              <a:gd name="connsiteX370" fmla="*/ 509738 w 2120501"/>
              <a:gd name="connsiteY370" fmla="*/ 304219 h 1230906"/>
              <a:gd name="connsiteX371" fmla="*/ 498879 w 2120501"/>
              <a:gd name="connsiteY371" fmla="*/ 297971 h 1230906"/>
              <a:gd name="connsiteX372" fmla="*/ 504623 w 2120501"/>
              <a:gd name="connsiteY372" fmla="*/ 287998 h 1230906"/>
              <a:gd name="connsiteX373" fmla="*/ 515482 w 2120501"/>
              <a:gd name="connsiteY373" fmla="*/ 294256 h 1230906"/>
              <a:gd name="connsiteX374" fmla="*/ 509738 w 2120501"/>
              <a:gd name="connsiteY374" fmla="*/ 304219 h 1230906"/>
              <a:gd name="connsiteX375" fmla="*/ 488021 w 2120501"/>
              <a:gd name="connsiteY375" fmla="*/ 291722 h 1230906"/>
              <a:gd name="connsiteX376" fmla="*/ 477201 w 2120501"/>
              <a:gd name="connsiteY376" fmla="*/ 285474 h 1230906"/>
              <a:gd name="connsiteX377" fmla="*/ 482906 w 2120501"/>
              <a:gd name="connsiteY377" fmla="*/ 275501 h 1230906"/>
              <a:gd name="connsiteX378" fmla="*/ 493764 w 2120501"/>
              <a:gd name="connsiteY378" fmla="*/ 281750 h 1230906"/>
              <a:gd name="connsiteX379" fmla="*/ 488021 w 2120501"/>
              <a:gd name="connsiteY379" fmla="*/ 291722 h 1230906"/>
              <a:gd name="connsiteX380" fmla="*/ 466342 w 2120501"/>
              <a:gd name="connsiteY380" fmla="*/ 279188 h 1230906"/>
              <a:gd name="connsiteX381" fmla="*/ 455484 w 2120501"/>
              <a:gd name="connsiteY381" fmla="*/ 272920 h 1230906"/>
              <a:gd name="connsiteX382" fmla="*/ 461227 w 2120501"/>
              <a:gd name="connsiteY382" fmla="*/ 262976 h 1230906"/>
              <a:gd name="connsiteX383" fmla="*/ 472076 w 2120501"/>
              <a:gd name="connsiteY383" fmla="*/ 269224 h 1230906"/>
              <a:gd name="connsiteX384" fmla="*/ 466342 w 2120501"/>
              <a:gd name="connsiteY384" fmla="*/ 279188 h 1230906"/>
              <a:gd name="connsiteX385" fmla="*/ 444654 w 2120501"/>
              <a:gd name="connsiteY385" fmla="*/ 266691 h 1230906"/>
              <a:gd name="connsiteX386" fmla="*/ 433795 w 2120501"/>
              <a:gd name="connsiteY386" fmla="*/ 260375 h 1230906"/>
              <a:gd name="connsiteX387" fmla="*/ 439567 w 2120501"/>
              <a:gd name="connsiteY387" fmla="*/ 250450 h 1230906"/>
              <a:gd name="connsiteX388" fmla="*/ 450388 w 2120501"/>
              <a:gd name="connsiteY388" fmla="*/ 256737 h 1230906"/>
              <a:gd name="connsiteX389" fmla="*/ 444654 w 2120501"/>
              <a:gd name="connsiteY389" fmla="*/ 266691 h 1230906"/>
              <a:gd name="connsiteX390" fmla="*/ 422965 w 2120501"/>
              <a:gd name="connsiteY390" fmla="*/ 254137 h 1230906"/>
              <a:gd name="connsiteX391" fmla="*/ 412097 w 2120501"/>
              <a:gd name="connsiteY391" fmla="*/ 247898 h 1230906"/>
              <a:gd name="connsiteX392" fmla="*/ 417850 w 2120501"/>
              <a:gd name="connsiteY392" fmla="*/ 237916 h 1230906"/>
              <a:gd name="connsiteX393" fmla="*/ 428671 w 2120501"/>
              <a:gd name="connsiteY393" fmla="*/ 244173 h 1230906"/>
              <a:gd name="connsiteX394" fmla="*/ 422965 w 2120501"/>
              <a:gd name="connsiteY394" fmla="*/ 254137 h 1230906"/>
              <a:gd name="connsiteX395" fmla="*/ 401258 w 2120501"/>
              <a:gd name="connsiteY395" fmla="*/ 241631 h 1230906"/>
              <a:gd name="connsiteX396" fmla="*/ 390399 w 2120501"/>
              <a:gd name="connsiteY396" fmla="*/ 235382 h 1230906"/>
              <a:gd name="connsiteX397" fmla="*/ 396152 w 2120501"/>
              <a:gd name="connsiteY397" fmla="*/ 225381 h 1230906"/>
              <a:gd name="connsiteX398" fmla="*/ 406992 w 2120501"/>
              <a:gd name="connsiteY398" fmla="*/ 231629 h 1230906"/>
              <a:gd name="connsiteX399" fmla="*/ 401258 w 2120501"/>
              <a:gd name="connsiteY399" fmla="*/ 241631 h 1230906"/>
              <a:gd name="connsiteX400" fmla="*/ 379569 w 2120501"/>
              <a:gd name="connsiteY400" fmla="*/ 229095 h 1230906"/>
              <a:gd name="connsiteX401" fmla="*/ 368730 w 2120501"/>
              <a:gd name="connsiteY401" fmla="*/ 222818 h 1230906"/>
              <a:gd name="connsiteX402" fmla="*/ 374502 w 2120501"/>
              <a:gd name="connsiteY402" fmla="*/ 212884 h 1230906"/>
              <a:gd name="connsiteX403" fmla="*/ 385351 w 2120501"/>
              <a:gd name="connsiteY403" fmla="*/ 219190 h 1230906"/>
              <a:gd name="connsiteX404" fmla="*/ 379569 w 2120501"/>
              <a:gd name="connsiteY404" fmla="*/ 229095 h 1230906"/>
              <a:gd name="connsiteX405" fmla="*/ 357909 w 2120501"/>
              <a:gd name="connsiteY405" fmla="*/ 216580 h 1230906"/>
              <a:gd name="connsiteX406" fmla="*/ 347051 w 2120501"/>
              <a:gd name="connsiteY406" fmla="*/ 210351 h 1230906"/>
              <a:gd name="connsiteX407" fmla="*/ 352795 w 2120501"/>
              <a:gd name="connsiteY407" fmla="*/ 200368 h 1230906"/>
              <a:gd name="connsiteX408" fmla="*/ 363634 w 2120501"/>
              <a:gd name="connsiteY408" fmla="*/ 206607 h 1230906"/>
              <a:gd name="connsiteX409" fmla="*/ 357909 w 2120501"/>
              <a:gd name="connsiteY409" fmla="*/ 216580 h 1230906"/>
              <a:gd name="connsiteX410" fmla="*/ 336183 w 2120501"/>
              <a:gd name="connsiteY410" fmla="*/ 204054 h 1230906"/>
              <a:gd name="connsiteX411" fmla="*/ 325372 w 2120501"/>
              <a:gd name="connsiteY411" fmla="*/ 197806 h 1230906"/>
              <a:gd name="connsiteX412" fmla="*/ 331125 w 2120501"/>
              <a:gd name="connsiteY412" fmla="*/ 187843 h 1230906"/>
              <a:gd name="connsiteX413" fmla="*/ 341946 w 2120501"/>
              <a:gd name="connsiteY413" fmla="*/ 194091 h 1230906"/>
              <a:gd name="connsiteX414" fmla="*/ 336183 w 2120501"/>
              <a:gd name="connsiteY414" fmla="*/ 204054 h 1230906"/>
              <a:gd name="connsiteX415" fmla="*/ 314504 w 2120501"/>
              <a:gd name="connsiteY415" fmla="*/ 191538 h 1230906"/>
              <a:gd name="connsiteX416" fmla="*/ 303665 w 2120501"/>
              <a:gd name="connsiteY416" fmla="*/ 185271 h 1230906"/>
              <a:gd name="connsiteX417" fmla="*/ 309408 w 2120501"/>
              <a:gd name="connsiteY417" fmla="*/ 175308 h 1230906"/>
              <a:gd name="connsiteX418" fmla="*/ 320276 w 2120501"/>
              <a:gd name="connsiteY418" fmla="*/ 181585 h 1230906"/>
              <a:gd name="connsiteX419" fmla="*/ 314504 w 2120501"/>
              <a:gd name="connsiteY419" fmla="*/ 191538 h 1230906"/>
              <a:gd name="connsiteX420" fmla="*/ 292816 w 2120501"/>
              <a:gd name="connsiteY420" fmla="*/ 179004 h 1230906"/>
              <a:gd name="connsiteX421" fmla="*/ 281986 w 2120501"/>
              <a:gd name="connsiteY421" fmla="*/ 172774 h 1230906"/>
              <a:gd name="connsiteX422" fmla="*/ 287729 w 2120501"/>
              <a:gd name="connsiteY422" fmla="*/ 162783 h 1230906"/>
              <a:gd name="connsiteX423" fmla="*/ 298569 w 2120501"/>
              <a:gd name="connsiteY423" fmla="*/ 169069 h 1230906"/>
              <a:gd name="connsiteX424" fmla="*/ 292816 w 2120501"/>
              <a:gd name="connsiteY424" fmla="*/ 179004 h 1230906"/>
              <a:gd name="connsiteX425" fmla="*/ 271127 w 2120501"/>
              <a:gd name="connsiteY425" fmla="*/ 166488 h 1230906"/>
              <a:gd name="connsiteX426" fmla="*/ 260288 w 2120501"/>
              <a:gd name="connsiteY426" fmla="*/ 160220 h 1230906"/>
              <a:gd name="connsiteX427" fmla="*/ 266022 w 2120501"/>
              <a:gd name="connsiteY427" fmla="*/ 150257 h 1230906"/>
              <a:gd name="connsiteX428" fmla="*/ 276880 w 2120501"/>
              <a:gd name="connsiteY428" fmla="*/ 156553 h 1230906"/>
              <a:gd name="connsiteX429" fmla="*/ 271127 w 2120501"/>
              <a:gd name="connsiteY429" fmla="*/ 166488 h 1230906"/>
              <a:gd name="connsiteX430" fmla="*/ 249448 w 2120501"/>
              <a:gd name="connsiteY430" fmla="*/ 153991 h 1230906"/>
              <a:gd name="connsiteX431" fmla="*/ 238599 w 2120501"/>
              <a:gd name="connsiteY431" fmla="*/ 147714 h 1230906"/>
              <a:gd name="connsiteX432" fmla="*/ 244352 w 2120501"/>
              <a:gd name="connsiteY432" fmla="*/ 137732 h 1230906"/>
              <a:gd name="connsiteX433" fmla="*/ 255163 w 2120501"/>
              <a:gd name="connsiteY433" fmla="*/ 144009 h 1230906"/>
              <a:gd name="connsiteX434" fmla="*/ 249448 w 2120501"/>
              <a:gd name="connsiteY434" fmla="*/ 153991 h 1230906"/>
              <a:gd name="connsiteX435" fmla="*/ 227741 w 2120501"/>
              <a:gd name="connsiteY435" fmla="*/ 141475 h 1230906"/>
              <a:gd name="connsiteX436" fmla="*/ 216901 w 2120501"/>
              <a:gd name="connsiteY436" fmla="*/ 135198 h 1230906"/>
              <a:gd name="connsiteX437" fmla="*/ 222626 w 2120501"/>
              <a:gd name="connsiteY437" fmla="*/ 125206 h 1230906"/>
              <a:gd name="connsiteX438" fmla="*/ 233484 w 2120501"/>
              <a:gd name="connsiteY438" fmla="*/ 131474 h 1230906"/>
              <a:gd name="connsiteX439" fmla="*/ 227741 w 2120501"/>
              <a:gd name="connsiteY439" fmla="*/ 141475 h 1230906"/>
              <a:gd name="connsiteX440" fmla="*/ 206062 w 2120501"/>
              <a:gd name="connsiteY440" fmla="*/ 128902 h 1230906"/>
              <a:gd name="connsiteX441" fmla="*/ 195222 w 2120501"/>
              <a:gd name="connsiteY441" fmla="*/ 122654 h 1230906"/>
              <a:gd name="connsiteX442" fmla="*/ 200976 w 2120501"/>
              <a:gd name="connsiteY442" fmla="*/ 112719 h 1230906"/>
              <a:gd name="connsiteX443" fmla="*/ 211806 w 2120501"/>
              <a:gd name="connsiteY443" fmla="*/ 118986 h 1230906"/>
              <a:gd name="connsiteX444" fmla="*/ 206062 w 2120501"/>
              <a:gd name="connsiteY444" fmla="*/ 128902 h 1230906"/>
              <a:gd name="connsiteX445" fmla="*/ 184364 w 2120501"/>
              <a:gd name="connsiteY445" fmla="*/ 116405 h 1230906"/>
              <a:gd name="connsiteX446" fmla="*/ 173496 w 2120501"/>
              <a:gd name="connsiteY446" fmla="*/ 110157 h 1230906"/>
              <a:gd name="connsiteX447" fmla="*/ 179268 w 2120501"/>
              <a:gd name="connsiteY447" fmla="*/ 100184 h 1230906"/>
              <a:gd name="connsiteX448" fmla="*/ 190088 w 2120501"/>
              <a:gd name="connsiteY448" fmla="*/ 106442 h 1230906"/>
              <a:gd name="connsiteX449" fmla="*/ 184364 w 2120501"/>
              <a:gd name="connsiteY449" fmla="*/ 116405 h 1230906"/>
              <a:gd name="connsiteX450" fmla="*/ 162695 w 2120501"/>
              <a:gd name="connsiteY450" fmla="*/ 103880 h 1230906"/>
              <a:gd name="connsiteX451" fmla="*/ 151827 w 2120501"/>
              <a:gd name="connsiteY451" fmla="*/ 97631 h 1230906"/>
              <a:gd name="connsiteX452" fmla="*/ 157580 w 2120501"/>
              <a:gd name="connsiteY452" fmla="*/ 87678 h 1230906"/>
              <a:gd name="connsiteX453" fmla="*/ 168448 w 2120501"/>
              <a:gd name="connsiteY453" fmla="*/ 93898 h 1230906"/>
              <a:gd name="connsiteX454" fmla="*/ 162695 w 2120501"/>
              <a:gd name="connsiteY454" fmla="*/ 103880 h 1230906"/>
              <a:gd name="connsiteX455" fmla="*/ 140978 w 2120501"/>
              <a:gd name="connsiteY455" fmla="*/ 91336 h 1230906"/>
              <a:gd name="connsiteX456" fmla="*/ 130138 w 2120501"/>
              <a:gd name="connsiteY456" fmla="*/ 85068 h 1230906"/>
              <a:gd name="connsiteX457" fmla="*/ 135891 w 2120501"/>
              <a:gd name="connsiteY457" fmla="*/ 75143 h 1230906"/>
              <a:gd name="connsiteX458" fmla="*/ 146759 w 2120501"/>
              <a:gd name="connsiteY458" fmla="*/ 81410 h 1230906"/>
              <a:gd name="connsiteX459" fmla="*/ 140978 w 2120501"/>
              <a:gd name="connsiteY459" fmla="*/ 91336 h 1230906"/>
              <a:gd name="connsiteX460" fmla="*/ 119318 w 2120501"/>
              <a:gd name="connsiteY460" fmla="*/ 78829 h 1230906"/>
              <a:gd name="connsiteX461" fmla="*/ 108459 w 2120501"/>
              <a:gd name="connsiteY461" fmla="*/ 72590 h 1230906"/>
              <a:gd name="connsiteX462" fmla="*/ 114212 w 2120501"/>
              <a:gd name="connsiteY462" fmla="*/ 62608 h 1230906"/>
              <a:gd name="connsiteX463" fmla="*/ 125061 w 2120501"/>
              <a:gd name="connsiteY463" fmla="*/ 68866 h 1230906"/>
              <a:gd name="connsiteX464" fmla="*/ 119318 w 2120501"/>
              <a:gd name="connsiteY464" fmla="*/ 78829 h 1230906"/>
              <a:gd name="connsiteX465" fmla="*/ 97603 w 2120501"/>
              <a:gd name="connsiteY465" fmla="*/ 66323 h 1230906"/>
              <a:gd name="connsiteX466" fmla="*/ 86792 w 2120501"/>
              <a:gd name="connsiteY466" fmla="*/ 60046 h 1230906"/>
              <a:gd name="connsiteX467" fmla="*/ 92526 w 2120501"/>
              <a:gd name="connsiteY467" fmla="*/ 50102 h 1230906"/>
              <a:gd name="connsiteX468" fmla="*/ 103375 w 2120501"/>
              <a:gd name="connsiteY468" fmla="*/ 56379 h 1230906"/>
              <a:gd name="connsiteX469" fmla="*/ 97603 w 2120501"/>
              <a:gd name="connsiteY469" fmla="*/ 66323 h 1230906"/>
              <a:gd name="connsiteX470" fmla="*/ 75933 w 2120501"/>
              <a:gd name="connsiteY470" fmla="*/ 53807 h 1230906"/>
              <a:gd name="connsiteX471" fmla="*/ 65094 w 2120501"/>
              <a:gd name="connsiteY471" fmla="*/ 47540 h 1230906"/>
              <a:gd name="connsiteX472" fmla="*/ 70818 w 2120501"/>
              <a:gd name="connsiteY472" fmla="*/ 37576 h 1230906"/>
              <a:gd name="connsiteX473" fmla="*/ 81677 w 2120501"/>
              <a:gd name="connsiteY473" fmla="*/ 43835 h 1230906"/>
              <a:gd name="connsiteX474" fmla="*/ 75933 w 2120501"/>
              <a:gd name="connsiteY474" fmla="*/ 53807 h 1230906"/>
              <a:gd name="connsiteX475" fmla="*/ 54235 w 2120501"/>
              <a:gd name="connsiteY475" fmla="*/ 41272 h 1230906"/>
              <a:gd name="connsiteX476" fmla="*/ 43396 w 2120501"/>
              <a:gd name="connsiteY476" fmla="*/ 35023 h 1230906"/>
              <a:gd name="connsiteX477" fmla="*/ 49130 w 2120501"/>
              <a:gd name="connsiteY477" fmla="*/ 25041 h 1230906"/>
              <a:gd name="connsiteX478" fmla="*/ 59988 w 2120501"/>
              <a:gd name="connsiteY478" fmla="*/ 31290 h 1230906"/>
              <a:gd name="connsiteX479" fmla="*/ 54235 w 2120501"/>
              <a:gd name="connsiteY479" fmla="*/ 41272 h 1230906"/>
              <a:gd name="connsiteX480" fmla="*/ 32575 w 2120501"/>
              <a:gd name="connsiteY480" fmla="*/ 28737 h 1230906"/>
              <a:gd name="connsiteX481" fmla="*/ 21717 w 2120501"/>
              <a:gd name="connsiteY481" fmla="*/ 22460 h 1230906"/>
              <a:gd name="connsiteX482" fmla="*/ 27461 w 2120501"/>
              <a:gd name="connsiteY482" fmla="*/ 12535 h 1230906"/>
              <a:gd name="connsiteX483" fmla="*/ 38271 w 2120501"/>
              <a:gd name="connsiteY483" fmla="*/ 18793 h 1230906"/>
              <a:gd name="connsiteX484" fmla="*/ 32575 w 2120501"/>
              <a:gd name="connsiteY484" fmla="*/ 28737 h 1230906"/>
              <a:gd name="connsiteX485" fmla="*/ 10868 w 2120501"/>
              <a:gd name="connsiteY485" fmla="*/ 16231 h 1230906"/>
              <a:gd name="connsiteX486" fmla="*/ 0 w 2120501"/>
              <a:gd name="connsiteY486" fmla="*/ 9973 h 1230906"/>
              <a:gd name="connsiteX487" fmla="*/ 5753 w 2120501"/>
              <a:gd name="connsiteY487" fmla="*/ 0 h 1230906"/>
              <a:gd name="connsiteX488" fmla="*/ 16602 w 2120501"/>
              <a:gd name="connsiteY488" fmla="*/ 6248 h 1230906"/>
              <a:gd name="connsiteX489" fmla="*/ 10868 w 2120501"/>
              <a:gd name="connsiteY489" fmla="*/ 16231 h 123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</a:cxnLst>
            <a:rect l="l" t="t" r="r" b="b"/>
            <a:pathLst>
              <a:path w="2120501" h="1230906">
                <a:moveTo>
                  <a:pt x="2114758" y="1230906"/>
                </a:moveTo>
                <a:lnTo>
                  <a:pt x="2103899" y="1224629"/>
                </a:lnTo>
                <a:lnTo>
                  <a:pt x="2109652" y="1214676"/>
                </a:lnTo>
                <a:lnTo>
                  <a:pt x="2120501" y="1220924"/>
                </a:lnTo>
                <a:lnTo>
                  <a:pt x="2114758" y="1230906"/>
                </a:lnTo>
                <a:close/>
                <a:moveTo>
                  <a:pt x="2093088" y="1218352"/>
                </a:moveTo>
                <a:lnTo>
                  <a:pt x="2082230" y="1212114"/>
                </a:lnTo>
                <a:lnTo>
                  <a:pt x="2087945" y="1202141"/>
                </a:lnTo>
                <a:lnTo>
                  <a:pt x="2098784" y="1208380"/>
                </a:lnTo>
                <a:lnTo>
                  <a:pt x="2093088" y="1218352"/>
                </a:lnTo>
                <a:close/>
                <a:moveTo>
                  <a:pt x="2071352" y="1205846"/>
                </a:moveTo>
                <a:lnTo>
                  <a:pt x="2060522" y="1199579"/>
                </a:lnTo>
                <a:lnTo>
                  <a:pt x="2066294" y="1189625"/>
                </a:lnTo>
                <a:lnTo>
                  <a:pt x="2077115" y="1195921"/>
                </a:lnTo>
                <a:lnTo>
                  <a:pt x="2071352" y="1205846"/>
                </a:lnTo>
                <a:close/>
                <a:moveTo>
                  <a:pt x="2049693" y="1193340"/>
                </a:moveTo>
                <a:lnTo>
                  <a:pt x="2038824" y="1187092"/>
                </a:lnTo>
                <a:lnTo>
                  <a:pt x="2044577" y="1177119"/>
                </a:lnTo>
                <a:lnTo>
                  <a:pt x="2055436" y="1183348"/>
                </a:lnTo>
                <a:lnTo>
                  <a:pt x="2049693" y="1193340"/>
                </a:lnTo>
                <a:close/>
                <a:moveTo>
                  <a:pt x="2027994" y="1180824"/>
                </a:moveTo>
                <a:lnTo>
                  <a:pt x="2017174" y="1174547"/>
                </a:lnTo>
                <a:lnTo>
                  <a:pt x="2022889" y="1164574"/>
                </a:lnTo>
                <a:lnTo>
                  <a:pt x="2033738" y="1170842"/>
                </a:lnTo>
                <a:lnTo>
                  <a:pt x="2027994" y="1180824"/>
                </a:lnTo>
                <a:close/>
                <a:moveTo>
                  <a:pt x="2006316" y="1168289"/>
                </a:moveTo>
                <a:lnTo>
                  <a:pt x="1995457" y="1162050"/>
                </a:lnTo>
                <a:lnTo>
                  <a:pt x="2001201" y="1152077"/>
                </a:lnTo>
                <a:lnTo>
                  <a:pt x="2012059" y="1158336"/>
                </a:lnTo>
                <a:lnTo>
                  <a:pt x="2006316" y="1168289"/>
                </a:lnTo>
                <a:close/>
                <a:moveTo>
                  <a:pt x="1984599" y="1155755"/>
                </a:moveTo>
                <a:lnTo>
                  <a:pt x="1973769" y="1149487"/>
                </a:lnTo>
                <a:lnTo>
                  <a:pt x="1979484" y="1139524"/>
                </a:lnTo>
                <a:lnTo>
                  <a:pt x="1990352" y="1145791"/>
                </a:lnTo>
                <a:lnTo>
                  <a:pt x="1984599" y="1155755"/>
                </a:lnTo>
                <a:close/>
                <a:moveTo>
                  <a:pt x="1962882" y="1143248"/>
                </a:moveTo>
                <a:lnTo>
                  <a:pt x="1952071" y="1136981"/>
                </a:lnTo>
                <a:lnTo>
                  <a:pt x="1957843" y="1127017"/>
                </a:lnTo>
                <a:lnTo>
                  <a:pt x="1968663" y="1133304"/>
                </a:lnTo>
                <a:lnTo>
                  <a:pt x="1962882" y="1143248"/>
                </a:lnTo>
                <a:close/>
                <a:moveTo>
                  <a:pt x="1941250" y="1130722"/>
                </a:moveTo>
                <a:lnTo>
                  <a:pt x="1930392" y="1124474"/>
                </a:lnTo>
                <a:lnTo>
                  <a:pt x="1936135" y="1114502"/>
                </a:lnTo>
                <a:lnTo>
                  <a:pt x="1946994" y="1120740"/>
                </a:lnTo>
                <a:lnTo>
                  <a:pt x="1941250" y="1130722"/>
                </a:lnTo>
                <a:close/>
                <a:moveTo>
                  <a:pt x="1919562" y="1118207"/>
                </a:moveTo>
                <a:lnTo>
                  <a:pt x="1908722" y="1111958"/>
                </a:lnTo>
                <a:lnTo>
                  <a:pt x="1914428" y="1101976"/>
                </a:lnTo>
                <a:lnTo>
                  <a:pt x="1925286" y="1108215"/>
                </a:lnTo>
                <a:lnTo>
                  <a:pt x="1919562" y="1118207"/>
                </a:lnTo>
                <a:close/>
                <a:moveTo>
                  <a:pt x="1897845" y="1105672"/>
                </a:moveTo>
                <a:lnTo>
                  <a:pt x="1887015" y="1099376"/>
                </a:lnTo>
                <a:lnTo>
                  <a:pt x="1892749" y="1089460"/>
                </a:lnTo>
                <a:lnTo>
                  <a:pt x="1903598" y="1095709"/>
                </a:lnTo>
                <a:lnTo>
                  <a:pt x="1897845" y="1105672"/>
                </a:lnTo>
                <a:close/>
                <a:moveTo>
                  <a:pt x="1876156" y="1093156"/>
                </a:moveTo>
                <a:lnTo>
                  <a:pt x="1865336" y="1086898"/>
                </a:lnTo>
                <a:lnTo>
                  <a:pt x="1871060" y="1076926"/>
                </a:lnTo>
                <a:lnTo>
                  <a:pt x="1881919" y="1083174"/>
                </a:lnTo>
                <a:lnTo>
                  <a:pt x="1876156" y="1093156"/>
                </a:lnTo>
                <a:close/>
                <a:moveTo>
                  <a:pt x="1854468" y="1080650"/>
                </a:moveTo>
                <a:lnTo>
                  <a:pt x="1843619" y="1074373"/>
                </a:lnTo>
                <a:lnTo>
                  <a:pt x="1849372" y="1064390"/>
                </a:lnTo>
                <a:lnTo>
                  <a:pt x="1860183" y="1070649"/>
                </a:lnTo>
                <a:lnTo>
                  <a:pt x="1854468" y="1080650"/>
                </a:lnTo>
                <a:close/>
                <a:moveTo>
                  <a:pt x="1832799" y="1068096"/>
                </a:moveTo>
                <a:lnTo>
                  <a:pt x="1821950" y="1061857"/>
                </a:lnTo>
                <a:lnTo>
                  <a:pt x="1827693" y="1051875"/>
                </a:lnTo>
                <a:lnTo>
                  <a:pt x="1838552" y="1058152"/>
                </a:lnTo>
                <a:lnTo>
                  <a:pt x="1832799" y="1068096"/>
                </a:lnTo>
                <a:close/>
                <a:moveTo>
                  <a:pt x="1811091" y="1055571"/>
                </a:moveTo>
                <a:lnTo>
                  <a:pt x="1800271" y="1049331"/>
                </a:lnTo>
                <a:lnTo>
                  <a:pt x="1805995" y="1039378"/>
                </a:lnTo>
                <a:lnTo>
                  <a:pt x="1816844" y="1045607"/>
                </a:lnTo>
                <a:lnTo>
                  <a:pt x="1811091" y="1055571"/>
                </a:lnTo>
                <a:close/>
                <a:moveTo>
                  <a:pt x="1789393" y="1043074"/>
                </a:moveTo>
                <a:lnTo>
                  <a:pt x="1778573" y="1036777"/>
                </a:lnTo>
                <a:lnTo>
                  <a:pt x="1784297" y="1026852"/>
                </a:lnTo>
                <a:lnTo>
                  <a:pt x="1795156" y="1033129"/>
                </a:lnTo>
                <a:lnTo>
                  <a:pt x="1789393" y="1043074"/>
                </a:lnTo>
                <a:close/>
                <a:moveTo>
                  <a:pt x="1767743" y="1030548"/>
                </a:moveTo>
                <a:lnTo>
                  <a:pt x="1756894" y="1024319"/>
                </a:lnTo>
                <a:lnTo>
                  <a:pt x="1762618" y="1014336"/>
                </a:lnTo>
                <a:lnTo>
                  <a:pt x="1773486" y="1020547"/>
                </a:lnTo>
                <a:lnTo>
                  <a:pt x="1767743" y="1030548"/>
                </a:lnTo>
                <a:close/>
                <a:moveTo>
                  <a:pt x="1746035" y="1018023"/>
                </a:moveTo>
                <a:lnTo>
                  <a:pt x="1735196" y="1011774"/>
                </a:lnTo>
                <a:lnTo>
                  <a:pt x="1740920" y="1001802"/>
                </a:lnTo>
                <a:lnTo>
                  <a:pt x="1751789" y="1008041"/>
                </a:lnTo>
                <a:lnTo>
                  <a:pt x="1746035" y="1018023"/>
                </a:lnTo>
                <a:close/>
                <a:moveTo>
                  <a:pt x="1724357" y="1005488"/>
                </a:moveTo>
                <a:lnTo>
                  <a:pt x="1713488" y="999220"/>
                </a:lnTo>
                <a:lnTo>
                  <a:pt x="1719241" y="989276"/>
                </a:lnTo>
                <a:lnTo>
                  <a:pt x="1730081" y="995572"/>
                </a:lnTo>
                <a:lnTo>
                  <a:pt x="1724357" y="1005488"/>
                </a:lnTo>
                <a:close/>
                <a:moveTo>
                  <a:pt x="1702640" y="992972"/>
                </a:moveTo>
                <a:lnTo>
                  <a:pt x="1691819" y="986733"/>
                </a:lnTo>
                <a:lnTo>
                  <a:pt x="1697553" y="976732"/>
                </a:lnTo>
                <a:lnTo>
                  <a:pt x="1708393" y="983019"/>
                </a:lnTo>
                <a:lnTo>
                  <a:pt x="1702640" y="992972"/>
                </a:lnTo>
                <a:close/>
                <a:moveTo>
                  <a:pt x="1680951" y="980456"/>
                </a:moveTo>
                <a:lnTo>
                  <a:pt x="1670112" y="974198"/>
                </a:lnTo>
                <a:lnTo>
                  <a:pt x="1675865" y="964235"/>
                </a:lnTo>
                <a:lnTo>
                  <a:pt x="1686685" y="970455"/>
                </a:lnTo>
                <a:lnTo>
                  <a:pt x="1680951" y="980456"/>
                </a:lnTo>
                <a:close/>
                <a:moveTo>
                  <a:pt x="1659263" y="967950"/>
                </a:moveTo>
                <a:lnTo>
                  <a:pt x="1648414" y="961673"/>
                </a:lnTo>
                <a:lnTo>
                  <a:pt x="1654167" y="951729"/>
                </a:lnTo>
                <a:lnTo>
                  <a:pt x="1665016" y="957949"/>
                </a:lnTo>
                <a:lnTo>
                  <a:pt x="1659263" y="967950"/>
                </a:lnTo>
                <a:close/>
                <a:moveTo>
                  <a:pt x="1637584" y="955415"/>
                </a:moveTo>
                <a:lnTo>
                  <a:pt x="1626725" y="949157"/>
                </a:lnTo>
                <a:lnTo>
                  <a:pt x="1632488" y="939185"/>
                </a:lnTo>
                <a:lnTo>
                  <a:pt x="1643327" y="945462"/>
                </a:lnTo>
                <a:lnTo>
                  <a:pt x="1637584" y="955415"/>
                </a:lnTo>
                <a:close/>
                <a:moveTo>
                  <a:pt x="1615876" y="942861"/>
                </a:moveTo>
                <a:lnTo>
                  <a:pt x="1605008" y="936613"/>
                </a:lnTo>
                <a:lnTo>
                  <a:pt x="1610800" y="926678"/>
                </a:lnTo>
                <a:lnTo>
                  <a:pt x="1621639" y="932945"/>
                </a:lnTo>
                <a:lnTo>
                  <a:pt x="1615876" y="942861"/>
                </a:lnTo>
                <a:close/>
                <a:moveTo>
                  <a:pt x="1594207" y="930373"/>
                </a:moveTo>
                <a:lnTo>
                  <a:pt x="1583339" y="924135"/>
                </a:lnTo>
                <a:lnTo>
                  <a:pt x="1589092" y="914134"/>
                </a:lnTo>
                <a:lnTo>
                  <a:pt x="1599951" y="920401"/>
                </a:lnTo>
                <a:lnTo>
                  <a:pt x="1594207" y="930373"/>
                </a:lnTo>
                <a:close/>
                <a:moveTo>
                  <a:pt x="1572518" y="917839"/>
                </a:moveTo>
                <a:lnTo>
                  <a:pt x="1561689" y="911600"/>
                </a:lnTo>
                <a:lnTo>
                  <a:pt x="1567413" y="901598"/>
                </a:lnTo>
                <a:lnTo>
                  <a:pt x="1578272" y="907857"/>
                </a:lnTo>
                <a:lnTo>
                  <a:pt x="1572518" y="917839"/>
                </a:lnTo>
                <a:close/>
                <a:moveTo>
                  <a:pt x="1550811" y="905304"/>
                </a:moveTo>
                <a:lnTo>
                  <a:pt x="1539962" y="899036"/>
                </a:lnTo>
                <a:lnTo>
                  <a:pt x="1545734" y="889111"/>
                </a:lnTo>
                <a:lnTo>
                  <a:pt x="1556545" y="895379"/>
                </a:lnTo>
                <a:lnTo>
                  <a:pt x="1550811" y="905304"/>
                </a:lnTo>
                <a:close/>
                <a:moveTo>
                  <a:pt x="1529104" y="892788"/>
                </a:moveTo>
                <a:lnTo>
                  <a:pt x="1518302" y="886520"/>
                </a:lnTo>
                <a:lnTo>
                  <a:pt x="1524036" y="876558"/>
                </a:lnTo>
                <a:lnTo>
                  <a:pt x="1534876" y="882815"/>
                </a:lnTo>
                <a:lnTo>
                  <a:pt x="1529104" y="892788"/>
                </a:lnTo>
                <a:close/>
                <a:moveTo>
                  <a:pt x="1507453" y="880291"/>
                </a:moveTo>
                <a:lnTo>
                  <a:pt x="1496595" y="874014"/>
                </a:lnTo>
                <a:lnTo>
                  <a:pt x="1502348" y="864051"/>
                </a:lnTo>
                <a:lnTo>
                  <a:pt x="1513187" y="870309"/>
                </a:lnTo>
                <a:lnTo>
                  <a:pt x="1507453" y="880291"/>
                </a:lnTo>
                <a:close/>
                <a:moveTo>
                  <a:pt x="1485755" y="867737"/>
                </a:moveTo>
                <a:lnTo>
                  <a:pt x="1474897" y="861470"/>
                </a:lnTo>
                <a:lnTo>
                  <a:pt x="1480640" y="851545"/>
                </a:lnTo>
                <a:lnTo>
                  <a:pt x="1491499" y="857784"/>
                </a:lnTo>
                <a:lnTo>
                  <a:pt x="1485755" y="867737"/>
                </a:lnTo>
                <a:close/>
                <a:moveTo>
                  <a:pt x="1464076" y="855240"/>
                </a:moveTo>
                <a:lnTo>
                  <a:pt x="1453218" y="848973"/>
                </a:lnTo>
                <a:lnTo>
                  <a:pt x="1458942" y="839019"/>
                </a:lnTo>
                <a:lnTo>
                  <a:pt x="1469791" y="845278"/>
                </a:lnTo>
                <a:lnTo>
                  <a:pt x="1464076" y="855240"/>
                </a:lnTo>
                <a:close/>
                <a:moveTo>
                  <a:pt x="1442350" y="842686"/>
                </a:moveTo>
                <a:lnTo>
                  <a:pt x="1431520" y="836409"/>
                </a:lnTo>
                <a:lnTo>
                  <a:pt x="1437254" y="826494"/>
                </a:lnTo>
                <a:lnTo>
                  <a:pt x="1448160" y="832771"/>
                </a:lnTo>
                <a:lnTo>
                  <a:pt x="1442350" y="842686"/>
                </a:lnTo>
                <a:close/>
                <a:moveTo>
                  <a:pt x="1420680" y="830199"/>
                </a:moveTo>
                <a:lnTo>
                  <a:pt x="1409831" y="823932"/>
                </a:lnTo>
                <a:lnTo>
                  <a:pt x="1415556" y="813969"/>
                </a:lnTo>
                <a:lnTo>
                  <a:pt x="1426434" y="820208"/>
                </a:lnTo>
                <a:lnTo>
                  <a:pt x="1420680" y="830199"/>
                </a:lnTo>
                <a:close/>
                <a:moveTo>
                  <a:pt x="1399002" y="817674"/>
                </a:moveTo>
                <a:lnTo>
                  <a:pt x="1388172" y="811416"/>
                </a:lnTo>
                <a:lnTo>
                  <a:pt x="1393868" y="801424"/>
                </a:lnTo>
                <a:lnTo>
                  <a:pt x="1404726" y="807682"/>
                </a:lnTo>
                <a:lnTo>
                  <a:pt x="1399002" y="817674"/>
                </a:lnTo>
                <a:close/>
                <a:moveTo>
                  <a:pt x="1377275" y="805149"/>
                </a:moveTo>
                <a:lnTo>
                  <a:pt x="1366455" y="798872"/>
                </a:lnTo>
                <a:lnTo>
                  <a:pt x="1372208" y="788918"/>
                </a:lnTo>
                <a:lnTo>
                  <a:pt x="1383057" y="795167"/>
                </a:lnTo>
                <a:lnTo>
                  <a:pt x="1377275" y="805149"/>
                </a:lnTo>
                <a:close/>
                <a:moveTo>
                  <a:pt x="1355615" y="792614"/>
                </a:moveTo>
                <a:lnTo>
                  <a:pt x="1344776" y="786356"/>
                </a:lnTo>
                <a:lnTo>
                  <a:pt x="1350510" y="776393"/>
                </a:lnTo>
                <a:lnTo>
                  <a:pt x="1361387" y="782641"/>
                </a:lnTo>
                <a:lnTo>
                  <a:pt x="1355615" y="792614"/>
                </a:lnTo>
                <a:close/>
                <a:moveTo>
                  <a:pt x="1333946" y="780079"/>
                </a:moveTo>
                <a:lnTo>
                  <a:pt x="1323097" y="773849"/>
                </a:lnTo>
                <a:lnTo>
                  <a:pt x="1328840" y="763877"/>
                </a:lnTo>
                <a:lnTo>
                  <a:pt x="1339680" y="770125"/>
                </a:lnTo>
                <a:lnTo>
                  <a:pt x="1333946" y="780079"/>
                </a:lnTo>
                <a:close/>
                <a:moveTo>
                  <a:pt x="1312238" y="767572"/>
                </a:moveTo>
                <a:lnTo>
                  <a:pt x="1301399" y="761286"/>
                </a:lnTo>
                <a:lnTo>
                  <a:pt x="1307133" y="751370"/>
                </a:lnTo>
                <a:lnTo>
                  <a:pt x="1317991" y="757638"/>
                </a:lnTo>
                <a:lnTo>
                  <a:pt x="1312238" y="767572"/>
                </a:lnTo>
                <a:close/>
                <a:moveTo>
                  <a:pt x="1290559" y="755056"/>
                </a:moveTo>
                <a:lnTo>
                  <a:pt x="1279720" y="748818"/>
                </a:lnTo>
                <a:lnTo>
                  <a:pt x="1285426" y="738817"/>
                </a:lnTo>
                <a:lnTo>
                  <a:pt x="1296284" y="745074"/>
                </a:lnTo>
                <a:lnTo>
                  <a:pt x="1290559" y="755056"/>
                </a:lnTo>
                <a:close/>
                <a:moveTo>
                  <a:pt x="1268861" y="742522"/>
                </a:moveTo>
                <a:lnTo>
                  <a:pt x="1258003" y="736264"/>
                </a:lnTo>
                <a:lnTo>
                  <a:pt x="1263756" y="726300"/>
                </a:lnTo>
                <a:lnTo>
                  <a:pt x="1274615" y="732558"/>
                </a:lnTo>
                <a:lnTo>
                  <a:pt x="1268861" y="742522"/>
                </a:lnTo>
                <a:close/>
                <a:moveTo>
                  <a:pt x="1247163" y="729987"/>
                </a:moveTo>
                <a:lnTo>
                  <a:pt x="1236296" y="723748"/>
                </a:lnTo>
                <a:lnTo>
                  <a:pt x="1242049" y="713794"/>
                </a:lnTo>
                <a:lnTo>
                  <a:pt x="1252907" y="720052"/>
                </a:lnTo>
                <a:lnTo>
                  <a:pt x="1247163" y="729987"/>
                </a:lnTo>
                <a:close/>
                <a:moveTo>
                  <a:pt x="1225475" y="717471"/>
                </a:moveTo>
                <a:lnTo>
                  <a:pt x="1214626" y="711242"/>
                </a:lnTo>
                <a:lnTo>
                  <a:pt x="1220379" y="701240"/>
                </a:lnTo>
                <a:lnTo>
                  <a:pt x="1231209" y="707498"/>
                </a:lnTo>
                <a:lnTo>
                  <a:pt x="1225475" y="717471"/>
                </a:lnTo>
                <a:close/>
                <a:moveTo>
                  <a:pt x="1203777" y="704974"/>
                </a:moveTo>
                <a:lnTo>
                  <a:pt x="1192919" y="698668"/>
                </a:lnTo>
                <a:lnTo>
                  <a:pt x="1198710" y="688724"/>
                </a:lnTo>
                <a:lnTo>
                  <a:pt x="1209530" y="695040"/>
                </a:lnTo>
                <a:lnTo>
                  <a:pt x="1203777" y="704974"/>
                </a:lnTo>
                <a:close/>
                <a:moveTo>
                  <a:pt x="1182098" y="692439"/>
                </a:moveTo>
                <a:lnTo>
                  <a:pt x="1171259" y="686201"/>
                </a:lnTo>
                <a:lnTo>
                  <a:pt x="1176993" y="676228"/>
                </a:lnTo>
                <a:lnTo>
                  <a:pt x="1187813" y="682467"/>
                </a:lnTo>
                <a:lnTo>
                  <a:pt x="1182098" y="692439"/>
                </a:lnTo>
                <a:close/>
                <a:moveTo>
                  <a:pt x="1160448" y="679933"/>
                </a:moveTo>
                <a:lnTo>
                  <a:pt x="1149580" y="673656"/>
                </a:lnTo>
                <a:lnTo>
                  <a:pt x="1155314" y="663683"/>
                </a:lnTo>
                <a:lnTo>
                  <a:pt x="1166144" y="669922"/>
                </a:lnTo>
                <a:lnTo>
                  <a:pt x="1160448" y="679933"/>
                </a:lnTo>
                <a:close/>
                <a:moveTo>
                  <a:pt x="1138712" y="667369"/>
                </a:moveTo>
                <a:lnTo>
                  <a:pt x="1127892" y="661092"/>
                </a:lnTo>
                <a:lnTo>
                  <a:pt x="1133635" y="651186"/>
                </a:lnTo>
                <a:lnTo>
                  <a:pt x="1144475" y="657454"/>
                </a:lnTo>
                <a:lnTo>
                  <a:pt x="1138712" y="667369"/>
                </a:lnTo>
                <a:close/>
                <a:moveTo>
                  <a:pt x="1117014" y="654863"/>
                </a:moveTo>
                <a:lnTo>
                  <a:pt x="1106165" y="648624"/>
                </a:lnTo>
                <a:lnTo>
                  <a:pt x="1111918" y="638633"/>
                </a:lnTo>
                <a:lnTo>
                  <a:pt x="1122777" y="644900"/>
                </a:lnTo>
                <a:lnTo>
                  <a:pt x="1117014" y="654863"/>
                </a:lnTo>
                <a:close/>
                <a:moveTo>
                  <a:pt x="1095364" y="642347"/>
                </a:moveTo>
                <a:lnTo>
                  <a:pt x="1084486" y="636108"/>
                </a:lnTo>
                <a:lnTo>
                  <a:pt x="1090239" y="626107"/>
                </a:lnTo>
                <a:lnTo>
                  <a:pt x="1101098" y="632356"/>
                </a:lnTo>
                <a:lnTo>
                  <a:pt x="1095364" y="642347"/>
                </a:lnTo>
                <a:close/>
                <a:moveTo>
                  <a:pt x="1073656" y="629812"/>
                </a:moveTo>
                <a:lnTo>
                  <a:pt x="1062788" y="623593"/>
                </a:lnTo>
                <a:lnTo>
                  <a:pt x="1068541" y="613601"/>
                </a:lnTo>
                <a:lnTo>
                  <a:pt x="1079390" y="619859"/>
                </a:lnTo>
                <a:lnTo>
                  <a:pt x="1073656" y="629812"/>
                </a:lnTo>
                <a:close/>
                <a:moveTo>
                  <a:pt x="1051968" y="617277"/>
                </a:moveTo>
                <a:lnTo>
                  <a:pt x="1041100" y="611048"/>
                </a:lnTo>
                <a:lnTo>
                  <a:pt x="1046824" y="601076"/>
                </a:lnTo>
                <a:lnTo>
                  <a:pt x="1057702" y="607324"/>
                </a:lnTo>
                <a:lnTo>
                  <a:pt x="1051968" y="617277"/>
                </a:lnTo>
                <a:close/>
                <a:moveTo>
                  <a:pt x="1030260" y="604771"/>
                </a:moveTo>
                <a:lnTo>
                  <a:pt x="1019402" y="598523"/>
                </a:lnTo>
                <a:lnTo>
                  <a:pt x="1025174" y="588569"/>
                </a:lnTo>
                <a:lnTo>
                  <a:pt x="1036023" y="594836"/>
                </a:lnTo>
                <a:lnTo>
                  <a:pt x="1030260" y="604771"/>
                </a:lnTo>
                <a:close/>
                <a:moveTo>
                  <a:pt x="1008581" y="592255"/>
                </a:moveTo>
                <a:lnTo>
                  <a:pt x="997723" y="586007"/>
                </a:lnTo>
                <a:lnTo>
                  <a:pt x="1003514" y="576044"/>
                </a:lnTo>
                <a:lnTo>
                  <a:pt x="1014325" y="582283"/>
                </a:lnTo>
                <a:lnTo>
                  <a:pt x="1008581" y="592255"/>
                </a:lnTo>
                <a:close/>
                <a:moveTo>
                  <a:pt x="986912" y="579749"/>
                </a:moveTo>
                <a:lnTo>
                  <a:pt x="976034" y="573481"/>
                </a:lnTo>
                <a:lnTo>
                  <a:pt x="981787" y="563509"/>
                </a:lnTo>
                <a:lnTo>
                  <a:pt x="992617" y="569757"/>
                </a:lnTo>
                <a:lnTo>
                  <a:pt x="986912" y="579749"/>
                </a:lnTo>
                <a:close/>
                <a:moveTo>
                  <a:pt x="965176" y="567204"/>
                </a:moveTo>
                <a:lnTo>
                  <a:pt x="954327" y="560918"/>
                </a:lnTo>
                <a:lnTo>
                  <a:pt x="960099" y="551002"/>
                </a:lnTo>
                <a:lnTo>
                  <a:pt x="970958" y="557289"/>
                </a:lnTo>
                <a:lnTo>
                  <a:pt x="965176" y="567204"/>
                </a:lnTo>
                <a:close/>
                <a:moveTo>
                  <a:pt x="943526" y="554689"/>
                </a:moveTo>
                <a:lnTo>
                  <a:pt x="932696" y="548450"/>
                </a:lnTo>
                <a:lnTo>
                  <a:pt x="938411" y="538458"/>
                </a:lnTo>
                <a:lnTo>
                  <a:pt x="949279" y="544726"/>
                </a:lnTo>
                <a:lnTo>
                  <a:pt x="943526" y="554689"/>
                </a:lnTo>
                <a:close/>
                <a:moveTo>
                  <a:pt x="921837" y="542144"/>
                </a:moveTo>
                <a:lnTo>
                  <a:pt x="910979" y="535905"/>
                </a:lnTo>
                <a:lnTo>
                  <a:pt x="916722" y="525923"/>
                </a:lnTo>
                <a:lnTo>
                  <a:pt x="927590" y="532200"/>
                </a:lnTo>
                <a:lnTo>
                  <a:pt x="921837" y="542144"/>
                </a:lnTo>
                <a:close/>
                <a:moveTo>
                  <a:pt x="900111" y="529628"/>
                </a:moveTo>
                <a:lnTo>
                  <a:pt x="889300" y="523361"/>
                </a:lnTo>
                <a:lnTo>
                  <a:pt x="895034" y="513407"/>
                </a:lnTo>
                <a:lnTo>
                  <a:pt x="905883" y="519703"/>
                </a:lnTo>
                <a:lnTo>
                  <a:pt x="900111" y="529628"/>
                </a:lnTo>
                <a:close/>
                <a:moveTo>
                  <a:pt x="878460" y="517122"/>
                </a:moveTo>
                <a:lnTo>
                  <a:pt x="867611" y="510864"/>
                </a:lnTo>
                <a:lnTo>
                  <a:pt x="873355" y="500901"/>
                </a:lnTo>
                <a:lnTo>
                  <a:pt x="884185" y="507168"/>
                </a:lnTo>
                <a:lnTo>
                  <a:pt x="878460" y="517122"/>
                </a:lnTo>
                <a:close/>
                <a:moveTo>
                  <a:pt x="856753" y="504587"/>
                </a:moveTo>
                <a:lnTo>
                  <a:pt x="845913" y="498320"/>
                </a:lnTo>
                <a:lnTo>
                  <a:pt x="851667" y="488395"/>
                </a:lnTo>
                <a:lnTo>
                  <a:pt x="862506" y="494652"/>
                </a:lnTo>
                <a:lnTo>
                  <a:pt x="856753" y="504587"/>
                </a:lnTo>
                <a:close/>
                <a:moveTo>
                  <a:pt x="835045" y="492081"/>
                </a:moveTo>
                <a:lnTo>
                  <a:pt x="824225" y="485842"/>
                </a:lnTo>
                <a:lnTo>
                  <a:pt x="829959" y="475850"/>
                </a:lnTo>
                <a:lnTo>
                  <a:pt x="840798" y="482098"/>
                </a:lnTo>
                <a:lnTo>
                  <a:pt x="835045" y="492081"/>
                </a:lnTo>
                <a:close/>
                <a:moveTo>
                  <a:pt x="813376" y="479565"/>
                </a:moveTo>
                <a:lnTo>
                  <a:pt x="802527" y="473288"/>
                </a:lnTo>
                <a:lnTo>
                  <a:pt x="808261" y="463315"/>
                </a:lnTo>
                <a:lnTo>
                  <a:pt x="819129" y="469592"/>
                </a:lnTo>
                <a:lnTo>
                  <a:pt x="813376" y="479565"/>
                </a:lnTo>
                <a:close/>
                <a:moveTo>
                  <a:pt x="791659" y="467040"/>
                </a:moveTo>
                <a:lnTo>
                  <a:pt x="780829" y="460753"/>
                </a:lnTo>
                <a:lnTo>
                  <a:pt x="786601" y="450828"/>
                </a:lnTo>
                <a:lnTo>
                  <a:pt x="797460" y="457095"/>
                </a:lnTo>
                <a:lnTo>
                  <a:pt x="791659" y="467040"/>
                </a:lnTo>
                <a:close/>
                <a:moveTo>
                  <a:pt x="770018" y="454533"/>
                </a:moveTo>
                <a:lnTo>
                  <a:pt x="759160" y="448237"/>
                </a:lnTo>
                <a:lnTo>
                  <a:pt x="764865" y="438293"/>
                </a:lnTo>
                <a:lnTo>
                  <a:pt x="775733" y="444551"/>
                </a:lnTo>
                <a:lnTo>
                  <a:pt x="770018" y="454533"/>
                </a:lnTo>
                <a:close/>
                <a:moveTo>
                  <a:pt x="748320" y="441999"/>
                </a:moveTo>
                <a:lnTo>
                  <a:pt x="737481" y="435731"/>
                </a:lnTo>
                <a:lnTo>
                  <a:pt x="743224" y="425778"/>
                </a:lnTo>
                <a:lnTo>
                  <a:pt x="754092" y="432007"/>
                </a:lnTo>
                <a:lnTo>
                  <a:pt x="748320" y="441999"/>
                </a:lnTo>
                <a:close/>
                <a:moveTo>
                  <a:pt x="726622" y="429463"/>
                </a:moveTo>
                <a:lnTo>
                  <a:pt x="715764" y="423167"/>
                </a:lnTo>
                <a:lnTo>
                  <a:pt x="721507" y="413252"/>
                </a:lnTo>
                <a:lnTo>
                  <a:pt x="732385" y="419519"/>
                </a:lnTo>
                <a:lnTo>
                  <a:pt x="726622" y="429463"/>
                </a:lnTo>
                <a:close/>
                <a:moveTo>
                  <a:pt x="704924" y="416938"/>
                </a:moveTo>
                <a:lnTo>
                  <a:pt x="694085" y="410699"/>
                </a:lnTo>
                <a:lnTo>
                  <a:pt x="699828" y="400717"/>
                </a:lnTo>
                <a:lnTo>
                  <a:pt x="710658" y="406956"/>
                </a:lnTo>
                <a:lnTo>
                  <a:pt x="704924" y="416938"/>
                </a:lnTo>
                <a:close/>
                <a:moveTo>
                  <a:pt x="683245" y="404413"/>
                </a:moveTo>
                <a:lnTo>
                  <a:pt x="672377" y="398164"/>
                </a:lnTo>
                <a:lnTo>
                  <a:pt x="678130" y="388191"/>
                </a:lnTo>
                <a:lnTo>
                  <a:pt x="688989" y="394440"/>
                </a:lnTo>
                <a:lnTo>
                  <a:pt x="683245" y="404413"/>
                </a:lnTo>
                <a:close/>
                <a:moveTo>
                  <a:pt x="661528" y="391916"/>
                </a:moveTo>
                <a:lnTo>
                  <a:pt x="650708" y="385639"/>
                </a:lnTo>
                <a:lnTo>
                  <a:pt x="656461" y="375695"/>
                </a:lnTo>
                <a:lnTo>
                  <a:pt x="667282" y="381934"/>
                </a:lnTo>
                <a:lnTo>
                  <a:pt x="661528" y="391916"/>
                </a:lnTo>
                <a:close/>
                <a:moveTo>
                  <a:pt x="639859" y="379372"/>
                </a:moveTo>
                <a:lnTo>
                  <a:pt x="629001" y="373123"/>
                </a:lnTo>
                <a:lnTo>
                  <a:pt x="634754" y="363141"/>
                </a:lnTo>
                <a:lnTo>
                  <a:pt x="645584" y="369389"/>
                </a:lnTo>
                <a:lnTo>
                  <a:pt x="639859" y="379372"/>
                </a:lnTo>
                <a:close/>
                <a:moveTo>
                  <a:pt x="618152" y="366856"/>
                </a:moveTo>
                <a:lnTo>
                  <a:pt x="607331" y="360559"/>
                </a:lnTo>
                <a:lnTo>
                  <a:pt x="613056" y="350625"/>
                </a:lnTo>
                <a:lnTo>
                  <a:pt x="623924" y="356902"/>
                </a:lnTo>
                <a:lnTo>
                  <a:pt x="618152" y="366856"/>
                </a:lnTo>
                <a:close/>
                <a:moveTo>
                  <a:pt x="596473" y="354330"/>
                </a:moveTo>
                <a:lnTo>
                  <a:pt x="585624" y="348072"/>
                </a:lnTo>
                <a:lnTo>
                  <a:pt x="591377" y="338100"/>
                </a:lnTo>
                <a:lnTo>
                  <a:pt x="602216" y="344357"/>
                </a:lnTo>
                <a:lnTo>
                  <a:pt x="596473" y="354330"/>
                </a:lnTo>
                <a:close/>
                <a:moveTo>
                  <a:pt x="574803" y="341815"/>
                </a:moveTo>
                <a:lnTo>
                  <a:pt x="563945" y="335538"/>
                </a:lnTo>
                <a:lnTo>
                  <a:pt x="569679" y="325574"/>
                </a:lnTo>
                <a:lnTo>
                  <a:pt x="580537" y="331851"/>
                </a:lnTo>
                <a:lnTo>
                  <a:pt x="574803" y="341815"/>
                </a:lnTo>
                <a:close/>
                <a:moveTo>
                  <a:pt x="553077" y="329279"/>
                </a:moveTo>
                <a:lnTo>
                  <a:pt x="542228" y="323012"/>
                </a:lnTo>
                <a:lnTo>
                  <a:pt x="548000" y="313087"/>
                </a:lnTo>
                <a:lnTo>
                  <a:pt x="558839" y="319354"/>
                </a:lnTo>
                <a:lnTo>
                  <a:pt x="553077" y="329279"/>
                </a:lnTo>
                <a:close/>
                <a:moveTo>
                  <a:pt x="531426" y="316783"/>
                </a:moveTo>
                <a:lnTo>
                  <a:pt x="520577" y="310515"/>
                </a:lnTo>
                <a:lnTo>
                  <a:pt x="526331" y="300543"/>
                </a:lnTo>
                <a:lnTo>
                  <a:pt x="537160" y="306781"/>
                </a:lnTo>
                <a:lnTo>
                  <a:pt x="531426" y="316783"/>
                </a:lnTo>
                <a:close/>
                <a:moveTo>
                  <a:pt x="509738" y="304219"/>
                </a:moveTo>
                <a:lnTo>
                  <a:pt x="498879" y="297971"/>
                </a:lnTo>
                <a:lnTo>
                  <a:pt x="504623" y="287998"/>
                </a:lnTo>
                <a:lnTo>
                  <a:pt x="515482" y="294256"/>
                </a:lnTo>
                <a:lnTo>
                  <a:pt x="509738" y="304219"/>
                </a:lnTo>
                <a:close/>
                <a:moveTo>
                  <a:pt x="488021" y="291722"/>
                </a:moveTo>
                <a:lnTo>
                  <a:pt x="477201" y="285474"/>
                </a:lnTo>
                <a:lnTo>
                  <a:pt x="482906" y="275501"/>
                </a:lnTo>
                <a:lnTo>
                  <a:pt x="493764" y="281750"/>
                </a:lnTo>
                <a:lnTo>
                  <a:pt x="488021" y="291722"/>
                </a:lnTo>
                <a:close/>
                <a:moveTo>
                  <a:pt x="466342" y="279188"/>
                </a:moveTo>
                <a:lnTo>
                  <a:pt x="455484" y="272920"/>
                </a:lnTo>
                <a:lnTo>
                  <a:pt x="461227" y="262976"/>
                </a:lnTo>
                <a:lnTo>
                  <a:pt x="472076" y="269224"/>
                </a:lnTo>
                <a:lnTo>
                  <a:pt x="466342" y="279188"/>
                </a:lnTo>
                <a:close/>
                <a:moveTo>
                  <a:pt x="444654" y="266691"/>
                </a:moveTo>
                <a:lnTo>
                  <a:pt x="433795" y="260375"/>
                </a:lnTo>
                <a:lnTo>
                  <a:pt x="439567" y="250450"/>
                </a:lnTo>
                <a:lnTo>
                  <a:pt x="450388" y="256737"/>
                </a:lnTo>
                <a:lnTo>
                  <a:pt x="444654" y="266691"/>
                </a:lnTo>
                <a:close/>
                <a:moveTo>
                  <a:pt x="422965" y="254137"/>
                </a:moveTo>
                <a:lnTo>
                  <a:pt x="412097" y="247898"/>
                </a:lnTo>
                <a:lnTo>
                  <a:pt x="417850" y="237916"/>
                </a:lnTo>
                <a:lnTo>
                  <a:pt x="428671" y="244173"/>
                </a:lnTo>
                <a:lnTo>
                  <a:pt x="422965" y="254137"/>
                </a:lnTo>
                <a:close/>
                <a:moveTo>
                  <a:pt x="401258" y="241631"/>
                </a:moveTo>
                <a:lnTo>
                  <a:pt x="390399" y="235382"/>
                </a:lnTo>
                <a:lnTo>
                  <a:pt x="396152" y="225381"/>
                </a:lnTo>
                <a:lnTo>
                  <a:pt x="406992" y="231629"/>
                </a:lnTo>
                <a:lnTo>
                  <a:pt x="401258" y="241631"/>
                </a:lnTo>
                <a:close/>
                <a:moveTo>
                  <a:pt x="379569" y="229095"/>
                </a:moveTo>
                <a:lnTo>
                  <a:pt x="368730" y="222818"/>
                </a:lnTo>
                <a:lnTo>
                  <a:pt x="374502" y="212884"/>
                </a:lnTo>
                <a:lnTo>
                  <a:pt x="385351" y="219190"/>
                </a:lnTo>
                <a:lnTo>
                  <a:pt x="379569" y="229095"/>
                </a:lnTo>
                <a:close/>
                <a:moveTo>
                  <a:pt x="357909" y="216580"/>
                </a:moveTo>
                <a:lnTo>
                  <a:pt x="347051" y="210351"/>
                </a:lnTo>
                <a:lnTo>
                  <a:pt x="352795" y="200368"/>
                </a:lnTo>
                <a:lnTo>
                  <a:pt x="363634" y="206607"/>
                </a:lnTo>
                <a:lnTo>
                  <a:pt x="357909" y="216580"/>
                </a:lnTo>
                <a:close/>
                <a:moveTo>
                  <a:pt x="336183" y="204054"/>
                </a:moveTo>
                <a:lnTo>
                  <a:pt x="325372" y="197806"/>
                </a:lnTo>
                <a:lnTo>
                  <a:pt x="331125" y="187843"/>
                </a:lnTo>
                <a:lnTo>
                  <a:pt x="341946" y="194091"/>
                </a:lnTo>
                <a:lnTo>
                  <a:pt x="336183" y="204054"/>
                </a:lnTo>
                <a:close/>
                <a:moveTo>
                  <a:pt x="314504" y="191538"/>
                </a:moveTo>
                <a:lnTo>
                  <a:pt x="303665" y="185271"/>
                </a:lnTo>
                <a:lnTo>
                  <a:pt x="309408" y="175308"/>
                </a:lnTo>
                <a:lnTo>
                  <a:pt x="320276" y="181585"/>
                </a:lnTo>
                <a:lnTo>
                  <a:pt x="314504" y="191538"/>
                </a:lnTo>
                <a:close/>
                <a:moveTo>
                  <a:pt x="292816" y="179004"/>
                </a:moveTo>
                <a:lnTo>
                  <a:pt x="281986" y="172774"/>
                </a:lnTo>
                <a:lnTo>
                  <a:pt x="287729" y="162783"/>
                </a:lnTo>
                <a:lnTo>
                  <a:pt x="298569" y="169069"/>
                </a:lnTo>
                <a:lnTo>
                  <a:pt x="292816" y="179004"/>
                </a:lnTo>
                <a:close/>
                <a:moveTo>
                  <a:pt x="271127" y="166488"/>
                </a:moveTo>
                <a:lnTo>
                  <a:pt x="260288" y="160220"/>
                </a:lnTo>
                <a:lnTo>
                  <a:pt x="266022" y="150257"/>
                </a:lnTo>
                <a:lnTo>
                  <a:pt x="276880" y="156553"/>
                </a:lnTo>
                <a:lnTo>
                  <a:pt x="271127" y="166488"/>
                </a:lnTo>
                <a:close/>
                <a:moveTo>
                  <a:pt x="249448" y="153991"/>
                </a:moveTo>
                <a:lnTo>
                  <a:pt x="238599" y="147714"/>
                </a:lnTo>
                <a:lnTo>
                  <a:pt x="244352" y="137732"/>
                </a:lnTo>
                <a:lnTo>
                  <a:pt x="255163" y="144009"/>
                </a:lnTo>
                <a:lnTo>
                  <a:pt x="249448" y="153991"/>
                </a:lnTo>
                <a:close/>
                <a:moveTo>
                  <a:pt x="227741" y="141475"/>
                </a:moveTo>
                <a:lnTo>
                  <a:pt x="216901" y="135198"/>
                </a:lnTo>
                <a:lnTo>
                  <a:pt x="222626" y="125206"/>
                </a:lnTo>
                <a:lnTo>
                  <a:pt x="233484" y="131474"/>
                </a:lnTo>
                <a:lnTo>
                  <a:pt x="227741" y="141475"/>
                </a:lnTo>
                <a:close/>
                <a:moveTo>
                  <a:pt x="206062" y="128902"/>
                </a:moveTo>
                <a:lnTo>
                  <a:pt x="195222" y="122654"/>
                </a:lnTo>
                <a:lnTo>
                  <a:pt x="200976" y="112719"/>
                </a:lnTo>
                <a:lnTo>
                  <a:pt x="211806" y="118986"/>
                </a:lnTo>
                <a:lnTo>
                  <a:pt x="206062" y="128902"/>
                </a:lnTo>
                <a:close/>
                <a:moveTo>
                  <a:pt x="184364" y="116405"/>
                </a:moveTo>
                <a:lnTo>
                  <a:pt x="173496" y="110157"/>
                </a:lnTo>
                <a:lnTo>
                  <a:pt x="179268" y="100184"/>
                </a:lnTo>
                <a:lnTo>
                  <a:pt x="190088" y="106442"/>
                </a:lnTo>
                <a:lnTo>
                  <a:pt x="184364" y="116405"/>
                </a:lnTo>
                <a:close/>
                <a:moveTo>
                  <a:pt x="162695" y="103880"/>
                </a:moveTo>
                <a:lnTo>
                  <a:pt x="151827" y="97631"/>
                </a:lnTo>
                <a:lnTo>
                  <a:pt x="157580" y="87678"/>
                </a:lnTo>
                <a:lnTo>
                  <a:pt x="168448" y="93898"/>
                </a:lnTo>
                <a:lnTo>
                  <a:pt x="162695" y="103880"/>
                </a:lnTo>
                <a:close/>
                <a:moveTo>
                  <a:pt x="140978" y="91336"/>
                </a:moveTo>
                <a:lnTo>
                  <a:pt x="130138" y="85068"/>
                </a:lnTo>
                <a:lnTo>
                  <a:pt x="135891" y="75143"/>
                </a:lnTo>
                <a:lnTo>
                  <a:pt x="146759" y="81410"/>
                </a:lnTo>
                <a:lnTo>
                  <a:pt x="140978" y="91336"/>
                </a:lnTo>
                <a:close/>
                <a:moveTo>
                  <a:pt x="119318" y="78829"/>
                </a:moveTo>
                <a:lnTo>
                  <a:pt x="108459" y="72590"/>
                </a:lnTo>
                <a:lnTo>
                  <a:pt x="114212" y="62608"/>
                </a:lnTo>
                <a:lnTo>
                  <a:pt x="125061" y="68866"/>
                </a:lnTo>
                <a:lnTo>
                  <a:pt x="119318" y="78829"/>
                </a:lnTo>
                <a:close/>
                <a:moveTo>
                  <a:pt x="97603" y="66323"/>
                </a:moveTo>
                <a:lnTo>
                  <a:pt x="86792" y="60046"/>
                </a:lnTo>
                <a:lnTo>
                  <a:pt x="92526" y="50102"/>
                </a:lnTo>
                <a:lnTo>
                  <a:pt x="103375" y="56379"/>
                </a:lnTo>
                <a:lnTo>
                  <a:pt x="97603" y="66323"/>
                </a:lnTo>
                <a:close/>
                <a:moveTo>
                  <a:pt x="75933" y="53807"/>
                </a:moveTo>
                <a:lnTo>
                  <a:pt x="65094" y="47540"/>
                </a:lnTo>
                <a:lnTo>
                  <a:pt x="70818" y="37576"/>
                </a:lnTo>
                <a:lnTo>
                  <a:pt x="81677" y="43835"/>
                </a:lnTo>
                <a:lnTo>
                  <a:pt x="75933" y="53807"/>
                </a:lnTo>
                <a:close/>
                <a:moveTo>
                  <a:pt x="54235" y="41272"/>
                </a:moveTo>
                <a:lnTo>
                  <a:pt x="43396" y="35023"/>
                </a:lnTo>
                <a:lnTo>
                  <a:pt x="49130" y="25041"/>
                </a:lnTo>
                <a:lnTo>
                  <a:pt x="59988" y="31290"/>
                </a:lnTo>
                <a:lnTo>
                  <a:pt x="54235" y="41272"/>
                </a:lnTo>
                <a:close/>
                <a:moveTo>
                  <a:pt x="32575" y="28737"/>
                </a:moveTo>
                <a:lnTo>
                  <a:pt x="21717" y="22460"/>
                </a:lnTo>
                <a:lnTo>
                  <a:pt x="27461" y="12535"/>
                </a:lnTo>
                <a:lnTo>
                  <a:pt x="38271" y="18793"/>
                </a:lnTo>
                <a:lnTo>
                  <a:pt x="32575" y="28737"/>
                </a:lnTo>
                <a:close/>
                <a:moveTo>
                  <a:pt x="10868" y="16231"/>
                </a:moveTo>
                <a:lnTo>
                  <a:pt x="0" y="9973"/>
                </a:lnTo>
                <a:lnTo>
                  <a:pt x="5753" y="0"/>
                </a:lnTo>
                <a:lnTo>
                  <a:pt x="16602" y="6248"/>
                </a:lnTo>
                <a:lnTo>
                  <a:pt x="10868" y="16231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47" name="Freihandform: Form 2146">
            <a:extLst>
              <a:ext uri="{FF2B5EF4-FFF2-40B4-BE49-F238E27FC236}">
                <a16:creationId xmlns:a16="http://schemas.microsoft.com/office/drawing/2014/main" id="{226B2AF2-10B1-4C28-A75C-C19E0A157272}"/>
              </a:ext>
            </a:extLst>
          </p:cNvPr>
          <p:cNvSpPr/>
          <p:nvPr/>
        </p:nvSpPr>
        <p:spPr>
          <a:xfrm>
            <a:off x="3942615" y="4951666"/>
            <a:ext cx="19792" cy="16201"/>
          </a:xfrm>
          <a:custGeom>
            <a:avLst/>
            <a:gdLst>
              <a:gd name="connsiteX0" fmla="*/ 14030 w 19792"/>
              <a:gd name="connsiteY0" fmla="*/ 16202 h 16201"/>
              <a:gd name="connsiteX1" fmla="*/ 0 w 19792"/>
              <a:gd name="connsiteY1" fmla="*/ 8115 h 16201"/>
              <a:gd name="connsiteX2" fmla="*/ 14030 w 19792"/>
              <a:gd name="connsiteY2" fmla="*/ 0 h 16201"/>
              <a:gd name="connsiteX3" fmla="*/ 16602 w 19792"/>
              <a:gd name="connsiteY3" fmla="*/ 4382 h 16201"/>
              <a:gd name="connsiteX4" fmla="*/ 19783 w 19792"/>
              <a:gd name="connsiteY4" fmla="*/ 6239 h 16201"/>
              <a:gd name="connsiteX5" fmla="*/ 18726 w 19792"/>
              <a:gd name="connsiteY5" fmla="*/ 8077 h 16201"/>
              <a:gd name="connsiteX6" fmla="*/ 19793 w 19792"/>
              <a:gd name="connsiteY6" fmla="*/ 9925 h 16201"/>
              <a:gd name="connsiteX7" fmla="*/ 16564 w 19792"/>
              <a:gd name="connsiteY7" fmla="*/ 11802 h 16201"/>
              <a:gd name="connsiteX8" fmla="*/ 14030 w 19792"/>
              <a:gd name="connsiteY8" fmla="*/ 16202 h 1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2" h="16201">
                <a:moveTo>
                  <a:pt x="14030" y="16202"/>
                </a:moveTo>
                <a:lnTo>
                  <a:pt x="0" y="8115"/>
                </a:lnTo>
                <a:lnTo>
                  <a:pt x="14030" y="0"/>
                </a:lnTo>
                <a:lnTo>
                  <a:pt x="16602" y="4382"/>
                </a:lnTo>
                <a:lnTo>
                  <a:pt x="19783" y="6239"/>
                </a:lnTo>
                <a:lnTo>
                  <a:pt x="18726" y="8077"/>
                </a:lnTo>
                <a:lnTo>
                  <a:pt x="19793" y="9925"/>
                </a:lnTo>
                <a:lnTo>
                  <a:pt x="16564" y="11802"/>
                </a:lnTo>
                <a:lnTo>
                  <a:pt x="14030" y="16202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48" name="Freihandform: Form 2147">
            <a:extLst>
              <a:ext uri="{FF2B5EF4-FFF2-40B4-BE49-F238E27FC236}">
                <a16:creationId xmlns:a16="http://schemas.microsoft.com/office/drawing/2014/main" id="{6D1A79A9-44E4-4B5B-8800-384308303127}"/>
              </a:ext>
            </a:extLst>
          </p:cNvPr>
          <p:cNvSpPr/>
          <p:nvPr/>
        </p:nvSpPr>
        <p:spPr>
          <a:xfrm>
            <a:off x="3967487" y="3724465"/>
            <a:ext cx="2120453" cy="1230868"/>
          </a:xfrm>
          <a:custGeom>
            <a:avLst/>
            <a:gdLst>
              <a:gd name="connsiteX0" fmla="*/ 5753 w 2120453"/>
              <a:gd name="connsiteY0" fmla="*/ 1230868 h 1230868"/>
              <a:gd name="connsiteX1" fmla="*/ 0 w 2120453"/>
              <a:gd name="connsiteY1" fmla="*/ 1220905 h 1230868"/>
              <a:gd name="connsiteX2" fmla="*/ 10868 w 2120453"/>
              <a:gd name="connsiteY2" fmla="*/ 1214666 h 1230868"/>
              <a:gd name="connsiteX3" fmla="*/ 16602 w 2120453"/>
              <a:gd name="connsiteY3" fmla="*/ 1224630 h 1230868"/>
              <a:gd name="connsiteX4" fmla="*/ 5753 w 2120453"/>
              <a:gd name="connsiteY4" fmla="*/ 1230868 h 1230868"/>
              <a:gd name="connsiteX5" fmla="*/ 27470 w 2120453"/>
              <a:gd name="connsiteY5" fmla="*/ 1218353 h 1230868"/>
              <a:gd name="connsiteX6" fmla="*/ 21727 w 2120453"/>
              <a:gd name="connsiteY6" fmla="*/ 1208361 h 1230868"/>
              <a:gd name="connsiteX7" fmla="*/ 32585 w 2120453"/>
              <a:gd name="connsiteY7" fmla="*/ 1202132 h 1230868"/>
              <a:gd name="connsiteX8" fmla="*/ 38281 w 2120453"/>
              <a:gd name="connsiteY8" fmla="*/ 1212094 h 1230868"/>
              <a:gd name="connsiteX9" fmla="*/ 27470 w 2120453"/>
              <a:gd name="connsiteY9" fmla="*/ 1218353 h 1230868"/>
              <a:gd name="connsiteX10" fmla="*/ 49139 w 2120453"/>
              <a:gd name="connsiteY10" fmla="*/ 1205808 h 1230868"/>
              <a:gd name="connsiteX11" fmla="*/ 43405 w 2120453"/>
              <a:gd name="connsiteY11" fmla="*/ 1195864 h 1230868"/>
              <a:gd name="connsiteX12" fmla="*/ 54245 w 2120453"/>
              <a:gd name="connsiteY12" fmla="*/ 1189616 h 1230868"/>
              <a:gd name="connsiteX13" fmla="*/ 59998 w 2120453"/>
              <a:gd name="connsiteY13" fmla="*/ 1199550 h 1230868"/>
              <a:gd name="connsiteX14" fmla="*/ 49139 w 2120453"/>
              <a:gd name="connsiteY14" fmla="*/ 1205808 h 1230868"/>
              <a:gd name="connsiteX15" fmla="*/ 70828 w 2120453"/>
              <a:gd name="connsiteY15" fmla="*/ 1193311 h 1230868"/>
              <a:gd name="connsiteX16" fmla="*/ 65103 w 2120453"/>
              <a:gd name="connsiteY16" fmla="*/ 1183329 h 1230868"/>
              <a:gd name="connsiteX17" fmla="*/ 75943 w 2120453"/>
              <a:gd name="connsiteY17" fmla="*/ 1177090 h 1230868"/>
              <a:gd name="connsiteX18" fmla="*/ 81686 w 2120453"/>
              <a:gd name="connsiteY18" fmla="*/ 1187034 h 1230868"/>
              <a:gd name="connsiteX19" fmla="*/ 70828 w 2120453"/>
              <a:gd name="connsiteY19" fmla="*/ 1193311 h 1230868"/>
              <a:gd name="connsiteX20" fmla="*/ 92535 w 2120453"/>
              <a:gd name="connsiteY20" fmla="*/ 1180767 h 1230868"/>
              <a:gd name="connsiteX21" fmla="*/ 86801 w 2120453"/>
              <a:gd name="connsiteY21" fmla="*/ 1170861 h 1230868"/>
              <a:gd name="connsiteX22" fmla="*/ 97612 w 2120453"/>
              <a:gd name="connsiteY22" fmla="*/ 1164565 h 1230868"/>
              <a:gd name="connsiteX23" fmla="*/ 103375 w 2120453"/>
              <a:gd name="connsiteY23" fmla="*/ 1174518 h 1230868"/>
              <a:gd name="connsiteX24" fmla="*/ 92535 w 2120453"/>
              <a:gd name="connsiteY24" fmla="*/ 1180767 h 1230868"/>
              <a:gd name="connsiteX25" fmla="*/ 114231 w 2120453"/>
              <a:gd name="connsiteY25" fmla="*/ 1168260 h 1230868"/>
              <a:gd name="connsiteX26" fmla="*/ 108459 w 2120453"/>
              <a:gd name="connsiteY26" fmla="*/ 1158278 h 1230868"/>
              <a:gd name="connsiteX27" fmla="*/ 119289 w 2120453"/>
              <a:gd name="connsiteY27" fmla="*/ 1152039 h 1230868"/>
              <a:gd name="connsiteX28" fmla="*/ 125080 w 2120453"/>
              <a:gd name="connsiteY28" fmla="*/ 1162022 h 1230868"/>
              <a:gd name="connsiteX29" fmla="*/ 114231 w 2120453"/>
              <a:gd name="connsiteY29" fmla="*/ 1168260 h 1230868"/>
              <a:gd name="connsiteX30" fmla="*/ 135910 w 2120453"/>
              <a:gd name="connsiteY30" fmla="*/ 1155725 h 1230868"/>
              <a:gd name="connsiteX31" fmla="*/ 130157 w 2120453"/>
              <a:gd name="connsiteY31" fmla="*/ 1145762 h 1230868"/>
              <a:gd name="connsiteX32" fmla="*/ 140987 w 2120453"/>
              <a:gd name="connsiteY32" fmla="*/ 1139505 h 1230868"/>
              <a:gd name="connsiteX33" fmla="*/ 146740 w 2120453"/>
              <a:gd name="connsiteY33" fmla="*/ 1149477 h 1230868"/>
              <a:gd name="connsiteX34" fmla="*/ 135910 w 2120453"/>
              <a:gd name="connsiteY34" fmla="*/ 1155725 h 1230868"/>
              <a:gd name="connsiteX35" fmla="*/ 157599 w 2120453"/>
              <a:gd name="connsiteY35" fmla="*/ 1143210 h 1230868"/>
              <a:gd name="connsiteX36" fmla="*/ 151846 w 2120453"/>
              <a:gd name="connsiteY36" fmla="*/ 1133265 h 1230868"/>
              <a:gd name="connsiteX37" fmla="*/ 162685 w 2120453"/>
              <a:gd name="connsiteY37" fmla="*/ 1127017 h 1230868"/>
              <a:gd name="connsiteX38" fmla="*/ 168457 w 2120453"/>
              <a:gd name="connsiteY38" fmla="*/ 1136914 h 1230868"/>
              <a:gd name="connsiteX39" fmla="*/ 157599 w 2120453"/>
              <a:gd name="connsiteY39" fmla="*/ 1143210 h 1230868"/>
              <a:gd name="connsiteX40" fmla="*/ 179259 w 2120453"/>
              <a:gd name="connsiteY40" fmla="*/ 1130684 h 1230868"/>
              <a:gd name="connsiteX41" fmla="*/ 173505 w 2120453"/>
              <a:gd name="connsiteY41" fmla="*/ 1120731 h 1230868"/>
              <a:gd name="connsiteX42" fmla="*/ 184373 w 2120453"/>
              <a:gd name="connsiteY42" fmla="*/ 1114482 h 1230868"/>
              <a:gd name="connsiteX43" fmla="*/ 190108 w 2120453"/>
              <a:gd name="connsiteY43" fmla="*/ 1124436 h 1230868"/>
              <a:gd name="connsiteX44" fmla="*/ 179259 w 2120453"/>
              <a:gd name="connsiteY44" fmla="*/ 1130684 h 1230868"/>
              <a:gd name="connsiteX45" fmla="*/ 200985 w 2120453"/>
              <a:gd name="connsiteY45" fmla="*/ 1118178 h 1230868"/>
              <a:gd name="connsiteX46" fmla="*/ 195232 w 2120453"/>
              <a:gd name="connsiteY46" fmla="*/ 1108215 h 1230868"/>
              <a:gd name="connsiteX47" fmla="*/ 206071 w 2120453"/>
              <a:gd name="connsiteY47" fmla="*/ 1101938 h 1230868"/>
              <a:gd name="connsiteX48" fmla="*/ 211796 w 2120453"/>
              <a:gd name="connsiteY48" fmla="*/ 1111891 h 1230868"/>
              <a:gd name="connsiteX49" fmla="*/ 200985 w 2120453"/>
              <a:gd name="connsiteY49" fmla="*/ 1118178 h 1230868"/>
              <a:gd name="connsiteX50" fmla="*/ 222635 w 2120453"/>
              <a:gd name="connsiteY50" fmla="*/ 1105643 h 1230868"/>
              <a:gd name="connsiteX51" fmla="*/ 216911 w 2120453"/>
              <a:gd name="connsiteY51" fmla="*/ 1095699 h 1230868"/>
              <a:gd name="connsiteX52" fmla="*/ 227750 w 2120453"/>
              <a:gd name="connsiteY52" fmla="*/ 1089422 h 1230868"/>
              <a:gd name="connsiteX53" fmla="*/ 233494 w 2120453"/>
              <a:gd name="connsiteY53" fmla="*/ 1099385 h 1230868"/>
              <a:gd name="connsiteX54" fmla="*/ 222635 w 2120453"/>
              <a:gd name="connsiteY54" fmla="*/ 1105643 h 1230868"/>
              <a:gd name="connsiteX55" fmla="*/ 244362 w 2120453"/>
              <a:gd name="connsiteY55" fmla="*/ 1093118 h 1230868"/>
              <a:gd name="connsiteX56" fmla="*/ 238609 w 2120453"/>
              <a:gd name="connsiteY56" fmla="*/ 1083174 h 1230868"/>
              <a:gd name="connsiteX57" fmla="*/ 249420 w 2120453"/>
              <a:gd name="connsiteY57" fmla="*/ 1076916 h 1230868"/>
              <a:gd name="connsiteX58" fmla="*/ 255173 w 2120453"/>
              <a:gd name="connsiteY58" fmla="*/ 1086860 h 1230868"/>
              <a:gd name="connsiteX59" fmla="*/ 244362 w 2120453"/>
              <a:gd name="connsiteY59" fmla="*/ 1093118 h 1230868"/>
              <a:gd name="connsiteX60" fmla="*/ 266031 w 2120453"/>
              <a:gd name="connsiteY60" fmla="*/ 1080583 h 1230868"/>
              <a:gd name="connsiteX61" fmla="*/ 260297 w 2120453"/>
              <a:gd name="connsiteY61" fmla="*/ 1070639 h 1230868"/>
              <a:gd name="connsiteX62" fmla="*/ 271137 w 2120453"/>
              <a:gd name="connsiteY62" fmla="*/ 1064400 h 1230868"/>
              <a:gd name="connsiteX63" fmla="*/ 276890 w 2120453"/>
              <a:gd name="connsiteY63" fmla="*/ 1074344 h 1230868"/>
              <a:gd name="connsiteX64" fmla="*/ 266031 w 2120453"/>
              <a:gd name="connsiteY64" fmla="*/ 1080583 h 1230868"/>
              <a:gd name="connsiteX65" fmla="*/ 287739 w 2120453"/>
              <a:gd name="connsiteY65" fmla="*/ 1068076 h 1230868"/>
              <a:gd name="connsiteX66" fmla="*/ 281967 w 2120453"/>
              <a:gd name="connsiteY66" fmla="*/ 1058142 h 1230868"/>
              <a:gd name="connsiteX67" fmla="*/ 292787 w 2120453"/>
              <a:gd name="connsiteY67" fmla="*/ 1051865 h 1230868"/>
              <a:gd name="connsiteX68" fmla="*/ 298578 w 2120453"/>
              <a:gd name="connsiteY68" fmla="*/ 1061847 h 1230868"/>
              <a:gd name="connsiteX69" fmla="*/ 287739 w 2120453"/>
              <a:gd name="connsiteY69" fmla="*/ 1068076 h 1230868"/>
              <a:gd name="connsiteX70" fmla="*/ 309408 w 2120453"/>
              <a:gd name="connsiteY70" fmla="*/ 1055551 h 1230868"/>
              <a:gd name="connsiteX71" fmla="*/ 303646 w 2120453"/>
              <a:gd name="connsiteY71" fmla="*/ 1045598 h 1230868"/>
              <a:gd name="connsiteX72" fmla="*/ 314514 w 2120453"/>
              <a:gd name="connsiteY72" fmla="*/ 1039349 h 1230868"/>
              <a:gd name="connsiteX73" fmla="*/ 320276 w 2120453"/>
              <a:gd name="connsiteY73" fmla="*/ 1049303 h 1230868"/>
              <a:gd name="connsiteX74" fmla="*/ 309408 w 2120453"/>
              <a:gd name="connsiteY74" fmla="*/ 1055551 h 1230868"/>
              <a:gd name="connsiteX75" fmla="*/ 331135 w 2120453"/>
              <a:gd name="connsiteY75" fmla="*/ 1043064 h 1230868"/>
              <a:gd name="connsiteX76" fmla="*/ 325353 w 2120453"/>
              <a:gd name="connsiteY76" fmla="*/ 1033072 h 1230868"/>
              <a:gd name="connsiteX77" fmla="*/ 336202 w 2120453"/>
              <a:gd name="connsiteY77" fmla="*/ 1026805 h 1230868"/>
              <a:gd name="connsiteX78" fmla="*/ 341955 w 2120453"/>
              <a:gd name="connsiteY78" fmla="*/ 1036787 h 1230868"/>
              <a:gd name="connsiteX79" fmla="*/ 331135 w 2120453"/>
              <a:gd name="connsiteY79" fmla="*/ 1043064 h 1230868"/>
              <a:gd name="connsiteX80" fmla="*/ 352804 w 2120453"/>
              <a:gd name="connsiteY80" fmla="*/ 1030519 h 1230868"/>
              <a:gd name="connsiteX81" fmla="*/ 347041 w 2120453"/>
              <a:gd name="connsiteY81" fmla="*/ 1020575 h 1230868"/>
              <a:gd name="connsiteX82" fmla="*/ 357890 w 2120453"/>
              <a:gd name="connsiteY82" fmla="*/ 1014289 h 1230868"/>
              <a:gd name="connsiteX83" fmla="*/ 363644 w 2120453"/>
              <a:gd name="connsiteY83" fmla="*/ 1024261 h 1230868"/>
              <a:gd name="connsiteX84" fmla="*/ 352804 w 2120453"/>
              <a:gd name="connsiteY84" fmla="*/ 1030519 h 1230868"/>
              <a:gd name="connsiteX85" fmla="*/ 374464 w 2120453"/>
              <a:gd name="connsiteY85" fmla="*/ 1017975 h 1230868"/>
              <a:gd name="connsiteX86" fmla="*/ 368730 w 2120453"/>
              <a:gd name="connsiteY86" fmla="*/ 1008021 h 1230868"/>
              <a:gd name="connsiteX87" fmla="*/ 379569 w 2120453"/>
              <a:gd name="connsiteY87" fmla="*/ 1001773 h 1230868"/>
              <a:gd name="connsiteX88" fmla="*/ 385303 w 2120453"/>
              <a:gd name="connsiteY88" fmla="*/ 1011736 h 1230868"/>
              <a:gd name="connsiteX89" fmla="*/ 374464 w 2120453"/>
              <a:gd name="connsiteY89" fmla="*/ 1017975 h 1230868"/>
              <a:gd name="connsiteX90" fmla="*/ 396171 w 2120453"/>
              <a:gd name="connsiteY90" fmla="*/ 1005469 h 1230868"/>
              <a:gd name="connsiteX91" fmla="*/ 390418 w 2120453"/>
              <a:gd name="connsiteY91" fmla="*/ 995477 h 1230868"/>
              <a:gd name="connsiteX92" fmla="*/ 401277 w 2120453"/>
              <a:gd name="connsiteY92" fmla="*/ 989257 h 1230868"/>
              <a:gd name="connsiteX93" fmla="*/ 407020 w 2120453"/>
              <a:gd name="connsiteY93" fmla="*/ 999211 h 1230868"/>
              <a:gd name="connsiteX94" fmla="*/ 396171 w 2120453"/>
              <a:gd name="connsiteY94" fmla="*/ 1005469 h 1230868"/>
              <a:gd name="connsiteX95" fmla="*/ 417869 w 2120453"/>
              <a:gd name="connsiteY95" fmla="*/ 992962 h 1230868"/>
              <a:gd name="connsiteX96" fmla="*/ 412116 w 2120453"/>
              <a:gd name="connsiteY96" fmla="*/ 982999 h 1230868"/>
              <a:gd name="connsiteX97" fmla="*/ 422984 w 2120453"/>
              <a:gd name="connsiteY97" fmla="*/ 976713 h 1230868"/>
              <a:gd name="connsiteX98" fmla="*/ 428699 w 2120453"/>
              <a:gd name="connsiteY98" fmla="*/ 986695 h 1230868"/>
              <a:gd name="connsiteX99" fmla="*/ 417869 w 2120453"/>
              <a:gd name="connsiteY99" fmla="*/ 992962 h 1230868"/>
              <a:gd name="connsiteX100" fmla="*/ 439539 w 2120453"/>
              <a:gd name="connsiteY100" fmla="*/ 980409 h 1230868"/>
              <a:gd name="connsiteX101" fmla="*/ 433795 w 2120453"/>
              <a:gd name="connsiteY101" fmla="*/ 970474 h 1230868"/>
              <a:gd name="connsiteX102" fmla="*/ 444625 w 2120453"/>
              <a:gd name="connsiteY102" fmla="*/ 964235 h 1230868"/>
              <a:gd name="connsiteX103" fmla="*/ 450388 w 2120453"/>
              <a:gd name="connsiteY103" fmla="*/ 974160 h 1230868"/>
              <a:gd name="connsiteX104" fmla="*/ 439539 w 2120453"/>
              <a:gd name="connsiteY104" fmla="*/ 980409 h 1230868"/>
              <a:gd name="connsiteX105" fmla="*/ 461237 w 2120453"/>
              <a:gd name="connsiteY105" fmla="*/ 967892 h 1230868"/>
              <a:gd name="connsiteX106" fmla="*/ 455493 w 2120453"/>
              <a:gd name="connsiteY106" fmla="*/ 957949 h 1230868"/>
              <a:gd name="connsiteX107" fmla="*/ 466352 w 2120453"/>
              <a:gd name="connsiteY107" fmla="*/ 951710 h 1230868"/>
              <a:gd name="connsiteX108" fmla="*/ 472086 w 2120453"/>
              <a:gd name="connsiteY108" fmla="*/ 961635 h 1230868"/>
              <a:gd name="connsiteX109" fmla="*/ 461237 w 2120453"/>
              <a:gd name="connsiteY109" fmla="*/ 967892 h 1230868"/>
              <a:gd name="connsiteX110" fmla="*/ 482916 w 2120453"/>
              <a:gd name="connsiteY110" fmla="*/ 955386 h 1230868"/>
              <a:gd name="connsiteX111" fmla="*/ 477182 w 2120453"/>
              <a:gd name="connsiteY111" fmla="*/ 945433 h 1230868"/>
              <a:gd name="connsiteX112" fmla="*/ 488030 w 2120453"/>
              <a:gd name="connsiteY112" fmla="*/ 939175 h 1230868"/>
              <a:gd name="connsiteX113" fmla="*/ 493755 w 2120453"/>
              <a:gd name="connsiteY113" fmla="*/ 949138 h 1230868"/>
              <a:gd name="connsiteX114" fmla="*/ 482916 w 2120453"/>
              <a:gd name="connsiteY114" fmla="*/ 955386 h 1230868"/>
              <a:gd name="connsiteX115" fmla="*/ 504623 w 2120453"/>
              <a:gd name="connsiteY115" fmla="*/ 942861 h 1230868"/>
              <a:gd name="connsiteX116" fmla="*/ 498870 w 2120453"/>
              <a:gd name="connsiteY116" fmla="*/ 932907 h 1230868"/>
              <a:gd name="connsiteX117" fmla="*/ 509719 w 2120453"/>
              <a:gd name="connsiteY117" fmla="*/ 926611 h 1230868"/>
              <a:gd name="connsiteX118" fmla="*/ 515482 w 2120453"/>
              <a:gd name="connsiteY118" fmla="*/ 936603 h 1230868"/>
              <a:gd name="connsiteX119" fmla="*/ 504623 w 2120453"/>
              <a:gd name="connsiteY119" fmla="*/ 942861 h 1230868"/>
              <a:gd name="connsiteX120" fmla="*/ 526321 w 2120453"/>
              <a:gd name="connsiteY120" fmla="*/ 930345 h 1230868"/>
              <a:gd name="connsiteX121" fmla="*/ 520549 w 2120453"/>
              <a:gd name="connsiteY121" fmla="*/ 920372 h 1230868"/>
              <a:gd name="connsiteX122" fmla="*/ 531388 w 2120453"/>
              <a:gd name="connsiteY122" fmla="*/ 914133 h 1230868"/>
              <a:gd name="connsiteX123" fmla="*/ 537170 w 2120453"/>
              <a:gd name="connsiteY123" fmla="*/ 924058 h 1230868"/>
              <a:gd name="connsiteX124" fmla="*/ 526321 w 2120453"/>
              <a:gd name="connsiteY124" fmla="*/ 930345 h 1230868"/>
              <a:gd name="connsiteX125" fmla="*/ 547990 w 2120453"/>
              <a:gd name="connsiteY125" fmla="*/ 917829 h 1230868"/>
              <a:gd name="connsiteX126" fmla="*/ 542237 w 2120453"/>
              <a:gd name="connsiteY126" fmla="*/ 907857 h 1230868"/>
              <a:gd name="connsiteX127" fmla="*/ 553086 w 2120453"/>
              <a:gd name="connsiteY127" fmla="*/ 901618 h 1230868"/>
              <a:gd name="connsiteX128" fmla="*/ 558839 w 2120453"/>
              <a:gd name="connsiteY128" fmla="*/ 911533 h 1230868"/>
              <a:gd name="connsiteX129" fmla="*/ 547990 w 2120453"/>
              <a:gd name="connsiteY129" fmla="*/ 917829 h 1230868"/>
              <a:gd name="connsiteX130" fmla="*/ 569669 w 2120453"/>
              <a:gd name="connsiteY130" fmla="*/ 905275 h 1230868"/>
              <a:gd name="connsiteX131" fmla="*/ 563916 w 2120453"/>
              <a:gd name="connsiteY131" fmla="*/ 895350 h 1230868"/>
              <a:gd name="connsiteX132" fmla="*/ 574775 w 2120453"/>
              <a:gd name="connsiteY132" fmla="*/ 889054 h 1230868"/>
              <a:gd name="connsiteX133" fmla="*/ 580518 w 2120453"/>
              <a:gd name="connsiteY133" fmla="*/ 899036 h 1230868"/>
              <a:gd name="connsiteX134" fmla="*/ 569669 w 2120453"/>
              <a:gd name="connsiteY134" fmla="*/ 905275 h 1230868"/>
              <a:gd name="connsiteX135" fmla="*/ 591377 w 2120453"/>
              <a:gd name="connsiteY135" fmla="*/ 892740 h 1230868"/>
              <a:gd name="connsiteX136" fmla="*/ 585633 w 2120453"/>
              <a:gd name="connsiteY136" fmla="*/ 882815 h 1230868"/>
              <a:gd name="connsiteX137" fmla="*/ 596482 w 2120453"/>
              <a:gd name="connsiteY137" fmla="*/ 876548 h 1230868"/>
              <a:gd name="connsiteX138" fmla="*/ 602207 w 2120453"/>
              <a:gd name="connsiteY138" fmla="*/ 886511 h 1230868"/>
              <a:gd name="connsiteX139" fmla="*/ 591377 w 2120453"/>
              <a:gd name="connsiteY139" fmla="*/ 892740 h 1230868"/>
              <a:gd name="connsiteX140" fmla="*/ 613065 w 2120453"/>
              <a:gd name="connsiteY140" fmla="*/ 880263 h 1230868"/>
              <a:gd name="connsiteX141" fmla="*/ 607293 w 2120453"/>
              <a:gd name="connsiteY141" fmla="*/ 870280 h 1230868"/>
              <a:gd name="connsiteX142" fmla="*/ 618171 w 2120453"/>
              <a:gd name="connsiteY142" fmla="*/ 864032 h 1230868"/>
              <a:gd name="connsiteX143" fmla="*/ 623905 w 2120453"/>
              <a:gd name="connsiteY143" fmla="*/ 873976 h 1230868"/>
              <a:gd name="connsiteX144" fmla="*/ 613065 w 2120453"/>
              <a:gd name="connsiteY144" fmla="*/ 880263 h 1230868"/>
              <a:gd name="connsiteX145" fmla="*/ 634763 w 2120453"/>
              <a:gd name="connsiteY145" fmla="*/ 867737 h 1230868"/>
              <a:gd name="connsiteX146" fmla="*/ 629010 w 2120453"/>
              <a:gd name="connsiteY146" fmla="*/ 857755 h 1230868"/>
              <a:gd name="connsiteX147" fmla="*/ 639840 w 2120453"/>
              <a:gd name="connsiteY147" fmla="*/ 851506 h 1230868"/>
              <a:gd name="connsiteX148" fmla="*/ 645593 w 2120453"/>
              <a:gd name="connsiteY148" fmla="*/ 861479 h 1230868"/>
              <a:gd name="connsiteX149" fmla="*/ 634763 w 2120453"/>
              <a:gd name="connsiteY149" fmla="*/ 867737 h 1230868"/>
              <a:gd name="connsiteX150" fmla="*/ 656471 w 2120453"/>
              <a:gd name="connsiteY150" fmla="*/ 855212 h 1230868"/>
              <a:gd name="connsiteX151" fmla="*/ 650679 w 2120453"/>
              <a:gd name="connsiteY151" fmla="*/ 845258 h 1230868"/>
              <a:gd name="connsiteX152" fmla="*/ 661528 w 2120453"/>
              <a:gd name="connsiteY152" fmla="*/ 839000 h 1230868"/>
              <a:gd name="connsiteX153" fmla="*/ 667291 w 2120453"/>
              <a:gd name="connsiteY153" fmla="*/ 848925 h 1230868"/>
              <a:gd name="connsiteX154" fmla="*/ 656471 w 2120453"/>
              <a:gd name="connsiteY154" fmla="*/ 855212 h 1230868"/>
              <a:gd name="connsiteX155" fmla="*/ 678111 w 2120453"/>
              <a:gd name="connsiteY155" fmla="*/ 842677 h 1230868"/>
              <a:gd name="connsiteX156" fmla="*/ 672387 w 2120453"/>
              <a:gd name="connsiteY156" fmla="*/ 832714 h 1230868"/>
              <a:gd name="connsiteX157" fmla="*/ 683217 w 2120453"/>
              <a:gd name="connsiteY157" fmla="*/ 826494 h 1230868"/>
              <a:gd name="connsiteX158" fmla="*/ 688970 w 2120453"/>
              <a:gd name="connsiteY158" fmla="*/ 836419 h 1230868"/>
              <a:gd name="connsiteX159" fmla="*/ 678111 w 2120453"/>
              <a:gd name="connsiteY159" fmla="*/ 842677 h 1230868"/>
              <a:gd name="connsiteX160" fmla="*/ 699838 w 2120453"/>
              <a:gd name="connsiteY160" fmla="*/ 830171 h 1230868"/>
              <a:gd name="connsiteX161" fmla="*/ 694056 w 2120453"/>
              <a:gd name="connsiteY161" fmla="*/ 820188 h 1230868"/>
              <a:gd name="connsiteX162" fmla="*/ 704915 w 2120453"/>
              <a:gd name="connsiteY162" fmla="*/ 813930 h 1230868"/>
              <a:gd name="connsiteX163" fmla="*/ 710668 w 2120453"/>
              <a:gd name="connsiteY163" fmla="*/ 823922 h 1230868"/>
              <a:gd name="connsiteX164" fmla="*/ 699838 w 2120453"/>
              <a:gd name="connsiteY164" fmla="*/ 830171 h 1230868"/>
              <a:gd name="connsiteX165" fmla="*/ 721498 w 2120453"/>
              <a:gd name="connsiteY165" fmla="*/ 817636 h 1230868"/>
              <a:gd name="connsiteX166" fmla="*/ 715754 w 2120453"/>
              <a:gd name="connsiteY166" fmla="*/ 807701 h 1230868"/>
              <a:gd name="connsiteX167" fmla="*/ 726622 w 2120453"/>
              <a:gd name="connsiteY167" fmla="*/ 801414 h 1230868"/>
              <a:gd name="connsiteX168" fmla="*/ 732337 w 2120453"/>
              <a:gd name="connsiteY168" fmla="*/ 811359 h 1230868"/>
              <a:gd name="connsiteX169" fmla="*/ 721498 w 2120453"/>
              <a:gd name="connsiteY169" fmla="*/ 817636 h 1230868"/>
              <a:gd name="connsiteX170" fmla="*/ 743196 w 2120453"/>
              <a:gd name="connsiteY170" fmla="*/ 805101 h 1230868"/>
              <a:gd name="connsiteX171" fmla="*/ 737433 w 2120453"/>
              <a:gd name="connsiteY171" fmla="*/ 795176 h 1230868"/>
              <a:gd name="connsiteX172" fmla="*/ 748282 w 2120453"/>
              <a:gd name="connsiteY172" fmla="*/ 788927 h 1230868"/>
              <a:gd name="connsiteX173" fmla="*/ 754035 w 2120453"/>
              <a:gd name="connsiteY173" fmla="*/ 798833 h 1230868"/>
              <a:gd name="connsiteX174" fmla="*/ 743196 w 2120453"/>
              <a:gd name="connsiteY174" fmla="*/ 805101 h 1230868"/>
              <a:gd name="connsiteX175" fmla="*/ 764875 w 2120453"/>
              <a:gd name="connsiteY175" fmla="*/ 792585 h 1230868"/>
              <a:gd name="connsiteX176" fmla="*/ 759150 w 2120453"/>
              <a:gd name="connsiteY176" fmla="*/ 782650 h 1230868"/>
              <a:gd name="connsiteX177" fmla="*/ 769990 w 2120453"/>
              <a:gd name="connsiteY177" fmla="*/ 776392 h 1230868"/>
              <a:gd name="connsiteX178" fmla="*/ 775695 w 2120453"/>
              <a:gd name="connsiteY178" fmla="*/ 786346 h 1230868"/>
              <a:gd name="connsiteX179" fmla="*/ 764875 w 2120453"/>
              <a:gd name="connsiteY179" fmla="*/ 792585 h 1230868"/>
              <a:gd name="connsiteX180" fmla="*/ 786563 w 2120453"/>
              <a:gd name="connsiteY180" fmla="*/ 780059 h 1230868"/>
              <a:gd name="connsiteX181" fmla="*/ 780838 w 2120453"/>
              <a:gd name="connsiteY181" fmla="*/ 770125 h 1230868"/>
              <a:gd name="connsiteX182" fmla="*/ 791668 w 2120453"/>
              <a:gd name="connsiteY182" fmla="*/ 763829 h 1230868"/>
              <a:gd name="connsiteX183" fmla="*/ 797412 w 2120453"/>
              <a:gd name="connsiteY183" fmla="*/ 773821 h 1230868"/>
              <a:gd name="connsiteX184" fmla="*/ 786563 w 2120453"/>
              <a:gd name="connsiteY184" fmla="*/ 780059 h 1230868"/>
              <a:gd name="connsiteX185" fmla="*/ 808261 w 2120453"/>
              <a:gd name="connsiteY185" fmla="*/ 767553 h 1230868"/>
              <a:gd name="connsiteX186" fmla="*/ 802498 w 2120453"/>
              <a:gd name="connsiteY186" fmla="*/ 757600 h 1230868"/>
              <a:gd name="connsiteX187" fmla="*/ 813347 w 2120453"/>
              <a:gd name="connsiteY187" fmla="*/ 751332 h 1230868"/>
              <a:gd name="connsiteX188" fmla="*/ 819129 w 2120453"/>
              <a:gd name="connsiteY188" fmla="*/ 761257 h 1230868"/>
              <a:gd name="connsiteX189" fmla="*/ 808261 w 2120453"/>
              <a:gd name="connsiteY189" fmla="*/ 767553 h 1230868"/>
              <a:gd name="connsiteX190" fmla="*/ 829968 w 2120453"/>
              <a:gd name="connsiteY190" fmla="*/ 755037 h 1230868"/>
              <a:gd name="connsiteX191" fmla="*/ 824206 w 2120453"/>
              <a:gd name="connsiteY191" fmla="*/ 745065 h 1230868"/>
              <a:gd name="connsiteX192" fmla="*/ 835036 w 2120453"/>
              <a:gd name="connsiteY192" fmla="*/ 738807 h 1230868"/>
              <a:gd name="connsiteX193" fmla="*/ 840808 w 2120453"/>
              <a:gd name="connsiteY193" fmla="*/ 748770 h 1230868"/>
              <a:gd name="connsiteX194" fmla="*/ 829968 w 2120453"/>
              <a:gd name="connsiteY194" fmla="*/ 755037 h 1230868"/>
              <a:gd name="connsiteX195" fmla="*/ 851647 w 2120453"/>
              <a:gd name="connsiteY195" fmla="*/ 742522 h 1230868"/>
              <a:gd name="connsiteX196" fmla="*/ 845885 w 2120453"/>
              <a:gd name="connsiteY196" fmla="*/ 732568 h 1230868"/>
              <a:gd name="connsiteX197" fmla="*/ 856734 w 2120453"/>
              <a:gd name="connsiteY197" fmla="*/ 726281 h 1230868"/>
              <a:gd name="connsiteX198" fmla="*/ 862515 w 2120453"/>
              <a:gd name="connsiteY198" fmla="*/ 736264 h 1230868"/>
              <a:gd name="connsiteX199" fmla="*/ 851647 w 2120453"/>
              <a:gd name="connsiteY199" fmla="*/ 742522 h 1230868"/>
              <a:gd name="connsiteX200" fmla="*/ 873355 w 2120453"/>
              <a:gd name="connsiteY200" fmla="*/ 729958 h 1230868"/>
              <a:gd name="connsiteX201" fmla="*/ 867554 w 2120453"/>
              <a:gd name="connsiteY201" fmla="*/ 720033 h 1230868"/>
              <a:gd name="connsiteX202" fmla="*/ 878413 w 2120453"/>
              <a:gd name="connsiteY202" fmla="*/ 713804 h 1230868"/>
              <a:gd name="connsiteX203" fmla="*/ 884185 w 2120453"/>
              <a:gd name="connsiteY203" fmla="*/ 723738 h 1230868"/>
              <a:gd name="connsiteX204" fmla="*/ 873355 w 2120453"/>
              <a:gd name="connsiteY204" fmla="*/ 729958 h 1230868"/>
              <a:gd name="connsiteX205" fmla="*/ 894996 w 2120453"/>
              <a:gd name="connsiteY205" fmla="*/ 717480 h 1230868"/>
              <a:gd name="connsiteX206" fmla="*/ 889252 w 2120453"/>
              <a:gd name="connsiteY206" fmla="*/ 707508 h 1230868"/>
              <a:gd name="connsiteX207" fmla="*/ 900111 w 2120453"/>
              <a:gd name="connsiteY207" fmla="*/ 701259 h 1230868"/>
              <a:gd name="connsiteX208" fmla="*/ 905845 w 2120453"/>
              <a:gd name="connsiteY208" fmla="*/ 711203 h 1230868"/>
              <a:gd name="connsiteX209" fmla="*/ 894996 w 2120453"/>
              <a:gd name="connsiteY209" fmla="*/ 717480 h 1230868"/>
              <a:gd name="connsiteX210" fmla="*/ 916722 w 2120453"/>
              <a:gd name="connsiteY210" fmla="*/ 704936 h 1230868"/>
              <a:gd name="connsiteX211" fmla="*/ 910969 w 2120453"/>
              <a:gd name="connsiteY211" fmla="*/ 694992 h 1230868"/>
              <a:gd name="connsiteX212" fmla="*/ 921799 w 2120453"/>
              <a:gd name="connsiteY212" fmla="*/ 688715 h 1230868"/>
              <a:gd name="connsiteX213" fmla="*/ 927543 w 2120453"/>
              <a:gd name="connsiteY213" fmla="*/ 698707 h 1230868"/>
              <a:gd name="connsiteX214" fmla="*/ 916722 w 2120453"/>
              <a:gd name="connsiteY214" fmla="*/ 704936 h 1230868"/>
              <a:gd name="connsiteX215" fmla="*/ 938392 w 2120453"/>
              <a:gd name="connsiteY215" fmla="*/ 692410 h 1230868"/>
              <a:gd name="connsiteX216" fmla="*/ 932648 w 2120453"/>
              <a:gd name="connsiteY216" fmla="*/ 682476 h 1230868"/>
              <a:gd name="connsiteX217" fmla="*/ 943506 w 2120453"/>
              <a:gd name="connsiteY217" fmla="*/ 676208 h 1230868"/>
              <a:gd name="connsiteX218" fmla="*/ 949231 w 2120453"/>
              <a:gd name="connsiteY218" fmla="*/ 686153 h 1230868"/>
              <a:gd name="connsiteX219" fmla="*/ 938392 w 2120453"/>
              <a:gd name="connsiteY219" fmla="*/ 692410 h 1230868"/>
              <a:gd name="connsiteX220" fmla="*/ 960070 w 2120453"/>
              <a:gd name="connsiteY220" fmla="*/ 679895 h 1230868"/>
              <a:gd name="connsiteX221" fmla="*/ 954336 w 2120453"/>
              <a:gd name="connsiteY221" fmla="*/ 669922 h 1230868"/>
              <a:gd name="connsiteX222" fmla="*/ 965185 w 2120453"/>
              <a:gd name="connsiteY222" fmla="*/ 663702 h 1230868"/>
              <a:gd name="connsiteX223" fmla="*/ 970939 w 2120453"/>
              <a:gd name="connsiteY223" fmla="*/ 673637 h 1230868"/>
              <a:gd name="connsiteX224" fmla="*/ 960070 w 2120453"/>
              <a:gd name="connsiteY224" fmla="*/ 679895 h 1230868"/>
              <a:gd name="connsiteX225" fmla="*/ 981768 w 2120453"/>
              <a:gd name="connsiteY225" fmla="*/ 667360 h 1230868"/>
              <a:gd name="connsiteX226" fmla="*/ 976034 w 2120453"/>
              <a:gd name="connsiteY226" fmla="*/ 657435 h 1230868"/>
              <a:gd name="connsiteX227" fmla="*/ 986864 w 2120453"/>
              <a:gd name="connsiteY227" fmla="*/ 651167 h 1230868"/>
              <a:gd name="connsiteX228" fmla="*/ 992617 w 2120453"/>
              <a:gd name="connsiteY228" fmla="*/ 661130 h 1230868"/>
              <a:gd name="connsiteX229" fmla="*/ 981768 w 2120453"/>
              <a:gd name="connsiteY229" fmla="*/ 667360 h 1230868"/>
              <a:gd name="connsiteX230" fmla="*/ 1003457 w 2120453"/>
              <a:gd name="connsiteY230" fmla="*/ 654853 h 1230868"/>
              <a:gd name="connsiteX231" fmla="*/ 997704 w 2120453"/>
              <a:gd name="connsiteY231" fmla="*/ 644900 h 1230868"/>
              <a:gd name="connsiteX232" fmla="*/ 1008562 w 2120453"/>
              <a:gd name="connsiteY232" fmla="*/ 638623 h 1230868"/>
              <a:gd name="connsiteX233" fmla="*/ 1014315 w 2120453"/>
              <a:gd name="connsiteY233" fmla="*/ 648586 h 1230868"/>
              <a:gd name="connsiteX234" fmla="*/ 1003457 w 2120453"/>
              <a:gd name="connsiteY234" fmla="*/ 654853 h 1230868"/>
              <a:gd name="connsiteX235" fmla="*/ 1025174 w 2120453"/>
              <a:gd name="connsiteY235" fmla="*/ 642328 h 1230868"/>
              <a:gd name="connsiteX236" fmla="*/ 1019392 w 2120453"/>
              <a:gd name="connsiteY236" fmla="*/ 632384 h 1230868"/>
              <a:gd name="connsiteX237" fmla="*/ 1030241 w 2120453"/>
              <a:gd name="connsiteY237" fmla="*/ 626145 h 1230868"/>
              <a:gd name="connsiteX238" fmla="*/ 1036013 w 2120453"/>
              <a:gd name="connsiteY238" fmla="*/ 636051 h 1230868"/>
              <a:gd name="connsiteX239" fmla="*/ 1025174 w 2120453"/>
              <a:gd name="connsiteY239" fmla="*/ 642328 h 1230868"/>
              <a:gd name="connsiteX240" fmla="*/ 1046834 w 2120453"/>
              <a:gd name="connsiteY240" fmla="*/ 629822 h 1230868"/>
              <a:gd name="connsiteX241" fmla="*/ 1041081 w 2120453"/>
              <a:gd name="connsiteY241" fmla="*/ 619858 h 1230868"/>
              <a:gd name="connsiteX242" fmla="*/ 1051920 w 2120453"/>
              <a:gd name="connsiteY242" fmla="*/ 613581 h 1230868"/>
              <a:gd name="connsiteX243" fmla="*/ 1057711 w 2120453"/>
              <a:gd name="connsiteY243" fmla="*/ 623545 h 1230868"/>
              <a:gd name="connsiteX244" fmla="*/ 1046834 w 2120453"/>
              <a:gd name="connsiteY244" fmla="*/ 629822 h 1230868"/>
              <a:gd name="connsiteX245" fmla="*/ 1068522 w 2120453"/>
              <a:gd name="connsiteY245" fmla="*/ 617277 h 1230868"/>
              <a:gd name="connsiteX246" fmla="*/ 1062769 w 2120453"/>
              <a:gd name="connsiteY246" fmla="*/ 607314 h 1230868"/>
              <a:gd name="connsiteX247" fmla="*/ 1073637 w 2120453"/>
              <a:gd name="connsiteY247" fmla="*/ 601094 h 1230868"/>
              <a:gd name="connsiteX248" fmla="*/ 1079343 w 2120453"/>
              <a:gd name="connsiteY248" fmla="*/ 611038 h 1230868"/>
              <a:gd name="connsiteX249" fmla="*/ 1068522 w 2120453"/>
              <a:gd name="connsiteY249" fmla="*/ 617277 h 1230868"/>
              <a:gd name="connsiteX250" fmla="*/ 1090201 w 2120453"/>
              <a:gd name="connsiteY250" fmla="*/ 604761 h 1230868"/>
              <a:gd name="connsiteX251" fmla="*/ 1084477 w 2120453"/>
              <a:gd name="connsiteY251" fmla="*/ 594808 h 1230868"/>
              <a:gd name="connsiteX252" fmla="*/ 1095316 w 2120453"/>
              <a:gd name="connsiteY252" fmla="*/ 588550 h 1230868"/>
              <a:gd name="connsiteX253" fmla="*/ 1101060 w 2120453"/>
              <a:gd name="connsiteY253" fmla="*/ 598523 h 1230868"/>
              <a:gd name="connsiteX254" fmla="*/ 1090201 w 2120453"/>
              <a:gd name="connsiteY254" fmla="*/ 604761 h 1230868"/>
              <a:gd name="connsiteX255" fmla="*/ 1111909 w 2120453"/>
              <a:gd name="connsiteY255" fmla="*/ 592255 h 1230868"/>
              <a:gd name="connsiteX256" fmla="*/ 1106155 w 2120453"/>
              <a:gd name="connsiteY256" fmla="*/ 582283 h 1230868"/>
              <a:gd name="connsiteX257" fmla="*/ 1117024 w 2120453"/>
              <a:gd name="connsiteY257" fmla="*/ 576024 h 1230868"/>
              <a:gd name="connsiteX258" fmla="*/ 1122757 w 2120453"/>
              <a:gd name="connsiteY258" fmla="*/ 585988 h 1230868"/>
              <a:gd name="connsiteX259" fmla="*/ 1111909 w 2120453"/>
              <a:gd name="connsiteY259" fmla="*/ 592255 h 1230868"/>
              <a:gd name="connsiteX260" fmla="*/ 1133587 w 2120453"/>
              <a:gd name="connsiteY260" fmla="*/ 579711 h 1230868"/>
              <a:gd name="connsiteX261" fmla="*/ 1127844 w 2120453"/>
              <a:gd name="connsiteY261" fmla="*/ 569767 h 1230868"/>
              <a:gd name="connsiteX262" fmla="*/ 1138693 w 2120453"/>
              <a:gd name="connsiteY262" fmla="*/ 563518 h 1230868"/>
              <a:gd name="connsiteX263" fmla="*/ 1144436 w 2120453"/>
              <a:gd name="connsiteY263" fmla="*/ 573472 h 1230868"/>
              <a:gd name="connsiteX264" fmla="*/ 1133587 w 2120453"/>
              <a:gd name="connsiteY264" fmla="*/ 579711 h 1230868"/>
              <a:gd name="connsiteX265" fmla="*/ 1155285 w 2120453"/>
              <a:gd name="connsiteY265" fmla="*/ 567204 h 1230868"/>
              <a:gd name="connsiteX266" fmla="*/ 1149523 w 2120453"/>
              <a:gd name="connsiteY266" fmla="*/ 557270 h 1230868"/>
              <a:gd name="connsiteX267" fmla="*/ 1160372 w 2120453"/>
              <a:gd name="connsiteY267" fmla="*/ 550983 h 1230868"/>
              <a:gd name="connsiteX268" fmla="*/ 1166134 w 2120453"/>
              <a:gd name="connsiteY268" fmla="*/ 560937 h 1230868"/>
              <a:gd name="connsiteX269" fmla="*/ 1155285 w 2120453"/>
              <a:gd name="connsiteY269" fmla="*/ 567204 h 1230868"/>
              <a:gd name="connsiteX270" fmla="*/ 1176974 w 2120453"/>
              <a:gd name="connsiteY270" fmla="*/ 554698 h 1230868"/>
              <a:gd name="connsiteX271" fmla="*/ 1171240 w 2120453"/>
              <a:gd name="connsiteY271" fmla="*/ 544706 h 1230868"/>
              <a:gd name="connsiteX272" fmla="*/ 1182108 w 2120453"/>
              <a:gd name="connsiteY272" fmla="*/ 538477 h 1230868"/>
              <a:gd name="connsiteX273" fmla="*/ 1187813 w 2120453"/>
              <a:gd name="connsiteY273" fmla="*/ 548402 h 1230868"/>
              <a:gd name="connsiteX274" fmla="*/ 1176974 w 2120453"/>
              <a:gd name="connsiteY274" fmla="*/ 554698 h 1230868"/>
              <a:gd name="connsiteX275" fmla="*/ 1198672 w 2120453"/>
              <a:gd name="connsiteY275" fmla="*/ 542144 h 1230868"/>
              <a:gd name="connsiteX276" fmla="*/ 1192909 w 2120453"/>
              <a:gd name="connsiteY276" fmla="*/ 532181 h 1230868"/>
              <a:gd name="connsiteX277" fmla="*/ 1203758 w 2120453"/>
              <a:gd name="connsiteY277" fmla="*/ 525932 h 1230868"/>
              <a:gd name="connsiteX278" fmla="*/ 1209521 w 2120453"/>
              <a:gd name="connsiteY278" fmla="*/ 535896 h 1230868"/>
              <a:gd name="connsiteX279" fmla="*/ 1198672 w 2120453"/>
              <a:gd name="connsiteY279" fmla="*/ 542144 h 1230868"/>
              <a:gd name="connsiteX280" fmla="*/ 1220379 w 2120453"/>
              <a:gd name="connsiteY280" fmla="*/ 529628 h 1230868"/>
              <a:gd name="connsiteX281" fmla="*/ 1214598 w 2120453"/>
              <a:gd name="connsiteY281" fmla="*/ 519694 h 1230868"/>
              <a:gd name="connsiteX282" fmla="*/ 1225428 w 2120453"/>
              <a:gd name="connsiteY282" fmla="*/ 513426 h 1230868"/>
              <a:gd name="connsiteX283" fmla="*/ 1231228 w 2120453"/>
              <a:gd name="connsiteY283" fmla="*/ 523380 h 1230868"/>
              <a:gd name="connsiteX284" fmla="*/ 1220379 w 2120453"/>
              <a:gd name="connsiteY284" fmla="*/ 529628 h 1230868"/>
              <a:gd name="connsiteX285" fmla="*/ 1242049 w 2120453"/>
              <a:gd name="connsiteY285" fmla="*/ 517112 h 1230868"/>
              <a:gd name="connsiteX286" fmla="*/ 1236286 w 2120453"/>
              <a:gd name="connsiteY286" fmla="*/ 507168 h 1230868"/>
              <a:gd name="connsiteX287" fmla="*/ 1247154 w 2120453"/>
              <a:gd name="connsiteY287" fmla="*/ 500901 h 1230868"/>
              <a:gd name="connsiteX288" fmla="*/ 1252888 w 2120453"/>
              <a:gd name="connsiteY288" fmla="*/ 510835 h 1230868"/>
              <a:gd name="connsiteX289" fmla="*/ 1242049 w 2120453"/>
              <a:gd name="connsiteY289" fmla="*/ 517112 h 1230868"/>
              <a:gd name="connsiteX290" fmla="*/ 1263708 w 2120453"/>
              <a:gd name="connsiteY290" fmla="*/ 504587 h 1230868"/>
              <a:gd name="connsiteX291" fmla="*/ 1257974 w 2120453"/>
              <a:gd name="connsiteY291" fmla="*/ 494614 h 1230868"/>
              <a:gd name="connsiteX292" fmla="*/ 1268823 w 2120453"/>
              <a:gd name="connsiteY292" fmla="*/ 488375 h 1230868"/>
              <a:gd name="connsiteX293" fmla="*/ 1274557 w 2120453"/>
              <a:gd name="connsiteY293" fmla="*/ 498358 h 1230868"/>
              <a:gd name="connsiteX294" fmla="*/ 1263708 w 2120453"/>
              <a:gd name="connsiteY294" fmla="*/ 504587 h 1230868"/>
              <a:gd name="connsiteX295" fmla="*/ 1285435 w 2120453"/>
              <a:gd name="connsiteY295" fmla="*/ 492071 h 1230868"/>
              <a:gd name="connsiteX296" fmla="*/ 1279663 w 2120453"/>
              <a:gd name="connsiteY296" fmla="*/ 482117 h 1230868"/>
              <a:gd name="connsiteX297" fmla="*/ 1290531 w 2120453"/>
              <a:gd name="connsiteY297" fmla="*/ 475850 h 1230868"/>
              <a:gd name="connsiteX298" fmla="*/ 1296284 w 2120453"/>
              <a:gd name="connsiteY298" fmla="*/ 485813 h 1230868"/>
              <a:gd name="connsiteX299" fmla="*/ 1285435 w 2120453"/>
              <a:gd name="connsiteY299" fmla="*/ 492071 h 1230868"/>
              <a:gd name="connsiteX300" fmla="*/ 1307104 w 2120453"/>
              <a:gd name="connsiteY300" fmla="*/ 479536 h 1230868"/>
              <a:gd name="connsiteX301" fmla="*/ 1301370 w 2120453"/>
              <a:gd name="connsiteY301" fmla="*/ 469573 h 1230868"/>
              <a:gd name="connsiteX302" fmla="*/ 1312219 w 2120453"/>
              <a:gd name="connsiteY302" fmla="*/ 463344 h 1230868"/>
              <a:gd name="connsiteX303" fmla="*/ 1317934 w 2120453"/>
              <a:gd name="connsiteY303" fmla="*/ 473278 h 1230868"/>
              <a:gd name="connsiteX304" fmla="*/ 1307104 w 2120453"/>
              <a:gd name="connsiteY304" fmla="*/ 479536 h 1230868"/>
              <a:gd name="connsiteX305" fmla="*/ 1328802 w 2120453"/>
              <a:gd name="connsiteY305" fmla="*/ 467040 h 1230868"/>
              <a:gd name="connsiteX306" fmla="*/ 1323059 w 2120453"/>
              <a:gd name="connsiteY306" fmla="*/ 457076 h 1230868"/>
              <a:gd name="connsiteX307" fmla="*/ 1333917 w 2120453"/>
              <a:gd name="connsiteY307" fmla="*/ 450828 h 1230868"/>
              <a:gd name="connsiteX308" fmla="*/ 1339642 w 2120453"/>
              <a:gd name="connsiteY308" fmla="*/ 460781 h 1230868"/>
              <a:gd name="connsiteX309" fmla="*/ 1328802 w 2120453"/>
              <a:gd name="connsiteY309" fmla="*/ 467040 h 1230868"/>
              <a:gd name="connsiteX310" fmla="*/ 1350472 w 2120453"/>
              <a:gd name="connsiteY310" fmla="*/ 454514 h 1230868"/>
              <a:gd name="connsiteX311" fmla="*/ 1344738 w 2120453"/>
              <a:gd name="connsiteY311" fmla="*/ 444560 h 1230868"/>
              <a:gd name="connsiteX312" fmla="*/ 1355587 w 2120453"/>
              <a:gd name="connsiteY312" fmla="*/ 438265 h 1230868"/>
              <a:gd name="connsiteX313" fmla="*/ 1361340 w 2120453"/>
              <a:gd name="connsiteY313" fmla="*/ 448285 h 1230868"/>
              <a:gd name="connsiteX314" fmla="*/ 1350472 w 2120453"/>
              <a:gd name="connsiteY314" fmla="*/ 454514 h 1230868"/>
              <a:gd name="connsiteX315" fmla="*/ 1372170 w 2120453"/>
              <a:gd name="connsiteY315" fmla="*/ 441979 h 1230868"/>
              <a:gd name="connsiteX316" fmla="*/ 1366445 w 2120453"/>
              <a:gd name="connsiteY316" fmla="*/ 432026 h 1230868"/>
              <a:gd name="connsiteX317" fmla="*/ 1377265 w 2120453"/>
              <a:gd name="connsiteY317" fmla="*/ 425748 h 1230868"/>
              <a:gd name="connsiteX318" fmla="*/ 1383038 w 2120453"/>
              <a:gd name="connsiteY318" fmla="*/ 435731 h 1230868"/>
              <a:gd name="connsiteX319" fmla="*/ 1372170 w 2120453"/>
              <a:gd name="connsiteY319" fmla="*/ 441979 h 1230868"/>
              <a:gd name="connsiteX320" fmla="*/ 1393858 w 2120453"/>
              <a:gd name="connsiteY320" fmla="*/ 429473 h 1230868"/>
              <a:gd name="connsiteX321" fmla="*/ 1388115 w 2120453"/>
              <a:gd name="connsiteY321" fmla="*/ 419500 h 1230868"/>
              <a:gd name="connsiteX322" fmla="*/ 1398963 w 2120453"/>
              <a:gd name="connsiteY322" fmla="*/ 413252 h 1230868"/>
              <a:gd name="connsiteX323" fmla="*/ 1404717 w 2120453"/>
              <a:gd name="connsiteY323" fmla="*/ 423186 h 1230868"/>
              <a:gd name="connsiteX324" fmla="*/ 1393858 w 2120453"/>
              <a:gd name="connsiteY324" fmla="*/ 429473 h 1230868"/>
              <a:gd name="connsiteX325" fmla="*/ 1415565 w 2120453"/>
              <a:gd name="connsiteY325" fmla="*/ 416938 h 1230868"/>
              <a:gd name="connsiteX326" fmla="*/ 1409784 w 2120453"/>
              <a:gd name="connsiteY326" fmla="*/ 406965 h 1230868"/>
              <a:gd name="connsiteX327" fmla="*/ 1420642 w 2120453"/>
              <a:gd name="connsiteY327" fmla="*/ 400698 h 1230868"/>
              <a:gd name="connsiteX328" fmla="*/ 1426395 w 2120453"/>
              <a:gd name="connsiteY328" fmla="*/ 410680 h 1230868"/>
              <a:gd name="connsiteX329" fmla="*/ 1415565 w 2120453"/>
              <a:gd name="connsiteY329" fmla="*/ 416938 h 1230868"/>
              <a:gd name="connsiteX330" fmla="*/ 1437254 w 2120453"/>
              <a:gd name="connsiteY330" fmla="*/ 404413 h 1230868"/>
              <a:gd name="connsiteX331" fmla="*/ 1431501 w 2120453"/>
              <a:gd name="connsiteY331" fmla="*/ 394488 h 1230868"/>
              <a:gd name="connsiteX332" fmla="*/ 1442321 w 2120453"/>
              <a:gd name="connsiteY332" fmla="*/ 388191 h 1230868"/>
              <a:gd name="connsiteX333" fmla="*/ 1448093 w 2120453"/>
              <a:gd name="connsiteY333" fmla="*/ 398136 h 1230868"/>
              <a:gd name="connsiteX334" fmla="*/ 1437254 w 2120453"/>
              <a:gd name="connsiteY334" fmla="*/ 404413 h 1230868"/>
              <a:gd name="connsiteX335" fmla="*/ 1458952 w 2120453"/>
              <a:gd name="connsiteY335" fmla="*/ 391897 h 1230868"/>
              <a:gd name="connsiteX336" fmla="*/ 1453180 w 2120453"/>
              <a:gd name="connsiteY336" fmla="*/ 381905 h 1230868"/>
              <a:gd name="connsiteX337" fmla="*/ 1464029 w 2120453"/>
              <a:gd name="connsiteY337" fmla="*/ 375676 h 1230868"/>
              <a:gd name="connsiteX338" fmla="*/ 1469782 w 2120453"/>
              <a:gd name="connsiteY338" fmla="*/ 385629 h 1230868"/>
              <a:gd name="connsiteX339" fmla="*/ 1458952 w 2120453"/>
              <a:gd name="connsiteY339" fmla="*/ 391897 h 1230868"/>
              <a:gd name="connsiteX340" fmla="*/ 1480602 w 2120453"/>
              <a:gd name="connsiteY340" fmla="*/ 379362 h 1230868"/>
              <a:gd name="connsiteX341" fmla="*/ 1474878 w 2120453"/>
              <a:gd name="connsiteY341" fmla="*/ 369427 h 1230868"/>
              <a:gd name="connsiteX342" fmla="*/ 1485717 w 2120453"/>
              <a:gd name="connsiteY342" fmla="*/ 363150 h 1230868"/>
              <a:gd name="connsiteX343" fmla="*/ 1491451 w 2120453"/>
              <a:gd name="connsiteY343" fmla="*/ 373113 h 1230868"/>
              <a:gd name="connsiteX344" fmla="*/ 1480602 w 2120453"/>
              <a:gd name="connsiteY344" fmla="*/ 379362 h 1230868"/>
              <a:gd name="connsiteX345" fmla="*/ 1502300 w 2120453"/>
              <a:gd name="connsiteY345" fmla="*/ 366827 h 1230868"/>
              <a:gd name="connsiteX346" fmla="*/ 1496566 w 2120453"/>
              <a:gd name="connsiteY346" fmla="*/ 356911 h 1230868"/>
              <a:gd name="connsiteX347" fmla="*/ 1507415 w 2120453"/>
              <a:gd name="connsiteY347" fmla="*/ 350654 h 1230868"/>
              <a:gd name="connsiteX348" fmla="*/ 1513168 w 2120453"/>
              <a:gd name="connsiteY348" fmla="*/ 360597 h 1230868"/>
              <a:gd name="connsiteX349" fmla="*/ 1502300 w 2120453"/>
              <a:gd name="connsiteY349" fmla="*/ 366827 h 1230868"/>
              <a:gd name="connsiteX350" fmla="*/ 1523998 w 2120453"/>
              <a:gd name="connsiteY350" fmla="*/ 354311 h 1230868"/>
              <a:gd name="connsiteX351" fmla="*/ 1518245 w 2120453"/>
              <a:gd name="connsiteY351" fmla="*/ 344376 h 1230868"/>
              <a:gd name="connsiteX352" fmla="*/ 1529094 w 2120453"/>
              <a:gd name="connsiteY352" fmla="*/ 338109 h 1230868"/>
              <a:gd name="connsiteX353" fmla="*/ 1534847 w 2120453"/>
              <a:gd name="connsiteY353" fmla="*/ 348053 h 1230868"/>
              <a:gd name="connsiteX354" fmla="*/ 1523998 w 2120453"/>
              <a:gd name="connsiteY354" fmla="*/ 354311 h 1230868"/>
              <a:gd name="connsiteX355" fmla="*/ 1545668 w 2120453"/>
              <a:gd name="connsiteY355" fmla="*/ 341795 h 1230868"/>
              <a:gd name="connsiteX356" fmla="*/ 1539924 w 2120453"/>
              <a:gd name="connsiteY356" fmla="*/ 331842 h 1230868"/>
              <a:gd name="connsiteX357" fmla="*/ 1550763 w 2120453"/>
              <a:gd name="connsiteY357" fmla="*/ 325593 h 1230868"/>
              <a:gd name="connsiteX358" fmla="*/ 1556526 w 2120453"/>
              <a:gd name="connsiteY358" fmla="*/ 335566 h 1230868"/>
              <a:gd name="connsiteX359" fmla="*/ 1545668 w 2120453"/>
              <a:gd name="connsiteY359" fmla="*/ 341795 h 1230868"/>
              <a:gd name="connsiteX360" fmla="*/ 1567356 w 2120453"/>
              <a:gd name="connsiteY360" fmla="*/ 329270 h 1230868"/>
              <a:gd name="connsiteX361" fmla="*/ 1561622 w 2120453"/>
              <a:gd name="connsiteY361" fmla="*/ 319326 h 1230868"/>
              <a:gd name="connsiteX362" fmla="*/ 1572471 w 2120453"/>
              <a:gd name="connsiteY362" fmla="*/ 313049 h 1230868"/>
              <a:gd name="connsiteX363" fmla="*/ 1578224 w 2120453"/>
              <a:gd name="connsiteY363" fmla="*/ 323031 h 1230868"/>
              <a:gd name="connsiteX364" fmla="*/ 1567356 w 2120453"/>
              <a:gd name="connsiteY364" fmla="*/ 329270 h 1230868"/>
              <a:gd name="connsiteX365" fmla="*/ 1589063 w 2120453"/>
              <a:gd name="connsiteY365" fmla="*/ 316764 h 1230868"/>
              <a:gd name="connsiteX366" fmla="*/ 1583329 w 2120453"/>
              <a:gd name="connsiteY366" fmla="*/ 306791 h 1230868"/>
              <a:gd name="connsiteX367" fmla="*/ 1594178 w 2120453"/>
              <a:gd name="connsiteY367" fmla="*/ 300533 h 1230868"/>
              <a:gd name="connsiteX368" fmla="*/ 1599893 w 2120453"/>
              <a:gd name="connsiteY368" fmla="*/ 310505 h 1230868"/>
              <a:gd name="connsiteX369" fmla="*/ 1589063 w 2120453"/>
              <a:gd name="connsiteY369" fmla="*/ 316764 h 1230868"/>
              <a:gd name="connsiteX370" fmla="*/ 1610752 w 2120453"/>
              <a:gd name="connsiteY370" fmla="*/ 304248 h 1230868"/>
              <a:gd name="connsiteX371" fmla="*/ 1604999 w 2120453"/>
              <a:gd name="connsiteY371" fmla="*/ 294275 h 1230868"/>
              <a:gd name="connsiteX372" fmla="*/ 1615867 w 2120453"/>
              <a:gd name="connsiteY372" fmla="*/ 288017 h 1230868"/>
              <a:gd name="connsiteX373" fmla="*/ 1621601 w 2120453"/>
              <a:gd name="connsiteY373" fmla="*/ 297961 h 1230868"/>
              <a:gd name="connsiteX374" fmla="*/ 1610752 w 2120453"/>
              <a:gd name="connsiteY374" fmla="*/ 304248 h 1230868"/>
              <a:gd name="connsiteX375" fmla="*/ 1632450 w 2120453"/>
              <a:gd name="connsiteY375" fmla="*/ 291722 h 1230868"/>
              <a:gd name="connsiteX376" fmla="*/ 1626687 w 2120453"/>
              <a:gd name="connsiteY376" fmla="*/ 281769 h 1230868"/>
              <a:gd name="connsiteX377" fmla="*/ 1637565 w 2120453"/>
              <a:gd name="connsiteY377" fmla="*/ 275482 h 1230868"/>
              <a:gd name="connsiteX378" fmla="*/ 1643318 w 2120453"/>
              <a:gd name="connsiteY378" fmla="*/ 285464 h 1230868"/>
              <a:gd name="connsiteX379" fmla="*/ 1632450 w 2120453"/>
              <a:gd name="connsiteY379" fmla="*/ 291722 h 1230868"/>
              <a:gd name="connsiteX380" fmla="*/ 1654110 w 2120453"/>
              <a:gd name="connsiteY380" fmla="*/ 279168 h 1230868"/>
              <a:gd name="connsiteX381" fmla="*/ 1648385 w 2120453"/>
              <a:gd name="connsiteY381" fmla="*/ 269262 h 1230868"/>
              <a:gd name="connsiteX382" fmla="*/ 1659253 w 2120453"/>
              <a:gd name="connsiteY382" fmla="*/ 262957 h 1230868"/>
              <a:gd name="connsiteX383" fmla="*/ 1664968 w 2120453"/>
              <a:gd name="connsiteY383" fmla="*/ 272939 h 1230868"/>
              <a:gd name="connsiteX384" fmla="*/ 1654110 w 2120453"/>
              <a:gd name="connsiteY384" fmla="*/ 279168 h 1230868"/>
              <a:gd name="connsiteX385" fmla="*/ 1675807 w 2120453"/>
              <a:gd name="connsiteY385" fmla="*/ 266700 h 1230868"/>
              <a:gd name="connsiteX386" fmla="*/ 1670055 w 2120453"/>
              <a:gd name="connsiteY386" fmla="*/ 256699 h 1230868"/>
              <a:gd name="connsiteX387" fmla="*/ 1680913 w 2120453"/>
              <a:gd name="connsiteY387" fmla="*/ 250460 h 1230868"/>
              <a:gd name="connsiteX388" fmla="*/ 1686666 w 2120453"/>
              <a:gd name="connsiteY388" fmla="*/ 260395 h 1230868"/>
              <a:gd name="connsiteX389" fmla="*/ 1675807 w 2120453"/>
              <a:gd name="connsiteY389" fmla="*/ 266700 h 1230868"/>
              <a:gd name="connsiteX390" fmla="*/ 1697525 w 2120453"/>
              <a:gd name="connsiteY390" fmla="*/ 254156 h 1230868"/>
              <a:gd name="connsiteX391" fmla="*/ 1691734 w 2120453"/>
              <a:gd name="connsiteY391" fmla="*/ 244183 h 1230868"/>
              <a:gd name="connsiteX392" fmla="*/ 1702611 w 2120453"/>
              <a:gd name="connsiteY392" fmla="*/ 237944 h 1230868"/>
              <a:gd name="connsiteX393" fmla="*/ 1708355 w 2120453"/>
              <a:gd name="connsiteY393" fmla="*/ 247888 h 1230868"/>
              <a:gd name="connsiteX394" fmla="*/ 1697525 w 2120453"/>
              <a:gd name="connsiteY394" fmla="*/ 254156 h 1230868"/>
              <a:gd name="connsiteX395" fmla="*/ 1719204 w 2120453"/>
              <a:gd name="connsiteY395" fmla="*/ 241630 h 1230868"/>
              <a:gd name="connsiteX396" fmla="*/ 1713450 w 2120453"/>
              <a:gd name="connsiteY396" fmla="*/ 231686 h 1230868"/>
              <a:gd name="connsiteX397" fmla="*/ 1724290 w 2120453"/>
              <a:gd name="connsiteY397" fmla="*/ 225438 h 1230868"/>
              <a:gd name="connsiteX398" fmla="*/ 1730043 w 2120453"/>
              <a:gd name="connsiteY398" fmla="*/ 235353 h 1230868"/>
              <a:gd name="connsiteX399" fmla="*/ 1719204 w 2120453"/>
              <a:gd name="connsiteY399" fmla="*/ 241630 h 1230868"/>
              <a:gd name="connsiteX400" fmla="*/ 1740921 w 2120453"/>
              <a:gd name="connsiteY400" fmla="*/ 229115 h 1230868"/>
              <a:gd name="connsiteX401" fmla="*/ 1735129 w 2120453"/>
              <a:gd name="connsiteY401" fmla="*/ 219142 h 1230868"/>
              <a:gd name="connsiteX402" fmla="*/ 1745959 w 2120453"/>
              <a:gd name="connsiteY402" fmla="*/ 212922 h 1230868"/>
              <a:gd name="connsiteX403" fmla="*/ 1751722 w 2120453"/>
              <a:gd name="connsiteY403" fmla="*/ 222856 h 1230868"/>
              <a:gd name="connsiteX404" fmla="*/ 1740921 w 2120453"/>
              <a:gd name="connsiteY404" fmla="*/ 229115 h 1230868"/>
              <a:gd name="connsiteX405" fmla="*/ 1762571 w 2120453"/>
              <a:gd name="connsiteY405" fmla="*/ 216580 h 1230868"/>
              <a:gd name="connsiteX406" fmla="*/ 1756827 w 2120453"/>
              <a:gd name="connsiteY406" fmla="*/ 206626 h 1230868"/>
              <a:gd name="connsiteX407" fmla="*/ 1767695 w 2120453"/>
              <a:gd name="connsiteY407" fmla="*/ 200368 h 1230868"/>
              <a:gd name="connsiteX408" fmla="*/ 1773410 w 2120453"/>
              <a:gd name="connsiteY408" fmla="*/ 210322 h 1230868"/>
              <a:gd name="connsiteX409" fmla="*/ 1762571 w 2120453"/>
              <a:gd name="connsiteY409" fmla="*/ 216580 h 1230868"/>
              <a:gd name="connsiteX410" fmla="*/ 1784288 w 2120453"/>
              <a:gd name="connsiteY410" fmla="*/ 204045 h 1230868"/>
              <a:gd name="connsiteX411" fmla="*/ 1778516 w 2120453"/>
              <a:gd name="connsiteY411" fmla="*/ 194129 h 1230868"/>
              <a:gd name="connsiteX412" fmla="*/ 1789374 w 2120453"/>
              <a:gd name="connsiteY412" fmla="*/ 187843 h 1230868"/>
              <a:gd name="connsiteX413" fmla="*/ 1795127 w 2120453"/>
              <a:gd name="connsiteY413" fmla="*/ 197825 h 1230868"/>
              <a:gd name="connsiteX414" fmla="*/ 1784288 w 2120453"/>
              <a:gd name="connsiteY414" fmla="*/ 204045 h 1230868"/>
              <a:gd name="connsiteX415" fmla="*/ 1805976 w 2120453"/>
              <a:gd name="connsiteY415" fmla="*/ 191538 h 1230868"/>
              <a:gd name="connsiteX416" fmla="*/ 1800185 w 2120453"/>
              <a:gd name="connsiteY416" fmla="*/ 181575 h 1230868"/>
              <a:gd name="connsiteX417" fmla="*/ 1811053 w 2120453"/>
              <a:gd name="connsiteY417" fmla="*/ 175365 h 1230868"/>
              <a:gd name="connsiteX418" fmla="*/ 1816816 w 2120453"/>
              <a:gd name="connsiteY418" fmla="*/ 185261 h 1230868"/>
              <a:gd name="connsiteX419" fmla="*/ 1805976 w 2120453"/>
              <a:gd name="connsiteY419" fmla="*/ 191538 h 1230868"/>
              <a:gd name="connsiteX420" fmla="*/ 1827636 w 2120453"/>
              <a:gd name="connsiteY420" fmla="*/ 179013 h 1230868"/>
              <a:gd name="connsiteX421" fmla="*/ 1821883 w 2120453"/>
              <a:gd name="connsiteY421" fmla="*/ 169040 h 1230868"/>
              <a:gd name="connsiteX422" fmla="*/ 1832751 w 2120453"/>
              <a:gd name="connsiteY422" fmla="*/ 162792 h 1230868"/>
              <a:gd name="connsiteX423" fmla="*/ 1838475 w 2120453"/>
              <a:gd name="connsiteY423" fmla="*/ 172746 h 1230868"/>
              <a:gd name="connsiteX424" fmla="*/ 1827636 w 2120453"/>
              <a:gd name="connsiteY424" fmla="*/ 179013 h 1230868"/>
              <a:gd name="connsiteX425" fmla="*/ 1849324 w 2120453"/>
              <a:gd name="connsiteY425" fmla="*/ 166507 h 1230868"/>
              <a:gd name="connsiteX426" fmla="*/ 1843581 w 2120453"/>
              <a:gd name="connsiteY426" fmla="*/ 156534 h 1230868"/>
              <a:gd name="connsiteX427" fmla="*/ 1854430 w 2120453"/>
              <a:gd name="connsiteY427" fmla="*/ 150266 h 1230868"/>
              <a:gd name="connsiteX428" fmla="*/ 1860174 w 2120453"/>
              <a:gd name="connsiteY428" fmla="*/ 160258 h 1230868"/>
              <a:gd name="connsiteX429" fmla="*/ 1849324 w 2120453"/>
              <a:gd name="connsiteY429" fmla="*/ 166507 h 1230868"/>
              <a:gd name="connsiteX430" fmla="*/ 1871023 w 2120453"/>
              <a:gd name="connsiteY430" fmla="*/ 153972 h 1230868"/>
              <a:gd name="connsiteX431" fmla="*/ 1865298 w 2120453"/>
              <a:gd name="connsiteY431" fmla="*/ 144018 h 1230868"/>
              <a:gd name="connsiteX432" fmla="*/ 1876109 w 2120453"/>
              <a:gd name="connsiteY432" fmla="*/ 137760 h 1230868"/>
              <a:gd name="connsiteX433" fmla="*/ 1881862 w 2120453"/>
              <a:gd name="connsiteY433" fmla="*/ 147714 h 1230868"/>
              <a:gd name="connsiteX434" fmla="*/ 1871023 w 2120453"/>
              <a:gd name="connsiteY434" fmla="*/ 153972 h 1230868"/>
              <a:gd name="connsiteX435" fmla="*/ 1892711 w 2120453"/>
              <a:gd name="connsiteY435" fmla="*/ 141446 h 1230868"/>
              <a:gd name="connsiteX436" fmla="*/ 1886986 w 2120453"/>
              <a:gd name="connsiteY436" fmla="*/ 131464 h 1230868"/>
              <a:gd name="connsiteX437" fmla="*/ 1897807 w 2120453"/>
              <a:gd name="connsiteY437" fmla="*/ 125254 h 1230868"/>
              <a:gd name="connsiteX438" fmla="*/ 1903560 w 2120453"/>
              <a:gd name="connsiteY438" fmla="*/ 135179 h 1230868"/>
              <a:gd name="connsiteX439" fmla="*/ 1892711 w 2120453"/>
              <a:gd name="connsiteY439" fmla="*/ 141446 h 1230868"/>
              <a:gd name="connsiteX440" fmla="*/ 1914399 w 2120453"/>
              <a:gd name="connsiteY440" fmla="*/ 128921 h 1230868"/>
              <a:gd name="connsiteX441" fmla="*/ 1908665 w 2120453"/>
              <a:gd name="connsiteY441" fmla="*/ 118986 h 1230868"/>
              <a:gd name="connsiteX442" fmla="*/ 1919486 w 2120453"/>
              <a:gd name="connsiteY442" fmla="*/ 112691 h 1230868"/>
              <a:gd name="connsiteX443" fmla="*/ 1925229 w 2120453"/>
              <a:gd name="connsiteY443" fmla="*/ 122663 h 1230868"/>
              <a:gd name="connsiteX444" fmla="*/ 1914399 w 2120453"/>
              <a:gd name="connsiteY444" fmla="*/ 128921 h 1230868"/>
              <a:gd name="connsiteX445" fmla="*/ 1936088 w 2120453"/>
              <a:gd name="connsiteY445" fmla="*/ 116396 h 1230868"/>
              <a:gd name="connsiteX446" fmla="*/ 1930335 w 2120453"/>
              <a:gd name="connsiteY446" fmla="*/ 106452 h 1230868"/>
              <a:gd name="connsiteX447" fmla="*/ 1941203 w 2120453"/>
              <a:gd name="connsiteY447" fmla="*/ 100203 h 1230868"/>
              <a:gd name="connsiteX448" fmla="*/ 1946956 w 2120453"/>
              <a:gd name="connsiteY448" fmla="*/ 110157 h 1230868"/>
              <a:gd name="connsiteX449" fmla="*/ 1936088 w 2120453"/>
              <a:gd name="connsiteY449" fmla="*/ 116396 h 1230868"/>
              <a:gd name="connsiteX450" fmla="*/ 1957757 w 2120453"/>
              <a:gd name="connsiteY450" fmla="*/ 103889 h 1230868"/>
              <a:gd name="connsiteX451" fmla="*/ 1952071 w 2120453"/>
              <a:gd name="connsiteY451" fmla="*/ 93907 h 1230868"/>
              <a:gd name="connsiteX452" fmla="*/ 1962881 w 2120453"/>
              <a:gd name="connsiteY452" fmla="*/ 87668 h 1230868"/>
              <a:gd name="connsiteX453" fmla="*/ 1968625 w 2120453"/>
              <a:gd name="connsiteY453" fmla="*/ 97631 h 1230868"/>
              <a:gd name="connsiteX454" fmla="*/ 1957757 w 2120453"/>
              <a:gd name="connsiteY454" fmla="*/ 103889 h 1230868"/>
              <a:gd name="connsiteX455" fmla="*/ 1979474 w 2120453"/>
              <a:gd name="connsiteY455" fmla="*/ 91335 h 1230868"/>
              <a:gd name="connsiteX456" fmla="*/ 1973721 w 2120453"/>
              <a:gd name="connsiteY456" fmla="*/ 81420 h 1230868"/>
              <a:gd name="connsiteX457" fmla="*/ 1984551 w 2120453"/>
              <a:gd name="connsiteY457" fmla="*/ 75143 h 1230868"/>
              <a:gd name="connsiteX458" fmla="*/ 1990295 w 2120453"/>
              <a:gd name="connsiteY458" fmla="*/ 85097 h 1230868"/>
              <a:gd name="connsiteX459" fmla="*/ 1979474 w 2120453"/>
              <a:gd name="connsiteY459" fmla="*/ 91335 h 1230868"/>
              <a:gd name="connsiteX460" fmla="*/ 2001163 w 2120453"/>
              <a:gd name="connsiteY460" fmla="*/ 78829 h 1230868"/>
              <a:gd name="connsiteX461" fmla="*/ 1995409 w 2120453"/>
              <a:gd name="connsiteY461" fmla="*/ 68914 h 1230868"/>
              <a:gd name="connsiteX462" fmla="*/ 2006249 w 2120453"/>
              <a:gd name="connsiteY462" fmla="*/ 62637 h 1230868"/>
              <a:gd name="connsiteX463" fmla="*/ 2011983 w 2120453"/>
              <a:gd name="connsiteY463" fmla="*/ 72571 h 1230868"/>
              <a:gd name="connsiteX464" fmla="*/ 2001163 w 2120453"/>
              <a:gd name="connsiteY464" fmla="*/ 78829 h 1230868"/>
              <a:gd name="connsiteX465" fmla="*/ 2022841 w 2120453"/>
              <a:gd name="connsiteY465" fmla="*/ 66313 h 1230868"/>
              <a:gd name="connsiteX466" fmla="*/ 2017117 w 2120453"/>
              <a:gd name="connsiteY466" fmla="*/ 56369 h 1230868"/>
              <a:gd name="connsiteX467" fmla="*/ 2027937 w 2120453"/>
              <a:gd name="connsiteY467" fmla="*/ 50111 h 1230868"/>
              <a:gd name="connsiteX468" fmla="*/ 2033691 w 2120453"/>
              <a:gd name="connsiteY468" fmla="*/ 60055 h 1230868"/>
              <a:gd name="connsiteX469" fmla="*/ 2022841 w 2120453"/>
              <a:gd name="connsiteY469" fmla="*/ 66313 h 1230868"/>
              <a:gd name="connsiteX470" fmla="*/ 2044530 w 2120453"/>
              <a:gd name="connsiteY470" fmla="*/ 53797 h 1230868"/>
              <a:gd name="connsiteX471" fmla="*/ 2038777 w 2120453"/>
              <a:gd name="connsiteY471" fmla="*/ 43815 h 1230868"/>
              <a:gd name="connsiteX472" fmla="*/ 2049635 w 2120453"/>
              <a:gd name="connsiteY472" fmla="*/ 37586 h 1230868"/>
              <a:gd name="connsiteX473" fmla="*/ 2055369 w 2120453"/>
              <a:gd name="connsiteY473" fmla="*/ 47539 h 1230868"/>
              <a:gd name="connsiteX474" fmla="*/ 2044530 w 2120453"/>
              <a:gd name="connsiteY474" fmla="*/ 53797 h 1230868"/>
              <a:gd name="connsiteX475" fmla="*/ 2066247 w 2120453"/>
              <a:gd name="connsiteY475" fmla="*/ 41281 h 1230868"/>
              <a:gd name="connsiteX476" fmla="*/ 2060494 w 2120453"/>
              <a:gd name="connsiteY476" fmla="*/ 31337 h 1230868"/>
              <a:gd name="connsiteX477" fmla="*/ 2071324 w 2120453"/>
              <a:gd name="connsiteY477" fmla="*/ 25060 h 1230868"/>
              <a:gd name="connsiteX478" fmla="*/ 2077077 w 2120453"/>
              <a:gd name="connsiteY478" fmla="*/ 35014 h 1230868"/>
              <a:gd name="connsiteX479" fmla="*/ 2066247 w 2120453"/>
              <a:gd name="connsiteY479" fmla="*/ 41281 h 1230868"/>
              <a:gd name="connsiteX480" fmla="*/ 2087888 w 2120453"/>
              <a:gd name="connsiteY480" fmla="*/ 28756 h 1230868"/>
              <a:gd name="connsiteX481" fmla="*/ 2082182 w 2120453"/>
              <a:gd name="connsiteY481" fmla="*/ 18783 h 1230868"/>
              <a:gd name="connsiteX482" fmla="*/ 2092993 w 2120453"/>
              <a:gd name="connsiteY482" fmla="*/ 12535 h 1230868"/>
              <a:gd name="connsiteX483" fmla="*/ 2098746 w 2120453"/>
              <a:gd name="connsiteY483" fmla="*/ 22498 h 1230868"/>
              <a:gd name="connsiteX484" fmla="*/ 2087888 w 2120453"/>
              <a:gd name="connsiteY484" fmla="*/ 28756 h 1230868"/>
              <a:gd name="connsiteX485" fmla="*/ 2109586 w 2120453"/>
              <a:gd name="connsiteY485" fmla="*/ 16240 h 1230868"/>
              <a:gd name="connsiteX486" fmla="*/ 2103861 w 2120453"/>
              <a:gd name="connsiteY486" fmla="*/ 6277 h 1230868"/>
              <a:gd name="connsiteX487" fmla="*/ 2114691 w 2120453"/>
              <a:gd name="connsiteY487" fmla="*/ 0 h 1230868"/>
              <a:gd name="connsiteX488" fmla="*/ 2120454 w 2120453"/>
              <a:gd name="connsiteY488" fmla="*/ 9963 h 1230868"/>
              <a:gd name="connsiteX489" fmla="*/ 2109586 w 2120453"/>
              <a:gd name="connsiteY489" fmla="*/ 16240 h 123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</a:cxnLst>
            <a:rect l="l" t="t" r="r" b="b"/>
            <a:pathLst>
              <a:path w="2120453" h="1230868">
                <a:moveTo>
                  <a:pt x="5753" y="1230868"/>
                </a:moveTo>
                <a:lnTo>
                  <a:pt x="0" y="1220905"/>
                </a:lnTo>
                <a:lnTo>
                  <a:pt x="10868" y="1214666"/>
                </a:lnTo>
                <a:lnTo>
                  <a:pt x="16602" y="1224630"/>
                </a:lnTo>
                <a:lnTo>
                  <a:pt x="5753" y="1230868"/>
                </a:lnTo>
                <a:close/>
                <a:moveTo>
                  <a:pt x="27470" y="1218353"/>
                </a:moveTo>
                <a:lnTo>
                  <a:pt x="21727" y="1208361"/>
                </a:lnTo>
                <a:lnTo>
                  <a:pt x="32585" y="1202132"/>
                </a:lnTo>
                <a:lnTo>
                  <a:pt x="38281" y="1212094"/>
                </a:lnTo>
                <a:lnTo>
                  <a:pt x="27470" y="1218353"/>
                </a:lnTo>
                <a:close/>
                <a:moveTo>
                  <a:pt x="49139" y="1205808"/>
                </a:moveTo>
                <a:lnTo>
                  <a:pt x="43405" y="1195864"/>
                </a:lnTo>
                <a:lnTo>
                  <a:pt x="54245" y="1189616"/>
                </a:lnTo>
                <a:lnTo>
                  <a:pt x="59998" y="1199550"/>
                </a:lnTo>
                <a:lnTo>
                  <a:pt x="49139" y="1205808"/>
                </a:lnTo>
                <a:close/>
                <a:moveTo>
                  <a:pt x="70828" y="1193311"/>
                </a:moveTo>
                <a:lnTo>
                  <a:pt x="65103" y="1183329"/>
                </a:lnTo>
                <a:lnTo>
                  <a:pt x="75943" y="1177090"/>
                </a:lnTo>
                <a:lnTo>
                  <a:pt x="81686" y="1187034"/>
                </a:lnTo>
                <a:lnTo>
                  <a:pt x="70828" y="1193311"/>
                </a:lnTo>
                <a:close/>
                <a:moveTo>
                  <a:pt x="92535" y="1180767"/>
                </a:moveTo>
                <a:lnTo>
                  <a:pt x="86801" y="1170861"/>
                </a:lnTo>
                <a:lnTo>
                  <a:pt x="97612" y="1164565"/>
                </a:lnTo>
                <a:lnTo>
                  <a:pt x="103375" y="1174518"/>
                </a:lnTo>
                <a:lnTo>
                  <a:pt x="92535" y="1180767"/>
                </a:lnTo>
                <a:close/>
                <a:moveTo>
                  <a:pt x="114231" y="1168260"/>
                </a:moveTo>
                <a:lnTo>
                  <a:pt x="108459" y="1158278"/>
                </a:lnTo>
                <a:lnTo>
                  <a:pt x="119289" y="1152039"/>
                </a:lnTo>
                <a:lnTo>
                  <a:pt x="125080" y="1162022"/>
                </a:lnTo>
                <a:lnTo>
                  <a:pt x="114231" y="1168260"/>
                </a:lnTo>
                <a:close/>
                <a:moveTo>
                  <a:pt x="135910" y="1155725"/>
                </a:moveTo>
                <a:lnTo>
                  <a:pt x="130157" y="1145762"/>
                </a:lnTo>
                <a:lnTo>
                  <a:pt x="140987" y="1139505"/>
                </a:lnTo>
                <a:lnTo>
                  <a:pt x="146740" y="1149477"/>
                </a:lnTo>
                <a:lnTo>
                  <a:pt x="135910" y="1155725"/>
                </a:lnTo>
                <a:close/>
                <a:moveTo>
                  <a:pt x="157599" y="1143210"/>
                </a:moveTo>
                <a:lnTo>
                  <a:pt x="151846" y="1133265"/>
                </a:lnTo>
                <a:lnTo>
                  <a:pt x="162685" y="1127017"/>
                </a:lnTo>
                <a:lnTo>
                  <a:pt x="168457" y="1136914"/>
                </a:lnTo>
                <a:lnTo>
                  <a:pt x="157599" y="1143210"/>
                </a:lnTo>
                <a:close/>
                <a:moveTo>
                  <a:pt x="179259" y="1130684"/>
                </a:moveTo>
                <a:lnTo>
                  <a:pt x="173505" y="1120731"/>
                </a:lnTo>
                <a:lnTo>
                  <a:pt x="184373" y="1114482"/>
                </a:lnTo>
                <a:lnTo>
                  <a:pt x="190108" y="1124436"/>
                </a:lnTo>
                <a:lnTo>
                  <a:pt x="179259" y="1130684"/>
                </a:lnTo>
                <a:close/>
                <a:moveTo>
                  <a:pt x="200985" y="1118178"/>
                </a:moveTo>
                <a:lnTo>
                  <a:pt x="195232" y="1108215"/>
                </a:lnTo>
                <a:lnTo>
                  <a:pt x="206071" y="1101938"/>
                </a:lnTo>
                <a:lnTo>
                  <a:pt x="211796" y="1111891"/>
                </a:lnTo>
                <a:lnTo>
                  <a:pt x="200985" y="1118178"/>
                </a:lnTo>
                <a:close/>
                <a:moveTo>
                  <a:pt x="222635" y="1105643"/>
                </a:moveTo>
                <a:lnTo>
                  <a:pt x="216911" y="1095699"/>
                </a:lnTo>
                <a:lnTo>
                  <a:pt x="227750" y="1089422"/>
                </a:lnTo>
                <a:lnTo>
                  <a:pt x="233494" y="1099385"/>
                </a:lnTo>
                <a:lnTo>
                  <a:pt x="222635" y="1105643"/>
                </a:lnTo>
                <a:close/>
                <a:moveTo>
                  <a:pt x="244362" y="1093118"/>
                </a:moveTo>
                <a:lnTo>
                  <a:pt x="238609" y="1083174"/>
                </a:lnTo>
                <a:lnTo>
                  <a:pt x="249420" y="1076916"/>
                </a:lnTo>
                <a:lnTo>
                  <a:pt x="255173" y="1086860"/>
                </a:lnTo>
                <a:lnTo>
                  <a:pt x="244362" y="1093118"/>
                </a:lnTo>
                <a:close/>
                <a:moveTo>
                  <a:pt x="266031" y="1080583"/>
                </a:moveTo>
                <a:lnTo>
                  <a:pt x="260297" y="1070639"/>
                </a:lnTo>
                <a:lnTo>
                  <a:pt x="271137" y="1064400"/>
                </a:lnTo>
                <a:lnTo>
                  <a:pt x="276890" y="1074344"/>
                </a:lnTo>
                <a:lnTo>
                  <a:pt x="266031" y="1080583"/>
                </a:lnTo>
                <a:close/>
                <a:moveTo>
                  <a:pt x="287739" y="1068076"/>
                </a:moveTo>
                <a:lnTo>
                  <a:pt x="281967" y="1058142"/>
                </a:lnTo>
                <a:lnTo>
                  <a:pt x="292787" y="1051865"/>
                </a:lnTo>
                <a:lnTo>
                  <a:pt x="298578" y="1061847"/>
                </a:lnTo>
                <a:lnTo>
                  <a:pt x="287739" y="1068076"/>
                </a:lnTo>
                <a:close/>
                <a:moveTo>
                  <a:pt x="309408" y="1055551"/>
                </a:moveTo>
                <a:lnTo>
                  <a:pt x="303646" y="1045598"/>
                </a:lnTo>
                <a:lnTo>
                  <a:pt x="314514" y="1039349"/>
                </a:lnTo>
                <a:lnTo>
                  <a:pt x="320276" y="1049303"/>
                </a:lnTo>
                <a:lnTo>
                  <a:pt x="309408" y="1055551"/>
                </a:lnTo>
                <a:close/>
                <a:moveTo>
                  <a:pt x="331135" y="1043064"/>
                </a:moveTo>
                <a:lnTo>
                  <a:pt x="325353" y="1033072"/>
                </a:lnTo>
                <a:lnTo>
                  <a:pt x="336202" y="1026805"/>
                </a:lnTo>
                <a:lnTo>
                  <a:pt x="341955" y="1036787"/>
                </a:lnTo>
                <a:lnTo>
                  <a:pt x="331135" y="1043064"/>
                </a:lnTo>
                <a:close/>
                <a:moveTo>
                  <a:pt x="352804" y="1030519"/>
                </a:moveTo>
                <a:lnTo>
                  <a:pt x="347041" y="1020575"/>
                </a:lnTo>
                <a:lnTo>
                  <a:pt x="357890" y="1014289"/>
                </a:lnTo>
                <a:lnTo>
                  <a:pt x="363644" y="1024261"/>
                </a:lnTo>
                <a:lnTo>
                  <a:pt x="352804" y="1030519"/>
                </a:lnTo>
                <a:close/>
                <a:moveTo>
                  <a:pt x="374464" y="1017975"/>
                </a:moveTo>
                <a:lnTo>
                  <a:pt x="368730" y="1008021"/>
                </a:lnTo>
                <a:lnTo>
                  <a:pt x="379569" y="1001773"/>
                </a:lnTo>
                <a:lnTo>
                  <a:pt x="385303" y="1011736"/>
                </a:lnTo>
                <a:lnTo>
                  <a:pt x="374464" y="1017975"/>
                </a:lnTo>
                <a:close/>
                <a:moveTo>
                  <a:pt x="396171" y="1005469"/>
                </a:moveTo>
                <a:lnTo>
                  <a:pt x="390418" y="995477"/>
                </a:lnTo>
                <a:lnTo>
                  <a:pt x="401277" y="989257"/>
                </a:lnTo>
                <a:lnTo>
                  <a:pt x="407020" y="999211"/>
                </a:lnTo>
                <a:lnTo>
                  <a:pt x="396171" y="1005469"/>
                </a:lnTo>
                <a:close/>
                <a:moveTo>
                  <a:pt x="417869" y="992962"/>
                </a:moveTo>
                <a:lnTo>
                  <a:pt x="412116" y="982999"/>
                </a:lnTo>
                <a:lnTo>
                  <a:pt x="422984" y="976713"/>
                </a:lnTo>
                <a:lnTo>
                  <a:pt x="428699" y="986695"/>
                </a:lnTo>
                <a:lnTo>
                  <a:pt x="417869" y="992962"/>
                </a:lnTo>
                <a:close/>
                <a:moveTo>
                  <a:pt x="439539" y="980409"/>
                </a:moveTo>
                <a:lnTo>
                  <a:pt x="433795" y="970474"/>
                </a:lnTo>
                <a:lnTo>
                  <a:pt x="444625" y="964235"/>
                </a:lnTo>
                <a:lnTo>
                  <a:pt x="450388" y="974160"/>
                </a:lnTo>
                <a:lnTo>
                  <a:pt x="439539" y="980409"/>
                </a:lnTo>
                <a:close/>
                <a:moveTo>
                  <a:pt x="461237" y="967892"/>
                </a:moveTo>
                <a:lnTo>
                  <a:pt x="455493" y="957949"/>
                </a:lnTo>
                <a:lnTo>
                  <a:pt x="466352" y="951710"/>
                </a:lnTo>
                <a:lnTo>
                  <a:pt x="472086" y="961635"/>
                </a:lnTo>
                <a:lnTo>
                  <a:pt x="461237" y="967892"/>
                </a:lnTo>
                <a:close/>
                <a:moveTo>
                  <a:pt x="482916" y="955386"/>
                </a:moveTo>
                <a:lnTo>
                  <a:pt x="477182" y="945433"/>
                </a:lnTo>
                <a:lnTo>
                  <a:pt x="488030" y="939175"/>
                </a:lnTo>
                <a:lnTo>
                  <a:pt x="493755" y="949138"/>
                </a:lnTo>
                <a:lnTo>
                  <a:pt x="482916" y="955386"/>
                </a:lnTo>
                <a:close/>
                <a:moveTo>
                  <a:pt x="504623" y="942861"/>
                </a:moveTo>
                <a:lnTo>
                  <a:pt x="498870" y="932907"/>
                </a:lnTo>
                <a:lnTo>
                  <a:pt x="509719" y="926611"/>
                </a:lnTo>
                <a:lnTo>
                  <a:pt x="515482" y="936603"/>
                </a:lnTo>
                <a:lnTo>
                  <a:pt x="504623" y="942861"/>
                </a:lnTo>
                <a:close/>
                <a:moveTo>
                  <a:pt x="526321" y="930345"/>
                </a:moveTo>
                <a:lnTo>
                  <a:pt x="520549" y="920372"/>
                </a:lnTo>
                <a:lnTo>
                  <a:pt x="531388" y="914133"/>
                </a:lnTo>
                <a:lnTo>
                  <a:pt x="537170" y="924058"/>
                </a:lnTo>
                <a:lnTo>
                  <a:pt x="526321" y="930345"/>
                </a:lnTo>
                <a:close/>
                <a:moveTo>
                  <a:pt x="547990" y="917829"/>
                </a:moveTo>
                <a:lnTo>
                  <a:pt x="542237" y="907857"/>
                </a:lnTo>
                <a:lnTo>
                  <a:pt x="553086" y="901618"/>
                </a:lnTo>
                <a:lnTo>
                  <a:pt x="558839" y="911533"/>
                </a:lnTo>
                <a:lnTo>
                  <a:pt x="547990" y="917829"/>
                </a:lnTo>
                <a:close/>
                <a:moveTo>
                  <a:pt x="569669" y="905275"/>
                </a:moveTo>
                <a:lnTo>
                  <a:pt x="563916" y="895350"/>
                </a:lnTo>
                <a:lnTo>
                  <a:pt x="574775" y="889054"/>
                </a:lnTo>
                <a:lnTo>
                  <a:pt x="580518" y="899036"/>
                </a:lnTo>
                <a:lnTo>
                  <a:pt x="569669" y="905275"/>
                </a:lnTo>
                <a:close/>
                <a:moveTo>
                  <a:pt x="591377" y="892740"/>
                </a:moveTo>
                <a:lnTo>
                  <a:pt x="585633" y="882815"/>
                </a:lnTo>
                <a:lnTo>
                  <a:pt x="596482" y="876548"/>
                </a:lnTo>
                <a:lnTo>
                  <a:pt x="602207" y="886511"/>
                </a:lnTo>
                <a:lnTo>
                  <a:pt x="591377" y="892740"/>
                </a:lnTo>
                <a:close/>
                <a:moveTo>
                  <a:pt x="613065" y="880263"/>
                </a:moveTo>
                <a:lnTo>
                  <a:pt x="607293" y="870280"/>
                </a:lnTo>
                <a:lnTo>
                  <a:pt x="618171" y="864032"/>
                </a:lnTo>
                <a:lnTo>
                  <a:pt x="623905" y="873976"/>
                </a:lnTo>
                <a:lnTo>
                  <a:pt x="613065" y="880263"/>
                </a:lnTo>
                <a:close/>
                <a:moveTo>
                  <a:pt x="634763" y="867737"/>
                </a:moveTo>
                <a:lnTo>
                  <a:pt x="629010" y="857755"/>
                </a:lnTo>
                <a:lnTo>
                  <a:pt x="639840" y="851506"/>
                </a:lnTo>
                <a:lnTo>
                  <a:pt x="645593" y="861479"/>
                </a:lnTo>
                <a:lnTo>
                  <a:pt x="634763" y="867737"/>
                </a:lnTo>
                <a:close/>
                <a:moveTo>
                  <a:pt x="656471" y="855212"/>
                </a:moveTo>
                <a:lnTo>
                  <a:pt x="650679" y="845258"/>
                </a:lnTo>
                <a:lnTo>
                  <a:pt x="661528" y="839000"/>
                </a:lnTo>
                <a:lnTo>
                  <a:pt x="667291" y="848925"/>
                </a:lnTo>
                <a:lnTo>
                  <a:pt x="656471" y="855212"/>
                </a:lnTo>
                <a:close/>
                <a:moveTo>
                  <a:pt x="678111" y="842677"/>
                </a:moveTo>
                <a:lnTo>
                  <a:pt x="672387" y="832714"/>
                </a:lnTo>
                <a:lnTo>
                  <a:pt x="683217" y="826494"/>
                </a:lnTo>
                <a:lnTo>
                  <a:pt x="688970" y="836419"/>
                </a:lnTo>
                <a:lnTo>
                  <a:pt x="678111" y="842677"/>
                </a:lnTo>
                <a:close/>
                <a:moveTo>
                  <a:pt x="699838" y="830171"/>
                </a:moveTo>
                <a:lnTo>
                  <a:pt x="694056" y="820188"/>
                </a:lnTo>
                <a:lnTo>
                  <a:pt x="704915" y="813930"/>
                </a:lnTo>
                <a:lnTo>
                  <a:pt x="710668" y="823922"/>
                </a:lnTo>
                <a:lnTo>
                  <a:pt x="699838" y="830171"/>
                </a:lnTo>
                <a:close/>
                <a:moveTo>
                  <a:pt x="721498" y="817636"/>
                </a:moveTo>
                <a:lnTo>
                  <a:pt x="715754" y="807701"/>
                </a:lnTo>
                <a:lnTo>
                  <a:pt x="726622" y="801414"/>
                </a:lnTo>
                <a:lnTo>
                  <a:pt x="732337" y="811359"/>
                </a:lnTo>
                <a:lnTo>
                  <a:pt x="721498" y="817636"/>
                </a:lnTo>
                <a:close/>
                <a:moveTo>
                  <a:pt x="743196" y="805101"/>
                </a:moveTo>
                <a:lnTo>
                  <a:pt x="737433" y="795176"/>
                </a:lnTo>
                <a:lnTo>
                  <a:pt x="748282" y="788927"/>
                </a:lnTo>
                <a:lnTo>
                  <a:pt x="754035" y="798833"/>
                </a:lnTo>
                <a:lnTo>
                  <a:pt x="743196" y="805101"/>
                </a:lnTo>
                <a:close/>
                <a:moveTo>
                  <a:pt x="764875" y="792585"/>
                </a:moveTo>
                <a:lnTo>
                  <a:pt x="759150" y="782650"/>
                </a:lnTo>
                <a:lnTo>
                  <a:pt x="769990" y="776392"/>
                </a:lnTo>
                <a:lnTo>
                  <a:pt x="775695" y="786346"/>
                </a:lnTo>
                <a:lnTo>
                  <a:pt x="764875" y="792585"/>
                </a:lnTo>
                <a:close/>
                <a:moveTo>
                  <a:pt x="786563" y="780059"/>
                </a:moveTo>
                <a:lnTo>
                  <a:pt x="780838" y="770125"/>
                </a:lnTo>
                <a:lnTo>
                  <a:pt x="791668" y="763829"/>
                </a:lnTo>
                <a:lnTo>
                  <a:pt x="797412" y="773821"/>
                </a:lnTo>
                <a:lnTo>
                  <a:pt x="786563" y="780059"/>
                </a:lnTo>
                <a:close/>
                <a:moveTo>
                  <a:pt x="808261" y="767553"/>
                </a:moveTo>
                <a:lnTo>
                  <a:pt x="802498" y="757600"/>
                </a:lnTo>
                <a:lnTo>
                  <a:pt x="813347" y="751332"/>
                </a:lnTo>
                <a:lnTo>
                  <a:pt x="819129" y="761257"/>
                </a:lnTo>
                <a:lnTo>
                  <a:pt x="808261" y="767553"/>
                </a:lnTo>
                <a:close/>
                <a:moveTo>
                  <a:pt x="829968" y="755037"/>
                </a:moveTo>
                <a:lnTo>
                  <a:pt x="824206" y="745065"/>
                </a:lnTo>
                <a:lnTo>
                  <a:pt x="835036" y="738807"/>
                </a:lnTo>
                <a:lnTo>
                  <a:pt x="840808" y="748770"/>
                </a:lnTo>
                <a:lnTo>
                  <a:pt x="829968" y="755037"/>
                </a:lnTo>
                <a:close/>
                <a:moveTo>
                  <a:pt x="851647" y="742522"/>
                </a:moveTo>
                <a:lnTo>
                  <a:pt x="845885" y="732568"/>
                </a:lnTo>
                <a:lnTo>
                  <a:pt x="856734" y="726281"/>
                </a:lnTo>
                <a:lnTo>
                  <a:pt x="862515" y="736264"/>
                </a:lnTo>
                <a:lnTo>
                  <a:pt x="851647" y="742522"/>
                </a:lnTo>
                <a:close/>
                <a:moveTo>
                  <a:pt x="873355" y="729958"/>
                </a:moveTo>
                <a:lnTo>
                  <a:pt x="867554" y="720033"/>
                </a:lnTo>
                <a:lnTo>
                  <a:pt x="878413" y="713804"/>
                </a:lnTo>
                <a:lnTo>
                  <a:pt x="884185" y="723738"/>
                </a:lnTo>
                <a:lnTo>
                  <a:pt x="873355" y="729958"/>
                </a:lnTo>
                <a:close/>
                <a:moveTo>
                  <a:pt x="894996" y="717480"/>
                </a:moveTo>
                <a:lnTo>
                  <a:pt x="889252" y="707508"/>
                </a:lnTo>
                <a:lnTo>
                  <a:pt x="900111" y="701259"/>
                </a:lnTo>
                <a:lnTo>
                  <a:pt x="905845" y="711203"/>
                </a:lnTo>
                <a:lnTo>
                  <a:pt x="894996" y="717480"/>
                </a:lnTo>
                <a:close/>
                <a:moveTo>
                  <a:pt x="916722" y="704936"/>
                </a:moveTo>
                <a:lnTo>
                  <a:pt x="910969" y="694992"/>
                </a:lnTo>
                <a:lnTo>
                  <a:pt x="921799" y="688715"/>
                </a:lnTo>
                <a:lnTo>
                  <a:pt x="927543" y="698707"/>
                </a:lnTo>
                <a:lnTo>
                  <a:pt x="916722" y="704936"/>
                </a:lnTo>
                <a:close/>
                <a:moveTo>
                  <a:pt x="938392" y="692410"/>
                </a:moveTo>
                <a:lnTo>
                  <a:pt x="932648" y="682476"/>
                </a:lnTo>
                <a:lnTo>
                  <a:pt x="943506" y="676208"/>
                </a:lnTo>
                <a:lnTo>
                  <a:pt x="949231" y="686153"/>
                </a:lnTo>
                <a:lnTo>
                  <a:pt x="938392" y="692410"/>
                </a:lnTo>
                <a:close/>
                <a:moveTo>
                  <a:pt x="960070" y="679895"/>
                </a:moveTo>
                <a:lnTo>
                  <a:pt x="954336" y="669922"/>
                </a:lnTo>
                <a:lnTo>
                  <a:pt x="965185" y="663702"/>
                </a:lnTo>
                <a:lnTo>
                  <a:pt x="970939" y="673637"/>
                </a:lnTo>
                <a:lnTo>
                  <a:pt x="960070" y="679895"/>
                </a:lnTo>
                <a:close/>
                <a:moveTo>
                  <a:pt x="981768" y="667360"/>
                </a:moveTo>
                <a:lnTo>
                  <a:pt x="976034" y="657435"/>
                </a:lnTo>
                <a:lnTo>
                  <a:pt x="986864" y="651167"/>
                </a:lnTo>
                <a:lnTo>
                  <a:pt x="992617" y="661130"/>
                </a:lnTo>
                <a:lnTo>
                  <a:pt x="981768" y="667360"/>
                </a:lnTo>
                <a:close/>
                <a:moveTo>
                  <a:pt x="1003457" y="654853"/>
                </a:moveTo>
                <a:lnTo>
                  <a:pt x="997704" y="644900"/>
                </a:lnTo>
                <a:lnTo>
                  <a:pt x="1008562" y="638623"/>
                </a:lnTo>
                <a:lnTo>
                  <a:pt x="1014315" y="648586"/>
                </a:lnTo>
                <a:lnTo>
                  <a:pt x="1003457" y="654853"/>
                </a:lnTo>
                <a:close/>
                <a:moveTo>
                  <a:pt x="1025174" y="642328"/>
                </a:moveTo>
                <a:lnTo>
                  <a:pt x="1019392" y="632384"/>
                </a:lnTo>
                <a:lnTo>
                  <a:pt x="1030241" y="626145"/>
                </a:lnTo>
                <a:lnTo>
                  <a:pt x="1036013" y="636051"/>
                </a:lnTo>
                <a:lnTo>
                  <a:pt x="1025174" y="642328"/>
                </a:lnTo>
                <a:close/>
                <a:moveTo>
                  <a:pt x="1046834" y="629822"/>
                </a:moveTo>
                <a:lnTo>
                  <a:pt x="1041081" y="619858"/>
                </a:lnTo>
                <a:lnTo>
                  <a:pt x="1051920" y="613581"/>
                </a:lnTo>
                <a:lnTo>
                  <a:pt x="1057711" y="623545"/>
                </a:lnTo>
                <a:lnTo>
                  <a:pt x="1046834" y="629822"/>
                </a:lnTo>
                <a:close/>
                <a:moveTo>
                  <a:pt x="1068522" y="617277"/>
                </a:moveTo>
                <a:lnTo>
                  <a:pt x="1062769" y="607314"/>
                </a:lnTo>
                <a:lnTo>
                  <a:pt x="1073637" y="601094"/>
                </a:lnTo>
                <a:lnTo>
                  <a:pt x="1079343" y="611038"/>
                </a:lnTo>
                <a:lnTo>
                  <a:pt x="1068522" y="617277"/>
                </a:lnTo>
                <a:close/>
                <a:moveTo>
                  <a:pt x="1090201" y="604761"/>
                </a:moveTo>
                <a:lnTo>
                  <a:pt x="1084477" y="594808"/>
                </a:lnTo>
                <a:lnTo>
                  <a:pt x="1095316" y="588550"/>
                </a:lnTo>
                <a:lnTo>
                  <a:pt x="1101060" y="598523"/>
                </a:lnTo>
                <a:lnTo>
                  <a:pt x="1090201" y="604761"/>
                </a:lnTo>
                <a:close/>
                <a:moveTo>
                  <a:pt x="1111909" y="592255"/>
                </a:moveTo>
                <a:lnTo>
                  <a:pt x="1106155" y="582283"/>
                </a:lnTo>
                <a:lnTo>
                  <a:pt x="1117024" y="576024"/>
                </a:lnTo>
                <a:lnTo>
                  <a:pt x="1122757" y="585988"/>
                </a:lnTo>
                <a:lnTo>
                  <a:pt x="1111909" y="592255"/>
                </a:lnTo>
                <a:close/>
                <a:moveTo>
                  <a:pt x="1133587" y="579711"/>
                </a:moveTo>
                <a:lnTo>
                  <a:pt x="1127844" y="569767"/>
                </a:lnTo>
                <a:lnTo>
                  <a:pt x="1138693" y="563518"/>
                </a:lnTo>
                <a:lnTo>
                  <a:pt x="1144436" y="573472"/>
                </a:lnTo>
                <a:lnTo>
                  <a:pt x="1133587" y="579711"/>
                </a:lnTo>
                <a:close/>
                <a:moveTo>
                  <a:pt x="1155285" y="567204"/>
                </a:moveTo>
                <a:lnTo>
                  <a:pt x="1149523" y="557270"/>
                </a:lnTo>
                <a:lnTo>
                  <a:pt x="1160372" y="550983"/>
                </a:lnTo>
                <a:lnTo>
                  <a:pt x="1166134" y="560937"/>
                </a:lnTo>
                <a:lnTo>
                  <a:pt x="1155285" y="567204"/>
                </a:lnTo>
                <a:close/>
                <a:moveTo>
                  <a:pt x="1176974" y="554698"/>
                </a:moveTo>
                <a:lnTo>
                  <a:pt x="1171240" y="544706"/>
                </a:lnTo>
                <a:lnTo>
                  <a:pt x="1182108" y="538477"/>
                </a:lnTo>
                <a:lnTo>
                  <a:pt x="1187813" y="548402"/>
                </a:lnTo>
                <a:lnTo>
                  <a:pt x="1176974" y="554698"/>
                </a:lnTo>
                <a:close/>
                <a:moveTo>
                  <a:pt x="1198672" y="542144"/>
                </a:moveTo>
                <a:lnTo>
                  <a:pt x="1192909" y="532181"/>
                </a:lnTo>
                <a:lnTo>
                  <a:pt x="1203758" y="525932"/>
                </a:lnTo>
                <a:lnTo>
                  <a:pt x="1209521" y="535896"/>
                </a:lnTo>
                <a:lnTo>
                  <a:pt x="1198672" y="542144"/>
                </a:lnTo>
                <a:close/>
                <a:moveTo>
                  <a:pt x="1220379" y="529628"/>
                </a:moveTo>
                <a:lnTo>
                  <a:pt x="1214598" y="519694"/>
                </a:lnTo>
                <a:lnTo>
                  <a:pt x="1225428" y="513426"/>
                </a:lnTo>
                <a:lnTo>
                  <a:pt x="1231228" y="523380"/>
                </a:lnTo>
                <a:lnTo>
                  <a:pt x="1220379" y="529628"/>
                </a:lnTo>
                <a:close/>
                <a:moveTo>
                  <a:pt x="1242049" y="517112"/>
                </a:moveTo>
                <a:lnTo>
                  <a:pt x="1236286" y="507168"/>
                </a:lnTo>
                <a:lnTo>
                  <a:pt x="1247154" y="500901"/>
                </a:lnTo>
                <a:lnTo>
                  <a:pt x="1252888" y="510835"/>
                </a:lnTo>
                <a:lnTo>
                  <a:pt x="1242049" y="517112"/>
                </a:lnTo>
                <a:close/>
                <a:moveTo>
                  <a:pt x="1263708" y="504587"/>
                </a:moveTo>
                <a:lnTo>
                  <a:pt x="1257974" y="494614"/>
                </a:lnTo>
                <a:lnTo>
                  <a:pt x="1268823" y="488375"/>
                </a:lnTo>
                <a:lnTo>
                  <a:pt x="1274557" y="498358"/>
                </a:lnTo>
                <a:lnTo>
                  <a:pt x="1263708" y="504587"/>
                </a:lnTo>
                <a:close/>
                <a:moveTo>
                  <a:pt x="1285435" y="492071"/>
                </a:moveTo>
                <a:lnTo>
                  <a:pt x="1279663" y="482117"/>
                </a:lnTo>
                <a:lnTo>
                  <a:pt x="1290531" y="475850"/>
                </a:lnTo>
                <a:lnTo>
                  <a:pt x="1296284" y="485813"/>
                </a:lnTo>
                <a:lnTo>
                  <a:pt x="1285435" y="492071"/>
                </a:lnTo>
                <a:close/>
                <a:moveTo>
                  <a:pt x="1307104" y="479536"/>
                </a:moveTo>
                <a:lnTo>
                  <a:pt x="1301370" y="469573"/>
                </a:lnTo>
                <a:lnTo>
                  <a:pt x="1312219" y="463344"/>
                </a:lnTo>
                <a:lnTo>
                  <a:pt x="1317934" y="473278"/>
                </a:lnTo>
                <a:lnTo>
                  <a:pt x="1307104" y="479536"/>
                </a:lnTo>
                <a:close/>
                <a:moveTo>
                  <a:pt x="1328802" y="467040"/>
                </a:moveTo>
                <a:lnTo>
                  <a:pt x="1323059" y="457076"/>
                </a:lnTo>
                <a:lnTo>
                  <a:pt x="1333917" y="450828"/>
                </a:lnTo>
                <a:lnTo>
                  <a:pt x="1339642" y="460781"/>
                </a:lnTo>
                <a:lnTo>
                  <a:pt x="1328802" y="467040"/>
                </a:lnTo>
                <a:close/>
                <a:moveTo>
                  <a:pt x="1350472" y="454514"/>
                </a:moveTo>
                <a:lnTo>
                  <a:pt x="1344738" y="444560"/>
                </a:lnTo>
                <a:lnTo>
                  <a:pt x="1355587" y="438265"/>
                </a:lnTo>
                <a:lnTo>
                  <a:pt x="1361340" y="448285"/>
                </a:lnTo>
                <a:lnTo>
                  <a:pt x="1350472" y="454514"/>
                </a:lnTo>
                <a:close/>
                <a:moveTo>
                  <a:pt x="1372170" y="441979"/>
                </a:moveTo>
                <a:lnTo>
                  <a:pt x="1366445" y="432026"/>
                </a:lnTo>
                <a:lnTo>
                  <a:pt x="1377265" y="425748"/>
                </a:lnTo>
                <a:lnTo>
                  <a:pt x="1383038" y="435731"/>
                </a:lnTo>
                <a:lnTo>
                  <a:pt x="1372170" y="441979"/>
                </a:lnTo>
                <a:close/>
                <a:moveTo>
                  <a:pt x="1393858" y="429473"/>
                </a:moveTo>
                <a:lnTo>
                  <a:pt x="1388115" y="419500"/>
                </a:lnTo>
                <a:lnTo>
                  <a:pt x="1398963" y="413252"/>
                </a:lnTo>
                <a:lnTo>
                  <a:pt x="1404717" y="423186"/>
                </a:lnTo>
                <a:lnTo>
                  <a:pt x="1393858" y="429473"/>
                </a:lnTo>
                <a:close/>
                <a:moveTo>
                  <a:pt x="1415565" y="416938"/>
                </a:moveTo>
                <a:lnTo>
                  <a:pt x="1409784" y="406965"/>
                </a:lnTo>
                <a:lnTo>
                  <a:pt x="1420642" y="400698"/>
                </a:lnTo>
                <a:lnTo>
                  <a:pt x="1426395" y="410680"/>
                </a:lnTo>
                <a:lnTo>
                  <a:pt x="1415565" y="416938"/>
                </a:lnTo>
                <a:close/>
                <a:moveTo>
                  <a:pt x="1437254" y="404413"/>
                </a:moveTo>
                <a:lnTo>
                  <a:pt x="1431501" y="394488"/>
                </a:lnTo>
                <a:lnTo>
                  <a:pt x="1442321" y="388191"/>
                </a:lnTo>
                <a:lnTo>
                  <a:pt x="1448093" y="398136"/>
                </a:lnTo>
                <a:lnTo>
                  <a:pt x="1437254" y="404413"/>
                </a:lnTo>
                <a:close/>
                <a:moveTo>
                  <a:pt x="1458952" y="391897"/>
                </a:moveTo>
                <a:lnTo>
                  <a:pt x="1453180" y="381905"/>
                </a:lnTo>
                <a:lnTo>
                  <a:pt x="1464029" y="375676"/>
                </a:lnTo>
                <a:lnTo>
                  <a:pt x="1469782" y="385629"/>
                </a:lnTo>
                <a:lnTo>
                  <a:pt x="1458952" y="391897"/>
                </a:lnTo>
                <a:close/>
                <a:moveTo>
                  <a:pt x="1480602" y="379362"/>
                </a:moveTo>
                <a:lnTo>
                  <a:pt x="1474878" y="369427"/>
                </a:lnTo>
                <a:lnTo>
                  <a:pt x="1485717" y="363150"/>
                </a:lnTo>
                <a:lnTo>
                  <a:pt x="1491451" y="373113"/>
                </a:lnTo>
                <a:lnTo>
                  <a:pt x="1480602" y="379362"/>
                </a:lnTo>
                <a:close/>
                <a:moveTo>
                  <a:pt x="1502300" y="366827"/>
                </a:moveTo>
                <a:lnTo>
                  <a:pt x="1496566" y="356911"/>
                </a:lnTo>
                <a:lnTo>
                  <a:pt x="1507415" y="350654"/>
                </a:lnTo>
                <a:lnTo>
                  <a:pt x="1513168" y="360597"/>
                </a:lnTo>
                <a:lnTo>
                  <a:pt x="1502300" y="366827"/>
                </a:lnTo>
                <a:close/>
                <a:moveTo>
                  <a:pt x="1523998" y="354311"/>
                </a:moveTo>
                <a:lnTo>
                  <a:pt x="1518245" y="344376"/>
                </a:lnTo>
                <a:lnTo>
                  <a:pt x="1529094" y="338109"/>
                </a:lnTo>
                <a:lnTo>
                  <a:pt x="1534847" y="348053"/>
                </a:lnTo>
                <a:lnTo>
                  <a:pt x="1523998" y="354311"/>
                </a:lnTo>
                <a:close/>
                <a:moveTo>
                  <a:pt x="1545668" y="341795"/>
                </a:moveTo>
                <a:lnTo>
                  <a:pt x="1539924" y="331842"/>
                </a:lnTo>
                <a:lnTo>
                  <a:pt x="1550763" y="325593"/>
                </a:lnTo>
                <a:lnTo>
                  <a:pt x="1556526" y="335566"/>
                </a:lnTo>
                <a:lnTo>
                  <a:pt x="1545668" y="341795"/>
                </a:lnTo>
                <a:close/>
                <a:moveTo>
                  <a:pt x="1567356" y="329270"/>
                </a:moveTo>
                <a:lnTo>
                  <a:pt x="1561622" y="319326"/>
                </a:lnTo>
                <a:lnTo>
                  <a:pt x="1572471" y="313049"/>
                </a:lnTo>
                <a:lnTo>
                  <a:pt x="1578224" y="323031"/>
                </a:lnTo>
                <a:lnTo>
                  <a:pt x="1567356" y="329270"/>
                </a:lnTo>
                <a:close/>
                <a:moveTo>
                  <a:pt x="1589063" y="316764"/>
                </a:moveTo>
                <a:lnTo>
                  <a:pt x="1583329" y="306791"/>
                </a:lnTo>
                <a:lnTo>
                  <a:pt x="1594178" y="300533"/>
                </a:lnTo>
                <a:lnTo>
                  <a:pt x="1599893" y="310505"/>
                </a:lnTo>
                <a:lnTo>
                  <a:pt x="1589063" y="316764"/>
                </a:lnTo>
                <a:close/>
                <a:moveTo>
                  <a:pt x="1610752" y="304248"/>
                </a:moveTo>
                <a:lnTo>
                  <a:pt x="1604999" y="294275"/>
                </a:lnTo>
                <a:lnTo>
                  <a:pt x="1615867" y="288017"/>
                </a:lnTo>
                <a:lnTo>
                  <a:pt x="1621601" y="297961"/>
                </a:lnTo>
                <a:lnTo>
                  <a:pt x="1610752" y="304248"/>
                </a:lnTo>
                <a:close/>
                <a:moveTo>
                  <a:pt x="1632450" y="291722"/>
                </a:moveTo>
                <a:lnTo>
                  <a:pt x="1626687" y="281769"/>
                </a:lnTo>
                <a:lnTo>
                  <a:pt x="1637565" y="275482"/>
                </a:lnTo>
                <a:lnTo>
                  <a:pt x="1643318" y="285464"/>
                </a:lnTo>
                <a:lnTo>
                  <a:pt x="1632450" y="291722"/>
                </a:lnTo>
                <a:close/>
                <a:moveTo>
                  <a:pt x="1654110" y="279168"/>
                </a:moveTo>
                <a:lnTo>
                  <a:pt x="1648385" y="269262"/>
                </a:lnTo>
                <a:lnTo>
                  <a:pt x="1659253" y="262957"/>
                </a:lnTo>
                <a:lnTo>
                  <a:pt x="1664968" y="272939"/>
                </a:lnTo>
                <a:lnTo>
                  <a:pt x="1654110" y="279168"/>
                </a:lnTo>
                <a:close/>
                <a:moveTo>
                  <a:pt x="1675807" y="266700"/>
                </a:moveTo>
                <a:lnTo>
                  <a:pt x="1670055" y="256699"/>
                </a:lnTo>
                <a:lnTo>
                  <a:pt x="1680913" y="250460"/>
                </a:lnTo>
                <a:lnTo>
                  <a:pt x="1686666" y="260395"/>
                </a:lnTo>
                <a:lnTo>
                  <a:pt x="1675807" y="266700"/>
                </a:lnTo>
                <a:close/>
                <a:moveTo>
                  <a:pt x="1697525" y="254156"/>
                </a:moveTo>
                <a:lnTo>
                  <a:pt x="1691734" y="244183"/>
                </a:lnTo>
                <a:lnTo>
                  <a:pt x="1702611" y="237944"/>
                </a:lnTo>
                <a:lnTo>
                  <a:pt x="1708355" y="247888"/>
                </a:lnTo>
                <a:lnTo>
                  <a:pt x="1697525" y="254156"/>
                </a:lnTo>
                <a:close/>
                <a:moveTo>
                  <a:pt x="1719204" y="241630"/>
                </a:moveTo>
                <a:lnTo>
                  <a:pt x="1713450" y="231686"/>
                </a:lnTo>
                <a:lnTo>
                  <a:pt x="1724290" y="225438"/>
                </a:lnTo>
                <a:lnTo>
                  <a:pt x="1730043" y="235353"/>
                </a:lnTo>
                <a:lnTo>
                  <a:pt x="1719204" y="241630"/>
                </a:lnTo>
                <a:close/>
                <a:moveTo>
                  <a:pt x="1740921" y="229115"/>
                </a:moveTo>
                <a:lnTo>
                  <a:pt x="1735129" y="219142"/>
                </a:lnTo>
                <a:lnTo>
                  <a:pt x="1745959" y="212922"/>
                </a:lnTo>
                <a:lnTo>
                  <a:pt x="1751722" y="222856"/>
                </a:lnTo>
                <a:lnTo>
                  <a:pt x="1740921" y="229115"/>
                </a:lnTo>
                <a:close/>
                <a:moveTo>
                  <a:pt x="1762571" y="216580"/>
                </a:moveTo>
                <a:lnTo>
                  <a:pt x="1756827" y="206626"/>
                </a:lnTo>
                <a:lnTo>
                  <a:pt x="1767695" y="200368"/>
                </a:lnTo>
                <a:lnTo>
                  <a:pt x="1773410" y="210322"/>
                </a:lnTo>
                <a:lnTo>
                  <a:pt x="1762571" y="216580"/>
                </a:lnTo>
                <a:close/>
                <a:moveTo>
                  <a:pt x="1784288" y="204045"/>
                </a:moveTo>
                <a:lnTo>
                  <a:pt x="1778516" y="194129"/>
                </a:lnTo>
                <a:lnTo>
                  <a:pt x="1789374" y="187843"/>
                </a:lnTo>
                <a:lnTo>
                  <a:pt x="1795127" y="197825"/>
                </a:lnTo>
                <a:lnTo>
                  <a:pt x="1784288" y="204045"/>
                </a:lnTo>
                <a:close/>
                <a:moveTo>
                  <a:pt x="1805976" y="191538"/>
                </a:moveTo>
                <a:lnTo>
                  <a:pt x="1800185" y="181575"/>
                </a:lnTo>
                <a:lnTo>
                  <a:pt x="1811053" y="175365"/>
                </a:lnTo>
                <a:lnTo>
                  <a:pt x="1816816" y="185261"/>
                </a:lnTo>
                <a:lnTo>
                  <a:pt x="1805976" y="191538"/>
                </a:lnTo>
                <a:close/>
                <a:moveTo>
                  <a:pt x="1827636" y="179013"/>
                </a:moveTo>
                <a:lnTo>
                  <a:pt x="1821883" y="169040"/>
                </a:lnTo>
                <a:lnTo>
                  <a:pt x="1832751" y="162792"/>
                </a:lnTo>
                <a:lnTo>
                  <a:pt x="1838475" y="172746"/>
                </a:lnTo>
                <a:lnTo>
                  <a:pt x="1827636" y="179013"/>
                </a:lnTo>
                <a:close/>
                <a:moveTo>
                  <a:pt x="1849324" y="166507"/>
                </a:moveTo>
                <a:lnTo>
                  <a:pt x="1843581" y="156534"/>
                </a:lnTo>
                <a:lnTo>
                  <a:pt x="1854430" y="150266"/>
                </a:lnTo>
                <a:lnTo>
                  <a:pt x="1860174" y="160258"/>
                </a:lnTo>
                <a:lnTo>
                  <a:pt x="1849324" y="166507"/>
                </a:lnTo>
                <a:close/>
                <a:moveTo>
                  <a:pt x="1871023" y="153972"/>
                </a:moveTo>
                <a:lnTo>
                  <a:pt x="1865298" y="144018"/>
                </a:lnTo>
                <a:lnTo>
                  <a:pt x="1876109" y="137760"/>
                </a:lnTo>
                <a:lnTo>
                  <a:pt x="1881862" y="147714"/>
                </a:lnTo>
                <a:lnTo>
                  <a:pt x="1871023" y="153972"/>
                </a:lnTo>
                <a:close/>
                <a:moveTo>
                  <a:pt x="1892711" y="141446"/>
                </a:moveTo>
                <a:lnTo>
                  <a:pt x="1886986" y="131464"/>
                </a:lnTo>
                <a:lnTo>
                  <a:pt x="1897807" y="125254"/>
                </a:lnTo>
                <a:lnTo>
                  <a:pt x="1903560" y="135179"/>
                </a:lnTo>
                <a:lnTo>
                  <a:pt x="1892711" y="141446"/>
                </a:lnTo>
                <a:close/>
                <a:moveTo>
                  <a:pt x="1914399" y="128921"/>
                </a:moveTo>
                <a:lnTo>
                  <a:pt x="1908665" y="118986"/>
                </a:lnTo>
                <a:lnTo>
                  <a:pt x="1919486" y="112691"/>
                </a:lnTo>
                <a:lnTo>
                  <a:pt x="1925229" y="122663"/>
                </a:lnTo>
                <a:lnTo>
                  <a:pt x="1914399" y="128921"/>
                </a:lnTo>
                <a:close/>
                <a:moveTo>
                  <a:pt x="1936088" y="116396"/>
                </a:moveTo>
                <a:lnTo>
                  <a:pt x="1930335" y="106452"/>
                </a:lnTo>
                <a:lnTo>
                  <a:pt x="1941203" y="100203"/>
                </a:lnTo>
                <a:lnTo>
                  <a:pt x="1946956" y="110157"/>
                </a:lnTo>
                <a:lnTo>
                  <a:pt x="1936088" y="116396"/>
                </a:lnTo>
                <a:close/>
                <a:moveTo>
                  <a:pt x="1957757" y="103889"/>
                </a:moveTo>
                <a:lnTo>
                  <a:pt x="1952071" y="93907"/>
                </a:lnTo>
                <a:lnTo>
                  <a:pt x="1962881" y="87668"/>
                </a:lnTo>
                <a:lnTo>
                  <a:pt x="1968625" y="97631"/>
                </a:lnTo>
                <a:lnTo>
                  <a:pt x="1957757" y="103889"/>
                </a:lnTo>
                <a:close/>
                <a:moveTo>
                  <a:pt x="1979474" y="91335"/>
                </a:moveTo>
                <a:lnTo>
                  <a:pt x="1973721" y="81420"/>
                </a:lnTo>
                <a:lnTo>
                  <a:pt x="1984551" y="75143"/>
                </a:lnTo>
                <a:lnTo>
                  <a:pt x="1990295" y="85097"/>
                </a:lnTo>
                <a:lnTo>
                  <a:pt x="1979474" y="91335"/>
                </a:lnTo>
                <a:close/>
                <a:moveTo>
                  <a:pt x="2001163" y="78829"/>
                </a:moveTo>
                <a:lnTo>
                  <a:pt x="1995409" y="68914"/>
                </a:lnTo>
                <a:lnTo>
                  <a:pt x="2006249" y="62637"/>
                </a:lnTo>
                <a:lnTo>
                  <a:pt x="2011983" y="72571"/>
                </a:lnTo>
                <a:lnTo>
                  <a:pt x="2001163" y="78829"/>
                </a:lnTo>
                <a:close/>
                <a:moveTo>
                  <a:pt x="2022841" y="66313"/>
                </a:moveTo>
                <a:lnTo>
                  <a:pt x="2017117" y="56369"/>
                </a:lnTo>
                <a:lnTo>
                  <a:pt x="2027937" y="50111"/>
                </a:lnTo>
                <a:lnTo>
                  <a:pt x="2033691" y="60055"/>
                </a:lnTo>
                <a:lnTo>
                  <a:pt x="2022841" y="66313"/>
                </a:lnTo>
                <a:close/>
                <a:moveTo>
                  <a:pt x="2044530" y="53797"/>
                </a:moveTo>
                <a:lnTo>
                  <a:pt x="2038777" y="43815"/>
                </a:lnTo>
                <a:lnTo>
                  <a:pt x="2049635" y="37586"/>
                </a:lnTo>
                <a:lnTo>
                  <a:pt x="2055369" y="47539"/>
                </a:lnTo>
                <a:lnTo>
                  <a:pt x="2044530" y="53797"/>
                </a:lnTo>
                <a:close/>
                <a:moveTo>
                  <a:pt x="2066247" y="41281"/>
                </a:moveTo>
                <a:lnTo>
                  <a:pt x="2060494" y="31337"/>
                </a:lnTo>
                <a:lnTo>
                  <a:pt x="2071324" y="25060"/>
                </a:lnTo>
                <a:lnTo>
                  <a:pt x="2077077" y="35014"/>
                </a:lnTo>
                <a:lnTo>
                  <a:pt x="2066247" y="41281"/>
                </a:lnTo>
                <a:close/>
                <a:moveTo>
                  <a:pt x="2087888" y="28756"/>
                </a:moveTo>
                <a:lnTo>
                  <a:pt x="2082182" y="18783"/>
                </a:lnTo>
                <a:lnTo>
                  <a:pt x="2092993" y="12535"/>
                </a:lnTo>
                <a:lnTo>
                  <a:pt x="2098746" y="22498"/>
                </a:lnTo>
                <a:lnTo>
                  <a:pt x="2087888" y="28756"/>
                </a:lnTo>
                <a:close/>
                <a:moveTo>
                  <a:pt x="2109586" y="16240"/>
                </a:moveTo>
                <a:lnTo>
                  <a:pt x="2103861" y="6277"/>
                </a:lnTo>
                <a:lnTo>
                  <a:pt x="2114691" y="0"/>
                </a:lnTo>
                <a:lnTo>
                  <a:pt x="2120454" y="9963"/>
                </a:lnTo>
                <a:lnTo>
                  <a:pt x="2109586" y="16240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49" name="Freihandform: Form 2148">
            <a:extLst>
              <a:ext uri="{FF2B5EF4-FFF2-40B4-BE49-F238E27FC236}">
                <a16:creationId xmlns:a16="http://schemas.microsoft.com/office/drawing/2014/main" id="{2BBFB993-3156-46C1-9225-815B7B3D7697}"/>
              </a:ext>
            </a:extLst>
          </p:cNvPr>
          <p:cNvSpPr/>
          <p:nvPr/>
        </p:nvSpPr>
        <p:spPr>
          <a:xfrm>
            <a:off x="6093018" y="3713407"/>
            <a:ext cx="16630" cy="14792"/>
          </a:xfrm>
          <a:custGeom>
            <a:avLst/>
            <a:gdLst>
              <a:gd name="connsiteX0" fmla="*/ 5753 w 16630"/>
              <a:gd name="connsiteY0" fmla="*/ 14792 h 14792"/>
              <a:gd name="connsiteX1" fmla="*/ 0 w 16630"/>
              <a:gd name="connsiteY1" fmla="*/ 4791 h 14792"/>
              <a:gd name="connsiteX2" fmla="*/ 8315 w 16630"/>
              <a:gd name="connsiteY2" fmla="*/ 0 h 14792"/>
              <a:gd name="connsiteX3" fmla="*/ 16631 w 16630"/>
              <a:gd name="connsiteY3" fmla="*/ 4791 h 14792"/>
              <a:gd name="connsiteX4" fmla="*/ 10858 w 16630"/>
              <a:gd name="connsiteY4" fmla="*/ 14792 h 14792"/>
              <a:gd name="connsiteX5" fmla="*/ 8315 w 16630"/>
              <a:gd name="connsiteY5" fmla="*/ 13287 h 14792"/>
              <a:gd name="connsiteX6" fmla="*/ 5753 w 16630"/>
              <a:gd name="connsiteY6" fmla="*/ 14792 h 1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0" h="14792">
                <a:moveTo>
                  <a:pt x="5753" y="14792"/>
                </a:moveTo>
                <a:lnTo>
                  <a:pt x="0" y="4791"/>
                </a:lnTo>
                <a:lnTo>
                  <a:pt x="8315" y="0"/>
                </a:lnTo>
                <a:lnTo>
                  <a:pt x="16631" y="4791"/>
                </a:lnTo>
                <a:lnTo>
                  <a:pt x="10858" y="14792"/>
                </a:lnTo>
                <a:lnTo>
                  <a:pt x="8315" y="13287"/>
                </a:lnTo>
                <a:lnTo>
                  <a:pt x="5753" y="14792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50" name="Freihandform: Form 2149">
            <a:extLst>
              <a:ext uri="{FF2B5EF4-FFF2-40B4-BE49-F238E27FC236}">
                <a16:creationId xmlns:a16="http://schemas.microsoft.com/office/drawing/2014/main" id="{4D0F1B59-21F3-46EC-86C3-82AD2837CB05}"/>
              </a:ext>
            </a:extLst>
          </p:cNvPr>
          <p:cNvSpPr/>
          <p:nvPr/>
        </p:nvSpPr>
        <p:spPr>
          <a:xfrm>
            <a:off x="6114716" y="3724465"/>
            <a:ext cx="2120484" cy="1230906"/>
          </a:xfrm>
          <a:custGeom>
            <a:avLst/>
            <a:gdLst>
              <a:gd name="connsiteX0" fmla="*/ 2114731 w 2120484"/>
              <a:gd name="connsiteY0" fmla="*/ 1230907 h 1230906"/>
              <a:gd name="connsiteX1" fmla="*/ 2103911 w 2120484"/>
              <a:gd name="connsiteY1" fmla="*/ 1224667 h 1230906"/>
              <a:gd name="connsiteX2" fmla="*/ 2109626 w 2120484"/>
              <a:gd name="connsiteY2" fmla="*/ 1214686 h 1230906"/>
              <a:gd name="connsiteX3" fmla="*/ 2120484 w 2120484"/>
              <a:gd name="connsiteY3" fmla="*/ 1220915 h 1230906"/>
              <a:gd name="connsiteX4" fmla="*/ 2114731 w 2120484"/>
              <a:gd name="connsiteY4" fmla="*/ 1230907 h 1230906"/>
              <a:gd name="connsiteX5" fmla="*/ 2093024 w 2120484"/>
              <a:gd name="connsiteY5" fmla="*/ 1218381 h 1230906"/>
              <a:gd name="connsiteX6" fmla="*/ 2082174 w 2120484"/>
              <a:gd name="connsiteY6" fmla="*/ 1212094 h 1230906"/>
              <a:gd name="connsiteX7" fmla="*/ 2087937 w 2120484"/>
              <a:gd name="connsiteY7" fmla="*/ 1202169 h 1230906"/>
              <a:gd name="connsiteX8" fmla="*/ 2098796 w 2120484"/>
              <a:gd name="connsiteY8" fmla="*/ 1208446 h 1230906"/>
              <a:gd name="connsiteX9" fmla="*/ 2093024 w 2120484"/>
              <a:gd name="connsiteY9" fmla="*/ 1218381 h 1230906"/>
              <a:gd name="connsiteX10" fmla="*/ 2071373 w 2120484"/>
              <a:gd name="connsiteY10" fmla="*/ 1205874 h 1230906"/>
              <a:gd name="connsiteX11" fmla="*/ 2060515 w 2120484"/>
              <a:gd name="connsiteY11" fmla="*/ 1199617 h 1230906"/>
              <a:gd name="connsiteX12" fmla="*/ 2066259 w 2120484"/>
              <a:gd name="connsiteY12" fmla="*/ 1189663 h 1230906"/>
              <a:gd name="connsiteX13" fmla="*/ 2077117 w 2120484"/>
              <a:gd name="connsiteY13" fmla="*/ 1195912 h 1230906"/>
              <a:gd name="connsiteX14" fmla="*/ 2071373 w 2120484"/>
              <a:gd name="connsiteY14" fmla="*/ 1205874 h 1230906"/>
              <a:gd name="connsiteX15" fmla="*/ 2049694 w 2120484"/>
              <a:gd name="connsiteY15" fmla="*/ 1193359 h 1230906"/>
              <a:gd name="connsiteX16" fmla="*/ 2038846 w 2120484"/>
              <a:gd name="connsiteY16" fmla="*/ 1187091 h 1230906"/>
              <a:gd name="connsiteX17" fmla="*/ 2044560 w 2120484"/>
              <a:gd name="connsiteY17" fmla="*/ 1177128 h 1230906"/>
              <a:gd name="connsiteX18" fmla="*/ 2055419 w 2120484"/>
              <a:gd name="connsiteY18" fmla="*/ 1183396 h 1230906"/>
              <a:gd name="connsiteX19" fmla="*/ 2049694 w 2120484"/>
              <a:gd name="connsiteY19" fmla="*/ 1193359 h 1230906"/>
              <a:gd name="connsiteX20" fmla="*/ 2027996 w 2120484"/>
              <a:gd name="connsiteY20" fmla="*/ 1180824 h 1230906"/>
              <a:gd name="connsiteX21" fmla="*/ 2017138 w 2120484"/>
              <a:gd name="connsiteY21" fmla="*/ 1174595 h 1230906"/>
              <a:gd name="connsiteX22" fmla="*/ 2022891 w 2120484"/>
              <a:gd name="connsiteY22" fmla="*/ 1164622 h 1230906"/>
              <a:gd name="connsiteX23" fmla="*/ 2033740 w 2120484"/>
              <a:gd name="connsiteY23" fmla="*/ 1170870 h 1230906"/>
              <a:gd name="connsiteX24" fmla="*/ 2027996 w 2120484"/>
              <a:gd name="connsiteY24" fmla="*/ 1180824 h 1230906"/>
              <a:gd name="connsiteX25" fmla="*/ 2006280 w 2120484"/>
              <a:gd name="connsiteY25" fmla="*/ 1168308 h 1230906"/>
              <a:gd name="connsiteX26" fmla="*/ 1995421 w 2120484"/>
              <a:gd name="connsiteY26" fmla="*/ 1162060 h 1230906"/>
              <a:gd name="connsiteX27" fmla="*/ 2001174 w 2120484"/>
              <a:gd name="connsiteY27" fmla="*/ 1152087 h 1230906"/>
              <a:gd name="connsiteX28" fmla="*/ 2012023 w 2120484"/>
              <a:gd name="connsiteY28" fmla="*/ 1158335 h 1230906"/>
              <a:gd name="connsiteX29" fmla="*/ 2006280 w 2120484"/>
              <a:gd name="connsiteY29" fmla="*/ 1168308 h 1230906"/>
              <a:gd name="connsiteX30" fmla="*/ 1984582 w 2120484"/>
              <a:gd name="connsiteY30" fmla="*/ 1155764 h 1230906"/>
              <a:gd name="connsiteX31" fmla="*/ 1973714 w 2120484"/>
              <a:gd name="connsiteY31" fmla="*/ 1149477 h 1230906"/>
              <a:gd name="connsiteX32" fmla="*/ 1979485 w 2120484"/>
              <a:gd name="connsiteY32" fmla="*/ 1139562 h 1230906"/>
              <a:gd name="connsiteX33" fmla="*/ 1990363 w 2120484"/>
              <a:gd name="connsiteY33" fmla="*/ 1145839 h 1230906"/>
              <a:gd name="connsiteX34" fmla="*/ 1984582 w 2120484"/>
              <a:gd name="connsiteY34" fmla="*/ 1155764 h 1230906"/>
              <a:gd name="connsiteX35" fmla="*/ 1962950 w 2120484"/>
              <a:gd name="connsiteY35" fmla="*/ 1143257 h 1230906"/>
              <a:gd name="connsiteX36" fmla="*/ 1952072 w 2120484"/>
              <a:gd name="connsiteY36" fmla="*/ 1137018 h 1230906"/>
              <a:gd name="connsiteX37" fmla="*/ 1957816 w 2120484"/>
              <a:gd name="connsiteY37" fmla="*/ 1127036 h 1230906"/>
              <a:gd name="connsiteX38" fmla="*/ 1968703 w 2120484"/>
              <a:gd name="connsiteY38" fmla="*/ 1133304 h 1230906"/>
              <a:gd name="connsiteX39" fmla="*/ 1962950 w 2120484"/>
              <a:gd name="connsiteY39" fmla="*/ 1143257 h 1230906"/>
              <a:gd name="connsiteX40" fmla="*/ 1941224 w 2120484"/>
              <a:gd name="connsiteY40" fmla="*/ 1130722 h 1230906"/>
              <a:gd name="connsiteX41" fmla="*/ 1930403 w 2120484"/>
              <a:gd name="connsiteY41" fmla="*/ 1124445 h 1230906"/>
              <a:gd name="connsiteX42" fmla="*/ 1936118 w 2120484"/>
              <a:gd name="connsiteY42" fmla="*/ 1114520 h 1230906"/>
              <a:gd name="connsiteX43" fmla="*/ 1946967 w 2120484"/>
              <a:gd name="connsiteY43" fmla="*/ 1120797 h 1230906"/>
              <a:gd name="connsiteX44" fmla="*/ 1941224 w 2120484"/>
              <a:gd name="connsiteY44" fmla="*/ 1130722 h 1230906"/>
              <a:gd name="connsiteX45" fmla="*/ 1919545 w 2120484"/>
              <a:gd name="connsiteY45" fmla="*/ 1118216 h 1230906"/>
              <a:gd name="connsiteX46" fmla="*/ 1908677 w 2120484"/>
              <a:gd name="connsiteY46" fmla="*/ 1111968 h 1230906"/>
              <a:gd name="connsiteX47" fmla="*/ 1914439 w 2120484"/>
              <a:gd name="connsiteY47" fmla="*/ 1101976 h 1230906"/>
              <a:gd name="connsiteX48" fmla="*/ 1925260 w 2120484"/>
              <a:gd name="connsiteY48" fmla="*/ 1108262 h 1230906"/>
              <a:gd name="connsiteX49" fmla="*/ 1919545 w 2120484"/>
              <a:gd name="connsiteY49" fmla="*/ 1118216 h 1230906"/>
              <a:gd name="connsiteX50" fmla="*/ 1897847 w 2120484"/>
              <a:gd name="connsiteY50" fmla="*/ 1105681 h 1230906"/>
              <a:gd name="connsiteX51" fmla="*/ 1886979 w 2120484"/>
              <a:gd name="connsiteY51" fmla="*/ 1099423 h 1230906"/>
              <a:gd name="connsiteX52" fmla="*/ 1892732 w 2120484"/>
              <a:gd name="connsiteY52" fmla="*/ 1089460 h 1230906"/>
              <a:gd name="connsiteX53" fmla="*/ 1903591 w 2120484"/>
              <a:gd name="connsiteY53" fmla="*/ 1095728 h 1230906"/>
              <a:gd name="connsiteX54" fmla="*/ 1897847 w 2120484"/>
              <a:gd name="connsiteY54" fmla="*/ 1105681 h 1230906"/>
              <a:gd name="connsiteX55" fmla="*/ 1876120 w 2120484"/>
              <a:gd name="connsiteY55" fmla="*/ 1093184 h 1230906"/>
              <a:gd name="connsiteX56" fmla="*/ 1865300 w 2120484"/>
              <a:gd name="connsiteY56" fmla="*/ 1086888 h 1230906"/>
              <a:gd name="connsiteX57" fmla="*/ 1871072 w 2120484"/>
              <a:gd name="connsiteY57" fmla="*/ 1076925 h 1230906"/>
              <a:gd name="connsiteX58" fmla="*/ 1881902 w 2120484"/>
              <a:gd name="connsiteY58" fmla="*/ 1083202 h 1230906"/>
              <a:gd name="connsiteX59" fmla="*/ 1876120 w 2120484"/>
              <a:gd name="connsiteY59" fmla="*/ 1093184 h 1230906"/>
              <a:gd name="connsiteX60" fmla="*/ 1854489 w 2120484"/>
              <a:gd name="connsiteY60" fmla="*/ 1080640 h 1230906"/>
              <a:gd name="connsiteX61" fmla="*/ 1843621 w 2120484"/>
              <a:gd name="connsiteY61" fmla="*/ 1074363 h 1230906"/>
              <a:gd name="connsiteX62" fmla="*/ 1849374 w 2120484"/>
              <a:gd name="connsiteY62" fmla="*/ 1064438 h 1230906"/>
              <a:gd name="connsiteX63" fmla="*/ 1860223 w 2120484"/>
              <a:gd name="connsiteY63" fmla="*/ 1070705 h 1230906"/>
              <a:gd name="connsiteX64" fmla="*/ 1854489 w 2120484"/>
              <a:gd name="connsiteY64" fmla="*/ 1080640 h 1230906"/>
              <a:gd name="connsiteX65" fmla="*/ 1832782 w 2120484"/>
              <a:gd name="connsiteY65" fmla="*/ 1068096 h 1230906"/>
              <a:gd name="connsiteX66" fmla="*/ 1821923 w 2120484"/>
              <a:gd name="connsiteY66" fmla="*/ 1061876 h 1230906"/>
              <a:gd name="connsiteX67" fmla="*/ 1827676 w 2120484"/>
              <a:gd name="connsiteY67" fmla="*/ 1051922 h 1230906"/>
              <a:gd name="connsiteX68" fmla="*/ 1838515 w 2120484"/>
              <a:gd name="connsiteY68" fmla="*/ 1058190 h 1230906"/>
              <a:gd name="connsiteX69" fmla="*/ 1832782 w 2120484"/>
              <a:gd name="connsiteY69" fmla="*/ 1068096 h 1230906"/>
              <a:gd name="connsiteX70" fmla="*/ 1811093 w 2120484"/>
              <a:gd name="connsiteY70" fmla="*/ 1055599 h 1230906"/>
              <a:gd name="connsiteX71" fmla="*/ 1800235 w 2120484"/>
              <a:gd name="connsiteY71" fmla="*/ 1049331 h 1230906"/>
              <a:gd name="connsiteX72" fmla="*/ 1805997 w 2120484"/>
              <a:gd name="connsiteY72" fmla="*/ 1039368 h 1230906"/>
              <a:gd name="connsiteX73" fmla="*/ 1816808 w 2120484"/>
              <a:gd name="connsiteY73" fmla="*/ 1045645 h 1230906"/>
              <a:gd name="connsiteX74" fmla="*/ 1811093 w 2120484"/>
              <a:gd name="connsiteY74" fmla="*/ 1055599 h 1230906"/>
              <a:gd name="connsiteX75" fmla="*/ 1789405 w 2120484"/>
              <a:gd name="connsiteY75" fmla="*/ 1043083 h 1230906"/>
              <a:gd name="connsiteX76" fmla="*/ 1778546 w 2120484"/>
              <a:gd name="connsiteY76" fmla="*/ 1036806 h 1230906"/>
              <a:gd name="connsiteX77" fmla="*/ 1784290 w 2120484"/>
              <a:gd name="connsiteY77" fmla="*/ 1026862 h 1230906"/>
              <a:gd name="connsiteX78" fmla="*/ 1795139 w 2120484"/>
              <a:gd name="connsiteY78" fmla="*/ 1033120 h 1230906"/>
              <a:gd name="connsiteX79" fmla="*/ 1789405 w 2120484"/>
              <a:gd name="connsiteY79" fmla="*/ 1043083 h 1230906"/>
              <a:gd name="connsiteX80" fmla="*/ 1767716 w 2120484"/>
              <a:gd name="connsiteY80" fmla="*/ 1030548 h 1230906"/>
              <a:gd name="connsiteX81" fmla="*/ 1756877 w 2120484"/>
              <a:gd name="connsiteY81" fmla="*/ 1024309 h 1230906"/>
              <a:gd name="connsiteX82" fmla="*/ 1762611 w 2120484"/>
              <a:gd name="connsiteY82" fmla="*/ 1014346 h 1230906"/>
              <a:gd name="connsiteX83" fmla="*/ 1773469 w 2120484"/>
              <a:gd name="connsiteY83" fmla="*/ 1020594 h 1230906"/>
              <a:gd name="connsiteX84" fmla="*/ 1767716 w 2120484"/>
              <a:gd name="connsiteY84" fmla="*/ 1030548 h 1230906"/>
              <a:gd name="connsiteX85" fmla="*/ 1746047 w 2120484"/>
              <a:gd name="connsiteY85" fmla="*/ 1018022 h 1230906"/>
              <a:gd name="connsiteX86" fmla="*/ 1735179 w 2120484"/>
              <a:gd name="connsiteY86" fmla="*/ 1011765 h 1230906"/>
              <a:gd name="connsiteX87" fmla="*/ 1740932 w 2120484"/>
              <a:gd name="connsiteY87" fmla="*/ 1001802 h 1230906"/>
              <a:gd name="connsiteX88" fmla="*/ 1751762 w 2120484"/>
              <a:gd name="connsiteY88" fmla="*/ 1008098 h 1230906"/>
              <a:gd name="connsiteX89" fmla="*/ 1746047 w 2120484"/>
              <a:gd name="connsiteY89" fmla="*/ 1018022 h 1230906"/>
              <a:gd name="connsiteX90" fmla="*/ 1724339 w 2120484"/>
              <a:gd name="connsiteY90" fmla="*/ 1005535 h 1230906"/>
              <a:gd name="connsiteX91" fmla="*/ 1713481 w 2120484"/>
              <a:gd name="connsiteY91" fmla="*/ 999258 h 1230906"/>
              <a:gd name="connsiteX92" fmla="*/ 1719234 w 2120484"/>
              <a:gd name="connsiteY92" fmla="*/ 989305 h 1230906"/>
              <a:gd name="connsiteX93" fmla="*/ 1730064 w 2120484"/>
              <a:gd name="connsiteY93" fmla="*/ 995553 h 1230906"/>
              <a:gd name="connsiteX94" fmla="*/ 1724339 w 2120484"/>
              <a:gd name="connsiteY94" fmla="*/ 1005535 h 1230906"/>
              <a:gd name="connsiteX95" fmla="*/ 1702660 w 2120484"/>
              <a:gd name="connsiteY95" fmla="*/ 992991 h 1230906"/>
              <a:gd name="connsiteX96" fmla="*/ 1691783 w 2120484"/>
              <a:gd name="connsiteY96" fmla="*/ 986752 h 1230906"/>
              <a:gd name="connsiteX97" fmla="*/ 1697517 w 2120484"/>
              <a:gd name="connsiteY97" fmla="*/ 976751 h 1230906"/>
              <a:gd name="connsiteX98" fmla="*/ 1708366 w 2120484"/>
              <a:gd name="connsiteY98" fmla="*/ 983018 h 1230906"/>
              <a:gd name="connsiteX99" fmla="*/ 1702660 w 2120484"/>
              <a:gd name="connsiteY99" fmla="*/ 992991 h 1230906"/>
              <a:gd name="connsiteX100" fmla="*/ 1680934 w 2120484"/>
              <a:gd name="connsiteY100" fmla="*/ 980465 h 1230906"/>
              <a:gd name="connsiteX101" fmla="*/ 1670085 w 2120484"/>
              <a:gd name="connsiteY101" fmla="*/ 974208 h 1230906"/>
              <a:gd name="connsiteX102" fmla="*/ 1675838 w 2120484"/>
              <a:gd name="connsiteY102" fmla="*/ 964254 h 1230906"/>
              <a:gd name="connsiteX103" fmla="*/ 1686678 w 2120484"/>
              <a:gd name="connsiteY103" fmla="*/ 970502 h 1230906"/>
              <a:gd name="connsiteX104" fmla="*/ 1680934 w 2120484"/>
              <a:gd name="connsiteY104" fmla="*/ 980465 h 1230906"/>
              <a:gd name="connsiteX105" fmla="*/ 1659264 w 2120484"/>
              <a:gd name="connsiteY105" fmla="*/ 967950 h 1230906"/>
              <a:gd name="connsiteX106" fmla="*/ 1648444 w 2120484"/>
              <a:gd name="connsiteY106" fmla="*/ 961644 h 1230906"/>
              <a:gd name="connsiteX107" fmla="*/ 1654150 w 2120484"/>
              <a:gd name="connsiteY107" fmla="*/ 951729 h 1230906"/>
              <a:gd name="connsiteX108" fmla="*/ 1665027 w 2120484"/>
              <a:gd name="connsiteY108" fmla="*/ 957977 h 1230906"/>
              <a:gd name="connsiteX109" fmla="*/ 1659264 w 2120484"/>
              <a:gd name="connsiteY109" fmla="*/ 967950 h 1230906"/>
              <a:gd name="connsiteX110" fmla="*/ 1637605 w 2120484"/>
              <a:gd name="connsiteY110" fmla="*/ 955415 h 1230906"/>
              <a:gd name="connsiteX111" fmla="*/ 1626727 w 2120484"/>
              <a:gd name="connsiteY111" fmla="*/ 949176 h 1230906"/>
              <a:gd name="connsiteX112" fmla="*/ 1632471 w 2120484"/>
              <a:gd name="connsiteY112" fmla="*/ 939203 h 1230906"/>
              <a:gd name="connsiteX113" fmla="*/ 1643310 w 2120484"/>
              <a:gd name="connsiteY113" fmla="*/ 945452 h 1230906"/>
              <a:gd name="connsiteX114" fmla="*/ 1637605 w 2120484"/>
              <a:gd name="connsiteY114" fmla="*/ 955415 h 1230906"/>
              <a:gd name="connsiteX115" fmla="*/ 1615897 w 2120484"/>
              <a:gd name="connsiteY115" fmla="*/ 942889 h 1230906"/>
              <a:gd name="connsiteX116" fmla="*/ 1605020 w 2120484"/>
              <a:gd name="connsiteY116" fmla="*/ 936622 h 1230906"/>
              <a:gd name="connsiteX117" fmla="*/ 1610773 w 2120484"/>
              <a:gd name="connsiteY117" fmla="*/ 926687 h 1230906"/>
              <a:gd name="connsiteX118" fmla="*/ 1621622 w 2120484"/>
              <a:gd name="connsiteY118" fmla="*/ 932955 h 1230906"/>
              <a:gd name="connsiteX119" fmla="*/ 1615897 w 2120484"/>
              <a:gd name="connsiteY119" fmla="*/ 942889 h 1230906"/>
              <a:gd name="connsiteX120" fmla="*/ 1594171 w 2120484"/>
              <a:gd name="connsiteY120" fmla="*/ 930383 h 1230906"/>
              <a:gd name="connsiteX121" fmla="*/ 1583360 w 2120484"/>
              <a:gd name="connsiteY121" fmla="*/ 924116 h 1230906"/>
              <a:gd name="connsiteX122" fmla="*/ 1589103 w 2120484"/>
              <a:gd name="connsiteY122" fmla="*/ 914190 h 1230906"/>
              <a:gd name="connsiteX123" fmla="*/ 1599924 w 2120484"/>
              <a:gd name="connsiteY123" fmla="*/ 920391 h 1230906"/>
              <a:gd name="connsiteX124" fmla="*/ 1594171 w 2120484"/>
              <a:gd name="connsiteY124" fmla="*/ 930383 h 1230906"/>
              <a:gd name="connsiteX125" fmla="*/ 1572473 w 2120484"/>
              <a:gd name="connsiteY125" fmla="*/ 917858 h 1230906"/>
              <a:gd name="connsiteX126" fmla="*/ 1561652 w 2120484"/>
              <a:gd name="connsiteY126" fmla="*/ 911590 h 1230906"/>
              <a:gd name="connsiteX127" fmla="*/ 1567406 w 2120484"/>
              <a:gd name="connsiteY127" fmla="*/ 901646 h 1230906"/>
              <a:gd name="connsiteX128" fmla="*/ 1578245 w 2120484"/>
              <a:gd name="connsiteY128" fmla="*/ 907885 h 1230906"/>
              <a:gd name="connsiteX129" fmla="*/ 1572473 w 2120484"/>
              <a:gd name="connsiteY129" fmla="*/ 917858 h 1230906"/>
              <a:gd name="connsiteX130" fmla="*/ 1550823 w 2120484"/>
              <a:gd name="connsiteY130" fmla="*/ 905323 h 1230906"/>
              <a:gd name="connsiteX131" fmla="*/ 1539974 w 2120484"/>
              <a:gd name="connsiteY131" fmla="*/ 899055 h 1230906"/>
              <a:gd name="connsiteX132" fmla="*/ 1545717 w 2120484"/>
              <a:gd name="connsiteY132" fmla="*/ 889121 h 1230906"/>
              <a:gd name="connsiteX133" fmla="*/ 1556576 w 2120484"/>
              <a:gd name="connsiteY133" fmla="*/ 895398 h 1230906"/>
              <a:gd name="connsiteX134" fmla="*/ 1550823 w 2120484"/>
              <a:gd name="connsiteY134" fmla="*/ 905323 h 1230906"/>
              <a:gd name="connsiteX135" fmla="*/ 1529144 w 2120484"/>
              <a:gd name="connsiteY135" fmla="*/ 892798 h 1230906"/>
              <a:gd name="connsiteX136" fmla="*/ 1518304 w 2120484"/>
              <a:gd name="connsiteY136" fmla="*/ 886549 h 1230906"/>
              <a:gd name="connsiteX137" fmla="*/ 1524000 w 2120484"/>
              <a:gd name="connsiteY137" fmla="*/ 876595 h 1230906"/>
              <a:gd name="connsiteX138" fmla="*/ 1534868 w 2120484"/>
              <a:gd name="connsiteY138" fmla="*/ 882834 h 1230906"/>
              <a:gd name="connsiteX139" fmla="*/ 1529144 w 2120484"/>
              <a:gd name="connsiteY139" fmla="*/ 892798 h 1230906"/>
              <a:gd name="connsiteX140" fmla="*/ 1507446 w 2120484"/>
              <a:gd name="connsiteY140" fmla="*/ 880281 h 1230906"/>
              <a:gd name="connsiteX141" fmla="*/ 1496578 w 2120484"/>
              <a:gd name="connsiteY141" fmla="*/ 874033 h 1230906"/>
              <a:gd name="connsiteX142" fmla="*/ 1502321 w 2120484"/>
              <a:gd name="connsiteY142" fmla="*/ 864080 h 1230906"/>
              <a:gd name="connsiteX143" fmla="*/ 1513189 w 2120484"/>
              <a:gd name="connsiteY143" fmla="*/ 870328 h 1230906"/>
              <a:gd name="connsiteX144" fmla="*/ 1507446 w 2120484"/>
              <a:gd name="connsiteY144" fmla="*/ 880281 h 1230906"/>
              <a:gd name="connsiteX145" fmla="*/ 1485729 w 2120484"/>
              <a:gd name="connsiteY145" fmla="*/ 867737 h 1230906"/>
              <a:gd name="connsiteX146" fmla="*/ 1474908 w 2120484"/>
              <a:gd name="connsiteY146" fmla="*/ 861508 h 1230906"/>
              <a:gd name="connsiteX147" fmla="*/ 1480614 w 2120484"/>
              <a:gd name="connsiteY147" fmla="*/ 851545 h 1230906"/>
              <a:gd name="connsiteX148" fmla="*/ 1491482 w 2120484"/>
              <a:gd name="connsiteY148" fmla="*/ 857841 h 1230906"/>
              <a:gd name="connsiteX149" fmla="*/ 1485729 w 2120484"/>
              <a:gd name="connsiteY149" fmla="*/ 867737 h 1230906"/>
              <a:gd name="connsiteX150" fmla="*/ 1464040 w 2120484"/>
              <a:gd name="connsiteY150" fmla="*/ 855231 h 1230906"/>
              <a:gd name="connsiteX151" fmla="*/ 1453229 w 2120484"/>
              <a:gd name="connsiteY151" fmla="*/ 848944 h 1230906"/>
              <a:gd name="connsiteX152" fmla="*/ 1458973 w 2120484"/>
              <a:gd name="connsiteY152" fmla="*/ 839038 h 1230906"/>
              <a:gd name="connsiteX153" fmla="*/ 1469793 w 2120484"/>
              <a:gd name="connsiteY153" fmla="*/ 845306 h 1230906"/>
              <a:gd name="connsiteX154" fmla="*/ 1464040 w 2120484"/>
              <a:gd name="connsiteY154" fmla="*/ 855231 h 1230906"/>
              <a:gd name="connsiteX155" fmla="*/ 1442361 w 2120484"/>
              <a:gd name="connsiteY155" fmla="*/ 842706 h 1230906"/>
              <a:gd name="connsiteX156" fmla="*/ 1431531 w 2120484"/>
              <a:gd name="connsiteY156" fmla="*/ 836457 h 1230906"/>
              <a:gd name="connsiteX157" fmla="*/ 1437256 w 2120484"/>
              <a:gd name="connsiteY157" fmla="*/ 826513 h 1230906"/>
              <a:gd name="connsiteX158" fmla="*/ 1448114 w 2120484"/>
              <a:gd name="connsiteY158" fmla="*/ 832771 h 1230906"/>
              <a:gd name="connsiteX159" fmla="*/ 1442361 w 2120484"/>
              <a:gd name="connsiteY159" fmla="*/ 842706 h 1230906"/>
              <a:gd name="connsiteX160" fmla="*/ 1420663 w 2120484"/>
              <a:gd name="connsiteY160" fmla="*/ 830189 h 1230906"/>
              <a:gd name="connsiteX161" fmla="*/ 1409843 w 2120484"/>
              <a:gd name="connsiteY161" fmla="*/ 823932 h 1230906"/>
              <a:gd name="connsiteX162" fmla="*/ 1415558 w 2120484"/>
              <a:gd name="connsiteY162" fmla="*/ 813959 h 1230906"/>
              <a:gd name="connsiteX163" fmla="*/ 1426426 w 2120484"/>
              <a:gd name="connsiteY163" fmla="*/ 820246 h 1230906"/>
              <a:gd name="connsiteX164" fmla="*/ 1420663 w 2120484"/>
              <a:gd name="connsiteY164" fmla="*/ 830189 h 1230906"/>
              <a:gd name="connsiteX165" fmla="*/ 1398994 w 2120484"/>
              <a:gd name="connsiteY165" fmla="*/ 817674 h 1230906"/>
              <a:gd name="connsiteX166" fmla="*/ 1388116 w 2120484"/>
              <a:gd name="connsiteY166" fmla="*/ 811406 h 1230906"/>
              <a:gd name="connsiteX167" fmla="*/ 1393870 w 2120484"/>
              <a:gd name="connsiteY167" fmla="*/ 801472 h 1230906"/>
              <a:gd name="connsiteX168" fmla="*/ 1404699 w 2120484"/>
              <a:gd name="connsiteY168" fmla="*/ 807701 h 1230906"/>
              <a:gd name="connsiteX169" fmla="*/ 1398994 w 2120484"/>
              <a:gd name="connsiteY169" fmla="*/ 817674 h 1230906"/>
              <a:gd name="connsiteX170" fmla="*/ 1377287 w 2120484"/>
              <a:gd name="connsiteY170" fmla="*/ 805148 h 1230906"/>
              <a:gd name="connsiteX171" fmla="*/ 1366418 w 2120484"/>
              <a:gd name="connsiteY171" fmla="*/ 798881 h 1230906"/>
              <a:gd name="connsiteX172" fmla="*/ 1372172 w 2120484"/>
              <a:gd name="connsiteY172" fmla="*/ 788937 h 1230906"/>
              <a:gd name="connsiteX173" fmla="*/ 1383021 w 2120484"/>
              <a:gd name="connsiteY173" fmla="*/ 795176 h 1230906"/>
              <a:gd name="connsiteX174" fmla="*/ 1377287 w 2120484"/>
              <a:gd name="connsiteY174" fmla="*/ 805148 h 1230906"/>
              <a:gd name="connsiteX175" fmla="*/ 1355646 w 2120484"/>
              <a:gd name="connsiteY175" fmla="*/ 792604 h 1230906"/>
              <a:gd name="connsiteX176" fmla="*/ 1344778 w 2120484"/>
              <a:gd name="connsiteY176" fmla="*/ 786394 h 1230906"/>
              <a:gd name="connsiteX177" fmla="*/ 1350502 w 2120484"/>
              <a:gd name="connsiteY177" fmla="*/ 776402 h 1230906"/>
              <a:gd name="connsiteX178" fmla="*/ 1361351 w 2120484"/>
              <a:gd name="connsiteY178" fmla="*/ 782679 h 1230906"/>
              <a:gd name="connsiteX179" fmla="*/ 1355646 w 2120484"/>
              <a:gd name="connsiteY179" fmla="*/ 792604 h 1230906"/>
              <a:gd name="connsiteX180" fmla="*/ 1333938 w 2120484"/>
              <a:gd name="connsiteY180" fmla="*/ 780088 h 1230906"/>
              <a:gd name="connsiteX181" fmla="*/ 1323070 w 2120484"/>
              <a:gd name="connsiteY181" fmla="*/ 773821 h 1230906"/>
              <a:gd name="connsiteX182" fmla="*/ 1328814 w 2120484"/>
              <a:gd name="connsiteY182" fmla="*/ 763877 h 1230906"/>
              <a:gd name="connsiteX183" fmla="*/ 1339682 w 2120484"/>
              <a:gd name="connsiteY183" fmla="*/ 770154 h 1230906"/>
              <a:gd name="connsiteX184" fmla="*/ 1333938 w 2120484"/>
              <a:gd name="connsiteY184" fmla="*/ 780088 h 1230906"/>
              <a:gd name="connsiteX185" fmla="*/ 1312212 w 2120484"/>
              <a:gd name="connsiteY185" fmla="*/ 767591 h 1230906"/>
              <a:gd name="connsiteX186" fmla="*/ 1301382 w 2120484"/>
              <a:gd name="connsiteY186" fmla="*/ 761324 h 1230906"/>
              <a:gd name="connsiteX187" fmla="*/ 1307116 w 2120484"/>
              <a:gd name="connsiteY187" fmla="*/ 751361 h 1230906"/>
              <a:gd name="connsiteX188" fmla="*/ 1317955 w 2120484"/>
              <a:gd name="connsiteY188" fmla="*/ 757619 h 1230906"/>
              <a:gd name="connsiteX189" fmla="*/ 1312212 w 2120484"/>
              <a:gd name="connsiteY189" fmla="*/ 767591 h 1230906"/>
              <a:gd name="connsiteX190" fmla="*/ 1290542 w 2120484"/>
              <a:gd name="connsiteY190" fmla="*/ 755037 h 1230906"/>
              <a:gd name="connsiteX191" fmla="*/ 1279693 w 2120484"/>
              <a:gd name="connsiteY191" fmla="*/ 748817 h 1230906"/>
              <a:gd name="connsiteX192" fmla="*/ 1285447 w 2120484"/>
              <a:gd name="connsiteY192" fmla="*/ 738835 h 1230906"/>
              <a:gd name="connsiteX193" fmla="*/ 1296267 w 2120484"/>
              <a:gd name="connsiteY193" fmla="*/ 745103 h 1230906"/>
              <a:gd name="connsiteX194" fmla="*/ 1290542 w 2120484"/>
              <a:gd name="connsiteY194" fmla="*/ 755037 h 1230906"/>
              <a:gd name="connsiteX195" fmla="*/ 1268844 w 2120484"/>
              <a:gd name="connsiteY195" fmla="*/ 742531 h 1230906"/>
              <a:gd name="connsiteX196" fmla="*/ 1258005 w 2120484"/>
              <a:gd name="connsiteY196" fmla="*/ 736264 h 1230906"/>
              <a:gd name="connsiteX197" fmla="*/ 1263758 w 2120484"/>
              <a:gd name="connsiteY197" fmla="*/ 726319 h 1230906"/>
              <a:gd name="connsiteX198" fmla="*/ 1274588 w 2120484"/>
              <a:gd name="connsiteY198" fmla="*/ 732577 h 1230906"/>
              <a:gd name="connsiteX199" fmla="*/ 1268844 w 2120484"/>
              <a:gd name="connsiteY199" fmla="*/ 742531 h 1230906"/>
              <a:gd name="connsiteX200" fmla="*/ 1247156 w 2120484"/>
              <a:gd name="connsiteY200" fmla="*/ 730034 h 1230906"/>
              <a:gd name="connsiteX201" fmla="*/ 1236316 w 2120484"/>
              <a:gd name="connsiteY201" fmla="*/ 723757 h 1230906"/>
              <a:gd name="connsiteX202" fmla="*/ 1242051 w 2120484"/>
              <a:gd name="connsiteY202" fmla="*/ 713804 h 1230906"/>
              <a:gd name="connsiteX203" fmla="*/ 1252899 w 2120484"/>
              <a:gd name="connsiteY203" fmla="*/ 720042 h 1230906"/>
              <a:gd name="connsiteX204" fmla="*/ 1247156 w 2120484"/>
              <a:gd name="connsiteY204" fmla="*/ 730034 h 1230906"/>
              <a:gd name="connsiteX205" fmla="*/ 1225496 w 2120484"/>
              <a:gd name="connsiteY205" fmla="*/ 717480 h 1230906"/>
              <a:gd name="connsiteX206" fmla="*/ 1214619 w 2120484"/>
              <a:gd name="connsiteY206" fmla="*/ 711242 h 1230906"/>
              <a:gd name="connsiteX207" fmla="*/ 1220372 w 2120484"/>
              <a:gd name="connsiteY207" fmla="*/ 701259 h 1230906"/>
              <a:gd name="connsiteX208" fmla="*/ 1231202 w 2120484"/>
              <a:gd name="connsiteY208" fmla="*/ 707546 h 1230906"/>
              <a:gd name="connsiteX209" fmla="*/ 1225496 w 2120484"/>
              <a:gd name="connsiteY209" fmla="*/ 717480 h 1230906"/>
              <a:gd name="connsiteX210" fmla="*/ 1203779 w 2120484"/>
              <a:gd name="connsiteY210" fmla="*/ 704974 h 1230906"/>
              <a:gd name="connsiteX211" fmla="*/ 1192911 w 2120484"/>
              <a:gd name="connsiteY211" fmla="*/ 698716 h 1230906"/>
              <a:gd name="connsiteX212" fmla="*/ 1198655 w 2120484"/>
              <a:gd name="connsiteY212" fmla="*/ 688743 h 1230906"/>
              <a:gd name="connsiteX213" fmla="*/ 1209523 w 2120484"/>
              <a:gd name="connsiteY213" fmla="*/ 695011 h 1230906"/>
              <a:gd name="connsiteX214" fmla="*/ 1203779 w 2120484"/>
              <a:gd name="connsiteY214" fmla="*/ 704974 h 1230906"/>
              <a:gd name="connsiteX215" fmla="*/ 1182100 w 2120484"/>
              <a:gd name="connsiteY215" fmla="*/ 692448 h 1230906"/>
              <a:gd name="connsiteX216" fmla="*/ 1171242 w 2120484"/>
              <a:gd name="connsiteY216" fmla="*/ 686172 h 1230906"/>
              <a:gd name="connsiteX217" fmla="*/ 1176995 w 2120484"/>
              <a:gd name="connsiteY217" fmla="*/ 676247 h 1230906"/>
              <a:gd name="connsiteX218" fmla="*/ 1187806 w 2120484"/>
              <a:gd name="connsiteY218" fmla="*/ 682476 h 1230906"/>
              <a:gd name="connsiteX219" fmla="*/ 1182100 w 2120484"/>
              <a:gd name="connsiteY219" fmla="*/ 692448 h 1230906"/>
              <a:gd name="connsiteX220" fmla="*/ 1160421 w 2120484"/>
              <a:gd name="connsiteY220" fmla="*/ 679923 h 1230906"/>
              <a:gd name="connsiteX221" fmla="*/ 1149572 w 2120484"/>
              <a:gd name="connsiteY221" fmla="*/ 673656 h 1230906"/>
              <a:gd name="connsiteX222" fmla="*/ 1155325 w 2120484"/>
              <a:gd name="connsiteY222" fmla="*/ 663702 h 1230906"/>
              <a:gd name="connsiteX223" fmla="*/ 1166175 w 2120484"/>
              <a:gd name="connsiteY223" fmla="*/ 669970 h 1230906"/>
              <a:gd name="connsiteX224" fmla="*/ 1160421 w 2120484"/>
              <a:gd name="connsiteY224" fmla="*/ 679923 h 1230906"/>
              <a:gd name="connsiteX225" fmla="*/ 1138704 w 2120484"/>
              <a:gd name="connsiteY225" fmla="*/ 667398 h 1230906"/>
              <a:gd name="connsiteX226" fmla="*/ 1127884 w 2120484"/>
              <a:gd name="connsiteY226" fmla="*/ 661159 h 1230906"/>
              <a:gd name="connsiteX227" fmla="*/ 1133599 w 2120484"/>
              <a:gd name="connsiteY227" fmla="*/ 651196 h 1230906"/>
              <a:gd name="connsiteX228" fmla="*/ 1144458 w 2120484"/>
              <a:gd name="connsiteY228" fmla="*/ 657454 h 1230906"/>
              <a:gd name="connsiteX229" fmla="*/ 1138704 w 2120484"/>
              <a:gd name="connsiteY229" fmla="*/ 667398 h 1230906"/>
              <a:gd name="connsiteX230" fmla="*/ 1117035 w 2120484"/>
              <a:gd name="connsiteY230" fmla="*/ 654882 h 1230906"/>
              <a:gd name="connsiteX231" fmla="*/ 1106176 w 2120484"/>
              <a:gd name="connsiteY231" fmla="*/ 648605 h 1230906"/>
              <a:gd name="connsiteX232" fmla="*/ 1111910 w 2120484"/>
              <a:gd name="connsiteY232" fmla="*/ 638661 h 1230906"/>
              <a:gd name="connsiteX233" fmla="*/ 1122759 w 2120484"/>
              <a:gd name="connsiteY233" fmla="*/ 644900 h 1230906"/>
              <a:gd name="connsiteX234" fmla="*/ 1117035 w 2120484"/>
              <a:gd name="connsiteY234" fmla="*/ 654882 h 1230906"/>
              <a:gd name="connsiteX235" fmla="*/ 1095318 w 2120484"/>
              <a:gd name="connsiteY235" fmla="*/ 642357 h 1230906"/>
              <a:gd name="connsiteX236" fmla="*/ 1084479 w 2120484"/>
              <a:gd name="connsiteY236" fmla="*/ 636108 h 1230906"/>
              <a:gd name="connsiteX237" fmla="*/ 1090213 w 2120484"/>
              <a:gd name="connsiteY237" fmla="*/ 626136 h 1230906"/>
              <a:gd name="connsiteX238" fmla="*/ 1101090 w 2120484"/>
              <a:gd name="connsiteY238" fmla="*/ 632413 h 1230906"/>
              <a:gd name="connsiteX239" fmla="*/ 1095318 w 2120484"/>
              <a:gd name="connsiteY239" fmla="*/ 642357 h 1230906"/>
              <a:gd name="connsiteX240" fmla="*/ 1073620 w 2120484"/>
              <a:gd name="connsiteY240" fmla="*/ 629822 h 1230906"/>
              <a:gd name="connsiteX241" fmla="*/ 1062800 w 2120484"/>
              <a:gd name="connsiteY241" fmla="*/ 623564 h 1230906"/>
              <a:gd name="connsiteX242" fmla="*/ 1068534 w 2120484"/>
              <a:gd name="connsiteY242" fmla="*/ 613610 h 1230906"/>
              <a:gd name="connsiteX243" fmla="*/ 1079373 w 2120484"/>
              <a:gd name="connsiteY243" fmla="*/ 619897 h 1230906"/>
              <a:gd name="connsiteX244" fmla="*/ 1073620 w 2120484"/>
              <a:gd name="connsiteY244" fmla="*/ 629822 h 1230906"/>
              <a:gd name="connsiteX245" fmla="*/ 1051979 w 2120484"/>
              <a:gd name="connsiteY245" fmla="*/ 617306 h 1230906"/>
              <a:gd name="connsiteX246" fmla="*/ 1041130 w 2120484"/>
              <a:gd name="connsiteY246" fmla="*/ 611038 h 1230906"/>
              <a:gd name="connsiteX247" fmla="*/ 1046855 w 2120484"/>
              <a:gd name="connsiteY247" fmla="*/ 601123 h 1230906"/>
              <a:gd name="connsiteX248" fmla="*/ 1057723 w 2120484"/>
              <a:gd name="connsiteY248" fmla="*/ 607352 h 1230906"/>
              <a:gd name="connsiteX249" fmla="*/ 1051979 w 2120484"/>
              <a:gd name="connsiteY249" fmla="*/ 617306 h 1230906"/>
              <a:gd name="connsiteX250" fmla="*/ 1030253 w 2120484"/>
              <a:gd name="connsiteY250" fmla="*/ 604799 h 1230906"/>
              <a:gd name="connsiteX251" fmla="*/ 1019423 w 2120484"/>
              <a:gd name="connsiteY251" fmla="*/ 598532 h 1230906"/>
              <a:gd name="connsiteX252" fmla="*/ 1025166 w 2120484"/>
              <a:gd name="connsiteY252" fmla="*/ 588569 h 1230906"/>
              <a:gd name="connsiteX253" fmla="*/ 1036025 w 2120484"/>
              <a:gd name="connsiteY253" fmla="*/ 594836 h 1230906"/>
              <a:gd name="connsiteX254" fmla="*/ 1030253 w 2120484"/>
              <a:gd name="connsiteY254" fmla="*/ 604799 h 1230906"/>
              <a:gd name="connsiteX255" fmla="*/ 1008593 w 2120484"/>
              <a:gd name="connsiteY255" fmla="*/ 592255 h 1230906"/>
              <a:gd name="connsiteX256" fmla="*/ 997734 w 2120484"/>
              <a:gd name="connsiteY256" fmla="*/ 585997 h 1230906"/>
              <a:gd name="connsiteX257" fmla="*/ 1003449 w 2120484"/>
              <a:gd name="connsiteY257" fmla="*/ 576072 h 1230906"/>
              <a:gd name="connsiteX258" fmla="*/ 1014336 w 2120484"/>
              <a:gd name="connsiteY258" fmla="*/ 582292 h 1230906"/>
              <a:gd name="connsiteX259" fmla="*/ 1008593 w 2120484"/>
              <a:gd name="connsiteY259" fmla="*/ 592255 h 1230906"/>
              <a:gd name="connsiteX260" fmla="*/ 986876 w 2120484"/>
              <a:gd name="connsiteY260" fmla="*/ 579749 h 1230906"/>
              <a:gd name="connsiteX261" fmla="*/ 976036 w 2120484"/>
              <a:gd name="connsiteY261" fmla="*/ 573472 h 1230906"/>
              <a:gd name="connsiteX262" fmla="*/ 981761 w 2120484"/>
              <a:gd name="connsiteY262" fmla="*/ 563547 h 1230906"/>
              <a:gd name="connsiteX263" fmla="*/ 992629 w 2120484"/>
              <a:gd name="connsiteY263" fmla="*/ 569805 h 1230906"/>
              <a:gd name="connsiteX264" fmla="*/ 986876 w 2120484"/>
              <a:gd name="connsiteY264" fmla="*/ 579749 h 1230906"/>
              <a:gd name="connsiteX265" fmla="*/ 965207 w 2120484"/>
              <a:gd name="connsiteY265" fmla="*/ 567214 h 1230906"/>
              <a:gd name="connsiteX266" fmla="*/ 954396 w 2120484"/>
              <a:gd name="connsiteY266" fmla="*/ 560975 h 1230906"/>
              <a:gd name="connsiteX267" fmla="*/ 960101 w 2120484"/>
              <a:gd name="connsiteY267" fmla="*/ 551002 h 1230906"/>
              <a:gd name="connsiteX268" fmla="*/ 970940 w 2120484"/>
              <a:gd name="connsiteY268" fmla="*/ 557270 h 1230906"/>
              <a:gd name="connsiteX269" fmla="*/ 965207 w 2120484"/>
              <a:gd name="connsiteY269" fmla="*/ 567214 h 1230906"/>
              <a:gd name="connsiteX270" fmla="*/ 943528 w 2120484"/>
              <a:gd name="connsiteY270" fmla="*/ 554698 h 1230906"/>
              <a:gd name="connsiteX271" fmla="*/ 932669 w 2120484"/>
              <a:gd name="connsiteY271" fmla="*/ 548469 h 1230906"/>
              <a:gd name="connsiteX272" fmla="*/ 938413 w 2120484"/>
              <a:gd name="connsiteY272" fmla="*/ 538477 h 1230906"/>
              <a:gd name="connsiteX273" fmla="*/ 949252 w 2120484"/>
              <a:gd name="connsiteY273" fmla="*/ 544744 h 1230906"/>
              <a:gd name="connsiteX274" fmla="*/ 943528 w 2120484"/>
              <a:gd name="connsiteY274" fmla="*/ 554698 h 1230906"/>
              <a:gd name="connsiteX275" fmla="*/ 921820 w 2120484"/>
              <a:gd name="connsiteY275" fmla="*/ 542173 h 1230906"/>
              <a:gd name="connsiteX276" fmla="*/ 910971 w 2120484"/>
              <a:gd name="connsiteY276" fmla="*/ 535896 h 1230906"/>
              <a:gd name="connsiteX277" fmla="*/ 916715 w 2120484"/>
              <a:gd name="connsiteY277" fmla="*/ 525961 h 1230906"/>
              <a:gd name="connsiteX278" fmla="*/ 927573 w 2120484"/>
              <a:gd name="connsiteY278" fmla="*/ 532209 h 1230906"/>
              <a:gd name="connsiteX279" fmla="*/ 921820 w 2120484"/>
              <a:gd name="connsiteY279" fmla="*/ 542173 h 1230906"/>
              <a:gd name="connsiteX280" fmla="*/ 900151 w 2120484"/>
              <a:gd name="connsiteY280" fmla="*/ 529657 h 1230906"/>
              <a:gd name="connsiteX281" fmla="*/ 889292 w 2120484"/>
              <a:gd name="connsiteY281" fmla="*/ 523380 h 1230906"/>
              <a:gd name="connsiteX282" fmla="*/ 895045 w 2120484"/>
              <a:gd name="connsiteY282" fmla="*/ 513426 h 1230906"/>
              <a:gd name="connsiteX283" fmla="*/ 905866 w 2120484"/>
              <a:gd name="connsiteY283" fmla="*/ 519694 h 1230906"/>
              <a:gd name="connsiteX284" fmla="*/ 900151 w 2120484"/>
              <a:gd name="connsiteY284" fmla="*/ 529657 h 1230906"/>
              <a:gd name="connsiteX285" fmla="*/ 878434 w 2120484"/>
              <a:gd name="connsiteY285" fmla="*/ 517112 h 1230906"/>
              <a:gd name="connsiteX286" fmla="*/ 867566 w 2120484"/>
              <a:gd name="connsiteY286" fmla="*/ 510883 h 1230906"/>
              <a:gd name="connsiteX287" fmla="*/ 873319 w 2120484"/>
              <a:gd name="connsiteY287" fmla="*/ 500901 h 1230906"/>
              <a:gd name="connsiteX288" fmla="*/ 884187 w 2120484"/>
              <a:gd name="connsiteY288" fmla="*/ 507197 h 1230906"/>
              <a:gd name="connsiteX289" fmla="*/ 878434 w 2120484"/>
              <a:gd name="connsiteY289" fmla="*/ 517112 h 1230906"/>
              <a:gd name="connsiteX290" fmla="*/ 856755 w 2120484"/>
              <a:gd name="connsiteY290" fmla="*/ 504587 h 1230906"/>
              <a:gd name="connsiteX291" fmla="*/ 845915 w 2120484"/>
              <a:gd name="connsiteY291" fmla="*/ 498358 h 1230906"/>
              <a:gd name="connsiteX292" fmla="*/ 851650 w 2120484"/>
              <a:gd name="connsiteY292" fmla="*/ 488395 h 1230906"/>
              <a:gd name="connsiteX293" fmla="*/ 862517 w 2120484"/>
              <a:gd name="connsiteY293" fmla="*/ 494643 h 1230906"/>
              <a:gd name="connsiteX294" fmla="*/ 856755 w 2120484"/>
              <a:gd name="connsiteY294" fmla="*/ 504587 h 1230906"/>
              <a:gd name="connsiteX295" fmla="*/ 835076 w 2120484"/>
              <a:gd name="connsiteY295" fmla="*/ 492100 h 1230906"/>
              <a:gd name="connsiteX296" fmla="*/ 824236 w 2120484"/>
              <a:gd name="connsiteY296" fmla="*/ 485813 h 1230906"/>
              <a:gd name="connsiteX297" fmla="*/ 829951 w 2120484"/>
              <a:gd name="connsiteY297" fmla="*/ 475869 h 1230906"/>
              <a:gd name="connsiteX298" fmla="*/ 840800 w 2120484"/>
              <a:gd name="connsiteY298" fmla="*/ 482117 h 1230906"/>
              <a:gd name="connsiteX299" fmla="*/ 835076 w 2120484"/>
              <a:gd name="connsiteY299" fmla="*/ 492100 h 1230906"/>
              <a:gd name="connsiteX300" fmla="*/ 813368 w 2120484"/>
              <a:gd name="connsiteY300" fmla="*/ 479555 h 1230906"/>
              <a:gd name="connsiteX301" fmla="*/ 802519 w 2120484"/>
              <a:gd name="connsiteY301" fmla="*/ 473335 h 1230906"/>
              <a:gd name="connsiteX302" fmla="*/ 808272 w 2120484"/>
              <a:gd name="connsiteY302" fmla="*/ 463344 h 1230906"/>
              <a:gd name="connsiteX303" fmla="*/ 819131 w 2120484"/>
              <a:gd name="connsiteY303" fmla="*/ 469611 h 1230906"/>
              <a:gd name="connsiteX304" fmla="*/ 813368 w 2120484"/>
              <a:gd name="connsiteY304" fmla="*/ 479555 h 1230906"/>
              <a:gd name="connsiteX305" fmla="*/ 791670 w 2120484"/>
              <a:gd name="connsiteY305" fmla="*/ 467040 h 1230906"/>
              <a:gd name="connsiteX306" fmla="*/ 780840 w 2120484"/>
              <a:gd name="connsiteY306" fmla="*/ 460781 h 1230906"/>
              <a:gd name="connsiteX307" fmla="*/ 786565 w 2120484"/>
              <a:gd name="connsiteY307" fmla="*/ 450828 h 1230906"/>
              <a:gd name="connsiteX308" fmla="*/ 797423 w 2120484"/>
              <a:gd name="connsiteY308" fmla="*/ 457095 h 1230906"/>
              <a:gd name="connsiteX309" fmla="*/ 791670 w 2120484"/>
              <a:gd name="connsiteY309" fmla="*/ 467040 h 1230906"/>
              <a:gd name="connsiteX310" fmla="*/ 769991 w 2120484"/>
              <a:gd name="connsiteY310" fmla="*/ 454514 h 1230906"/>
              <a:gd name="connsiteX311" fmla="*/ 759133 w 2120484"/>
              <a:gd name="connsiteY311" fmla="*/ 448285 h 1230906"/>
              <a:gd name="connsiteX312" fmla="*/ 764877 w 2120484"/>
              <a:gd name="connsiteY312" fmla="*/ 438274 h 1230906"/>
              <a:gd name="connsiteX313" fmla="*/ 775735 w 2120484"/>
              <a:gd name="connsiteY313" fmla="*/ 444560 h 1230906"/>
              <a:gd name="connsiteX314" fmla="*/ 769991 w 2120484"/>
              <a:gd name="connsiteY314" fmla="*/ 454514 h 1230906"/>
              <a:gd name="connsiteX315" fmla="*/ 748313 w 2120484"/>
              <a:gd name="connsiteY315" fmla="*/ 441989 h 1230906"/>
              <a:gd name="connsiteX316" fmla="*/ 737454 w 2120484"/>
              <a:gd name="connsiteY316" fmla="*/ 435759 h 1230906"/>
              <a:gd name="connsiteX317" fmla="*/ 743207 w 2120484"/>
              <a:gd name="connsiteY317" fmla="*/ 425748 h 1230906"/>
              <a:gd name="connsiteX318" fmla="*/ 754047 w 2120484"/>
              <a:gd name="connsiteY318" fmla="*/ 432035 h 1230906"/>
              <a:gd name="connsiteX319" fmla="*/ 748313 w 2120484"/>
              <a:gd name="connsiteY319" fmla="*/ 441989 h 1230906"/>
              <a:gd name="connsiteX320" fmla="*/ 726634 w 2120484"/>
              <a:gd name="connsiteY320" fmla="*/ 429473 h 1230906"/>
              <a:gd name="connsiteX321" fmla="*/ 715785 w 2120484"/>
              <a:gd name="connsiteY321" fmla="*/ 423186 h 1230906"/>
              <a:gd name="connsiteX322" fmla="*/ 721509 w 2120484"/>
              <a:gd name="connsiteY322" fmla="*/ 413252 h 1230906"/>
              <a:gd name="connsiteX323" fmla="*/ 732349 w 2120484"/>
              <a:gd name="connsiteY323" fmla="*/ 419510 h 1230906"/>
              <a:gd name="connsiteX324" fmla="*/ 726634 w 2120484"/>
              <a:gd name="connsiteY324" fmla="*/ 429473 h 1230906"/>
              <a:gd name="connsiteX325" fmla="*/ 704917 w 2120484"/>
              <a:gd name="connsiteY325" fmla="*/ 416938 h 1230906"/>
              <a:gd name="connsiteX326" fmla="*/ 694077 w 2120484"/>
              <a:gd name="connsiteY326" fmla="*/ 410680 h 1230906"/>
              <a:gd name="connsiteX327" fmla="*/ 699821 w 2120484"/>
              <a:gd name="connsiteY327" fmla="*/ 400765 h 1230906"/>
              <a:gd name="connsiteX328" fmla="*/ 710670 w 2120484"/>
              <a:gd name="connsiteY328" fmla="*/ 406965 h 1230906"/>
              <a:gd name="connsiteX329" fmla="*/ 704917 w 2120484"/>
              <a:gd name="connsiteY329" fmla="*/ 416938 h 1230906"/>
              <a:gd name="connsiteX330" fmla="*/ 683266 w 2120484"/>
              <a:gd name="connsiteY330" fmla="*/ 404422 h 1230906"/>
              <a:gd name="connsiteX331" fmla="*/ 672370 w 2120484"/>
              <a:gd name="connsiteY331" fmla="*/ 398164 h 1230906"/>
              <a:gd name="connsiteX332" fmla="*/ 678104 w 2120484"/>
              <a:gd name="connsiteY332" fmla="*/ 388191 h 1230906"/>
              <a:gd name="connsiteX333" fmla="*/ 688982 w 2120484"/>
              <a:gd name="connsiteY333" fmla="*/ 394488 h 1230906"/>
              <a:gd name="connsiteX334" fmla="*/ 683266 w 2120484"/>
              <a:gd name="connsiteY334" fmla="*/ 404422 h 1230906"/>
              <a:gd name="connsiteX335" fmla="*/ 661511 w 2120484"/>
              <a:gd name="connsiteY335" fmla="*/ 391897 h 1230906"/>
              <a:gd name="connsiteX336" fmla="*/ 650691 w 2120484"/>
              <a:gd name="connsiteY336" fmla="*/ 385648 h 1230906"/>
              <a:gd name="connsiteX337" fmla="*/ 656463 w 2120484"/>
              <a:gd name="connsiteY337" fmla="*/ 375676 h 1230906"/>
              <a:gd name="connsiteX338" fmla="*/ 667283 w 2120484"/>
              <a:gd name="connsiteY338" fmla="*/ 381953 h 1230906"/>
              <a:gd name="connsiteX339" fmla="*/ 661511 w 2120484"/>
              <a:gd name="connsiteY339" fmla="*/ 391897 h 1230906"/>
              <a:gd name="connsiteX340" fmla="*/ 639861 w 2120484"/>
              <a:gd name="connsiteY340" fmla="*/ 379391 h 1230906"/>
              <a:gd name="connsiteX341" fmla="*/ 629003 w 2120484"/>
              <a:gd name="connsiteY341" fmla="*/ 373113 h 1230906"/>
              <a:gd name="connsiteX342" fmla="*/ 634755 w 2120484"/>
              <a:gd name="connsiteY342" fmla="*/ 363169 h 1230906"/>
              <a:gd name="connsiteX343" fmla="*/ 645595 w 2120484"/>
              <a:gd name="connsiteY343" fmla="*/ 369427 h 1230906"/>
              <a:gd name="connsiteX344" fmla="*/ 639861 w 2120484"/>
              <a:gd name="connsiteY344" fmla="*/ 379391 h 1230906"/>
              <a:gd name="connsiteX345" fmla="*/ 618144 w 2120484"/>
              <a:gd name="connsiteY345" fmla="*/ 366874 h 1230906"/>
              <a:gd name="connsiteX346" fmla="*/ 607333 w 2120484"/>
              <a:gd name="connsiteY346" fmla="*/ 360607 h 1230906"/>
              <a:gd name="connsiteX347" fmla="*/ 613058 w 2120484"/>
              <a:gd name="connsiteY347" fmla="*/ 350654 h 1230906"/>
              <a:gd name="connsiteX348" fmla="*/ 623907 w 2120484"/>
              <a:gd name="connsiteY348" fmla="*/ 356911 h 1230906"/>
              <a:gd name="connsiteX349" fmla="*/ 618144 w 2120484"/>
              <a:gd name="connsiteY349" fmla="*/ 366874 h 1230906"/>
              <a:gd name="connsiteX350" fmla="*/ 596475 w 2120484"/>
              <a:gd name="connsiteY350" fmla="*/ 354311 h 1230906"/>
              <a:gd name="connsiteX351" fmla="*/ 585635 w 2120484"/>
              <a:gd name="connsiteY351" fmla="*/ 348063 h 1230906"/>
              <a:gd name="connsiteX352" fmla="*/ 591379 w 2120484"/>
              <a:gd name="connsiteY352" fmla="*/ 338109 h 1230906"/>
              <a:gd name="connsiteX353" fmla="*/ 602209 w 2120484"/>
              <a:gd name="connsiteY353" fmla="*/ 344405 h 1230906"/>
              <a:gd name="connsiteX354" fmla="*/ 596475 w 2120484"/>
              <a:gd name="connsiteY354" fmla="*/ 354311 h 1230906"/>
              <a:gd name="connsiteX355" fmla="*/ 574767 w 2120484"/>
              <a:gd name="connsiteY355" fmla="*/ 341795 h 1230906"/>
              <a:gd name="connsiteX356" fmla="*/ 563947 w 2120484"/>
              <a:gd name="connsiteY356" fmla="*/ 335566 h 1230906"/>
              <a:gd name="connsiteX357" fmla="*/ 569652 w 2120484"/>
              <a:gd name="connsiteY357" fmla="*/ 325622 h 1230906"/>
              <a:gd name="connsiteX358" fmla="*/ 580520 w 2120484"/>
              <a:gd name="connsiteY358" fmla="*/ 331861 h 1230906"/>
              <a:gd name="connsiteX359" fmla="*/ 574767 w 2120484"/>
              <a:gd name="connsiteY359" fmla="*/ 341795 h 1230906"/>
              <a:gd name="connsiteX360" fmla="*/ 553117 w 2120484"/>
              <a:gd name="connsiteY360" fmla="*/ 329308 h 1230906"/>
              <a:gd name="connsiteX361" fmla="*/ 542277 w 2120484"/>
              <a:gd name="connsiteY361" fmla="*/ 323031 h 1230906"/>
              <a:gd name="connsiteX362" fmla="*/ 547973 w 2120484"/>
              <a:gd name="connsiteY362" fmla="*/ 313068 h 1230906"/>
              <a:gd name="connsiteX363" fmla="*/ 558851 w 2120484"/>
              <a:gd name="connsiteY363" fmla="*/ 319326 h 1230906"/>
              <a:gd name="connsiteX364" fmla="*/ 553117 w 2120484"/>
              <a:gd name="connsiteY364" fmla="*/ 329308 h 1230906"/>
              <a:gd name="connsiteX365" fmla="*/ 531428 w 2120484"/>
              <a:gd name="connsiteY365" fmla="*/ 316764 h 1230906"/>
              <a:gd name="connsiteX366" fmla="*/ 520579 w 2120484"/>
              <a:gd name="connsiteY366" fmla="*/ 310505 h 1230906"/>
              <a:gd name="connsiteX367" fmla="*/ 526314 w 2120484"/>
              <a:gd name="connsiteY367" fmla="*/ 300533 h 1230906"/>
              <a:gd name="connsiteX368" fmla="*/ 537162 w 2120484"/>
              <a:gd name="connsiteY368" fmla="*/ 306800 h 1230906"/>
              <a:gd name="connsiteX369" fmla="*/ 531428 w 2120484"/>
              <a:gd name="connsiteY369" fmla="*/ 316764 h 1230906"/>
              <a:gd name="connsiteX370" fmla="*/ 509702 w 2120484"/>
              <a:gd name="connsiteY370" fmla="*/ 304248 h 1230906"/>
              <a:gd name="connsiteX371" fmla="*/ 498853 w 2120484"/>
              <a:gd name="connsiteY371" fmla="*/ 297961 h 1230906"/>
              <a:gd name="connsiteX372" fmla="*/ 504597 w 2120484"/>
              <a:gd name="connsiteY372" fmla="*/ 288055 h 1230906"/>
              <a:gd name="connsiteX373" fmla="*/ 515445 w 2120484"/>
              <a:gd name="connsiteY373" fmla="*/ 294304 h 1230906"/>
              <a:gd name="connsiteX374" fmla="*/ 509702 w 2120484"/>
              <a:gd name="connsiteY374" fmla="*/ 304248 h 1230906"/>
              <a:gd name="connsiteX375" fmla="*/ 488023 w 2120484"/>
              <a:gd name="connsiteY375" fmla="*/ 291741 h 1230906"/>
              <a:gd name="connsiteX376" fmla="*/ 477183 w 2120484"/>
              <a:gd name="connsiteY376" fmla="*/ 285464 h 1230906"/>
              <a:gd name="connsiteX377" fmla="*/ 482898 w 2120484"/>
              <a:gd name="connsiteY377" fmla="*/ 275511 h 1230906"/>
              <a:gd name="connsiteX378" fmla="*/ 493786 w 2120484"/>
              <a:gd name="connsiteY378" fmla="*/ 281769 h 1230906"/>
              <a:gd name="connsiteX379" fmla="*/ 488023 w 2120484"/>
              <a:gd name="connsiteY379" fmla="*/ 291741 h 1230906"/>
              <a:gd name="connsiteX380" fmla="*/ 466315 w 2120484"/>
              <a:gd name="connsiteY380" fmla="*/ 279168 h 1230906"/>
              <a:gd name="connsiteX381" fmla="*/ 455476 w 2120484"/>
              <a:gd name="connsiteY381" fmla="*/ 272977 h 1230906"/>
              <a:gd name="connsiteX382" fmla="*/ 461220 w 2120484"/>
              <a:gd name="connsiteY382" fmla="*/ 262957 h 1230906"/>
              <a:gd name="connsiteX383" fmla="*/ 472088 w 2120484"/>
              <a:gd name="connsiteY383" fmla="*/ 269262 h 1230906"/>
              <a:gd name="connsiteX384" fmla="*/ 466315 w 2120484"/>
              <a:gd name="connsiteY384" fmla="*/ 279168 h 1230906"/>
              <a:gd name="connsiteX385" fmla="*/ 444656 w 2120484"/>
              <a:gd name="connsiteY385" fmla="*/ 266700 h 1230906"/>
              <a:gd name="connsiteX386" fmla="*/ 433816 w 2120484"/>
              <a:gd name="connsiteY386" fmla="*/ 260395 h 1230906"/>
              <a:gd name="connsiteX387" fmla="*/ 439541 w 2120484"/>
              <a:gd name="connsiteY387" fmla="*/ 250460 h 1230906"/>
              <a:gd name="connsiteX388" fmla="*/ 450409 w 2120484"/>
              <a:gd name="connsiteY388" fmla="*/ 256737 h 1230906"/>
              <a:gd name="connsiteX389" fmla="*/ 444656 w 2120484"/>
              <a:gd name="connsiteY389" fmla="*/ 266700 h 1230906"/>
              <a:gd name="connsiteX390" fmla="*/ 422977 w 2120484"/>
              <a:gd name="connsiteY390" fmla="*/ 254184 h 1230906"/>
              <a:gd name="connsiteX391" fmla="*/ 412118 w 2120484"/>
              <a:gd name="connsiteY391" fmla="*/ 247888 h 1230906"/>
              <a:gd name="connsiteX392" fmla="*/ 417862 w 2120484"/>
              <a:gd name="connsiteY392" fmla="*/ 237954 h 1230906"/>
              <a:gd name="connsiteX393" fmla="*/ 428701 w 2120484"/>
              <a:gd name="connsiteY393" fmla="*/ 244183 h 1230906"/>
              <a:gd name="connsiteX394" fmla="*/ 422977 w 2120484"/>
              <a:gd name="connsiteY394" fmla="*/ 254184 h 1230906"/>
              <a:gd name="connsiteX395" fmla="*/ 401260 w 2120484"/>
              <a:gd name="connsiteY395" fmla="*/ 241630 h 1230906"/>
              <a:gd name="connsiteX396" fmla="*/ 390411 w 2120484"/>
              <a:gd name="connsiteY396" fmla="*/ 235372 h 1230906"/>
              <a:gd name="connsiteX397" fmla="*/ 396164 w 2120484"/>
              <a:gd name="connsiteY397" fmla="*/ 225438 h 1230906"/>
              <a:gd name="connsiteX398" fmla="*/ 407013 w 2120484"/>
              <a:gd name="connsiteY398" fmla="*/ 231686 h 1230906"/>
              <a:gd name="connsiteX399" fmla="*/ 401260 w 2120484"/>
              <a:gd name="connsiteY399" fmla="*/ 241630 h 1230906"/>
              <a:gd name="connsiteX400" fmla="*/ 379571 w 2120484"/>
              <a:gd name="connsiteY400" fmla="*/ 229115 h 1230906"/>
              <a:gd name="connsiteX401" fmla="*/ 368732 w 2120484"/>
              <a:gd name="connsiteY401" fmla="*/ 222856 h 1230906"/>
              <a:gd name="connsiteX402" fmla="*/ 374475 w 2120484"/>
              <a:gd name="connsiteY402" fmla="*/ 212922 h 1230906"/>
              <a:gd name="connsiteX403" fmla="*/ 385296 w 2120484"/>
              <a:gd name="connsiteY403" fmla="*/ 219142 h 1230906"/>
              <a:gd name="connsiteX404" fmla="*/ 379571 w 2120484"/>
              <a:gd name="connsiteY404" fmla="*/ 229115 h 1230906"/>
              <a:gd name="connsiteX405" fmla="*/ 357854 w 2120484"/>
              <a:gd name="connsiteY405" fmla="*/ 216608 h 1230906"/>
              <a:gd name="connsiteX406" fmla="*/ 347024 w 2120484"/>
              <a:gd name="connsiteY406" fmla="*/ 210322 h 1230906"/>
              <a:gd name="connsiteX407" fmla="*/ 352825 w 2120484"/>
              <a:gd name="connsiteY407" fmla="*/ 200368 h 1230906"/>
              <a:gd name="connsiteX408" fmla="*/ 363646 w 2120484"/>
              <a:gd name="connsiteY408" fmla="*/ 206626 h 1230906"/>
              <a:gd name="connsiteX409" fmla="*/ 357854 w 2120484"/>
              <a:gd name="connsiteY409" fmla="*/ 216608 h 1230906"/>
              <a:gd name="connsiteX410" fmla="*/ 336204 w 2120484"/>
              <a:gd name="connsiteY410" fmla="*/ 204064 h 1230906"/>
              <a:gd name="connsiteX411" fmla="*/ 325336 w 2120484"/>
              <a:gd name="connsiteY411" fmla="*/ 197825 h 1230906"/>
              <a:gd name="connsiteX412" fmla="*/ 331099 w 2120484"/>
              <a:gd name="connsiteY412" fmla="*/ 187843 h 1230906"/>
              <a:gd name="connsiteX413" fmla="*/ 341938 w 2120484"/>
              <a:gd name="connsiteY413" fmla="*/ 194129 h 1230906"/>
              <a:gd name="connsiteX414" fmla="*/ 336204 w 2120484"/>
              <a:gd name="connsiteY414" fmla="*/ 204064 h 1230906"/>
              <a:gd name="connsiteX415" fmla="*/ 314515 w 2120484"/>
              <a:gd name="connsiteY415" fmla="*/ 191538 h 1230906"/>
              <a:gd name="connsiteX416" fmla="*/ 303676 w 2120484"/>
              <a:gd name="connsiteY416" fmla="*/ 185290 h 1230906"/>
              <a:gd name="connsiteX417" fmla="*/ 309391 w 2120484"/>
              <a:gd name="connsiteY417" fmla="*/ 175365 h 1230906"/>
              <a:gd name="connsiteX418" fmla="*/ 320240 w 2120484"/>
              <a:gd name="connsiteY418" fmla="*/ 181575 h 1230906"/>
              <a:gd name="connsiteX419" fmla="*/ 314515 w 2120484"/>
              <a:gd name="connsiteY419" fmla="*/ 191538 h 1230906"/>
              <a:gd name="connsiteX420" fmla="*/ 292818 w 2120484"/>
              <a:gd name="connsiteY420" fmla="*/ 179013 h 1230906"/>
              <a:gd name="connsiteX421" fmla="*/ 281950 w 2120484"/>
              <a:gd name="connsiteY421" fmla="*/ 172746 h 1230906"/>
              <a:gd name="connsiteX422" fmla="*/ 287703 w 2120484"/>
              <a:gd name="connsiteY422" fmla="*/ 162792 h 1230906"/>
              <a:gd name="connsiteX423" fmla="*/ 298571 w 2120484"/>
              <a:gd name="connsiteY423" fmla="*/ 169040 h 1230906"/>
              <a:gd name="connsiteX424" fmla="*/ 292818 w 2120484"/>
              <a:gd name="connsiteY424" fmla="*/ 179013 h 1230906"/>
              <a:gd name="connsiteX425" fmla="*/ 271110 w 2120484"/>
              <a:gd name="connsiteY425" fmla="*/ 166507 h 1230906"/>
              <a:gd name="connsiteX426" fmla="*/ 260290 w 2120484"/>
              <a:gd name="connsiteY426" fmla="*/ 160258 h 1230906"/>
              <a:gd name="connsiteX427" fmla="*/ 266014 w 2120484"/>
              <a:gd name="connsiteY427" fmla="*/ 150266 h 1230906"/>
              <a:gd name="connsiteX428" fmla="*/ 276854 w 2120484"/>
              <a:gd name="connsiteY428" fmla="*/ 156534 h 1230906"/>
              <a:gd name="connsiteX429" fmla="*/ 271110 w 2120484"/>
              <a:gd name="connsiteY429" fmla="*/ 166507 h 1230906"/>
              <a:gd name="connsiteX430" fmla="*/ 249469 w 2120484"/>
              <a:gd name="connsiteY430" fmla="*/ 153972 h 1230906"/>
              <a:gd name="connsiteX431" fmla="*/ 238611 w 2120484"/>
              <a:gd name="connsiteY431" fmla="*/ 147714 h 1230906"/>
              <a:gd name="connsiteX432" fmla="*/ 244364 w 2120484"/>
              <a:gd name="connsiteY432" fmla="*/ 137760 h 1230906"/>
              <a:gd name="connsiteX433" fmla="*/ 255175 w 2120484"/>
              <a:gd name="connsiteY433" fmla="*/ 144037 h 1230906"/>
              <a:gd name="connsiteX434" fmla="*/ 249469 w 2120484"/>
              <a:gd name="connsiteY434" fmla="*/ 153972 h 1230906"/>
              <a:gd name="connsiteX435" fmla="*/ 227762 w 2120484"/>
              <a:gd name="connsiteY435" fmla="*/ 141446 h 1230906"/>
              <a:gd name="connsiteX436" fmla="*/ 216903 w 2120484"/>
              <a:gd name="connsiteY436" fmla="*/ 135179 h 1230906"/>
              <a:gd name="connsiteX437" fmla="*/ 222656 w 2120484"/>
              <a:gd name="connsiteY437" fmla="*/ 125254 h 1230906"/>
              <a:gd name="connsiteX438" fmla="*/ 233506 w 2120484"/>
              <a:gd name="connsiteY438" fmla="*/ 131464 h 1230906"/>
              <a:gd name="connsiteX439" fmla="*/ 227762 w 2120484"/>
              <a:gd name="connsiteY439" fmla="*/ 141446 h 1230906"/>
              <a:gd name="connsiteX440" fmla="*/ 206073 w 2120484"/>
              <a:gd name="connsiteY440" fmla="*/ 128921 h 1230906"/>
              <a:gd name="connsiteX441" fmla="*/ 195215 w 2120484"/>
              <a:gd name="connsiteY441" fmla="*/ 122663 h 1230906"/>
              <a:gd name="connsiteX442" fmla="*/ 200939 w 2120484"/>
              <a:gd name="connsiteY442" fmla="*/ 112691 h 1230906"/>
              <a:gd name="connsiteX443" fmla="*/ 211798 w 2120484"/>
              <a:gd name="connsiteY443" fmla="*/ 118986 h 1230906"/>
              <a:gd name="connsiteX444" fmla="*/ 206073 w 2120484"/>
              <a:gd name="connsiteY444" fmla="*/ 128921 h 1230906"/>
              <a:gd name="connsiteX445" fmla="*/ 184375 w 2120484"/>
              <a:gd name="connsiteY445" fmla="*/ 116396 h 1230906"/>
              <a:gd name="connsiteX446" fmla="*/ 173517 w 2120484"/>
              <a:gd name="connsiteY446" fmla="*/ 110157 h 1230906"/>
              <a:gd name="connsiteX447" fmla="*/ 179261 w 2120484"/>
              <a:gd name="connsiteY447" fmla="*/ 100203 h 1230906"/>
              <a:gd name="connsiteX448" fmla="*/ 190119 w 2120484"/>
              <a:gd name="connsiteY448" fmla="*/ 106452 h 1230906"/>
              <a:gd name="connsiteX449" fmla="*/ 184375 w 2120484"/>
              <a:gd name="connsiteY449" fmla="*/ 116396 h 1230906"/>
              <a:gd name="connsiteX450" fmla="*/ 162696 w 2120484"/>
              <a:gd name="connsiteY450" fmla="*/ 103889 h 1230906"/>
              <a:gd name="connsiteX451" fmla="*/ 151838 w 2120484"/>
              <a:gd name="connsiteY451" fmla="*/ 97631 h 1230906"/>
              <a:gd name="connsiteX452" fmla="*/ 157553 w 2120484"/>
              <a:gd name="connsiteY452" fmla="*/ 87668 h 1230906"/>
              <a:gd name="connsiteX453" fmla="*/ 168402 w 2120484"/>
              <a:gd name="connsiteY453" fmla="*/ 93926 h 1230906"/>
              <a:gd name="connsiteX454" fmla="*/ 162696 w 2120484"/>
              <a:gd name="connsiteY454" fmla="*/ 103889 h 1230906"/>
              <a:gd name="connsiteX455" fmla="*/ 141008 w 2120484"/>
              <a:gd name="connsiteY455" fmla="*/ 91335 h 1230906"/>
              <a:gd name="connsiteX456" fmla="*/ 130150 w 2120484"/>
              <a:gd name="connsiteY456" fmla="*/ 85097 h 1230906"/>
              <a:gd name="connsiteX457" fmla="*/ 135903 w 2120484"/>
              <a:gd name="connsiteY457" fmla="*/ 75143 h 1230906"/>
              <a:gd name="connsiteX458" fmla="*/ 146733 w 2120484"/>
              <a:gd name="connsiteY458" fmla="*/ 81420 h 1230906"/>
              <a:gd name="connsiteX459" fmla="*/ 141008 w 2120484"/>
              <a:gd name="connsiteY459" fmla="*/ 91335 h 1230906"/>
              <a:gd name="connsiteX460" fmla="*/ 119320 w 2120484"/>
              <a:gd name="connsiteY460" fmla="*/ 78829 h 1230906"/>
              <a:gd name="connsiteX461" fmla="*/ 108452 w 2120484"/>
              <a:gd name="connsiteY461" fmla="*/ 72571 h 1230906"/>
              <a:gd name="connsiteX462" fmla="*/ 114205 w 2120484"/>
              <a:gd name="connsiteY462" fmla="*/ 62637 h 1230906"/>
              <a:gd name="connsiteX463" fmla="*/ 125044 w 2120484"/>
              <a:gd name="connsiteY463" fmla="*/ 68914 h 1230906"/>
              <a:gd name="connsiteX464" fmla="*/ 119320 w 2120484"/>
              <a:gd name="connsiteY464" fmla="*/ 78829 h 1230906"/>
              <a:gd name="connsiteX465" fmla="*/ 97612 w 2120484"/>
              <a:gd name="connsiteY465" fmla="*/ 66313 h 1230906"/>
              <a:gd name="connsiteX466" fmla="*/ 86782 w 2120484"/>
              <a:gd name="connsiteY466" fmla="*/ 60055 h 1230906"/>
              <a:gd name="connsiteX467" fmla="*/ 92535 w 2120484"/>
              <a:gd name="connsiteY467" fmla="*/ 50111 h 1230906"/>
              <a:gd name="connsiteX468" fmla="*/ 103346 w 2120484"/>
              <a:gd name="connsiteY468" fmla="*/ 56369 h 1230906"/>
              <a:gd name="connsiteX469" fmla="*/ 97612 w 2120484"/>
              <a:gd name="connsiteY469" fmla="*/ 66313 h 1230906"/>
              <a:gd name="connsiteX470" fmla="*/ 75933 w 2120484"/>
              <a:gd name="connsiteY470" fmla="*/ 53778 h 1230906"/>
              <a:gd name="connsiteX471" fmla="*/ 65065 w 2120484"/>
              <a:gd name="connsiteY471" fmla="*/ 47539 h 1230906"/>
              <a:gd name="connsiteX472" fmla="*/ 70818 w 2120484"/>
              <a:gd name="connsiteY472" fmla="*/ 37586 h 1230906"/>
              <a:gd name="connsiteX473" fmla="*/ 81686 w 2120484"/>
              <a:gd name="connsiteY473" fmla="*/ 43815 h 1230906"/>
              <a:gd name="connsiteX474" fmla="*/ 75933 w 2120484"/>
              <a:gd name="connsiteY474" fmla="*/ 53778 h 1230906"/>
              <a:gd name="connsiteX475" fmla="*/ 54226 w 2120484"/>
              <a:gd name="connsiteY475" fmla="*/ 41281 h 1230906"/>
              <a:gd name="connsiteX476" fmla="*/ 43386 w 2120484"/>
              <a:gd name="connsiteY476" fmla="*/ 35014 h 1230906"/>
              <a:gd name="connsiteX477" fmla="*/ 49139 w 2120484"/>
              <a:gd name="connsiteY477" fmla="*/ 25060 h 1230906"/>
              <a:gd name="connsiteX478" fmla="*/ 59969 w 2120484"/>
              <a:gd name="connsiteY478" fmla="*/ 31337 h 1230906"/>
              <a:gd name="connsiteX479" fmla="*/ 54226 w 2120484"/>
              <a:gd name="connsiteY479" fmla="*/ 41281 h 1230906"/>
              <a:gd name="connsiteX480" fmla="*/ 32585 w 2120484"/>
              <a:gd name="connsiteY480" fmla="*/ 28756 h 1230906"/>
              <a:gd name="connsiteX481" fmla="*/ 21707 w 2120484"/>
              <a:gd name="connsiteY481" fmla="*/ 22460 h 1230906"/>
              <a:gd name="connsiteX482" fmla="*/ 27432 w 2120484"/>
              <a:gd name="connsiteY482" fmla="*/ 12535 h 1230906"/>
              <a:gd name="connsiteX483" fmla="*/ 38300 w 2120484"/>
              <a:gd name="connsiteY483" fmla="*/ 18783 h 1230906"/>
              <a:gd name="connsiteX484" fmla="*/ 32585 w 2120484"/>
              <a:gd name="connsiteY484" fmla="*/ 28756 h 1230906"/>
              <a:gd name="connsiteX485" fmla="*/ 10868 w 2120484"/>
              <a:gd name="connsiteY485" fmla="*/ 16240 h 1230906"/>
              <a:gd name="connsiteX486" fmla="*/ 0 w 2120484"/>
              <a:gd name="connsiteY486" fmla="*/ 9963 h 1230906"/>
              <a:gd name="connsiteX487" fmla="*/ 5753 w 2120484"/>
              <a:gd name="connsiteY487" fmla="*/ 0 h 1230906"/>
              <a:gd name="connsiteX488" fmla="*/ 16612 w 2120484"/>
              <a:gd name="connsiteY488" fmla="*/ 6277 h 1230906"/>
              <a:gd name="connsiteX489" fmla="*/ 10868 w 2120484"/>
              <a:gd name="connsiteY489" fmla="*/ 16240 h 123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</a:cxnLst>
            <a:rect l="l" t="t" r="r" b="b"/>
            <a:pathLst>
              <a:path w="2120484" h="1230906">
                <a:moveTo>
                  <a:pt x="2114731" y="1230907"/>
                </a:moveTo>
                <a:lnTo>
                  <a:pt x="2103911" y="1224667"/>
                </a:lnTo>
                <a:lnTo>
                  <a:pt x="2109626" y="1214686"/>
                </a:lnTo>
                <a:lnTo>
                  <a:pt x="2120484" y="1220915"/>
                </a:lnTo>
                <a:lnTo>
                  <a:pt x="2114731" y="1230907"/>
                </a:lnTo>
                <a:close/>
                <a:moveTo>
                  <a:pt x="2093024" y="1218381"/>
                </a:moveTo>
                <a:lnTo>
                  <a:pt x="2082174" y="1212094"/>
                </a:lnTo>
                <a:lnTo>
                  <a:pt x="2087937" y="1202169"/>
                </a:lnTo>
                <a:lnTo>
                  <a:pt x="2098796" y="1208446"/>
                </a:lnTo>
                <a:lnTo>
                  <a:pt x="2093024" y="1218381"/>
                </a:lnTo>
                <a:close/>
                <a:moveTo>
                  <a:pt x="2071373" y="1205874"/>
                </a:moveTo>
                <a:lnTo>
                  <a:pt x="2060515" y="1199617"/>
                </a:lnTo>
                <a:lnTo>
                  <a:pt x="2066259" y="1189663"/>
                </a:lnTo>
                <a:lnTo>
                  <a:pt x="2077117" y="1195912"/>
                </a:lnTo>
                <a:lnTo>
                  <a:pt x="2071373" y="1205874"/>
                </a:lnTo>
                <a:close/>
                <a:moveTo>
                  <a:pt x="2049694" y="1193359"/>
                </a:moveTo>
                <a:lnTo>
                  <a:pt x="2038846" y="1187091"/>
                </a:lnTo>
                <a:lnTo>
                  <a:pt x="2044560" y="1177128"/>
                </a:lnTo>
                <a:lnTo>
                  <a:pt x="2055419" y="1183396"/>
                </a:lnTo>
                <a:lnTo>
                  <a:pt x="2049694" y="1193359"/>
                </a:lnTo>
                <a:close/>
                <a:moveTo>
                  <a:pt x="2027996" y="1180824"/>
                </a:moveTo>
                <a:lnTo>
                  <a:pt x="2017138" y="1174595"/>
                </a:lnTo>
                <a:lnTo>
                  <a:pt x="2022891" y="1164622"/>
                </a:lnTo>
                <a:lnTo>
                  <a:pt x="2033740" y="1170870"/>
                </a:lnTo>
                <a:lnTo>
                  <a:pt x="2027996" y="1180824"/>
                </a:lnTo>
                <a:close/>
                <a:moveTo>
                  <a:pt x="2006280" y="1168308"/>
                </a:moveTo>
                <a:lnTo>
                  <a:pt x="1995421" y="1162060"/>
                </a:lnTo>
                <a:lnTo>
                  <a:pt x="2001174" y="1152087"/>
                </a:lnTo>
                <a:lnTo>
                  <a:pt x="2012023" y="1158335"/>
                </a:lnTo>
                <a:lnTo>
                  <a:pt x="2006280" y="1168308"/>
                </a:lnTo>
                <a:close/>
                <a:moveTo>
                  <a:pt x="1984582" y="1155764"/>
                </a:moveTo>
                <a:lnTo>
                  <a:pt x="1973714" y="1149477"/>
                </a:lnTo>
                <a:lnTo>
                  <a:pt x="1979485" y="1139562"/>
                </a:lnTo>
                <a:lnTo>
                  <a:pt x="1990363" y="1145839"/>
                </a:lnTo>
                <a:lnTo>
                  <a:pt x="1984582" y="1155764"/>
                </a:lnTo>
                <a:close/>
                <a:moveTo>
                  <a:pt x="1962950" y="1143257"/>
                </a:moveTo>
                <a:lnTo>
                  <a:pt x="1952072" y="1137018"/>
                </a:lnTo>
                <a:lnTo>
                  <a:pt x="1957816" y="1127036"/>
                </a:lnTo>
                <a:lnTo>
                  <a:pt x="1968703" y="1133304"/>
                </a:lnTo>
                <a:lnTo>
                  <a:pt x="1962950" y="1143257"/>
                </a:lnTo>
                <a:close/>
                <a:moveTo>
                  <a:pt x="1941224" y="1130722"/>
                </a:moveTo>
                <a:lnTo>
                  <a:pt x="1930403" y="1124445"/>
                </a:lnTo>
                <a:lnTo>
                  <a:pt x="1936118" y="1114520"/>
                </a:lnTo>
                <a:lnTo>
                  <a:pt x="1946967" y="1120797"/>
                </a:lnTo>
                <a:lnTo>
                  <a:pt x="1941224" y="1130722"/>
                </a:lnTo>
                <a:close/>
                <a:moveTo>
                  <a:pt x="1919545" y="1118216"/>
                </a:moveTo>
                <a:lnTo>
                  <a:pt x="1908677" y="1111968"/>
                </a:lnTo>
                <a:lnTo>
                  <a:pt x="1914439" y="1101976"/>
                </a:lnTo>
                <a:lnTo>
                  <a:pt x="1925260" y="1108262"/>
                </a:lnTo>
                <a:lnTo>
                  <a:pt x="1919545" y="1118216"/>
                </a:lnTo>
                <a:close/>
                <a:moveTo>
                  <a:pt x="1897847" y="1105681"/>
                </a:moveTo>
                <a:lnTo>
                  <a:pt x="1886979" y="1099423"/>
                </a:lnTo>
                <a:lnTo>
                  <a:pt x="1892732" y="1089460"/>
                </a:lnTo>
                <a:lnTo>
                  <a:pt x="1903591" y="1095728"/>
                </a:lnTo>
                <a:lnTo>
                  <a:pt x="1897847" y="1105681"/>
                </a:lnTo>
                <a:close/>
                <a:moveTo>
                  <a:pt x="1876120" y="1093184"/>
                </a:moveTo>
                <a:lnTo>
                  <a:pt x="1865300" y="1086888"/>
                </a:lnTo>
                <a:lnTo>
                  <a:pt x="1871072" y="1076925"/>
                </a:lnTo>
                <a:lnTo>
                  <a:pt x="1881902" y="1083202"/>
                </a:lnTo>
                <a:lnTo>
                  <a:pt x="1876120" y="1093184"/>
                </a:lnTo>
                <a:close/>
                <a:moveTo>
                  <a:pt x="1854489" y="1080640"/>
                </a:moveTo>
                <a:lnTo>
                  <a:pt x="1843621" y="1074363"/>
                </a:lnTo>
                <a:lnTo>
                  <a:pt x="1849374" y="1064438"/>
                </a:lnTo>
                <a:lnTo>
                  <a:pt x="1860223" y="1070705"/>
                </a:lnTo>
                <a:lnTo>
                  <a:pt x="1854489" y="1080640"/>
                </a:lnTo>
                <a:close/>
                <a:moveTo>
                  <a:pt x="1832782" y="1068096"/>
                </a:moveTo>
                <a:lnTo>
                  <a:pt x="1821923" y="1061876"/>
                </a:lnTo>
                <a:lnTo>
                  <a:pt x="1827676" y="1051922"/>
                </a:lnTo>
                <a:lnTo>
                  <a:pt x="1838515" y="1058190"/>
                </a:lnTo>
                <a:lnTo>
                  <a:pt x="1832782" y="1068096"/>
                </a:lnTo>
                <a:close/>
                <a:moveTo>
                  <a:pt x="1811093" y="1055599"/>
                </a:moveTo>
                <a:lnTo>
                  <a:pt x="1800235" y="1049331"/>
                </a:lnTo>
                <a:lnTo>
                  <a:pt x="1805997" y="1039368"/>
                </a:lnTo>
                <a:lnTo>
                  <a:pt x="1816808" y="1045645"/>
                </a:lnTo>
                <a:lnTo>
                  <a:pt x="1811093" y="1055599"/>
                </a:lnTo>
                <a:close/>
                <a:moveTo>
                  <a:pt x="1789405" y="1043083"/>
                </a:moveTo>
                <a:lnTo>
                  <a:pt x="1778546" y="1036806"/>
                </a:lnTo>
                <a:lnTo>
                  <a:pt x="1784290" y="1026862"/>
                </a:lnTo>
                <a:lnTo>
                  <a:pt x="1795139" y="1033120"/>
                </a:lnTo>
                <a:lnTo>
                  <a:pt x="1789405" y="1043083"/>
                </a:lnTo>
                <a:close/>
                <a:moveTo>
                  <a:pt x="1767716" y="1030548"/>
                </a:moveTo>
                <a:lnTo>
                  <a:pt x="1756877" y="1024309"/>
                </a:lnTo>
                <a:lnTo>
                  <a:pt x="1762611" y="1014346"/>
                </a:lnTo>
                <a:lnTo>
                  <a:pt x="1773469" y="1020594"/>
                </a:lnTo>
                <a:lnTo>
                  <a:pt x="1767716" y="1030548"/>
                </a:lnTo>
                <a:close/>
                <a:moveTo>
                  <a:pt x="1746047" y="1018022"/>
                </a:moveTo>
                <a:lnTo>
                  <a:pt x="1735179" y="1011765"/>
                </a:lnTo>
                <a:lnTo>
                  <a:pt x="1740932" y="1001802"/>
                </a:lnTo>
                <a:lnTo>
                  <a:pt x="1751762" y="1008098"/>
                </a:lnTo>
                <a:lnTo>
                  <a:pt x="1746047" y="1018022"/>
                </a:lnTo>
                <a:close/>
                <a:moveTo>
                  <a:pt x="1724339" y="1005535"/>
                </a:moveTo>
                <a:lnTo>
                  <a:pt x="1713481" y="999258"/>
                </a:lnTo>
                <a:lnTo>
                  <a:pt x="1719234" y="989305"/>
                </a:lnTo>
                <a:lnTo>
                  <a:pt x="1730064" y="995553"/>
                </a:lnTo>
                <a:lnTo>
                  <a:pt x="1724339" y="1005535"/>
                </a:lnTo>
                <a:close/>
                <a:moveTo>
                  <a:pt x="1702660" y="992991"/>
                </a:moveTo>
                <a:lnTo>
                  <a:pt x="1691783" y="986752"/>
                </a:lnTo>
                <a:lnTo>
                  <a:pt x="1697517" y="976751"/>
                </a:lnTo>
                <a:lnTo>
                  <a:pt x="1708366" y="983018"/>
                </a:lnTo>
                <a:lnTo>
                  <a:pt x="1702660" y="992991"/>
                </a:lnTo>
                <a:close/>
                <a:moveTo>
                  <a:pt x="1680934" y="980465"/>
                </a:moveTo>
                <a:lnTo>
                  <a:pt x="1670085" y="974208"/>
                </a:lnTo>
                <a:lnTo>
                  <a:pt x="1675838" y="964254"/>
                </a:lnTo>
                <a:lnTo>
                  <a:pt x="1686678" y="970502"/>
                </a:lnTo>
                <a:lnTo>
                  <a:pt x="1680934" y="980465"/>
                </a:lnTo>
                <a:close/>
                <a:moveTo>
                  <a:pt x="1659264" y="967950"/>
                </a:moveTo>
                <a:lnTo>
                  <a:pt x="1648444" y="961644"/>
                </a:lnTo>
                <a:lnTo>
                  <a:pt x="1654150" y="951729"/>
                </a:lnTo>
                <a:lnTo>
                  <a:pt x="1665027" y="957977"/>
                </a:lnTo>
                <a:lnTo>
                  <a:pt x="1659264" y="967950"/>
                </a:lnTo>
                <a:close/>
                <a:moveTo>
                  <a:pt x="1637605" y="955415"/>
                </a:moveTo>
                <a:lnTo>
                  <a:pt x="1626727" y="949176"/>
                </a:lnTo>
                <a:lnTo>
                  <a:pt x="1632471" y="939203"/>
                </a:lnTo>
                <a:lnTo>
                  <a:pt x="1643310" y="945452"/>
                </a:lnTo>
                <a:lnTo>
                  <a:pt x="1637605" y="955415"/>
                </a:lnTo>
                <a:close/>
                <a:moveTo>
                  <a:pt x="1615897" y="942889"/>
                </a:moveTo>
                <a:lnTo>
                  <a:pt x="1605020" y="936622"/>
                </a:lnTo>
                <a:lnTo>
                  <a:pt x="1610773" y="926687"/>
                </a:lnTo>
                <a:lnTo>
                  <a:pt x="1621622" y="932955"/>
                </a:lnTo>
                <a:lnTo>
                  <a:pt x="1615897" y="942889"/>
                </a:lnTo>
                <a:close/>
                <a:moveTo>
                  <a:pt x="1594171" y="930383"/>
                </a:moveTo>
                <a:lnTo>
                  <a:pt x="1583360" y="924116"/>
                </a:lnTo>
                <a:lnTo>
                  <a:pt x="1589103" y="914190"/>
                </a:lnTo>
                <a:lnTo>
                  <a:pt x="1599924" y="920391"/>
                </a:lnTo>
                <a:lnTo>
                  <a:pt x="1594171" y="930383"/>
                </a:lnTo>
                <a:close/>
                <a:moveTo>
                  <a:pt x="1572473" y="917858"/>
                </a:moveTo>
                <a:lnTo>
                  <a:pt x="1561652" y="911590"/>
                </a:lnTo>
                <a:lnTo>
                  <a:pt x="1567406" y="901646"/>
                </a:lnTo>
                <a:lnTo>
                  <a:pt x="1578245" y="907885"/>
                </a:lnTo>
                <a:lnTo>
                  <a:pt x="1572473" y="917858"/>
                </a:lnTo>
                <a:close/>
                <a:moveTo>
                  <a:pt x="1550823" y="905323"/>
                </a:moveTo>
                <a:lnTo>
                  <a:pt x="1539974" y="899055"/>
                </a:lnTo>
                <a:lnTo>
                  <a:pt x="1545717" y="889121"/>
                </a:lnTo>
                <a:lnTo>
                  <a:pt x="1556576" y="895398"/>
                </a:lnTo>
                <a:lnTo>
                  <a:pt x="1550823" y="905323"/>
                </a:lnTo>
                <a:close/>
                <a:moveTo>
                  <a:pt x="1529144" y="892798"/>
                </a:moveTo>
                <a:lnTo>
                  <a:pt x="1518304" y="886549"/>
                </a:lnTo>
                <a:lnTo>
                  <a:pt x="1524000" y="876595"/>
                </a:lnTo>
                <a:lnTo>
                  <a:pt x="1534868" y="882834"/>
                </a:lnTo>
                <a:lnTo>
                  <a:pt x="1529144" y="892798"/>
                </a:lnTo>
                <a:close/>
                <a:moveTo>
                  <a:pt x="1507446" y="880281"/>
                </a:moveTo>
                <a:lnTo>
                  <a:pt x="1496578" y="874033"/>
                </a:lnTo>
                <a:lnTo>
                  <a:pt x="1502321" y="864080"/>
                </a:lnTo>
                <a:lnTo>
                  <a:pt x="1513189" y="870328"/>
                </a:lnTo>
                <a:lnTo>
                  <a:pt x="1507446" y="880281"/>
                </a:lnTo>
                <a:close/>
                <a:moveTo>
                  <a:pt x="1485729" y="867737"/>
                </a:moveTo>
                <a:lnTo>
                  <a:pt x="1474908" y="861508"/>
                </a:lnTo>
                <a:lnTo>
                  <a:pt x="1480614" y="851545"/>
                </a:lnTo>
                <a:lnTo>
                  <a:pt x="1491482" y="857841"/>
                </a:lnTo>
                <a:lnTo>
                  <a:pt x="1485729" y="867737"/>
                </a:lnTo>
                <a:close/>
                <a:moveTo>
                  <a:pt x="1464040" y="855231"/>
                </a:moveTo>
                <a:lnTo>
                  <a:pt x="1453229" y="848944"/>
                </a:lnTo>
                <a:lnTo>
                  <a:pt x="1458973" y="839038"/>
                </a:lnTo>
                <a:lnTo>
                  <a:pt x="1469793" y="845306"/>
                </a:lnTo>
                <a:lnTo>
                  <a:pt x="1464040" y="855231"/>
                </a:lnTo>
                <a:close/>
                <a:moveTo>
                  <a:pt x="1442361" y="842706"/>
                </a:moveTo>
                <a:lnTo>
                  <a:pt x="1431531" y="836457"/>
                </a:lnTo>
                <a:lnTo>
                  <a:pt x="1437256" y="826513"/>
                </a:lnTo>
                <a:lnTo>
                  <a:pt x="1448114" y="832771"/>
                </a:lnTo>
                <a:lnTo>
                  <a:pt x="1442361" y="842706"/>
                </a:lnTo>
                <a:close/>
                <a:moveTo>
                  <a:pt x="1420663" y="830189"/>
                </a:moveTo>
                <a:lnTo>
                  <a:pt x="1409843" y="823932"/>
                </a:lnTo>
                <a:lnTo>
                  <a:pt x="1415558" y="813959"/>
                </a:lnTo>
                <a:lnTo>
                  <a:pt x="1426426" y="820246"/>
                </a:lnTo>
                <a:lnTo>
                  <a:pt x="1420663" y="830189"/>
                </a:lnTo>
                <a:close/>
                <a:moveTo>
                  <a:pt x="1398994" y="817674"/>
                </a:moveTo>
                <a:lnTo>
                  <a:pt x="1388116" y="811406"/>
                </a:lnTo>
                <a:lnTo>
                  <a:pt x="1393870" y="801472"/>
                </a:lnTo>
                <a:lnTo>
                  <a:pt x="1404699" y="807701"/>
                </a:lnTo>
                <a:lnTo>
                  <a:pt x="1398994" y="817674"/>
                </a:lnTo>
                <a:close/>
                <a:moveTo>
                  <a:pt x="1377287" y="805148"/>
                </a:moveTo>
                <a:lnTo>
                  <a:pt x="1366418" y="798881"/>
                </a:lnTo>
                <a:lnTo>
                  <a:pt x="1372172" y="788937"/>
                </a:lnTo>
                <a:lnTo>
                  <a:pt x="1383021" y="795176"/>
                </a:lnTo>
                <a:lnTo>
                  <a:pt x="1377287" y="805148"/>
                </a:lnTo>
                <a:close/>
                <a:moveTo>
                  <a:pt x="1355646" y="792604"/>
                </a:moveTo>
                <a:lnTo>
                  <a:pt x="1344778" y="786394"/>
                </a:lnTo>
                <a:lnTo>
                  <a:pt x="1350502" y="776402"/>
                </a:lnTo>
                <a:lnTo>
                  <a:pt x="1361351" y="782679"/>
                </a:lnTo>
                <a:lnTo>
                  <a:pt x="1355646" y="792604"/>
                </a:lnTo>
                <a:close/>
                <a:moveTo>
                  <a:pt x="1333938" y="780088"/>
                </a:moveTo>
                <a:lnTo>
                  <a:pt x="1323070" y="773821"/>
                </a:lnTo>
                <a:lnTo>
                  <a:pt x="1328814" y="763877"/>
                </a:lnTo>
                <a:lnTo>
                  <a:pt x="1339682" y="770154"/>
                </a:lnTo>
                <a:lnTo>
                  <a:pt x="1333938" y="780088"/>
                </a:lnTo>
                <a:close/>
                <a:moveTo>
                  <a:pt x="1312212" y="767591"/>
                </a:moveTo>
                <a:lnTo>
                  <a:pt x="1301382" y="761324"/>
                </a:lnTo>
                <a:lnTo>
                  <a:pt x="1307116" y="751361"/>
                </a:lnTo>
                <a:lnTo>
                  <a:pt x="1317955" y="757619"/>
                </a:lnTo>
                <a:lnTo>
                  <a:pt x="1312212" y="767591"/>
                </a:lnTo>
                <a:close/>
                <a:moveTo>
                  <a:pt x="1290542" y="755037"/>
                </a:moveTo>
                <a:lnTo>
                  <a:pt x="1279693" y="748817"/>
                </a:lnTo>
                <a:lnTo>
                  <a:pt x="1285447" y="738835"/>
                </a:lnTo>
                <a:lnTo>
                  <a:pt x="1296267" y="745103"/>
                </a:lnTo>
                <a:lnTo>
                  <a:pt x="1290542" y="755037"/>
                </a:lnTo>
                <a:close/>
                <a:moveTo>
                  <a:pt x="1268844" y="742531"/>
                </a:moveTo>
                <a:lnTo>
                  <a:pt x="1258005" y="736264"/>
                </a:lnTo>
                <a:lnTo>
                  <a:pt x="1263758" y="726319"/>
                </a:lnTo>
                <a:lnTo>
                  <a:pt x="1274588" y="732577"/>
                </a:lnTo>
                <a:lnTo>
                  <a:pt x="1268844" y="742531"/>
                </a:lnTo>
                <a:close/>
                <a:moveTo>
                  <a:pt x="1247156" y="730034"/>
                </a:moveTo>
                <a:lnTo>
                  <a:pt x="1236316" y="723757"/>
                </a:lnTo>
                <a:lnTo>
                  <a:pt x="1242051" y="713804"/>
                </a:lnTo>
                <a:lnTo>
                  <a:pt x="1252899" y="720042"/>
                </a:lnTo>
                <a:lnTo>
                  <a:pt x="1247156" y="730034"/>
                </a:lnTo>
                <a:close/>
                <a:moveTo>
                  <a:pt x="1225496" y="717480"/>
                </a:moveTo>
                <a:lnTo>
                  <a:pt x="1214619" y="711242"/>
                </a:lnTo>
                <a:lnTo>
                  <a:pt x="1220372" y="701259"/>
                </a:lnTo>
                <a:lnTo>
                  <a:pt x="1231202" y="707546"/>
                </a:lnTo>
                <a:lnTo>
                  <a:pt x="1225496" y="717480"/>
                </a:lnTo>
                <a:close/>
                <a:moveTo>
                  <a:pt x="1203779" y="704974"/>
                </a:moveTo>
                <a:lnTo>
                  <a:pt x="1192911" y="698716"/>
                </a:lnTo>
                <a:lnTo>
                  <a:pt x="1198655" y="688743"/>
                </a:lnTo>
                <a:lnTo>
                  <a:pt x="1209523" y="695011"/>
                </a:lnTo>
                <a:lnTo>
                  <a:pt x="1203779" y="704974"/>
                </a:lnTo>
                <a:close/>
                <a:moveTo>
                  <a:pt x="1182100" y="692448"/>
                </a:moveTo>
                <a:lnTo>
                  <a:pt x="1171242" y="686172"/>
                </a:lnTo>
                <a:lnTo>
                  <a:pt x="1176995" y="676247"/>
                </a:lnTo>
                <a:lnTo>
                  <a:pt x="1187806" y="682476"/>
                </a:lnTo>
                <a:lnTo>
                  <a:pt x="1182100" y="692448"/>
                </a:lnTo>
                <a:close/>
                <a:moveTo>
                  <a:pt x="1160421" y="679923"/>
                </a:moveTo>
                <a:lnTo>
                  <a:pt x="1149572" y="673656"/>
                </a:lnTo>
                <a:lnTo>
                  <a:pt x="1155325" y="663702"/>
                </a:lnTo>
                <a:lnTo>
                  <a:pt x="1166175" y="669970"/>
                </a:lnTo>
                <a:lnTo>
                  <a:pt x="1160421" y="679923"/>
                </a:lnTo>
                <a:close/>
                <a:moveTo>
                  <a:pt x="1138704" y="667398"/>
                </a:moveTo>
                <a:lnTo>
                  <a:pt x="1127884" y="661159"/>
                </a:lnTo>
                <a:lnTo>
                  <a:pt x="1133599" y="651196"/>
                </a:lnTo>
                <a:lnTo>
                  <a:pt x="1144458" y="657454"/>
                </a:lnTo>
                <a:lnTo>
                  <a:pt x="1138704" y="667398"/>
                </a:lnTo>
                <a:close/>
                <a:moveTo>
                  <a:pt x="1117035" y="654882"/>
                </a:moveTo>
                <a:lnTo>
                  <a:pt x="1106176" y="648605"/>
                </a:lnTo>
                <a:lnTo>
                  <a:pt x="1111910" y="638661"/>
                </a:lnTo>
                <a:lnTo>
                  <a:pt x="1122759" y="644900"/>
                </a:lnTo>
                <a:lnTo>
                  <a:pt x="1117035" y="654882"/>
                </a:lnTo>
                <a:close/>
                <a:moveTo>
                  <a:pt x="1095318" y="642357"/>
                </a:moveTo>
                <a:lnTo>
                  <a:pt x="1084479" y="636108"/>
                </a:lnTo>
                <a:lnTo>
                  <a:pt x="1090213" y="626136"/>
                </a:lnTo>
                <a:lnTo>
                  <a:pt x="1101090" y="632413"/>
                </a:lnTo>
                <a:lnTo>
                  <a:pt x="1095318" y="642357"/>
                </a:lnTo>
                <a:close/>
                <a:moveTo>
                  <a:pt x="1073620" y="629822"/>
                </a:moveTo>
                <a:lnTo>
                  <a:pt x="1062800" y="623564"/>
                </a:lnTo>
                <a:lnTo>
                  <a:pt x="1068534" y="613610"/>
                </a:lnTo>
                <a:lnTo>
                  <a:pt x="1079373" y="619897"/>
                </a:lnTo>
                <a:lnTo>
                  <a:pt x="1073620" y="629822"/>
                </a:lnTo>
                <a:close/>
                <a:moveTo>
                  <a:pt x="1051979" y="617306"/>
                </a:moveTo>
                <a:lnTo>
                  <a:pt x="1041130" y="611038"/>
                </a:lnTo>
                <a:lnTo>
                  <a:pt x="1046855" y="601123"/>
                </a:lnTo>
                <a:lnTo>
                  <a:pt x="1057723" y="607352"/>
                </a:lnTo>
                <a:lnTo>
                  <a:pt x="1051979" y="617306"/>
                </a:lnTo>
                <a:close/>
                <a:moveTo>
                  <a:pt x="1030253" y="604799"/>
                </a:moveTo>
                <a:lnTo>
                  <a:pt x="1019423" y="598532"/>
                </a:lnTo>
                <a:lnTo>
                  <a:pt x="1025166" y="588569"/>
                </a:lnTo>
                <a:lnTo>
                  <a:pt x="1036025" y="594836"/>
                </a:lnTo>
                <a:lnTo>
                  <a:pt x="1030253" y="604799"/>
                </a:lnTo>
                <a:close/>
                <a:moveTo>
                  <a:pt x="1008593" y="592255"/>
                </a:moveTo>
                <a:lnTo>
                  <a:pt x="997734" y="585997"/>
                </a:lnTo>
                <a:lnTo>
                  <a:pt x="1003449" y="576072"/>
                </a:lnTo>
                <a:lnTo>
                  <a:pt x="1014336" y="582292"/>
                </a:lnTo>
                <a:lnTo>
                  <a:pt x="1008593" y="592255"/>
                </a:lnTo>
                <a:close/>
                <a:moveTo>
                  <a:pt x="986876" y="579749"/>
                </a:moveTo>
                <a:lnTo>
                  <a:pt x="976036" y="573472"/>
                </a:lnTo>
                <a:lnTo>
                  <a:pt x="981761" y="563547"/>
                </a:lnTo>
                <a:lnTo>
                  <a:pt x="992629" y="569805"/>
                </a:lnTo>
                <a:lnTo>
                  <a:pt x="986876" y="579749"/>
                </a:lnTo>
                <a:close/>
                <a:moveTo>
                  <a:pt x="965207" y="567214"/>
                </a:moveTo>
                <a:lnTo>
                  <a:pt x="954396" y="560975"/>
                </a:lnTo>
                <a:lnTo>
                  <a:pt x="960101" y="551002"/>
                </a:lnTo>
                <a:lnTo>
                  <a:pt x="970940" y="557270"/>
                </a:lnTo>
                <a:lnTo>
                  <a:pt x="965207" y="567214"/>
                </a:lnTo>
                <a:close/>
                <a:moveTo>
                  <a:pt x="943528" y="554698"/>
                </a:moveTo>
                <a:lnTo>
                  <a:pt x="932669" y="548469"/>
                </a:lnTo>
                <a:lnTo>
                  <a:pt x="938413" y="538477"/>
                </a:lnTo>
                <a:lnTo>
                  <a:pt x="949252" y="544744"/>
                </a:lnTo>
                <a:lnTo>
                  <a:pt x="943528" y="554698"/>
                </a:lnTo>
                <a:close/>
                <a:moveTo>
                  <a:pt x="921820" y="542173"/>
                </a:moveTo>
                <a:lnTo>
                  <a:pt x="910971" y="535896"/>
                </a:lnTo>
                <a:lnTo>
                  <a:pt x="916715" y="525961"/>
                </a:lnTo>
                <a:lnTo>
                  <a:pt x="927573" y="532209"/>
                </a:lnTo>
                <a:lnTo>
                  <a:pt x="921820" y="542173"/>
                </a:lnTo>
                <a:close/>
                <a:moveTo>
                  <a:pt x="900151" y="529657"/>
                </a:moveTo>
                <a:lnTo>
                  <a:pt x="889292" y="523380"/>
                </a:lnTo>
                <a:lnTo>
                  <a:pt x="895045" y="513426"/>
                </a:lnTo>
                <a:lnTo>
                  <a:pt x="905866" y="519694"/>
                </a:lnTo>
                <a:lnTo>
                  <a:pt x="900151" y="529657"/>
                </a:lnTo>
                <a:close/>
                <a:moveTo>
                  <a:pt x="878434" y="517112"/>
                </a:moveTo>
                <a:lnTo>
                  <a:pt x="867566" y="510883"/>
                </a:lnTo>
                <a:lnTo>
                  <a:pt x="873319" y="500901"/>
                </a:lnTo>
                <a:lnTo>
                  <a:pt x="884187" y="507197"/>
                </a:lnTo>
                <a:lnTo>
                  <a:pt x="878434" y="517112"/>
                </a:lnTo>
                <a:close/>
                <a:moveTo>
                  <a:pt x="856755" y="504587"/>
                </a:moveTo>
                <a:lnTo>
                  <a:pt x="845915" y="498358"/>
                </a:lnTo>
                <a:lnTo>
                  <a:pt x="851650" y="488395"/>
                </a:lnTo>
                <a:lnTo>
                  <a:pt x="862517" y="494643"/>
                </a:lnTo>
                <a:lnTo>
                  <a:pt x="856755" y="504587"/>
                </a:lnTo>
                <a:close/>
                <a:moveTo>
                  <a:pt x="835076" y="492100"/>
                </a:moveTo>
                <a:lnTo>
                  <a:pt x="824236" y="485813"/>
                </a:lnTo>
                <a:lnTo>
                  <a:pt x="829951" y="475869"/>
                </a:lnTo>
                <a:lnTo>
                  <a:pt x="840800" y="482117"/>
                </a:lnTo>
                <a:lnTo>
                  <a:pt x="835076" y="492100"/>
                </a:lnTo>
                <a:close/>
                <a:moveTo>
                  <a:pt x="813368" y="479555"/>
                </a:moveTo>
                <a:lnTo>
                  <a:pt x="802519" y="473335"/>
                </a:lnTo>
                <a:lnTo>
                  <a:pt x="808272" y="463344"/>
                </a:lnTo>
                <a:lnTo>
                  <a:pt x="819131" y="469611"/>
                </a:lnTo>
                <a:lnTo>
                  <a:pt x="813368" y="479555"/>
                </a:lnTo>
                <a:close/>
                <a:moveTo>
                  <a:pt x="791670" y="467040"/>
                </a:moveTo>
                <a:lnTo>
                  <a:pt x="780840" y="460781"/>
                </a:lnTo>
                <a:lnTo>
                  <a:pt x="786565" y="450828"/>
                </a:lnTo>
                <a:lnTo>
                  <a:pt x="797423" y="457095"/>
                </a:lnTo>
                <a:lnTo>
                  <a:pt x="791670" y="467040"/>
                </a:lnTo>
                <a:close/>
                <a:moveTo>
                  <a:pt x="769991" y="454514"/>
                </a:moveTo>
                <a:lnTo>
                  <a:pt x="759133" y="448285"/>
                </a:lnTo>
                <a:lnTo>
                  <a:pt x="764877" y="438274"/>
                </a:lnTo>
                <a:lnTo>
                  <a:pt x="775735" y="444560"/>
                </a:lnTo>
                <a:lnTo>
                  <a:pt x="769991" y="454514"/>
                </a:lnTo>
                <a:close/>
                <a:moveTo>
                  <a:pt x="748313" y="441989"/>
                </a:moveTo>
                <a:lnTo>
                  <a:pt x="737454" y="435759"/>
                </a:lnTo>
                <a:lnTo>
                  <a:pt x="743207" y="425748"/>
                </a:lnTo>
                <a:lnTo>
                  <a:pt x="754047" y="432035"/>
                </a:lnTo>
                <a:lnTo>
                  <a:pt x="748313" y="441989"/>
                </a:lnTo>
                <a:close/>
                <a:moveTo>
                  <a:pt x="726634" y="429473"/>
                </a:moveTo>
                <a:lnTo>
                  <a:pt x="715785" y="423186"/>
                </a:lnTo>
                <a:lnTo>
                  <a:pt x="721509" y="413252"/>
                </a:lnTo>
                <a:lnTo>
                  <a:pt x="732349" y="419510"/>
                </a:lnTo>
                <a:lnTo>
                  <a:pt x="726634" y="429473"/>
                </a:lnTo>
                <a:close/>
                <a:moveTo>
                  <a:pt x="704917" y="416938"/>
                </a:moveTo>
                <a:lnTo>
                  <a:pt x="694077" y="410680"/>
                </a:lnTo>
                <a:lnTo>
                  <a:pt x="699821" y="400765"/>
                </a:lnTo>
                <a:lnTo>
                  <a:pt x="710670" y="406965"/>
                </a:lnTo>
                <a:lnTo>
                  <a:pt x="704917" y="416938"/>
                </a:lnTo>
                <a:close/>
                <a:moveTo>
                  <a:pt x="683266" y="404422"/>
                </a:moveTo>
                <a:lnTo>
                  <a:pt x="672370" y="398164"/>
                </a:lnTo>
                <a:lnTo>
                  <a:pt x="678104" y="388191"/>
                </a:lnTo>
                <a:lnTo>
                  <a:pt x="688982" y="394488"/>
                </a:lnTo>
                <a:lnTo>
                  <a:pt x="683266" y="404422"/>
                </a:lnTo>
                <a:close/>
                <a:moveTo>
                  <a:pt x="661511" y="391897"/>
                </a:moveTo>
                <a:lnTo>
                  <a:pt x="650691" y="385648"/>
                </a:lnTo>
                <a:lnTo>
                  <a:pt x="656463" y="375676"/>
                </a:lnTo>
                <a:lnTo>
                  <a:pt x="667283" y="381953"/>
                </a:lnTo>
                <a:lnTo>
                  <a:pt x="661511" y="391897"/>
                </a:lnTo>
                <a:close/>
                <a:moveTo>
                  <a:pt x="639861" y="379391"/>
                </a:moveTo>
                <a:lnTo>
                  <a:pt x="629003" y="373113"/>
                </a:lnTo>
                <a:lnTo>
                  <a:pt x="634755" y="363169"/>
                </a:lnTo>
                <a:lnTo>
                  <a:pt x="645595" y="369427"/>
                </a:lnTo>
                <a:lnTo>
                  <a:pt x="639861" y="379391"/>
                </a:lnTo>
                <a:close/>
                <a:moveTo>
                  <a:pt x="618144" y="366874"/>
                </a:moveTo>
                <a:lnTo>
                  <a:pt x="607333" y="360607"/>
                </a:lnTo>
                <a:lnTo>
                  <a:pt x="613058" y="350654"/>
                </a:lnTo>
                <a:lnTo>
                  <a:pt x="623907" y="356911"/>
                </a:lnTo>
                <a:lnTo>
                  <a:pt x="618144" y="366874"/>
                </a:lnTo>
                <a:close/>
                <a:moveTo>
                  <a:pt x="596475" y="354311"/>
                </a:moveTo>
                <a:lnTo>
                  <a:pt x="585635" y="348063"/>
                </a:lnTo>
                <a:lnTo>
                  <a:pt x="591379" y="338109"/>
                </a:lnTo>
                <a:lnTo>
                  <a:pt x="602209" y="344405"/>
                </a:lnTo>
                <a:lnTo>
                  <a:pt x="596475" y="354311"/>
                </a:lnTo>
                <a:close/>
                <a:moveTo>
                  <a:pt x="574767" y="341795"/>
                </a:moveTo>
                <a:lnTo>
                  <a:pt x="563947" y="335566"/>
                </a:lnTo>
                <a:lnTo>
                  <a:pt x="569652" y="325622"/>
                </a:lnTo>
                <a:lnTo>
                  <a:pt x="580520" y="331861"/>
                </a:lnTo>
                <a:lnTo>
                  <a:pt x="574767" y="341795"/>
                </a:lnTo>
                <a:close/>
                <a:moveTo>
                  <a:pt x="553117" y="329308"/>
                </a:moveTo>
                <a:lnTo>
                  <a:pt x="542277" y="323031"/>
                </a:lnTo>
                <a:lnTo>
                  <a:pt x="547973" y="313068"/>
                </a:lnTo>
                <a:lnTo>
                  <a:pt x="558851" y="319326"/>
                </a:lnTo>
                <a:lnTo>
                  <a:pt x="553117" y="329308"/>
                </a:lnTo>
                <a:close/>
                <a:moveTo>
                  <a:pt x="531428" y="316764"/>
                </a:moveTo>
                <a:lnTo>
                  <a:pt x="520579" y="310505"/>
                </a:lnTo>
                <a:lnTo>
                  <a:pt x="526314" y="300533"/>
                </a:lnTo>
                <a:lnTo>
                  <a:pt x="537162" y="306800"/>
                </a:lnTo>
                <a:lnTo>
                  <a:pt x="531428" y="316764"/>
                </a:lnTo>
                <a:close/>
                <a:moveTo>
                  <a:pt x="509702" y="304248"/>
                </a:moveTo>
                <a:lnTo>
                  <a:pt x="498853" y="297961"/>
                </a:lnTo>
                <a:lnTo>
                  <a:pt x="504597" y="288055"/>
                </a:lnTo>
                <a:lnTo>
                  <a:pt x="515445" y="294304"/>
                </a:lnTo>
                <a:lnTo>
                  <a:pt x="509702" y="304248"/>
                </a:lnTo>
                <a:close/>
                <a:moveTo>
                  <a:pt x="488023" y="291741"/>
                </a:moveTo>
                <a:lnTo>
                  <a:pt x="477183" y="285464"/>
                </a:lnTo>
                <a:lnTo>
                  <a:pt x="482898" y="275511"/>
                </a:lnTo>
                <a:lnTo>
                  <a:pt x="493786" y="281769"/>
                </a:lnTo>
                <a:lnTo>
                  <a:pt x="488023" y="291741"/>
                </a:lnTo>
                <a:close/>
                <a:moveTo>
                  <a:pt x="466315" y="279168"/>
                </a:moveTo>
                <a:lnTo>
                  <a:pt x="455476" y="272977"/>
                </a:lnTo>
                <a:lnTo>
                  <a:pt x="461220" y="262957"/>
                </a:lnTo>
                <a:lnTo>
                  <a:pt x="472088" y="269262"/>
                </a:lnTo>
                <a:lnTo>
                  <a:pt x="466315" y="279168"/>
                </a:lnTo>
                <a:close/>
                <a:moveTo>
                  <a:pt x="444656" y="266700"/>
                </a:moveTo>
                <a:lnTo>
                  <a:pt x="433816" y="260395"/>
                </a:lnTo>
                <a:lnTo>
                  <a:pt x="439541" y="250460"/>
                </a:lnTo>
                <a:lnTo>
                  <a:pt x="450409" y="256737"/>
                </a:lnTo>
                <a:lnTo>
                  <a:pt x="444656" y="266700"/>
                </a:lnTo>
                <a:close/>
                <a:moveTo>
                  <a:pt x="422977" y="254184"/>
                </a:moveTo>
                <a:lnTo>
                  <a:pt x="412118" y="247888"/>
                </a:lnTo>
                <a:lnTo>
                  <a:pt x="417862" y="237954"/>
                </a:lnTo>
                <a:lnTo>
                  <a:pt x="428701" y="244183"/>
                </a:lnTo>
                <a:lnTo>
                  <a:pt x="422977" y="254184"/>
                </a:lnTo>
                <a:close/>
                <a:moveTo>
                  <a:pt x="401260" y="241630"/>
                </a:moveTo>
                <a:lnTo>
                  <a:pt x="390411" y="235372"/>
                </a:lnTo>
                <a:lnTo>
                  <a:pt x="396164" y="225438"/>
                </a:lnTo>
                <a:lnTo>
                  <a:pt x="407013" y="231686"/>
                </a:lnTo>
                <a:lnTo>
                  <a:pt x="401260" y="241630"/>
                </a:lnTo>
                <a:close/>
                <a:moveTo>
                  <a:pt x="379571" y="229115"/>
                </a:moveTo>
                <a:lnTo>
                  <a:pt x="368732" y="222856"/>
                </a:lnTo>
                <a:lnTo>
                  <a:pt x="374475" y="212922"/>
                </a:lnTo>
                <a:lnTo>
                  <a:pt x="385296" y="219142"/>
                </a:lnTo>
                <a:lnTo>
                  <a:pt x="379571" y="229115"/>
                </a:lnTo>
                <a:close/>
                <a:moveTo>
                  <a:pt x="357854" y="216608"/>
                </a:moveTo>
                <a:lnTo>
                  <a:pt x="347024" y="210322"/>
                </a:lnTo>
                <a:lnTo>
                  <a:pt x="352825" y="200368"/>
                </a:lnTo>
                <a:lnTo>
                  <a:pt x="363646" y="206626"/>
                </a:lnTo>
                <a:lnTo>
                  <a:pt x="357854" y="216608"/>
                </a:lnTo>
                <a:close/>
                <a:moveTo>
                  <a:pt x="336204" y="204064"/>
                </a:moveTo>
                <a:lnTo>
                  <a:pt x="325336" y="197825"/>
                </a:lnTo>
                <a:lnTo>
                  <a:pt x="331099" y="187843"/>
                </a:lnTo>
                <a:lnTo>
                  <a:pt x="341938" y="194129"/>
                </a:lnTo>
                <a:lnTo>
                  <a:pt x="336204" y="204064"/>
                </a:lnTo>
                <a:close/>
                <a:moveTo>
                  <a:pt x="314515" y="191538"/>
                </a:moveTo>
                <a:lnTo>
                  <a:pt x="303676" y="185290"/>
                </a:lnTo>
                <a:lnTo>
                  <a:pt x="309391" y="175365"/>
                </a:lnTo>
                <a:lnTo>
                  <a:pt x="320240" y="181575"/>
                </a:lnTo>
                <a:lnTo>
                  <a:pt x="314515" y="191538"/>
                </a:lnTo>
                <a:close/>
                <a:moveTo>
                  <a:pt x="292818" y="179013"/>
                </a:moveTo>
                <a:lnTo>
                  <a:pt x="281950" y="172746"/>
                </a:lnTo>
                <a:lnTo>
                  <a:pt x="287703" y="162792"/>
                </a:lnTo>
                <a:lnTo>
                  <a:pt x="298571" y="169040"/>
                </a:lnTo>
                <a:lnTo>
                  <a:pt x="292818" y="179013"/>
                </a:lnTo>
                <a:close/>
                <a:moveTo>
                  <a:pt x="271110" y="166507"/>
                </a:moveTo>
                <a:lnTo>
                  <a:pt x="260290" y="160258"/>
                </a:lnTo>
                <a:lnTo>
                  <a:pt x="266014" y="150266"/>
                </a:lnTo>
                <a:lnTo>
                  <a:pt x="276854" y="156534"/>
                </a:lnTo>
                <a:lnTo>
                  <a:pt x="271110" y="166507"/>
                </a:lnTo>
                <a:close/>
                <a:moveTo>
                  <a:pt x="249469" y="153972"/>
                </a:moveTo>
                <a:lnTo>
                  <a:pt x="238611" y="147714"/>
                </a:lnTo>
                <a:lnTo>
                  <a:pt x="244364" y="137760"/>
                </a:lnTo>
                <a:lnTo>
                  <a:pt x="255175" y="144037"/>
                </a:lnTo>
                <a:lnTo>
                  <a:pt x="249469" y="153972"/>
                </a:lnTo>
                <a:close/>
                <a:moveTo>
                  <a:pt x="227762" y="141446"/>
                </a:moveTo>
                <a:lnTo>
                  <a:pt x="216903" y="135179"/>
                </a:lnTo>
                <a:lnTo>
                  <a:pt x="222656" y="125254"/>
                </a:lnTo>
                <a:lnTo>
                  <a:pt x="233506" y="131464"/>
                </a:lnTo>
                <a:lnTo>
                  <a:pt x="227762" y="141446"/>
                </a:lnTo>
                <a:close/>
                <a:moveTo>
                  <a:pt x="206073" y="128921"/>
                </a:moveTo>
                <a:lnTo>
                  <a:pt x="195215" y="122663"/>
                </a:lnTo>
                <a:lnTo>
                  <a:pt x="200939" y="112691"/>
                </a:lnTo>
                <a:lnTo>
                  <a:pt x="211798" y="118986"/>
                </a:lnTo>
                <a:lnTo>
                  <a:pt x="206073" y="128921"/>
                </a:lnTo>
                <a:close/>
                <a:moveTo>
                  <a:pt x="184375" y="116396"/>
                </a:moveTo>
                <a:lnTo>
                  <a:pt x="173517" y="110157"/>
                </a:lnTo>
                <a:lnTo>
                  <a:pt x="179261" y="100203"/>
                </a:lnTo>
                <a:lnTo>
                  <a:pt x="190119" y="106452"/>
                </a:lnTo>
                <a:lnTo>
                  <a:pt x="184375" y="116396"/>
                </a:lnTo>
                <a:close/>
                <a:moveTo>
                  <a:pt x="162696" y="103889"/>
                </a:moveTo>
                <a:lnTo>
                  <a:pt x="151838" y="97631"/>
                </a:lnTo>
                <a:lnTo>
                  <a:pt x="157553" y="87668"/>
                </a:lnTo>
                <a:lnTo>
                  <a:pt x="168402" y="93926"/>
                </a:lnTo>
                <a:lnTo>
                  <a:pt x="162696" y="103889"/>
                </a:lnTo>
                <a:close/>
                <a:moveTo>
                  <a:pt x="141008" y="91335"/>
                </a:moveTo>
                <a:lnTo>
                  <a:pt x="130150" y="85097"/>
                </a:lnTo>
                <a:lnTo>
                  <a:pt x="135903" y="75143"/>
                </a:lnTo>
                <a:lnTo>
                  <a:pt x="146733" y="81420"/>
                </a:lnTo>
                <a:lnTo>
                  <a:pt x="141008" y="91335"/>
                </a:lnTo>
                <a:close/>
                <a:moveTo>
                  <a:pt x="119320" y="78829"/>
                </a:moveTo>
                <a:lnTo>
                  <a:pt x="108452" y="72571"/>
                </a:lnTo>
                <a:lnTo>
                  <a:pt x="114205" y="62637"/>
                </a:lnTo>
                <a:lnTo>
                  <a:pt x="125044" y="68914"/>
                </a:lnTo>
                <a:lnTo>
                  <a:pt x="119320" y="78829"/>
                </a:lnTo>
                <a:close/>
                <a:moveTo>
                  <a:pt x="97612" y="66313"/>
                </a:moveTo>
                <a:lnTo>
                  <a:pt x="86782" y="60055"/>
                </a:lnTo>
                <a:lnTo>
                  <a:pt x="92535" y="50111"/>
                </a:lnTo>
                <a:lnTo>
                  <a:pt x="103346" y="56369"/>
                </a:lnTo>
                <a:lnTo>
                  <a:pt x="97612" y="66313"/>
                </a:lnTo>
                <a:close/>
                <a:moveTo>
                  <a:pt x="75933" y="53778"/>
                </a:moveTo>
                <a:lnTo>
                  <a:pt x="65065" y="47539"/>
                </a:lnTo>
                <a:lnTo>
                  <a:pt x="70818" y="37586"/>
                </a:lnTo>
                <a:lnTo>
                  <a:pt x="81686" y="43815"/>
                </a:lnTo>
                <a:lnTo>
                  <a:pt x="75933" y="53778"/>
                </a:lnTo>
                <a:close/>
                <a:moveTo>
                  <a:pt x="54226" y="41281"/>
                </a:moveTo>
                <a:lnTo>
                  <a:pt x="43386" y="35014"/>
                </a:lnTo>
                <a:lnTo>
                  <a:pt x="49139" y="25060"/>
                </a:lnTo>
                <a:lnTo>
                  <a:pt x="59969" y="31337"/>
                </a:lnTo>
                <a:lnTo>
                  <a:pt x="54226" y="41281"/>
                </a:lnTo>
                <a:close/>
                <a:moveTo>
                  <a:pt x="32585" y="28756"/>
                </a:moveTo>
                <a:lnTo>
                  <a:pt x="21707" y="22460"/>
                </a:lnTo>
                <a:lnTo>
                  <a:pt x="27432" y="12535"/>
                </a:lnTo>
                <a:lnTo>
                  <a:pt x="38300" y="18783"/>
                </a:lnTo>
                <a:lnTo>
                  <a:pt x="32585" y="28756"/>
                </a:lnTo>
                <a:close/>
                <a:moveTo>
                  <a:pt x="10868" y="16240"/>
                </a:moveTo>
                <a:lnTo>
                  <a:pt x="0" y="9963"/>
                </a:lnTo>
                <a:lnTo>
                  <a:pt x="5753" y="0"/>
                </a:lnTo>
                <a:lnTo>
                  <a:pt x="16612" y="6277"/>
                </a:lnTo>
                <a:lnTo>
                  <a:pt x="10868" y="16240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51" name="Freihandform: Form 2150">
            <a:extLst>
              <a:ext uri="{FF2B5EF4-FFF2-40B4-BE49-F238E27FC236}">
                <a16:creationId xmlns:a16="http://schemas.microsoft.com/office/drawing/2014/main" id="{26F779F8-462D-4524-B441-0F9B4C6FC468}"/>
              </a:ext>
            </a:extLst>
          </p:cNvPr>
          <p:cNvSpPr/>
          <p:nvPr/>
        </p:nvSpPr>
        <p:spPr>
          <a:xfrm>
            <a:off x="8240276" y="4951666"/>
            <a:ext cx="19783" cy="16201"/>
          </a:xfrm>
          <a:custGeom>
            <a:avLst/>
            <a:gdLst>
              <a:gd name="connsiteX0" fmla="*/ 5782 w 19783"/>
              <a:gd name="connsiteY0" fmla="*/ 16202 h 16201"/>
              <a:gd name="connsiteX1" fmla="*/ 3220 w 19783"/>
              <a:gd name="connsiteY1" fmla="*/ 11830 h 16201"/>
              <a:gd name="connsiteX2" fmla="*/ 0 w 19783"/>
              <a:gd name="connsiteY2" fmla="*/ 9944 h 16201"/>
              <a:gd name="connsiteX3" fmla="*/ 1114 w 19783"/>
              <a:gd name="connsiteY3" fmla="*/ 8115 h 16201"/>
              <a:gd name="connsiteX4" fmla="*/ 0 w 19783"/>
              <a:gd name="connsiteY4" fmla="*/ 6305 h 16201"/>
              <a:gd name="connsiteX5" fmla="*/ 3220 w 19783"/>
              <a:gd name="connsiteY5" fmla="*/ 4419 h 16201"/>
              <a:gd name="connsiteX6" fmla="*/ 5782 w 19783"/>
              <a:gd name="connsiteY6" fmla="*/ 0 h 16201"/>
              <a:gd name="connsiteX7" fmla="*/ 19784 w 19783"/>
              <a:gd name="connsiteY7" fmla="*/ 8115 h 16201"/>
              <a:gd name="connsiteX8" fmla="*/ 5782 w 19783"/>
              <a:gd name="connsiteY8" fmla="*/ 16202 h 1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3" h="16201">
                <a:moveTo>
                  <a:pt x="5782" y="16202"/>
                </a:moveTo>
                <a:lnTo>
                  <a:pt x="3220" y="11830"/>
                </a:lnTo>
                <a:lnTo>
                  <a:pt x="0" y="9944"/>
                </a:lnTo>
                <a:lnTo>
                  <a:pt x="1114" y="8115"/>
                </a:lnTo>
                <a:lnTo>
                  <a:pt x="0" y="6305"/>
                </a:lnTo>
                <a:lnTo>
                  <a:pt x="3220" y="4419"/>
                </a:lnTo>
                <a:lnTo>
                  <a:pt x="5782" y="0"/>
                </a:lnTo>
                <a:lnTo>
                  <a:pt x="19784" y="8115"/>
                </a:lnTo>
                <a:lnTo>
                  <a:pt x="5782" y="16202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52" name="Freihandform: Form 2151">
            <a:extLst>
              <a:ext uri="{FF2B5EF4-FFF2-40B4-BE49-F238E27FC236}">
                <a16:creationId xmlns:a16="http://schemas.microsoft.com/office/drawing/2014/main" id="{B42BDE9B-7580-4CA2-8A0B-3DBA63C564F4}"/>
              </a:ext>
            </a:extLst>
          </p:cNvPr>
          <p:cNvSpPr/>
          <p:nvPr/>
        </p:nvSpPr>
        <p:spPr>
          <a:xfrm>
            <a:off x="6114782" y="4964201"/>
            <a:ext cx="2120417" cy="1230877"/>
          </a:xfrm>
          <a:custGeom>
            <a:avLst/>
            <a:gdLst>
              <a:gd name="connsiteX0" fmla="*/ 5753 w 2120417"/>
              <a:gd name="connsiteY0" fmla="*/ 1230877 h 1230877"/>
              <a:gd name="connsiteX1" fmla="*/ 0 w 2120417"/>
              <a:gd name="connsiteY1" fmla="*/ 1220895 h 1230877"/>
              <a:gd name="connsiteX2" fmla="*/ 10859 w 2120417"/>
              <a:gd name="connsiteY2" fmla="*/ 1214647 h 1230877"/>
              <a:gd name="connsiteX3" fmla="*/ 16602 w 2120417"/>
              <a:gd name="connsiteY3" fmla="*/ 1224600 h 1230877"/>
              <a:gd name="connsiteX4" fmla="*/ 5753 w 2120417"/>
              <a:gd name="connsiteY4" fmla="*/ 1230877 h 1230877"/>
              <a:gd name="connsiteX5" fmla="*/ 27461 w 2120417"/>
              <a:gd name="connsiteY5" fmla="*/ 1218323 h 1230877"/>
              <a:gd name="connsiteX6" fmla="*/ 21670 w 2120417"/>
              <a:gd name="connsiteY6" fmla="*/ 1208418 h 1230877"/>
              <a:gd name="connsiteX7" fmla="*/ 32528 w 2120417"/>
              <a:gd name="connsiteY7" fmla="*/ 1202141 h 1230877"/>
              <a:gd name="connsiteX8" fmla="*/ 38310 w 2120417"/>
              <a:gd name="connsiteY8" fmla="*/ 1212066 h 1230877"/>
              <a:gd name="connsiteX9" fmla="*/ 27461 w 2120417"/>
              <a:gd name="connsiteY9" fmla="*/ 1218323 h 1230877"/>
              <a:gd name="connsiteX10" fmla="*/ 49130 w 2120417"/>
              <a:gd name="connsiteY10" fmla="*/ 1205836 h 1230877"/>
              <a:gd name="connsiteX11" fmla="*/ 43387 w 2120417"/>
              <a:gd name="connsiteY11" fmla="*/ 1195873 h 1230877"/>
              <a:gd name="connsiteX12" fmla="*/ 54235 w 2120417"/>
              <a:gd name="connsiteY12" fmla="*/ 1189596 h 1230877"/>
              <a:gd name="connsiteX13" fmla="*/ 59950 w 2120417"/>
              <a:gd name="connsiteY13" fmla="*/ 1199597 h 1230877"/>
              <a:gd name="connsiteX14" fmla="*/ 49130 w 2120417"/>
              <a:gd name="connsiteY14" fmla="*/ 1205836 h 1230877"/>
              <a:gd name="connsiteX15" fmla="*/ 70809 w 2120417"/>
              <a:gd name="connsiteY15" fmla="*/ 1193311 h 1230877"/>
              <a:gd name="connsiteX16" fmla="*/ 65084 w 2120417"/>
              <a:gd name="connsiteY16" fmla="*/ 1183319 h 1230877"/>
              <a:gd name="connsiteX17" fmla="*/ 75924 w 2120417"/>
              <a:gd name="connsiteY17" fmla="*/ 1177090 h 1230877"/>
              <a:gd name="connsiteX18" fmla="*/ 81658 w 2120417"/>
              <a:gd name="connsiteY18" fmla="*/ 1187062 h 1230877"/>
              <a:gd name="connsiteX19" fmla="*/ 70809 w 2120417"/>
              <a:gd name="connsiteY19" fmla="*/ 1193311 h 1230877"/>
              <a:gd name="connsiteX20" fmla="*/ 92516 w 2120417"/>
              <a:gd name="connsiteY20" fmla="*/ 1180795 h 1230877"/>
              <a:gd name="connsiteX21" fmla="*/ 86763 w 2120417"/>
              <a:gd name="connsiteY21" fmla="*/ 1170832 h 1230877"/>
              <a:gd name="connsiteX22" fmla="*/ 97612 w 2120417"/>
              <a:gd name="connsiteY22" fmla="*/ 1164574 h 1230877"/>
              <a:gd name="connsiteX23" fmla="*/ 103346 w 2120417"/>
              <a:gd name="connsiteY23" fmla="*/ 1174528 h 1230877"/>
              <a:gd name="connsiteX24" fmla="*/ 92516 w 2120417"/>
              <a:gd name="connsiteY24" fmla="*/ 1180795 h 1230877"/>
              <a:gd name="connsiteX25" fmla="*/ 114205 w 2120417"/>
              <a:gd name="connsiteY25" fmla="*/ 1168260 h 1230877"/>
              <a:gd name="connsiteX26" fmla="*/ 108480 w 2120417"/>
              <a:gd name="connsiteY26" fmla="*/ 1158307 h 1230877"/>
              <a:gd name="connsiteX27" fmla="*/ 119301 w 2120417"/>
              <a:gd name="connsiteY27" fmla="*/ 1152048 h 1230877"/>
              <a:gd name="connsiteX28" fmla="*/ 125044 w 2120417"/>
              <a:gd name="connsiteY28" fmla="*/ 1162021 h 1230877"/>
              <a:gd name="connsiteX29" fmla="*/ 114205 w 2120417"/>
              <a:gd name="connsiteY29" fmla="*/ 1168260 h 1230877"/>
              <a:gd name="connsiteX30" fmla="*/ 135893 w 2120417"/>
              <a:gd name="connsiteY30" fmla="*/ 1155725 h 1230877"/>
              <a:gd name="connsiteX31" fmla="*/ 130131 w 2120417"/>
              <a:gd name="connsiteY31" fmla="*/ 1145810 h 1230877"/>
              <a:gd name="connsiteX32" fmla="*/ 140951 w 2120417"/>
              <a:gd name="connsiteY32" fmla="*/ 1139523 h 1230877"/>
              <a:gd name="connsiteX33" fmla="*/ 146742 w 2120417"/>
              <a:gd name="connsiteY33" fmla="*/ 1149458 h 1230877"/>
              <a:gd name="connsiteX34" fmla="*/ 135893 w 2120417"/>
              <a:gd name="connsiteY34" fmla="*/ 1155725 h 1230877"/>
              <a:gd name="connsiteX35" fmla="*/ 157553 w 2120417"/>
              <a:gd name="connsiteY35" fmla="*/ 1143219 h 1230877"/>
              <a:gd name="connsiteX36" fmla="*/ 151838 w 2120417"/>
              <a:gd name="connsiteY36" fmla="*/ 1133246 h 1230877"/>
              <a:gd name="connsiteX37" fmla="*/ 162668 w 2120417"/>
              <a:gd name="connsiteY37" fmla="*/ 1126988 h 1230877"/>
              <a:gd name="connsiteX38" fmla="*/ 168393 w 2120417"/>
              <a:gd name="connsiteY38" fmla="*/ 1136980 h 1230877"/>
              <a:gd name="connsiteX39" fmla="*/ 157553 w 2120417"/>
              <a:gd name="connsiteY39" fmla="*/ 1143219 h 1230877"/>
              <a:gd name="connsiteX40" fmla="*/ 179261 w 2120417"/>
              <a:gd name="connsiteY40" fmla="*/ 1130693 h 1230877"/>
              <a:gd name="connsiteX41" fmla="*/ 173517 w 2120417"/>
              <a:gd name="connsiteY41" fmla="*/ 1120711 h 1230877"/>
              <a:gd name="connsiteX42" fmla="*/ 184356 w 2120417"/>
              <a:gd name="connsiteY42" fmla="*/ 1114473 h 1230877"/>
              <a:gd name="connsiteX43" fmla="*/ 190110 w 2120417"/>
              <a:gd name="connsiteY43" fmla="*/ 1124445 h 1230877"/>
              <a:gd name="connsiteX44" fmla="*/ 179261 w 2120417"/>
              <a:gd name="connsiteY44" fmla="*/ 1130693 h 1230877"/>
              <a:gd name="connsiteX45" fmla="*/ 200959 w 2120417"/>
              <a:gd name="connsiteY45" fmla="*/ 1118178 h 1230877"/>
              <a:gd name="connsiteX46" fmla="*/ 195186 w 2120417"/>
              <a:gd name="connsiteY46" fmla="*/ 1108224 h 1230877"/>
              <a:gd name="connsiteX47" fmla="*/ 206045 w 2120417"/>
              <a:gd name="connsiteY47" fmla="*/ 1101966 h 1230877"/>
              <a:gd name="connsiteX48" fmla="*/ 211827 w 2120417"/>
              <a:gd name="connsiteY48" fmla="*/ 1111872 h 1230877"/>
              <a:gd name="connsiteX49" fmla="*/ 200959 w 2120417"/>
              <a:gd name="connsiteY49" fmla="*/ 1118178 h 1230877"/>
              <a:gd name="connsiteX50" fmla="*/ 222638 w 2120417"/>
              <a:gd name="connsiteY50" fmla="*/ 1105662 h 1230877"/>
              <a:gd name="connsiteX51" fmla="*/ 216903 w 2120417"/>
              <a:gd name="connsiteY51" fmla="*/ 1095680 h 1230877"/>
              <a:gd name="connsiteX52" fmla="*/ 227743 w 2120417"/>
              <a:gd name="connsiteY52" fmla="*/ 1089431 h 1230877"/>
              <a:gd name="connsiteX53" fmla="*/ 233458 w 2120417"/>
              <a:gd name="connsiteY53" fmla="*/ 1099395 h 1230877"/>
              <a:gd name="connsiteX54" fmla="*/ 222638 w 2120417"/>
              <a:gd name="connsiteY54" fmla="*/ 1105662 h 1230877"/>
              <a:gd name="connsiteX55" fmla="*/ 244355 w 2120417"/>
              <a:gd name="connsiteY55" fmla="*/ 1093127 h 1230877"/>
              <a:gd name="connsiteX56" fmla="*/ 238582 w 2120417"/>
              <a:gd name="connsiteY56" fmla="*/ 1083183 h 1230877"/>
              <a:gd name="connsiteX57" fmla="*/ 249422 w 2120417"/>
              <a:gd name="connsiteY57" fmla="*/ 1076906 h 1230877"/>
              <a:gd name="connsiteX58" fmla="*/ 255204 w 2120417"/>
              <a:gd name="connsiteY58" fmla="*/ 1086850 h 1230877"/>
              <a:gd name="connsiteX59" fmla="*/ 244355 w 2120417"/>
              <a:gd name="connsiteY59" fmla="*/ 1093127 h 1230877"/>
              <a:gd name="connsiteX60" fmla="*/ 266014 w 2120417"/>
              <a:gd name="connsiteY60" fmla="*/ 1080621 h 1230877"/>
              <a:gd name="connsiteX61" fmla="*/ 260271 w 2120417"/>
              <a:gd name="connsiteY61" fmla="*/ 1070620 h 1230877"/>
              <a:gd name="connsiteX62" fmla="*/ 271120 w 2120417"/>
              <a:gd name="connsiteY62" fmla="*/ 1064390 h 1230877"/>
              <a:gd name="connsiteX63" fmla="*/ 276873 w 2120417"/>
              <a:gd name="connsiteY63" fmla="*/ 1074372 h 1230877"/>
              <a:gd name="connsiteX64" fmla="*/ 266014 w 2120417"/>
              <a:gd name="connsiteY64" fmla="*/ 1080621 h 1230877"/>
              <a:gd name="connsiteX65" fmla="*/ 287703 w 2120417"/>
              <a:gd name="connsiteY65" fmla="*/ 1068067 h 1230877"/>
              <a:gd name="connsiteX66" fmla="*/ 281997 w 2120417"/>
              <a:gd name="connsiteY66" fmla="*/ 1058123 h 1230877"/>
              <a:gd name="connsiteX67" fmla="*/ 292808 w 2120417"/>
              <a:gd name="connsiteY67" fmla="*/ 1051846 h 1230877"/>
              <a:gd name="connsiteX68" fmla="*/ 298561 w 2120417"/>
              <a:gd name="connsiteY68" fmla="*/ 1061828 h 1230877"/>
              <a:gd name="connsiteX69" fmla="*/ 287703 w 2120417"/>
              <a:gd name="connsiteY69" fmla="*/ 1068067 h 1230877"/>
              <a:gd name="connsiteX70" fmla="*/ 309429 w 2120417"/>
              <a:gd name="connsiteY70" fmla="*/ 1055541 h 1230877"/>
              <a:gd name="connsiteX71" fmla="*/ 303657 w 2120417"/>
              <a:gd name="connsiteY71" fmla="*/ 1045654 h 1230877"/>
              <a:gd name="connsiteX72" fmla="*/ 314458 w 2120417"/>
              <a:gd name="connsiteY72" fmla="*/ 1039377 h 1230877"/>
              <a:gd name="connsiteX73" fmla="*/ 320259 w 2120417"/>
              <a:gd name="connsiteY73" fmla="*/ 1049283 h 1230877"/>
              <a:gd name="connsiteX74" fmla="*/ 309429 w 2120417"/>
              <a:gd name="connsiteY74" fmla="*/ 1055541 h 1230877"/>
              <a:gd name="connsiteX75" fmla="*/ 331089 w 2120417"/>
              <a:gd name="connsiteY75" fmla="*/ 1043045 h 1230877"/>
              <a:gd name="connsiteX76" fmla="*/ 325336 w 2120417"/>
              <a:gd name="connsiteY76" fmla="*/ 1033062 h 1230877"/>
              <a:gd name="connsiteX77" fmla="*/ 336185 w 2120417"/>
              <a:gd name="connsiteY77" fmla="*/ 1026823 h 1230877"/>
              <a:gd name="connsiteX78" fmla="*/ 341910 w 2120417"/>
              <a:gd name="connsiteY78" fmla="*/ 1036805 h 1230877"/>
              <a:gd name="connsiteX79" fmla="*/ 331089 w 2120417"/>
              <a:gd name="connsiteY79" fmla="*/ 1043045 h 1230877"/>
              <a:gd name="connsiteX80" fmla="*/ 352768 w 2120417"/>
              <a:gd name="connsiteY80" fmla="*/ 1030519 h 1230877"/>
              <a:gd name="connsiteX81" fmla="*/ 347044 w 2120417"/>
              <a:gd name="connsiteY81" fmla="*/ 1020518 h 1230877"/>
              <a:gd name="connsiteX82" fmla="*/ 357864 w 2120417"/>
              <a:gd name="connsiteY82" fmla="*/ 1014307 h 1230877"/>
              <a:gd name="connsiteX83" fmla="*/ 363617 w 2120417"/>
              <a:gd name="connsiteY83" fmla="*/ 1024290 h 1230877"/>
              <a:gd name="connsiteX84" fmla="*/ 352768 w 2120417"/>
              <a:gd name="connsiteY84" fmla="*/ 1030519 h 1230877"/>
              <a:gd name="connsiteX85" fmla="*/ 374504 w 2120417"/>
              <a:gd name="connsiteY85" fmla="*/ 1017994 h 1230877"/>
              <a:gd name="connsiteX86" fmla="*/ 368703 w 2120417"/>
              <a:gd name="connsiteY86" fmla="*/ 1008059 h 1230877"/>
              <a:gd name="connsiteX87" fmla="*/ 379543 w 2120417"/>
              <a:gd name="connsiteY87" fmla="*/ 1001773 h 1230877"/>
              <a:gd name="connsiteX88" fmla="*/ 385334 w 2120417"/>
              <a:gd name="connsiteY88" fmla="*/ 1011736 h 1230877"/>
              <a:gd name="connsiteX89" fmla="*/ 374504 w 2120417"/>
              <a:gd name="connsiteY89" fmla="*/ 1017994 h 1230877"/>
              <a:gd name="connsiteX90" fmla="*/ 396183 w 2120417"/>
              <a:gd name="connsiteY90" fmla="*/ 1005468 h 1230877"/>
              <a:gd name="connsiteX91" fmla="*/ 390430 w 2120417"/>
              <a:gd name="connsiteY91" fmla="*/ 995515 h 1230877"/>
              <a:gd name="connsiteX92" fmla="*/ 401260 w 2120417"/>
              <a:gd name="connsiteY92" fmla="*/ 989247 h 1230877"/>
              <a:gd name="connsiteX93" fmla="*/ 406984 w 2120417"/>
              <a:gd name="connsiteY93" fmla="*/ 999229 h 1230877"/>
              <a:gd name="connsiteX94" fmla="*/ 396183 w 2120417"/>
              <a:gd name="connsiteY94" fmla="*/ 1005468 h 1230877"/>
              <a:gd name="connsiteX95" fmla="*/ 417862 w 2120417"/>
              <a:gd name="connsiteY95" fmla="*/ 992943 h 1230877"/>
              <a:gd name="connsiteX96" fmla="*/ 412080 w 2120417"/>
              <a:gd name="connsiteY96" fmla="*/ 983018 h 1230877"/>
              <a:gd name="connsiteX97" fmla="*/ 422939 w 2120417"/>
              <a:gd name="connsiteY97" fmla="*/ 976750 h 1230877"/>
              <a:gd name="connsiteX98" fmla="*/ 428701 w 2120417"/>
              <a:gd name="connsiteY98" fmla="*/ 986675 h 1230877"/>
              <a:gd name="connsiteX99" fmla="*/ 417862 w 2120417"/>
              <a:gd name="connsiteY99" fmla="*/ 992943 h 1230877"/>
              <a:gd name="connsiteX100" fmla="*/ 439531 w 2120417"/>
              <a:gd name="connsiteY100" fmla="*/ 980446 h 1230877"/>
              <a:gd name="connsiteX101" fmla="*/ 433788 w 2120417"/>
              <a:gd name="connsiteY101" fmla="*/ 970473 h 1230877"/>
              <a:gd name="connsiteX102" fmla="*/ 444637 w 2120417"/>
              <a:gd name="connsiteY102" fmla="*/ 964206 h 1230877"/>
              <a:gd name="connsiteX103" fmla="*/ 450390 w 2120417"/>
              <a:gd name="connsiteY103" fmla="*/ 974188 h 1230877"/>
              <a:gd name="connsiteX104" fmla="*/ 439531 w 2120417"/>
              <a:gd name="connsiteY104" fmla="*/ 980446 h 1230877"/>
              <a:gd name="connsiteX105" fmla="*/ 461210 w 2120417"/>
              <a:gd name="connsiteY105" fmla="*/ 967921 h 1230877"/>
              <a:gd name="connsiteX106" fmla="*/ 455467 w 2120417"/>
              <a:gd name="connsiteY106" fmla="*/ 957919 h 1230877"/>
              <a:gd name="connsiteX107" fmla="*/ 466354 w 2120417"/>
              <a:gd name="connsiteY107" fmla="*/ 951699 h 1230877"/>
              <a:gd name="connsiteX108" fmla="*/ 472069 w 2120417"/>
              <a:gd name="connsiteY108" fmla="*/ 961644 h 1230877"/>
              <a:gd name="connsiteX109" fmla="*/ 461210 w 2120417"/>
              <a:gd name="connsiteY109" fmla="*/ 967921 h 1230877"/>
              <a:gd name="connsiteX110" fmla="*/ 482956 w 2120417"/>
              <a:gd name="connsiteY110" fmla="*/ 955386 h 1230877"/>
              <a:gd name="connsiteX111" fmla="*/ 477155 w 2120417"/>
              <a:gd name="connsiteY111" fmla="*/ 945451 h 1230877"/>
              <a:gd name="connsiteX112" fmla="*/ 487966 w 2120417"/>
              <a:gd name="connsiteY112" fmla="*/ 939165 h 1230877"/>
              <a:gd name="connsiteX113" fmla="*/ 493767 w 2120417"/>
              <a:gd name="connsiteY113" fmla="*/ 949099 h 1230877"/>
              <a:gd name="connsiteX114" fmla="*/ 482956 w 2120417"/>
              <a:gd name="connsiteY114" fmla="*/ 955386 h 1230877"/>
              <a:gd name="connsiteX115" fmla="*/ 504606 w 2120417"/>
              <a:gd name="connsiteY115" fmla="*/ 942861 h 1230877"/>
              <a:gd name="connsiteX116" fmla="*/ 498853 w 2120417"/>
              <a:gd name="connsiteY116" fmla="*/ 932907 h 1230877"/>
              <a:gd name="connsiteX117" fmla="*/ 509711 w 2120417"/>
              <a:gd name="connsiteY117" fmla="*/ 926639 h 1230877"/>
              <a:gd name="connsiteX118" fmla="*/ 515426 w 2120417"/>
              <a:gd name="connsiteY118" fmla="*/ 936612 h 1230877"/>
              <a:gd name="connsiteX119" fmla="*/ 504606 w 2120417"/>
              <a:gd name="connsiteY119" fmla="*/ 942861 h 1230877"/>
              <a:gd name="connsiteX120" fmla="*/ 526256 w 2120417"/>
              <a:gd name="connsiteY120" fmla="*/ 930344 h 1230877"/>
              <a:gd name="connsiteX121" fmla="*/ 520532 w 2120417"/>
              <a:gd name="connsiteY121" fmla="*/ 920372 h 1230877"/>
              <a:gd name="connsiteX122" fmla="*/ 531371 w 2120417"/>
              <a:gd name="connsiteY122" fmla="*/ 914105 h 1230877"/>
              <a:gd name="connsiteX123" fmla="*/ 537125 w 2120417"/>
              <a:gd name="connsiteY123" fmla="*/ 924106 h 1230877"/>
              <a:gd name="connsiteX124" fmla="*/ 526256 w 2120417"/>
              <a:gd name="connsiteY124" fmla="*/ 930344 h 1230877"/>
              <a:gd name="connsiteX125" fmla="*/ 547974 w 2120417"/>
              <a:gd name="connsiteY125" fmla="*/ 917838 h 1230877"/>
              <a:gd name="connsiteX126" fmla="*/ 542220 w 2120417"/>
              <a:gd name="connsiteY126" fmla="*/ 907856 h 1230877"/>
              <a:gd name="connsiteX127" fmla="*/ 553098 w 2120417"/>
              <a:gd name="connsiteY127" fmla="*/ 901598 h 1230877"/>
              <a:gd name="connsiteX128" fmla="*/ 558842 w 2120417"/>
              <a:gd name="connsiteY128" fmla="*/ 911600 h 1230877"/>
              <a:gd name="connsiteX129" fmla="*/ 547974 w 2120417"/>
              <a:gd name="connsiteY129" fmla="*/ 917838 h 1230877"/>
              <a:gd name="connsiteX130" fmla="*/ 569662 w 2120417"/>
              <a:gd name="connsiteY130" fmla="*/ 905313 h 1230877"/>
              <a:gd name="connsiteX131" fmla="*/ 563937 w 2120417"/>
              <a:gd name="connsiteY131" fmla="*/ 895321 h 1230877"/>
              <a:gd name="connsiteX132" fmla="*/ 574758 w 2120417"/>
              <a:gd name="connsiteY132" fmla="*/ 889082 h 1230877"/>
              <a:gd name="connsiteX133" fmla="*/ 580511 w 2120417"/>
              <a:gd name="connsiteY133" fmla="*/ 899055 h 1230877"/>
              <a:gd name="connsiteX134" fmla="*/ 569662 w 2120417"/>
              <a:gd name="connsiteY134" fmla="*/ 905313 h 1230877"/>
              <a:gd name="connsiteX135" fmla="*/ 591369 w 2120417"/>
              <a:gd name="connsiteY135" fmla="*/ 892759 h 1230877"/>
              <a:gd name="connsiteX136" fmla="*/ 585588 w 2120417"/>
              <a:gd name="connsiteY136" fmla="*/ 882834 h 1230877"/>
              <a:gd name="connsiteX137" fmla="*/ 596446 w 2120417"/>
              <a:gd name="connsiteY137" fmla="*/ 876595 h 1230877"/>
              <a:gd name="connsiteX138" fmla="*/ 602209 w 2120417"/>
              <a:gd name="connsiteY138" fmla="*/ 886491 h 1230877"/>
              <a:gd name="connsiteX139" fmla="*/ 591369 w 2120417"/>
              <a:gd name="connsiteY139" fmla="*/ 892759 h 1230877"/>
              <a:gd name="connsiteX140" fmla="*/ 613048 w 2120417"/>
              <a:gd name="connsiteY140" fmla="*/ 880262 h 1230877"/>
              <a:gd name="connsiteX141" fmla="*/ 607295 w 2120417"/>
              <a:gd name="connsiteY141" fmla="*/ 870289 h 1230877"/>
              <a:gd name="connsiteX142" fmla="*/ 618154 w 2120417"/>
              <a:gd name="connsiteY142" fmla="*/ 864022 h 1230877"/>
              <a:gd name="connsiteX143" fmla="*/ 623907 w 2120417"/>
              <a:gd name="connsiteY143" fmla="*/ 874014 h 1230877"/>
              <a:gd name="connsiteX144" fmla="*/ 613048 w 2120417"/>
              <a:gd name="connsiteY144" fmla="*/ 880262 h 1230877"/>
              <a:gd name="connsiteX145" fmla="*/ 634727 w 2120417"/>
              <a:gd name="connsiteY145" fmla="*/ 867727 h 1230877"/>
              <a:gd name="connsiteX146" fmla="*/ 628983 w 2120417"/>
              <a:gd name="connsiteY146" fmla="*/ 857755 h 1230877"/>
              <a:gd name="connsiteX147" fmla="*/ 639861 w 2120417"/>
              <a:gd name="connsiteY147" fmla="*/ 851515 h 1230877"/>
              <a:gd name="connsiteX148" fmla="*/ 645566 w 2120417"/>
              <a:gd name="connsiteY148" fmla="*/ 861470 h 1230877"/>
              <a:gd name="connsiteX149" fmla="*/ 634727 w 2120417"/>
              <a:gd name="connsiteY149" fmla="*/ 867727 h 1230877"/>
              <a:gd name="connsiteX150" fmla="*/ 656463 w 2120417"/>
              <a:gd name="connsiteY150" fmla="*/ 855211 h 1230877"/>
              <a:gd name="connsiteX151" fmla="*/ 650672 w 2120417"/>
              <a:gd name="connsiteY151" fmla="*/ 845258 h 1230877"/>
              <a:gd name="connsiteX152" fmla="*/ 661511 w 2120417"/>
              <a:gd name="connsiteY152" fmla="*/ 838990 h 1230877"/>
              <a:gd name="connsiteX153" fmla="*/ 667265 w 2120417"/>
              <a:gd name="connsiteY153" fmla="*/ 848925 h 1230877"/>
              <a:gd name="connsiteX154" fmla="*/ 656463 w 2120417"/>
              <a:gd name="connsiteY154" fmla="*/ 855211 h 1230877"/>
              <a:gd name="connsiteX155" fmla="*/ 678104 w 2120417"/>
              <a:gd name="connsiteY155" fmla="*/ 842686 h 1230877"/>
              <a:gd name="connsiteX156" fmla="*/ 672351 w 2120417"/>
              <a:gd name="connsiteY156" fmla="*/ 832723 h 1230877"/>
              <a:gd name="connsiteX157" fmla="*/ 683209 w 2120417"/>
              <a:gd name="connsiteY157" fmla="*/ 826465 h 1230877"/>
              <a:gd name="connsiteX158" fmla="*/ 688924 w 2120417"/>
              <a:gd name="connsiteY158" fmla="*/ 836428 h 1230877"/>
              <a:gd name="connsiteX159" fmla="*/ 678104 w 2120417"/>
              <a:gd name="connsiteY159" fmla="*/ 842686 h 1230877"/>
              <a:gd name="connsiteX160" fmla="*/ 699811 w 2120417"/>
              <a:gd name="connsiteY160" fmla="*/ 830170 h 1230877"/>
              <a:gd name="connsiteX161" fmla="*/ 694030 w 2120417"/>
              <a:gd name="connsiteY161" fmla="*/ 820207 h 1230877"/>
              <a:gd name="connsiteX162" fmla="*/ 704898 w 2120417"/>
              <a:gd name="connsiteY162" fmla="*/ 813958 h 1230877"/>
              <a:gd name="connsiteX163" fmla="*/ 710651 w 2120417"/>
              <a:gd name="connsiteY163" fmla="*/ 823883 h 1230877"/>
              <a:gd name="connsiteX164" fmla="*/ 699811 w 2120417"/>
              <a:gd name="connsiteY164" fmla="*/ 830170 h 1230877"/>
              <a:gd name="connsiteX165" fmla="*/ 721500 w 2120417"/>
              <a:gd name="connsiteY165" fmla="*/ 817664 h 1230877"/>
              <a:gd name="connsiteX166" fmla="*/ 715747 w 2120417"/>
              <a:gd name="connsiteY166" fmla="*/ 807682 h 1230877"/>
              <a:gd name="connsiteX167" fmla="*/ 726605 w 2120417"/>
              <a:gd name="connsiteY167" fmla="*/ 801405 h 1230877"/>
              <a:gd name="connsiteX168" fmla="*/ 732358 w 2120417"/>
              <a:gd name="connsiteY168" fmla="*/ 811396 h 1230877"/>
              <a:gd name="connsiteX169" fmla="*/ 721500 w 2120417"/>
              <a:gd name="connsiteY169" fmla="*/ 817664 h 1230877"/>
              <a:gd name="connsiteX170" fmla="*/ 743169 w 2120417"/>
              <a:gd name="connsiteY170" fmla="*/ 805129 h 1230877"/>
              <a:gd name="connsiteX171" fmla="*/ 737445 w 2120417"/>
              <a:gd name="connsiteY171" fmla="*/ 795128 h 1230877"/>
              <a:gd name="connsiteX172" fmla="*/ 748303 w 2120417"/>
              <a:gd name="connsiteY172" fmla="*/ 788889 h 1230877"/>
              <a:gd name="connsiteX173" fmla="*/ 754047 w 2120417"/>
              <a:gd name="connsiteY173" fmla="*/ 798880 h 1230877"/>
              <a:gd name="connsiteX174" fmla="*/ 743169 w 2120417"/>
              <a:gd name="connsiteY174" fmla="*/ 805129 h 1230877"/>
              <a:gd name="connsiteX175" fmla="*/ 764858 w 2120417"/>
              <a:gd name="connsiteY175" fmla="*/ 792585 h 1230877"/>
              <a:gd name="connsiteX176" fmla="*/ 759085 w 2120417"/>
              <a:gd name="connsiteY176" fmla="*/ 782659 h 1230877"/>
              <a:gd name="connsiteX177" fmla="*/ 769954 w 2120417"/>
              <a:gd name="connsiteY177" fmla="*/ 776392 h 1230877"/>
              <a:gd name="connsiteX178" fmla="*/ 775726 w 2120417"/>
              <a:gd name="connsiteY178" fmla="*/ 786317 h 1230877"/>
              <a:gd name="connsiteX179" fmla="*/ 764858 w 2120417"/>
              <a:gd name="connsiteY179" fmla="*/ 792585 h 1230877"/>
              <a:gd name="connsiteX180" fmla="*/ 786546 w 2120417"/>
              <a:gd name="connsiteY180" fmla="*/ 780078 h 1230877"/>
              <a:gd name="connsiteX181" fmla="*/ 780812 w 2120417"/>
              <a:gd name="connsiteY181" fmla="*/ 770105 h 1230877"/>
              <a:gd name="connsiteX182" fmla="*/ 791671 w 2120417"/>
              <a:gd name="connsiteY182" fmla="*/ 763848 h 1230877"/>
              <a:gd name="connsiteX183" fmla="*/ 797405 w 2120417"/>
              <a:gd name="connsiteY183" fmla="*/ 773839 h 1230877"/>
              <a:gd name="connsiteX184" fmla="*/ 786546 w 2120417"/>
              <a:gd name="connsiteY184" fmla="*/ 780078 h 1230877"/>
              <a:gd name="connsiteX185" fmla="*/ 808225 w 2120417"/>
              <a:gd name="connsiteY185" fmla="*/ 767553 h 1230877"/>
              <a:gd name="connsiteX186" fmla="*/ 802520 w 2120417"/>
              <a:gd name="connsiteY186" fmla="*/ 757561 h 1230877"/>
              <a:gd name="connsiteX187" fmla="*/ 813350 w 2120417"/>
              <a:gd name="connsiteY187" fmla="*/ 751341 h 1230877"/>
              <a:gd name="connsiteX188" fmla="*/ 819083 w 2120417"/>
              <a:gd name="connsiteY188" fmla="*/ 761295 h 1230877"/>
              <a:gd name="connsiteX189" fmla="*/ 808225 w 2120417"/>
              <a:gd name="connsiteY189" fmla="*/ 767553 h 1230877"/>
              <a:gd name="connsiteX190" fmla="*/ 829951 w 2120417"/>
              <a:gd name="connsiteY190" fmla="*/ 755027 h 1230877"/>
              <a:gd name="connsiteX191" fmla="*/ 824199 w 2120417"/>
              <a:gd name="connsiteY191" fmla="*/ 745074 h 1230877"/>
              <a:gd name="connsiteX192" fmla="*/ 835009 w 2120417"/>
              <a:gd name="connsiteY192" fmla="*/ 738807 h 1230877"/>
              <a:gd name="connsiteX193" fmla="*/ 840820 w 2120417"/>
              <a:gd name="connsiteY193" fmla="*/ 748732 h 1230877"/>
              <a:gd name="connsiteX194" fmla="*/ 829951 w 2120417"/>
              <a:gd name="connsiteY194" fmla="*/ 755027 h 1230877"/>
              <a:gd name="connsiteX195" fmla="*/ 851621 w 2120417"/>
              <a:gd name="connsiteY195" fmla="*/ 742512 h 1230877"/>
              <a:gd name="connsiteX196" fmla="*/ 845877 w 2120417"/>
              <a:gd name="connsiteY196" fmla="*/ 732529 h 1230877"/>
              <a:gd name="connsiteX197" fmla="*/ 856717 w 2120417"/>
              <a:gd name="connsiteY197" fmla="*/ 726281 h 1230877"/>
              <a:gd name="connsiteX198" fmla="*/ 862470 w 2120417"/>
              <a:gd name="connsiteY198" fmla="*/ 736244 h 1230877"/>
              <a:gd name="connsiteX199" fmla="*/ 851621 w 2120417"/>
              <a:gd name="connsiteY199" fmla="*/ 742512 h 1230877"/>
              <a:gd name="connsiteX200" fmla="*/ 873309 w 2120417"/>
              <a:gd name="connsiteY200" fmla="*/ 729958 h 1230877"/>
              <a:gd name="connsiteX201" fmla="*/ 867547 w 2120417"/>
              <a:gd name="connsiteY201" fmla="*/ 720042 h 1230877"/>
              <a:gd name="connsiteX202" fmla="*/ 878405 w 2120417"/>
              <a:gd name="connsiteY202" fmla="*/ 713765 h 1230877"/>
              <a:gd name="connsiteX203" fmla="*/ 884177 w 2120417"/>
              <a:gd name="connsiteY203" fmla="*/ 723709 h 1230877"/>
              <a:gd name="connsiteX204" fmla="*/ 873309 w 2120417"/>
              <a:gd name="connsiteY204" fmla="*/ 729958 h 1230877"/>
              <a:gd name="connsiteX205" fmla="*/ 894979 w 2120417"/>
              <a:gd name="connsiteY205" fmla="*/ 717470 h 1230877"/>
              <a:gd name="connsiteX206" fmla="*/ 889254 w 2120417"/>
              <a:gd name="connsiteY206" fmla="*/ 707469 h 1230877"/>
              <a:gd name="connsiteX207" fmla="*/ 900094 w 2120417"/>
              <a:gd name="connsiteY207" fmla="*/ 701240 h 1230877"/>
              <a:gd name="connsiteX208" fmla="*/ 905847 w 2120417"/>
              <a:gd name="connsiteY208" fmla="*/ 711222 h 1230877"/>
              <a:gd name="connsiteX209" fmla="*/ 894979 w 2120417"/>
              <a:gd name="connsiteY209" fmla="*/ 717470 h 1230877"/>
              <a:gd name="connsiteX210" fmla="*/ 916667 w 2120417"/>
              <a:gd name="connsiteY210" fmla="*/ 704945 h 1230877"/>
              <a:gd name="connsiteX211" fmla="*/ 910962 w 2120417"/>
              <a:gd name="connsiteY211" fmla="*/ 694972 h 1230877"/>
              <a:gd name="connsiteX212" fmla="*/ 921811 w 2120417"/>
              <a:gd name="connsiteY212" fmla="*/ 688695 h 1230877"/>
              <a:gd name="connsiteX213" fmla="*/ 927526 w 2120417"/>
              <a:gd name="connsiteY213" fmla="*/ 698697 h 1230877"/>
              <a:gd name="connsiteX214" fmla="*/ 916667 w 2120417"/>
              <a:gd name="connsiteY214" fmla="*/ 704945 h 1230877"/>
              <a:gd name="connsiteX215" fmla="*/ 938375 w 2120417"/>
              <a:gd name="connsiteY215" fmla="*/ 692410 h 1230877"/>
              <a:gd name="connsiteX216" fmla="*/ 932612 w 2120417"/>
              <a:gd name="connsiteY216" fmla="*/ 682447 h 1230877"/>
              <a:gd name="connsiteX217" fmla="*/ 943470 w 2120417"/>
              <a:gd name="connsiteY217" fmla="*/ 676217 h 1230877"/>
              <a:gd name="connsiteX218" fmla="*/ 949233 w 2120417"/>
              <a:gd name="connsiteY218" fmla="*/ 686142 h 1230877"/>
              <a:gd name="connsiteX219" fmla="*/ 938375 w 2120417"/>
              <a:gd name="connsiteY219" fmla="*/ 692410 h 1230877"/>
              <a:gd name="connsiteX220" fmla="*/ 960044 w 2120417"/>
              <a:gd name="connsiteY220" fmla="*/ 679904 h 1230877"/>
              <a:gd name="connsiteX221" fmla="*/ 954319 w 2120417"/>
              <a:gd name="connsiteY221" fmla="*/ 669950 h 1230877"/>
              <a:gd name="connsiteX222" fmla="*/ 965159 w 2120417"/>
              <a:gd name="connsiteY222" fmla="*/ 663692 h 1230877"/>
              <a:gd name="connsiteX223" fmla="*/ 970912 w 2120417"/>
              <a:gd name="connsiteY223" fmla="*/ 673627 h 1230877"/>
              <a:gd name="connsiteX224" fmla="*/ 960044 w 2120417"/>
              <a:gd name="connsiteY224" fmla="*/ 679904 h 1230877"/>
              <a:gd name="connsiteX225" fmla="*/ 981761 w 2120417"/>
              <a:gd name="connsiteY225" fmla="*/ 667378 h 1230877"/>
              <a:gd name="connsiteX226" fmla="*/ 976017 w 2120417"/>
              <a:gd name="connsiteY226" fmla="*/ 657396 h 1230877"/>
              <a:gd name="connsiteX227" fmla="*/ 986876 w 2120417"/>
              <a:gd name="connsiteY227" fmla="*/ 651157 h 1230877"/>
              <a:gd name="connsiteX228" fmla="*/ 992600 w 2120417"/>
              <a:gd name="connsiteY228" fmla="*/ 661130 h 1230877"/>
              <a:gd name="connsiteX229" fmla="*/ 981761 w 2120417"/>
              <a:gd name="connsiteY229" fmla="*/ 667378 h 1230877"/>
              <a:gd name="connsiteX230" fmla="*/ 1003440 w 2120417"/>
              <a:gd name="connsiteY230" fmla="*/ 654862 h 1230877"/>
              <a:gd name="connsiteX231" fmla="*/ 997696 w 2120417"/>
              <a:gd name="connsiteY231" fmla="*/ 644890 h 1230877"/>
              <a:gd name="connsiteX232" fmla="*/ 1008536 w 2120417"/>
              <a:gd name="connsiteY232" fmla="*/ 638623 h 1230877"/>
              <a:gd name="connsiteX233" fmla="*/ 1014289 w 2120417"/>
              <a:gd name="connsiteY233" fmla="*/ 648595 h 1230877"/>
              <a:gd name="connsiteX234" fmla="*/ 1003440 w 2120417"/>
              <a:gd name="connsiteY234" fmla="*/ 654862 h 1230877"/>
              <a:gd name="connsiteX235" fmla="*/ 1025119 w 2120417"/>
              <a:gd name="connsiteY235" fmla="*/ 642318 h 1230877"/>
              <a:gd name="connsiteX236" fmla="*/ 1019375 w 2120417"/>
              <a:gd name="connsiteY236" fmla="*/ 632336 h 1230877"/>
              <a:gd name="connsiteX237" fmla="*/ 1030234 w 2120417"/>
              <a:gd name="connsiteY237" fmla="*/ 626087 h 1230877"/>
              <a:gd name="connsiteX238" fmla="*/ 1035987 w 2120417"/>
              <a:gd name="connsiteY238" fmla="*/ 636098 h 1230877"/>
              <a:gd name="connsiteX239" fmla="*/ 1025119 w 2120417"/>
              <a:gd name="connsiteY239" fmla="*/ 642318 h 1230877"/>
              <a:gd name="connsiteX240" fmla="*/ 1046836 w 2120417"/>
              <a:gd name="connsiteY240" fmla="*/ 629783 h 1230877"/>
              <a:gd name="connsiteX241" fmla="*/ 1041073 w 2120417"/>
              <a:gd name="connsiteY241" fmla="*/ 619868 h 1230877"/>
              <a:gd name="connsiteX242" fmla="*/ 1051922 w 2120417"/>
              <a:gd name="connsiteY242" fmla="*/ 613590 h 1230877"/>
              <a:gd name="connsiteX243" fmla="*/ 1057675 w 2120417"/>
              <a:gd name="connsiteY243" fmla="*/ 623535 h 1230877"/>
              <a:gd name="connsiteX244" fmla="*/ 1046836 w 2120417"/>
              <a:gd name="connsiteY244" fmla="*/ 629783 h 1230877"/>
              <a:gd name="connsiteX245" fmla="*/ 1068486 w 2120417"/>
              <a:gd name="connsiteY245" fmla="*/ 617286 h 1230877"/>
              <a:gd name="connsiteX246" fmla="*/ 1062742 w 2120417"/>
              <a:gd name="connsiteY246" fmla="*/ 607323 h 1230877"/>
              <a:gd name="connsiteX247" fmla="*/ 1073611 w 2120417"/>
              <a:gd name="connsiteY247" fmla="*/ 601084 h 1230877"/>
              <a:gd name="connsiteX248" fmla="*/ 1079364 w 2120417"/>
              <a:gd name="connsiteY248" fmla="*/ 611028 h 1230877"/>
              <a:gd name="connsiteX249" fmla="*/ 1068486 w 2120417"/>
              <a:gd name="connsiteY249" fmla="*/ 617286 h 1230877"/>
              <a:gd name="connsiteX250" fmla="*/ 1090175 w 2120417"/>
              <a:gd name="connsiteY250" fmla="*/ 604761 h 1230877"/>
              <a:gd name="connsiteX251" fmla="*/ 1084479 w 2120417"/>
              <a:gd name="connsiteY251" fmla="*/ 594779 h 1230877"/>
              <a:gd name="connsiteX252" fmla="*/ 1095318 w 2120417"/>
              <a:gd name="connsiteY252" fmla="*/ 588540 h 1230877"/>
              <a:gd name="connsiteX253" fmla="*/ 1101071 w 2120417"/>
              <a:gd name="connsiteY253" fmla="*/ 598494 h 1230877"/>
              <a:gd name="connsiteX254" fmla="*/ 1090175 w 2120417"/>
              <a:gd name="connsiteY254" fmla="*/ 604761 h 1230877"/>
              <a:gd name="connsiteX255" fmla="*/ 1111901 w 2120417"/>
              <a:gd name="connsiteY255" fmla="*/ 592226 h 1230877"/>
              <a:gd name="connsiteX256" fmla="*/ 1106119 w 2120417"/>
              <a:gd name="connsiteY256" fmla="*/ 582301 h 1230877"/>
              <a:gd name="connsiteX257" fmla="*/ 1116978 w 2120417"/>
              <a:gd name="connsiteY257" fmla="*/ 576015 h 1230877"/>
              <a:gd name="connsiteX258" fmla="*/ 1122741 w 2120417"/>
              <a:gd name="connsiteY258" fmla="*/ 585978 h 1230877"/>
              <a:gd name="connsiteX259" fmla="*/ 1111901 w 2120417"/>
              <a:gd name="connsiteY259" fmla="*/ 592226 h 1230877"/>
              <a:gd name="connsiteX260" fmla="*/ 1133570 w 2120417"/>
              <a:gd name="connsiteY260" fmla="*/ 579720 h 1230877"/>
              <a:gd name="connsiteX261" fmla="*/ 1127817 w 2120417"/>
              <a:gd name="connsiteY261" fmla="*/ 569738 h 1230877"/>
              <a:gd name="connsiteX262" fmla="*/ 1138676 w 2120417"/>
              <a:gd name="connsiteY262" fmla="*/ 563489 h 1230877"/>
              <a:gd name="connsiteX263" fmla="*/ 1144419 w 2120417"/>
              <a:gd name="connsiteY263" fmla="*/ 573471 h 1230877"/>
              <a:gd name="connsiteX264" fmla="*/ 1133570 w 2120417"/>
              <a:gd name="connsiteY264" fmla="*/ 579720 h 1230877"/>
              <a:gd name="connsiteX265" fmla="*/ 1155278 w 2120417"/>
              <a:gd name="connsiteY265" fmla="*/ 567194 h 1230877"/>
              <a:gd name="connsiteX266" fmla="*/ 1149515 w 2120417"/>
              <a:gd name="connsiteY266" fmla="*/ 557260 h 1230877"/>
              <a:gd name="connsiteX267" fmla="*/ 1160364 w 2120417"/>
              <a:gd name="connsiteY267" fmla="*/ 551002 h 1230877"/>
              <a:gd name="connsiteX268" fmla="*/ 1166136 w 2120417"/>
              <a:gd name="connsiteY268" fmla="*/ 560908 h 1230877"/>
              <a:gd name="connsiteX269" fmla="*/ 1155278 w 2120417"/>
              <a:gd name="connsiteY269" fmla="*/ 567194 h 1230877"/>
              <a:gd name="connsiteX270" fmla="*/ 1176957 w 2120417"/>
              <a:gd name="connsiteY270" fmla="*/ 554669 h 1230877"/>
              <a:gd name="connsiteX271" fmla="*/ 1171223 w 2120417"/>
              <a:gd name="connsiteY271" fmla="*/ 544696 h 1230877"/>
              <a:gd name="connsiteX272" fmla="*/ 1182062 w 2120417"/>
              <a:gd name="connsiteY272" fmla="*/ 538457 h 1230877"/>
              <a:gd name="connsiteX273" fmla="*/ 1187806 w 2120417"/>
              <a:gd name="connsiteY273" fmla="*/ 548440 h 1230877"/>
              <a:gd name="connsiteX274" fmla="*/ 1176957 w 2120417"/>
              <a:gd name="connsiteY274" fmla="*/ 554669 h 1230877"/>
              <a:gd name="connsiteX275" fmla="*/ 1198636 w 2120417"/>
              <a:gd name="connsiteY275" fmla="*/ 542163 h 1230877"/>
              <a:gd name="connsiteX276" fmla="*/ 1192873 w 2120417"/>
              <a:gd name="connsiteY276" fmla="*/ 532171 h 1230877"/>
              <a:gd name="connsiteX277" fmla="*/ 1203741 w 2120417"/>
              <a:gd name="connsiteY277" fmla="*/ 525923 h 1230877"/>
              <a:gd name="connsiteX278" fmla="*/ 1209494 w 2120417"/>
              <a:gd name="connsiteY278" fmla="*/ 535895 h 1230877"/>
              <a:gd name="connsiteX279" fmla="*/ 1198636 w 2120417"/>
              <a:gd name="connsiteY279" fmla="*/ 542163 h 1230877"/>
              <a:gd name="connsiteX280" fmla="*/ 1220343 w 2120417"/>
              <a:gd name="connsiteY280" fmla="*/ 529637 h 1230877"/>
              <a:gd name="connsiteX281" fmla="*/ 1214561 w 2120417"/>
              <a:gd name="connsiteY281" fmla="*/ 519703 h 1230877"/>
              <a:gd name="connsiteX282" fmla="*/ 1225439 w 2120417"/>
              <a:gd name="connsiteY282" fmla="*/ 513397 h 1230877"/>
              <a:gd name="connsiteX283" fmla="*/ 1231192 w 2120417"/>
              <a:gd name="connsiteY283" fmla="*/ 523351 h 1230877"/>
              <a:gd name="connsiteX284" fmla="*/ 1220343 w 2120417"/>
              <a:gd name="connsiteY284" fmla="*/ 529637 h 1230877"/>
              <a:gd name="connsiteX285" fmla="*/ 1242013 w 2120417"/>
              <a:gd name="connsiteY285" fmla="*/ 517093 h 1230877"/>
              <a:gd name="connsiteX286" fmla="*/ 1236259 w 2120417"/>
              <a:gd name="connsiteY286" fmla="*/ 507139 h 1230877"/>
              <a:gd name="connsiteX287" fmla="*/ 1247137 w 2120417"/>
              <a:gd name="connsiteY287" fmla="*/ 500900 h 1230877"/>
              <a:gd name="connsiteX288" fmla="*/ 1252871 w 2120417"/>
              <a:gd name="connsiteY288" fmla="*/ 510854 h 1230877"/>
              <a:gd name="connsiteX289" fmla="*/ 1242013 w 2120417"/>
              <a:gd name="connsiteY289" fmla="*/ 517093 h 1230877"/>
              <a:gd name="connsiteX290" fmla="*/ 1263710 w 2120417"/>
              <a:gd name="connsiteY290" fmla="*/ 504577 h 1230877"/>
              <a:gd name="connsiteX291" fmla="*/ 1257957 w 2120417"/>
              <a:gd name="connsiteY291" fmla="*/ 494605 h 1230877"/>
              <a:gd name="connsiteX292" fmla="*/ 1268816 w 2120417"/>
              <a:gd name="connsiteY292" fmla="*/ 488366 h 1230877"/>
              <a:gd name="connsiteX293" fmla="*/ 1274550 w 2120417"/>
              <a:gd name="connsiteY293" fmla="*/ 498310 h 1230877"/>
              <a:gd name="connsiteX294" fmla="*/ 1263710 w 2120417"/>
              <a:gd name="connsiteY294" fmla="*/ 504577 h 1230877"/>
              <a:gd name="connsiteX295" fmla="*/ 1285427 w 2120417"/>
              <a:gd name="connsiteY295" fmla="*/ 492052 h 1230877"/>
              <a:gd name="connsiteX296" fmla="*/ 1279655 w 2120417"/>
              <a:gd name="connsiteY296" fmla="*/ 482108 h 1230877"/>
              <a:gd name="connsiteX297" fmla="*/ 1290485 w 2120417"/>
              <a:gd name="connsiteY297" fmla="*/ 475859 h 1230877"/>
              <a:gd name="connsiteX298" fmla="*/ 1296267 w 2120417"/>
              <a:gd name="connsiteY298" fmla="*/ 485775 h 1230877"/>
              <a:gd name="connsiteX299" fmla="*/ 1285427 w 2120417"/>
              <a:gd name="connsiteY299" fmla="*/ 492052 h 1230877"/>
              <a:gd name="connsiteX300" fmla="*/ 1307078 w 2120417"/>
              <a:gd name="connsiteY300" fmla="*/ 479536 h 1230877"/>
              <a:gd name="connsiteX301" fmla="*/ 1301325 w 2120417"/>
              <a:gd name="connsiteY301" fmla="*/ 469582 h 1230877"/>
              <a:gd name="connsiteX302" fmla="*/ 1312202 w 2120417"/>
              <a:gd name="connsiteY302" fmla="*/ 463296 h 1230877"/>
              <a:gd name="connsiteX303" fmla="*/ 1317946 w 2120417"/>
              <a:gd name="connsiteY303" fmla="*/ 473297 h 1230877"/>
              <a:gd name="connsiteX304" fmla="*/ 1307078 w 2120417"/>
              <a:gd name="connsiteY304" fmla="*/ 479536 h 1230877"/>
              <a:gd name="connsiteX305" fmla="*/ 1328785 w 2120417"/>
              <a:gd name="connsiteY305" fmla="*/ 467039 h 1230877"/>
              <a:gd name="connsiteX306" fmla="*/ 1323004 w 2120417"/>
              <a:gd name="connsiteY306" fmla="*/ 457066 h 1230877"/>
              <a:gd name="connsiteX307" fmla="*/ 1333872 w 2120417"/>
              <a:gd name="connsiteY307" fmla="*/ 450809 h 1230877"/>
              <a:gd name="connsiteX308" fmla="*/ 1339634 w 2120417"/>
              <a:gd name="connsiteY308" fmla="*/ 460753 h 1230877"/>
              <a:gd name="connsiteX309" fmla="*/ 1328785 w 2120417"/>
              <a:gd name="connsiteY309" fmla="*/ 467039 h 1230877"/>
              <a:gd name="connsiteX310" fmla="*/ 1350464 w 2120417"/>
              <a:gd name="connsiteY310" fmla="*/ 454504 h 1230877"/>
              <a:gd name="connsiteX311" fmla="*/ 1344740 w 2120417"/>
              <a:gd name="connsiteY311" fmla="*/ 444541 h 1230877"/>
              <a:gd name="connsiteX312" fmla="*/ 1355579 w 2120417"/>
              <a:gd name="connsiteY312" fmla="*/ 438274 h 1230877"/>
              <a:gd name="connsiteX313" fmla="*/ 1361323 w 2120417"/>
              <a:gd name="connsiteY313" fmla="*/ 448246 h 1230877"/>
              <a:gd name="connsiteX314" fmla="*/ 1350464 w 2120417"/>
              <a:gd name="connsiteY314" fmla="*/ 454504 h 1230877"/>
              <a:gd name="connsiteX315" fmla="*/ 1372172 w 2120417"/>
              <a:gd name="connsiteY315" fmla="*/ 441970 h 1230877"/>
              <a:gd name="connsiteX316" fmla="*/ 1366419 w 2120417"/>
              <a:gd name="connsiteY316" fmla="*/ 432006 h 1230877"/>
              <a:gd name="connsiteX317" fmla="*/ 1377239 w 2120417"/>
              <a:gd name="connsiteY317" fmla="*/ 425748 h 1230877"/>
              <a:gd name="connsiteX318" fmla="*/ 1382992 w 2120417"/>
              <a:gd name="connsiteY318" fmla="*/ 435740 h 1230877"/>
              <a:gd name="connsiteX319" fmla="*/ 1372172 w 2120417"/>
              <a:gd name="connsiteY319" fmla="*/ 441970 h 1230877"/>
              <a:gd name="connsiteX320" fmla="*/ 1393841 w 2120417"/>
              <a:gd name="connsiteY320" fmla="*/ 429434 h 1230877"/>
              <a:gd name="connsiteX321" fmla="*/ 1388050 w 2120417"/>
              <a:gd name="connsiteY321" fmla="*/ 419519 h 1230877"/>
              <a:gd name="connsiteX322" fmla="*/ 1398927 w 2120417"/>
              <a:gd name="connsiteY322" fmla="*/ 413232 h 1230877"/>
              <a:gd name="connsiteX323" fmla="*/ 1404699 w 2120417"/>
              <a:gd name="connsiteY323" fmla="*/ 423177 h 1230877"/>
              <a:gd name="connsiteX324" fmla="*/ 1393841 w 2120417"/>
              <a:gd name="connsiteY324" fmla="*/ 429434 h 1230877"/>
              <a:gd name="connsiteX325" fmla="*/ 1415530 w 2120417"/>
              <a:gd name="connsiteY325" fmla="*/ 416928 h 1230877"/>
              <a:gd name="connsiteX326" fmla="*/ 1409777 w 2120417"/>
              <a:gd name="connsiteY326" fmla="*/ 406955 h 1230877"/>
              <a:gd name="connsiteX327" fmla="*/ 1420625 w 2120417"/>
              <a:gd name="connsiteY327" fmla="*/ 400688 h 1230877"/>
              <a:gd name="connsiteX328" fmla="*/ 1426369 w 2120417"/>
              <a:gd name="connsiteY328" fmla="*/ 410708 h 1230877"/>
              <a:gd name="connsiteX329" fmla="*/ 1415530 w 2120417"/>
              <a:gd name="connsiteY329" fmla="*/ 416928 h 1230877"/>
              <a:gd name="connsiteX330" fmla="*/ 1437227 w 2120417"/>
              <a:gd name="connsiteY330" fmla="*/ 404403 h 1230877"/>
              <a:gd name="connsiteX331" fmla="*/ 1431474 w 2120417"/>
              <a:gd name="connsiteY331" fmla="*/ 394449 h 1230877"/>
              <a:gd name="connsiteX332" fmla="*/ 1442342 w 2120417"/>
              <a:gd name="connsiteY332" fmla="*/ 388182 h 1230877"/>
              <a:gd name="connsiteX333" fmla="*/ 1448048 w 2120417"/>
              <a:gd name="connsiteY333" fmla="*/ 398173 h 1230877"/>
              <a:gd name="connsiteX334" fmla="*/ 1437227 w 2120417"/>
              <a:gd name="connsiteY334" fmla="*/ 404403 h 1230877"/>
              <a:gd name="connsiteX335" fmla="*/ 1458897 w 2120417"/>
              <a:gd name="connsiteY335" fmla="*/ 391887 h 1230877"/>
              <a:gd name="connsiteX336" fmla="*/ 1453172 w 2120417"/>
              <a:gd name="connsiteY336" fmla="*/ 381924 h 1230877"/>
              <a:gd name="connsiteX337" fmla="*/ 1463964 w 2120417"/>
              <a:gd name="connsiteY337" fmla="*/ 375685 h 1230877"/>
              <a:gd name="connsiteX338" fmla="*/ 1469717 w 2120417"/>
              <a:gd name="connsiteY338" fmla="*/ 385657 h 1230877"/>
              <a:gd name="connsiteX339" fmla="*/ 1458897 w 2120417"/>
              <a:gd name="connsiteY339" fmla="*/ 391887 h 1230877"/>
              <a:gd name="connsiteX340" fmla="*/ 1480585 w 2120417"/>
              <a:gd name="connsiteY340" fmla="*/ 379362 h 1230877"/>
              <a:gd name="connsiteX341" fmla="*/ 1474870 w 2120417"/>
              <a:gd name="connsiteY341" fmla="*/ 369379 h 1230877"/>
              <a:gd name="connsiteX342" fmla="*/ 1485691 w 2120417"/>
              <a:gd name="connsiteY342" fmla="*/ 363150 h 1230877"/>
              <a:gd name="connsiteX343" fmla="*/ 1491444 w 2120417"/>
              <a:gd name="connsiteY343" fmla="*/ 373094 h 1230877"/>
              <a:gd name="connsiteX344" fmla="*/ 1480585 w 2120417"/>
              <a:gd name="connsiteY344" fmla="*/ 379362 h 1230877"/>
              <a:gd name="connsiteX345" fmla="*/ 1502274 w 2120417"/>
              <a:gd name="connsiteY345" fmla="*/ 366826 h 1230877"/>
              <a:gd name="connsiteX346" fmla="*/ 1496521 w 2120417"/>
              <a:gd name="connsiteY346" fmla="*/ 356892 h 1230877"/>
              <a:gd name="connsiteX347" fmla="*/ 1507389 w 2120417"/>
              <a:gd name="connsiteY347" fmla="*/ 350625 h 1230877"/>
              <a:gd name="connsiteX348" fmla="*/ 1513151 w 2120417"/>
              <a:gd name="connsiteY348" fmla="*/ 360559 h 1230877"/>
              <a:gd name="connsiteX349" fmla="*/ 1502274 w 2120417"/>
              <a:gd name="connsiteY349" fmla="*/ 366826 h 1230877"/>
              <a:gd name="connsiteX350" fmla="*/ 1523981 w 2120417"/>
              <a:gd name="connsiteY350" fmla="*/ 354320 h 1230877"/>
              <a:gd name="connsiteX351" fmla="*/ 1518257 w 2120417"/>
              <a:gd name="connsiteY351" fmla="*/ 344328 h 1230877"/>
              <a:gd name="connsiteX352" fmla="*/ 1529077 w 2120417"/>
              <a:gd name="connsiteY352" fmla="*/ 338090 h 1230877"/>
              <a:gd name="connsiteX353" fmla="*/ 1534830 w 2120417"/>
              <a:gd name="connsiteY353" fmla="*/ 348081 h 1230877"/>
              <a:gd name="connsiteX354" fmla="*/ 1523981 w 2120417"/>
              <a:gd name="connsiteY354" fmla="*/ 354320 h 1230877"/>
              <a:gd name="connsiteX355" fmla="*/ 1545670 w 2120417"/>
              <a:gd name="connsiteY355" fmla="*/ 341786 h 1230877"/>
              <a:gd name="connsiteX356" fmla="*/ 1539926 w 2120417"/>
              <a:gd name="connsiteY356" fmla="*/ 331822 h 1230877"/>
              <a:gd name="connsiteX357" fmla="*/ 1550756 w 2120417"/>
              <a:gd name="connsiteY357" fmla="*/ 325564 h 1230877"/>
              <a:gd name="connsiteX358" fmla="*/ 1556509 w 2120417"/>
              <a:gd name="connsiteY358" fmla="*/ 335537 h 1230877"/>
              <a:gd name="connsiteX359" fmla="*/ 1545670 w 2120417"/>
              <a:gd name="connsiteY359" fmla="*/ 341786 h 1230877"/>
              <a:gd name="connsiteX360" fmla="*/ 1567339 w 2120417"/>
              <a:gd name="connsiteY360" fmla="*/ 329269 h 1230877"/>
              <a:gd name="connsiteX361" fmla="*/ 1561586 w 2120417"/>
              <a:gd name="connsiteY361" fmla="*/ 319344 h 1230877"/>
              <a:gd name="connsiteX362" fmla="*/ 1572416 w 2120417"/>
              <a:gd name="connsiteY362" fmla="*/ 313077 h 1230877"/>
              <a:gd name="connsiteX363" fmla="*/ 1578188 w 2120417"/>
              <a:gd name="connsiteY363" fmla="*/ 322983 h 1230877"/>
              <a:gd name="connsiteX364" fmla="*/ 1567339 w 2120417"/>
              <a:gd name="connsiteY364" fmla="*/ 329269 h 1230877"/>
              <a:gd name="connsiteX365" fmla="*/ 1589037 w 2120417"/>
              <a:gd name="connsiteY365" fmla="*/ 316773 h 1230877"/>
              <a:gd name="connsiteX366" fmla="*/ 1583293 w 2120417"/>
              <a:gd name="connsiteY366" fmla="*/ 306810 h 1230877"/>
              <a:gd name="connsiteX367" fmla="*/ 1594133 w 2120417"/>
              <a:gd name="connsiteY367" fmla="*/ 300514 h 1230877"/>
              <a:gd name="connsiteX368" fmla="*/ 1599895 w 2120417"/>
              <a:gd name="connsiteY368" fmla="*/ 310496 h 1230877"/>
              <a:gd name="connsiteX369" fmla="*/ 1589037 w 2120417"/>
              <a:gd name="connsiteY369" fmla="*/ 316773 h 1230877"/>
              <a:gd name="connsiteX370" fmla="*/ 1610725 w 2120417"/>
              <a:gd name="connsiteY370" fmla="*/ 304238 h 1230877"/>
              <a:gd name="connsiteX371" fmla="*/ 1604963 w 2120417"/>
              <a:gd name="connsiteY371" fmla="*/ 294284 h 1230877"/>
              <a:gd name="connsiteX372" fmla="*/ 1615840 w 2120417"/>
              <a:gd name="connsiteY372" fmla="*/ 288036 h 1230877"/>
              <a:gd name="connsiteX373" fmla="*/ 1621593 w 2120417"/>
              <a:gd name="connsiteY373" fmla="*/ 297942 h 1230877"/>
              <a:gd name="connsiteX374" fmla="*/ 1610725 w 2120417"/>
              <a:gd name="connsiteY374" fmla="*/ 304238 h 1230877"/>
              <a:gd name="connsiteX375" fmla="*/ 1632404 w 2120417"/>
              <a:gd name="connsiteY375" fmla="*/ 291732 h 1230877"/>
              <a:gd name="connsiteX376" fmla="*/ 1626699 w 2120417"/>
              <a:gd name="connsiteY376" fmla="*/ 281759 h 1230877"/>
              <a:gd name="connsiteX377" fmla="*/ 1637538 w 2120417"/>
              <a:gd name="connsiteY377" fmla="*/ 275472 h 1230877"/>
              <a:gd name="connsiteX378" fmla="*/ 1643244 w 2120417"/>
              <a:gd name="connsiteY378" fmla="*/ 285464 h 1230877"/>
              <a:gd name="connsiteX379" fmla="*/ 1632404 w 2120417"/>
              <a:gd name="connsiteY379" fmla="*/ 291732 h 1230877"/>
              <a:gd name="connsiteX380" fmla="*/ 1654083 w 2120417"/>
              <a:gd name="connsiteY380" fmla="*/ 279178 h 1230877"/>
              <a:gd name="connsiteX381" fmla="*/ 1648378 w 2120417"/>
              <a:gd name="connsiteY381" fmla="*/ 269214 h 1230877"/>
              <a:gd name="connsiteX382" fmla="*/ 1659198 w 2120417"/>
              <a:gd name="connsiteY382" fmla="*/ 262947 h 1230877"/>
              <a:gd name="connsiteX383" fmla="*/ 1664951 w 2120417"/>
              <a:gd name="connsiteY383" fmla="*/ 272919 h 1230877"/>
              <a:gd name="connsiteX384" fmla="*/ 1654083 w 2120417"/>
              <a:gd name="connsiteY384" fmla="*/ 279178 h 1230877"/>
              <a:gd name="connsiteX385" fmla="*/ 1675829 w 2120417"/>
              <a:gd name="connsiteY385" fmla="*/ 266662 h 1230877"/>
              <a:gd name="connsiteX386" fmla="*/ 1670028 w 2120417"/>
              <a:gd name="connsiteY386" fmla="*/ 256717 h 1230877"/>
              <a:gd name="connsiteX387" fmla="*/ 1680877 w 2120417"/>
              <a:gd name="connsiteY387" fmla="*/ 250441 h 1230877"/>
              <a:gd name="connsiteX388" fmla="*/ 1686649 w 2120417"/>
              <a:gd name="connsiteY388" fmla="*/ 260385 h 1230877"/>
              <a:gd name="connsiteX389" fmla="*/ 1675829 w 2120417"/>
              <a:gd name="connsiteY389" fmla="*/ 266662 h 1230877"/>
              <a:gd name="connsiteX390" fmla="*/ 1697479 w 2120417"/>
              <a:gd name="connsiteY390" fmla="*/ 254136 h 1230877"/>
              <a:gd name="connsiteX391" fmla="*/ 1691755 w 2120417"/>
              <a:gd name="connsiteY391" fmla="*/ 244173 h 1230877"/>
              <a:gd name="connsiteX392" fmla="*/ 1702594 w 2120417"/>
              <a:gd name="connsiteY392" fmla="*/ 237915 h 1230877"/>
              <a:gd name="connsiteX393" fmla="*/ 1708328 w 2120417"/>
              <a:gd name="connsiteY393" fmla="*/ 247898 h 1230877"/>
              <a:gd name="connsiteX394" fmla="*/ 1697479 w 2120417"/>
              <a:gd name="connsiteY394" fmla="*/ 254136 h 1230877"/>
              <a:gd name="connsiteX395" fmla="*/ 1719186 w 2120417"/>
              <a:gd name="connsiteY395" fmla="*/ 241621 h 1230877"/>
              <a:gd name="connsiteX396" fmla="*/ 1713433 w 2120417"/>
              <a:gd name="connsiteY396" fmla="*/ 231629 h 1230877"/>
              <a:gd name="connsiteX397" fmla="*/ 1724273 w 2120417"/>
              <a:gd name="connsiteY397" fmla="*/ 225400 h 1230877"/>
              <a:gd name="connsiteX398" fmla="*/ 1730007 w 2120417"/>
              <a:gd name="connsiteY398" fmla="*/ 235372 h 1230877"/>
              <a:gd name="connsiteX399" fmla="*/ 1719186 w 2120417"/>
              <a:gd name="connsiteY399" fmla="*/ 241621 h 1230877"/>
              <a:gd name="connsiteX400" fmla="*/ 1740865 w 2120417"/>
              <a:gd name="connsiteY400" fmla="*/ 229095 h 1230877"/>
              <a:gd name="connsiteX401" fmla="*/ 1735093 w 2120417"/>
              <a:gd name="connsiteY401" fmla="*/ 219160 h 1230877"/>
              <a:gd name="connsiteX402" fmla="*/ 1745961 w 2120417"/>
              <a:gd name="connsiteY402" fmla="*/ 212874 h 1230877"/>
              <a:gd name="connsiteX403" fmla="*/ 1751724 w 2120417"/>
              <a:gd name="connsiteY403" fmla="*/ 222799 h 1230877"/>
              <a:gd name="connsiteX404" fmla="*/ 1740865 w 2120417"/>
              <a:gd name="connsiteY404" fmla="*/ 229095 h 1230877"/>
              <a:gd name="connsiteX405" fmla="*/ 1762535 w 2120417"/>
              <a:gd name="connsiteY405" fmla="*/ 216579 h 1230877"/>
              <a:gd name="connsiteX406" fmla="*/ 1756801 w 2120417"/>
              <a:gd name="connsiteY406" fmla="*/ 206587 h 1230877"/>
              <a:gd name="connsiteX407" fmla="*/ 1767640 w 2120417"/>
              <a:gd name="connsiteY407" fmla="*/ 200349 h 1230877"/>
              <a:gd name="connsiteX408" fmla="*/ 1773393 w 2120417"/>
              <a:gd name="connsiteY408" fmla="*/ 210312 h 1230877"/>
              <a:gd name="connsiteX409" fmla="*/ 1762535 w 2120417"/>
              <a:gd name="connsiteY409" fmla="*/ 216579 h 1230877"/>
              <a:gd name="connsiteX410" fmla="*/ 1784233 w 2120417"/>
              <a:gd name="connsiteY410" fmla="*/ 204045 h 1230877"/>
              <a:gd name="connsiteX411" fmla="*/ 1778480 w 2120417"/>
              <a:gd name="connsiteY411" fmla="*/ 194110 h 1230877"/>
              <a:gd name="connsiteX412" fmla="*/ 1789338 w 2120417"/>
              <a:gd name="connsiteY412" fmla="*/ 187823 h 1230877"/>
              <a:gd name="connsiteX413" fmla="*/ 1795091 w 2120417"/>
              <a:gd name="connsiteY413" fmla="*/ 197777 h 1230877"/>
              <a:gd name="connsiteX414" fmla="*/ 1784233 w 2120417"/>
              <a:gd name="connsiteY414" fmla="*/ 204045 h 1230877"/>
              <a:gd name="connsiteX415" fmla="*/ 1805950 w 2120417"/>
              <a:gd name="connsiteY415" fmla="*/ 191557 h 1230877"/>
              <a:gd name="connsiteX416" fmla="*/ 1800206 w 2120417"/>
              <a:gd name="connsiteY416" fmla="*/ 181556 h 1230877"/>
              <a:gd name="connsiteX417" fmla="*/ 1811026 w 2120417"/>
              <a:gd name="connsiteY417" fmla="*/ 175307 h 1230877"/>
              <a:gd name="connsiteX418" fmla="*/ 1816751 w 2120417"/>
              <a:gd name="connsiteY418" fmla="*/ 185290 h 1230877"/>
              <a:gd name="connsiteX419" fmla="*/ 1805950 w 2120417"/>
              <a:gd name="connsiteY419" fmla="*/ 191557 h 1230877"/>
              <a:gd name="connsiteX420" fmla="*/ 1827609 w 2120417"/>
              <a:gd name="connsiteY420" fmla="*/ 179012 h 1230877"/>
              <a:gd name="connsiteX421" fmla="*/ 1821857 w 2120417"/>
              <a:gd name="connsiteY421" fmla="*/ 169040 h 1230877"/>
              <a:gd name="connsiteX422" fmla="*/ 1832715 w 2120417"/>
              <a:gd name="connsiteY422" fmla="*/ 162773 h 1230877"/>
              <a:gd name="connsiteX423" fmla="*/ 1838458 w 2120417"/>
              <a:gd name="connsiteY423" fmla="*/ 172755 h 1230877"/>
              <a:gd name="connsiteX424" fmla="*/ 1827609 w 2120417"/>
              <a:gd name="connsiteY424" fmla="*/ 179012 h 1230877"/>
              <a:gd name="connsiteX425" fmla="*/ 1849327 w 2120417"/>
              <a:gd name="connsiteY425" fmla="*/ 166458 h 1230877"/>
              <a:gd name="connsiteX426" fmla="*/ 1843545 w 2120417"/>
              <a:gd name="connsiteY426" fmla="*/ 156533 h 1230877"/>
              <a:gd name="connsiteX427" fmla="*/ 1854394 w 2120417"/>
              <a:gd name="connsiteY427" fmla="*/ 150276 h 1230877"/>
              <a:gd name="connsiteX428" fmla="*/ 1860166 w 2120417"/>
              <a:gd name="connsiteY428" fmla="*/ 160191 h 1230877"/>
              <a:gd name="connsiteX429" fmla="*/ 1849327 w 2120417"/>
              <a:gd name="connsiteY429" fmla="*/ 166458 h 1230877"/>
              <a:gd name="connsiteX430" fmla="*/ 1870986 w 2120417"/>
              <a:gd name="connsiteY430" fmla="*/ 153981 h 1230877"/>
              <a:gd name="connsiteX431" fmla="*/ 1865233 w 2120417"/>
              <a:gd name="connsiteY431" fmla="*/ 143999 h 1230877"/>
              <a:gd name="connsiteX432" fmla="*/ 1876101 w 2120417"/>
              <a:gd name="connsiteY432" fmla="*/ 137760 h 1230877"/>
              <a:gd name="connsiteX433" fmla="*/ 1881845 w 2120417"/>
              <a:gd name="connsiteY433" fmla="*/ 147704 h 1230877"/>
              <a:gd name="connsiteX434" fmla="*/ 1870986 w 2120417"/>
              <a:gd name="connsiteY434" fmla="*/ 153981 h 1230877"/>
              <a:gd name="connsiteX435" fmla="*/ 1892685 w 2120417"/>
              <a:gd name="connsiteY435" fmla="*/ 141446 h 1230877"/>
              <a:gd name="connsiteX436" fmla="*/ 1886941 w 2120417"/>
              <a:gd name="connsiteY436" fmla="*/ 131473 h 1230877"/>
              <a:gd name="connsiteX437" fmla="*/ 1897771 w 2120417"/>
              <a:gd name="connsiteY437" fmla="*/ 125216 h 1230877"/>
              <a:gd name="connsiteX438" fmla="*/ 1903514 w 2120417"/>
              <a:gd name="connsiteY438" fmla="*/ 135178 h 1230877"/>
              <a:gd name="connsiteX439" fmla="*/ 1892685 w 2120417"/>
              <a:gd name="connsiteY439" fmla="*/ 141446 h 1230877"/>
              <a:gd name="connsiteX440" fmla="*/ 1914382 w 2120417"/>
              <a:gd name="connsiteY440" fmla="*/ 128940 h 1230877"/>
              <a:gd name="connsiteX441" fmla="*/ 1908620 w 2120417"/>
              <a:gd name="connsiteY441" fmla="*/ 118957 h 1230877"/>
              <a:gd name="connsiteX442" fmla="*/ 1919488 w 2120417"/>
              <a:gd name="connsiteY442" fmla="*/ 112709 h 1230877"/>
              <a:gd name="connsiteX443" fmla="*/ 1925212 w 2120417"/>
              <a:gd name="connsiteY443" fmla="*/ 122672 h 1230877"/>
              <a:gd name="connsiteX444" fmla="*/ 1914382 w 2120417"/>
              <a:gd name="connsiteY444" fmla="*/ 128940 h 1230877"/>
              <a:gd name="connsiteX445" fmla="*/ 1936052 w 2120417"/>
              <a:gd name="connsiteY445" fmla="*/ 116386 h 1230877"/>
              <a:gd name="connsiteX446" fmla="*/ 1930337 w 2120417"/>
              <a:gd name="connsiteY446" fmla="*/ 106442 h 1230877"/>
              <a:gd name="connsiteX447" fmla="*/ 1941157 w 2120417"/>
              <a:gd name="connsiteY447" fmla="*/ 100174 h 1230877"/>
              <a:gd name="connsiteX448" fmla="*/ 1946900 w 2120417"/>
              <a:gd name="connsiteY448" fmla="*/ 110128 h 1230877"/>
              <a:gd name="connsiteX449" fmla="*/ 1936052 w 2120417"/>
              <a:gd name="connsiteY449" fmla="*/ 116386 h 1230877"/>
              <a:gd name="connsiteX450" fmla="*/ 1957778 w 2120417"/>
              <a:gd name="connsiteY450" fmla="*/ 103870 h 1230877"/>
              <a:gd name="connsiteX451" fmla="*/ 1951997 w 2120417"/>
              <a:gd name="connsiteY451" fmla="*/ 93926 h 1230877"/>
              <a:gd name="connsiteX452" fmla="*/ 1962827 w 2120417"/>
              <a:gd name="connsiteY452" fmla="*/ 87677 h 1230877"/>
              <a:gd name="connsiteX453" fmla="*/ 1968627 w 2120417"/>
              <a:gd name="connsiteY453" fmla="*/ 97602 h 1230877"/>
              <a:gd name="connsiteX454" fmla="*/ 1957778 w 2120417"/>
              <a:gd name="connsiteY454" fmla="*/ 103870 h 1230877"/>
              <a:gd name="connsiteX455" fmla="*/ 1979429 w 2120417"/>
              <a:gd name="connsiteY455" fmla="*/ 91364 h 1230877"/>
              <a:gd name="connsiteX456" fmla="*/ 1973713 w 2120417"/>
              <a:gd name="connsiteY456" fmla="*/ 81381 h 1230877"/>
              <a:gd name="connsiteX457" fmla="*/ 1984534 w 2120417"/>
              <a:gd name="connsiteY457" fmla="*/ 75123 h 1230877"/>
              <a:gd name="connsiteX458" fmla="*/ 1990297 w 2120417"/>
              <a:gd name="connsiteY458" fmla="*/ 85106 h 1230877"/>
              <a:gd name="connsiteX459" fmla="*/ 1979429 w 2120417"/>
              <a:gd name="connsiteY459" fmla="*/ 91364 h 1230877"/>
              <a:gd name="connsiteX460" fmla="*/ 2001108 w 2120417"/>
              <a:gd name="connsiteY460" fmla="*/ 78838 h 1230877"/>
              <a:gd name="connsiteX461" fmla="*/ 1995354 w 2120417"/>
              <a:gd name="connsiteY461" fmla="*/ 68837 h 1230877"/>
              <a:gd name="connsiteX462" fmla="*/ 2006213 w 2120417"/>
              <a:gd name="connsiteY462" fmla="*/ 62598 h 1230877"/>
              <a:gd name="connsiteX463" fmla="*/ 2011956 w 2120417"/>
              <a:gd name="connsiteY463" fmla="*/ 72580 h 1230877"/>
              <a:gd name="connsiteX464" fmla="*/ 2001108 w 2120417"/>
              <a:gd name="connsiteY464" fmla="*/ 78838 h 1230877"/>
              <a:gd name="connsiteX465" fmla="*/ 2022824 w 2120417"/>
              <a:gd name="connsiteY465" fmla="*/ 66294 h 1230877"/>
              <a:gd name="connsiteX466" fmla="*/ 2017053 w 2120417"/>
              <a:gd name="connsiteY466" fmla="*/ 56369 h 1230877"/>
              <a:gd name="connsiteX467" fmla="*/ 2027911 w 2120417"/>
              <a:gd name="connsiteY467" fmla="*/ 50101 h 1230877"/>
              <a:gd name="connsiteX468" fmla="*/ 2033674 w 2120417"/>
              <a:gd name="connsiteY468" fmla="*/ 60017 h 1230877"/>
              <a:gd name="connsiteX469" fmla="*/ 2022824 w 2120417"/>
              <a:gd name="connsiteY469" fmla="*/ 66294 h 1230877"/>
              <a:gd name="connsiteX470" fmla="*/ 2044494 w 2120417"/>
              <a:gd name="connsiteY470" fmla="*/ 53797 h 1230877"/>
              <a:gd name="connsiteX471" fmla="*/ 2038779 w 2120417"/>
              <a:gd name="connsiteY471" fmla="*/ 43805 h 1230877"/>
              <a:gd name="connsiteX472" fmla="*/ 2049628 w 2120417"/>
              <a:gd name="connsiteY472" fmla="*/ 37576 h 1230877"/>
              <a:gd name="connsiteX473" fmla="*/ 2055353 w 2120417"/>
              <a:gd name="connsiteY473" fmla="*/ 47558 h 1230877"/>
              <a:gd name="connsiteX474" fmla="*/ 2044494 w 2120417"/>
              <a:gd name="connsiteY474" fmla="*/ 53797 h 1230877"/>
              <a:gd name="connsiteX475" fmla="*/ 2066192 w 2120417"/>
              <a:gd name="connsiteY475" fmla="*/ 41271 h 1230877"/>
              <a:gd name="connsiteX476" fmla="*/ 2060448 w 2120417"/>
              <a:gd name="connsiteY476" fmla="*/ 31309 h 1230877"/>
              <a:gd name="connsiteX477" fmla="*/ 2071250 w 2120417"/>
              <a:gd name="connsiteY477" fmla="*/ 25041 h 1230877"/>
              <a:gd name="connsiteX478" fmla="*/ 2077041 w 2120417"/>
              <a:gd name="connsiteY478" fmla="*/ 34994 h 1230877"/>
              <a:gd name="connsiteX479" fmla="*/ 2066192 w 2120417"/>
              <a:gd name="connsiteY479" fmla="*/ 41271 h 1230877"/>
              <a:gd name="connsiteX480" fmla="*/ 2087880 w 2120417"/>
              <a:gd name="connsiteY480" fmla="*/ 28746 h 1230877"/>
              <a:gd name="connsiteX481" fmla="*/ 2082136 w 2120417"/>
              <a:gd name="connsiteY481" fmla="*/ 18764 h 1230877"/>
              <a:gd name="connsiteX482" fmla="*/ 2092976 w 2120417"/>
              <a:gd name="connsiteY482" fmla="*/ 12506 h 1230877"/>
              <a:gd name="connsiteX483" fmla="*/ 2098710 w 2120417"/>
              <a:gd name="connsiteY483" fmla="*/ 22488 h 1230877"/>
              <a:gd name="connsiteX484" fmla="*/ 2087880 w 2120417"/>
              <a:gd name="connsiteY484" fmla="*/ 28746 h 1230877"/>
              <a:gd name="connsiteX485" fmla="*/ 2109559 w 2120417"/>
              <a:gd name="connsiteY485" fmla="*/ 16221 h 1230877"/>
              <a:gd name="connsiteX486" fmla="*/ 2103844 w 2120417"/>
              <a:gd name="connsiteY486" fmla="*/ 6239 h 1230877"/>
              <a:gd name="connsiteX487" fmla="*/ 2114665 w 2120417"/>
              <a:gd name="connsiteY487" fmla="*/ 0 h 1230877"/>
              <a:gd name="connsiteX488" fmla="*/ 2120418 w 2120417"/>
              <a:gd name="connsiteY488" fmla="*/ 9944 h 1230877"/>
              <a:gd name="connsiteX489" fmla="*/ 2109559 w 2120417"/>
              <a:gd name="connsiteY489" fmla="*/ 16221 h 12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</a:cxnLst>
            <a:rect l="l" t="t" r="r" b="b"/>
            <a:pathLst>
              <a:path w="2120417" h="1230877">
                <a:moveTo>
                  <a:pt x="5753" y="1230877"/>
                </a:moveTo>
                <a:lnTo>
                  <a:pt x="0" y="1220895"/>
                </a:lnTo>
                <a:lnTo>
                  <a:pt x="10859" y="1214647"/>
                </a:lnTo>
                <a:lnTo>
                  <a:pt x="16602" y="1224600"/>
                </a:lnTo>
                <a:lnTo>
                  <a:pt x="5753" y="1230877"/>
                </a:lnTo>
                <a:close/>
                <a:moveTo>
                  <a:pt x="27461" y="1218323"/>
                </a:moveTo>
                <a:lnTo>
                  <a:pt x="21670" y="1208418"/>
                </a:lnTo>
                <a:lnTo>
                  <a:pt x="32528" y="1202141"/>
                </a:lnTo>
                <a:lnTo>
                  <a:pt x="38310" y="1212066"/>
                </a:lnTo>
                <a:lnTo>
                  <a:pt x="27461" y="1218323"/>
                </a:lnTo>
                <a:close/>
                <a:moveTo>
                  <a:pt x="49130" y="1205836"/>
                </a:moveTo>
                <a:lnTo>
                  <a:pt x="43387" y="1195873"/>
                </a:lnTo>
                <a:lnTo>
                  <a:pt x="54235" y="1189596"/>
                </a:lnTo>
                <a:lnTo>
                  <a:pt x="59950" y="1199597"/>
                </a:lnTo>
                <a:lnTo>
                  <a:pt x="49130" y="1205836"/>
                </a:lnTo>
                <a:close/>
                <a:moveTo>
                  <a:pt x="70809" y="1193311"/>
                </a:moveTo>
                <a:lnTo>
                  <a:pt x="65084" y="1183319"/>
                </a:lnTo>
                <a:lnTo>
                  <a:pt x="75924" y="1177090"/>
                </a:lnTo>
                <a:lnTo>
                  <a:pt x="81658" y="1187062"/>
                </a:lnTo>
                <a:lnTo>
                  <a:pt x="70809" y="1193311"/>
                </a:lnTo>
                <a:close/>
                <a:moveTo>
                  <a:pt x="92516" y="1180795"/>
                </a:moveTo>
                <a:lnTo>
                  <a:pt x="86763" y="1170832"/>
                </a:lnTo>
                <a:lnTo>
                  <a:pt x="97612" y="1164574"/>
                </a:lnTo>
                <a:lnTo>
                  <a:pt x="103346" y="1174528"/>
                </a:lnTo>
                <a:lnTo>
                  <a:pt x="92516" y="1180795"/>
                </a:lnTo>
                <a:close/>
                <a:moveTo>
                  <a:pt x="114205" y="1168260"/>
                </a:moveTo>
                <a:lnTo>
                  <a:pt x="108480" y="1158307"/>
                </a:lnTo>
                <a:lnTo>
                  <a:pt x="119301" y="1152048"/>
                </a:lnTo>
                <a:lnTo>
                  <a:pt x="125044" y="1162021"/>
                </a:lnTo>
                <a:lnTo>
                  <a:pt x="114205" y="1168260"/>
                </a:lnTo>
                <a:close/>
                <a:moveTo>
                  <a:pt x="135893" y="1155725"/>
                </a:moveTo>
                <a:lnTo>
                  <a:pt x="130131" y="1145810"/>
                </a:lnTo>
                <a:lnTo>
                  <a:pt x="140951" y="1139523"/>
                </a:lnTo>
                <a:lnTo>
                  <a:pt x="146742" y="1149458"/>
                </a:lnTo>
                <a:lnTo>
                  <a:pt x="135893" y="1155725"/>
                </a:lnTo>
                <a:close/>
                <a:moveTo>
                  <a:pt x="157553" y="1143219"/>
                </a:moveTo>
                <a:lnTo>
                  <a:pt x="151838" y="1133246"/>
                </a:lnTo>
                <a:lnTo>
                  <a:pt x="162668" y="1126988"/>
                </a:lnTo>
                <a:lnTo>
                  <a:pt x="168393" y="1136980"/>
                </a:lnTo>
                <a:lnTo>
                  <a:pt x="157553" y="1143219"/>
                </a:lnTo>
                <a:close/>
                <a:moveTo>
                  <a:pt x="179261" y="1130693"/>
                </a:moveTo>
                <a:lnTo>
                  <a:pt x="173517" y="1120711"/>
                </a:lnTo>
                <a:lnTo>
                  <a:pt x="184356" y="1114473"/>
                </a:lnTo>
                <a:lnTo>
                  <a:pt x="190110" y="1124445"/>
                </a:lnTo>
                <a:lnTo>
                  <a:pt x="179261" y="1130693"/>
                </a:lnTo>
                <a:close/>
                <a:moveTo>
                  <a:pt x="200959" y="1118178"/>
                </a:moveTo>
                <a:lnTo>
                  <a:pt x="195186" y="1108224"/>
                </a:lnTo>
                <a:lnTo>
                  <a:pt x="206045" y="1101966"/>
                </a:lnTo>
                <a:lnTo>
                  <a:pt x="211827" y="1111872"/>
                </a:lnTo>
                <a:lnTo>
                  <a:pt x="200959" y="1118178"/>
                </a:lnTo>
                <a:close/>
                <a:moveTo>
                  <a:pt x="222638" y="1105662"/>
                </a:moveTo>
                <a:lnTo>
                  <a:pt x="216903" y="1095680"/>
                </a:lnTo>
                <a:lnTo>
                  <a:pt x="227743" y="1089431"/>
                </a:lnTo>
                <a:lnTo>
                  <a:pt x="233458" y="1099395"/>
                </a:lnTo>
                <a:lnTo>
                  <a:pt x="222638" y="1105662"/>
                </a:lnTo>
                <a:close/>
                <a:moveTo>
                  <a:pt x="244355" y="1093127"/>
                </a:moveTo>
                <a:lnTo>
                  <a:pt x="238582" y="1083183"/>
                </a:lnTo>
                <a:lnTo>
                  <a:pt x="249422" y="1076906"/>
                </a:lnTo>
                <a:lnTo>
                  <a:pt x="255204" y="1086850"/>
                </a:lnTo>
                <a:lnTo>
                  <a:pt x="244355" y="1093127"/>
                </a:lnTo>
                <a:close/>
                <a:moveTo>
                  <a:pt x="266014" y="1080621"/>
                </a:moveTo>
                <a:lnTo>
                  <a:pt x="260271" y="1070620"/>
                </a:lnTo>
                <a:lnTo>
                  <a:pt x="271120" y="1064390"/>
                </a:lnTo>
                <a:lnTo>
                  <a:pt x="276873" y="1074372"/>
                </a:lnTo>
                <a:lnTo>
                  <a:pt x="266014" y="1080621"/>
                </a:lnTo>
                <a:close/>
                <a:moveTo>
                  <a:pt x="287703" y="1068067"/>
                </a:moveTo>
                <a:lnTo>
                  <a:pt x="281997" y="1058123"/>
                </a:lnTo>
                <a:lnTo>
                  <a:pt x="292808" y="1051846"/>
                </a:lnTo>
                <a:lnTo>
                  <a:pt x="298561" y="1061828"/>
                </a:lnTo>
                <a:lnTo>
                  <a:pt x="287703" y="1068067"/>
                </a:lnTo>
                <a:close/>
                <a:moveTo>
                  <a:pt x="309429" y="1055541"/>
                </a:moveTo>
                <a:lnTo>
                  <a:pt x="303657" y="1045654"/>
                </a:lnTo>
                <a:lnTo>
                  <a:pt x="314458" y="1039377"/>
                </a:lnTo>
                <a:lnTo>
                  <a:pt x="320259" y="1049283"/>
                </a:lnTo>
                <a:lnTo>
                  <a:pt x="309429" y="1055541"/>
                </a:lnTo>
                <a:close/>
                <a:moveTo>
                  <a:pt x="331089" y="1043045"/>
                </a:moveTo>
                <a:lnTo>
                  <a:pt x="325336" y="1033062"/>
                </a:lnTo>
                <a:lnTo>
                  <a:pt x="336185" y="1026823"/>
                </a:lnTo>
                <a:lnTo>
                  <a:pt x="341910" y="1036805"/>
                </a:lnTo>
                <a:lnTo>
                  <a:pt x="331089" y="1043045"/>
                </a:lnTo>
                <a:close/>
                <a:moveTo>
                  <a:pt x="352768" y="1030519"/>
                </a:moveTo>
                <a:lnTo>
                  <a:pt x="347044" y="1020518"/>
                </a:lnTo>
                <a:lnTo>
                  <a:pt x="357864" y="1014307"/>
                </a:lnTo>
                <a:lnTo>
                  <a:pt x="363617" y="1024290"/>
                </a:lnTo>
                <a:lnTo>
                  <a:pt x="352768" y="1030519"/>
                </a:lnTo>
                <a:close/>
                <a:moveTo>
                  <a:pt x="374504" y="1017994"/>
                </a:moveTo>
                <a:lnTo>
                  <a:pt x="368703" y="1008059"/>
                </a:lnTo>
                <a:lnTo>
                  <a:pt x="379543" y="1001773"/>
                </a:lnTo>
                <a:lnTo>
                  <a:pt x="385334" y="1011736"/>
                </a:lnTo>
                <a:lnTo>
                  <a:pt x="374504" y="1017994"/>
                </a:lnTo>
                <a:close/>
                <a:moveTo>
                  <a:pt x="396183" y="1005468"/>
                </a:moveTo>
                <a:lnTo>
                  <a:pt x="390430" y="995515"/>
                </a:lnTo>
                <a:lnTo>
                  <a:pt x="401260" y="989247"/>
                </a:lnTo>
                <a:lnTo>
                  <a:pt x="406984" y="999229"/>
                </a:lnTo>
                <a:lnTo>
                  <a:pt x="396183" y="1005468"/>
                </a:lnTo>
                <a:close/>
                <a:moveTo>
                  <a:pt x="417862" y="992943"/>
                </a:moveTo>
                <a:lnTo>
                  <a:pt x="412080" y="983018"/>
                </a:lnTo>
                <a:lnTo>
                  <a:pt x="422939" y="976750"/>
                </a:lnTo>
                <a:lnTo>
                  <a:pt x="428701" y="986675"/>
                </a:lnTo>
                <a:lnTo>
                  <a:pt x="417862" y="992943"/>
                </a:lnTo>
                <a:close/>
                <a:moveTo>
                  <a:pt x="439531" y="980446"/>
                </a:moveTo>
                <a:lnTo>
                  <a:pt x="433788" y="970473"/>
                </a:lnTo>
                <a:lnTo>
                  <a:pt x="444637" y="964206"/>
                </a:lnTo>
                <a:lnTo>
                  <a:pt x="450390" y="974188"/>
                </a:lnTo>
                <a:lnTo>
                  <a:pt x="439531" y="980446"/>
                </a:lnTo>
                <a:close/>
                <a:moveTo>
                  <a:pt x="461210" y="967921"/>
                </a:moveTo>
                <a:lnTo>
                  <a:pt x="455467" y="957919"/>
                </a:lnTo>
                <a:lnTo>
                  <a:pt x="466354" y="951699"/>
                </a:lnTo>
                <a:lnTo>
                  <a:pt x="472069" y="961644"/>
                </a:lnTo>
                <a:lnTo>
                  <a:pt x="461210" y="967921"/>
                </a:lnTo>
                <a:close/>
                <a:moveTo>
                  <a:pt x="482956" y="955386"/>
                </a:moveTo>
                <a:lnTo>
                  <a:pt x="477155" y="945451"/>
                </a:lnTo>
                <a:lnTo>
                  <a:pt x="487966" y="939165"/>
                </a:lnTo>
                <a:lnTo>
                  <a:pt x="493767" y="949099"/>
                </a:lnTo>
                <a:lnTo>
                  <a:pt x="482956" y="955386"/>
                </a:lnTo>
                <a:close/>
                <a:moveTo>
                  <a:pt x="504606" y="942861"/>
                </a:moveTo>
                <a:lnTo>
                  <a:pt x="498853" y="932907"/>
                </a:lnTo>
                <a:lnTo>
                  <a:pt x="509711" y="926639"/>
                </a:lnTo>
                <a:lnTo>
                  <a:pt x="515426" y="936612"/>
                </a:lnTo>
                <a:lnTo>
                  <a:pt x="504606" y="942861"/>
                </a:lnTo>
                <a:close/>
                <a:moveTo>
                  <a:pt x="526256" y="930344"/>
                </a:moveTo>
                <a:lnTo>
                  <a:pt x="520532" y="920372"/>
                </a:lnTo>
                <a:lnTo>
                  <a:pt x="531371" y="914105"/>
                </a:lnTo>
                <a:lnTo>
                  <a:pt x="537125" y="924106"/>
                </a:lnTo>
                <a:lnTo>
                  <a:pt x="526256" y="930344"/>
                </a:lnTo>
                <a:close/>
                <a:moveTo>
                  <a:pt x="547974" y="917838"/>
                </a:moveTo>
                <a:lnTo>
                  <a:pt x="542220" y="907856"/>
                </a:lnTo>
                <a:lnTo>
                  <a:pt x="553098" y="901598"/>
                </a:lnTo>
                <a:lnTo>
                  <a:pt x="558842" y="911600"/>
                </a:lnTo>
                <a:lnTo>
                  <a:pt x="547974" y="917838"/>
                </a:lnTo>
                <a:close/>
                <a:moveTo>
                  <a:pt x="569662" y="905313"/>
                </a:moveTo>
                <a:lnTo>
                  <a:pt x="563937" y="895321"/>
                </a:lnTo>
                <a:lnTo>
                  <a:pt x="574758" y="889082"/>
                </a:lnTo>
                <a:lnTo>
                  <a:pt x="580511" y="899055"/>
                </a:lnTo>
                <a:lnTo>
                  <a:pt x="569662" y="905313"/>
                </a:lnTo>
                <a:close/>
                <a:moveTo>
                  <a:pt x="591369" y="892759"/>
                </a:moveTo>
                <a:lnTo>
                  <a:pt x="585588" y="882834"/>
                </a:lnTo>
                <a:lnTo>
                  <a:pt x="596446" y="876595"/>
                </a:lnTo>
                <a:lnTo>
                  <a:pt x="602209" y="886491"/>
                </a:lnTo>
                <a:lnTo>
                  <a:pt x="591369" y="892759"/>
                </a:lnTo>
                <a:close/>
                <a:moveTo>
                  <a:pt x="613048" y="880262"/>
                </a:moveTo>
                <a:lnTo>
                  <a:pt x="607295" y="870289"/>
                </a:lnTo>
                <a:lnTo>
                  <a:pt x="618154" y="864022"/>
                </a:lnTo>
                <a:lnTo>
                  <a:pt x="623907" y="874014"/>
                </a:lnTo>
                <a:lnTo>
                  <a:pt x="613048" y="880262"/>
                </a:lnTo>
                <a:close/>
                <a:moveTo>
                  <a:pt x="634727" y="867727"/>
                </a:moveTo>
                <a:lnTo>
                  <a:pt x="628983" y="857755"/>
                </a:lnTo>
                <a:lnTo>
                  <a:pt x="639861" y="851515"/>
                </a:lnTo>
                <a:lnTo>
                  <a:pt x="645566" y="861470"/>
                </a:lnTo>
                <a:lnTo>
                  <a:pt x="634727" y="867727"/>
                </a:lnTo>
                <a:close/>
                <a:moveTo>
                  <a:pt x="656463" y="855211"/>
                </a:moveTo>
                <a:lnTo>
                  <a:pt x="650672" y="845258"/>
                </a:lnTo>
                <a:lnTo>
                  <a:pt x="661511" y="838990"/>
                </a:lnTo>
                <a:lnTo>
                  <a:pt x="667265" y="848925"/>
                </a:lnTo>
                <a:lnTo>
                  <a:pt x="656463" y="855211"/>
                </a:lnTo>
                <a:close/>
                <a:moveTo>
                  <a:pt x="678104" y="842686"/>
                </a:moveTo>
                <a:lnTo>
                  <a:pt x="672351" y="832723"/>
                </a:lnTo>
                <a:lnTo>
                  <a:pt x="683209" y="826465"/>
                </a:lnTo>
                <a:lnTo>
                  <a:pt x="688924" y="836428"/>
                </a:lnTo>
                <a:lnTo>
                  <a:pt x="678104" y="842686"/>
                </a:lnTo>
                <a:close/>
                <a:moveTo>
                  <a:pt x="699811" y="830170"/>
                </a:moveTo>
                <a:lnTo>
                  <a:pt x="694030" y="820207"/>
                </a:lnTo>
                <a:lnTo>
                  <a:pt x="704898" y="813958"/>
                </a:lnTo>
                <a:lnTo>
                  <a:pt x="710651" y="823883"/>
                </a:lnTo>
                <a:lnTo>
                  <a:pt x="699811" y="830170"/>
                </a:lnTo>
                <a:close/>
                <a:moveTo>
                  <a:pt x="721500" y="817664"/>
                </a:moveTo>
                <a:lnTo>
                  <a:pt x="715747" y="807682"/>
                </a:lnTo>
                <a:lnTo>
                  <a:pt x="726605" y="801405"/>
                </a:lnTo>
                <a:lnTo>
                  <a:pt x="732358" y="811396"/>
                </a:lnTo>
                <a:lnTo>
                  <a:pt x="721500" y="817664"/>
                </a:lnTo>
                <a:close/>
                <a:moveTo>
                  <a:pt x="743169" y="805129"/>
                </a:moveTo>
                <a:lnTo>
                  <a:pt x="737445" y="795128"/>
                </a:lnTo>
                <a:lnTo>
                  <a:pt x="748303" y="788889"/>
                </a:lnTo>
                <a:lnTo>
                  <a:pt x="754047" y="798880"/>
                </a:lnTo>
                <a:lnTo>
                  <a:pt x="743169" y="805129"/>
                </a:lnTo>
                <a:close/>
                <a:moveTo>
                  <a:pt x="764858" y="792585"/>
                </a:moveTo>
                <a:lnTo>
                  <a:pt x="759085" y="782659"/>
                </a:lnTo>
                <a:lnTo>
                  <a:pt x="769954" y="776392"/>
                </a:lnTo>
                <a:lnTo>
                  <a:pt x="775726" y="786317"/>
                </a:lnTo>
                <a:lnTo>
                  <a:pt x="764858" y="792585"/>
                </a:lnTo>
                <a:close/>
                <a:moveTo>
                  <a:pt x="786546" y="780078"/>
                </a:moveTo>
                <a:lnTo>
                  <a:pt x="780812" y="770105"/>
                </a:lnTo>
                <a:lnTo>
                  <a:pt x="791671" y="763848"/>
                </a:lnTo>
                <a:lnTo>
                  <a:pt x="797405" y="773839"/>
                </a:lnTo>
                <a:lnTo>
                  <a:pt x="786546" y="780078"/>
                </a:lnTo>
                <a:close/>
                <a:moveTo>
                  <a:pt x="808225" y="767553"/>
                </a:moveTo>
                <a:lnTo>
                  <a:pt x="802520" y="757561"/>
                </a:lnTo>
                <a:lnTo>
                  <a:pt x="813350" y="751341"/>
                </a:lnTo>
                <a:lnTo>
                  <a:pt x="819083" y="761295"/>
                </a:lnTo>
                <a:lnTo>
                  <a:pt x="808225" y="767553"/>
                </a:lnTo>
                <a:close/>
                <a:moveTo>
                  <a:pt x="829951" y="755027"/>
                </a:moveTo>
                <a:lnTo>
                  <a:pt x="824199" y="745074"/>
                </a:lnTo>
                <a:lnTo>
                  <a:pt x="835009" y="738807"/>
                </a:lnTo>
                <a:lnTo>
                  <a:pt x="840820" y="748732"/>
                </a:lnTo>
                <a:lnTo>
                  <a:pt x="829951" y="755027"/>
                </a:lnTo>
                <a:close/>
                <a:moveTo>
                  <a:pt x="851621" y="742512"/>
                </a:moveTo>
                <a:lnTo>
                  <a:pt x="845877" y="732529"/>
                </a:lnTo>
                <a:lnTo>
                  <a:pt x="856717" y="726281"/>
                </a:lnTo>
                <a:lnTo>
                  <a:pt x="862470" y="736244"/>
                </a:lnTo>
                <a:lnTo>
                  <a:pt x="851621" y="742512"/>
                </a:lnTo>
                <a:close/>
                <a:moveTo>
                  <a:pt x="873309" y="729958"/>
                </a:moveTo>
                <a:lnTo>
                  <a:pt x="867547" y="720042"/>
                </a:lnTo>
                <a:lnTo>
                  <a:pt x="878405" y="713765"/>
                </a:lnTo>
                <a:lnTo>
                  <a:pt x="884177" y="723709"/>
                </a:lnTo>
                <a:lnTo>
                  <a:pt x="873309" y="729958"/>
                </a:lnTo>
                <a:close/>
                <a:moveTo>
                  <a:pt x="894979" y="717470"/>
                </a:moveTo>
                <a:lnTo>
                  <a:pt x="889254" y="707469"/>
                </a:lnTo>
                <a:lnTo>
                  <a:pt x="900094" y="701240"/>
                </a:lnTo>
                <a:lnTo>
                  <a:pt x="905847" y="711222"/>
                </a:lnTo>
                <a:lnTo>
                  <a:pt x="894979" y="717470"/>
                </a:lnTo>
                <a:close/>
                <a:moveTo>
                  <a:pt x="916667" y="704945"/>
                </a:moveTo>
                <a:lnTo>
                  <a:pt x="910962" y="694972"/>
                </a:lnTo>
                <a:lnTo>
                  <a:pt x="921811" y="688695"/>
                </a:lnTo>
                <a:lnTo>
                  <a:pt x="927526" y="698697"/>
                </a:lnTo>
                <a:lnTo>
                  <a:pt x="916667" y="704945"/>
                </a:lnTo>
                <a:close/>
                <a:moveTo>
                  <a:pt x="938375" y="692410"/>
                </a:moveTo>
                <a:lnTo>
                  <a:pt x="932612" y="682447"/>
                </a:lnTo>
                <a:lnTo>
                  <a:pt x="943470" y="676217"/>
                </a:lnTo>
                <a:lnTo>
                  <a:pt x="949233" y="686142"/>
                </a:lnTo>
                <a:lnTo>
                  <a:pt x="938375" y="692410"/>
                </a:lnTo>
                <a:close/>
                <a:moveTo>
                  <a:pt x="960044" y="679904"/>
                </a:moveTo>
                <a:lnTo>
                  <a:pt x="954319" y="669950"/>
                </a:lnTo>
                <a:lnTo>
                  <a:pt x="965159" y="663692"/>
                </a:lnTo>
                <a:lnTo>
                  <a:pt x="970912" y="673627"/>
                </a:lnTo>
                <a:lnTo>
                  <a:pt x="960044" y="679904"/>
                </a:lnTo>
                <a:close/>
                <a:moveTo>
                  <a:pt x="981761" y="667378"/>
                </a:moveTo>
                <a:lnTo>
                  <a:pt x="976017" y="657396"/>
                </a:lnTo>
                <a:lnTo>
                  <a:pt x="986876" y="651157"/>
                </a:lnTo>
                <a:lnTo>
                  <a:pt x="992600" y="661130"/>
                </a:lnTo>
                <a:lnTo>
                  <a:pt x="981761" y="667378"/>
                </a:lnTo>
                <a:close/>
                <a:moveTo>
                  <a:pt x="1003440" y="654862"/>
                </a:moveTo>
                <a:lnTo>
                  <a:pt x="997696" y="644890"/>
                </a:lnTo>
                <a:lnTo>
                  <a:pt x="1008536" y="638623"/>
                </a:lnTo>
                <a:lnTo>
                  <a:pt x="1014289" y="648595"/>
                </a:lnTo>
                <a:lnTo>
                  <a:pt x="1003440" y="654862"/>
                </a:lnTo>
                <a:close/>
                <a:moveTo>
                  <a:pt x="1025119" y="642318"/>
                </a:moveTo>
                <a:lnTo>
                  <a:pt x="1019375" y="632336"/>
                </a:lnTo>
                <a:lnTo>
                  <a:pt x="1030234" y="626087"/>
                </a:lnTo>
                <a:lnTo>
                  <a:pt x="1035987" y="636098"/>
                </a:lnTo>
                <a:lnTo>
                  <a:pt x="1025119" y="642318"/>
                </a:lnTo>
                <a:close/>
                <a:moveTo>
                  <a:pt x="1046836" y="629783"/>
                </a:moveTo>
                <a:lnTo>
                  <a:pt x="1041073" y="619868"/>
                </a:lnTo>
                <a:lnTo>
                  <a:pt x="1051922" y="613590"/>
                </a:lnTo>
                <a:lnTo>
                  <a:pt x="1057675" y="623535"/>
                </a:lnTo>
                <a:lnTo>
                  <a:pt x="1046836" y="629783"/>
                </a:lnTo>
                <a:close/>
                <a:moveTo>
                  <a:pt x="1068486" y="617286"/>
                </a:moveTo>
                <a:lnTo>
                  <a:pt x="1062742" y="607323"/>
                </a:lnTo>
                <a:lnTo>
                  <a:pt x="1073611" y="601084"/>
                </a:lnTo>
                <a:lnTo>
                  <a:pt x="1079364" y="611028"/>
                </a:lnTo>
                <a:lnTo>
                  <a:pt x="1068486" y="617286"/>
                </a:lnTo>
                <a:close/>
                <a:moveTo>
                  <a:pt x="1090175" y="604761"/>
                </a:moveTo>
                <a:lnTo>
                  <a:pt x="1084479" y="594779"/>
                </a:lnTo>
                <a:lnTo>
                  <a:pt x="1095318" y="588540"/>
                </a:lnTo>
                <a:lnTo>
                  <a:pt x="1101071" y="598494"/>
                </a:lnTo>
                <a:lnTo>
                  <a:pt x="1090175" y="604761"/>
                </a:lnTo>
                <a:close/>
                <a:moveTo>
                  <a:pt x="1111901" y="592226"/>
                </a:moveTo>
                <a:lnTo>
                  <a:pt x="1106119" y="582301"/>
                </a:lnTo>
                <a:lnTo>
                  <a:pt x="1116978" y="576015"/>
                </a:lnTo>
                <a:lnTo>
                  <a:pt x="1122741" y="585978"/>
                </a:lnTo>
                <a:lnTo>
                  <a:pt x="1111901" y="592226"/>
                </a:lnTo>
                <a:close/>
                <a:moveTo>
                  <a:pt x="1133570" y="579720"/>
                </a:moveTo>
                <a:lnTo>
                  <a:pt x="1127817" y="569738"/>
                </a:lnTo>
                <a:lnTo>
                  <a:pt x="1138676" y="563489"/>
                </a:lnTo>
                <a:lnTo>
                  <a:pt x="1144419" y="573471"/>
                </a:lnTo>
                <a:lnTo>
                  <a:pt x="1133570" y="579720"/>
                </a:lnTo>
                <a:close/>
                <a:moveTo>
                  <a:pt x="1155278" y="567194"/>
                </a:moveTo>
                <a:lnTo>
                  <a:pt x="1149515" y="557260"/>
                </a:lnTo>
                <a:lnTo>
                  <a:pt x="1160364" y="551002"/>
                </a:lnTo>
                <a:lnTo>
                  <a:pt x="1166136" y="560908"/>
                </a:lnTo>
                <a:lnTo>
                  <a:pt x="1155278" y="567194"/>
                </a:lnTo>
                <a:close/>
                <a:moveTo>
                  <a:pt x="1176957" y="554669"/>
                </a:moveTo>
                <a:lnTo>
                  <a:pt x="1171223" y="544696"/>
                </a:lnTo>
                <a:lnTo>
                  <a:pt x="1182062" y="538457"/>
                </a:lnTo>
                <a:lnTo>
                  <a:pt x="1187806" y="548440"/>
                </a:lnTo>
                <a:lnTo>
                  <a:pt x="1176957" y="554669"/>
                </a:lnTo>
                <a:close/>
                <a:moveTo>
                  <a:pt x="1198636" y="542163"/>
                </a:moveTo>
                <a:lnTo>
                  <a:pt x="1192873" y="532171"/>
                </a:lnTo>
                <a:lnTo>
                  <a:pt x="1203741" y="525923"/>
                </a:lnTo>
                <a:lnTo>
                  <a:pt x="1209494" y="535895"/>
                </a:lnTo>
                <a:lnTo>
                  <a:pt x="1198636" y="542163"/>
                </a:lnTo>
                <a:close/>
                <a:moveTo>
                  <a:pt x="1220343" y="529637"/>
                </a:moveTo>
                <a:lnTo>
                  <a:pt x="1214561" y="519703"/>
                </a:lnTo>
                <a:lnTo>
                  <a:pt x="1225439" y="513397"/>
                </a:lnTo>
                <a:lnTo>
                  <a:pt x="1231192" y="523351"/>
                </a:lnTo>
                <a:lnTo>
                  <a:pt x="1220343" y="529637"/>
                </a:lnTo>
                <a:close/>
                <a:moveTo>
                  <a:pt x="1242013" y="517093"/>
                </a:moveTo>
                <a:lnTo>
                  <a:pt x="1236259" y="507139"/>
                </a:lnTo>
                <a:lnTo>
                  <a:pt x="1247137" y="500900"/>
                </a:lnTo>
                <a:lnTo>
                  <a:pt x="1252871" y="510854"/>
                </a:lnTo>
                <a:lnTo>
                  <a:pt x="1242013" y="517093"/>
                </a:lnTo>
                <a:close/>
                <a:moveTo>
                  <a:pt x="1263710" y="504577"/>
                </a:moveTo>
                <a:lnTo>
                  <a:pt x="1257957" y="494605"/>
                </a:lnTo>
                <a:lnTo>
                  <a:pt x="1268816" y="488366"/>
                </a:lnTo>
                <a:lnTo>
                  <a:pt x="1274550" y="498310"/>
                </a:lnTo>
                <a:lnTo>
                  <a:pt x="1263710" y="504577"/>
                </a:lnTo>
                <a:close/>
                <a:moveTo>
                  <a:pt x="1285427" y="492052"/>
                </a:moveTo>
                <a:lnTo>
                  <a:pt x="1279655" y="482108"/>
                </a:lnTo>
                <a:lnTo>
                  <a:pt x="1290485" y="475859"/>
                </a:lnTo>
                <a:lnTo>
                  <a:pt x="1296267" y="485775"/>
                </a:lnTo>
                <a:lnTo>
                  <a:pt x="1285427" y="492052"/>
                </a:lnTo>
                <a:close/>
                <a:moveTo>
                  <a:pt x="1307078" y="479536"/>
                </a:moveTo>
                <a:lnTo>
                  <a:pt x="1301325" y="469582"/>
                </a:lnTo>
                <a:lnTo>
                  <a:pt x="1312202" y="463296"/>
                </a:lnTo>
                <a:lnTo>
                  <a:pt x="1317946" y="473297"/>
                </a:lnTo>
                <a:lnTo>
                  <a:pt x="1307078" y="479536"/>
                </a:lnTo>
                <a:close/>
                <a:moveTo>
                  <a:pt x="1328785" y="467039"/>
                </a:moveTo>
                <a:lnTo>
                  <a:pt x="1323004" y="457066"/>
                </a:lnTo>
                <a:lnTo>
                  <a:pt x="1333872" y="450809"/>
                </a:lnTo>
                <a:lnTo>
                  <a:pt x="1339634" y="460753"/>
                </a:lnTo>
                <a:lnTo>
                  <a:pt x="1328785" y="467039"/>
                </a:lnTo>
                <a:close/>
                <a:moveTo>
                  <a:pt x="1350464" y="454504"/>
                </a:moveTo>
                <a:lnTo>
                  <a:pt x="1344740" y="444541"/>
                </a:lnTo>
                <a:lnTo>
                  <a:pt x="1355579" y="438274"/>
                </a:lnTo>
                <a:lnTo>
                  <a:pt x="1361323" y="448246"/>
                </a:lnTo>
                <a:lnTo>
                  <a:pt x="1350464" y="454504"/>
                </a:lnTo>
                <a:close/>
                <a:moveTo>
                  <a:pt x="1372172" y="441970"/>
                </a:moveTo>
                <a:lnTo>
                  <a:pt x="1366419" y="432006"/>
                </a:lnTo>
                <a:lnTo>
                  <a:pt x="1377239" y="425748"/>
                </a:lnTo>
                <a:lnTo>
                  <a:pt x="1382992" y="435740"/>
                </a:lnTo>
                <a:lnTo>
                  <a:pt x="1372172" y="441970"/>
                </a:lnTo>
                <a:close/>
                <a:moveTo>
                  <a:pt x="1393841" y="429434"/>
                </a:moveTo>
                <a:lnTo>
                  <a:pt x="1388050" y="419519"/>
                </a:lnTo>
                <a:lnTo>
                  <a:pt x="1398927" y="413232"/>
                </a:lnTo>
                <a:lnTo>
                  <a:pt x="1404699" y="423177"/>
                </a:lnTo>
                <a:lnTo>
                  <a:pt x="1393841" y="429434"/>
                </a:lnTo>
                <a:close/>
                <a:moveTo>
                  <a:pt x="1415530" y="416928"/>
                </a:moveTo>
                <a:lnTo>
                  <a:pt x="1409777" y="406955"/>
                </a:lnTo>
                <a:lnTo>
                  <a:pt x="1420625" y="400688"/>
                </a:lnTo>
                <a:lnTo>
                  <a:pt x="1426369" y="410708"/>
                </a:lnTo>
                <a:lnTo>
                  <a:pt x="1415530" y="416928"/>
                </a:lnTo>
                <a:close/>
                <a:moveTo>
                  <a:pt x="1437227" y="404403"/>
                </a:moveTo>
                <a:lnTo>
                  <a:pt x="1431474" y="394449"/>
                </a:lnTo>
                <a:lnTo>
                  <a:pt x="1442342" y="388182"/>
                </a:lnTo>
                <a:lnTo>
                  <a:pt x="1448048" y="398173"/>
                </a:lnTo>
                <a:lnTo>
                  <a:pt x="1437227" y="404403"/>
                </a:lnTo>
                <a:close/>
                <a:moveTo>
                  <a:pt x="1458897" y="391887"/>
                </a:moveTo>
                <a:lnTo>
                  <a:pt x="1453172" y="381924"/>
                </a:lnTo>
                <a:lnTo>
                  <a:pt x="1463964" y="375685"/>
                </a:lnTo>
                <a:lnTo>
                  <a:pt x="1469717" y="385657"/>
                </a:lnTo>
                <a:lnTo>
                  <a:pt x="1458897" y="391887"/>
                </a:lnTo>
                <a:close/>
                <a:moveTo>
                  <a:pt x="1480585" y="379362"/>
                </a:moveTo>
                <a:lnTo>
                  <a:pt x="1474870" y="369379"/>
                </a:lnTo>
                <a:lnTo>
                  <a:pt x="1485691" y="363150"/>
                </a:lnTo>
                <a:lnTo>
                  <a:pt x="1491444" y="373094"/>
                </a:lnTo>
                <a:lnTo>
                  <a:pt x="1480585" y="379362"/>
                </a:lnTo>
                <a:close/>
                <a:moveTo>
                  <a:pt x="1502274" y="366826"/>
                </a:moveTo>
                <a:lnTo>
                  <a:pt x="1496521" y="356892"/>
                </a:lnTo>
                <a:lnTo>
                  <a:pt x="1507389" y="350625"/>
                </a:lnTo>
                <a:lnTo>
                  <a:pt x="1513151" y="360559"/>
                </a:lnTo>
                <a:lnTo>
                  <a:pt x="1502274" y="366826"/>
                </a:lnTo>
                <a:close/>
                <a:moveTo>
                  <a:pt x="1523981" y="354320"/>
                </a:moveTo>
                <a:lnTo>
                  <a:pt x="1518257" y="344328"/>
                </a:lnTo>
                <a:lnTo>
                  <a:pt x="1529077" y="338090"/>
                </a:lnTo>
                <a:lnTo>
                  <a:pt x="1534830" y="348081"/>
                </a:lnTo>
                <a:lnTo>
                  <a:pt x="1523981" y="354320"/>
                </a:lnTo>
                <a:close/>
                <a:moveTo>
                  <a:pt x="1545670" y="341786"/>
                </a:moveTo>
                <a:lnTo>
                  <a:pt x="1539926" y="331822"/>
                </a:lnTo>
                <a:lnTo>
                  <a:pt x="1550756" y="325564"/>
                </a:lnTo>
                <a:lnTo>
                  <a:pt x="1556509" y="335537"/>
                </a:lnTo>
                <a:lnTo>
                  <a:pt x="1545670" y="341786"/>
                </a:lnTo>
                <a:close/>
                <a:moveTo>
                  <a:pt x="1567339" y="329269"/>
                </a:moveTo>
                <a:lnTo>
                  <a:pt x="1561586" y="319344"/>
                </a:lnTo>
                <a:lnTo>
                  <a:pt x="1572416" y="313077"/>
                </a:lnTo>
                <a:lnTo>
                  <a:pt x="1578188" y="322983"/>
                </a:lnTo>
                <a:lnTo>
                  <a:pt x="1567339" y="329269"/>
                </a:lnTo>
                <a:close/>
                <a:moveTo>
                  <a:pt x="1589037" y="316773"/>
                </a:moveTo>
                <a:lnTo>
                  <a:pt x="1583293" y="306810"/>
                </a:lnTo>
                <a:lnTo>
                  <a:pt x="1594133" y="300514"/>
                </a:lnTo>
                <a:lnTo>
                  <a:pt x="1599895" y="310496"/>
                </a:lnTo>
                <a:lnTo>
                  <a:pt x="1589037" y="316773"/>
                </a:lnTo>
                <a:close/>
                <a:moveTo>
                  <a:pt x="1610725" y="304238"/>
                </a:moveTo>
                <a:lnTo>
                  <a:pt x="1604963" y="294284"/>
                </a:lnTo>
                <a:lnTo>
                  <a:pt x="1615840" y="288036"/>
                </a:lnTo>
                <a:lnTo>
                  <a:pt x="1621593" y="297942"/>
                </a:lnTo>
                <a:lnTo>
                  <a:pt x="1610725" y="304238"/>
                </a:lnTo>
                <a:close/>
                <a:moveTo>
                  <a:pt x="1632404" y="291732"/>
                </a:moveTo>
                <a:lnTo>
                  <a:pt x="1626699" y="281759"/>
                </a:lnTo>
                <a:lnTo>
                  <a:pt x="1637538" y="275472"/>
                </a:lnTo>
                <a:lnTo>
                  <a:pt x="1643244" y="285464"/>
                </a:lnTo>
                <a:lnTo>
                  <a:pt x="1632404" y="291732"/>
                </a:lnTo>
                <a:close/>
                <a:moveTo>
                  <a:pt x="1654083" y="279178"/>
                </a:moveTo>
                <a:lnTo>
                  <a:pt x="1648378" y="269214"/>
                </a:lnTo>
                <a:lnTo>
                  <a:pt x="1659198" y="262947"/>
                </a:lnTo>
                <a:lnTo>
                  <a:pt x="1664951" y="272919"/>
                </a:lnTo>
                <a:lnTo>
                  <a:pt x="1654083" y="279178"/>
                </a:lnTo>
                <a:close/>
                <a:moveTo>
                  <a:pt x="1675829" y="266662"/>
                </a:moveTo>
                <a:lnTo>
                  <a:pt x="1670028" y="256717"/>
                </a:lnTo>
                <a:lnTo>
                  <a:pt x="1680877" y="250441"/>
                </a:lnTo>
                <a:lnTo>
                  <a:pt x="1686649" y="260385"/>
                </a:lnTo>
                <a:lnTo>
                  <a:pt x="1675829" y="266662"/>
                </a:lnTo>
                <a:close/>
                <a:moveTo>
                  <a:pt x="1697479" y="254136"/>
                </a:moveTo>
                <a:lnTo>
                  <a:pt x="1691755" y="244173"/>
                </a:lnTo>
                <a:lnTo>
                  <a:pt x="1702594" y="237915"/>
                </a:lnTo>
                <a:lnTo>
                  <a:pt x="1708328" y="247898"/>
                </a:lnTo>
                <a:lnTo>
                  <a:pt x="1697479" y="254136"/>
                </a:lnTo>
                <a:close/>
                <a:moveTo>
                  <a:pt x="1719186" y="241621"/>
                </a:moveTo>
                <a:lnTo>
                  <a:pt x="1713433" y="231629"/>
                </a:lnTo>
                <a:lnTo>
                  <a:pt x="1724273" y="225400"/>
                </a:lnTo>
                <a:lnTo>
                  <a:pt x="1730007" y="235372"/>
                </a:lnTo>
                <a:lnTo>
                  <a:pt x="1719186" y="241621"/>
                </a:lnTo>
                <a:close/>
                <a:moveTo>
                  <a:pt x="1740865" y="229095"/>
                </a:moveTo>
                <a:lnTo>
                  <a:pt x="1735093" y="219160"/>
                </a:lnTo>
                <a:lnTo>
                  <a:pt x="1745961" y="212874"/>
                </a:lnTo>
                <a:lnTo>
                  <a:pt x="1751724" y="222799"/>
                </a:lnTo>
                <a:lnTo>
                  <a:pt x="1740865" y="229095"/>
                </a:lnTo>
                <a:close/>
                <a:moveTo>
                  <a:pt x="1762535" y="216579"/>
                </a:moveTo>
                <a:lnTo>
                  <a:pt x="1756801" y="206587"/>
                </a:lnTo>
                <a:lnTo>
                  <a:pt x="1767640" y="200349"/>
                </a:lnTo>
                <a:lnTo>
                  <a:pt x="1773393" y="210312"/>
                </a:lnTo>
                <a:lnTo>
                  <a:pt x="1762535" y="216579"/>
                </a:lnTo>
                <a:close/>
                <a:moveTo>
                  <a:pt x="1784233" y="204045"/>
                </a:moveTo>
                <a:lnTo>
                  <a:pt x="1778480" y="194110"/>
                </a:lnTo>
                <a:lnTo>
                  <a:pt x="1789338" y="187823"/>
                </a:lnTo>
                <a:lnTo>
                  <a:pt x="1795091" y="197777"/>
                </a:lnTo>
                <a:lnTo>
                  <a:pt x="1784233" y="204045"/>
                </a:lnTo>
                <a:close/>
                <a:moveTo>
                  <a:pt x="1805950" y="191557"/>
                </a:moveTo>
                <a:lnTo>
                  <a:pt x="1800206" y="181556"/>
                </a:lnTo>
                <a:lnTo>
                  <a:pt x="1811026" y="175307"/>
                </a:lnTo>
                <a:lnTo>
                  <a:pt x="1816751" y="185290"/>
                </a:lnTo>
                <a:lnTo>
                  <a:pt x="1805950" y="191557"/>
                </a:lnTo>
                <a:close/>
                <a:moveTo>
                  <a:pt x="1827609" y="179012"/>
                </a:moveTo>
                <a:lnTo>
                  <a:pt x="1821857" y="169040"/>
                </a:lnTo>
                <a:lnTo>
                  <a:pt x="1832715" y="162773"/>
                </a:lnTo>
                <a:lnTo>
                  <a:pt x="1838458" y="172755"/>
                </a:lnTo>
                <a:lnTo>
                  <a:pt x="1827609" y="179012"/>
                </a:lnTo>
                <a:close/>
                <a:moveTo>
                  <a:pt x="1849327" y="166458"/>
                </a:moveTo>
                <a:lnTo>
                  <a:pt x="1843545" y="156533"/>
                </a:lnTo>
                <a:lnTo>
                  <a:pt x="1854394" y="150276"/>
                </a:lnTo>
                <a:lnTo>
                  <a:pt x="1860166" y="160191"/>
                </a:lnTo>
                <a:lnTo>
                  <a:pt x="1849327" y="166458"/>
                </a:lnTo>
                <a:close/>
                <a:moveTo>
                  <a:pt x="1870986" y="153981"/>
                </a:moveTo>
                <a:lnTo>
                  <a:pt x="1865233" y="143999"/>
                </a:lnTo>
                <a:lnTo>
                  <a:pt x="1876101" y="137760"/>
                </a:lnTo>
                <a:lnTo>
                  <a:pt x="1881845" y="147704"/>
                </a:lnTo>
                <a:lnTo>
                  <a:pt x="1870986" y="153981"/>
                </a:lnTo>
                <a:close/>
                <a:moveTo>
                  <a:pt x="1892685" y="141446"/>
                </a:moveTo>
                <a:lnTo>
                  <a:pt x="1886941" y="131473"/>
                </a:lnTo>
                <a:lnTo>
                  <a:pt x="1897771" y="125216"/>
                </a:lnTo>
                <a:lnTo>
                  <a:pt x="1903514" y="135178"/>
                </a:lnTo>
                <a:lnTo>
                  <a:pt x="1892685" y="141446"/>
                </a:lnTo>
                <a:close/>
                <a:moveTo>
                  <a:pt x="1914382" y="128940"/>
                </a:moveTo>
                <a:lnTo>
                  <a:pt x="1908620" y="118957"/>
                </a:lnTo>
                <a:lnTo>
                  <a:pt x="1919488" y="112709"/>
                </a:lnTo>
                <a:lnTo>
                  <a:pt x="1925212" y="122672"/>
                </a:lnTo>
                <a:lnTo>
                  <a:pt x="1914382" y="128940"/>
                </a:lnTo>
                <a:close/>
                <a:moveTo>
                  <a:pt x="1936052" y="116386"/>
                </a:moveTo>
                <a:lnTo>
                  <a:pt x="1930337" y="106442"/>
                </a:lnTo>
                <a:lnTo>
                  <a:pt x="1941157" y="100174"/>
                </a:lnTo>
                <a:lnTo>
                  <a:pt x="1946900" y="110128"/>
                </a:lnTo>
                <a:lnTo>
                  <a:pt x="1936052" y="116386"/>
                </a:lnTo>
                <a:close/>
                <a:moveTo>
                  <a:pt x="1957778" y="103870"/>
                </a:moveTo>
                <a:lnTo>
                  <a:pt x="1951997" y="93926"/>
                </a:lnTo>
                <a:lnTo>
                  <a:pt x="1962827" y="87677"/>
                </a:lnTo>
                <a:lnTo>
                  <a:pt x="1968627" y="97602"/>
                </a:lnTo>
                <a:lnTo>
                  <a:pt x="1957778" y="103870"/>
                </a:lnTo>
                <a:close/>
                <a:moveTo>
                  <a:pt x="1979429" y="91364"/>
                </a:moveTo>
                <a:lnTo>
                  <a:pt x="1973713" y="81381"/>
                </a:lnTo>
                <a:lnTo>
                  <a:pt x="1984534" y="75123"/>
                </a:lnTo>
                <a:lnTo>
                  <a:pt x="1990297" y="85106"/>
                </a:lnTo>
                <a:lnTo>
                  <a:pt x="1979429" y="91364"/>
                </a:lnTo>
                <a:close/>
                <a:moveTo>
                  <a:pt x="2001108" y="78838"/>
                </a:moveTo>
                <a:lnTo>
                  <a:pt x="1995354" y="68837"/>
                </a:lnTo>
                <a:lnTo>
                  <a:pt x="2006213" y="62598"/>
                </a:lnTo>
                <a:lnTo>
                  <a:pt x="2011956" y="72580"/>
                </a:lnTo>
                <a:lnTo>
                  <a:pt x="2001108" y="78838"/>
                </a:lnTo>
                <a:close/>
                <a:moveTo>
                  <a:pt x="2022824" y="66294"/>
                </a:moveTo>
                <a:lnTo>
                  <a:pt x="2017053" y="56369"/>
                </a:lnTo>
                <a:lnTo>
                  <a:pt x="2027911" y="50101"/>
                </a:lnTo>
                <a:lnTo>
                  <a:pt x="2033674" y="60017"/>
                </a:lnTo>
                <a:lnTo>
                  <a:pt x="2022824" y="66294"/>
                </a:lnTo>
                <a:close/>
                <a:moveTo>
                  <a:pt x="2044494" y="53797"/>
                </a:moveTo>
                <a:lnTo>
                  <a:pt x="2038779" y="43805"/>
                </a:lnTo>
                <a:lnTo>
                  <a:pt x="2049628" y="37576"/>
                </a:lnTo>
                <a:lnTo>
                  <a:pt x="2055353" y="47558"/>
                </a:lnTo>
                <a:lnTo>
                  <a:pt x="2044494" y="53797"/>
                </a:lnTo>
                <a:close/>
                <a:moveTo>
                  <a:pt x="2066192" y="41271"/>
                </a:moveTo>
                <a:lnTo>
                  <a:pt x="2060448" y="31309"/>
                </a:lnTo>
                <a:lnTo>
                  <a:pt x="2071250" y="25041"/>
                </a:lnTo>
                <a:lnTo>
                  <a:pt x="2077041" y="34994"/>
                </a:lnTo>
                <a:lnTo>
                  <a:pt x="2066192" y="41271"/>
                </a:lnTo>
                <a:close/>
                <a:moveTo>
                  <a:pt x="2087880" y="28746"/>
                </a:moveTo>
                <a:lnTo>
                  <a:pt x="2082136" y="18764"/>
                </a:lnTo>
                <a:lnTo>
                  <a:pt x="2092976" y="12506"/>
                </a:lnTo>
                <a:lnTo>
                  <a:pt x="2098710" y="22488"/>
                </a:lnTo>
                <a:lnTo>
                  <a:pt x="2087880" y="28746"/>
                </a:lnTo>
                <a:close/>
                <a:moveTo>
                  <a:pt x="2109559" y="16221"/>
                </a:moveTo>
                <a:lnTo>
                  <a:pt x="2103844" y="6239"/>
                </a:lnTo>
                <a:lnTo>
                  <a:pt x="2114665" y="0"/>
                </a:lnTo>
                <a:lnTo>
                  <a:pt x="2120418" y="9944"/>
                </a:lnTo>
                <a:lnTo>
                  <a:pt x="2109559" y="16221"/>
                </a:lnTo>
                <a:close/>
              </a:path>
            </a:pathLst>
          </a:custGeom>
          <a:solidFill>
            <a:srgbClr val="58595B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2153" name="Grafik 2115">
            <a:extLst>
              <a:ext uri="{FF2B5EF4-FFF2-40B4-BE49-F238E27FC236}">
                <a16:creationId xmlns:a16="http://schemas.microsoft.com/office/drawing/2014/main" id="{E049B59F-029A-440E-A663-E55780612A50}"/>
              </a:ext>
            </a:extLst>
          </p:cNvPr>
          <p:cNvGrpSpPr/>
          <p:nvPr/>
        </p:nvGrpSpPr>
        <p:grpSpPr>
          <a:xfrm>
            <a:off x="5177989" y="3992127"/>
            <a:ext cx="1853888" cy="1503835"/>
            <a:chOff x="5177989" y="3992127"/>
            <a:chExt cx="1853888" cy="1503835"/>
          </a:xfrm>
        </p:grpSpPr>
        <p:sp>
          <p:nvSpPr>
            <p:cNvPr id="2154" name="Freihandform: Form 2153">
              <a:extLst>
                <a:ext uri="{FF2B5EF4-FFF2-40B4-BE49-F238E27FC236}">
                  <a16:creationId xmlns:a16="http://schemas.microsoft.com/office/drawing/2014/main" id="{B2CFCE5F-9662-4658-B561-CDBF3F40BDB1}"/>
                </a:ext>
              </a:extLst>
            </p:cNvPr>
            <p:cNvSpPr/>
            <p:nvPr/>
          </p:nvSpPr>
          <p:spPr>
            <a:xfrm>
              <a:off x="5182990" y="3992127"/>
              <a:ext cx="1843858" cy="1101899"/>
            </a:xfrm>
            <a:custGeom>
              <a:avLst/>
              <a:gdLst>
                <a:gd name="connsiteX0" fmla="*/ 921906 w 1843858"/>
                <a:gd name="connsiteY0" fmla="*/ 1101900 h 1101899"/>
                <a:gd name="connsiteX1" fmla="*/ 0 w 1843858"/>
                <a:gd name="connsiteY1" fmla="*/ 550954 h 1101899"/>
                <a:gd name="connsiteX2" fmla="*/ 921906 w 1843858"/>
                <a:gd name="connsiteY2" fmla="*/ 0 h 1101899"/>
                <a:gd name="connsiteX3" fmla="*/ 1843859 w 1843858"/>
                <a:gd name="connsiteY3" fmla="*/ 550954 h 1101899"/>
                <a:gd name="connsiteX4" fmla="*/ 921906 w 1843858"/>
                <a:gd name="connsiteY4" fmla="*/ 1101900 h 110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858" h="1101899">
                  <a:moveTo>
                    <a:pt x="921906" y="1101900"/>
                  </a:moveTo>
                  <a:lnTo>
                    <a:pt x="0" y="550954"/>
                  </a:lnTo>
                  <a:lnTo>
                    <a:pt x="921906" y="0"/>
                  </a:lnTo>
                  <a:lnTo>
                    <a:pt x="1843859" y="550954"/>
                  </a:lnTo>
                  <a:lnTo>
                    <a:pt x="921906" y="1101900"/>
                  </a:ln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55" name="Freihandform: Form 2154">
              <a:extLst>
                <a:ext uri="{FF2B5EF4-FFF2-40B4-BE49-F238E27FC236}">
                  <a16:creationId xmlns:a16="http://schemas.microsoft.com/office/drawing/2014/main" id="{44D6AF8D-08CA-4855-8389-ED53A5779BEB}"/>
                </a:ext>
              </a:extLst>
            </p:cNvPr>
            <p:cNvSpPr/>
            <p:nvPr/>
          </p:nvSpPr>
          <p:spPr>
            <a:xfrm>
              <a:off x="5177989" y="4543081"/>
              <a:ext cx="926906" cy="952881"/>
            </a:xfrm>
            <a:custGeom>
              <a:avLst/>
              <a:gdLst>
                <a:gd name="connsiteX0" fmla="*/ 926906 w 926906"/>
                <a:gd name="connsiteY0" fmla="*/ 952881 h 952881"/>
                <a:gd name="connsiteX1" fmla="*/ 0 w 926906"/>
                <a:gd name="connsiteY1" fmla="*/ 401936 h 952881"/>
                <a:gd name="connsiteX2" fmla="*/ 0 w 926906"/>
                <a:gd name="connsiteY2" fmla="*/ 0 h 952881"/>
                <a:gd name="connsiteX3" fmla="*/ 926906 w 926906"/>
                <a:gd name="connsiteY3" fmla="*/ 550945 h 952881"/>
                <a:gd name="connsiteX4" fmla="*/ 926906 w 926906"/>
                <a:gd name="connsiteY4" fmla="*/ 952881 h 95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906" h="952881">
                  <a:moveTo>
                    <a:pt x="926906" y="952881"/>
                  </a:moveTo>
                  <a:lnTo>
                    <a:pt x="0" y="401936"/>
                  </a:lnTo>
                  <a:lnTo>
                    <a:pt x="0" y="0"/>
                  </a:lnTo>
                  <a:lnTo>
                    <a:pt x="926906" y="550945"/>
                  </a:lnTo>
                  <a:lnTo>
                    <a:pt x="926906" y="952881"/>
                  </a:lnTo>
                  <a:close/>
                </a:path>
              </a:pathLst>
            </a:custGeom>
            <a:solidFill>
              <a:srgbClr val="C00000">
                <a:alpha val="10000"/>
              </a:srgbClr>
            </a:solidFill>
            <a:ln w="9525" cap="flat">
              <a:solidFill>
                <a:schemeClr val="bg2">
                  <a:lumMod val="50000"/>
                  <a:alpha val="1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56" name="Freihandform: Form 2155">
              <a:extLst>
                <a:ext uri="{FF2B5EF4-FFF2-40B4-BE49-F238E27FC236}">
                  <a16:creationId xmlns:a16="http://schemas.microsoft.com/office/drawing/2014/main" id="{0A628AF5-56C7-42D7-97DE-D977521DB794}"/>
                </a:ext>
              </a:extLst>
            </p:cNvPr>
            <p:cNvSpPr/>
            <p:nvPr/>
          </p:nvSpPr>
          <p:spPr>
            <a:xfrm>
              <a:off x="6104895" y="4543081"/>
              <a:ext cx="926982" cy="952881"/>
            </a:xfrm>
            <a:custGeom>
              <a:avLst/>
              <a:gdLst>
                <a:gd name="connsiteX0" fmla="*/ 0 w 926982"/>
                <a:gd name="connsiteY0" fmla="*/ 952881 h 952881"/>
                <a:gd name="connsiteX1" fmla="*/ 926983 w 926982"/>
                <a:gd name="connsiteY1" fmla="*/ 401936 h 952881"/>
                <a:gd name="connsiteX2" fmla="*/ 926983 w 926982"/>
                <a:gd name="connsiteY2" fmla="*/ 0 h 952881"/>
                <a:gd name="connsiteX3" fmla="*/ 0 w 926982"/>
                <a:gd name="connsiteY3" fmla="*/ 550945 h 952881"/>
                <a:gd name="connsiteX4" fmla="*/ 0 w 926982"/>
                <a:gd name="connsiteY4" fmla="*/ 952881 h 95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982" h="952881">
                  <a:moveTo>
                    <a:pt x="0" y="952881"/>
                  </a:moveTo>
                  <a:lnTo>
                    <a:pt x="926983" y="401936"/>
                  </a:lnTo>
                  <a:lnTo>
                    <a:pt x="926983" y="0"/>
                  </a:lnTo>
                  <a:lnTo>
                    <a:pt x="0" y="550945"/>
                  </a:lnTo>
                  <a:lnTo>
                    <a:pt x="0" y="952881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2157" name="Freihandform: Form 2156">
            <a:extLst>
              <a:ext uri="{FF2B5EF4-FFF2-40B4-BE49-F238E27FC236}">
                <a16:creationId xmlns:a16="http://schemas.microsoft.com/office/drawing/2014/main" id="{01FF53B0-4786-4B96-9499-FADCC04430F9}"/>
              </a:ext>
            </a:extLst>
          </p:cNvPr>
          <p:cNvSpPr/>
          <p:nvPr/>
        </p:nvSpPr>
        <p:spPr>
          <a:xfrm>
            <a:off x="5179418" y="2607744"/>
            <a:ext cx="1843849" cy="1101833"/>
          </a:xfrm>
          <a:custGeom>
            <a:avLst/>
            <a:gdLst>
              <a:gd name="connsiteX0" fmla="*/ 921887 w 1843849"/>
              <a:gd name="connsiteY0" fmla="*/ 1101833 h 1101833"/>
              <a:gd name="connsiteX1" fmla="*/ 0 w 1843849"/>
              <a:gd name="connsiteY1" fmla="*/ 550917 h 1101833"/>
              <a:gd name="connsiteX2" fmla="*/ 921887 w 1843849"/>
              <a:gd name="connsiteY2" fmla="*/ 0 h 1101833"/>
              <a:gd name="connsiteX3" fmla="*/ 1843850 w 1843849"/>
              <a:gd name="connsiteY3" fmla="*/ 550917 h 1101833"/>
              <a:gd name="connsiteX4" fmla="*/ 921887 w 1843849"/>
              <a:gd name="connsiteY4" fmla="*/ 1101833 h 110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849" h="1101833">
                <a:moveTo>
                  <a:pt x="921887" y="1101833"/>
                </a:moveTo>
                <a:lnTo>
                  <a:pt x="0" y="550917"/>
                </a:lnTo>
                <a:lnTo>
                  <a:pt x="921887" y="0"/>
                </a:lnTo>
                <a:lnTo>
                  <a:pt x="1843850" y="550917"/>
                </a:lnTo>
                <a:lnTo>
                  <a:pt x="921887" y="1101833"/>
                </a:ln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2158" name="Grafik 2115">
            <a:extLst>
              <a:ext uri="{FF2B5EF4-FFF2-40B4-BE49-F238E27FC236}">
                <a16:creationId xmlns:a16="http://schemas.microsoft.com/office/drawing/2014/main" id="{BB44EE89-3A9B-4E14-B66F-46AA6607790A}"/>
              </a:ext>
            </a:extLst>
          </p:cNvPr>
          <p:cNvGrpSpPr/>
          <p:nvPr/>
        </p:nvGrpSpPr>
        <p:grpSpPr>
          <a:xfrm>
            <a:off x="5166749" y="1879330"/>
            <a:ext cx="1853889" cy="1503788"/>
            <a:chOff x="5166749" y="1879330"/>
            <a:chExt cx="1853889" cy="1503788"/>
          </a:xfrm>
        </p:grpSpPr>
        <p:sp>
          <p:nvSpPr>
            <p:cNvPr id="2159" name="Freihandform: Form 2158">
              <a:extLst>
                <a:ext uri="{FF2B5EF4-FFF2-40B4-BE49-F238E27FC236}">
                  <a16:creationId xmlns:a16="http://schemas.microsoft.com/office/drawing/2014/main" id="{7C318490-8B7B-4B4A-9B0C-B253C4AB1BF7}"/>
                </a:ext>
              </a:extLst>
            </p:cNvPr>
            <p:cNvSpPr/>
            <p:nvPr/>
          </p:nvSpPr>
          <p:spPr>
            <a:xfrm>
              <a:off x="5171788" y="1879330"/>
              <a:ext cx="1843858" cy="1101851"/>
            </a:xfrm>
            <a:custGeom>
              <a:avLst/>
              <a:gdLst>
                <a:gd name="connsiteX0" fmla="*/ 921887 w 1843858"/>
                <a:gd name="connsiteY0" fmla="*/ 1101852 h 1101851"/>
                <a:gd name="connsiteX1" fmla="*/ 0 w 1843858"/>
                <a:gd name="connsiteY1" fmla="*/ 550917 h 1101851"/>
                <a:gd name="connsiteX2" fmla="*/ 921887 w 1843858"/>
                <a:gd name="connsiteY2" fmla="*/ 0 h 1101851"/>
                <a:gd name="connsiteX3" fmla="*/ 1843859 w 1843858"/>
                <a:gd name="connsiteY3" fmla="*/ 550917 h 1101851"/>
                <a:gd name="connsiteX4" fmla="*/ 921887 w 1843858"/>
                <a:gd name="connsiteY4" fmla="*/ 1101852 h 110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858" h="1101851">
                  <a:moveTo>
                    <a:pt x="921887" y="1101852"/>
                  </a:moveTo>
                  <a:lnTo>
                    <a:pt x="0" y="550917"/>
                  </a:lnTo>
                  <a:lnTo>
                    <a:pt x="921887" y="0"/>
                  </a:lnTo>
                  <a:lnTo>
                    <a:pt x="1843859" y="550917"/>
                  </a:lnTo>
                  <a:lnTo>
                    <a:pt x="921887" y="1101852"/>
                  </a:lnTo>
                  <a:close/>
                </a:path>
              </a:pathLst>
            </a:custGeom>
            <a:solidFill>
              <a:srgbClr val="2A276C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60" name="Freihandform: Form 2159">
              <a:extLst>
                <a:ext uri="{FF2B5EF4-FFF2-40B4-BE49-F238E27FC236}">
                  <a16:creationId xmlns:a16="http://schemas.microsoft.com/office/drawing/2014/main" id="{84426E55-875D-4252-95E8-9DA40A537687}"/>
                </a:ext>
              </a:extLst>
            </p:cNvPr>
            <p:cNvSpPr/>
            <p:nvPr/>
          </p:nvSpPr>
          <p:spPr>
            <a:xfrm>
              <a:off x="5166749" y="2430246"/>
              <a:ext cx="926915" cy="952871"/>
            </a:xfrm>
            <a:custGeom>
              <a:avLst/>
              <a:gdLst>
                <a:gd name="connsiteX0" fmla="*/ 926916 w 926915"/>
                <a:gd name="connsiteY0" fmla="*/ 952872 h 952871"/>
                <a:gd name="connsiteX1" fmla="*/ 0 w 926915"/>
                <a:gd name="connsiteY1" fmla="*/ 401955 h 952871"/>
                <a:gd name="connsiteX2" fmla="*/ 0 w 926915"/>
                <a:gd name="connsiteY2" fmla="*/ 0 h 952871"/>
                <a:gd name="connsiteX3" fmla="*/ 926916 w 926915"/>
                <a:gd name="connsiteY3" fmla="*/ 550935 h 952871"/>
                <a:gd name="connsiteX4" fmla="*/ 926916 w 926915"/>
                <a:gd name="connsiteY4" fmla="*/ 952872 h 95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915" h="952871">
                  <a:moveTo>
                    <a:pt x="926916" y="952872"/>
                  </a:moveTo>
                  <a:lnTo>
                    <a:pt x="0" y="401955"/>
                  </a:lnTo>
                  <a:lnTo>
                    <a:pt x="0" y="0"/>
                  </a:lnTo>
                  <a:lnTo>
                    <a:pt x="926916" y="550935"/>
                  </a:lnTo>
                  <a:lnTo>
                    <a:pt x="926916" y="952872"/>
                  </a:lnTo>
                  <a:close/>
                </a:path>
              </a:pathLst>
            </a:custGeom>
            <a:solidFill>
              <a:srgbClr val="F1F2F2">
                <a:alpha val="10000"/>
              </a:srgbClr>
            </a:solidFill>
            <a:ln w="9525" cap="flat">
              <a:solidFill>
                <a:schemeClr val="bg2">
                  <a:lumMod val="50000"/>
                  <a:alpha val="1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61" name="Freihandform: Form 2160">
              <a:extLst>
                <a:ext uri="{FF2B5EF4-FFF2-40B4-BE49-F238E27FC236}">
                  <a16:creationId xmlns:a16="http://schemas.microsoft.com/office/drawing/2014/main" id="{EAFB7146-AA16-41F2-B5F7-19CDDF7687EB}"/>
                </a:ext>
              </a:extLst>
            </p:cNvPr>
            <p:cNvSpPr/>
            <p:nvPr/>
          </p:nvSpPr>
          <p:spPr>
            <a:xfrm>
              <a:off x="6093675" y="2430246"/>
              <a:ext cx="926963" cy="952871"/>
            </a:xfrm>
            <a:custGeom>
              <a:avLst/>
              <a:gdLst>
                <a:gd name="connsiteX0" fmla="*/ 0 w 926963"/>
                <a:gd name="connsiteY0" fmla="*/ 952872 h 952871"/>
                <a:gd name="connsiteX1" fmla="*/ 926964 w 926963"/>
                <a:gd name="connsiteY1" fmla="*/ 401955 h 952871"/>
                <a:gd name="connsiteX2" fmla="*/ 926964 w 926963"/>
                <a:gd name="connsiteY2" fmla="*/ 0 h 952871"/>
                <a:gd name="connsiteX3" fmla="*/ 0 w 926963"/>
                <a:gd name="connsiteY3" fmla="*/ 550935 h 952871"/>
                <a:gd name="connsiteX4" fmla="*/ 0 w 926963"/>
                <a:gd name="connsiteY4" fmla="*/ 952872 h 95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963" h="952871">
                  <a:moveTo>
                    <a:pt x="0" y="952872"/>
                  </a:moveTo>
                  <a:lnTo>
                    <a:pt x="926964" y="401955"/>
                  </a:lnTo>
                  <a:lnTo>
                    <a:pt x="926964" y="0"/>
                  </a:lnTo>
                  <a:lnTo>
                    <a:pt x="0" y="550935"/>
                  </a:lnTo>
                  <a:lnTo>
                    <a:pt x="0" y="952872"/>
                  </a:ln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2162" name="Freihandform: Form 2161">
            <a:extLst>
              <a:ext uri="{FF2B5EF4-FFF2-40B4-BE49-F238E27FC236}">
                <a16:creationId xmlns:a16="http://schemas.microsoft.com/office/drawing/2014/main" id="{20CA1F91-4E10-4949-8FAB-F692DE14B083}"/>
              </a:ext>
            </a:extLst>
          </p:cNvPr>
          <p:cNvSpPr/>
          <p:nvPr/>
        </p:nvSpPr>
        <p:spPr>
          <a:xfrm>
            <a:off x="5177979" y="3158661"/>
            <a:ext cx="926915" cy="1935727"/>
          </a:xfrm>
          <a:custGeom>
            <a:avLst/>
            <a:gdLst>
              <a:gd name="connsiteX0" fmla="*/ 926916 w 926915"/>
              <a:gd name="connsiteY0" fmla="*/ 1935728 h 1935727"/>
              <a:gd name="connsiteX1" fmla="*/ 0 w 926915"/>
              <a:gd name="connsiteY1" fmla="*/ 1384830 h 1935727"/>
              <a:gd name="connsiteX2" fmla="*/ 0 w 926915"/>
              <a:gd name="connsiteY2" fmla="*/ 0 h 1935727"/>
              <a:gd name="connsiteX3" fmla="*/ 926916 w 926915"/>
              <a:gd name="connsiteY3" fmla="*/ 550916 h 1935727"/>
              <a:gd name="connsiteX4" fmla="*/ 926916 w 926915"/>
              <a:gd name="connsiteY4" fmla="*/ 1935728 h 193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915" h="1935727">
                <a:moveTo>
                  <a:pt x="926916" y="1935728"/>
                </a:moveTo>
                <a:lnTo>
                  <a:pt x="0" y="1384830"/>
                </a:lnTo>
                <a:lnTo>
                  <a:pt x="0" y="0"/>
                </a:lnTo>
                <a:lnTo>
                  <a:pt x="926916" y="550916"/>
                </a:lnTo>
                <a:lnTo>
                  <a:pt x="926916" y="1935728"/>
                </a:lnTo>
                <a:close/>
              </a:path>
            </a:pathLst>
          </a:custGeom>
          <a:solidFill>
            <a:srgbClr val="C00000">
              <a:alpha val="5000"/>
            </a:srgb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63" name="Freihandform: Form 2162">
            <a:extLst>
              <a:ext uri="{FF2B5EF4-FFF2-40B4-BE49-F238E27FC236}">
                <a16:creationId xmlns:a16="http://schemas.microsoft.com/office/drawing/2014/main" id="{10264DE7-2899-47A9-989A-639523727C11}"/>
              </a:ext>
            </a:extLst>
          </p:cNvPr>
          <p:cNvSpPr/>
          <p:nvPr/>
        </p:nvSpPr>
        <p:spPr>
          <a:xfrm>
            <a:off x="6101304" y="3158661"/>
            <a:ext cx="926963" cy="1935727"/>
          </a:xfrm>
          <a:custGeom>
            <a:avLst/>
            <a:gdLst>
              <a:gd name="connsiteX0" fmla="*/ 0 w 926963"/>
              <a:gd name="connsiteY0" fmla="*/ 1935728 h 1935727"/>
              <a:gd name="connsiteX1" fmla="*/ 926964 w 926963"/>
              <a:gd name="connsiteY1" fmla="*/ 1384830 h 1935727"/>
              <a:gd name="connsiteX2" fmla="*/ 926964 w 926963"/>
              <a:gd name="connsiteY2" fmla="*/ 0 h 1935727"/>
              <a:gd name="connsiteX3" fmla="*/ 0 w 926963"/>
              <a:gd name="connsiteY3" fmla="*/ 550916 h 1935727"/>
              <a:gd name="connsiteX4" fmla="*/ 0 w 926963"/>
              <a:gd name="connsiteY4" fmla="*/ 1935728 h 193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963" h="1935727">
                <a:moveTo>
                  <a:pt x="0" y="1935728"/>
                </a:moveTo>
                <a:lnTo>
                  <a:pt x="926964" y="1384830"/>
                </a:lnTo>
                <a:lnTo>
                  <a:pt x="926964" y="0"/>
                </a:lnTo>
                <a:lnTo>
                  <a:pt x="0" y="550916"/>
                </a:lnTo>
                <a:lnTo>
                  <a:pt x="0" y="1935728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 w="9525" cap="flat">
            <a:solidFill>
              <a:schemeClr val="bg2">
                <a:lumMod val="50000"/>
                <a:alpha val="2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2164" name="Grafik 2115">
            <a:extLst>
              <a:ext uri="{FF2B5EF4-FFF2-40B4-BE49-F238E27FC236}">
                <a16:creationId xmlns:a16="http://schemas.microsoft.com/office/drawing/2014/main" id="{DFB77536-D6E1-4ABF-A013-816AA09C8C63}"/>
              </a:ext>
            </a:extLst>
          </p:cNvPr>
          <p:cNvGrpSpPr/>
          <p:nvPr/>
        </p:nvGrpSpPr>
        <p:grpSpPr>
          <a:xfrm>
            <a:off x="5179418" y="1882263"/>
            <a:ext cx="1843849" cy="1101851"/>
            <a:chOff x="5179418" y="1882263"/>
            <a:chExt cx="1843849" cy="1101851"/>
          </a:xfrm>
          <a:noFill/>
        </p:grpSpPr>
        <p:sp>
          <p:nvSpPr>
            <p:cNvPr id="2165" name="Freihandform: Form 2164">
              <a:extLst>
                <a:ext uri="{FF2B5EF4-FFF2-40B4-BE49-F238E27FC236}">
                  <a16:creationId xmlns:a16="http://schemas.microsoft.com/office/drawing/2014/main" id="{CBD5AD29-EF98-4753-8BBA-8C3531225A78}"/>
                </a:ext>
              </a:extLst>
            </p:cNvPr>
            <p:cNvSpPr/>
            <p:nvPr/>
          </p:nvSpPr>
          <p:spPr>
            <a:xfrm>
              <a:off x="5179418" y="1882263"/>
              <a:ext cx="1843849" cy="1101851"/>
            </a:xfrm>
            <a:custGeom>
              <a:avLst/>
              <a:gdLst>
                <a:gd name="connsiteX0" fmla="*/ 921887 w 1843849"/>
                <a:gd name="connsiteY0" fmla="*/ 1101852 h 1101851"/>
                <a:gd name="connsiteX1" fmla="*/ 0 w 1843849"/>
                <a:gd name="connsiteY1" fmla="*/ 550916 h 1101851"/>
                <a:gd name="connsiteX2" fmla="*/ 921887 w 1843849"/>
                <a:gd name="connsiteY2" fmla="*/ 0 h 1101851"/>
                <a:gd name="connsiteX3" fmla="*/ 1843850 w 1843849"/>
                <a:gd name="connsiteY3" fmla="*/ 550916 h 1101851"/>
                <a:gd name="connsiteX4" fmla="*/ 921887 w 1843849"/>
                <a:gd name="connsiteY4" fmla="*/ 1101852 h 110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849" h="1101851">
                  <a:moveTo>
                    <a:pt x="921887" y="1101852"/>
                  </a:moveTo>
                  <a:lnTo>
                    <a:pt x="0" y="550916"/>
                  </a:lnTo>
                  <a:lnTo>
                    <a:pt x="921887" y="0"/>
                  </a:lnTo>
                  <a:lnTo>
                    <a:pt x="1843850" y="550916"/>
                  </a:lnTo>
                  <a:lnTo>
                    <a:pt x="921887" y="1101852"/>
                  </a:ln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66" name="Freihandform: Form 2165">
              <a:extLst>
                <a:ext uri="{FF2B5EF4-FFF2-40B4-BE49-F238E27FC236}">
                  <a16:creationId xmlns:a16="http://schemas.microsoft.com/office/drawing/2014/main" id="{C1A334D4-D1C1-4A21-8130-E0D956E777E6}"/>
                </a:ext>
              </a:extLst>
            </p:cNvPr>
            <p:cNvSpPr/>
            <p:nvPr/>
          </p:nvSpPr>
          <p:spPr>
            <a:xfrm>
              <a:off x="6101304" y="1882263"/>
              <a:ext cx="9525" cy="1101851"/>
            </a:xfrm>
            <a:custGeom>
              <a:avLst/>
              <a:gdLst>
                <a:gd name="connsiteX0" fmla="*/ 0 w 9525"/>
                <a:gd name="connsiteY0" fmla="*/ 0 h 1101851"/>
                <a:gd name="connsiteX1" fmla="*/ 0 w 9525"/>
                <a:gd name="connsiteY1" fmla="*/ 1101852 h 110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01851">
                  <a:moveTo>
                    <a:pt x="0" y="0"/>
                  </a:moveTo>
                  <a:lnTo>
                    <a:pt x="0" y="1101852"/>
                  </a:lnTo>
                </a:path>
              </a:pathLst>
            </a:custGeom>
            <a:noFill/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2167" name="Freihandform: Form 2166">
            <a:extLst>
              <a:ext uri="{FF2B5EF4-FFF2-40B4-BE49-F238E27FC236}">
                <a16:creationId xmlns:a16="http://schemas.microsoft.com/office/drawing/2014/main" id="{4ACB4535-7DA0-4328-A09D-4E8AA28DC17C}"/>
              </a:ext>
            </a:extLst>
          </p:cNvPr>
          <p:cNvSpPr/>
          <p:nvPr/>
        </p:nvSpPr>
        <p:spPr>
          <a:xfrm>
            <a:off x="5171788" y="1879291"/>
            <a:ext cx="1843858" cy="1101880"/>
          </a:xfrm>
          <a:custGeom>
            <a:avLst/>
            <a:gdLst>
              <a:gd name="connsiteX0" fmla="*/ 921887 w 1843858"/>
              <a:gd name="connsiteY0" fmla="*/ 1101881 h 1101880"/>
              <a:gd name="connsiteX1" fmla="*/ 0 w 1843858"/>
              <a:gd name="connsiteY1" fmla="*/ 550926 h 1101880"/>
              <a:gd name="connsiteX2" fmla="*/ 921887 w 1843858"/>
              <a:gd name="connsiteY2" fmla="*/ 0 h 1101880"/>
              <a:gd name="connsiteX3" fmla="*/ 1843859 w 1843858"/>
              <a:gd name="connsiteY3" fmla="*/ 550926 h 1101880"/>
              <a:gd name="connsiteX4" fmla="*/ 921887 w 1843858"/>
              <a:gd name="connsiteY4" fmla="*/ 1101881 h 110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858" h="1101880">
                <a:moveTo>
                  <a:pt x="921887" y="1101881"/>
                </a:moveTo>
                <a:lnTo>
                  <a:pt x="0" y="550926"/>
                </a:lnTo>
                <a:lnTo>
                  <a:pt x="921887" y="0"/>
                </a:lnTo>
                <a:lnTo>
                  <a:pt x="1843859" y="550926"/>
                </a:lnTo>
                <a:lnTo>
                  <a:pt x="921887" y="1101881"/>
                </a:lnTo>
                <a:close/>
              </a:path>
            </a:pathLst>
          </a:custGeom>
          <a:solidFill>
            <a:srgbClr val="C00000">
              <a:alpha val="70000"/>
            </a:srgbClr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68" name="Freihandform: Form 2167">
            <a:extLst>
              <a:ext uri="{FF2B5EF4-FFF2-40B4-BE49-F238E27FC236}">
                <a16:creationId xmlns:a16="http://schemas.microsoft.com/office/drawing/2014/main" id="{76EB64B6-A87D-44EE-9D78-CAFC8418638B}"/>
              </a:ext>
            </a:extLst>
          </p:cNvPr>
          <p:cNvSpPr/>
          <p:nvPr/>
        </p:nvSpPr>
        <p:spPr>
          <a:xfrm>
            <a:off x="6043935" y="2346998"/>
            <a:ext cx="100412" cy="100412"/>
          </a:xfrm>
          <a:custGeom>
            <a:avLst/>
            <a:gdLst>
              <a:gd name="connsiteX0" fmla="*/ 50206 w 100412"/>
              <a:gd name="connsiteY0" fmla="*/ 100412 h 100412"/>
              <a:gd name="connsiteX1" fmla="*/ 100412 w 100412"/>
              <a:gd name="connsiteY1" fmla="*/ 50216 h 100412"/>
              <a:gd name="connsiteX2" fmla="*/ 50206 w 100412"/>
              <a:gd name="connsiteY2" fmla="*/ 0 h 100412"/>
              <a:gd name="connsiteX3" fmla="*/ 0 w 100412"/>
              <a:gd name="connsiteY3" fmla="*/ 50216 h 100412"/>
              <a:gd name="connsiteX4" fmla="*/ 50206 w 100412"/>
              <a:gd name="connsiteY4" fmla="*/ 100412 h 1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2" h="100412">
                <a:moveTo>
                  <a:pt x="50206" y="100412"/>
                </a:moveTo>
                <a:cubicBezTo>
                  <a:pt x="77934" y="100412"/>
                  <a:pt x="100412" y="77943"/>
                  <a:pt x="100412" y="50216"/>
                </a:cubicBezTo>
                <a:cubicBezTo>
                  <a:pt x="100412" y="22488"/>
                  <a:pt x="77934" y="0"/>
                  <a:pt x="50206" y="0"/>
                </a:cubicBezTo>
                <a:cubicBezTo>
                  <a:pt x="22479" y="0"/>
                  <a:pt x="0" y="22488"/>
                  <a:pt x="0" y="50216"/>
                </a:cubicBezTo>
                <a:cubicBezTo>
                  <a:pt x="0" y="77943"/>
                  <a:pt x="22479" y="100412"/>
                  <a:pt x="50206" y="100412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69" name="Freihandform: Form 2168">
            <a:extLst>
              <a:ext uri="{FF2B5EF4-FFF2-40B4-BE49-F238E27FC236}">
                <a16:creationId xmlns:a16="http://schemas.microsoft.com/office/drawing/2014/main" id="{C8E6204D-3117-4E01-B62F-6CAA8EE00288}"/>
              </a:ext>
            </a:extLst>
          </p:cNvPr>
          <p:cNvSpPr/>
          <p:nvPr/>
        </p:nvSpPr>
        <p:spPr>
          <a:xfrm>
            <a:off x="5723391" y="466399"/>
            <a:ext cx="741502" cy="741494"/>
          </a:xfrm>
          <a:custGeom>
            <a:avLst/>
            <a:gdLst>
              <a:gd name="connsiteX0" fmla="*/ 370751 w 741502"/>
              <a:gd name="connsiteY0" fmla="*/ 741495 h 741494"/>
              <a:gd name="connsiteX1" fmla="*/ 741502 w 741502"/>
              <a:gd name="connsiteY1" fmla="*/ 370749 h 741494"/>
              <a:gd name="connsiteX2" fmla="*/ 370751 w 741502"/>
              <a:gd name="connsiteY2" fmla="*/ 0 h 741494"/>
              <a:gd name="connsiteX3" fmla="*/ 0 w 741502"/>
              <a:gd name="connsiteY3" fmla="*/ 370749 h 741494"/>
              <a:gd name="connsiteX4" fmla="*/ 370751 w 741502"/>
              <a:gd name="connsiteY4" fmla="*/ 741495 h 7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502" h="741494">
                <a:moveTo>
                  <a:pt x="370751" y="741495"/>
                </a:moveTo>
                <a:cubicBezTo>
                  <a:pt x="575510" y="741495"/>
                  <a:pt x="741502" y="575512"/>
                  <a:pt x="741502" y="370749"/>
                </a:cubicBezTo>
                <a:cubicBezTo>
                  <a:pt x="741502" y="165989"/>
                  <a:pt x="575510" y="0"/>
                  <a:pt x="370751" y="0"/>
                </a:cubicBezTo>
                <a:cubicBezTo>
                  <a:pt x="165992" y="0"/>
                  <a:pt x="0" y="165989"/>
                  <a:pt x="0" y="370749"/>
                </a:cubicBezTo>
                <a:cubicBezTo>
                  <a:pt x="0" y="575512"/>
                  <a:pt x="165992" y="741495"/>
                  <a:pt x="370751" y="741495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  <a:alpha val="7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0" name="Freihandform: Form 2169">
            <a:extLst>
              <a:ext uri="{FF2B5EF4-FFF2-40B4-BE49-F238E27FC236}">
                <a16:creationId xmlns:a16="http://schemas.microsoft.com/office/drawing/2014/main" id="{5FA453A2-B388-48C7-BB0C-0480BEEA00EC}"/>
              </a:ext>
            </a:extLst>
          </p:cNvPr>
          <p:cNvSpPr/>
          <p:nvPr/>
        </p:nvSpPr>
        <p:spPr>
          <a:xfrm>
            <a:off x="5943085" y="668871"/>
            <a:ext cx="307314" cy="335130"/>
          </a:xfrm>
          <a:custGeom>
            <a:avLst/>
            <a:gdLst>
              <a:gd name="connsiteX0" fmla="*/ 254393 w 307314"/>
              <a:gd name="connsiteY0" fmla="*/ 198452 h 335130"/>
              <a:gd name="connsiteX1" fmla="*/ 243344 w 307314"/>
              <a:gd name="connsiteY1" fmla="*/ 184714 h 335130"/>
              <a:gd name="connsiteX2" fmla="*/ 230705 w 307314"/>
              <a:gd name="connsiteY2" fmla="*/ 197002 h 335130"/>
              <a:gd name="connsiteX3" fmla="*/ 165773 w 307314"/>
              <a:gd name="connsiteY3" fmla="*/ 223381 h 335130"/>
              <a:gd name="connsiteX4" fmla="*/ 165325 w 307314"/>
              <a:gd name="connsiteY4" fmla="*/ 223381 h 335130"/>
              <a:gd name="connsiteX5" fmla="*/ 111642 w 307314"/>
              <a:gd name="connsiteY5" fmla="*/ 203764 h 335130"/>
              <a:gd name="connsiteX6" fmla="*/ 91859 w 307314"/>
              <a:gd name="connsiteY6" fmla="*/ 228907 h 335130"/>
              <a:gd name="connsiteX7" fmla="*/ 165135 w 307314"/>
              <a:gd name="connsiteY7" fmla="*/ 255370 h 335130"/>
              <a:gd name="connsiteX8" fmla="*/ 165763 w 307314"/>
              <a:gd name="connsiteY8" fmla="*/ 255370 h 335130"/>
              <a:gd name="connsiteX9" fmla="*/ 239363 w 307314"/>
              <a:gd name="connsiteY9" fmla="*/ 230915 h 335130"/>
              <a:gd name="connsiteX10" fmla="*/ 265700 w 307314"/>
              <a:gd name="connsiteY10" fmla="*/ 263882 h 335130"/>
              <a:gd name="connsiteX11" fmla="*/ 160353 w 307314"/>
              <a:gd name="connsiteY11" fmla="*/ 303135 h 335130"/>
              <a:gd name="connsiteX12" fmla="*/ 39176 w 307314"/>
              <a:gd name="connsiteY12" fmla="*/ 239790 h 335130"/>
              <a:gd name="connsiteX13" fmla="*/ 76971 w 307314"/>
              <a:gd name="connsiteY13" fmla="*/ 168045 h 335130"/>
              <a:gd name="connsiteX14" fmla="*/ 41691 w 307314"/>
              <a:gd name="connsiteY14" fmla="*/ 98003 h 335130"/>
              <a:gd name="connsiteX15" fmla="*/ 160353 w 307314"/>
              <a:gd name="connsiteY15" fmla="*/ 32026 h 335130"/>
              <a:gd name="connsiteX16" fmla="*/ 265509 w 307314"/>
              <a:gd name="connsiteY16" fmla="*/ 69921 h 335130"/>
              <a:gd name="connsiteX17" fmla="*/ 239049 w 307314"/>
              <a:gd name="connsiteY17" fmla="*/ 101975 h 335130"/>
              <a:gd name="connsiteX18" fmla="*/ 164963 w 307314"/>
              <a:gd name="connsiteY18" fmla="*/ 77074 h 335130"/>
              <a:gd name="connsiteX19" fmla="*/ 91992 w 307314"/>
              <a:gd name="connsiteY19" fmla="*/ 105853 h 335130"/>
              <a:gd name="connsiteX20" fmla="*/ 111680 w 307314"/>
              <a:gd name="connsiteY20" fmla="*/ 131080 h 335130"/>
              <a:gd name="connsiteX21" fmla="*/ 165478 w 307314"/>
              <a:gd name="connsiteY21" fmla="*/ 109063 h 335130"/>
              <a:gd name="connsiteX22" fmla="*/ 166602 w 307314"/>
              <a:gd name="connsiteY22" fmla="*/ 109054 h 335130"/>
              <a:gd name="connsiteX23" fmla="*/ 230229 w 307314"/>
              <a:gd name="connsiteY23" fmla="*/ 135768 h 335130"/>
              <a:gd name="connsiteX24" fmla="*/ 242678 w 307314"/>
              <a:gd name="connsiteY24" fmla="*/ 147814 h 335130"/>
              <a:gd name="connsiteX25" fmla="*/ 306953 w 307314"/>
              <a:gd name="connsiteY25" fmla="*/ 69995 h 335130"/>
              <a:gd name="connsiteX26" fmla="*/ 299123 w 307314"/>
              <a:gd name="connsiteY26" fmla="*/ 59875 h 335130"/>
              <a:gd name="connsiteX27" fmla="*/ 160363 w 307314"/>
              <a:gd name="connsiteY27" fmla="*/ 0 h 335130"/>
              <a:gd name="connsiteX28" fmla="*/ 6543 w 307314"/>
              <a:gd name="connsiteY28" fmla="*/ 97370 h 335130"/>
              <a:gd name="connsiteX29" fmla="*/ 876 w 307314"/>
              <a:gd name="connsiteY29" fmla="*/ 110998 h 335130"/>
              <a:gd name="connsiteX30" fmla="*/ 14030 w 307314"/>
              <a:gd name="connsiteY30" fmla="*/ 117732 h 335130"/>
              <a:gd name="connsiteX31" fmla="*/ 45005 w 307314"/>
              <a:gd name="connsiteY31" fmla="*/ 168036 h 335130"/>
              <a:gd name="connsiteX32" fmla="*/ 12192 w 307314"/>
              <a:gd name="connsiteY32" fmla="*/ 219382 h 335130"/>
              <a:gd name="connsiteX33" fmla="*/ 0 w 307314"/>
              <a:gd name="connsiteY33" fmla="*/ 225567 h 335130"/>
              <a:gd name="connsiteX34" fmla="*/ 4220 w 307314"/>
              <a:gd name="connsiteY34" fmla="*/ 238571 h 335130"/>
              <a:gd name="connsiteX35" fmla="*/ 160372 w 307314"/>
              <a:gd name="connsiteY35" fmla="*/ 335130 h 335130"/>
              <a:gd name="connsiteX36" fmla="*/ 299228 w 307314"/>
              <a:gd name="connsiteY36" fmla="*/ 274709 h 335130"/>
              <a:gd name="connsiteX37" fmla="*/ 307314 w 307314"/>
              <a:gd name="connsiteY37" fmla="*/ 264709 h 335130"/>
              <a:gd name="connsiteX38" fmla="*/ 254393 w 307314"/>
              <a:gd name="connsiteY38" fmla="*/ 198452 h 33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7314" h="335130">
                <a:moveTo>
                  <a:pt x="254393" y="198452"/>
                </a:moveTo>
                <a:lnTo>
                  <a:pt x="243344" y="184714"/>
                </a:lnTo>
                <a:lnTo>
                  <a:pt x="230705" y="197002"/>
                </a:lnTo>
                <a:cubicBezTo>
                  <a:pt x="230438" y="197259"/>
                  <a:pt x="203111" y="223381"/>
                  <a:pt x="165773" y="223381"/>
                </a:cubicBezTo>
                <a:cubicBezTo>
                  <a:pt x="165640" y="223381"/>
                  <a:pt x="165468" y="223381"/>
                  <a:pt x="165325" y="223381"/>
                </a:cubicBezTo>
                <a:cubicBezTo>
                  <a:pt x="136884" y="223200"/>
                  <a:pt x="115814" y="207202"/>
                  <a:pt x="111642" y="203764"/>
                </a:cubicBezTo>
                <a:lnTo>
                  <a:pt x="91859" y="228907"/>
                </a:lnTo>
                <a:cubicBezTo>
                  <a:pt x="100136" y="235612"/>
                  <a:pt x="127559" y="255141"/>
                  <a:pt x="165135" y="255370"/>
                </a:cubicBezTo>
                <a:cubicBezTo>
                  <a:pt x="165344" y="255370"/>
                  <a:pt x="165563" y="255370"/>
                  <a:pt x="165763" y="255370"/>
                </a:cubicBezTo>
                <a:cubicBezTo>
                  <a:pt x="198301" y="255370"/>
                  <a:pt x="224399" y="241345"/>
                  <a:pt x="239363" y="230915"/>
                </a:cubicBezTo>
                <a:lnTo>
                  <a:pt x="265700" y="263882"/>
                </a:lnTo>
                <a:cubicBezTo>
                  <a:pt x="240639" y="287704"/>
                  <a:pt x="200034" y="303135"/>
                  <a:pt x="160353" y="303135"/>
                </a:cubicBezTo>
                <a:cubicBezTo>
                  <a:pt x="114995" y="303135"/>
                  <a:pt x="59855" y="281033"/>
                  <a:pt x="39176" y="239790"/>
                </a:cubicBezTo>
                <a:cubicBezTo>
                  <a:pt x="54102" y="228436"/>
                  <a:pt x="76971" y="205021"/>
                  <a:pt x="76971" y="168045"/>
                </a:cubicBezTo>
                <a:cubicBezTo>
                  <a:pt x="76971" y="132164"/>
                  <a:pt x="56045" y="109414"/>
                  <a:pt x="41691" y="98003"/>
                </a:cubicBezTo>
                <a:cubicBezTo>
                  <a:pt x="63922" y="58055"/>
                  <a:pt x="109985" y="32026"/>
                  <a:pt x="160353" y="32026"/>
                </a:cubicBezTo>
                <a:cubicBezTo>
                  <a:pt x="205111" y="32026"/>
                  <a:pt x="241163" y="45061"/>
                  <a:pt x="265509" y="69921"/>
                </a:cubicBezTo>
                <a:lnTo>
                  <a:pt x="239049" y="101975"/>
                </a:lnTo>
                <a:cubicBezTo>
                  <a:pt x="223847" y="91259"/>
                  <a:pt x="197129" y="76608"/>
                  <a:pt x="164963" y="77074"/>
                </a:cubicBezTo>
                <a:cubicBezTo>
                  <a:pt x="131226" y="77608"/>
                  <a:pt x="104280" y="95842"/>
                  <a:pt x="91992" y="105853"/>
                </a:cubicBezTo>
                <a:lnTo>
                  <a:pt x="111680" y="131080"/>
                </a:lnTo>
                <a:cubicBezTo>
                  <a:pt x="120186" y="124079"/>
                  <a:pt x="140818" y="109454"/>
                  <a:pt x="165478" y="109063"/>
                </a:cubicBezTo>
                <a:cubicBezTo>
                  <a:pt x="165840" y="109063"/>
                  <a:pt x="166221" y="109054"/>
                  <a:pt x="166602" y="109054"/>
                </a:cubicBezTo>
                <a:cubicBezTo>
                  <a:pt x="201834" y="109054"/>
                  <a:pt x="229991" y="135549"/>
                  <a:pt x="230229" y="135768"/>
                </a:cubicBezTo>
                <a:lnTo>
                  <a:pt x="242678" y="147814"/>
                </a:lnTo>
                <a:lnTo>
                  <a:pt x="306953" y="69995"/>
                </a:lnTo>
                <a:lnTo>
                  <a:pt x="299123" y="59875"/>
                </a:lnTo>
                <a:cubicBezTo>
                  <a:pt x="268776" y="20699"/>
                  <a:pt x="220799" y="0"/>
                  <a:pt x="160363" y="0"/>
                </a:cubicBezTo>
                <a:cubicBezTo>
                  <a:pt x="92488" y="0"/>
                  <a:pt x="30651" y="39125"/>
                  <a:pt x="6543" y="97370"/>
                </a:cubicBezTo>
                <a:lnTo>
                  <a:pt x="876" y="110998"/>
                </a:lnTo>
                <a:lnTo>
                  <a:pt x="14030" y="117732"/>
                </a:lnTo>
                <a:cubicBezTo>
                  <a:pt x="14326" y="117884"/>
                  <a:pt x="45005" y="133975"/>
                  <a:pt x="45005" y="168036"/>
                </a:cubicBezTo>
                <a:cubicBezTo>
                  <a:pt x="45005" y="201879"/>
                  <a:pt x="13440" y="218734"/>
                  <a:pt x="12192" y="219382"/>
                </a:cubicBezTo>
                <a:lnTo>
                  <a:pt x="0" y="225567"/>
                </a:lnTo>
                <a:lnTo>
                  <a:pt x="4220" y="238571"/>
                </a:lnTo>
                <a:cubicBezTo>
                  <a:pt x="24755" y="301960"/>
                  <a:pt x="98317" y="335130"/>
                  <a:pt x="160372" y="335130"/>
                </a:cubicBezTo>
                <a:cubicBezTo>
                  <a:pt x="214970" y="335130"/>
                  <a:pt x="269472" y="311408"/>
                  <a:pt x="299228" y="274709"/>
                </a:cubicBezTo>
                <a:lnTo>
                  <a:pt x="307314" y="264709"/>
                </a:lnTo>
                <a:lnTo>
                  <a:pt x="254393" y="198452"/>
                </a:lnTo>
                <a:close/>
              </a:path>
            </a:pathLst>
          </a:custGeom>
          <a:solidFill>
            <a:srgbClr val="F1F2F2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1" name="Freihandform: Form 2170">
            <a:extLst>
              <a:ext uri="{FF2B5EF4-FFF2-40B4-BE49-F238E27FC236}">
                <a16:creationId xmlns:a16="http://schemas.microsoft.com/office/drawing/2014/main" id="{F00576B4-A5C7-4F6F-907F-C0A6A4B22B1D}"/>
              </a:ext>
            </a:extLst>
          </p:cNvPr>
          <p:cNvSpPr/>
          <p:nvPr/>
        </p:nvSpPr>
        <p:spPr>
          <a:xfrm>
            <a:off x="6090560" y="1213418"/>
            <a:ext cx="9525" cy="1181100"/>
          </a:xfrm>
          <a:custGeom>
            <a:avLst/>
            <a:gdLst>
              <a:gd name="connsiteX0" fmla="*/ 0 w 9525"/>
              <a:gd name="connsiteY0" fmla="*/ 1181100 h 1181100"/>
              <a:gd name="connsiteX1" fmla="*/ 0 w 9525"/>
              <a:gd name="connsiteY1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81100">
                <a:moveTo>
                  <a:pt x="0" y="1181100"/>
                </a:move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2" name="Freihandform: Form 2171">
            <a:extLst>
              <a:ext uri="{FF2B5EF4-FFF2-40B4-BE49-F238E27FC236}">
                <a16:creationId xmlns:a16="http://schemas.microsoft.com/office/drawing/2014/main" id="{462073B0-6509-452B-8201-7764E866DC17}"/>
              </a:ext>
            </a:extLst>
          </p:cNvPr>
          <p:cNvSpPr/>
          <p:nvPr/>
        </p:nvSpPr>
        <p:spPr>
          <a:xfrm>
            <a:off x="3119437" y="1971675"/>
            <a:ext cx="1714500" cy="1714500"/>
          </a:xfrm>
          <a:custGeom>
            <a:avLst/>
            <a:gdLst>
              <a:gd name="connsiteX0" fmla="*/ 1714500 w 1714500"/>
              <a:gd name="connsiteY0" fmla="*/ 0 h 1714500"/>
              <a:gd name="connsiteX1" fmla="*/ 0 w 1714500"/>
              <a:gd name="connsiteY1" fmla="*/ 0 h 1714500"/>
              <a:gd name="connsiteX2" fmla="*/ 0 w 1714500"/>
              <a:gd name="connsiteY2" fmla="*/ 1714500 h 1714500"/>
              <a:gd name="connsiteX3" fmla="*/ 1714500 w 1714500"/>
              <a:gd name="connsiteY3" fmla="*/ 1714500 h 1714500"/>
              <a:gd name="connsiteX4" fmla="*/ 1714500 w 171450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714500">
                <a:moveTo>
                  <a:pt x="1714500" y="0"/>
                </a:moveTo>
                <a:lnTo>
                  <a:pt x="0" y="0"/>
                </a:lnTo>
                <a:lnTo>
                  <a:pt x="0" y="1714500"/>
                </a:lnTo>
                <a:lnTo>
                  <a:pt x="1714500" y="1714500"/>
                </a:lnTo>
                <a:lnTo>
                  <a:pt x="1714500" y="0"/>
                </a:lnTo>
                <a:close/>
              </a:path>
            </a:pathLst>
          </a:custGeom>
          <a:solidFill>
            <a:srgbClr val="F1F2F2">
              <a:alpha val="5000"/>
            </a:srgb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3" name="Freihandform: Form 2172">
            <a:extLst>
              <a:ext uri="{FF2B5EF4-FFF2-40B4-BE49-F238E27FC236}">
                <a16:creationId xmlns:a16="http://schemas.microsoft.com/office/drawing/2014/main" id="{564954D8-D36E-475A-98CE-117B946BB835}"/>
              </a:ext>
            </a:extLst>
          </p:cNvPr>
          <p:cNvSpPr/>
          <p:nvPr/>
        </p:nvSpPr>
        <p:spPr>
          <a:xfrm>
            <a:off x="3119437" y="28575"/>
            <a:ext cx="1714500" cy="1714500"/>
          </a:xfrm>
          <a:custGeom>
            <a:avLst/>
            <a:gdLst>
              <a:gd name="connsiteX0" fmla="*/ 1714500 w 1714500"/>
              <a:gd name="connsiteY0" fmla="*/ 0 h 1714500"/>
              <a:gd name="connsiteX1" fmla="*/ 0 w 1714500"/>
              <a:gd name="connsiteY1" fmla="*/ 0 h 1714500"/>
              <a:gd name="connsiteX2" fmla="*/ 0 w 1714500"/>
              <a:gd name="connsiteY2" fmla="*/ 1714500 h 1714500"/>
              <a:gd name="connsiteX3" fmla="*/ 1714500 w 1714500"/>
              <a:gd name="connsiteY3" fmla="*/ 1714500 h 1714500"/>
              <a:gd name="connsiteX4" fmla="*/ 1714500 w 171450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714500">
                <a:moveTo>
                  <a:pt x="1714500" y="0"/>
                </a:moveTo>
                <a:lnTo>
                  <a:pt x="0" y="0"/>
                </a:lnTo>
                <a:lnTo>
                  <a:pt x="0" y="1714500"/>
                </a:lnTo>
                <a:lnTo>
                  <a:pt x="1714500" y="1714500"/>
                </a:lnTo>
                <a:lnTo>
                  <a:pt x="1714500" y="0"/>
                </a:lnTo>
                <a:close/>
              </a:path>
            </a:pathLst>
          </a:custGeom>
          <a:solidFill>
            <a:srgbClr val="F1F2F2">
              <a:alpha val="5000"/>
            </a:srgb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4" name="Freihandform: Form 2173">
            <a:extLst>
              <a:ext uri="{FF2B5EF4-FFF2-40B4-BE49-F238E27FC236}">
                <a16:creationId xmlns:a16="http://schemas.microsoft.com/office/drawing/2014/main" id="{53896487-8F97-4AE1-BBE8-A165B37FF517}"/>
              </a:ext>
            </a:extLst>
          </p:cNvPr>
          <p:cNvSpPr/>
          <p:nvPr/>
        </p:nvSpPr>
        <p:spPr>
          <a:xfrm>
            <a:off x="3458584" y="699973"/>
            <a:ext cx="1714500" cy="1714500"/>
          </a:xfrm>
          <a:custGeom>
            <a:avLst/>
            <a:gdLst>
              <a:gd name="connsiteX0" fmla="*/ 1714500 w 1714500"/>
              <a:gd name="connsiteY0" fmla="*/ 0 h 1714500"/>
              <a:gd name="connsiteX1" fmla="*/ 0 w 1714500"/>
              <a:gd name="connsiteY1" fmla="*/ 0 h 1714500"/>
              <a:gd name="connsiteX2" fmla="*/ 0 w 1714500"/>
              <a:gd name="connsiteY2" fmla="*/ 1714500 h 1714500"/>
              <a:gd name="connsiteX3" fmla="*/ 1714500 w 1714500"/>
              <a:gd name="connsiteY3" fmla="*/ 1714500 h 1714500"/>
              <a:gd name="connsiteX4" fmla="*/ 1714500 w 171450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714500">
                <a:moveTo>
                  <a:pt x="1714500" y="0"/>
                </a:moveTo>
                <a:lnTo>
                  <a:pt x="0" y="0"/>
                </a:lnTo>
                <a:lnTo>
                  <a:pt x="0" y="1714500"/>
                </a:lnTo>
                <a:lnTo>
                  <a:pt x="1714500" y="17145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1">
              <a:lumMod val="75000"/>
              <a:alpha val="5000"/>
            </a:scheme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5" name="Freihandform: Form 2174">
            <a:extLst>
              <a:ext uri="{FF2B5EF4-FFF2-40B4-BE49-F238E27FC236}">
                <a16:creationId xmlns:a16="http://schemas.microsoft.com/office/drawing/2014/main" id="{82AFD797-E638-43DB-8D66-3FBA108956B9}"/>
              </a:ext>
            </a:extLst>
          </p:cNvPr>
          <p:cNvSpPr/>
          <p:nvPr/>
        </p:nvSpPr>
        <p:spPr>
          <a:xfrm>
            <a:off x="7358062" y="2581275"/>
            <a:ext cx="1714500" cy="1924050"/>
          </a:xfrm>
          <a:custGeom>
            <a:avLst/>
            <a:gdLst>
              <a:gd name="connsiteX0" fmla="*/ 1714500 w 1714500"/>
              <a:gd name="connsiteY0" fmla="*/ 0 h 1924050"/>
              <a:gd name="connsiteX1" fmla="*/ 0 w 1714500"/>
              <a:gd name="connsiteY1" fmla="*/ 0 h 1924050"/>
              <a:gd name="connsiteX2" fmla="*/ 0 w 1714500"/>
              <a:gd name="connsiteY2" fmla="*/ 1924050 h 1924050"/>
              <a:gd name="connsiteX3" fmla="*/ 1714500 w 1714500"/>
              <a:gd name="connsiteY3" fmla="*/ 1924050 h 1924050"/>
              <a:gd name="connsiteX4" fmla="*/ 1714500 w 1714500"/>
              <a:gd name="connsiteY4" fmla="*/ 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924050">
                <a:moveTo>
                  <a:pt x="1714500" y="0"/>
                </a:moveTo>
                <a:lnTo>
                  <a:pt x="0" y="0"/>
                </a:lnTo>
                <a:lnTo>
                  <a:pt x="0" y="1924050"/>
                </a:lnTo>
                <a:lnTo>
                  <a:pt x="1714500" y="1924050"/>
                </a:lnTo>
                <a:lnTo>
                  <a:pt x="1714500" y="0"/>
                </a:lnTo>
                <a:close/>
              </a:path>
            </a:pathLst>
          </a:custGeom>
          <a:solidFill>
            <a:srgbClr val="F1F2F2">
              <a:alpha val="5000"/>
            </a:srgb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1D8554-B6EE-4E8D-8F07-9D7640C33325}"/>
              </a:ext>
            </a:extLst>
          </p:cNvPr>
          <p:cNvGrpSpPr/>
          <p:nvPr/>
        </p:nvGrpSpPr>
        <p:grpSpPr>
          <a:xfrm>
            <a:off x="7634287" y="892633"/>
            <a:ext cx="731977" cy="576602"/>
            <a:chOff x="7634287" y="892633"/>
            <a:chExt cx="463305" cy="489072"/>
          </a:xfrm>
        </p:grpSpPr>
        <p:sp>
          <p:nvSpPr>
            <p:cNvPr id="2182" name="Freihandform: Form 2181">
              <a:extLst>
                <a:ext uri="{FF2B5EF4-FFF2-40B4-BE49-F238E27FC236}">
                  <a16:creationId xmlns:a16="http://schemas.microsoft.com/office/drawing/2014/main" id="{C8F3CC89-1199-430E-9E48-B18D44F631A3}"/>
                </a:ext>
              </a:extLst>
            </p:cNvPr>
            <p:cNvSpPr/>
            <p:nvPr/>
          </p:nvSpPr>
          <p:spPr>
            <a:xfrm>
              <a:off x="7634287" y="1104833"/>
              <a:ext cx="463305" cy="276872"/>
            </a:xfrm>
            <a:custGeom>
              <a:avLst/>
              <a:gdLst>
                <a:gd name="connsiteX0" fmla="*/ 231648 w 463305"/>
                <a:gd name="connsiteY0" fmla="*/ 276873 h 276872"/>
                <a:gd name="connsiteX1" fmla="*/ 0 w 463305"/>
                <a:gd name="connsiteY1" fmla="*/ 138446 h 276872"/>
                <a:gd name="connsiteX2" fmla="*/ 231648 w 463305"/>
                <a:gd name="connsiteY2" fmla="*/ 0 h 276872"/>
                <a:gd name="connsiteX3" fmla="*/ 463305 w 463305"/>
                <a:gd name="connsiteY3" fmla="*/ 138446 h 276872"/>
                <a:gd name="connsiteX4" fmla="*/ 231648 w 463305"/>
                <a:gd name="connsiteY4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305" h="276872">
                  <a:moveTo>
                    <a:pt x="231648" y="276873"/>
                  </a:moveTo>
                  <a:lnTo>
                    <a:pt x="0" y="138446"/>
                  </a:lnTo>
                  <a:lnTo>
                    <a:pt x="231648" y="0"/>
                  </a:lnTo>
                  <a:lnTo>
                    <a:pt x="463305" y="138446"/>
                  </a:lnTo>
                  <a:lnTo>
                    <a:pt x="231648" y="276873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3" name="Freihandform: Form 2182">
              <a:extLst>
                <a:ext uri="{FF2B5EF4-FFF2-40B4-BE49-F238E27FC236}">
                  <a16:creationId xmlns:a16="http://schemas.microsoft.com/office/drawing/2014/main" id="{665B413C-4F03-46C1-AA8E-EC745FCA871F}"/>
                </a:ext>
              </a:extLst>
            </p:cNvPr>
            <p:cNvSpPr/>
            <p:nvPr/>
          </p:nvSpPr>
          <p:spPr>
            <a:xfrm>
              <a:off x="7634287" y="892633"/>
              <a:ext cx="463305" cy="276884"/>
            </a:xfrm>
            <a:custGeom>
              <a:avLst/>
              <a:gdLst>
                <a:gd name="connsiteX0" fmla="*/ 231648 w 463305"/>
                <a:gd name="connsiteY0" fmla="*/ 276884 h 276884"/>
                <a:gd name="connsiteX1" fmla="*/ 0 w 463305"/>
                <a:gd name="connsiteY1" fmla="*/ 138438 h 276884"/>
                <a:gd name="connsiteX2" fmla="*/ 231648 w 463305"/>
                <a:gd name="connsiteY2" fmla="*/ 0 h 276884"/>
                <a:gd name="connsiteX3" fmla="*/ 463305 w 463305"/>
                <a:gd name="connsiteY3" fmla="*/ 138438 h 276884"/>
                <a:gd name="connsiteX4" fmla="*/ 231648 w 463305"/>
                <a:gd name="connsiteY4" fmla="*/ 276884 h 27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305" h="276884">
                  <a:moveTo>
                    <a:pt x="231648" y="276884"/>
                  </a:moveTo>
                  <a:lnTo>
                    <a:pt x="0" y="138438"/>
                  </a:lnTo>
                  <a:lnTo>
                    <a:pt x="231648" y="0"/>
                  </a:lnTo>
                  <a:lnTo>
                    <a:pt x="463305" y="138438"/>
                  </a:lnTo>
                  <a:lnTo>
                    <a:pt x="231648" y="276884"/>
                  </a:ln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4" name="Freihandform: Form 2183">
              <a:extLst>
                <a:ext uri="{FF2B5EF4-FFF2-40B4-BE49-F238E27FC236}">
                  <a16:creationId xmlns:a16="http://schemas.microsoft.com/office/drawing/2014/main" id="{D61505CC-F07A-45FB-9FB2-9D0D8C6C6184}"/>
                </a:ext>
              </a:extLst>
            </p:cNvPr>
            <p:cNvSpPr/>
            <p:nvPr/>
          </p:nvSpPr>
          <p:spPr>
            <a:xfrm>
              <a:off x="7634287" y="994610"/>
              <a:ext cx="463305" cy="276872"/>
            </a:xfrm>
            <a:custGeom>
              <a:avLst/>
              <a:gdLst>
                <a:gd name="connsiteX0" fmla="*/ 231648 w 463305"/>
                <a:gd name="connsiteY0" fmla="*/ 276873 h 276872"/>
                <a:gd name="connsiteX1" fmla="*/ 0 w 463305"/>
                <a:gd name="connsiteY1" fmla="*/ 138436 h 276872"/>
                <a:gd name="connsiteX2" fmla="*/ 231648 w 463305"/>
                <a:gd name="connsiteY2" fmla="*/ 0 h 276872"/>
                <a:gd name="connsiteX3" fmla="*/ 463305 w 463305"/>
                <a:gd name="connsiteY3" fmla="*/ 138436 h 276872"/>
                <a:gd name="connsiteX4" fmla="*/ 231648 w 463305"/>
                <a:gd name="connsiteY4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305" h="276872">
                  <a:moveTo>
                    <a:pt x="231648" y="276873"/>
                  </a:moveTo>
                  <a:lnTo>
                    <a:pt x="0" y="138436"/>
                  </a:lnTo>
                  <a:lnTo>
                    <a:pt x="231648" y="0"/>
                  </a:lnTo>
                  <a:lnTo>
                    <a:pt x="463305" y="138436"/>
                  </a:lnTo>
                  <a:lnTo>
                    <a:pt x="231648" y="276873"/>
                  </a:ln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2185" name="Freihandform: Form 2184">
            <a:extLst>
              <a:ext uri="{FF2B5EF4-FFF2-40B4-BE49-F238E27FC236}">
                <a16:creationId xmlns:a16="http://schemas.microsoft.com/office/drawing/2014/main" id="{B8C82959-0215-4C14-936D-EC46A79E60D9}"/>
              </a:ext>
            </a:extLst>
          </p:cNvPr>
          <p:cNvSpPr/>
          <p:nvPr/>
        </p:nvSpPr>
        <p:spPr>
          <a:xfrm>
            <a:off x="7634287" y="2865215"/>
            <a:ext cx="480679" cy="480679"/>
          </a:xfrm>
          <a:custGeom>
            <a:avLst/>
            <a:gdLst>
              <a:gd name="connsiteX0" fmla="*/ 240344 w 480679"/>
              <a:gd name="connsiteY0" fmla="*/ 480679 h 480679"/>
              <a:gd name="connsiteX1" fmla="*/ 480679 w 480679"/>
              <a:gd name="connsiteY1" fmla="*/ 240335 h 480679"/>
              <a:gd name="connsiteX2" fmla="*/ 240344 w 480679"/>
              <a:gd name="connsiteY2" fmla="*/ 0 h 480679"/>
              <a:gd name="connsiteX3" fmla="*/ 0 w 480679"/>
              <a:gd name="connsiteY3" fmla="*/ 240335 h 480679"/>
              <a:gd name="connsiteX4" fmla="*/ 240344 w 480679"/>
              <a:gd name="connsiteY4" fmla="*/ 480679 h 48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679" h="480679">
                <a:moveTo>
                  <a:pt x="240344" y="480679"/>
                </a:moveTo>
                <a:cubicBezTo>
                  <a:pt x="373075" y="480679"/>
                  <a:pt x="480679" y="373075"/>
                  <a:pt x="480679" y="240335"/>
                </a:cubicBezTo>
                <a:cubicBezTo>
                  <a:pt x="480679" y="107604"/>
                  <a:pt x="373075" y="0"/>
                  <a:pt x="240344" y="0"/>
                </a:cubicBezTo>
                <a:cubicBezTo>
                  <a:pt x="107604" y="0"/>
                  <a:pt x="0" y="107604"/>
                  <a:pt x="0" y="240335"/>
                </a:cubicBezTo>
                <a:cubicBezTo>
                  <a:pt x="0" y="373075"/>
                  <a:pt x="107604" y="480679"/>
                  <a:pt x="240344" y="480679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86" name="Freihandform: Form 2185">
            <a:extLst>
              <a:ext uri="{FF2B5EF4-FFF2-40B4-BE49-F238E27FC236}">
                <a16:creationId xmlns:a16="http://schemas.microsoft.com/office/drawing/2014/main" id="{E23A272A-527F-4FB8-8D25-BBD37B8813DB}"/>
              </a:ext>
            </a:extLst>
          </p:cNvPr>
          <p:cNvSpPr/>
          <p:nvPr/>
        </p:nvSpPr>
        <p:spPr>
          <a:xfrm>
            <a:off x="7727136" y="2958065"/>
            <a:ext cx="294989" cy="294989"/>
          </a:xfrm>
          <a:custGeom>
            <a:avLst/>
            <a:gdLst>
              <a:gd name="connsiteX0" fmla="*/ 147495 w 294989"/>
              <a:gd name="connsiteY0" fmla="*/ 294989 h 294989"/>
              <a:gd name="connsiteX1" fmla="*/ 294990 w 294989"/>
              <a:gd name="connsiteY1" fmla="*/ 147485 h 294989"/>
              <a:gd name="connsiteX2" fmla="*/ 147495 w 294989"/>
              <a:gd name="connsiteY2" fmla="*/ 0 h 294989"/>
              <a:gd name="connsiteX3" fmla="*/ 0 w 294989"/>
              <a:gd name="connsiteY3" fmla="*/ 147485 h 294989"/>
              <a:gd name="connsiteX4" fmla="*/ 147495 w 294989"/>
              <a:gd name="connsiteY4" fmla="*/ 294989 h 29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9" h="294989">
                <a:moveTo>
                  <a:pt x="147495" y="294989"/>
                </a:moveTo>
                <a:cubicBezTo>
                  <a:pt x="228953" y="294989"/>
                  <a:pt x="294990" y="228952"/>
                  <a:pt x="294990" y="147485"/>
                </a:cubicBezTo>
                <a:cubicBezTo>
                  <a:pt x="294990" y="66027"/>
                  <a:pt x="228953" y="0"/>
                  <a:pt x="147495" y="0"/>
                </a:cubicBezTo>
                <a:cubicBezTo>
                  <a:pt x="66037" y="0"/>
                  <a:pt x="0" y="66027"/>
                  <a:pt x="0" y="147485"/>
                </a:cubicBezTo>
                <a:cubicBezTo>
                  <a:pt x="0" y="228952"/>
                  <a:pt x="66037" y="294989"/>
                  <a:pt x="147495" y="294989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87" name="Freihandform: Form 2186">
            <a:extLst>
              <a:ext uri="{FF2B5EF4-FFF2-40B4-BE49-F238E27FC236}">
                <a16:creationId xmlns:a16="http://schemas.microsoft.com/office/drawing/2014/main" id="{ACA87331-50CA-48CB-A733-FF17ABC73AAB}"/>
              </a:ext>
            </a:extLst>
          </p:cNvPr>
          <p:cNvSpPr/>
          <p:nvPr/>
        </p:nvSpPr>
        <p:spPr>
          <a:xfrm>
            <a:off x="7819852" y="3050781"/>
            <a:ext cx="109556" cy="109556"/>
          </a:xfrm>
          <a:custGeom>
            <a:avLst/>
            <a:gdLst>
              <a:gd name="connsiteX0" fmla="*/ 54778 w 109556"/>
              <a:gd name="connsiteY0" fmla="*/ 109557 h 109556"/>
              <a:gd name="connsiteX1" fmla="*/ 109557 w 109556"/>
              <a:gd name="connsiteY1" fmla="*/ 54778 h 109556"/>
              <a:gd name="connsiteX2" fmla="*/ 54778 w 109556"/>
              <a:gd name="connsiteY2" fmla="*/ 0 h 109556"/>
              <a:gd name="connsiteX3" fmla="*/ 0 w 109556"/>
              <a:gd name="connsiteY3" fmla="*/ 54778 h 109556"/>
              <a:gd name="connsiteX4" fmla="*/ 54778 w 109556"/>
              <a:gd name="connsiteY4" fmla="*/ 109557 h 10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6" h="109556">
                <a:moveTo>
                  <a:pt x="54778" y="109557"/>
                </a:moveTo>
                <a:cubicBezTo>
                  <a:pt x="85030" y="109557"/>
                  <a:pt x="109557" y="85030"/>
                  <a:pt x="109557" y="54778"/>
                </a:cubicBezTo>
                <a:cubicBezTo>
                  <a:pt x="109557" y="24517"/>
                  <a:pt x="85030" y="0"/>
                  <a:pt x="54778" y="0"/>
                </a:cubicBezTo>
                <a:cubicBezTo>
                  <a:pt x="24527" y="0"/>
                  <a:pt x="0" y="24517"/>
                  <a:pt x="0" y="54778"/>
                </a:cubicBezTo>
                <a:cubicBezTo>
                  <a:pt x="0" y="85030"/>
                  <a:pt x="24527" y="109557"/>
                  <a:pt x="54778" y="109557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88" name="Freihandform: Form 2187">
            <a:extLst>
              <a:ext uri="{FF2B5EF4-FFF2-40B4-BE49-F238E27FC236}">
                <a16:creationId xmlns:a16="http://schemas.microsoft.com/office/drawing/2014/main" id="{03AC1C8E-C44E-4AF8-96CE-F933781FCFC5}"/>
              </a:ext>
            </a:extLst>
          </p:cNvPr>
          <p:cNvSpPr/>
          <p:nvPr/>
        </p:nvSpPr>
        <p:spPr>
          <a:xfrm>
            <a:off x="3435659" y="2223716"/>
            <a:ext cx="446632" cy="446627"/>
          </a:xfrm>
          <a:custGeom>
            <a:avLst/>
            <a:gdLst>
              <a:gd name="connsiteX0" fmla="*/ 223317 w 446632"/>
              <a:gd name="connsiteY0" fmla="*/ 446627 h 446627"/>
              <a:gd name="connsiteX1" fmla="*/ 446632 w 446632"/>
              <a:gd name="connsiteY1" fmla="*/ 223314 h 446627"/>
              <a:gd name="connsiteX2" fmla="*/ 223317 w 446632"/>
              <a:gd name="connsiteY2" fmla="*/ 0 h 446627"/>
              <a:gd name="connsiteX3" fmla="*/ 0 w 446632"/>
              <a:gd name="connsiteY3" fmla="*/ 223314 h 446627"/>
              <a:gd name="connsiteX4" fmla="*/ 223317 w 446632"/>
              <a:gd name="connsiteY4" fmla="*/ 446627 h 44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632" h="446627">
                <a:moveTo>
                  <a:pt x="223317" y="446627"/>
                </a:moveTo>
                <a:cubicBezTo>
                  <a:pt x="346651" y="446627"/>
                  <a:pt x="446632" y="346653"/>
                  <a:pt x="446632" y="223314"/>
                </a:cubicBezTo>
                <a:cubicBezTo>
                  <a:pt x="446632" y="99984"/>
                  <a:pt x="346651" y="0"/>
                  <a:pt x="223317" y="0"/>
                </a:cubicBezTo>
                <a:cubicBezTo>
                  <a:pt x="99982" y="0"/>
                  <a:pt x="0" y="99984"/>
                  <a:pt x="0" y="223314"/>
                </a:cubicBezTo>
                <a:cubicBezTo>
                  <a:pt x="0" y="346653"/>
                  <a:pt x="99982" y="446627"/>
                  <a:pt x="223317" y="44662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89" name="Freihandform: Form 2188">
            <a:extLst>
              <a:ext uri="{FF2B5EF4-FFF2-40B4-BE49-F238E27FC236}">
                <a16:creationId xmlns:a16="http://schemas.microsoft.com/office/drawing/2014/main" id="{7775DA30-C3BF-4101-9C20-D3710CADA7B1}"/>
              </a:ext>
            </a:extLst>
          </p:cNvPr>
          <p:cNvSpPr/>
          <p:nvPr/>
        </p:nvSpPr>
        <p:spPr>
          <a:xfrm>
            <a:off x="3575372" y="2363419"/>
            <a:ext cx="167208" cy="167211"/>
          </a:xfrm>
          <a:custGeom>
            <a:avLst/>
            <a:gdLst>
              <a:gd name="connsiteX0" fmla="*/ 83605 w 167208"/>
              <a:gd name="connsiteY0" fmla="*/ 167211 h 167211"/>
              <a:gd name="connsiteX1" fmla="*/ 167209 w 167208"/>
              <a:gd name="connsiteY1" fmla="*/ 83610 h 167211"/>
              <a:gd name="connsiteX2" fmla="*/ 83605 w 167208"/>
              <a:gd name="connsiteY2" fmla="*/ 0 h 167211"/>
              <a:gd name="connsiteX3" fmla="*/ 0 w 167208"/>
              <a:gd name="connsiteY3" fmla="*/ 83610 h 167211"/>
              <a:gd name="connsiteX4" fmla="*/ 83605 w 167208"/>
              <a:gd name="connsiteY4" fmla="*/ 167211 h 16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8" h="167211">
                <a:moveTo>
                  <a:pt x="83605" y="167211"/>
                </a:moveTo>
                <a:cubicBezTo>
                  <a:pt x="129778" y="167211"/>
                  <a:pt x="167209" y="129778"/>
                  <a:pt x="167209" y="83610"/>
                </a:cubicBezTo>
                <a:cubicBezTo>
                  <a:pt x="167209" y="37433"/>
                  <a:pt x="129778" y="0"/>
                  <a:pt x="83605" y="0"/>
                </a:cubicBezTo>
                <a:cubicBezTo>
                  <a:pt x="37431" y="0"/>
                  <a:pt x="0" y="37433"/>
                  <a:pt x="0" y="83610"/>
                </a:cubicBezTo>
                <a:cubicBezTo>
                  <a:pt x="0" y="129778"/>
                  <a:pt x="37431" y="167211"/>
                  <a:pt x="83605" y="167211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0" name="Freihandform: Form 2189">
            <a:extLst>
              <a:ext uri="{FF2B5EF4-FFF2-40B4-BE49-F238E27FC236}">
                <a16:creationId xmlns:a16="http://schemas.microsoft.com/office/drawing/2014/main" id="{BF7FB0C2-4489-47E7-BE86-510B4DBD36AC}"/>
              </a:ext>
            </a:extLst>
          </p:cNvPr>
          <p:cNvSpPr/>
          <p:nvPr/>
        </p:nvSpPr>
        <p:spPr>
          <a:xfrm>
            <a:off x="3729455" y="2223687"/>
            <a:ext cx="80026" cy="80019"/>
          </a:xfrm>
          <a:custGeom>
            <a:avLst/>
            <a:gdLst>
              <a:gd name="connsiteX0" fmla="*/ 40014 w 80026"/>
              <a:gd name="connsiteY0" fmla="*/ 80020 h 80019"/>
              <a:gd name="connsiteX1" fmla="*/ 80026 w 80026"/>
              <a:gd name="connsiteY1" fmla="*/ 40005 h 80019"/>
              <a:gd name="connsiteX2" fmla="*/ 40014 w 80026"/>
              <a:gd name="connsiteY2" fmla="*/ 0 h 80019"/>
              <a:gd name="connsiteX3" fmla="*/ 0 w 80026"/>
              <a:gd name="connsiteY3" fmla="*/ 40005 h 80019"/>
              <a:gd name="connsiteX4" fmla="*/ 40014 w 80026"/>
              <a:gd name="connsiteY4" fmla="*/ 80020 h 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6" h="80019">
                <a:moveTo>
                  <a:pt x="40014" y="80020"/>
                </a:moveTo>
                <a:cubicBezTo>
                  <a:pt x="62113" y="80020"/>
                  <a:pt x="80026" y="62103"/>
                  <a:pt x="80026" y="40005"/>
                </a:cubicBezTo>
                <a:cubicBezTo>
                  <a:pt x="80026" y="17907"/>
                  <a:pt x="62113" y="0"/>
                  <a:pt x="40014" y="0"/>
                </a:cubicBezTo>
                <a:cubicBezTo>
                  <a:pt x="17915" y="0"/>
                  <a:pt x="0" y="17907"/>
                  <a:pt x="0" y="40005"/>
                </a:cubicBezTo>
                <a:cubicBezTo>
                  <a:pt x="0" y="62103"/>
                  <a:pt x="17915" y="80020"/>
                  <a:pt x="40014" y="80020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1" name="Freihandform: Form 2190">
            <a:extLst>
              <a:ext uri="{FF2B5EF4-FFF2-40B4-BE49-F238E27FC236}">
                <a16:creationId xmlns:a16="http://schemas.microsoft.com/office/drawing/2014/main" id="{1A90D00A-6ECE-4574-8A9A-06A137B71988}"/>
              </a:ext>
            </a:extLst>
          </p:cNvPr>
          <p:cNvSpPr/>
          <p:nvPr/>
        </p:nvSpPr>
        <p:spPr>
          <a:xfrm>
            <a:off x="3632717" y="2487034"/>
            <a:ext cx="80026" cy="80029"/>
          </a:xfrm>
          <a:custGeom>
            <a:avLst/>
            <a:gdLst>
              <a:gd name="connsiteX0" fmla="*/ 40013 w 80026"/>
              <a:gd name="connsiteY0" fmla="*/ 80029 h 80029"/>
              <a:gd name="connsiteX1" fmla="*/ 80026 w 80026"/>
              <a:gd name="connsiteY1" fmla="*/ 40015 h 80029"/>
              <a:gd name="connsiteX2" fmla="*/ 40013 w 80026"/>
              <a:gd name="connsiteY2" fmla="*/ 0 h 80029"/>
              <a:gd name="connsiteX3" fmla="*/ 0 w 80026"/>
              <a:gd name="connsiteY3" fmla="*/ 40015 h 80029"/>
              <a:gd name="connsiteX4" fmla="*/ 40013 w 80026"/>
              <a:gd name="connsiteY4" fmla="*/ 80029 h 8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6" h="80029">
                <a:moveTo>
                  <a:pt x="40013" y="80029"/>
                </a:moveTo>
                <a:cubicBezTo>
                  <a:pt x="62112" y="80029"/>
                  <a:pt x="80026" y="62113"/>
                  <a:pt x="80026" y="40015"/>
                </a:cubicBezTo>
                <a:cubicBezTo>
                  <a:pt x="80026" y="17917"/>
                  <a:pt x="62112" y="0"/>
                  <a:pt x="40013" y="0"/>
                </a:cubicBezTo>
                <a:cubicBezTo>
                  <a:pt x="17915" y="0"/>
                  <a:pt x="0" y="17917"/>
                  <a:pt x="0" y="40015"/>
                </a:cubicBezTo>
                <a:cubicBezTo>
                  <a:pt x="0" y="62113"/>
                  <a:pt x="17915" y="80029"/>
                  <a:pt x="40013" y="80029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2" name="Freihandform: Form 2191">
            <a:extLst>
              <a:ext uri="{FF2B5EF4-FFF2-40B4-BE49-F238E27FC236}">
                <a16:creationId xmlns:a16="http://schemas.microsoft.com/office/drawing/2014/main" id="{1AF7CD05-7943-4E65-9DDF-4AE042502B02}"/>
              </a:ext>
            </a:extLst>
          </p:cNvPr>
          <p:cNvSpPr/>
          <p:nvPr/>
        </p:nvSpPr>
        <p:spPr>
          <a:xfrm>
            <a:off x="3395662" y="2447039"/>
            <a:ext cx="80026" cy="80019"/>
          </a:xfrm>
          <a:custGeom>
            <a:avLst/>
            <a:gdLst>
              <a:gd name="connsiteX0" fmla="*/ 40014 w 80026"/>
              <a:gd name="connsiteY0" fmla="*/ 80020 h 80019"/>
              <a:gd name="connsiteX1" fmla="*/ 80026 w 80026"/>
              <a:gd name="connsiteY1" fmla="*/ 40015 h 80019"/>
              <a:gd name="connsiteX2" fmla="*/ 40014 w 80026"/>
              <a:gd name="connsiteY2" fmla="*/ 0 h 80019"/>
              <a:gd name="connsiteX3" fmla="*/ 0 w 80026"/>
              <a:gd name="connsiteY3" fmla="*/ 40015 h 80019"/>
              <a:gd name="connsiteX4" fmla="*/ 40014 w 80026"/>
              <a:gd name="connsiteY4" fmla="*/ 80020 h 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6" h="80019">
                <a:moveTo>
                  <a:pt x="40014" y="80020"/>
                </a:moveTo>
                <a:cubicBezTo>
                  <a:pt x="62112" y="80020"/>
                  <a:pt x="80026" y="62113"/>
                  <a:pt x="80026" y="40015"/>
                </a:cubicBezTo>
                <a:cubicBezTo>
                  <a:pt x="80026" y="17916"/>
                  <a:pt x="62112" y="0"/>
                  <a:pt x="40014" y="0"/>
                </a:cubicBezTo>
                <a:cubicBezTo>
                  <a:pt x="17915" y="0"/>
                  <a:pt x="0" y="17916"/>
                  <a:pt x="0" y="40015"/>
                </a:cubicBezTo>
                <a:cubicBezTo>
                  <a:pt x="0" y="62113"/>
                  <a:pt x="17915" y="80020"/>
                  <a:pt x="40014" y="80020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3" name="Freihandform: Form 2192">
            <a:extLst>
              <a:ext uri="{FF2B5EF4-FFF2-40B4-BE49-F238E27FC236}">
                <a16:creationId xmlns:a16="http://schemas.microsoft.com/office/drawing/2014/main" id="{ED6A7206-D4BF-4863-820F-88BF70BD9FF3}"/>
              </a:ext>
            </a:extLst>
          </p:cNvPr>
          <p:cNvSpPr/>
          <p:nvPr/>
        </p:nvSpPr>
        <p:spPr>
          <a:xfrm>
            <a:off x="3395662" y="425899"/>
            <a:ext cx="368541" cy="368536"/>
          </a:xfrm>
          <a:custGeom>
            <a:avLst/>
            <a:gdLst>
              <a:gd name="connsiteX0" fmla="*/ 184271 w 368541"/>
              <a:gd name="connsiteY0" fmla="*/ 368537 h 368536"/>
              <a:gd name="connsiteX1" fmla="*/ 368541 w 368541"/>
              <a:gd name="connsiteY1" fmla="*/ 184268 h 368536"/>
              <a:gd name="connsiteX2" fmla="*/ 184271 w 368541"/>
              <a:gd name="connsiteY2" fmla="*/ 0 h 368536"/>
              <a:gd name="connsiteX3" fmla="*/ 0 w 368541"/>
              <a:gd name="connsiteY3" fmla="*/ 184268 h 368536"/>
              <a:gd name="connsiteX4" fmla="*/ 184271 w 368541"/>
              <a:gd name="connsiteY4" fmla="*/ 368537 h 36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541" h="368536">
                <a:moveTo>
                  <a:pt x="184271" y="368537"/>
                </a:moveTo>
                <a:cubicBezTo>
                  <a:pt x="286041" y="368537"/>
                  <a:pt x="368541" y="286038"/>
                  <a:pt x="368541" y="184268"/>
                </a:cubicBezTo>
                <a:cubicBezTo>
                  <a:pt x="368541" y="82498"/>
                  <a:pt x="286041" y="0"/>
                  <a:pt x="184271" y="0"/>
                </a:cubicBezTo>
                <a:cubicBezTo>
                  <a:pt x="82501" y="0"/>
                  <a:pt x="0" y="82498"/>
                  <a:pt x="0" y="184268"/>
                </a:cubicBezTo>
                <a:cubicBezTo>
                  <a:pt x="0" y="286038"/>
                  <a:pt x="82501" y="368537"/>
                  <a:pt x="184271" y="36853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4" name="Freihandform: Form 2193">
            <a:extLst>
              <a:ext uri="{FF2B5EF4-FFF2-40B4-BE49-F238E27FC236}">
                <a16:creationId xmlns:a16="http://schemas.microsoft.com/office/drawing/2014/main" id="{F8BF713B-C48C-48C7-B267-E1C723845F7D}"/>
              </a:ext>
            </a:extLst>
          </p:cNvPr>
          <p:cNvSpPr/>
          <p:nvPr/>
        </p:nvSpPr>
        <p:spPr>
          <a:xfrm>
            <a:off x="3637600" y="425899"/>
            <a:ext cx="368555" cy="368557"/>
          </a:xfrm>
          <a:custGeom>
            <a:avLst/>
            <a:gdLst>
              <a:gd name="connsiteX0" fmla="*/ 184277 w 368555"/>
              <a:gd name="connsiteY0" fmla="*/ 368557 h 368557"/>
              <a:gd name="connsiteX1" fmla="*/ 368556 w 368555"/>
              <a:gd name="connsiteY1" fmla="*/ 184275 h 368557"/>
              <a:gd name="connsiteX2" fmla="*/ 184277 w 368555"/>
              <a:gd name="connsiteY2" fmla="*/ 0 h 368557"/>
              <a:gd name="connsiteX3" fmla="*/ 0 w 368555"/>
              <a:gd name="connsiteY3" fmla="*/ 184275 h 368557"/>
              <a:gd name="connsiteX4" fmla="*/ 184277 w 368555"/>
              <a:gd name="connsiteY4" fmla="*/ 368557 h 3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555" h="368557">
                <a:moveTo>
                  <a:pt x="184277" y="368557"/>
                </a:moveTo>
                <a:cubicBezTo>
                  <a:pt x="286051" y="368557"/>
                  <a:pt x="368556" y="286049"/>
                  <a:pt x="368556" y="184275"/>
                </a:cubicBezTo>
                <a:cubicBezTo>
                  <a:pt x="368556" y="82502"/>
                  <a:pt x="286051" y="0"/>
                  <a:pt x="184277" y="0"/>
                </a:cubicBezTo>
                <a:cubicBezTo>
                  <a:pt x="82504" y="0"/>
                  <a:pt x="0" y="82502"/>
                  <a:pt x="0" y="184275"/>
                </a:cubicBezTo>
                <a:cubicBezTo>
                  <a:pt x="0" y="286049"/>
                  <a:pt x="82504" y="368557"/>
                  <a:pt x="184277" y="36855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5" name="Freihandform: Form 2194">
            <a:extLst>
              <a:ext uri="{FF2B5EF4-FFF2-40B4-BE49-F238E27FC236}">
                <a16:creationId xmlns:a16="http://schemas.microsoft.com/office/drawing/2014/main" id="{85ACA889-5949-4E38-8029-3F4640828513}"/>
              </a:ext>
            </a:extLst>
          </p:cNvPr>
          <p:cNvSpPr/>
          <p:nvPr/>
        </p:nvSpPr>
        <p:spPr>
          <a:xfrm>
            <a:off x="3508743" y="266700"/>
            <a:ext cx="368554" cy="368557"/>
          </a:xfrm>
          <a:custGeom>
            <a:avLst/>
            <a:gdLst>
              <a:gd name="connsiteX0" fmla="*/ 184277 w 368554"/>
              <a:gd name="connsiteY0" fmla="*/ 368557 h 368557"/>
              <a:gd name="connsiteX1" fmla="*/ 368555 w 368554"/>
              <a:gd name="connsiteY1" fmla="*/ 184275 h 368557"/>
              <a:gd name="connsiteX2" fmla="*/ 184277 w 368554"/>
              <a:gd name="connsiteY2" fmla="*/ 0 h 368557"/>
              <a:gd name="connsiteX3" fmla="*/ 0 w 368554"/>
              <a:gd name="connsiteY3" fmla="*/ 184275 h 368557"/>
              <a:gd name="connsiteX4" fmla="*/ 184277 w 368554"/>
              <a:gd name="connsiteY4" fmla="*/ 368557 h 3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554" h="368557">
                <a:moveTo>
                  <a:pt x="184277" y="368557"/>
                </a:moveTo>
                <a:cubicBezTo>
                  <a:pt x="286051" y="368557"/>
                  <a:pt x="368555" y="286049"/>
                  <a:pt x="368555" y="184275"/>
                </a:cubicBezTo>
                <a:cubicBezTo>
                  <a:pt x="368555" y="82502"/>
                  <a:pt x="286051" y="0"/>
                  <a:pt x="184277" y="0"/>
                </a:cubicBezTo>
                <a:cubicBezTo>
                  <a:pt x="82504" y="0"/>
                  <a:pt x="0" y="82502"/>
                  <a:pt x="0" y="184275"/>
                </a:cubicBezTo>
                <a:cubicBezTo>
                  <a:pt x="0" y="286049"/>
                  <a:pt x="82504" y="368557"/>
                  <a:pt x="184277" y="36855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6" name="Freihandform: Form 2195">
            <a:extLst>
              <a:ext uri="{FF2B5EF4-FFF2-40B4-BE49-F238E27FC236}">
                <a16:creationId xmlns:a16="http://schemas.microsoft.com/office/drawing/2014/main" id="{B763862B-9299-49E8-BB4E-3988C41F129A}"/>
              </a:ext>
            </a:extLst>
          </p:cNvPr>
          <p:cNvSpPr/>
          <p:nvPr/>
        </p:nvSpPr>
        <p:spPr>
          <a:xfrm>
            <a:off x="3658706" y="522330"/>
            <a:ext cx="84008" cy="84010"/>
          </a:xfrm>
          <a:custGeom>
            <a:avLst/>
            <a:gdLst>
              <a:gd name="connsiteX0" fmla="*/ 42004 w 84008"/>
              <a:gd name="connsiteY0" fmla="*/ 84011 h 84010"/>
              <a:gd name="connsiteX1" fmla="*/ 84009 w 84008"/>
              <a:gd name="connsiteY1" fmla="*/ 42005 h 84010"/>
              <a:gd name="connsiteX2" fmla="*/ 42004 w 84008"/>
              <a:gd name="connsiteY2" fmla="*/ 0 h 84010"/>
              <a:gd name="connsiteX3" fmla="*/ 0 w 84008"/>
              <a:gd name="connsiteY3" fmla="*/ 42005 h 84010"/>
              <a:gd name="connsiteX4" fmla="*/ 42004 w 84008"/>
              <a:gd name="connsiteY4" fmla="*/ 84011 h 8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08" h="84010">
                <a:moveTo>
                  <a:pt x="42004" y="84011"/>
                </a:moveTo>
                <a:cubicBezTo>
                  <a:pt x="65202" y="84011"/>
                  <a:pt x="84009" y="65203"/>
                  <a:pt x="84009" y="42005"/>
                </a:cubicBezTo>
                <a:cubicBezTo>
                  <a:pt x="84009" y="18807"/>
                  <a:pt x="65202" y="0"/>
                  <a:pt x="42004" y="0"/>
                </a:cubicBezTo>
                <a:cubicBezTo>
                  <a:pt x="18806" y="0"/>
                  <a:pt x="0" y="18807"/>
                  <a:pt x="0" y="42005"/>
                </a:cubicBezTo>
                <a:cubicBezTo>
                  <a:pt x="0" y="65203"/>
                  <a:pt x="18806" y="84011"/>
                  <a:pt x="42004" y="84011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7" name="Freihandform: Form 2196">
            <a:extLst>
              <a:ext uri="{FF2B5EF4-FFF2-40B4-BE49-F238E27FC236}">
                <a16:creationId xmlns:a16="http://schemas.microsoft.com/office/drawing/2014/main" id="{4C4EC065-9B18-4FB4-9337-442B6E300E2D}"/>
              </a:ext>
            </a:extLst>
          </p:cNvPr>
          <p:cNvSpPr/>
          <p:nvPr/>
        </p:nvSpPr>
        <p:spPr>
          <a:xfrm>
            <a:off x="7634287" y="5051012"/>
            <a:ext cx="109556" cy="109556"/>
          </a:xfrm>
          <a:custGeom>
            <a:avLst/>
            <a:gdLst>
              <a:gd name="connsiteX0" fmla="*/ 54778 w 109556"/>
              <a:gd name="connsiteY0" fmla="*/ 109557 h 109556"/>
              <a:gd name="connsiteX1" fmla="*/ 109557 w 109556"/>
              <a:gd name="connsiteY1" fmla="*/ 54779 h 109556"/>
              <a:gd name="connsiteX2" fmla="*/ 54778 w 109556"/>
              <a:gd name="connsiteY2" fmla="*/ 0 h 109556"/>
              <a:gd name="connsiteX3" fmla="*/ 0 w 109556"/>
              <a:gd name="connsiteY3" fmla="*/ 54779 h 109556"/>
              <a:gd name="connsiteX4" fmla="*/ 54778 w 109556"/>
              <a:gd name="connsiteY4" fmla="*/ 109557 h 10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6" h="109556">
                <a:moveTo>
                  <a:pt x="54778" y="109557"/>
                </a:moveTo>
                <a:cubicBezTo>
                  <a:pt x="85030" y="109557"/>
                  <a:pt x="109557" y="85030"/>
                  <a:pt x="109557" y="54779"/>
                </a:cubicBezTo>
                <a:cubicBezTo>
                  <a:pt x="109557" y="24518"/>
                  <a:pt x="85030" y="0"/>
                  <a:pt x="54778" y="0"/>
                </a:cubicBezTo>
                <a:cubicBezTo>
                  <a:pt x="24527" y="0"/>
                  <a:pt x="0" y="24518"/>
                  <a:pt x="0" y="54779"/>
                </a:cubicBezTo>
                <a:cubicBezTo>
                  <a:pt x="0" y="85030"/>
                  <a:pt x="24527" y="109557"/>
                  <a:pt x="54778" y="10955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8" name="Freihandform: Form 2197">
            <a:extLst>
              <a:ext uri="{FF2B5EF4-FFF2-40B4-BE49-F238E27FC236}">
                <a16:creationId xmlns:a16="http://schemas.microsoft.com/office/drawing/2014/main" id="{AE41D871-D35C-4304-90D4-A550809EBC4B}"/>
              </a:ext>
            </a:extLst>
          </p:cNvPr>
          <p:cNvSpPr/>
          <p:nvPr/>
        </p:nvSpPr>
        <p:spPr>
          <a:xfrm>
            <a:off x="7809375" y="5051012"/>
            <a:ext cx="109556" cy="109556"/>
          </a:xfrm>
          <a:custGeom>
            <a:avLst/>
            <a:gdLst>
              <a:gd name="connsiteX0" fmla="*/ 54778 w 109556"/>
              <a:gd name="connsiteY0" fmla="*/ 109557 h 109556"/>
              <a:gd name="connsiteX1" fmla="*/ 109557 w 109556"/>
              <a:gd name="connsiteY1" fmla="*/ 54779 h 109556"/>
              <a:gd name="connsiteX2" fmla="*/ 54778 w 109556"/>
              <a:gd name="connsiteY2" fmla="*/ 0 h 109556"/>
              <a:gd name="connsiteX3" fmla="*/ 0 w 109556"/>
              <a:gd name="connsiteY3" fmla="*/ 54779 h 109556"/>
              <a:gd name="connsiteX4" fmla="*/ 54778 w 109556"/>
              <a:gd name="connsiteY4" fmla="*/ 109557 h 10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6" h="109556">
                <a:moveTo>
                  <a:pt x="54778" y="109557"/>
                </a:moveTo>
                <a:cubicBezTo>
                  <a:pt x="85030" y="109557"/>
                  <a:pt x="109557" y="85030"/>
                  <a:pt x="109557" y="54779"/>
                </a:cubicBezTo>
                <a:cubicBezTo>
                  <a:pt x="109557" y="24518"/>
                  <a:pt x="85030" y="0"/>
                  <a:pt x="54778" y="0"/>
                </a:cubicBezTo>
                <a:cubicBezTo>
                  <a:pt x="24527" y="0"/>
                  <a:pt x="0" y="24518"/>
                  <a:pt x="0" y="54779"/>
                </a:cubicBezTo>
                <a:cubicBezTo>
                  <a:pt x="0" y="85030"/>
                  <a:pt x="24527" y="109557"/>
                  <a:pt x="54778" y="10955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9" name="Freihandform: Form 2198">
            <a:extLst>
              <a:ext uri="{FF2B5EF4-FFF2-40B4-BE49-F238E27FC236}">
                <a16:creationId xmlns:a16="http://schemas.microsoft.com/office/drawing/2014/main" id="{9015A5F7-1CA1-429F-9BA6-4BF3AAFB860A}"/>
              </a:ext>
            </a:extLst>
          </p:cNvPr>
          <p:cNvSpPr/>
          <p:nvPr/>
        </p:nvSpPr>
        <p:spPr>
          <a:xfrm>
            <a:off x="7985597" y="5051012"/>
            <a:ext cx="109556" cy="109556"/>
          </a:xfrm>
          <a:custGeom>
            <a:avLst/>
            <a:gdLst>
              <a:gd name="connsiteX0" fmla="*/ 54778 w 109556"/>
              <a:gd name="connsiteY0" fmla="*/ 109557 h 109556"/>
              <a:gd name="connsiteX1" fmla="*/ 109557 w 109556"/>
              <a:gd name="connsiteY1" fmla="*/ 54779 h 109556"/>
              <a:gd name="connsiteX2" fmla="*/ 54778 w 109556"/>
              <a:gd name="connsiteY2" fmla="*/ 0 h 109556"/>
              <a:gd name="connsiteX3" fmla="*/ 0 w 109556"/>
              <a:gd name="connsiteY3" fmla="*/ 54779 h 109556"/>
              <a:gd name="connsiteX4" fmla="*/ 54778 w 109556"/>
              <a:gd name="connsiteY4" fmla="*/ 109557 h 10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6" h="109556">
                <a:moveTo>
                  <a:pt x="54778" y="109557"/>
                </a:moveTo>
                <a:cubicBezTo>
                  <a:pt x="85030" y="109557"/>
                  <a:pt x="109557" y="85030"/>
                  <a:pt x="109557" y="54779"/>
                </a:cubicBezTo>
                <a:cubicBezTo>
                  <a:pt x="109557" y="24518"/>
                  <a:pt x="85030" y="0"/>
                  <a:pt x="54778" y="0"/>
                </a:cubicBezTo>
                <a:cubicBezTo>
                  <a:pt x="24527" y="0"/>
                  <a:pt x="0" y="24518"/>
                  <a:pt x="0" y="54779"/>
                </a:cubicBezTo>
                <a:cubicBezTo>
                  <a:pt x="0" y="85030"/>
                  <a:pt x="24527" y="109557"/>
                  <a:pt x="54778" y="109557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200" name="Freihandform: Form 2199">
            <a:extLst>
              <a:ext uri="{FF2B5EF4-FFF2-40B4-BE49-F238E27FC236}">
                <a16:creationId xmlns:a16="http://schemas.microsoft.com/office/drawing/2014/main" id="{4BA30176-C5D7-4DB2-B5D6-98F10C017974}"/>
              </a:ext>
            </a:extLst>
          </p:cNvPr>
          <p:cNvSpPr/>
          <p:nvPr/>
        </p:nvSpPr>
        <p:spPr>
          <a:xfrm>
            <a:off x="7634287" y="5234511"/>
            <a:ext cx="109556" cy="109547"/>
          </a:xfrm>
          <a:custGeom>
            <a:avLst/>
            <a:gdLst>
              <a:gd name="connsiteX0" fmla="*/ 54778 w 109556"/>
              <a:gd name="connsiteY0" fmla="*/ 109547 h 109547"/>
              <a:gd name="connsiteX1" fmla="*/ 109557 w 109556"/>
              <a:gd name="connsiteY1" fmla="*/ 54769 h 109547"/>
              <a:gd name="connsiteX2" fmla="*/ 54778 w 109556"/>
              <a:gd name="connsiteY2" fmla="*/ 0 h 109547"/>
              <a:gd name="connsiteX3" fmla="*/ 0 w 109556"/>
              <a:gd name="connsiteY3" fmla="*/ 54769 h 109547"/>
              <a:gd name="connsiteX4" fmla="*/ 54778 w 109556"/>
              <a:gd name="connsiteY4" fmla="*/ 109547 h 10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6" h="109547">
                <a:moveTo>
                  <a:pt x="54778" y="109547"/>
                </a:moveTo>
                <a:cubicBezTo>
                  <a:pt x="85030" y="109547"/>
                  <a:pt x="109557" y="85020"/>
                  <a:pt x="109557" y="54769"/>
                </a:cubicBezTo>
                <a:cubicBezTo>
                  <a:pt x="109557" y="24518"/>
                  <a:pt x="85030" y="0"/>
                  <a:pt x="54778" y="0"/>
                </a:cubicBezTo>
                <a:cubicBezTo>
                  <a:pt x="24527" y="0"/>
                  <a:pt x="0" y="24518"/>
                  <a:pt x="0" y="54769"/>
                </a:cubicBezTo>
                <a:cubicBezTo>
                  <a:pt x="0" y="85020"/>
                  <a:pt x="24527" y="109547"/>
                  <a:pt x="54778" y="10954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201" name="Freihandform: Form 2200">
            <a:extLst>
              <a:ext uri="{FF2B5EF4-FFF2-40B4-BE49-F238E27FC236}">
                <a16:creationId xmlns:a16="http://schemas.microsoft.com/office/drawing/2014/main" id="{A091B3D4-2F1B-4A04-A630-DF0CE3AFB0A4}"/>
              </a:ext>
            </a:extLst>
          </p:cNvPr>
          <p:cNvSpPr/>
          <p:nvPr/>
        </p:nvSpPr>
        <p:spPr>
          <a:xfrm>
            <a:off x="7809375" y="5234511"/>
            <a:ext cx="109556" cy="109547"/>
          </a:xfrm>
          <a:custGeom>
            <a:avLst/>
            <a:gdLst>
              <a:gd name="connsiteX0" fmla="*/ 54778 w 109556"/>
              <a:gd name="connsiteY0" fmla="*/ 109547 h 109547"/>
              <a:gd name="connsiteX1" fmla="*/ 109557 w 109556"/>
              <a:gd name="connsiteY1" fmla="*/ 54769 h 109547"/>
              <a:gd name="connsiteX2" fmla="*/ 54778 w 109556"/>
              <a:gd name="connsiteY2" fmla="*/ 0 h 109547"/>
              <a:gd name="connsiteX3" fmla="*/ 0 w 109556"/>
              <a:gd name="connsiteY3" fmla="*/ 54769 h 109547"/>
              <a:gd name="connsiteX4" fmla="*/ 54778 w 109556"/>
              <a:gd name="connsiteY4" fmla="*/ 109547 h 10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6" h="109547">
                <a:moveTo>
                  <a:pt x="54778" y="109547"/>
                </a:moveTo>
                <a:cubicBezTo>
                  <a:pt x="85030" y="109547"/>
                  <a:pt x="109557" y="85020"/>
                  <a:pt x="109557" y="54769"/>
                </a:cubicBezTo>
                <a:cubicBezTo>
                  <a:pt x="109557" y="24518"/>
                  <a:pt x="85030" y="0"/>
                  <a:pt x="54778" y="0"/>
                </a:cubicBezTo>
                <a:cubicBezTo>
                  <a:pt x="24527" y="0"/>
                  <a:pt x="0" y="24518"/>
                  <a:pt x="0" y="54769"/>
                </a:cubicBezTo>
                <a:cubicBezTo>
                  <a:pt x="0" y="85020"/>
                  <a:pt x="24527" y="109547"/>
                  <a:pt x="54778" y="109547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202" name="Freihandform: Form 2201">
            <a:extLst>
              <a:ext uri="{FF2B5EF4-FFF2-40B4-BE49-F238E27FC236}">
                <a16:creationId xmlns:a16="http://schemas.microsoft.com/office/drawing/2014/main" id="{F5818CD0-AC32-488E-9037-96ACCB2F7D79}"/>
              </a:ext>
            </a:extLst>
          </p:cNvPr>
          <p:cNvSpPr/>
          <p:nvPr/>
        </p:nvSpPr>
        <p:spPr>
          <a:xfrm>
            <a:off x="7985597" y="5234511"/>
            <a:ext cx="109556" cy="109547"/>
          </a:xfrm>
          <a:custGeom>
            <a:avLst/>
            <a:gdLst>
              <a:gd name="connsiteX0" fmla="*/ 54778 w 109556"/>
              <a:gd name="connsiteY0" fmla="*/ 109547 h 109547"/>
              <a:gd name="connsiteX1" fmla="*/ 109557 w 109556"/>
              <a:gd name="connsiteY1" fmla="*/ 54769 h 109547"/>
              <a:gd name="connsiteX2" fmla="*/ 54778 w 109556"/>
              <a:gd name="connsiteY2" fmla="*/ 0 h 109547"/>
              <a:gd name="connsiteX3" fmla="*/ 0 w 109556"/>
              <a:gd name="connsiteY3" fmla="*/ 54769 h 109547"/>
              <a:gd name="connsiteX4" fmla="*/ 54778 w 109556"/>
              <a:gd name="connsiteY4" fmla="*/ 109547 h 10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6" h="109547">
                <a:moveTo>
                  <a:pt x="54778" y="109547"/>
                </a:moveTo>
                <a:cubicBezTo>
                  <a:pt x="85030" y="109547"/>
                  <a:pt x="109557" y="85020"/>
                  <a:pt x="109557" y="54769"/>
                </a:cubicBezTo>
                <a:cubicBezTo>
                  <a:pt x="109557" y="24518"/>
                  <a:pt x="85030" y="0"/>
                  <a:pt x="54778" y="0"/>
                </a:cubicBezTo>
                <a:cubicBezTo>
                  <a:pt x="24527" y="0"/>
                  <a:pt x="0" y="24518"/>
                  <a:pt x="0" y="54769"/>
                </a:cubicBezTo>
                <a:cubicBezTo>
                  <a:pt x="0" y="85020"/>
                  <a:pt x="24527" y="109547"/>
                  <a:pt x="54778" y="10954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0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7EBED5-8748-4391-B229-ED7B453797F2}"/>
              </a:ext>
            </a:extLst>
          </p:cNvPr>
          <p:cNvGrpSpPr/>
          <p:nvPr/>
        </p:nvGrpSpPr>
        <p:grpSpPr>
          <a:xfrm>
            <a:off x="3942615" y="3918766"/>
            <a:ext cx="4317445" cy="2903400"/>
            <a:chOff x="3942615" y="3918766"/>
            <a:chExt cx="4317445" cy="2903400"/>
          </a:xfrm>
        </p:grpSpPr>
        <p:grpSp>
          <p:nvGrpSpPr>
            <p:cNvPr id="2118" name="Grafik 2115">
              <a:extLst>
                <a:ext uri="{FF2B5EF4-FFF2-40B4-BE49-F238E27FC236}">
                  <a16:creationId xmlns:a16="http://schemas.microsoft.com/office/drawing/2014/main" id="{EBC64993-9C9A-4A47-B8A7-35A6A894F1F8}"/>
                </a:ext>
              </a:extLst>
            </p:cNvPr>
            <p:cNvGrpSpPr/>
            <p:nvPr/>
          </p:nvGrpSpPr>
          <p:grpSpPr>
            <a:xfrm>
              <a:off x="3942615" y="4329455"/>
              <a:ext cx="4317445" cy="2492711"/>
              <a:chOff x="3942615" y="4329455"/>
              <a:chExt cx="4317445" cy="2492711"/>
            </a:xfrm>
            <a:solidFill>
              <a:srgbClr val="58595B">
                <a:alpha val="20000"/>
              </a:srgbClr>
            </a:solidFill>
          </p:grpSpPr>
          <p:sp>
            <p:nvSpPr>
              <p:cNvPr id="2119" name="Freihandform: Form 2118">
                <a:extLst>
                  <a:ext uri="{FF2B5EF4-FFF2-40B4-BE49-F238E27FC236}">
                    <a16:creationId xmlns:a16="http://schemas.microsoft.com/office/drawing/2014/main" id="{E2DF94BB-14AA-408C-87ED-E20A7B3B8FEF}"/>
                  </a:ext>
                </a:extLst>
              </p:cNvPr>
              <p:cNvSpPr/>
              <p:nvPr/>
            </p:nvSpPr>
            <p:spPr>
              <a:xfrm>
                <a:off x="6093056" y="6807403"/>
                <a:ext cx="16630" cy="14763"/>
              </a:xfrm>
              <a:custGeom>
                <a:avLst/>
                <a:gdLst>
                  <a:gd name="connsiteX0" fmla="*/ 8325 w 16630"/>
                  <a:gd name="connsiteY0" fmla="*/ 14764 h 14763"/>
                  <a:gd name="connsiteX1" fmla="*/ 0 w 16630"/>
                  <a:gd name="connsiteY1" fmla="*/ 9944 h 14763"/>
                  <a:gd name="connsiteX2" fmla="*/ 5782 w 16630"/>
                  <a:gd name="connsiteY2" fmla="*/ 0 h 14763"/>
                  <a:gd name="connsiteX3" fmla="*/ 8325 w 16630"/>
                  <a:gd name="connsiteY3" fmla="*/ 1448 h 14763"/>
                  <a:gd name="connsiteX4" fmla="*/ 10878 w 16630"/>
                  <a:gd name="connsiteY4" fmla="*/ 0 h 14763"/>
                  <a:gd name="connsiteX5" fmla="*/ 16631 w 16630"/>
                  <a:gd name="connsiteY5" fmla="*/ 9944 h 14763"/>
                  <a:gd name="connsiteX6" fmla="*/ 8325 w 16630"/>
                  <a:gd name="connsiteY6" fmla="*/ 14764 h 1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63">
                    <a:moveTo>
                      <a:pt x="8325" y="14764"/>
                    </a:moveTo>
                    <a:lnTo>
                      <a:pt x="0" y="9944"/>
                    </a:lnTo>
                    <a:lnTo>
                      <a:pt x="5782" y="0"/>
                    </a:lnTo>
                    <a:lnTo>
                      <a:pt x="8325" y="1448"/>
                    </a:lnTo>
                    <a:lnTo>
                      <a:pt x="10878" y="0"/>
                    </a:lnTo>
                    <a:lnTo>
                      <a:pt x="16631" y="9944"/>
                    </a:lnTo>
                    <a:lnTo>
                      <a:pt x="8325" y="14764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0" name="Freihandform: Form 2119">
                <a:extLst>
                  <a:ext uri="{FF2B5EF4-FFF2-40B4-BE49-F238E27FC236}">
                    <a16:creationId xmlns:a16="http://schemas.microsoft.com/office/drawing/2014/main" id="{F746A478-5E9E-4E6D-B794-FD826337D728}"/>
                  </a:ext>
                </a:extLst>
              </p:cNvPr>
              <p:cNvSpPr/>
              <p:nvPr/>
            </p:nvSpPr>
            <p:spPr>
              <a:xfrm>
                <a:off x="3967497" y="5580211"/>
                <a:ext cx="2120501" cy="1230887"/>
              </a:xfrm>
              <a:custGeom>
                <a:avLst/>
                <a:gdLst>
                  <a:gd name="connsiteX0" fmla="*/ 2114758 w 2120501"/>
                  <a:gd name="connsiteY0" fmla="*/ 1230887 h 1230887"/>
                  <a:gd name="connsiteX1" fmla="*/ 2103899 w 2120501"/>
                  <a:gd name="connsiteY1" fmla="*/ 1224649 h 1230887"/>
                  <a:gd name="connsiteX2" fmla="*/ 2109652 w 2120501"/>
                  <a:gd name="connsiteY2" fmla="*/ 1214676 h 1230887"/>
                  <a:gd name="connsiteX3" fmla="*/ 2120501 w 2120501"/>
                  <a:gd name="connsiteY3" fmla="*/ 1220905 h 1230887"/>
                  <a:gd name="connsiteX4" fmla="*/ 2114758 w 2120501"/>
                  <a:gd name="connsiteY4" fmla="*/ 1230887 h 1230887"/>
                  <a:gd name="connsiteX5" fmla="*/ 2093088 w 2120501"/>
                  <a:gd name="connsiteY5" fmla="*/ 1218372 h 1230887"/>
                  <a:gd name="connsiteX6" fmla="*/ 2082230 w 2120501"/>
                  <a:gd name="connsiteY6" fmla="*/ 1212113 h 1230887"/>
                  <a:gd name="connsiteX7" fmla="*/ 2087945 w 2120501"/>
                  <a:gd name="connsiteY7" fmla="*/ 1202131 h 1230887"/>
                  <a:gd name="connsiteX8" fmla="*/ 2098784 w 2120501"/>
                  <a:gd name="connsiteY8" fmla="*/ 1208380 h 1230887"/>
                  <a:gd name="connsiteX9" fmla="*/ 2093088 w 2120501"/>
                  <a:gd name="connsiteY9" fmla="*/ 1218372 h 1230887"/>
                  <a:gd name="connsiteX10" fmla="*/ 2071352 w 2120501"/>
                  <a:gd name="connsiteY10" fmla="*/ 1205836 h 1230887"/>
                  <a:gd name="connsiteX11" fmla="*/ 2060522 w 2120501"/>
                  <a:gd name="connsiteY11" fmla="*/ 1199588 h 1230887"/>
                  <a:gd name="connsiteX12" fmla="*/ 2066294 w 2120501"/>
                  <a:gd name="connsiteY12" fmla="*/ 1189634 h 1230887"/>
                  <a:gd name="connsiteX13" fmla="*/ 2077115 w 2120501"/>
                  <a:gd name="connsiteY13" fmla="*/ 1195902 h 1230887"/>
                  <a:gd name="connsiteX14" fmla="*/ 2071352 w 2120501"/>
                  <a:gd name="connsiteY14" fmla="*/ 1205836 h 1230887"/>
                  <a:gd name="connsiteX15" fmla="*/ 2049693 w 2120501"/>
                  <a:gd name="connsiteY15" fmla="*/ 1193349 h 1230887"/>
                  <a:gd name="connsiteX16" fmla="*/ 2038824 w 2120501"/>
                  <a:gd name="connsiteY16" fmla="*/ 1187062 h 1230887"/>
                  <a:gd name="connsiteX17" fmla="*/ 2044577 w 2120501"/>
                  <a:gd name="connsiteY17" fmla="*/ 1177109 h 1230887"/>
                  <a:gd name="connsiteX18" fmla="*/ 2055436 w 2120501"/>
                  <a:gd name="connsiteY18" fmla="*/ 1183357 h 1230887"/>
                  <a:gd name="connsiteX19" fmla="*/ 2049693 w 2120501"/>
                  <a:gd name="connsiteY19" fmla="*/ 1193349 h 1230887"/>
                  <a:gd name="connsiteX20" fmla="*/ 2027994 w 2120501"/>
                  <a:gd name="connsiteY20" fmla="*/ 1180795 h 1230887"/>
                  <a:gd name="connsiteX21" fmla="*/ 2017174 w 2120501"/>
                  <a:gd name="connsiteY21" fmla="*/ 1174556 h 1230887"/>
                  <a:gd name="connsiteX22" fmla="*/ 2022889 w 2120501"/>
                  <a:gd name="connsiteY22" fmla="*/ 1164584 h 1230887"/>
                  <a:gd name="connsiteX23" fmla="*/ 2033738 w 2120501"/>
                  <a:gd name="connsiteY23" fmla="*/ 1170832 h 1230887"/>
                  <a:gd name="connsiteX24" fmla="*/ 2027994 w 2120501"/>
                  <a:gd name="connsiteY24" fmla="*/ 1180795 h 1230887"/>
                  <a:gd name="connsiteX25" fmla="*/ 2006316 w 2120501"/>
                  <a:gd name="connsiteY25" fmla="*/ 1168299 h 1230887"/>
                  <a:gd name="connsiteX26" fmla="*/ 1995457 w 2120501"/>
                  <a:gd name="connsiteY26" fmla="*/ 1162050 h 1230887"/>
                  <a:gd name="connsiteX27" fmla="*/ 2001201 w 2120501"/>
                  <a:gd name="connsiteY27" fmla="*/ 1152068 h 1230887"/>
                  <a:gd name="connsiteX28" fmla="*/ 2012059 w 2120501"/>
                  <a:gd name="connsiteY28" fmla="*/ 1158307 h 1230887"/>
                  <a:gd name="connsiteX29" fmla="*/ 2006316 w 2120501"/>
                  <a:gd name="connsiteY29" fmla="*/ 1168299 h 1230887"/>
                  <a:gd name="connsiteX30" fmla="*/ 1984599 w 2120501"/>
                  <a:gd name="connsiteY30" fmla="*/ 1155782 h 1230887"/>
                  <a:gd name="connsiteX31" fmla="*/ 1973769 w 2120501"/>
                  <a:gd name="connsiteY31" fmla="*/ 1149505 h 1230887"/>
                  <a:gd name="connsiteX32" fmla="*/ 1979484 w 2120501"/>
                  <a:gd name="connsiteY32" fmla="*/ 1139524 h 1230887"/>
                  <a:gd name="connsiteX33" fmla="*/ 1990352 w 2120501"/>
                  <a:gd name="connsiteY33" fmla="*/ 1145781 h 1230887"/>
                  <a:gd name="connsiteX34" fmla="*/ 1984599 w 2120501"/>
                  <a:gd name="connsiteY34" fmla="*/ 1155782 h 1230887"/>
                  <a:gd name="connsiteX35" fmla="*/ 1962882 w 2120501"/>
                  <a:gd name="connsiteY35" fmla="*/ 1143248 h 1230887"/>
                  <a:gd name="connsiteX36" fmla="*/ 1952071 w 2120501"/>
                  <a:gd name="connsiteY36" fmla="*/ 1136952 h 1230887"/>
                  <a:gd name="connsiteX37" fmla="*/ 1957843 w 2120501"/>
                  <a:gd name="connsiteY37" fmla="*/ 1127027 h 1230887"/>
                  <a:gd name="connsiteX38" fmla="*/ 1968663 w 2120501"/>
                  <a:gd name="connsiteY38" fmla="*/ 1133313 h 1230887"/>
                  <a:gd name="connsiteX39" fmla="*/ 1962882 w 2120501"/>
                  <a:gd name="connsiteY39" fmla="*/ 1143248 h 1230887"/>
                  <a:gd name="connsiteX40" fmla="*/ 1941250 w 2120501"/>
                  <a:gd name="connsiteY40" fmla="*/ 1130722 h 1230887"/>
                  <a:gd name="connsiteX41" fmla="*/ 1930392 w 2120501"/>
                  <a:gd name="connsiteY41" fmla="*/ 1124455 h 1230887"/>
                  <a:gd name="connsiteX42" fmla="*/ 1936135 w 2120501"/>
                  <a:gd name="connsiteY42" fmla="*/ 1114473 h 1230887"/>
                  <a:gd name="connsiteX43" fmla="*/ 1946994 w 2120501"/>
                  <a:gd name="connsiteY43" fmla="*/ 1120759 h 1230887"/>
                  <a:gd name="connsiteX44" fmla="*/ 1941250 w 2120501"/>
                  <a:gd name="connsiteY44" fmla="*/ 1130722 h 1230887"/>
                  <a:gd name="connsiteX45" fmla="*/ 1919562 w 2120501"/>
                  <a:gd name="connsiteY45" fmla="*/ 1118188 h 1230887"/>
                  <a:gd name="connsiteX46" fmla="*/ 1908722 w 2120501"/>
                  <a:gd name="connsiteY46" fmla="*/ 1111939 h 1230887"/>
                  <a:gd name="connsiteX47" fmla="*/ 1914428 w 2120501"/>
                  <a:gd name="connsiteY47" fmla="*/ 1101957 h 1230887"/>
                  <a:gd name="connsiteX48" fmla="*/ 1925286 w 2120501"/>
                  <a:gd name="connsiteY48" fmla="*/ 1108215 h 1230887"/>
                  <a:gd name="connsiteX49" fmla="*/ 1919562 w 2120501"/>
                  <a:gd name="connsiteY49" fmla="*/ 1118188 h 1230887"/>
                  <a:gd name="connsiteX50" fmla="*/ 1897845 w 2120501"/>
                  <a:gd name="connsiteY50" fmla="*/ 1105672 h 1230887"/>
                  <a:gd name="connsiteX51" fmla="*/ 1887015 w 2120501"/>
                  <a:gd name="connsiteY51" fmla="*/ 1099395 h 1230887"/>
                  <a:gd name="connsiteX52" fmla="*/ 1892749 w 2120501"/>
                  <a:gd name="connsiteY52" fmla="*/ 1089460 h 1230887"/>
                  <a:gd name="connsiteX53" fmla="*/ 1903598 w 2120501"/>
                  <a:gd name="connsiteY53" fmla="*/ 1095727 h 1230887"/>
                  <a:gd name="connsiteX54" fmla="*/ 1897845 w 2120501"/>
                  <a:gd name="connsiteY54" fmla="*/ 1105672 h 1230887"/>
                  <a:gd name="connsiteX55" fmla="*/ 1876156 w 2120501"/>
                  <a:gd name="connsiteY55" fmla="*/ 1093146 h 1230887"/>
                  <a:gd name="connsiteX56" fmla="*/ 1865336 w 2120501"/>
                  <a:gd name="connsiteY56" fmla="*/ 1086917 h 1230887"/>
                  <a:gd name="connsiteX57" fmla="*/ 1871060 w 2120501"/>
                  <a:gd name="connsiteY57" fmla="*/ 1076944 h 1230887"/>
                  <a:gd name="connsiteX58" fmla="*/ 1881919 w 2120501"/>
                  <a:gd name="connsiteY58" fmla="*/ 1083173 h 1230887"/>
                  <a:gd name="connsiteX59" fmla="*/ 1876156 w 2120501"/>
                  <a:gd name="connsiteY59" fmla="*/ 1093146 h 1230887"/>
                  <a:gd name="connsiteX60" fmla="*/ 1854468 w 2120501"/>
                  <a:gd name="connsiteY60" fmla="*/ 1080640 h 1230887"/>
                  <a:gd name="connsiteX61" fmla="*/ 1843619 w 2120501"/>
                  <a:gd name="connsiteY61" fmla="*/ 1074372 h 1230887"/>
                  <a:gd name="connsiteX62" fmla="*/ 1849372 w 2120501"/>
                  <a:gd name="connsiteY62" fmla="*/ 1064400 h 1230887"/>
                  <a:gd name="connsiteX63" fmla="*/ 1860183 w 2120501"/>
                  <a:gd name="connsiteY63" fmla="*/ 1070648 h 1230887"/>
                  <a:gd name="connsiteX64" fmla="*/ 1854468 w 2120501"/>
                  <a:gd name="connsiteY64" fmla="*/ 1080640 h 1230887"/>
                  <a:gd name="connsiteX65" fmla="*/ 1832799 w 2120501"/>
                  <a:gd name="connsiteY65" fmla="*/ 1068105 h 1230887"/>
                  <a:gd name="connsiteX66" fmla="*/ 1821950 w 2120501"/>
                  <a:gd name="connsiteY66" fmla="*/ 1061838 h 1230887"/>
                  <a:gd name="connsiteX67" fmla="*/ 1827693 w 2120501"/>
                  <a:gd name="connsiteY67" fmla="*/ 1051884 h 1230887"/>
                  <a:gd name="connsiteX68" fmla="*/ 1838552 w 2120501"/>
                  <a:gd name="connsiteY68" fmla="*/ 1058142 h 1230887"/>
                  <a:gd name="connsiteX69" fmla="*/ 1832799 w 2120501"/>
                  <a:gd name="connsiteY69" fmla="*/ 1068105 h 1230887"/>
                  <a:gd name="connsiteX70" fmla="*/ 1811091 w 2120501"/>
                  <a:gd name="connsiteY70" fmla="*/ 1055598 h 1230887"/>
                  <a:gd name="connsiteX71" fmla="*/ 1800271 w 2120501"/>
                  <a:gd name="connsiteY71" fmla="*/ 1049331 h 1230887"/>
                  <a:gd name="connsiteX72" fmla="*/ 1805995 w 2120501"/>
                  <a:gd name="connsiteY72" fmla="*/ 1039349 h 1230887"/>
                  <a:gd name="connsiteX73" fmla="*/ 1816844 w 2120501"/>
                  <a:gd name="connsiteY73" fmla="*/ 1045607 h 1230887"/>
                  <a:gd name="connsiteX74" fmla="*/ 1811091 w 2120501"/>
                  <a:gd name="connsiteY74" fmla="*/ 1055598 h 1230887"/>
                  <a:gd name="connsiteX75" fmla="*/ 1789393 w 2120501"/>
                  <a:gd name="connsiteY75" fmla="*/ 1043064 h 1230887"/>
                  <a:gd name="connsiteX76" fmla="*/ 1778573 w 2120501"/>
                  <a:gd name="connsiteY76" fmla="*/ 1036796 h 1230887"/>
                  <a:gd name="connsiteX77" fmla="*/ 1784297 w 2120501"/>
                  <a:gd name="connsiteY77" fmla="*/ 1026843 h 1230887"/>
                  <a:gd name="connsiteX78" fmla="*/ 1795156 w 2120501"/>
                  <a:gd name="connsiteY78" fmla="*/ 1033120 h 1230887"/>
                  <a:gd name="connsiteX79" fmla="*/ 1789393 w 2120501"/>
                  <a:gd name="connsiteY79" fmla="*/ 1043064 h 1230887"/>
                  <a:gd name="connsiteX80" fmla="*/ 1767743 w 2120501"/>
                  <a:gd name="connsiteY80" fmla="*/ 1030548 h 1230887"/>
                  <a:gd name="connsiteX81" fmla="*/ 1756894 w 2120501"/>
                  <a:gd name="connsiteY81" fmla="*/ 1024300 h 1230887"/>
                  <a:gd name="connsiteX82" fmla="*/ 1762618 w 2120501"/>
                  <a:gd name="connsiteY82" fmla="*/ 1014327 h 1230887"/>
                  <a:gd name="connsiteX83" fmla="*/ 1773486 w 2120501"/>
                  <a:gd name="connsiteY83" fmla="*/ 1020556 h 1230887"/>
                  <a:gd name="connsiteX84" fmla="*/ 1767743 w 2120501"/>
                  <a:gd name="connsiteY84" fmla="*/ 1030548 h 1230887"/>
                  <a:gd name="connsiteX85" fmla="*/ 1746035 w 2120501"/>
                  <a:gd name="connsiteY85" fmla="*/ 1018023 h 1230887"/>
                  <a:gd name="connsiteX86" fmla="*/ 1735196 w 2120501"/>
                  <a:gd name="connsiteY86" fmla="*/ 1011745 h 1230887"/>
                  <a:gd name="connsiteX87" fmla="*/ 1740920 w 2120501"/>
                  <a:gd name="connsiteY87" fmla="*/ 1001773 h 1230887"/>
                  <a:gd name="connsiteX88" fmla="*/ 1751789 w 2120501"/>
                  <a:gd name="connsiteY88" fmla="*/ 1008031 h 1230887"/>
                  <a:gd name="connsiteX89" fmla="*/ 1746035 w 2120501"/>
                  <a:gd name="connsiteY89" fmla="*/ 1018023 h 1230887"/>
                  <a:gd name="connsiteX90" fmla="*/ 1724357 w 2120501"/>
                  <a:gd name="connsiteY90" fmla="*/ 1005487 h 1230887"/>
                  <a:gd name="connsiteX91" fmla="*/ 1713488 w 2120501"/>
                  <a:gd name="connsiteY91" fmla="*/ 999211 h 1230887"/>
                  <a:gd name="connsiteX92" fmla="*/ 1719241 w 2120501"/>
                  <a:gd name="connsiteY92" fmla="*/ 989276 h 1230887"/>
                  <a:gd name="connsiteX93" fmla="*/ 1730081 w 2120501"/>
                  <a:gd name="connsiteY93" fmla="*/ 995534 h 1230887"/>
                  <a:gd name="connsiteX94" fmla="*/ 1724357 w 2120501"/>
                  <a:gd name="connsiteY94" fmla="*/ 1005487 h 1230887"/>
                  <a:gd name="connsiteX95" fmla="*/ 1702640 w 2120501"/>
                  <a:gd name="connsiteY95" fmla="*/ 992981 h 1230887"/>
                  <a:gd name="connsiteX96" fmla="*/ 1691819 w 2120501"/>
                  <a:gd name="connsiteY96" fmla="*/ 986742 h 1230887"/>
                  <a:gd name="connsiteX97" fmla="*/ 1697553 w 2120501"/>
                  <a:gd name="connsiteY97" fmla="*/ 976741 h 1230887"/>
                  <a:gd name="connsiteX98" fmla="*/ 1708393 w 2120501"/>
                  <a:gd name="connsiteY98" fmla="*/ 983009 h 1230887"/>
                  <a:gd name="connsiteX99" fmla="*/ 1702640 w 2120501"/>
                  <a:gd name="connsiteY99" fmla="*/ 992981 h 1230887"/>
                  <a:gd name="connsiteX100" fmla="*/ 1680951 w 2120501"/>
                  <a:gd name="connsiteY100" fmla="*/ 980437 h 1230887"/>
                  <a:gd name="connsiteX101" fmla="*/ 1670112 w 2120501"/>
                  <a:gd name="connsiteY101" fmla="*/ 974217 h 1230887"/>
                  <a:gd name="connsiteX102" fmla="*/ 1675865 w 2120501"/>
                  <a:gd name="connsiteY102" fmla="*/ 964216 h 1230887"/>
                  <a:gd name="connsiteX103" fmla="*/ 1686685 w 2120501"/>
                  <a:gd name="connsiteY103" fmla="*/ 970464 h 1230887"/>
                  <a:gd name="connsiteX104" fmla="*/ 1680951 w 2120501"/>
                  <a:gd name="connsiteY104" fmla="*/ 980437 h 1230887"/>
                  <a:gd name="connsiteX105" fmla="*/ 1659263 w 2120501"/>
                  <a:gd name="connsiteY105" fmla="*/ 967930 h 1230887"/>
                  <a:gd name="connsiteX106" fmla="*/ 1648414 w 2120501"/>
                  <a:gd name="connsiteY106" fmla="*/ 961682 h 1230887"/>
                  <a:gd name="connsiteX107" fmla="*/ 1654167 w 2120501"/>
                  <a:gd name="connsiteY107" fmla="*/ 951700 h 1230887"/>
                  <a:gd name="connsiteX108" fmla="*/ 1665016 w 2120501"/>
                  <a:gd name="connsiteY108" fmla="*/ 957949 h 1230887"/>
                  <a:gd name="connsiteX109" fmla="*/ 1659263 w 2120501"/>
                  <a:gd name="connsiteY109" fmla="*/ 967930 h 1230887"/>
                  <a:gd name="connsiteX110" fmla="*/ 1637584 w 2120501"/>
                  <a:gd name="connsiteY110" fmla="*/ 955396 h 1230887"/>
                  <a:gd name="connsiteX111" fmla="*/ 1626725 w 2120501"/>
                  <a:gd name="connsiteY111" fmla="*/ 949167 h 1230887"/>
                  <a:gd name="connsiteX112" fmla="*/ 1632488 w 2120501"/>
                  <a:gd name="connsiteY112" fmla="*/ 939184 h 1230887"/>
                  <a:gd name="connsiteX113" fmla="*/ 1643327 w 2120501"/>
                  <a:gd name="connsiteY113" fmla="*/ 945423 h 1230887"/>
                  <a:gd name="connsiteX114" fmla="*/ 1637584 w 2120501"/>
                  <a:gd name="connsiteY114" fmla="*/ 955396 h 1230887"/>
                  <a:gd name="connsiteX115" fmla="*/ 1615876 w 2120501"/>
                  <a:gd name="connsiteY115" fmla="*/ 942890 h 1230887"/>
                  <a:gd name="connsiteX116" fmla="*/ 1605008 w 2120501"/>
                  <a:gd name="connsiteY116" fmla="*/ 936622 h 1230887"/>
                  <a:gd name="connsiteX117" fmla="*/ 1610800 w 2120501"/>
                  <a:gd name="connsiteY117" fmla="*/ 926678 h 1230887"/>
                  <a:gd name="connsiteX118" fmla="*/ 1621639 w 2120501"/>
                  <a:gd name="connsiteY118" fmla="*/ 932926 h 1230887"/>
                  <a:gd name="connsiteX119" fmla="*/ 1615876 w 2120501"/>
                  <a:gd name="connsiteY119" fmla="*/ 942890 h 1230887"/>
                  <a:gd name="connsiteX120" fmla="*/ 1594207 w 2120501"/>
                  <a:gd name="connsiteY120" fmla="*/ 930364 h 1230887"/>
                  <a:gd name="connsiteX121" fmla="*/ 1583339 w 2120501"/>
                  <a:gd name="connsiteY121" fmla="*/ 924106 h 1230887"/>
                  <a:gd name="connsiteX122" fmla="*/ 1589092 w 2120501"/>
                  <a:gd name="connsiteY122" fmla="*/ 914143 h 1230887"/>
                  <a:gd name="connsiteX123" fmla="*/ 1599951 w 2120501"/>
                  <a:gd name="connsiteY123" fmla="*/ 920401 h 1230887"/>
                  <a:gd name="connsiteX124" fmla="*/ 1594207 w 2120501"/>
                  <a:gd name="connsiteY124" fmla="*/ 930364 h 1230887"/>
                  <a:gd name="connsiteX125" fmla="*/ 1572518 w 2120501"/>
                  <a:gd name="connsiteY125" fmla="*/ 917839 h 1230887"/>
                  <a:gd name="connsiteX126" fmla="*/ 1561689 w 2120501"/>
                  <a:gd name="connsiteY126" fmla="*/ 911571 h 1230887"/>
                  <a:gd name="connsiteX127" fmla="*/ 1567413 w 2120501"/>
                  <a:gd name="connsiteY127" fmla="*/ 901618 h 1230887"/>
                  <a:gd name="connsiteX128" fmla="*/ 1578272 w 2120501"/>
                  <a:gd name="connsiteY128" fmla="*/ 907885 h 1230887"/>
                  <a:gd name="connsiteX129" fmla="*/ 1572518 w 2120501"/>
                  <a:gd name="connsiteY129" fmla="*/ 917839 h 1230887"/>
                  <a:gd name="connsiteX130" fmla="*/ 1550811 w 2120501"/>
                  <a:gd name="connsiteY130" fmla="*/ 905303 h 1230887"/>
                  <a:gd name="connsiteX131" fmla="*/ 1539962 w 2120501"/>
                  <a:gd name="connsiteY131" fmla="*/ 899036 h 1230887"/>
                  <a:gd name="connsiteX132" fmla="*/ 1545734 w 2120501"/>
                  <a:gd name="connsiteY132" fmla="*/ 889073 h 1230887"/>
                  <a:gd name="connsiteX133" fmla="*/ 1556545 w 2120501"/>
                  <a:gd name="connsiteY133" fmla="*/ 895398 h 1230887"/>
                  <a:gd name="connsiteX134" fmla="*/ 1550811 w 2120501"/>
                  <a:gd name="connsiteY134" fmla="*/ 905303 h 1230887"/>
                  <a:gd name="connsiteX135" fmla="*/ 1529104 w 2120501"/>
                  <a:gd name="connsiteY135" fmla="*/ 892797 h 1230887"/>
                  <a:gd name="connsiteX136" fmla="*/ 1518302 w 2120501"/>
                  <a:gd name="connsiteY136" fmla="*/ 886568 h 1230887"/>
                  <a:gd name="connsiteX137" fmla="*/ 1524036 w 2120501"/>
                  <a:gd name="connsiteY137" fmla="*/ 876557 h 1230887"/>
                  <a:gd name="connsiteX138" fmla="*/ 1534876 w 2120501"/>
                  <a:gd name="connsiteY138" fmla="*/ 882834 h 1230887"/>
                  <a:gd name="connsiteX139" fmla="*/ 1529104 w 2120501"/>
                  <a:gd name="connsiteY139" fmla="*/ 892797 h 1230887"/>
                  <a:gd name="connsiteX140" fmla="*/ 1507453 w 2120501"/>
                  <a:gd name="connsiteY140" fmla="*/ 880291 h 1230887"/>
                  <a:gd name="connsiteX141" fmla="*/ 1496595 w 2120501"/>
                  <a:gd name="connsiteY141" fmla="*/ 874014 h 1230887"/>
                  <a:gd name="connsiteX142" fmla="*/ 1502348 w 2120501"/>
                  <a:gd name="connsiteY142" fmla="*/ 864032 h 1230887"/>
                  <a:gd name="connsiteX143" fmla="*/ 1513187 w 2120501"/>
                  <a:gd name="connsiteY143" fmla="*/ 870290 h 1230887"/>
                  <a:gd name="connsiteX144" fmla="*/ 1507453 w 2120501"/>
                  <a:gd name="connsiteY144" fmla="*/ 880291 h 1230887"/>
                  <a:gd name="connsiteX145" fmla="*/ 1485755 w 2120501"/>
                  <a:gd name="connsiteY145" fmla="*/ 867737 h 1230887"/>
                  <a:gd name="connsiteX146" fmla="*/ 1474897 w 2120501"/>
                  <a:gd name="connsiteY146" fmla="*/ 861470 h 1230887"/>
                  <a:gd name="connsiteX147" fmla="*/ 1480640 w 2120501"/>
                  <a:gd name="connsiteY147" fmla="*/ 851525 h 1230887"/>
                  <a:gd name="connsiteX148" fmla="*/ 1491499 w 2120501"/>
                  <a:gd name="connsiteY148" fmla="*/ 857793 h 1230887"/>
                  <a:gd name="connsiteX149" fmla="*/ 1485755 w 2120501"/>
                  <a:gd name="connsiteY149" fmla="*/ 867737 h 1230887"/>
                  <a:gd name="connsiteX150" fmla="*/ 1464076 w 2120501"/>
                  <a:gd name="connsiteY150" fmla="*/ 855231 h 1230887"/>
                  <a:gd name="connsiteX151" fmla="*/ 1453218 w 2120501"/>
                  <a:gd name="connsiteY151" fmla="*/ 848963 h 1230887"/>
                  <a:gd name="connsiteX152" fmla="*/ 1458942 w 2120501"/>
                  <a:gd name="connsiteY152" fmla="*/ 839010 h 1230887"/>
                  <a:gd name="connsiteX153" fmla="*/ 1469791 w 2120501"/>
                  <a:gd name="connsiteY153" fmla="*/ 845268 h 1230887"/>
                  <a:gd name="connsiteX154" fmla="*/ 1464076 w 2120501"/>
                  <a:gd name="connsiteY154" fmla="*/ 855231 h 1230887"/>
                  <a:gd name="connsiteX155" fmla="*/ 1442350 w 2120501"/>
                  <a:gd name="connsiteY155" fmla="*/ 842696 h 1230887"/>
                  <a:gd name="connsiteX156" fmla="*/ 1431520 w 2120501"/>
                  <a:gd name="connsiteY156" fmla="*/ 836447 h 1230887"/>
                  <a:gd name="connsiteX157" fmla="*/ 1437254 w 2120501"/>
                  <a:gd name="connsiteY157" fmla="*/ 826484 h 1230887"/>
                  <a:gd name="connsiteX158" fmla="*/ 1448160 w 2120501"/>
                  <a:gd name="connsiteY158" fmla="*/ 832752 h 1230887"/>
                  <a:gd name="connsiteX159" fmla="*/ 1442350 w 2120501"/>
                  <a:gd name="connsiteY159" fmla="*/ 842696 h 1230887"/>
                  <a:gd name="connsiteX160" fmla="*/ 1420680 w 2120501"/>
                  <a:gd name="connsiteY160" fmla="*/ 830199 h 1230887"/>
                  <a:gd name="connsiteX161" fmla="*/ 1409831 w 2120501"/>
                  <a:gd name="connsiteY161" fmla="*/ 823922 h 1230887"/>
                  <a:gd name="connsiteX162" fmla="*/ 1415556 w 2120501"/>
                  <a:gd name="connsiteY162" fmla="*/ 813949 h 1230887"/>
                  <a:gd name="connsiteX163" fmla="*/ 1426434 w 2120501"/>
                  <a:gd name="connsiteY163" fmla="*/ 820208 h 1230887"/>
                  <a:gd name="connsiteX164" fmla="*/ 1420680 w 2120501"/>
                  <a:gd name="connsiteY164" fmla="*/ 830199 h 1230887"/>
                  <a:gd name="connsiteX165" fmla="*/ 1399002 w 2120501"/>
                  <a:gd name="connsiteY165" fmla="*/ 817645 h 1230887"/>
                  <a:gd name="connsiteX166" fmla="*/ 1388172 w 2120501"/>
                  <a:gd name="connsiteY166" fmla="*/ 811396 h 1230887"/>
                  <a:gd name="connsiteX167" fmla="*/ 1393868 w 2120501"/>
                  <a:gd name="connsiteY167" fmla="*/ 801424 h 1230887"/>
                  <a:gd name="connsiteX168" fmla="*/ 1404726 w 2120501"/>
                  <a:gd name="connsiteY168" fmla="*/ 807691 h 1230887"/>
                  <a:gd name="connsiteX169" fmla="*/ 1399002 w 2120501"/>
                  <a:gd name="connsiteY169" fmla="*/ 817645 h 1230887"/>
                  <a:gd name="connsiteX170" fmla="*/ 1377275 w 2120501"/>
                  <a:gd name="connsiteY170" fmla="*/ 805110 h 1230887"/>
                  <a:gd name="connsiteX171" fmla="*/ 1366455 w 2120501"/>
                  <a:gd name="connsiteY171" fmla="*/ 798843 h 1230887"/>
                  <a:gd name="connsiteX172" fmla="*/ 1372208 w 2120501"/>
                  <a:gd name="connsiteY172" fmla="*/ 788946 h 1230887"/>
                  <a:gd name="connsiteX173" fmla="*/ 1383057 w 2120501"/>
                  <a:gd name="connsiteY173" fmla="*/ 795185 h 1230887"/>
                  <a:gd name="connsiteX174" fmla="*/ 1377275 w 2120501"/>
                  <a:gd name="connsiteY174" fmla="*/ 805110 h 1230887"/>
                  <a:gd name="connsiteX175" fmla="*/ 1355615 w 2120501"/>
                  <a:gd name="connsiteY175" fmla="*/ 792604 h 1230887"/>
                  <a:gd name="connsiteX176" fmla="*/ 1344776 w 2120501"/>
                  <a:gd name="connsiteY176" fmla="*/ 786365 h 1230887"/>
                  <a:gd name="connsiteX177" fmla="*/ 1350510 w 2120501"/>
                  <a:gd name="connsiteY177" fmla="*/ 776364 h 1230887"/>
                  <a:gd name="connsiteX178" fmla="*/ 1361387 w 2120501"/>
                  <a:gd name="connsiteY178" fmla="*/ 782641 h 1230887"/>
                  <a:gd name="connsiteX179" fmla="*/ 1355615 w 2120501"/>
                  <a:gd name="connsiteY179" fmla="*/ 792604 h 1230887"/>
                  <a:gd name="connsiteX180" fmla="*/ 1333946 w 2120501"/>
                  <a:gd name="connsiteY180" fmla="*/ 780107 h 1230887"/>
                  <a:gd name="connsiteX181" fmla="*/ 1323097 w 2120501"/>
                  <a:gd name="connsiteY181" fmla="*/ 773830 h 1230887"/>
                  <a:gd name="connsiteX182" fmla="*/ 1328840 w 2120501"/>
                  <a:gd name="connsiteY182" fmla="*/ 763848 h 1230887"/>
                  <a:gd name="connsiteX183" fmla="*/ 1339680 w 2120501"/>
                  <a:gd name="connsiteY183" fmla="*/ 770096 h 1230887"/>
                  <a:gd name="connsiteX184" fmla="*/ 1333946 w 2120501"/>
                  <a:gd name="connsiteY184" fmla="*/ 780107 h 1230887"/>
                  <a:gd name="connsiteX185" fmla="*/ 1312238 w 2120501"/>
                  <a:gd name="connsiteY185" fmla="*/ 767582 h 1230887"/>
                  <a:gd name="connsiteX186" fmla="*/ 1301399 w 2120501"/>
                  <a:gd name="connsiteY186" fmla="*/ 761295 h 1230887"/>
                  <a:gd name="connsiteX187" fmla="*/ 1307133 w 2120501"/>
                  <a:gd name="connsiteY187" fmla="*/ 751351 h 1230887"/>
                  <a:gd name="connsiteX188" fmla="*/ 1317991 w 2120501"/>
                  <a:gd name="connsiteY188" fmla="*/ 757609 h 1230887"/>
                  <a:gd name="connsiteX189" fmla="*/ 1312238 w 2120501"/>
                  <a:gd name="connsiteY189" fmla="*/ 767582 h 1230887"/>
                  <a:gd name="connsiteX190" fmla="*/ 1290559 w 2120501"/>
                  <a:gd name="connsiteY190" fmla="*/ 755056 h 1230887"/>
                  <a:gd name="connsiteX191" fmla="*/ 1279720 w 2120501"/>
                  <a:gd name="connsiteY191" fmla="*/ 748779 h 1230887"/>
                  <a:gd name="connsiteX192" fmla="*/ 1285426 w 2120501"/>
                  <a:gd name="connsiteY192" fmla="*/ 738816 h 1230887"/>
                  <a:gd name="connsiteX193" fmla="*/ 1296284 w 2120501"/>
                  <a:gd name="connsiteY193" fmla="*/ 745055 h 1230887"/>
                  <a:gd name="connsiteX194" fmla="*/ 1290559 w 2120501"/>
                  <a:gd name="connsiteY194" fmla="*/ 755056 h 1230887"/>
                  <a:gd name="connsiteX195" fmla="*/ 1268861 w 2120501"/>
                  <a:gd name="connsiteY195" fmla="*/ 742512 h 1230887"/>
                  <a:gd name="connsiteX196" fmla="*/ 1258003 w 2120501"/>
                  <a:gd name="connsiteY196" fmla="*/ 736254 h 1230887"/>
                  <a:gd name="connsiteX197" fmla="*/ 1263756 w 2120501"/>
                  <a:gd name="connsiteY197" fmla="*/ 726300 h 1230887"/>
                  <a:gd name="connsiteX198" fmla="*/ 1274615 w 2120501"/>
                  <a:gd name="connsiteY198" fmla="*/ 732558 h 1230887"/>
                  <a:gd name="connsiteX199" fmla="*/ 1268861 w 2120501"/>
                  <a:gd name="connsiteY199" fmla="*/ 742512 h 1230887"/>
                  <a:gd name="connsiteX200" fmla="*/ 1247163 w 2120501"/>
                  <a:gd name="connsiteY200" fmla="*/ 730015 h 1230887"/>
                  <a:gd name="connsiteX201" fmla="*/ 1236296 w 2120501"/>
                  <a:gd name="connsiteY201" fmla="*/ 723776 h 1230887"/>
                  <a:gd name="connsiteX202" fmla="*/ 1242049 w 2120501"/>
                  <a:gd name="connsiteY202" fmla="*/ 713765 h 1230887"/>
                  <a:gd name="connsiteX203" fmla="*/ 1252907 w 2120501"/>
                  <a:gd name="connsiteY203" fmla="*/ 720033 h 1230887"/>
                  <a:gd name="connsiteX204" fmla="*/ 1247163 w 2120501"/>
                  <a:gd name="connsiteY204" fmla="*/ 730015 h 1230887"/>
                  <a:gd name="connsiteX205" fmla="*/ 1225475 w 2120501"/>
                  <a:gd name="connsiteY205" fmla="*/ 717490 h 1230887"/>
                  <a:gd name="connsiteX206" fmla="*/ 1214626 w 2120501"/>
                  <a:gd name="connsiteY206" fmla="*/ 711242 h 1230887"/>
                  <a:gd name="connsiteX207" fmla="*/ 1220379 w 2120501"/>
                  <a:gd name="connsiteY207" fmla="*/ 701259 h 1230887"/>
                  <a:gd name="connsiteX208" fmla="*/ 1231209 w 2120501"/>
                  <a:gd name="connsiteY208" fmla="*/ 707498 h 1230887"/>
                  <a:gd name="connsiteX209" fmla="*/ 1225475 w 2120501"/>
                  <a:gd name="connsiteY209" fmla="*/ 717490 h 1230887"/>
                  <a:gd name="connsiteX210" fmla="*/ 1203777 w 2120501"/>
                  <a:gd name="connsiteY210" fmla="*/ 704926 h 1230887"/>
                  <a:gd name="connsiteX211" fmla="*/ 1192919 w 2120501"/>
                  <a:gd name="connsiteY211" fmla="*/ 698668 h 1230887"/>
                  <a:gd name="connsiteX212" fmla="*/ 1198710 w 2120501"/>
                  <a:gd name="connsiteY212" fmla="*/ 688734 h 1230887"/>
                  <a:gd name="connsiteX213" fmla="*/ 1209530 w 2120501"/>
                  <a:gd name="connsiteY213" fmla="*/ 695011 h 1230887"/>
                  <a:gd name="connsiteX214" fmla="*/ 1203777 w 2120501"/>
                  <a:gd name="connsiteY214" fmla="*/ 704926 h 1230887"/>
                  <a:gd name="connsiteX215" fmla="*/ 1182098 w 2120501"/>
                  <a:gd name="connsiteY215" fmla="*/ 692420 h 1230887"/>
                  <a:gd name="connsiteX216" fmla="*/ 1171259 w 2120501"/>
                  <a:gd name="connsiteY216" fmla="*/ 686172 h 1230887"/>
                  <a:gd name="connsiteX217" fmla="*/ 1176993 w 2120501"/>
                  <a:gd name="connsiteY217" fmla="*/ 676218 h 1230887"/>
                  <a:gd name="connsiteX218" fmla="*/ 1187813 w 2120501"/>
                  <a:gd name="connsiteY218" fmla="*/ 682457 h 1230887"/>
                  <a:gd name="connsiteX219" fmla="*/ 1182098 w 2120501"/>
                  <a:gd name="connsiteY219" fmla="*/ 692420 h 1230887"/>
                  <a:gd name="connsiteX220" fmla="*/ 1160448 w 2120501"/>
                  <a:gd name="connsiteY220" fmla="*/ 679895 h 1230887"/>
                  <a:gd name="connsiteX221" fmla="*/ 1149580 w 2120501"/>
                  <a:gd name="connsiteY221" fmla="*/ 673646 h 1230887"/>
                  <a:gd name="connsiteX222" fmla="*/ 1155314 w 2120501"/>
                  <a:gd name="connsiteY222" fmla="*/ 663654 h 1230887"/>
                  <a:gd name="connsiteX223" fmla="*/ 1166144 w 2120501"/>
                  <a:gd name="connsiteY223" fmla="*/ 669922 h 1230887"/>
                  <a:gd name="connsiteX224" fmla="*/ 1160448 w 2120501"/>
                  <a:gd name="connsiteY224" fmla="*/ 679895 h 1230887"/>
                  <a:gd name="connsiteX225" fmla="*/ 1138712 w 2120501"/>
                  <a:gd name="connsiteY225" fmla="*/ 667388 h 1230887"/>
                  <a:gd name="connsiteX226" fmla="*/ 1127892 w 2120501"/>
                  <a:gd name="connsiteY226" fmla="*/ 661102 h 1230887"/>
                  <a:gd name="connsiteX227" fmla="*/ 1133635 w 2120501"/>
                  <a:gd name="connsiteY227" fmla="*/ 651186 h 1230887"/>
                  <a:gd name="connsiteX228" fmla="*/ 1144475 w 2120501"/>
                  <a:gd name="connsiteY228" fmla="*/ 657425 h 1230887"/>
                  <a:gd name="connsiteX229" fmla="*/ 1138712 w 2120501"/>
                  <a:gd name="connsiteY229" fmla="*/ 667388 h 1230887"/>
                  <a:gd name="connsiteX230" fmla="*/ 1117014 w 2120501"/>
                  <a:gd name="connsiteY230" fmla="*/ 654882 h 1230887"/>
                  <a:gd name="connsiteX231" fmla="*/ 1106165 w 2120501"/>
                  <a:gd name="connsiteY231" fmla="*/ 648634 h 1230887"/>
                  <a:gd name="connsiteX232" fmla="*/ 1111918 w 2120501"/>
                  <a:gd name="connsiteY232" fmla="*/ 638632 h 1230887"/>
                  <a:gd name="connsiteX233" fmla="*/ 1122777 w 2120501"/>
                  <a:gd name="connsiteY233" fmla="*/ 644900 h 1230887"/>
                  <a:gd name="connsiteX234" fmla="*/ 1117014 w 2120501"/>
                  <a:gd name="connsiteY234" fmla="*/ 654882 h 1230887"/>
                  <a:gd name="connsiteX235" fmla="*/ 1095364 w 2120501"/>
                  <a:gd name="connsiteY235" fmla="*/ 642347 h 1230887"/>
                  <a:gd name="connsiteX236" fmla="*/ 1084486 w 2120501"/>
                  <a:gd name="connsiteY236" fmla="*/ 636080 h 1230887"/>
                  <a:gd name="connsiteX237" fmla="*/ 1090239 w 2120501"/>
                  <a:gd name="connsiteY237" fmla="*/ 626126 h 1230887"/>
                  <a:gd name="connsiteX238" fmla="*/ 1101098 w 2120501"/>
                  <a:gd name="connsiteY238" fmla="*/ 632374 h 1230887"/>
                  <a:gd name="connsiteX239" fmla="*/ 1095364 w 2120501"/>
                  <a:gd name="connsiteY239" fmla="*/ 642347 h 1230887"/>
                  <a:gd name="connsiteX240" fmla="*/ 1073656 w 2120501"/>
                  <a:gd name="connsiteY240" fmla="*/ 629831 h 1230887"/>
                  <a:gd name="connsiteX241" fmla="*/ 1062788 w 2120501"/>
                  <a:gd name="connsiteY241" fmla="*/ 623564 h 1230887"/>
                  <a:gd name="connsiteX242" fmla="*/ 1068541 w 2120501"/>
                  <a:gd name="connsiteY242" fmla="*/ 613610 h 1230887"/>
                  <a:gd name="connsiteX243" fmla="*/ 1079390 w 2120501"/>
                  <a:gd name="connsiteY243" fmla="*/ 619868 h 1230887"/>
                  <a:gd name="connsiteX244" fmla="*/ 1073656 w 2120501"/>
                  <a:gd name="connsiteY244" fmla="*/ 629831 h 1230887"/>
                  <a:gd name="connsiteX245" fmla="*/ 1051968 w 2120501"/>
                  <a:gd name="connsiteY245" fmla="*/ 617287 h 1230887"/>
                  <a:gd name="connsiteX246" fmla="*/ 1041100 w 2120501"/>
                  <a:gd name="connsiteY246" fmla="*/ 611067 h 1230887"/>
                  <a:gd name="connsiteX247" fmla="*/ 1046824 w 2120501"/>
                  <a:gd name="connsiteY247" fmla="*/ 601056 h 1230887"/>
                  <a:gd name="connsiteX248" fmla="*/ 1057702 w 2120501"/>
                  <a:gd name="connsiteY248" fmla="*/ 607333 h 1230887"/>
                  <a:gd name="connsiteX249" fmla="*/ 1051968 w 2120501"/>
                  <a:gd name="connsiteY249" fmla="*/ 617287 h 1230887"/>
                  <a:gd name="connsiteX250" fmla="*/ 1030260 w 2120501"/>
                  <a:gd name="connsiteY250" fmla="*/ 604781 h 1230887"/>
                  <a:gd name="connsiteX251" fmla="*/ 1019402 w 2120501"/>
                  <a:gd name="connsiteY251" fmla="*/ 598494 h 1230887"/>
                  <a:gd name="connsiteX252" fmla="*/ 1025174 w 2120501"/>
                  <a:gd name="connsiteY252" fmla="*/ 588559 h 1230887"/>
                  <a:gd name="connsiteX253" fmla="*/ 1036023 w 2120501"/>
                  <a:gd name="connsiteY253" fmla="*/ 594856 h 1230887"/>
                  <a:gd name="connsiteX254" fmla="*/ 1030260 w 2120501"/>
                  <a:gd name="connsiteY254" fmla="*/ 604781 h 1230887"/>
                  <a:gd name="connsiteX255" fmla="*/ 1008581 w 2120501"/>
                  <a:gd name="connsiteY255" fmla="*/ 592245 h 1230887"/>
                  <a:gd name="connsiteX256" fmla="*/ 997723 w 2120501"/>
                  <a:gd name="connsiteY256" fmla="*/ 585997 h 1230887"/>
                  <a:gd name="connsiteX257" fmla="*/ 1003514 w 2120501"/>
                  <a:gd name="connsiteY257" fmla="*/ 576034 h 1230887"/>
                  <a:gd name="connsiteX258" fmla="*/ 1014325 w 2120501"/>
                  <a:gd name="connsiteY258" fmla="*/ 582283 h 1230887"/>
                  <a:gd name="connsiteX259" fmla="*/ 1008581 w 2120501"/>
                  <a:gd name="connsiteY259" fmla="*/ 592245 h 1230887"/>
                  <a:gd name="connsiteX260" fmla="*/ 986912 w 2120501"/>
                  <a:gd name="connsiteY260" fmla="*/ 579701 h 1230887"/>
                  <a:gd name="connsiteX261" fmla="*/ 976034 w 2120501"/>
                  <a:gd name="connsiteY261" fmla="*/ 573481 h 1230887"/>
                  <a:gd name="connsiteX262" fmla="*/ 981787 w 2120501"/>
                  <a:gd name="connsiteY262" fmla="*/ 563509 h 1230887"/>
                  <a:gd name="connsiteX263" fmla="*/ 992617 w 2120501"/>
                  <a:gd name="connsiteY263" fmla="*/ 569747 h 1230887"/>
                  <a:gd name="connsiteX264" fmla="*/ 986912 w 2120501"/>
                  <a:gd name="connsiteY264" fmla="*/ 579701 h 1230887"/>
                  <a:gd name="connsiteX265" fmla="*/ 965176 w 2120501"/>
                  <a:gd name="connsiteY265" fmla="*/ 567204 h 1230887"/>
                  <a:gd name="connsiteX266" fmla="*/ 954327 w 2120501"/>
                  <a:gd name="connsiteY266" fmla="*/ 560927 h 1230887"/>
                  <a:gd name="connsiteX267" fmla="*/ 960099 w 2120501"/>
                  <a:gd name="connsiteY267" fmla="*/ 550983 h 1230887"/>
                  <a:gd name="connsiteX268" fmla="*/ 970958 w 2120501"/>
                  <a:gd name="connsiteY268" fmla="*/ 557260 h 1230887"/>
                  <a:gd name="connsiteX269" fmla="*/ 965176 w 2120501"/>
                  <a:gd name="connsiteY269" fmla="*/ 567204 h 1230887"/>
                  <a:gd name="connsiteX270" fmla="*/ 943526 w 2120501"/>
                  <a:gd name="connsiteY270" fmla="*/ 554698 h 1230887"/>
                  <a:gd name="connsiteX271" fmla="*/ 932696 w 2120501"/>
                  <a:gd name="connsiteY271" fmla="*/ 548459 h 1230887"/>
                  <a:gd name="connsiteX272" fmla="*/ 938411 w 2120501"/>
                  <a:gd name="connsiteY272" fmla="*/ 538458 h 1230887"/>
                  <a:gd name="connsiteX273" fmla="*/ 949279 w 2120501"/>
                  <a:gd name="connsiteY273" fmla="*/ 544716 h 1230887"/>
                  <a:gd name="connsiteX274" fmla="*/ 943526 w 2120501"/>
                  <a:gd name="connsiteY274" fmla="*/ 554698 h 1230887"/>
                  <a:gd name="connsiteX275" fmla="*/ 921837 w 2120501"/>
                  <a:gd name="connsiteY275" fmla="*/ 542163 h 1230887"/>
                  <a:gd name="connsiteX276" fmla="*/ 910979 w 2120501"/>
                  <a:gd name="connsiteY276" fmla="*/ 535914 h 1230887"/>
                  <a:gd name="connsiteX277" fmla="*/ 916722 w 2120501"/>
                  <a:gd name="connsiteY277" fmla="*/ 525942 h 1230887"/>
                  <a:gd name="connsiteX278" fmla="*/ 927590 w 2120501"/>
                  <a:gd name="connsiteY278" fmla="*/ 532200 h 1230887"/>
                  <a:gd name="connsiteX279" fmla="*/ 921837 w 2120501"/>
                  <a:gd name="connsiteY279" fmla="*/ 542163 h 1230887"/>
                  <a:gd name="connsiteX280" fmla="*/ 900111 w 2120501"/>
                  <a:gd name="connsiteY280" fmla="*/ 529628 h 1230887"/>
                  <a:gd name="connsiteX281" fmla="*/ 889300 w 2120501"/>
                  <a:gd name="connsiteY281" fmla="*/ 523370 h 1230887"/>
                  <a:gd name="connsiteX282" fmla="*/ 895034 w 2120501"/>
                  <a:gd name="connsiteY282" fmla="*/ 513436 h 1230887"/>
                  <a:gd name="connsiteX283" fmla="*/ 905883 w 2120501"/>
                  <a:gd name="connsiteY283" fmla="*/ 519703 h 1230887"/>
                  <a:gd name="connsiteX284" fmla="*/ 900111 w 2120501"/>
                  <a:gd name="connsiteY284" fmla="*/ 529628 h 1230887"/>
                  <a:gd name="connsiteX285" fmla="*/ 878460 w 2120501"/>
                  <a:gd name="connsiteY285" fmla="*/ 517103 h 1230887"/>
                  <a:gd name="connsiteX286" fmla="*/ 867611 w 2120501"/>
                  <a:gd name="connsiteY286" fmla="*/ 510854 h 1230887"/>
                  <a:gd name="connsiteX287" fmla="*/ 873355 w 2120501"/>
                  <a:gd name="connsiteY287" fmla="*/ 500882 h 1230887"/>
                  <a:gd name="connsiteX288" fmla="*/ 884185 w 2120501"/>
                  <a:gd name="connsiteY288" fmla="*/ 507139 h 1230887"/>
                  <a:gd name="connsiteX289" fmla="*/ 878460 w 2120501"/>
                  <a:gd name="connsiteY289" fmla="*/ 517103 h 1230887"/>
                  <a:gd name="connsiteX290" fmla="*/ 856753 w 2120501"/>
                  <a:gd name="connsiteY290" fmla="*/ 504587 h 1230887"/>
                  <a:gd name="connsiteX291" fmla="*/ 845913 w 2120501"/>
                  <a:gd name="connsiteY291" fmla="*/ 498339 h 1230887"/>
                  <a:gd name="connsiteX292" fmla="*/ 851667 w 2120501"/>
                  <a:gd name="connsiteY292" fmla="*/ 488385 h 1230887"/>
                  <a:gd name="connsiteX293" fmla="*/ 862506 w 2120501"/>
                  <a:gd name="connsiteY293" fmla="*/ 494672 h 1230887"/>
                  <a:gd name="connsiteX294" fmla="*/ 856753 w 2120501"/>
                  <a:gd name="connsiteY294" fmla="*/ 504587 h 1230887"/>
                  <a:gd name="connsiteX295" fmla="*/ 835045 w 2120501"/>
                  <a:gd name="connsiteY295" fmla="*/ 492080 h 1230887"/>
                  <a:gd name="connsiteX296" fmla="*/ 824225 w 2120501"/>
                  <a:gd name="connsiteY296" fmla="*/ 485832 h 1230887"/>
                  <a:gd name="connsiteX297" fmla="*/ 829959 w 2120501"/>
                  <a:gd name="connsiteY297" fmla="*/ 475869 h 1230887"/>
                  <a:gd name="connsiteX298" fmla="*/ 840798 w 2120501"/>
                  <a:gd name="connsiteY298" fmla="*/ 482098 h 1230887"/>
                  <a:gd name="connsiteX299" fmla="*/ 835045 w 2120501"/>
                  <a:gd name="connsiteY299" fmla="*/ 492080 h 1230887"/>
                  <a:gd name="connsiteX300" fmla="*/ 813376 w 2120501"/>
                  <a:gd name="connsiteY300" fmla="*/ 479536 h 1230887"/>
                  <a:gd name="connsiteX301" fmla="*/ 802527 w 2120501"/>
                  <a:gd name="connsiteY301" fmla="*/ 473307 h 1230887"/>
                  <a:gd name="connsiteX302" fmla="*/ 808261 w 2120501"/>
                  <a:gd name="connsiteY302" fmla="*/ 463315 h 1230887"/>
                  <a:gd name="connsiteX303" fmla="*/ 819129 w 2120501"/>
                  <a:gd name="connsiteY303" fmla="*/ 469582 h 1230887"/>
                  <a:gd name="connsiteX304" fmla="*/ 813376 w 2120501"/>
                  <a:gd name="connsiteY304" fmla="*/ 479536 h 1230887"/>
                  <a:gd name="connsiteX305" fmla="*/ 791659 w 2120501"/>
                  <a:gd name="connsiteY305" fmla="*/ 467011 h 1230887"/>
                  <a:gd name="connsiteX306" fmla="*/ 780829 w 2120501"/>
                  <a:gd name="connsiteY306" fmla="*/ 460743 h 1230887"/>
                  <a:gd name="connsiteX307" fmla="*/ 786601 w 2120501"/>
                  <a:gd name="connsiteY307" fmla="*/ 450809 h 1230887"/>
                  <a:gd name="connsiteX308" fmla="*/ 797460 w 2120501"/>
                  <a:gd name="connsiteY308" fmla="*/ 457105 h 1230887"/>
                  <a:gd name="connsiteX309" fmla="*/ 791659 w 2120501"/>
                  <a:gd name="connsiteY309" fmla="*/ 467011 h 1230887"/>
                  <a:gd name="connsiteX310" fmla="*/ 770018 w 2120501"/>
                  <a:gd name="connsiteY310" fmla="*/ 454514 h 1230887"/>
                  <a:gd name="connsiteX311" fmla="*/ 759160 w 2120501"/>
                  <a:gd name="connsiteY311" fmla="*/ 448275 h 1230887"/>
                  <a:gd name="connsiteX312" fmla="*/ 764865 w 2120501"/>
                  <a:gd name="connsiteY312" fmla="*/ 438265 h 1230887"/>
                  <a:gd name="connsiteX313" fmla="*/ 775733 w 2120501"/>
                  <a:gd name="connsiteY313" fmla="*/ 444551 h 1230887"/>
                  <a:gd name="connsiteX314" fmla="*/ 770018 w 2120501"/>
                  <a:gd name="connsiteY314" fmla="*/ 454514 h 1230887"/>
                  <a:gd name="connsiteX315" fmla="*/ 748320 w 2120501"/>
                  <a:gd name="connsiteY315" fmla="*/ 441998 h 1230887"/>
                  <a:gd name="connsiteX316" fmla="*/ 737481 w 2120501"/>
                  <a:gd name="connsiteY316" fmla="*/ 435740 h 1230887"/>
                  <a:gd name="connsiteX317" fmla="*/ 743224 w 2120501"/>
                  <a:gd name="connsiteY317" fmla="*/ 425729 h 1230887"/>
                  <a:gd name="connsiteX318" fmla="*/ 754092 w 2120501"/>
                  <a:gd name="connsiteY318" fmla="*/ 431997 h 1230887"/>
                  <a:gd name="connsiteX319" fmla="*/ 748320 w 2120501"/>
                  <a:gd name="connsiteY319" fmla="*/ 441998 h 1230887"/>
                  <a:gd name="connsiteX320" fmla="*/ 726622 w 2120501"/>
                  <a:gd name="connsiteY320" fmla="*/ 429444 h 1230887"/>
                  <a:gd name="connsiteX321" fmla="*/ 715764 w 2120501"/>
                  <a:gd name="connsiteY321" fmla="*/ 423167 h 1230887"/>
                  <a:gd name="connsiteX322" fmla="*/ 721507 w 2120501"/>
                  <a:gd name="connsiteY322" fmla="*/ 413252 h 1230887"/>
                  <a:gd name="connsiteX323" fmla="*/ 732385 w 2120501"/>
                  <a:gd name="connsiteY323" fmla="*/ 419510 h 1230887"/>
                  <a:gd name="connsiteX324" fmla="*/ 726622 w 2120501"/>
                  <a:gd name="connsiteY324" fmla="*/ 429444 h 1230887"/>
                  <a:gd name="connsiteX325" fmla="*/ 704924 w 2120501"/>
                  <a:gd name="connsiteY325" fmla="*/ 416928 h 1230887"/>
                  <a:gd name="connsiteX326" fmla="*/ 694085 w 2120501"/>
                  <a:gd name="connsiteY326" fmla="*/ 410689 h 1230887"/>
                  <a:gd name="connsiteX327" fmla="*/ 699828 w 2120501"/>
                  <a:gd name="connsiteY327" fmla="*/ 400708 h 1230887"/>
                  <a:gd name="connsiteX328" fmla="*/ 710658 w 2120501"/>
                  <a:gd name="connsiteY328" fmla="*/ 406975 h 1230887"/>
                  <a:gd name="connsiteX329" fmla="*/ 704924 w 2120501"/>
                  <a:gd name="connsiteY329" fmla="*/ 416928 h 1230887"/>
                  <a:gd name="connsiteX330" fmla="*/ 683245 w 2120501"/>
                  <a:gd name="connsiteY330" fmla="*/ 404432 h 1230887"/>
                  <a:gd name="connsiteX331" fmla="*/ 672377 w 2120501"/>
                  <a:gd name="connsiteY331" fmla="*/ 398136 h 1230887"/>
                  <a:gd name="connsiteX332" fmla="*/ 678130 w 2120501"/>
                  <a:gd name="connsiteY332" fmla="*/ 388182 h 1230887"/>
                  <a:gd name="connsiteX333" fmla="*/ 688989 w 2120501"/>
                  <a:gd name="connsiteY333" fmla="*/ 394440 h 1230887"/>
                  <a:gd name="connsiteX334" fmla="*/ 683245 w 2120501"/>
                  <a:gd name="connsiteY334" fmla="*/ 404432 h 1230887"/>
                  <a:gd name="connsiteX335" fmla="*/ 661528 w 2120501"/>
                  <a:gd name="connsiteY335" fmla="*/ 391906 h 1230887"/>
                  <a:gd name="connsiteX336" fmla="*/ 650708 w 2120501"/>
                  <a:gd name="connsiteY336" fmla="*/ 385658 h 1230887"/>
                  <a:gd name="connsiteX337" fmla="*/ 656461 w 2120501"/>
                  <a:gd name="connsiteY337" fmla="*/ 375647 h 1230887"/>
                  <a:gd name="connsiteX338" fmla="*/ 667282 w 2120501"/>
                  <a:gd name="connsiteY338" fmla="*/ 381914 h 1230887"/>
                  <a:gd name="connsiteX339" fmla="*/ 661528 w 2120501"/>
                  <a:gd name="connsiteY339" fmla="*/ 391906 h 1230887"/>
                  <a:gd name="connsiteX340" fmla="*/ 639859 w 2120501"/>
                  <a:gd name="connsiteY340" fmla="*/ 379371 h 1230887"/>
                  <a:gd name="connsiteX341" fmla="*/ 629001 w 2120501"/>
                  <a:gd name="connsiteY341" fmla="*/ 373113 h 1230887"/>
                  <a:gd name="connsiteX342" fmla="*/ 634754 w 2120501"/>
                  <a:gd name="connsiteY342" fmla="*/ 363150 h 1230887"/>
                  <a:gd name="connsiteX343" fmla="*/ 645584 w 2120501"/>
                  <a:gd name="connsiteY343" fmla="*/ 369398 h 1230887"/>
                  <a:gd name="connsiteX344" fmla="*/ 639859 w 2120501"/>
                  <a:gd name="connsiteY344" fmla="*/ 379371 h 1230887"/>
                  <a:gd name="connsiteX345" fmla="*/ 618152 w 2120501"/>
                  <a:gd name="connsiteY345" fmla="*/ 366846 h 1230887"/>
                  <a:gd name="connsiteX346" fmla="*/ 607331 w 2120501"/>
                  <a:gd name="connsiteY346" fmla="*/ 360550 h 1230887"/>
                  <a:gd name="connsiteX347" fmla="*/ 613056 w 2120501"/>
                  <a:gd name="connsiteY347" fmla="*/ 350663 h 1230887"/>
                  <a:gd name="connsiteX348" fmla="*/ 623924 w 2120501"/>
                  <a:gd name="connsiteY348" fmla="*/ 356911 h 1230887"/>
                  <a:gd name="connsiteX349" fmla="*/ 618152 w 2120501"/>
                  <a:gd name="connsiteY349" fmla="*/ 366846 h 1230887"/>
                  <a:gd name="connsiteX350" fmla="*/ 596473 w 2120501"/>
                  <a:gd name="connsiteY350" fmla="*/ 354330 h 1230887"/>
                  <a:gd name="connsiteX351" fmla="*/ 585624 w 2120501"/>
                  <a:gd name="connsiteY351" fmla="*/ 348072 h 1230887"/>
                  <a:gd name="connsiteX352" fmla="*/ 591377 w 2120501"/>
                  <a:gd name="connsiteY352" fmla="*/ 338118 h 1230887"/>
                  <a:gd name="connsiteX353" fmla="*/ 602216 w 2120501"/>
                  <a:gd name="connsiteY353" fmla="*/ 344357 h 1230887"/>
                  <a:gd name="connsiteX354" fmla="*/ 596473 w 2120501"/>
                  <a:gd name="connsiteY354" fmla="*/ 354330 h 1230887"/>
                  <a:gd name="connsiteX355" fmla="*/ 574803 w 2120501"/>
                  <a:gd name="connsiteY355" fmla="*/ 341824 h 1230887"/>
                  <a:gd name="connsiteX356" fmla="*/ 563945 w 2120501"/>
                  <a:gd name="connsiteY356" fmla="*/ 335547 h 1230887"/>
                  <a:gd name="connsiteX357" fmla="*/ 569679 w 2120501"/>
                  <a:gd name="connsiteY357" fmla="*/ 325564 h 1230887"/>
                  <a:gd name="connsiteX358" fmla="*/ 580537 w 2120501"/>
                  <a:gd name="connsiteY358" fmla="*/ 331841 h 1230887"/>
                  <a:gd name="connsiteX359" fmla="*/ 574803 w 2120501"/>
                  <a:gd name="connsiteY359" fmla="*/ 341824 h 1230887"/>
                  <a:gd name="connsiteX360" fmla="*/ 553077 w 2120501"/>
                  <a:gd name="connsiteY360" fmla="*/ 329279 h 1230887"/>
                  <a:gd name="connsiteX361" fmla="*/ 542228 w 2120501"/>
                  <a:gd name="connsiteY361" fmla="*/ 322993 h 1230887"/>
                  <a:gd name="connsiteX362" fmla="*/ 548000 w 2120501"/>
                  <a:gd name="connsiteY362" fmla="*/ 313058 h 1230887"/>
                  <a:gd name="connsiteX363" fmla="*/ 558839 w 2120501"/>
                  <a:gd name="connsiteY363" fmla="*/ 319316 h 1230887"/>
                  <a:gd name="connsiteX364" fmla="*/ 553077 w 2120501"/>
                  <a:gd name="connsiteY364" fmla="*/ 329279 h 1230887"/>
                  <a:gd name="connsiteX365" fmla="*/ 531426 w 2120501"/>
                  <a:gd name="connsiteY365" fmla="*/ 316754 h 1230887"/>
                  <a:gd name="connsiteX366" fmla="*/ 520577 w 2120501"/>
                  <a:gd name="connsiteY366" fmla="*/ 310505 h 1230887"/>
                  <a:gd name="connsiteX367" fmla="*/ 526331 w 2120501"/>
                  <a:gd name="connsiteY367" fmla="*/ 300524 h 1230887"/>
                  <a:gd name="connsiteX368" fmla="*/ 537160 w 2120501"/>
                  <a:gd name="connsiteY368" fmla="*/ 306781 h 1230887"/>
                  <a:gd name="connsiteX369" fmla="*/ 531426 w 2120501"/>
                  <a:gd name="connsiteY369" fmla="*/ 316754 h 1230887"/>
                  <a:gd name="connsiteX370" fmla="*/ 509738 w 2120501"/>
                  <a:gd name="connsiteY370" fmla="*/ 304229 h 1230887"/>
                  <a:gd name="connsiteX371" fmla="*/ 498879 w 2120501"/>
                  <a:gd name="connsiteY371" fmla="*/ 297971 h 1230887"/>
                  <a:gd name="connsiteX372" fmla="*/ 504623 w 2120501"/>
                  <a:gd name="connsiteY372" fmla="*/ 288017 h 1230887"/>
                  <a:gd name="connsiteX373" fmla="*/ 515482 w 2120501"/>
                  <a:gd name="connsiteY373" fmla="*/ 294284 h 1230887"/>
                  <a:gd name="connsiteX374" fmla="*/ 509738 w 2120501"/>
                  <a:gd name="connsiteY374" fmla="*/ 304229 h 1230887"/>
                  <a:gd name="connsiteX375" fmla="*/ 488021 w 2120501"/>
                  <a:gd name="connsiteY375" fmla="*/ 291722 h 1230887"/>
                  <a:gd name="connsiteX376" fmla="*/ 477201 w 2120501"/>
                  <a:gd name="connsiteY376" fmla="*/ 285455 h 1230887"/>
                  <a:gd name="connsiteX377" fmla="*/ 482906 w 2120501"/>
                  <a:gd name="connsiteY377" fmla="*/ 275482 h 1230887"/>
                  <a:gd name="connsiteX378" fmla="*/ 493764 w 2120501"/>
                  <a:gd name="connsiteY378" fmla="*/ 281740 h 1230887"/>
                  <a:gd name="connsiteX379" fmla="*/ 488021 w 2120501"/>
                  <a:gd name="connsiteY379" fmla="*/ 291722 h 1230887"/>
                  <a:gd name="connsiteX380" fmla="*/ 466342 w 2120501"/>
                  <a:gd name="connsiteY380" fmla="*/ 279197 h 1230887"/>
                  <a:gd name="connsiteX381" fmla="*/ 455484 w 2120501"/>
                  <a:gd name="connsiteY381" fmla="*/ 272958 h 1230887"/>
                  <a:gd name="connsiteX382" fmla="*/ 461227 w 2120501"/>
                  <a:gd name="connsiteY382" fmla="*/ 262985 h 1230887"/>
                  <a:gd name="connsiteX383" fmla="*/ 472076 w 2120501"/>
                  <a:gd name="connsiteY383" fmla="*/ 269196 h 1230887"/>
                  <a:gd name="connsiteX384" fmla="*/ 466342 w 2120501"/>
                  <a:gd name="connsiteY384" fmla="*/ 279197 h 1230887"/>
                  <a:gd name="connsiteX385" fmla="*/ 444654 w 2120501"/>
                  <a:gd name="connsiteY385" fmla="*/ 266672 h 1230887"/>
                  <a:gd name="connsiteX386" fmla="*/ 433795 w 2120501"/>
                  <a:gd name="connsiteY386" fmla="*/ 260375 h 1230887"/>
                  <a:gd name="connsiteX387" fmla="*/ 439567 w 2120501"/>
                  <a:gd name="connsiteY387" fmla="*/ 250450 h 1230887"/>
                  <a:gd name="connsiteX388" fmla="*/ 450388 w 2120501"/>
                  <a:gd name="connsiteY388" fmla="*/ 256718 h 1230887"/>
                  <a:gd name="connsiteX389" fmla="*/ 444654 w 2120501"/>
                  <a:gd name="connsiteY389" fmla="*/ 266672 h 1230887"/>
                  <a:gd name="connsiteX390" fmla="*/ 422965 w 2120501"/>
                  <a:gd name="connsiteY390" fmla="*/ 254137 h 1230887"/>
                  <a:gd name="connsiteX391" fmla="*/ 412097 w 2120501"/>
                  <a:gd name="connsiteY391" fmla="*/ 247878 h 1230887"/>
                  <a:gd name="connsiteX392" fmla="*/ 417850 w 2120501"/>
                  <a:gd name="connsiteY392" fmla="*/ 237916 h 1230887"/>
                  <a:gd name="connsiteX393" fmla="*/ 428671 w 2120501"/>
                  <a:gd name="connsiteY393" fmla="*/ 244202 h 1230887"/>
                  <a:gd name="connsiteX394" fmla="*/ 422965 w 2120501"/>
                  <a:gd name="connsiteY394" fmla="*/ 254137 h 1230887"/>
                  <a:gd name="connsiteX395" fmla="*/ 401258 w 2120501"/>
                  <a:gd name="connsiteY395" fmla="*/ 241621 h 1230887"/>
                  <a:gd name="connsiteX396" fmla="*/ 390399 w 2120501"/>
                  <a:gd name="connsiteY396" fmla="*/ 235363 h 1230887"/>
                  <a:gd name="connsiteX397" fmla="*/ 396152 w 2120501"/>
                  <a:gd name="connsiteY397" fmla="*/ 225400 h 1230887"/>
                  <a:gd name="connsiteX398" fmla="*/ 406992 w 2120501"/>
                  <a:gd name="connsiteY398" fmla="*/ 231648 h 1230887"/>
                  <a:gd name="connsiteX399" fmla="*/ 401258 w 2120501"/>
                  <a:gd name="connsiteY399" fmla="*/ 241621 h 1230887"/>
                  <a:gd name="connsiteX400" fmla="*/ 379569 w 2120501"/>
                  <a:gd name="connsiteY400" fmla="*/ 229105 h 1230887"/>
                  <a:gd name="connsiteX401" fmla="*/ 368730 w 2120501"/>
                  <a:gd name="connsiteY401" fmla="*/ 222818 h 1230887"/>
                  <a:gd name="connsiteX402" fmla="*/ 374502 w 2120501"/>
                  <a:gd name="connsiteY402" fmla="*/ 212865 h 1230887"/>
                  <a:gd name="connsiteX403" fmla="*/ 385351 w 2120501"/>
                  <a:gd name="connsiteY403" fmla="*/ 219160 h 1230887"/>
                  <a:gd name="connsiteX404" fmla="*/ 379569 w 2120501"/>
                  <a:gd name="connsiteY404" fmla="*/ 229105 h 1230887"/>
                  <a:gd name="connsiteX405" fmla="*/ 357909 w 2120501"/>
                  <a:gd name="connsiteY405" fmla="*/ 216608 h 1230887"/>
                  <a:gd name="connsiteX406" fmla="*/ 347051 w 2120501"/>
                  <a:gd name="connsiteY406" fmla="*/ 210341 h 1230887"/>
                  <a:gd name="connsiteX407" fmla="*/ 352795 w 2120501"/>
                  <a:gd name="connsiteY407" fmla="*/ 200349 h 1230887"/>
                  <a:gd name="connsiteX408" fmla="*/ 363634 w 2120501"/>
                  <a:gd name="connsiteY408" fmla="*/ 206597 h 1230887"/>
                  <a:gd name="connsiteX409" fmla="*/ 357909 w 2120501"/>
                  <a:gd name="connsiteY409" fmla="*/ 216608 h 1230887"/>
                  <a:gd name="connsiteX410" fmla="*/ 336183 w 2120501"/>
                  <a:gd name="connsiteY410" fmla="*/ 204045 h 1230887"/>
                  <a:gd name="connsiteX411" fmla="*/ 325372 w 2120501"/>
                  <a:gd name="connsiteY411" fmla="*/ 197806 h 1230887"/>
                  <a:gd name="connsiteX412" fmla="*/ 331125 w 2120501"/>
                  <a:gd name="connsiteY412" fmla="*/ 187823 h 1230887"/>
                  <a:gd name="connsiteX413" fmla="*/ 341946 w 2120501"/>
                  <a:gd name="connsiteY413" fmla="*/ 194063 h 1230887"/>
                  <a:gd name="connsiteX414" fmla="*/ 336183 w 2120501"/>
                  <a:gd name="connsiteY414" fmla="*/ 204045 h 1230887"/>
                  <a:gd name="connsiteX415" fmla="*/ 314504 w 2120501"/>
                  <a:gd name="connsiteY415" fmla="*/ 191519 h 1230887"/>
                  <a:gd name="connsiteX416" fmla="*/ 303665 w 2120501"/>
                  <a:gd name="connsiteY416" fmla="*/ 185233 h 1230887"/>
                  <a:gd name="connsiteX417" fmla="*/ 309408 w 2120501"/>
                  <a:gd name="connsiteY417" fmla="*/ 175346 h 1230887"/>
                  <a:gd name="connsiteX418" fmla="*/ 320276 w 2120501"/>
                  <a:gd name="connsiteY418" fmla="*/ 181613 h 1230887"/>
                  <a:gd name="connsiteX419" fmla="*/ 314504 w 2120501"/>
                  <a:gd name="connsiteY419" fmla="*/ 191519 h 1230887"/>
                  <a:gd name="connsiteX420" fmla="*/ 292816 w 2120501"/>
                  <a:gd name="connsiteY420" fmla="*/ 179022 h 1230887"/>
                  <a:gd name="connsiteX421" fmla="*/ 281986 w 2120501"/>
                  <a:gd name="connsiteY421" fmla="*/ 172764 h 1230887"/>
                  <a:gd name="connsiteX422" fmla="*/ 287729 w 2120501"/>
                  <a:gd name="connsiteY422" fmla="*/ 162792 h 1230887"/>
                  <a:gd name="connsiteX423" fmla="*/ 298569 w 2120501"/>
                  <a:gd name="connsiteY423" fmla="*/ 169050 h 1230887"/>
                  <a:gd name="connsiteX424" fmla="*/ 292816 w 2120501"/>
                  <a:gd name="connsiteY424" fmla="*/ 179022 h 1230887"/>
                  <a:gd name="connsiteX425" fmla="*/ 271127 w 2120501"/>
                  <a:gd name="connsiteY425" fmla="*/ 166468 h 1230887"/>
                  <a:gd name="connsiteX426" fmla="*/ 260288 w 2120501"/>
                  <a:gd name="connsiteY426" fmla="*/ 160211 h 1230887"/>
                  <a:gd name="connsiteX427" fmla="*/ 266022 w 2120501"/>
                  <a:gd name="connsiteY427" fmla="*/ 150266 h 1230887"/>
                  <a:gd name="connsiteX428" fmla="*/ 276880 w 2120501"/>
                  <a:gd name="connsiteY428" fmla="*/ 156543 h 1230887"/>
                  <a:gd name="connsiteX429" fmla="*/ 271127 w 2120501"/>
                  <a:gd name="connsiteY429" fmla="*/ 166468 h 1230887"/>
                  <a:gd name="connsiteX430" fmla="*/ 249448 w 2120501"/>
                  <a:gd name="connsiteY430" fmla="*/ 153981 h 1230887"/>
                  <a:gd name="connsiteX431" fmla="*/ 238599 w 2120501"/>
                  <a:gd name="connsiteY431" fmla="*/ 147714 h 1230887"/>
                  <a:gd name="connsiteX432" fmla="*/ 244352 w 2120501"/>
                  <a:gd name="connsiteY432" fmla="*/ 137760 h 1230887"/>
                  <a:gd name="connsiteX433" fmla="*/ 255163 w 2120501"/>
                  <a:gd name="connsiteY433" fmla="*/ 143999 h 1230887"/>
                  <a:gd name="connsiteX434" fmla="*/ 249448 w 2120501"/>
                  <a:gd name="connsiteY434" fmla="*/ 153981 h 1230887"/>
                  <a:gd name="connsiteX435" fmla="*/ 227741 w 2120501"/>
                  <a:gd name="connsiteY435" fmla="*/ 141475 h 1230887"/>
                  <a:gd name="connsiteX436" fmla="*/ 216901 w 2120501"/>
                  <a:gd name="connsiteY436" fmla="*/ 135188 h 1230887"/>
                  <a:gd name="connsiteX437" fmla="*/ 222626 w 2120501"/>
                  <a:gd name="connsiteY437" fmla="*/ 125206 h 1230887"/>
                  <a:gd name="connsiteX438" fmla="*/ 233484 w 2120501"/>
                  <a:gd name="connsiteY438" fmla="*/ 131473 h 1230887"/>
                  <a:gd name="connsiteX439" fmla="*/ 227741 w 2120501"/>
                  <a:gd name="connsiteY439" fmla="*/ 141475 h 1230887"/>
                  <a:gd name="connsiteX440" fmla="*/ 206062 w 2120501"/>
                  <a:gd name="connsiteY440" fmla="*/ 128911 h 1230887"/>
                  <a:gd name="connsiteX441" fmla="*/ 195222 w 2120501"/>
                  <a:gd name="connsiteY441" fmla="*/ 122644 h 1230887"/>
                  <a:gd name="connsiteX442" fmla="*/ 200976 w 2120501"/>
                  <a:gd name="connsiteY442" fmla="*/ 112709 h 1230887"/>
                  <a:gd name="connsiteX443" fmla="*/ 211806 w 2120501"/>
                  <a:gd name="connsiteY443" fmla="*/ 118977 h 1230887"/>
                  <a:gd name="connsiteX444" fmla="*/ 206062 w 2120501"/>
                  <a:gd name="connsiteY444" fmla="*/ 128911 h 1230887"/>
                  <a:gd name="connsiteX445" fmla="*/ 184364 w 2120501"/>
                  <a:gd name="connsiteY445" fmla="*/ 116395 h 1230887"/>
                  <a:gd name="connsiteX446" fmla="*/ 173496 w 2120501"/>
                  <a:gd name="connsiteY446" fmla="*/ 110166 h 1230887"/>
                  <a:gd name="connsiteX447" fmla="*/ 179268 w 2120501"/>
                  <a:gd name="connsiteY447" fmla="*/ 100165 h 1230887"/>
                  <a:gd name="connsiteX448" fmla="*/ 190088 w 2120501"/>
                  <a:gd name="connsiteY448" fmla="*/ 106432 h 1230887"/>
                  <a:gd name="connsiteX449" fmla="*/ 184364 w 2120501"/>
                  <a:gd name="connsiteY449" fmla="*/ 116395 h 1230887"/>
                  <a:gd name="connsiteX450" fmla="*/ 162695 w 2120501"/>
                  <a:gd name="connsiteY450" fmla="*/ 103880 h 1230887"/>
                  <a:gd name="connsiteX451" fmla="*/ 151827 w 2120501"/>
                  <a:gd name="connsiteY451" fmla="*/ 97622 h 1230887"/>
                  <a:gd name="connsiteX452" fmla="*/ 157580 w 2120501"/>
                  <a:gd name="connsiteY452" fmla="*/ 87639 h 1230887"/>
                  <a:gd name="connsiteX453" fmla="*/ 168448 w 2120501"/>
                  <a:gd name="connsiteY453" fmla="*/ 93888 h 1230887"/>
                  <a:gd name="connsiteX454" fmla="*/ 162695 w 2120501"/>
                  <a:gd name="connsiteY454" fmla="*/ 103880 h 1230887"/>
                  <a:gd name="connsiteX455" fmla="*/ 140978 w 2120501"/>
                  <a:gd name="connsiteY455" fmla="*/ 91335 h 1230887"/>
                  <a:gd name="connsiteX456" fmla="*/ 130138 w 2120501"/>
                  <a:gd name="connsiteY456" fmla="*/ 85058 h 1230887"/>
                  <a:gd name="connsiteX457" fmla="*/ 135891 w 2120501"/>
                  <a:gd name="connsiteY457" fmla="*/ 75124 h 1230887"/>
                  <a:gd name="connsiteX458" fmla="*/ 146759 w 2120501"/>
                  <a:gd name="connsiteY458" fmla="*/ 81410 h 1230887"/>
                  <a:gd name="connsiteX459" fmla="*/ 140978 w 2120501"/>
                  <a:gd name="connsiteY459" fmla="*/ 91335 h 1230887"/>
                  <a:gd name="connsiteX460" fmla="*/ 119318 w 2120501"/>
                  <a:gd name="connsiteY460" fmla="*/ 78791 h 1230887"/>
                  <a:gd name="connsiteX461" fmla="*/ 108459 w 2120501"/>
                  <a:gd name="connsiteY461" fmla="*/ 72580 h 1230887"/>
                  <a:gd name="connsiteX462" fmla="*/ 114212 w 2120501"/>
                  <a:gd name="connsiteY462" fmla="*/ 62608 h 1230887"/>
                  <a:gd name="connsiteX463" fmla="*/ 125061 w 2120501"/>
                  <a:gd name="connsiteY463" fmla="*/ 68856 h 1230887"/>
                  <a:gd name="connsiteX464" fmla="*/ 119318 w 2120501"/>
                  <a:gd name="connsiteY464" fmla="*/ 78791 h 1230887"/>
                  <a:gd name="connsiteX465" fmla="*/ 97603 w 2120501"/>
                  <a:gd name="connsiteY465" fmla="*/ 66284 h 1230887"/>
                  <a:gd name="connsiteX466" fmla="*/ 86792 w 2120501"/>
                  <a:gd name="connsiteY466" fmla="*/ 60027 h 1230887"/>
                  <a:gd name="connsiteX467" fmla="*/ 92526 w 2120501"/>
                  <a:gd name="connsiteY467" fmla="*/ 50082 h 1230887"/>
                  <a:gd name="connsiteX468" fmla="*/ 103375 w 2120501"/>
                  <a:gd name="connsiteY468" fmla="*/ 56359 h 1230887"/>
                  <a:gd name="connsiteX469" fmla="*/ 97603 w 2120501"/>
                  <a:gd name="connsiteY469" fmla="*/ 66284 h 1230887"/>
                  <a:gd name="connsiteX470" fmla="*/ 75933 w 2120501"/>
                  <a:gd name="connsiteY470" fmla="*/ 53807 h 1230887"/>
                  <a:gd name="connsiteX471" fmla="*/ 65094 w 2120501"/>
                  <a:gd name="connsiteY471" fmla="*/ 47530 h 1230887"/>
                  <a:gd name="connsiteX472" fmla="*/ 70818 w 2120501"/>
                  <a:gd name="connsiteY472" fmla="*/ 37548 h 1230887"/>
                  <a:gd name="connsiteX473" fmla="*/ 81677 w 2120501"/>
                  <a:gd name="connsiteY473" fmla="*/ 43805 h 1230887"/>
                  <a:gd name="connsiteX474" fmla="*/ 75933 w 2120501"/>
                  <a:gd name="connsiteY474" fmla="*/ 53807 h 1230887"/>
                  <a:gd name="connsiteX475" fmla="*/ 54235 w 2120501"/>
                  <a:gd name="connsiteY475" fmla="*/ 41272 h 1230887"/>
                  <a:gd name="connsiteX476" fmla="*/ 43396 w 2120501"/>
                  <a:gd name="connsiteY476" fmla="*/ 34985 h 1230887"/>
                  <a:gd name="connsiteX477" fmla="*/ 49130 w 2120501"/>
                  <a:gd name="connsiteY477" fmla="*/ 25051 h 1230887"/>
                  <a:gd name="connsiteX478" fmla="*/ 59988 w 2120501"/>
                  <a:gd name="connsiteY478" fmla="*/ 31289 h 1230887"/>
                  <a:gd name="connsiteX479" fmla="*/ 54235 w 2120501"/>
                  <a:gd name="connsiteY479" fmla="*/ 41272 h 1230887"/>
                  <a:gd name="connsiteX480" fmla="*/ 32575 w 2120501"/>
                  <a:gd name="connsiteY480" fmla="*/ 28737 h 1230887"/>
                  <a:gd name="connsiteX481" fmla="*/ 21717 w 2120501"/>
                  <a:gd name="connsiteY481" fmla="*/ 22470 h 1230887"/>
                  <a:gd name="connsiteX482" fmla="*/ 27461 w 2120501"/>
                  <a:gd name="connsiteY482" fmla="*/ 12535 h 1230887"/>
                  <a:gd name="connsiteX483" fmla="*/ 38271 w 2120501"/>
                  <a:gd name="connsiteY483" fmla="*/ 18822 h 1230887"/>
                  <a:gd name="connsiteX484" fmla="*/ 32575 w 2120501"/>
                  <a:gd name="connsiteY484" fmla="*/ 28737 h 1230887"/>
                  <a:gd name="connsiteX485" fmla="*/ 10868 w 2120501"/>
                  <a:gd name="connsiteY485" fmla="*/ 16221 h 1230887"/>
                  <a:gd name="connsiteX486" fmla="*/ 0 w 2120501"/>
                  <a:gd name="connsiteY486" fmla="*/ 9963 h 1230887"/>
                  <a:gd name="connsiteX487" fmla="*/ 5753 w 2120501"/>
                  <a:gd name="connsiteY487" fmla="*/ 0 h 1230887"/>
                  <a:gd name="connsiteX488" fmla="*/ 16602 w 2120501"/>
                  <a:gd name="connsiteY488" fmla="*/ 6239 h 1230887"/>
                  <a:gd name="connsiteX489" fmla="*/ 10868 w 2120501"/>
                  <a:gd name="connsiteY489" fmla="*/ 16221 h 123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501" h="1230887">
                    <a:moveTo>
                      <a:pt x="2114758" y="1230887"/>
                    </a:moveTo>
                    <a:lnTo>
                      <a:pt x="2103899" y="1224649"/>
                    </a:lnTo>
                    <a:lnTo>
                      <a:pt x="2109652" y="1214676"/>
                    </a:lnTo>
                    <a:lnTo>
                      <a:pt x="2120501" y="1220905"/>
                    </a:lnTo>
                    <a:lnTo>
                      <a:pt x="2114758" y="1230887"/>
                    </a:lnTo>
                    <a:close/>
                    <a:moveTo>
                      <a:pt x="2093088" y="1218372"/>
                    </a:moveTo>
                    <a:lnTo>
                      <a:pt x="2082230" y="1212113"/>
                    </a:lnTo>
                    <a:lnTo>
                      <a:pt x="2087945" y="1202131"/>
                    </a:lnTo>
                    <a:lnTo>
                      <a:pt x="2098784" y="1208380"/>
                    </a:lnTo>
                    <a:lnTo>
                      <a:pt x="2093088" y="1218372"/>
                    </a:lnTo>
                    <a:close/>
                    <a:moveTo>
                      <a:pt x="2071352" y="1205836"/>
                    </a:moveTo>
                    <a:lnTo>
                      <a:pt x="2060522" y="1199588"/>
                    </a:lnTo>
                    <a:lnTo>
                      <a:pt x="2066294" y="1189634"/>
                    </a:lnTo>
                    <a:lnTo>
                      <a:pt x="2077115" y="1195902"/>
                    </a:lnTo>
                    <a:lnTo>
                      <a:pt x="2071352" y="1205836"/>
                    </a:lnTo>
                    <a:close/>
                    <a:moveTo>
                      <a:pt x="2049693" y="1193349"/>
                    </a:moveTo>
                    <a:lnTo>
                      <a:pt x="2038824" y="1187062"/>
                    </a:lnTo>
                    <a:lnTo>
                      <a:pt x="2044577" y="1177109"/>
                    </a:lnTo>
                    <a:lnTo>
                      <a:pt x="2055436" y="1183357"/>
                    </a:lnTo>
                    <a:lnTo>
                      <a:pt x="2049693" y="1193349"/>
                    </a:lnTo>
                    <a:close/>
                    <a:moveTo>
                      <a:pt x="2027994" y="1180795"/>
                    </a:moveTo>
                    <a:lnTo>
                      <a:pt x="2017174" y="1174556"/>
                    </a:lnTo>
                    <a:lnTo>
                      <a:pt x="2022889" y="1164584"/>
                    </a:lnTo>
                    <a:lnTo>
                      <a:pt x="2033738" y="1170832"/>
                    </a:lnTo>
                    <a:lnTo>
                      <a:pt x="2027994" y="1180795"/>
                    </a:lnTo>
                    <a:close/>
                    <a:moveTo>
                      <a:pt x="2006316" y="1168299"/>
                    </a:moveTo>
                    <a:lnTo>
                      <a:pt x="1995457" y="1162050"/>
                    </a:lnTo>
                    <a:lnTo>
                      <a:pt x="2001201" y="1152068"/>
                    </a:lnTo>
                    <a:lnTo>
                      <a:pt x="2012059" y="1158307"/>
                    </a:lnTo>
                    <a:lnTo>
                      <a:pt x="2006316" y="1168299"/>
                    </a:lnTo>
                    <a:close/>
                    <a:moveTo>
                      <a:pt x="1984599" y="1155782"/>
                    </a:moveTo>
                    <a:lnTo>
                      <a:pt x="1973769" y="1149505"/>
                    </a:lnTo>
                    <a:lnTo>
                      <a:pt x="1979484" y="1139524"/>
                    </a:lnTo>
                    <a:lnTo>
                      <a:pt x="1990352" y="1145781"/>
                    </a:lnTo>
                    <a:lnTo>
                      <a:pt x="1984599" y="1155782"/>
                    </a:lnTo>
                    <a:close/>
                    <a:moveTo>
                      <a:pt x="1962882" y="1143248"/>
                    </a:moveTo>
                    <a:lnTo>
                      <a:pt x="1952071" y="1136952"/>
                    </a:lnTo>
                    <a:lnTo>
                      <a:pt x="1957843" y="1127027"/>
                    </a:lnTo>
                    <a:lnTo>
                      <a:pt x="1968663" y="1133313"/>
                    </a:lnTo>
                    <a:lnTo>
                      <a:pt x="1962882" y="1143248"/>
                    </a:lnTo>
                    <a:close/>
                    <a:moveTo>
                      <a:pt x="1941250" y="1130722"/>
                    </a:moveTo>
                    <a:lnTo>
                      <a:pt x="1930392" y="1124455"/>
                    </a:lnTo>
                    <a:lnTo>
                      <a:pt x="1936135" y="1114473"/>
                    </a:lnTo>
                    <a:lnTo>
                      <a:pt x="1946994" y="1120759"/>
                    </a:lnTo>
                    <a:lnTo>
                      <a:pt x="1941250" y="1130722"/>
                    </a:lnTo>
                    <a:close/>
                    <a:moveTo>
                      <a:pt x="1919562" y="1118188"/>
                    </a:moveTo>
                    <a:lnTo>
                      <a:pt x="1908722" y="1111939"/>
                    </a:lnTo>
                    <a:lnTo>
                      <a:pt x="1914428" y="1101957"/>
                    </a:lnTo>
                    <a:lnTo>
                      <a:pt x="1925286" y="1108215"/>
                    </a:lnTo>
                    <a:lnTo>
                      <a:pt x="1919562" y="1118188"/>
                    </a:lnTo>
                    <a:close/>
                    <a:moveTo>
                      <a:pt x="1897845" y="1105672"/>
                    </a:moveTo>
                    <a:lnTo>
                      <a:pt x="1887015" y="1099395"/>
                    </a:lnTo>
                    <a:lnTo>
                      <a:pt x="1892749" y="1089460"/>
                    </a:lnTo>
                    <a:lnTo>
                      <a:pt x="1903598" y="1095727"/>
                    </a:lnTo>
                    <a:lnTo>
                      <a:pt x="1897845" y="1105672"/>
                    </a:lnTo>
                    <a:close/>
                    <a:moveTo>
                      <a:pt x="1876156" y="1093146"/>
                    </a:moveTo>
                    <a:lnTo>
                      <a:pt x="1865336" y="1086917"/>
                    </a:lnTo>
                    <a:lnTo>
                      <a:pt x="1871060" y="1076944"/>
                    </a:lnTo>
                    <a:lnTo>
                      <a:pt x="1881919" y="1083173"/>
                    </a:lnTo>
                    <a:lnTo>
                      <a:pt x="1876156" y="1093146"/>
                    </a:lnTo>
                    <a:close/>
                    <a:moveTo>
                      <a:pt x="1854468" y="1080640"/>
                    </a:moveTo>
                    <a:lnTo>
                      <a:pt x="1843619" y="1074372"/>
                    </a:lnTo>
                    <a:lnTo>
                      <a:pt x="1849372" y="1064400"/>
                    </a:lnTo>
                    <a:lnTo>
                      <a:pt x="1860183" y="1070648"/>
                    </a:lnTo>
                    <a:lnTo>
                      <a:pt x="1854468" y="1080640"/>
                    </a:lnTo>
                    <a:close/>
                    <a:moveTo>
                      <a:pt x="1832799" y="1068105"/>
                    </a:moveTo>
                    <a:lnTo>
                      <a:pt x="1821950" y="1061838"/>
                    </a:lnTo>
                    <a:lnTo>
                      <a:pt x="1827693" y="1051884"/>
                    </a:lnTo>
                    <a:lnTo>
                      <a:pt x="1838552" y="1058142"/>
                    </a:lnTo>
                    <a:lnTo>
                      <a:pt x="1832799" y="1068105"/>
                    </a:lnTo>
                    <a:close/>
                    <a:moveTo>
                      <a:pt x="1811091" y="1055598"/>
                    </a:moveTo>
                    <a:lnTo>
                      <a:pt x="1800271" y="1049331"/>
                    </a:lnTo>
                    <a:lnTo>
                      <a:pt x="1805995" y="1039349"/>
                    </a:lnTo>
                    <a:lnTo>
                      <a:pt x="1816844" y="1045607"/>
                    </a:lnTo>
                    <a:lnTo>
                      <a:pt x="1811091" y="1055598"/>
                    </a:lnTo>
                    <a:close/>
                    <a:moveTo>
                      <a:pt x="1789393" y="1043064"/>
                    </a:moveTo>
                    <a:lnTo>
                      <a:pt x="1778573" y="1036796"/>
                    </a:lnTo>
                    <a:lnTo>
                      <a:pt x="1784297" y="1026843"/>
                    </a:lnTo>
                    <a:lnTo>
                      <a:pt x="1795156" y="1033120"/>
                    </a:lnTo>
                    <a:lnTo>
                      <a:pt x="1789393" y="1043064"/>
                    </a:lnTo>
                    <a:close/>
                    <a:moveTo>
                      <a:pt x="1767743" y="1030548"/>
                    </a:moveTo>
                    <a:lnTo>
                      <a:pt x="1756894" y="1024300"/>
                    </a:lnTo>
                    <a:lnTo>
                      <a:pt x="1762618" y="1014327"/>
                    </a:lnTo>
                    <a:lnTo>
                      <a:pt x="1773486" y="1020556"/>
                    </a:lnTo>
                    <a:lnTo>
                      <a:pt x="1767743" y="1030548"/>
                    </a:lnTo>
                    <a:close/>
                    <a:moveTo>
                      <a:pt x="1746035" y="1018023"/>
                    </a:moveTo>
                    <a:lnTo>
                      <a:pt x="1735196" y="1011745"/>
                    </a:lnTo>
                    <a:lnTo>
                      <a:pt x="1740920" y="1001773"/>
                    </a:lnTo>
                    <a:lnTo>
                      <a:pt x="1751789" y="1008031"/>
                    </a:lnTo>
                    <a:lnTo>
                      <a:pt x="1746035" y="1018023"/>
                    </a:lnTo>
                    <a:close/>
                    <a:moveTo>
                      <a:pt x="1724357" y="1005487"/>
                    </a:moveTo>
                    <a:lnTo>
                      <a:pt x="1713488" y="999211"/>
                    </a:lnTo>
                    <a:lnTo>
                      <a:pt x="1719241" y="989276"/>
                    </a:lnTo>
                    <a:lnTo>
                      <a:pt x="1730081" y="995534"/>
                    </a:lnTo>
                    <a:lnTo>
                      <a:pt x="1724357" y="1005487"/>
                    </a:lnTo>
                    <a:close/>
                    <a:moveTo>
                      <a:pt x="1702640" y="992981"/>
                    </a:moveTo>
                    <a:lnTo>
                      <a:pt x="1691819" y="986742"/>
                    </a:lnTo>
                    <a:lnTo>
                      <a:pt x="1697553" y="976741"/>
                    </a:lnTo>
                    <a:lnTo>
                      <a:pt x="1708393" y="983009"/>
                    </a:lnTo>
                    <a:lnTo>
                      <a:pt x="1702640" y="992981"/>
                    </a:lnTo>
                    <a:close/>
                    <a:moveTo>
                      <a:pt x="1680951" y="980437"/>
                    </a:moveTo>
                    <a:lnTo>
                      <a:pt x="1670112" y="974217"/>
                    </a:lnTo>
                    <a:lnTo>
                      <a:pt x="1675865" y="964216"/>
                    </a:lnTo>
                    <a:lnTo>
                      <a:pt x="1686685" y="970464"/>
                    </a:lnTo>
                    <a:lnTo>
                      <a:pt x="1680951" y="980437"/>
                    </a:lnTo>
                    <a:close/>
                    <a:moveTo>
                      <a:pt x="1659263" y="967930"/>
                    </a:moveTo>
                    <a:lnTo>
                      <a:pt x="1648414" y="961682"/>
                    </a:lnTo>
                    <a:lnTo>
                      <a:pt x="1654167" y="951700"/>
                    </a:lnTo>
                    <a:lnTo>
                      <a:pt x="1665016" y="957949"/>
                    </a:lnTo>
                    <a:lnTo>
                      <a:pt x="1659263" y="967930"/>
                    </a:lnTo>
                    <a:close/>
                    <a:moveTo>
                      <a:pt x="1637584" y="955396"/>
                    </a:moveTo>
                    <a:lnTo>
                      <a:pt x="1626725" y="949167"/>
                    </a:lnTo>
                    <a:lnTo>
                      <a:pt x="1632488" y="939184"/>
                    </a:lnTo>
                    <a:lnTo>
                      <a:pt x="1643327" y="945423"/>
                    </a:lnTo>
                    <a:lnTo>
                      <a:pt x="1637584" y="955396"/>
                    </a:lnTo>
                    <a:close/>
                    <a:moveTo>
                      <a:pt x="1615876" y="942890"/>
                    </a:moveTo>
                    <a:lnTo>
                      <a:pt x="1605008" y="936622"/>
                    </a:lnTo>
                    <a:lnTo>
                      <a:pt x="1610800" y="926678"/>
                    </a:lnTo>
                    <a:lnTo>
                      <a:pt x="1621639" y="932926"/>
                    </a:lnTo>
                    <a:lnTo>
                      <a:pt x="1615876" y="942890"/>
                    </a:lnTo>
                    <a:close/>
                    <a:moveTo>
                      <a:pt x="1594207" y="930364"/>
                    </a:moveTo>
                    <a:lnTo>
                      <a:pt x="1583339" y="924106"/>
                    </a:lnTo>
                    <a:lnTo>
                      <a:pt x="1589092" y="914143"/>
                    </a:lnTo>
                    <a:lnTo>
                      <a:pt x="1599951" y="920401"/>
                    </a:lnTo>
                    <a:lnTo>
                      <a:pt x="1594207" y="930364"/>
                    </a:lnTo>
                    <a:close/>
                    <a:moveTo>
                      <a:pt x="1572518" y="917839"/>
                    </a:moveTo>
                    <a:lnTo>
                      <a:pt x="1561689" y="911571"/>
                    </a:lnTo>
                    <a:lnTo>
                      <a:pt x="1567413" y="901618"/>
                    </a:lnTo>
                    <a:lnTo>
                      <a:pt x="1578272" y="907885"/>
                    </a:lnTo>
                    <a:lnTo>
                      <a:pt x="1572518" y="917839"/>
                    </a:lnTo>
                    <a:close/>
                    <a:moveTo>
                      <a:pt x="1550811" y="905303"/>
                    </a:moveTo>
                    <a:lnTo>
                      <a:pt x="1539962" y="899036"/>
                    </a:lnTo>
                    <a:lnTo>
                      <a:pt x="1545734" y="889073"/>
                    </a:lnTo>
                    <a:lnTo>
                      <a:pt x="1556545" y="895398"/>
                    </a:lnTo>
                    <a:lnTo>
                      <a:pt x="1550811" y="905303"/>
                    </a:lnTo>
                    <a:close/>
                    <a:moveTo>
                      <a:pt x="1529104" y="892797"/>
                    </a:moveTo>
                    <a:lnTo>
                      <a:pt x="1518302" y="886568"/>
                    </a:lnTo>
                    <a:lnTo>
                      <a:pt x="1524036" y="876557"/>
                    </a:lnTo>
                    <a:lnTo>
                      <a:pt x="1534876" y="882834"/>
                    </a:lnTo>
                    <a:lnTo>
                      <a:pt x="1529104" y="892797"/>
                    </a:lnTo>
                    <a:close/>
                    <a:moveTo>
                      <a:pt x="1507453" y="880291"/>
                    </a:moveTo>
                    <a:lnTo>
                      <a:pt x="1496595" y="874014"/>
                    </a:lnTo>
                    <a:lnTo>
                      <a:pt x="1502348" y="864032"/>
                    </a:lnTo>
                    <a:lnTo>
                      <a:pt x="1513187" y="870290"/>
                    </a:lnTo>
                    <a:lnTo>
                      <a:pt x="1507453" y="880291"/>
                    </a:lnTo>
                    <a:close/>
                    <a:moveTo>
                      <a:pt x="1485755" y="867737"/>
                    </a:moveTo>
                    <a:lnTo>
                      <a:pt x="1474897" y="861470"/>
                    </a:lnTo>
                    <a:lnTo>
                      <a:pt x="1480640" y="851525"/>
                    </a:lnTo>
                    <a:lnTo>
                      <a:pt x="1491499" y="857793"/>
                    </a:lnTo>
                    <a:lnTo>
                      <a:pt x="1485755" y="867737"/>
                    </a:lnTo>
                    <a:close/>
                    <a:moveTo>
                      <a:pt x="1464076" y="855231"/>
                    </a:moveTo>
                    <a:lnTo>
                      <a:pt x="1453218" y="848963"/>
                    </a:lnTo>
                    <a:lnTo>
                      <a:pt x="1458942" y="839010"/>
                    </a:lnTo>
                    <a:lnTo>
                      <a:pt x="1469791" y="845268"/>
                    </a:lnTo>
                    <a:lnTo>
                      <a:pt x="1464076" y="855231"/>
                    </a:lnTo>
                    <a:close/>
                    <a:moveTo>
                      <a:pt x="1442350" y="842696"/>
                    </a:moveTo>
                    <a:lnTo>
                      <a:pt x="1431520" y="836447"/>
                    </a:lnTo>
                    <a:lnTo>
                      <a:pt x="1437254" y="826484"/>
                    </a:lnTo>
                    <a:lnTo>
                      <a:pt x="1448160" y="832752"/>
                    </a:lnTo>
                    <a:lnTo>
                      <a:pt x="1442350" y="842696"/>
                    </a:lnTo>
                    <a:close/>
                    <a:moveTo>
                      <a:pt x="1420680" y="830199"/>
                    </a:moveTo>
                    <a:lnTo>
                      <a:pt x="1409831" y="823922"/>
                    </a:lnTo>
                    <a:lnTo>
                      <a:pt x="1415556" y="813949"/>
                    </a:lnTo>
                    <a:lnTo>
                      <a:pt x="1426434" y="820208"/>
                    </a:lnTo>
                    <a:lnTo>
                      <a:pt x="1420680" y="830199"/>
                    </a:lnTo>
                    <a:close/>
                    <a:moveTo>
                      <a:pt x="1399002" y="817645"/>
                    </a:moveTo>
                    <a:lnTo>
                      <a:pt x="1388172" y="811396"/>
                    </a:lnTo>
                    <a:lnTo>
                      <a:pt x="1393868" y="801424"/>
                    </a:lnTo>
                    <a:lnTo>
                      <a:pt x="1404726" y="807691"/>
                    </a:lnTo>
                    <a:lnTo>
                      <a:pt x="1399002" y="817645"/>
                    </a:lnTo>
                    <a:close/>
                    <a:moveTo>
                      <a:pt x="1377275" y="805110"/>
                    </a:moveTo>
                    <a:lnTo>
                      <a:pt x="1366455" y="798843"/>
                    </a:lnTo>
                    <a:lnTo>
                      <a:pt x="1372208" y="788946"/>
                    </a:lnTo>
                    <a:lnTo>
                      <a:pt x="1383057" y="795185"/>
                    </a:lnTo>
                    <a:lnTo>
                      <a:pt x="1377275" y="805110"/>
                    </a:lnTo>
                    <a:close/>
                    <a:moveTo>
                      <a:pt x="1355615" y="792604"/>
                    </a:moveTo>
                    <a:lnTo>
                      <a:pt x="1344776" y="786365"/>
                    </a:lnTo>
                    <a:lnTo>
                      <a:pt x="1350510" y="776364"/>
                    </a:lnTo>
                    <a:lnTo>
                      <a:pt x="1361387" y="782641"/>
                    </a:lnTo>
                    <a:lnTo>
                      <a:pt x="1355615" y="792604"/>
                    </a:lnTo>
                    <a:close/>
                    <a:moveTo>
                      <a:pt x="1333946" y="780107"/>
                    </a:moveTo>
                    <a:lnTo>
                      <a:pt x="1323097" y="773830"/>
                    </a:lnTo>
                    <a:lnTo>
                      <a:pt x="1328840" y="763848"/>
                    </a:lnTo>
                    <a:lnTo>
                      <a:pt x="1339680" y="770096"/>
                    </a:lnTo>
                    <a:lnTo>
                      <a:pt x="1333946" y="780107"/>
                    </a:lnTo>
                    <a:close/>
                    <a:moveTo>
                      <a:pt x="1312238" y="767582"/>
                    </a:moveTo>
                    <a:lnTo>
                      <a:pt x="1301399" y="761295"/>
                    </a:lnTo>
                    <a:lnTo>
                      <a:pt x="1307133" y="751351"/>
                    </a:lnTo>
                    <a:lnTo>
                      <a:pt x="1317991" y="757609"/>
                    </a:lnTo>
                    <a:lnTo>
                      <a:pt x="1312238" y="767582"/>
                    </a:lnTo>
                    <a:close/>
                    <a:moveTo>
                      <a:pt x="1290559" y="755056"/>
                    </a:moveTo>
                    <a:lnTo>
                      <a:pt x="1279720" y="748779"/>
                    </a:lnTo>
                    <a:lnTo>
                      <a:pt x="1285426" y="738816"/>
                    </a:lnTo>
                    <a:lnTo>
                      <a:pt x="1296284" y="745055"/>
                    </a:lnTo>
                    <a:lnTo>
                      <a:pt x="1290559" y="755056"/>
                    </a:lnTo>
                    <a:close/>
                    <a:moveTo>
                      <a:pt x="1268861" y="742512"/>
                    </a:moveTo>
                    <a:lnTo>
                      <a:pt x="1258003" y="736254"/>
                    </a:lnTo>
                    <a:lnTo>
                      <a:pt x="1263756" y="726300"/>
                    </a:lnTo>
                    <a:lnTo>
                      <a:pt x="1274615" y="732558"/>
                    </a:lnTo>
                    <a:lnTo>
                      <a:pt x="1268861" y="742512"/>
                    </a:lnTo>
                    <a:close/>
                    <a:moveTo>
                      <a:pt x="1247163" y="730015"/>
                    </a:moveTo>
                    <a:lnTo>
                      <a:pt x="1236296" y="723776"/>
                    </a:lnTo>
                    <a:lnTo>
                      <a:pt x="1242049" y="713765"/>
                    </a:lnTo>
                    <a:lnTo>
                      <a:pt x="1252907" y="720033"/>
                    </a:lnTo>
                    <a:lnTo>
                      <a:pt x="1247163" y="730015"/>
                    </a:lnTo>
                    <a:close/>
                    <a:moveTo>
                      <a:pt x="1225475" y="717490"/>
                    </a:moveTo>
                    <a:lnTo>
                      <a:pt x="1214626" y="711242"/>
                    </a:lnTo>
                    <a:lnTo>
                      <a:pt x="1220379" y="701259"/>
                    </a:lnTo>
                    <a:lnTo>
                      <a:pt x="1231209" y="707498"/>
                    </a:lnTo>
                    <a:lnTo>
                      <a:pt x="1225475" y="717490"/>
                    </a:lnTo>
                    <a:close/>
                    <a:moveTo>
                      <a:pt x="1203777" y="704926"/>
                    </a:moveTo>
                    <a:lnTo>
                      <a:pt x="1192919" y="698668"/>
                    </a:lnTo>
                    <a:lnTo>
                      <a:pt x="1198710" y="688734"/>
                    </a:lnTo>
                    <a:lnTo>
                      <a:pt x="1209530" y="695011"/>
                    </a:lnTo>
                    <a:lnTo>
                      <a:pt x="1203777" y="704926"/>
                    </a:lnTo>
                    <a:close/>
                    <a:moveTo>
                      <a:pt x="1182098" y="692420"/>
                    </a:moveTo>
                    <a:lnTo>
                      <a:pt x="1171259" y="686172"/>
                    </a:lnTo>
                    <a:lnTo>
                      <a:pt x="1176993" y="676218"/>
                    </a:lnTo>
                    <a:lnTo>
                      <a:pt x="1187813" y="682457"/>
                    </a:lnTo>
                    <a:lnTo>
                      <a:pt x="1182098" y="692420"/>
                    </a:lnTo>
                    <a:close/>
                    <a:moveTo>
                      <a:pt x="1160448" y="679895"/>
                    </a:moveTo>
                    <a:lnTo>
                      <a:pt x="1149580" y="673646"/>
                    </a:lnTo>
                    <a:lnTo>
                      <a:pt x="1155314" y="663654"/>
                    </a:lnTo>
                    <a:lnTo>
                      <a:pt x="1166144" y="669922"/>
                    </a:lnTo>
                    <a:lnTo>
                      <a:pt x="1160448" y="679895"/>
                    </a:lnTo>
                    <a:close/>
                    <a:moveTo>
                      <a:pt x="1138712" y="667388"/>
                    </a:moveTo>
                    <a:lnTo>
                      <a:pt x="1127892" y="661102"/>
                    </a:lnTo>
                    <a:lnTo>
                      <a:pt x="1133635" y="651186"/>
                    </a:lnTo>
                    <a:lnTo>
                      <a:pt x="1144475" y="657425"/>
                    </a:lnTo>
                    <a:lnTo>
                      <a:pt x="1138712" y="667388"/>
                    </a:lnTo>
                    <a:close/>
                    <a:moveTo>
                      <a:pt x="1117014" y="654882"/>
                    </a:moveTo>
                    <a:lnTo>
                      <a:pt x="1106165" y="648634"/>
                    </a:lnTo>
                    <a:lnTo>
                      <a:pt x="1111918" y="638632"/>
                    </a:lnTo>
                    <a:lnTo>
                      <a:pt x="1122777" y="644900"/>
                    </a:lnTo>
                    <a:lnTo>
                      <a:pt x="1117014" y="654882"/>
                    </a:lnTo>
                    <a:close/>
                    <a:moveTo>
                      <a:pt x="1095364" y="642347"/>
                    </a:moveTo>
                    <a:lnTo>
                      <a:pt x="1084486" y="636080"/>
                    </a:lnTo>
                    <a:lnTo>
                      <a:pt x="1090239" y="626126"/>
                    </a:lnTo>
                    <a:lnTo>
                      <a:pt x="1101098" y="632374"/>
                    </a:lnTo>
                    <a:lnTo>
                      <a:pt x="1095364" y="642347"/>
                    </a:lnTo>
                    <a:close/>
                    <a:moveTo>
                      <a:pt x="1073656" y="629831"/>
                    </a:moveTo>
                    <a:lnTo>
                      <a:pt x="1062788" y="623564"/>
                    </a:lnTo>
                    <a:lnTo>
                      <a:pt x="1068541" y="613610"/>
                    </a:lnTo>
                    <a:lnTo>
                      <a:pt x="1079390" y="619868"/>
                    </a:lnTo>
                    <a:lnTo>
                      <a:pt x="1073656" y="629831"/>
                    </a:lnTo>
                    <a:close/>
                    <a:moveTo>
                      <a:pt x="1051968" y="617287"/>
                    </a:moveTo>
                    <a:lnTo>
                      <a:pt x="1041100" y="611067"/>
                    </a:lnTo>
                    <a:lnTo>
                      <a:pt x="1046824" y="601056"/>
                    </a:lnTo>
                    <a:lnTo>
                      <a:pt x="1057702" y="607333"/>
                    </a:lnTo>
                    <a:lnTo>
                      <a:pt x="1051968" y="617287"/>
                    </a:lnTo>
                    <a:close/>
                    <a:moveTo>
                      <a:pt x="1030260" y="604781"/>
                    </a:moveTo>
                    <a:lnTo>
                      <a:pt x="1019402" y="598494"/>
                    </a:lnTo>
                    <a:lnTo>
                      <a:pt x="1025174" y="588559"/>
                    </a:lnTo>
                    <a:lnTo>
                      <a:pt x="1036023" y="594856"/>
                    </a:lnTo>
                    <a:lnTo>
                      <a:pt x="1030260" y="604781"/>
                    </a:lnTo>
                    <a:close/>
                    <a:moveTo>
                      <a:pt x="1008581" y="592245"/>
                    </a:moveTo>
                    <a:lnTo>
                      <a:pt x="997723" y="585997"/>
                    </a:lnTo>
                    <a:lnTo>
                      <a:pt x="1003514" y="576034"/>
                    </a:lnTo>
                    <a:lnTo>
                      <a:pt x="1014325" y="582283"/>
                    </a:lnTo>
                    <a:lnTo>
                      <a:pt x="1008581" y="592245"/>
                    </a:lnTo>
                    <a:close/>
                    <a:moveTo>
                      <a:pt x="986912" y="579701"/>
                    </a:moveTo>
                    <a:lnTo>
                      <a:pt x="976034" y="573481"/>
                    </a:lnTo>
                    <a:lnTo>
                      <a:pt x="981787" y="563509"/>
                    </a:lnTo>
                    <a:lnTo>
                      <a:pt x="992617" y="569747"/>
                    </a:lnTo>
                    <a:lnTo>
                      <a:pt x="986912" y="579701"/>
                    </a:lnTo>
                    <a:close/>
                    <a:moveTo>
                      <a:pt x="965176" y="567204"/>
                    </a:moveTo>
                    <a:lnTo>
                      <a:pt x="954327" y="560927"/>
                    </a:lnTo>
                    <a:lnTo>
                      <a:pt x="960099" y="550983"/>
                    </a:lnTo>
                    <a:lnTo>
                      <a:pt x="970958" y="557260"/>
                    </a:lnTo>
                    <a:lnTo>
                      <a:pt x="965176" y="567204"/>
                    </a:lnTo>
                    <a:close/>
                    <a:moveTo>
                      <a:pt x="943526" y="554698"/>
                    </a:moveTo>
                    <a:lnTo>
                      <a:pt x="932696" y="548459"/>
                    </a:lnTo>
                    <a:lnTo>
                      <a:pt x="938411" y="538458"/>
                    </a:lnTo>
                    <a:lnTo>
                      <a:pt x="949279" y="544716"/>
                    </a:lnTo>
                    <a:lnTo>
                      <a:pt x="943526" y="554698"/>
                    </a:lnTo>
                    <a:close/>
                    <a:moveTo>
                      <a:pt x="921837" y="542163"/>
                    </a:moveTo>
                    <a:lnTo>
                      <a:pt x="910979" y="535914"/>
                    </a:lnTo>
                    <a:lnTo>
                      <a:pt x="916722" y="525942"/>
                    </a:lnTo>
                    <a:lnTo>
                      <a:pt x="927590" y="532200"/>
                    </a:lnTo>
                    <a:lnTo>
                      <a:pt x="921837" y="542163"/>
                    </a:lnTo>
                    <a:close/>
                    <a:moveTo>
                      <a:pt x="900111" y="529628"/>
                    </a:moveTo>
                    <a:lnTo>
                      <a:pt x="889300" y="523370"/>
                    </a:lnTo>
                    <a:lnTo>
                      <a:pt x="895034" y="513436"/>
                    </a:lnTo>
                    <a:lnTo>
                      <a:pt x="905883" y="519703"/>
                    </a:lnTo>
                    <a:lnTo>
                      <a:pt x="900111" y="529628"/>
                    </a:lnTo>
                    <a:close/>
                    <a:moveTo>
                      <a:pt x="878460" y="517103"/>
                    </a:moveTo>
                    <a:lnTo>
                      <a:pt x="867611" y="510854"/>
                    </a:lnTo>
                    <a:lnTo>
                      <a:pt x="873355" y="500882"/>
                    </a:lnTo>
                    <a:lnTo>
                      <a:pt x="884185" y="507139"/>
                    </a:lnTo>
                    <a:lnTo>
                      <a:pt x="878460" y="517103"/>
                    </a:lnTo>
                    <a:close/>
                    <a:moveTo>
                      <a:pt x="856753" y="504587"/>
                    </a:moveTo>
                    <a:lnTo>
                      <a:pt x="845913" y="498339"/>
                    </a:lnTo>
                    <a:lnTo>
                      <a:pt x="851667" y="488385"/>
                    </a:lnTo>
                    <a:lnTo>
                      <a:pt x="862506" y="494672"/>
                    </a:lnTo>
                    <a:lnTo>
                      <a:pt x="856753" y="504587"/>
                    </a:lnTo>
                    <a:close/>
                    <a:moveTo>
                      <a:pt x="835045" y="492080"/>
                    </a:moveTo>
                    <a:lnTo>
                      <a:pt x="824225" y="485832"/>
                    </a:lnTo>
                    <a:lnTo>
                      <a:pt x="829959" y="475869"/>
                    </a:lnTo>
                    <a:lnTo>
                      <a:pt x="840798" y="482098"/>
                    </a:lnTo>
                    <a:lnTo>
                      <a:pt x="835045" y="492080"/>
                    </a:lnTo>
                    <a:close/>
                    <a:moveTo>
                      <a:pt x="813376" y="479536"/>
                    </a:moveTo>
                    <a:lnTo>
                      <a:pt x="802527" y="473307"/>
                    </a:lnTo>
                    <a:lnTo>
                      <a:pt x="808261" y="463315"/>
                    </a:lnTo>
                    <a:lnTo>
                      <a:pt x="819129" y="469582"/>
                    </a:lnTo>
                    <a:lnTo>
                      <a:pt x="813376" y="479536"/>
                    </a:lnTo>
                    <a:close/>
                    <a:moveTo>
                      <a:pt x="791659" y="467011"/>
                    </a:moveTo>
                    <a:lnTo>
                      <a:pt x="780829" y="460743"/>
                    </a:lnTo>
                    <a:lnTo>
                      <a:pt x="786601" y="450809"/>
                    </a:lnTo>
                    <a:lnTo>
                      <a:pt x="797460" y="457105"/>
                    </a:lnTo>
                    <a:lnTo>
                      <a:pt x="791659" y="467011"/>
                    </a:lnTo>
                    <a:close/>
                    <a:moveTo>
                      <a:pt x="770018" y="454514"/>
                    </a:moveTo>
                    <a:lnTo>
                      <a:pt x="759160" y="448275"/>
                    </a:lnTo>
                    <a:lnTo>
                      <a:pt x="764865" y="438265"/>
                    </a:lnTo>
                    <a:lnTo>
                      <a:pt x="775733" y="444551"/>
                    </a:lnTo>
                    <a:lnTo>
                      <a:pt x="770018" y="454514"/>
                    </a:lnTo>
                    <a:close/>
                    <a:moveTo>
                      <a:pt x="748320" y="441998"/>
                    </a:moveTo>
                    <a:lnTo>
                      <a:pt x="737481" y="435740"/>
                    </a:lnTo>
                    <a:lnTo>
                      <a:pt x="743224" y="425729"/>
                    </a:lnTo>
                    <a:lnTo>
                      <a:pt x="754092" y="431997"/>
                    </a:lnTo>
                    <a:lnTo>
                      <a:pt x="748320" y="441998"/>
                    </a:lnTo>
                    <a:close/>
                    <a:moveTo>
                      <a:pt x="726622" y="429444"/>
                    </a:moveTo>
                    <a:lnTo>
                      <a:pt x="715764" y="423167"/>
                    </a:lnTo>
                    <a:lnTo>
                      <a:pt x="721507" y="413252"/>
                    </a:lnTo>
                    <a:lnTo>
                      <a:pt x="732385" y="419510"/>
                    </a:lnTo>
                    <a:lnTo>
                      <a:pt x="726622" y="429444"/>
                    </a:lnTo>
                    <a:close/>
                    <a:moveTo>
                      <a:pt x="704924" y="416928"/>
                    </a:moveTo>
                    <a:lnTo>
                      <a:pt x="694085" y="410689"/>
                    </a:lnTo>
                    <a:lnTo>
                      <a:pt x="699828" y="400708"/>
                    </a:lnTo>
                    <a:lnTo>
                      <a:pt x="710658" y="406975"/>
                    </a:lnTo>
                    <a:lnTo>
                      <a:pt x="704924" y="416928"/>
                    </a:lnTo>
                    <a:close/>
                    <a:moveTo>
                      <a:pt x="683245" y="404432"/>
                    </a:moveTo>
                    <a:lnTo>
                      <a:pt x="672377" y="398136"/>
                    </a:lnTo>
                    <a:lnTo>
                      <a:pt x="678130" y="388182"/>
                    </a:lnTo>
                    <a:lnTo>
                      <a:pt x="688989" y="394440"/>
                    </a:lnTo>
                    <a:lnTo>
                      <a:pt x="683245" y="404432"/>
                    </a:lnTo>
                    <a:close/>
                    <a:moveTo>
                      <a:pt x="661528" y="391906"/>
                    </a:moveTo>
                    <a:lnTo>
                      <a:pt x="650708" y="385658"/>
                    </a:lnTo>
                    <a:lnTo>
                      <a:pt x="656461" y="375647"/>
                    </a:lnTo>
                    <a:lnTo>
                      <a:pt x="667282" y="381914"/>
                    </a:lnTo>
                    <a:lnTo>
                      <a:pt x="661528" y="391906"/>
                    </a:lnTo>
                    <a:close/>
                    <a:moveTo>
                      <a:pt x="639859" y="379371"/>
                    </a:moveTo>
                    <a:lnTo>
                      <a:pt x="629001" y="373113"/>
                    </a:lnTo>
                    <a:lnTo>
                      <a:pt x="634754" y="363150"/>
                    </a:lnTo>
                    <a:lnTo>
                      <a:pt x="645584" y="369398"/>
                    </a:lnTo>
                    <a:lnTo>
                      <a:pt x="639859" y="379371"/>
                    </a:lnTo>
                    <a:close/>
                    <a:moveTo>
                      <a:pt x="618152" y="366846"/>
                    </a:moveTo>
                    <a:lnTo>
                      <a:pt x="607331" y="360550"/>
                    </a:lnTo>
                    <a:lnTo>
                      <a:pt x="613056" y="350663"/>
                    </a:lnTo>
                    <a:lnTo>
                      <a:pt x="623924" y="356911"/>
                    </a:lnTo>
                    <a:lnTo>
                      <a:pt x="618152" y="366846"/>
                    </a:lnTo>
                    <a:close/>
                    <a:moveTo>
                      <a:pt x="596473" y="354330"/>
                    </a:moveTo>
                    <a:lnTo>
                      <a:pt x="585624" y="348072"/>
                    </a:lnTo>
                    <a:lnTo>
                      <a:pt x="591377" y="338118"/>
                    </a:lnTo>
                    <a:lnTo>
                      <a:pt x="602216" y="344357"/>
                    </a:lnTo>
                    <a:lnTo>
                      <a:pt x="596473" y="354330"/>
                    </a:lnTo>
                    <a:close/>
                    <a:moveTo>
                      <a:pt x="574803" y="341824"/>
                    </a:moveTo>
                    <a:lnTo>
                      <a:pt x="563945" y="335547"/>
                    </a:lnTo>
                    <a:lnTo>
                      <a:pt x="569679" y="325564"/>
                    </a:lnTo>
                    <a:lnTo>
                      <a:pt x="580537" y="331841"/>
                    </a:lnTo>
                    <a:lnTo>
                      <a:pt x="574803" y="341824"/>
                    </a:lnTo>
                    <a:close/>
                    <a:moveTo>
                      <a:pt x="553077" y="329279"/>
                    </a:moveTo>
                    <a:lnTo>
                      <a:pt x="542228" y="322993"/>
                    </a:lnTo>
                    <a:lnTo>
                      <a:pt x="548000" y="313058"/>
                    </a:lnTo>
                    <a:lnTo>
                      <a:pt x="558839" y="319316"/>
                    </a:lnTo>
                    <a:lnTo>
                      <a:pt x="553077" y="329279"/>
                    </a:lnTo>
                    <a:close/>
                    <a:moveTo>
                      <a:pt x="531426" y="316754"/>
                    </a:moveTo>
                    <a:lnTo>
                      <a:pt x="520577" y="310505"/>
                    </a:lnTo>
                    <a:lnTo>
                      <a:pt x="526331" y="300524"/>
                    </a:lnTo>
                    <a:lnTo>
                      <a:pt x="537160" y="306781"/>
                    </a:lnTo>
                    <a:lnTo>
                      <a:pt x="531426" y="316754"/>
                    </a:lnTo>
                    <a:close/>
                    <a:moveTo>
                      <a:pt x="509738" y="304229"/>
                    </a:moveTo>
                    <a:lnTo>
                      <a:pt x="498879" y="297971"/>
                    </a:lnTo>
                    <a:lnTo>
                      <a:pt x="504623" y="288017"/>
                    </a:lnTo>
                    <a:lnTo>
                      <a:pt x="515482" y="294284"/>
                    </a:lnTo>
                    <a:lnTo>
                      <a:pt x="509738" y="304229"/>
                    </a:lnTo>
                    <a:close/>
                    <a:moveTo>
                      <a:pt x="488021" y="291722"/>
                    </a:moveTo>
                    <a:lnTo>
                      <a:pt x="477201" y="285455"/>
                    </a:lnTo>
                    <a:lnTo>
                      <a:pt x="482906" y="275482"/>
                    </a:lnTo>
                    <a:lnTo>
                      <a:pt x="493764" y="281740"/>
                    </a:lnTo>
                    <a:lnTo>
                      <a:pt x="488021" y="291722"/>
                    </a:lnTo>
                    <a:close/>
                    <a:moveTo>
                      <a:pt x="466342" y="279197"/>
                    </a:moveTo>
                    <a:lnTo>
                      <a:pt x="455484" y="272958"/>
                    </a:lnTo>
                    <a:lnTo>
                      <a:pt x="461227" y="262985"/>
                    </a:lnTo>
                    <a:lnTo>
                      <a:pt x="472076" y="269196"/>
                    </a:lnTo>
                    <a:lnTo>
                      <a:pt x="466342" y="279197"/>
                    </a:lnTo>
                    <a:close/>
                    <a:moveTo>
                      <a:pt x="444654" y="266672"/>
                    </a:moveTo>
                    <a:lnTo>
                      <a:pt x="433795" y="260375"/>
                    </a:lnTo>
                    <a:lnTo>
                      <a:pt x="439567" y="250450"/>
                    </a:lnTo>
                    <a:lnTo>
                      <a:pt x="450388" y="256718"/>
                    </a:lnTo>
                    <a:lnTo>
                      <a:pt x="444654" y="266672"/>
                    </a:lnTo>
                    <a:close/>
                    <a:moveTo>
                      <a:pt x="422965" y="254137"/>
                    </a:moveTo>
                    <a:lnTo>
                      <a:pt x="412097" y="247878"/>
                    </a:lnTo>
                    <a:lnTo>
                      <a:pt x="417850" y="237916"/>
                    </a:lnTo>
                    <a:lnTo>
                      <a:pt x="428671" y="244202"/>
                    </a:lnTo>
                    <a:lnTo>
                      <a:pt x="422965" y="254137"/>
                    </a:lnTo>
                    <a:close/>
                    <a:moveTo>
                      <a:pt x="401258" y="241621"/>
                    </a:moveTo>
                    <a:lnTo>
                      <a:pt x="390399" y="235363"/>
                    </a:lnTo>
                    <a:lnTo>
                      <a:pt x="396152" y="225400"/>
                    </a:lnTo>
                    <a:lnTo>
                      <a:pt x="406992" y="231648"/>
                    </a:lnTo>
                    <a:lnTo>
                      <a:pt x="401258" y="241621"/>
                    </a:lnTo>
                    <a:close/>
                    <a:moveTo>
                      <a:pt x="379569" y="229105"/>
                    </a:moveTo>
                    <a:lnTo>
                      <a:pt x="368730" y="222818"/>
                    </a:lnTo>
                    <a:lnTo>
                      <a:pt x="374502" y="212865"/>
                    </a:lnTo>
                    <a:lnTo>
                      <a:pt x="385351" y="219160"/>
                    </a:lnTo>
                    <a:lnTo>
                      <a:pt x="379569" y="229105"/>
                    </a:lnTo>
                    <a:close/>
                    <a:moveTo>
                      <a:pt x="357909" y="216608"/>
                    </a:moveTo>
                    <a:lnTo>
                      <a:pt x="347051" y="210341"/>
                    </a:lnTo>
                    <a:lnTo>
                      <a:pt x="352795" y="200349"/>
                    </a:lnTo>
                    <a:lnTo>
                      <a:pt x="363634" y="206597"/>
                    </a:lnTo>
                    <a:lnTo>
                      <a:pt x="357909" y="216608"/>
                    </a:lnTo>
                    <a:close/>
                    <a:moveTo>
                      <a:pt x="336183" y="204045"/>
                    </a:moveTo>
                    <a:lnTo>
                      <a:pt x="325372" y="197806"/>
                    </a:lnTo>
                    <a:lnTo>
                      <a:pt x="331125" y="187823"/>
                    </a:lnTo>
                    <a:lnTo>
                      <a:pt x="341946" y="194063"/>
                    </a:lnTo>
                    <a:lnTo>
                      <a:pt x="336183" y="204045"/>
                    </a:lnTo>
                    <a:close/>
                    <a:moveTo>
                      <a:pt x="314504" y="191519"/>
                    </a:moveTo>
                    <a:lnTo>
                      <a:pt x="303665" y="185233"/>
                    </a:lnTo>
                    <a:lnTo>
                      <a:pt x="309408" y="175346"/>
                    </a:lnTo>
                    <a:lnTo>
                      <a:pt x="320276" y="181613"/>
                    </a:lnTo>
                    <a:lnTo>
                      <a:pt x="314504" y="191519"/>
                    </a:lnTo>
                    <a:close/>
                    <a:moveTo>
                      <a:pt x="292816" y="179022"/>
                    </a:moveTo>
                    <a:lnTo>
                      <a:pt x="281986" y="172764"/>
                    </a:lnTo>
                    <a:lnTo>
                      <a:pt x="287729" y="162792"/>
                    </a:lnTo>
                    <a:lnTo>
                      <a:pt x="298569" y="169050"/>
                    </a:lnTo>
                    <a:lnTo>
                      <a:pt x="292816" y="179022"/>
                    </a:lnTo>
                    <a:close/>
                    <a:moveTo>
                      <a:pt x="271127" y="166468"/>
                    </a:moveTo>
                    <a:lnTo>
                      <a:pt x="260288" y="160211"/>
                    </a:lnTo>
                    <a:lnTo>
                      <a:pt x="266022" y="150266"/>
                    </a:lnTo>
                    <a:lnTo>
                      <a:pt x="276880" y="156543"/>
                    </a:lnTo>
                    <a:lnTo>
                      <a:pt x="271127" y="166468"/>
                    </a:lnTo>
                    <a:close/>
                    <a:moveTo>
                      <a:pt x="249448" y="153981"/>
                    </a:moveTo>
                    <a:lnTo>
                      <a:pt x="238599" y="147714"/>
                    </a:lnTo>
                    <a:lnTo>
                      <a:pt x="244352" y="137760"/>
                    </a:lnTo>
                    <a:lnTo>
                      <a:pt x="255163" y="143999"/>
                    </a:lnTo>
                    <a:lnTo>
                      <a:pt x="249448" y="153981"/>
                    </a:lnTo>
                    <a:close/>
                    <a:moveTo>
                      <a:pt x="227741" y="141475"/>
                    </a:moveTo>
                    <a:lnTo>
                      <a:pt x="216901" y="135188"/>
                    </a:lnTo>
                    <a:lnTo>
                      <a:pt x="222626" y="125206"/>
                    </a:lnTo>
                    <a:lnTo>
                      <a:pt x="233484" y="131473"/>
                    </a:lnTo>
                    <a:lnTo>
                      <a:pt x="227741" y="141475"/>
                    </a:lnTo>
                    <a:close/>
                    <a:moveTo>
                      <a:pt x="206062" y="128911"/>
                    </a:moveTo>
                    <a:lnTo>
                      <a:pt x="195222" y="122644"/>
                    </a:lnTo>
                    <a:lnTo>
                      <a:pt x="200976" y="112709"/>
                    </a:lnTo>
                    <a:lnTo>
                      <a:pt x="211806" y="118977"/>
                    </a:lnTo>
                    <a:lnTo>
                      <a:pt x="206062" y="128911"/>
                    </a:lnTo>
                    <a:close/>
                    <a:moveTo>
                      <a:pt x="184364" y="116395"/>
                    </a:moveTo>
                    <a:lnTo>
                      <a:pt x="173496" y="110166"/>
                    </a:lnTo>
                    <a:lnTo>
                      <a:pt x="179268" y="100165"/>
                    </a:lnTo>
                    <a:lnTo>
                      <a:pt x="190088" y="106432"/>
                    </a:lnTo>
                    <a:lnTo>
                      <a:pt x="184364" y="116395"/>
                    </a:lnTo>
                    <a:close/>
                    <a:moveTo>
                      <a:pt x="162695" y="103880"/>
                    </a:moveTo>
                    <a:lnTo>
                      <a:pt x="151827" y="97622"/>
                    </a:lnTo>
                    <a:lnTo>
                      <a:pt x="157580" y="87639"/>
                    </a:lnTo>
                    <a:lnTo>
                      <a:pt x="168448" y="93888"/>
                    </a:lnTo>
                    <a:lnTo>
                      <a:pt x="162695" y="103880"/>
                    </a:lnTo>
                    <a:close/>
                    <a:moveTo>
                      <a:pt x="140978" y="91335"/>
                    </a:moveTo>
                    <a:lnTo>
                      <a:pt x="130138" y="85058"/>
                    </a:lnTo>
                    <a:lnTo>
                      <a:pt x="135891" y="75124"/>
                    </a:lnTo>
                    <a:lnTo>
                      <a:pt x="146759" y="81410"/>
                    </a:lnTo>
                    <a:lnTo>
                      <a:pt x="140978" y="91335"/>
                    </a:lnTo>
                    <a:close/>
                    <a:moveTo>
                      <a:pt x="119318" y="78791"/>
                    </a:moveTo>
                    <a:lnTo>
                      <a:pt x="108459" y="72580"/>
                    </a:lnTo>
                    <a:lnTo>
                      <a:pt x="114212" y="62608"/>
                    </a:lnTo>
                    <a:lnTo>
                      <a:pt x="125061" y="68856"/>
                    </a:lnTo>
                    <a:lnTo>
                      <a:pt x="119318" y="78791"/>
                    </a:lnTo>
                    <a:close/>
                    <a:moveTo>
                      <a:pt x="97603" y="66284"/>
                    </a:moveTo>
                    <a:lnTo>
                      <a:pt x="86792" y="60027"/>
                    </a:lnTo>
                    <a:lnTo>
                      <a:pt x="92526" y="50082"/>
                    </a:lnTo>
                    <a:lnTo>
                      <a:pt x="103375" y="56359"/>
                    </a:lnTo>
                    <a:lnTo>
                      <a:pt x="97603" y="66284"/>
                    </a:lnTo>
                    <a:close/>
                    <a:moveTo>
                      <a:pt x="75933" y="53807"/>
                    </a:moveTo>
                    <a:lnTo>
                      <a:pt x="65094" y="47530"/>
                    </a:lnTo>
                    <a:lnTo>
                      <a:pt x="70818" y="37548"/>
                    </a:lnTo>
                    <a:lnTo>
                      <a:pt x="81677" y="43805"/>
                    </a:lnTo>
                    <a:lnTo>
                      <a:pt x="75933" y="53807"/>
                    </a:lnTo>
                    <a:close/>
                    <a:moveTo>
                      <a:pt x="54235" y="41272"/>
                    </a:moveTo>
                    <a:lnTo>
                      <a:pt x="43396" y="34985"/>
                    </a:lnTo>
                    <a:lnTo>
                      <a:pt x="49130" y="25051"/>
                    </a:lnTo>
                    <a:lnTo>
                      <a:pt x="59988" y="31289"/>
                    </a:lnTo>
                    <a:lnTo>
                      <a:pt x="54235" y="41272"/>
                    </a:lnTo>
                    <a:close/>
                    <a:moveTo>
                      <a:pt x="32575" y="28737"/>
                    </a:moveTo>
                    <a:lnTo>
                      <a:pt x="21717" y="22470"/>
                    </a:lnTo>
                    <a:lnTo>
                      <a:pt x="27461" y="12535"/>
                    </a:lnTo>
                    <a:lnTo>
                      <a:pt x="38271" y="18822"/>
                    </a:lnTo>
                    <a:lnTo>
                      <a:pt x="32575" y="28737"/>
                    </a:lnTo>
                    <a:close/>
                    <a:moveTo>
                      <a:pt x="10868" y="16221"/>
                    </a:moveTo>
                    <a:lnTo>
                      <a:pt x="0" y="9963"/>
                    </a:lnTo>
                    <a:lnTo>
                      <a:pt x="5753" y="0"/>
                    </a:lnTo>
                    <a:lnTo>
                      <a:pt x="16602" y="6239"/>
                    </a:lnTo>
                    <a:lnTo>
                      <a:pt x="10868" y="16221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1" name="Freihandform: Form 2120">
                <a:extLst>
                  <a:ext uri="{FF2B5EF4-FFF2-40B4-BE49-F238E27FC236}">
                    <a16:creationId xmlns:a16="http://schemas.microsoft.com/office/drawing/2014/main" id="{4A2B21D6-F9EC-48B6-9267-0887CD4CEE75}"/>
                  </a:ext>
                </a:extLst>
              </p:cNvPr>
              <p:cNvSpPr/>
              <p:nvPr/>
            </p:nvSpPr>
            <p:spPr>
              <a:xfrm>
                <a:off x="3942615" y="5567648"/>
                <a:ext cx="19792" cy="16249"/>
              </a:xfrm>
              <a:custGeom>
                <a:avLst/>
                <a:gdLst>
                  <a:gd name="connsiteX0" fmla="*/ 14030 w 19792"/>
                  <a:gd name="connsiteY0" fmla="*/ 16250 h 16249"/>
                  <a:gd name="connsiteX1" fmla="*/ 0 w 19792"/>
                  <a:gd name="connsiteY1" fmla="*/ 8105 h 16249"/>
                  <a:gd name="connsiteX2" fmla="*/ 14030 w 19792"/>
                  <a:gd name="connsiteY2" fmla="*/ 0 h 16249"/>
                  <a:gd name="connsiteX3" fmla="*/ 16564 w 19792"/>
                  <a:gd name="connsiteY3" fmla="*/ 4429 h 16249"/>
                  <a:gd name="connsiteX4" fmla="*/ 19793 w 19792"/>
                  <a:gd name="connsiteY4" fmla="*/ 6305 h 16249"/>
                  <a:gd name="connsiteX5" fmla="*/ 18726 w 19792"/>
                  <a:gd name="connsiteY5" fmla="*/ 8163 h 16249"/>
                  <a:gd name="connsiteX6" fmla="*/ 19783 w 19792"/>
                  <a:gd name="connsiteY6" fmla="*/ 10010 h 16249"/>
                  <a:gd name="connsiteX7" fmla="*/ 16602 w 19792"/>
                  <a:gd name="connsiteY7" fmla="*/ 11830 h 16249"/>
                  <a:gd name="connsiteX8" fmla="*/ 14030 w 19792"/>
                  <a:gd name="connsiteY8" fmla="*/ 16250 h 1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92" h="16249">
                    <a:moveTo>
                      <a:pt x="14030" y="16250"/>
                    </a:moveTo>
                    <a:lnTo>
                      <a:pt x="0" y="8105"/>
                    </a:lnTo>
                    <a:lnTo>
                      <a:pt x="14030" y="0"/>
                    </a:lnTo>
                    <a:lnTo>
                      <a:pt x="16564" y="4429"/>
                    </a:lnTo>
                    <a:lnTo>
                      <a:pt x="19793" y="6305"/>
                    </a:lnTo>
                    <a:lnTo>
                      <a:pt x="18726" y="8163"/>
                    </a:lnTo>
                    <a:lnTo>
                      <a:pt x="19783" y="10010"/>
                    </a:lnTo>
                    <a:lnTo>
                      <a:pt x="16602" y="11830"/>
                    </a:lnTo>
                    <a:lnTo>
                      <a:pt x="14030" y="16250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2" name="Freihandform: Form 2121">
                <a:extLst>
                  <a:ext uri="{FF2B5EF4-FFF2-40B4-BE49-F238E27FC236}">
                    <a16:creationId xmlns:a16="http://schemas.microsoft.com/office/drawing/2014/main" id="{84438FF0-B7E5-4EB5-8EB3-192F06A2EC6B}"/>
                  </a:ext>
                </a:extLst>
              </p:cNvPr>
              <p:cNvSpPr/>
              <p:nvPr/>
            </p:nvSpPr>
            <p:spPr>
              <a:xfrm>
                <a:off x="3967487" y="4340504"/>
                <a:ext cx="2120453" cy="1230868"/>
              </a:xfrm>
              <a:custGeom>
                <a:avLst/>
                <a:gdLst>
                  <a:gd name="connsiteX0" fmla="*/ 5753 w 2120453"/>
                  <a:gd name="connsiteY0" fmla="*/ 1230868 h 1230868"/>
                  <a:gd name="connsiteX1" fmla="*/ 0 w 2120453"/>
                  <a:gd name="connsiteY1" fmla="*/ 1220896 h 1230868"/>
                  <a:gd name="connsiteX2" fmla="*/ 10868 w 2120453"/>
                  <a:gd name="connsiteY2" fmla="*/ 1214656 h 1230868"/>
                  <a:gd name="connsiteX3" fmla="*/ 16602 w 2120453"/>
                  <a:gd name="connsiteY3" fmla="*/ 1224601 h 1230868"/>
                  <a:gd name="connsiteX4" fmla="*/ 5753 w 2120453"/>
                  <a:gd name="connsiteY4" fmla="*/ 1230868 h 1230868"/>
                  <a:gd name="connsiteX5" fmla="*/ 27470 w 2120453"/>
                  <a:gd name="connsiteY5" fmla="*/ 1218333 h 1230868"/>
                  <a:gd name="connsiteX6" fmla="*/ 21727 w 2120453"/>
                  <a:gd name="connsiteY6" fmla="*/ 1208370 h 1230868"/>
                  <a:gd name="connsiteX7" fmla="*/ 32585 w 2120453"/>
                  <a:gd name="connsiteY7" fmla="*/ 1202122 h 1230868"/>
                  <a:gd name="connsiteX8" fmla="*/ 38281 w 2120453"/>
                  <a:gd name="connsiteY8" fmla="*/ 1212085 h 1230868"/>
                  <a:gd name="connsiteX9" fmla="*/ 27470 w 2120453"/>
                  <a:gd name="connsiteY9" fmla="*/ 1218333 h 1230868"/>
                  <a:gd name="connsiteX10" fmla="*/ 49139 w 2120453"/>
                  <a:gd name="connsiteY10" fmla="*/ 1205808 h 1230868"/>
                  <a:gd name="connsiteX11" fmla="*/ 43405 w 2120453"/>
                  <a:gd name="connsiteY11" fmla="*/ 1195883 h 1230868"/>
                  <a:gd name="connsiteX12" fmla="*/ 54245 w 2120453"/>
                  <a:gd name="connsiteY12" fmla="*/ 1189616 h 1230868"/>
                  <a:gd name="connsiteX13" fmla="*/ 59998 w 2120453"/>
                  <a:gd name="connsiteY13" fmla="*/ 1199531 h 1230868"/>
                  <a:gd name="connsiteX14" fmla="*/ 49139 w 2120453"/>
                  <a:gd name="connsiteY14" fmla="*/ 1205808 h 1230868"/>
                  <a:gd name="connsiteX15" fmla="*/ 70828 w 2120453"/>
                  <a:gd name="connsiteY15" fmla="*/ 1193311 h 1230868"/>
                  <a:gd name="connsiteX16" fmla="*/ 65103 w 2120453"/>
                  <a:gd name="connsiteY16" fmla="*/ 1183329 h 1230868"/>
                  <a:gd name="connsiteX17" fmla="*/ 75943 w 2120453"/>
                  <a:gd name="connsiteY17" fmla="*/ 1177061 h 1230868"/>
                  <a:gd name="connsiteX18" fmla="*/ 81686 w 2120453"/>
                  <a:gd name="connsiteY18" fmla="*/ 1187044 h 1230868"/>
                  <a:gd name="connsiteX19" fmla="*/ 70828 w 2120453"/>
                  <a:gd name="connsiteY19" fmla="*/ 1193311 h 1230868"/>
                  <a:gd name="connsiteX20" fmla="*/ 92535 w 2120453"/>
                  <a:gd name="connsiteY20" fmla="*/ 1180795 h 1230868"/>
                  <a:gd name="connsiteX21" fmla="*/ 86801 w 2120453"/>
                  <a:gd name="connsiteY21" fmla="*/ 1170822 h 1230868"/>
                  <a:gd name="connsiteX22" fmla="*/ 97612 w 2120453"/>
                  <a:gd name="connsiteY22" fmla="*/ 1164565 h 1230868"/>
                  <a:gd name="connsiteX23" fmla="*/ 103375 w 2120453"/>
                  <a:gd name="connsiteY23" fmla="*/ 1174509 h 1230868"/>
                  <a:gd name="connsiteX24" fmla="*/ 92535 w 2120453"/>
                  <a:gd name="connsiteY24" fmla="*/ 1180795 h 1230868"/>
                  <a:gd name="connsiteX25" fmla="*/ 114231 w 2120453"/>
                  <a:gd name="connsiteY25" fmla="*/ 1168260 h 1230868"/>
                  <a:gd name="connsiteX26" fmla="*/ 108459 w 2120453"/>
                  <a:gd name="connsiteY26" fmla="*/ 1158278 h 1230868"/>
                  <a:gd name="connsiteX27" fmla="*/ 119289 w 2120453"/>
                  <a:gd name="connsiteY27" fmla="*/ 1152039 h 1230868"/>
                  <a:gd name="connsiteX28" fmla="*/ 125080 w 2120453"/>
                  <a:gd name="connsiteY28" fmla="*/ 1161993 h 1230868"/>
                  <a:gd name="connsiteX29" fmla="*/ 114231 w 2120453"/>
                  <a:gd name="connsiteY29" fmla="*/ 1168260 h 1230868"/>
                  <a:gd name="connsiteX30" fmla="*/ 135910 w 2120453"/>
                  <a:gd name="connsiteY30" fmla="*/ 1155716 h 1230868"/>
                  <a:gd name="connsiteX31" fmla="*/ 130157 w 2120453"/>
                  <a:gd name="connsiteY31" fmla="*/ 1145743 h 1230868"/>
                  <a:gd name="connsiteX32" fmla="*/ 140987 w 2120453"/>
                  <a:gd name="connsiteY32" fmla="*/ 1139504 h 1230868"/>
                  <a:gd name="connsiteX33" fmla="*/ 146740 w 2120453"/>
                  <a:gd name="connsiteY33" fmla="*/ 1149487 h 1230868"/>
                  <a:gd name="connsiteX34" fmla="*/ 135910 w 2120453"/>
                  <a:gd name="connsiteY34" fmla="*/ 1155716 h 1230868"/>
                  <a:gd name="connsiteX35" fmla="*/ 157599 w 2120453"/>
                  <a:gd name="connsiteY35" fmla="*/ 1143190 h 1230868"/>
                  <a:gd name="connsiteX36" fmla="*/ 151846 w 2120453"/>
                  <a:gd name="connsiteY36" fmla="*/ 1133275 h 1230868"/>
                  <a:gd name="connsiteX37" fmla="*/ 162685 w 2120453"/>
                  <a:gd name="connsiteY37" fmla="*/ 1126989 h 1230868"/>
                  <a:gd name="connsiteX38" fmla="*/ 168457 w 2120453"/>
                  <a:gd name="connsiteY38" fmla="*/ 1136942 h 1230868"/>
                  <a:gd name="connsiteX39" fmla="*/ 157599 w 2120453"/>
                  <a:gd name="connsiteY39" fmla="*/ 1143190 h 1230868"/>
                  <a:gd name="connsiteX40" fmla="*/ 179259 w 2120453"/>
                  <a:gd name="connsiteY40" fmla="*/ 1130684 h 1230868"/>
                  <a:gd name="connsiteX41" fmla="*/ 173505 w 2120453"/>
                  <a:gd name="connsiteY41" fmla="*/ 1120712 h 1230868"/>
                  <a:gd name="connsiteX42" fmla="*/ 184373 w 2120453"/>
                  <a:gd name="connsiteY42" fmla="*/ 1114472 h 1230868"/>
                  <a:gd name="connsiteX43" fmla="*/ 190108 w 2120453"/>
                  <a:gd name="connsiteY43" fmla="*/ 1124455 h 1230868"/>
                  <a:gd name="connsiteX44" fmla="*/ 179259 w 2120453"/>
                  <a:gd name="connsiteY44" fmla="*/ 1130684 h 1230868"/>
                  <a:gd name="connsiteX45" fmla="*/ 200985 w 2120453"/>
                  <a:gd name="connsiteY45" fmla="*/ 1118178 h 1230868"/>
                  <a:gd name="connsiteX46" fmla="*/ 195232 w 2120453"/>
                  <a:gd name="connsiteY46" fmla="*/ 1108215 h 1230868"/>
                  <a:gd name="connsiteX47" fmla="*/ 206071 w 2120453"/>
                  <a:gd name="connsiteY47" fmla="*/ 1101947 h 1230868"/>
                  <a:gd name="connsiteX48" fmla="*/ 211796 w 2120453"/>
                  <a:gd name="connsiteY48" fmla="*/ 1111882 h 1230868"/>
                  <a:gd name="connsiteX49" fmla="*/ 200985 w 2120453"/>
                  <a:gd name="connsiteY49" fmla="*/ 1118178 h 1230868"/>
                  <a:gd name="connsiteX50" fmla="*/ 222635 w 2120453"/>
                  <a:gd name="connsiteY50" fmla="*/ 1105653 h 1230868"/>
                  <a:gd name="connsiteX51" fmla="*/ 216911 w 2120453"/>
                  <a:gd name="connsiteY51" fmla="*/ 1095680 h 1230868"/>
                  <a:gd name="connsiteX52" fmla="*/ 227750 w 2120453"/>
                  <a:gd name="connsiteY52" fmla="*/ 1089432 h 1230868"/>
                  <a:gd name="connsiteX53" fmla="*/ 233494 w 2120453"/>
                  <a:gd name="connsiteY53" fmla="*/ 1099394 h 1230868"/>
                  <a:gd name="connsiteX54" fmla="*/ 222635 w 2120453"/>
                  <a:gd name="connsiteY54" fmla="*/ 1105653 h 1230868"/>
                  <a:gd name="connsiteX55" fmla="*/ 244362 w 2120453"/>
                  <a:gd name="connsiteY55" fmla="*/ 1093108 h 1230868"/>
                  <a:gd name="connsiteX56" fmla="*/ 238609 w 2120453"/>
                  <a:gd name="connsiteY56" fmla="*/ 1083145 h 1230868"/>
                  <a:gd name="connsiteX57" fmla="*/ 249420 w 2120453"/>
                  <a:gd name="connsiteY57" fmla="*/ 1076896 h 1230868"/>
                  <a:gd name="connsiteX58" fmla="*/ 255173 w 2120453"/>
                  <a:gd name="connsiteY58" fmla="*/ 1086850 h 1230868"/>
                  <a:gd name="connsiteX59" fmla="*/ 244362 w 2120453"/>
                  <a:gd name="connsiteY59" fmla="*/ 1093108 h 1230868"/>
                  <a:gd name="connsiteX60" fmla="*/ 266031 w 2120453"/>
                  <a:gd name="connsiteY60" fmla="*/ 1080592 h 1230868"/>
                  <a:gd name="connsiteX61" fmla="*/ 260297 w 2120453"/>
                  <a:gd name="connsiteY61" fmla="*/ 1070667 h 1230868"/>
                  <a:gd name="connsiteX62" fmla="*/ 271118 w 2120453"/>
                  <a:gd name="connsiteY62" fmla="*/ 1064381 h 1230868"/>
                  <a:gd name="connsiteX63" fmla="*/ 276880 w 2120453"/>
                  <a:gd name="connsiteY63" fmla="*/ 1074315 h 1230868"/>
                  <a:gd name="connsiteX64" fmla="*/ 266031 w 2120453"/>
                  <a:gd name="connsiteY64" fmla="*/ 1080592 h 1230868"/>
                  <a:gd name="connsiteX65" fmla="*/ 287739 w 2120453"/>
                  <a:gd name="connsiteY65" fmla="*/ 1068086 h 1230868"/>
                  <a:gd name="connsiteX66" fmla="*/ 281967 w 2120453"/>
                  <a:gd name="connsiteY66" fmla="*/ 1058094 h 1230868"/>
                  <a:gd name="connsiteX67" fmla="*/ 292787 w 2120453"/>
                  <a:gd name="connsiteY67" fmla="*/ 1051845 h 1230868"/>
                  <a:gd name="connsiteX68" fmla="*/ 298578 w 2120453"/>
                  <a:gd name="connsiteY68" fmla="*/ 1061856 h 1230868"/>
                  <a:gd name="connsiteX69" fmla="*/ 287739 w 2120453"/>
                  <a:gd name="connsiteY69" fmla="*/ 1068086 h 1230868"/>
                  <a:gd name="connsiteX70" fmla="*/ 309408 w 2120453"/>
                  <a:gd name="connsiteY70" fmla="*/ 1055541 h 1230868"/>
                  <a:gd name="connsiteX71" fmla="*/ 303665 w 2120453"/>
                  <a:gd name="connsiteY71" fmla="*/ 1045568 h 1230868"/>
                  <a:gd name="connsiteX72" fmla="*/ 314504 w 2120453"/>
                  <a:gd name="connsiteY72" fmla="*/ 1039330 h 1230868"/>
                  <a:gd name="connsiteX73" fmla="*/ 320257 w 2120453"/>
                  <a:gd name="connsiteY73" fmla="*/ 1049293 h 1230868"/>
                  <a:gd name="connsiteX74" fmla="*/ 309408 w 2120453"/>
                  <a:gd name="connsiteY74" fmla="*/ 1055541 h 1230868"/>
                  <a:gd name="connsiteX75" fmla="*/ 331135 w 2120453"/>
                  <a:gd name="connsiteY75" fmla="*/ 1043035 h 1230868"/>
                  <a:gd name="connsiteX76" fmla="*/ 325353 w 2120453"/>
                  <a:gd name="connsiteY76" fmla="*/ 1033081 h 1230868"/>
                  <a:gd name="connsiteX77" fmla="*/ 336202 w 2120453"/>
                  <a:gd name="connsiteY77" fmla="*/ 1026824 h 1230868"/>
                  <a:gd name="connsiteX78" fmla="*/ 341955 w 2120453"/>
                  <a:gd name="connsiteY78" fmla="*/ 1036786 h 1230868"/>
                  <a:gd name="connsiteX79" fmla="*/ 331135 w 2120453"/>
                  <a:gd name="connsiteY79" fmla="*/ 1043035 h 1230868"/>
                  <a:gd name="connsiteX80" fmla="*/ 352785 w 2120453"/>
                  <a:gd name="connsiteY80" fmla="*/ 1030529 h 1230868"/>
                  <a:gd name="connsiteX81" fmla="*/ 347032 w 2120453"/>
                  <a:gd name="connsiteY81" fmla="*/ 1020547 h 1230868"/>
                  <a:gd name="connsiteX82" fmla="*/ 357881 w 2120453"/>
                  <a:gd name="connsiteY82" fmla="*/ 1014279 h 1230868"/>
                  <a:gd name="connsiteX83" fmla="*/ 363634 w 2120453"/>
                  <a:gd name="connsiteY83" fmla="*/ 1024252 h 1230868"/>
                  <a:gd name="connsiteX84" fmla="*/ 352785 w 2120453"/>
                  <a:gd name="connsiteY84" fmla="*/ 1030529 h 1230868"/>
                  <a:gd name="connsiteX85" fmla="*/ 374492 w 2120453"/>
                  <a:gd name="connsiteY85" fmla="*/ 1017984 h 1230868"/>
                  <a:gd name="connsiteX86" fmla="*/ 368739 w 2120453"/>
                  <a:gd name="connsiteY86" fmla="*/ 1008050 h 1230868"/>
                  <a:gd name="connsiteX87" fmla="*/ 379579 w 2120453"/>
                  <a:gd name="connsiteY87" fmla="*/ 1001763 h 1230868"/>
                  <a:gd name="connsiteX88" fmla="*/ 385342 w 2120453"/>
                  <a:gd name="connsiteY88" fmla="*/ 1011707 h 1230868"/>
                  <a:gd name="connsiteX89" fmla="*/ 374492 w 2120453"/>
                  <a:gd name="connsiteY89" fmla="*/ 1017984 h 1230868"/>
                  <a:gd name="connsiteX90" fmla="*/ 396171 w 2120453"/>
                  <a:gd name="connsiteY90" fmla="*/ 1005469 h 1230868"/>
                  <a:gd name="connsiteX91" fmla="*/ 390418 w 2120453"/>
                  <a:gd name="connsiteY91" fmla="*/ 995486 h 1230868"/>
                  <a:gd name="connsiteX92" fmla="*/ 401277 w 2120453"/>
                  <a:gd name="connsiteY92" fmla="*/ 989238 h 1230868"/>
                  <a:gd name="connsiteX93" fmla="*/ 407020 w 2120453"/>
                  <a:gd name="connsiteY93" fmla="*/ 999220 h 1230868"/>
                  <a:gd name="connsiteX94" fmla="*/ 396171 w 2120453"/>
                  <a:gd name="connsiteY94" fmla="*/ 1005469 h 1230868"/>
                  <a:gd name="connsiteX95" fmla="*/ 417869 w 2120453"/>
                  <a:gd name="connsiteY95" fmla="*/ 992933 h 1230868"/>
                  <a:gd name="connsiteX96" fmla="*/ 412116 w 2120453"/>
                  <a:gd name="connsiteY96" fmla="*/ 982980 h 1230868"/>
                  <a:gd name="connsiteX97" fmla="*/ 422984 w 2120453"/>
                  <a:gd name="connsiteY97" fmla="*/ 976712 h 1230868"/>
                  <a:gd name="connsiteX98" fmla="*/ 428699 w 2120453"/>
                  <a:gd name="connsiteY98" fmla="*/ 986676 h 1230868"/>
                  <a:gd name="connsiteX99" fmla="*/ 417869 w 2120453"/>
                  <a:gd name="connsiteY99" fmla="*/ 992933 h 1230868"/>
                  <a:gd name="connsiteX100" fmla="*/ 439539 w 2120453"/>
                  <a:gd name="connsiteY100" fmla="*/ 980427 h 1230868"/>
                  <a:gd name="connsiteX101" fmla="*/ 433795 w 2120453"/>
                  <a:gd name="connsiteY101" fmla="*/ 970474 h 1230868"/>
                  <a:gd name="connsiteX102" fmla="*/ 444654 w 2120453"/>
                  <a:gd name="connsiteY102" fmla="*/ 964216 h 1230868"/>
                  <a:gd name="connsiteX103" fmla="*/ 450397 w 2120453"/>
                  <a:gd name="connsiteY103" fmla="*/ 974179 h 1230868"/>
                  <a:gd name="connsiteX104" fmla="*/ 439539 w 2120453"/>
                  <a:gd name="connsiteY104" fmla="*/ 980427 h 1230868"/>
                  <a:gd name="connsiteX105" fmla="*/ 461237 w 2120453"/>
                  <a:gd name="connsiteY105" fmla="*/ 967921 h 1230868"/>
                  <a:gd name="connsiteX106" fmla="*/ 455493 w 2120453"/>
                  <a:gd name="connsiteY106" fmla="*/ 957939 h 1230868"/>
                  <a:gd name="connsiteX107" fmla="*/ 466352 w 2120453"/>
                  <a:gd name="connsiteY107" fmla="*/ 951671 h 1230868"/>
                  <a:gd name="connsiteX108" fmla="*/ 472086 w 2120453"/>
                  <a:gd name="connsiteY108" fmla="*/ 961635 h 1230868"/>
                  <a:gd name="connsiteX109" fmla="*/ 461237 w 2120453"/>
                  <a:gd name="connsiteY109" fmla="*/ 967921 h 1230868"/>
                  <a:gd name="connsiteX110" fmla="*/ 482916 w 2120453"/>
                  <a:gd name="connsiteY110" fmla="*/ 955357 h 1230868"/>
                  <a:gd name="connsiteX111" fmla="*/ 477153 w 2120453"/>
                  <a:gd name="connsiteY111" fmla="*/ 945451 h 1230868"/>
                  <a:gd name="connsiteX112" fmla="*/ 488021 w 2120453"/>
                  <a:gd name="connsiteY112" fmla="*/ 939174 h 1230868"/>
                  <a:gd name="connsiteX113" fmla="*/ 493774 w 2120453"/>
                  <a:gd name="connsiteY113" fmla="*/ 949138 h 1230868"/>
                  <a:gd name="connsiteX114" fmla="*/ 482916 w 2120453"/>
                  <a:gd name="connsiteY114" fmla="*/ 955357 h 1230868"/>
                  <a:gd name="connsiteX115" fmla="*/ 504613 w 2120453"/>
                  <a:gd name="connsiteY115" fmla="*/ 942889 h 1230868"/>
                  <a:gd name="connsiteX116" fmla="*/ 498889 w 2120453"/>
                  <a:gd name="connsiteY116" fmla="*/ 932897 h 1230868"/>
                  <a:gd name="connsiteX117" fmla="*/ 509719 w 2120453"/>
                  <a:gd name="connsiteY117" fmla="*/ 926630 h 1230868"/>
                  <a:gd name="connsiteX118" fmla="*/ 515463 w 2120453"/>
                  <a:gd name="connsiteY118" fmla="*/ 936602 h 1230868"/>
                  <a:gd name="connsiteX119" fmla="*/ 504613 w 2120453"/>
                  <a:gd name="connsiteY119" fmla="*/ 942889 h 1230868"/>
                  <a:gd name="connsiteX120" fmla="*/ 526292 w 2120453"/>
                  <a:gd name="connsiteY120" fmla="*/ 930345 h 1230868"/>
                  <a:gd name="connsiteX121" fmla="*/ 520539 w 2120453"/>
                  <a:gd name="connsiteY121" fmla="*/ 920372 h 1230868"/>
                  <a:gd name="connsiteX122" fmla="*/ 531379 w 2120453"/>
                  <a:gd name="connsiteY122" fmla="*/ 914143 h 1230868"/>
                  <a:gd name="connsiteX123" fmla="*/ 537132 w 2120453"/>
                  <a:gd name="connsiteY123" fmla="*/ 924087 h 1230868"/>
                  <a:gd name="connsiteX124" fmla="*/ 526292 w 2120453"/>
                  <a:gd name="connsiteY124" fmla="*/ 930345 h 1230868"/>
                  <a:gd name="connsiteX125" fmla="*/ 547990 w 2120453"/>
                  <a:gd name="connsiteY125" fmla="*/ 917848 h 1230868"/>
                  <a:gd name="connsiteX126" fmla="*/ 542237 w 2120453"/>
                  <a:gd name="connsiteY126" fmla="*/ 907856 h 1230868"/>
                  <a:gd name="connsiteX127" fmla="*/ 553086 w 2120453"/>
                  <a:gd name="connsiteY127" fmla="*/ 901589 h 1230868"/>
                  <a:gd name="connsiteX128" fmla="*/ 558801 w 2120453"/>
                  <a:gd name="connsiteY128" fmla="*/ 911562 h 1230868"/>
                  <a:gd name="connsiteX129" fmla="*/ 547990 w 2120453"/>
                  <a:gd name="connsiteY129" fmla="*/ 917848 h 1230868"/>
                  <a:gd name="connsiteX130" fmla="*/ 569669 w 2120453"/>
                  <a:gd name="connsiteY130" fmla="*/ 905304 h 1230868"/>
                  <a:gd name="connsiteX131" fmla="*/ 563916 w 2120453"/>
                  <a:gd name="connsiteY131" fmla="*/ 895312 h 1230868"/>
                  <a:gd name="connsiteX132" fmla="*/ 574775 w 2120453"/>
                  <a:gd name="connsiteY132" fmla="*/ 889073 h 1230868"/>
                  <a:gd name="connsiteX133" fmla="*/ 580518 w 2120453"/>
                  <a:gd name="connsiteY133" fmla="*/ 899065 h 1230868"/>
                  <a:gd name="connsiteX134" fmla="*/ 569669 w 2120453"/>
                  <a:gd name="connsiteY134" fmla="*/ 905304 h 1230868"/>
                  <a:gd name="connsiteX135" fmla="*/ 591377 w 2120453"/>
                  <a:gd name="connsiteY135" fmla="*/ 892769 h 1230868"/>
                  <a:gd name="connsiteX136" fmla="*/ 585633 w 2120453"/>
                  <a:gd name="connsiteY136" fmla="*/ 882844 h 1230868"/>
                  <a:gd name="connsiteX137" fmla="*/ 596482 w 2120453"/>
                  <a:gd name="connsiteY137" fmla="*/ 876567 h 1230868"/>
                  <a:gd name="connsiteX138" fmla="*/ 602207 w 2120453"/>
                  <a:gd name="connsiteY138" fmla="*/ 886482 h 1230868"/>
                  <a:gd name="connsiteX139" fmla="*/ 591377 w 2120453"/>
                  <a:gd name="connsiteY139" fmla="*/ 892769 h 1230868"/>
                  <a:gd name="connsiteX140" fmla="*/ 613065 w 2120453"/>
                  <a:gd name="connsiteY140" fmla="*/ 880243 h 1230868"/>
                  <a:gd name="connsiteX141" fmla="*/ 607341 w 2120453"/>
                  <a:gd name="connsiteY141" fmla="*/ 870290 h 1230868"/>
                  <a:gd name="connsiteX142" fmla="*/ 618161 w 2120453"/>
                  <a:gd name="connsiteY142" fmla="*/ 864041 h 1230868"/>
                  <a:gd name="connsiteX143" fmla="*/ 623895 w 2120453"/>
                  <a:gd name="connsiteY143" fmla="*/ 874014 h 1230868"/>
                  <a:gd name="connsiteX144" fmla="*/ 613065 w 2120453"/>
                  <a:gd name="connsiteY144" fmla="*/ 880243 h 1230868"/>
                  <a:gd name="connsiteX145" fmla="*/ 634763 w 2120453"/>
                  <a:gd name="connsiteY145" fmla="*/ 867728 h 1230868"/>
                  <a:gd name="connsiteX146" fmla="*/ 629010 w 2120453"/>
                  <a:gd name="connsiteY146" fmla="*/ 857745 h 1230868"/>
                  <a:gd name="connsiteX147" fmla="*/ 639869 w 2120453"/>
                  <a:gd name="connsiteY147" fmla="*/ 851506 h 1230868"/>
                  <a:gd name="connsiteX148" fmla="*/ 645593 w 2120453"/>
                  <a:gd name="connsiteY148" fmla="*/ 861460 h 1230868"/>
                  <a:gd name="connsiteX149" fmla="*/ 634763 w 2120453"/>
                  <a:gd name="connsiteY149" fmla="*/ 867728 h 1230868"/>
                  <a:gd name="connsiteX150" fmla="*/ 656471 w 2120453"/>
                  <a:gd name="connsiteY150" fmla="*/ 855192 h 1230868"/>
                  <a:gd name="connsiteX151" fmla="*/ 650679 w 2120453"/>
                  <a:gd name="connsiteY151" fmla="*/ 845258 h 1230868"/>
                  <a:gd name="connsiteX152" fmla="*/ 661528 w 2120453"/>
                  <a:gd name="connsiteY152" fmla="*/ 838962 h 1230868"/>
                  <a:gd name="connsiteX153" fmla="*/ 667291 w 2120453"/>
                  <a:gd name="connsiteY153" fmla="*/ 848915 h 1230868"/>
                  <a:gd name="connsiteX154" fmla="*/ 656471 w 2120453"/>
                  <a:gd name="connsiteY154" fmla="*/ 855192 h 1230868"/>
                  <a:gd name="connsiteX155" fmla="*/ 678111 w 2120453"/>
                  <a:gd name="connsiteY155" fmla="*/ 842677 h 1230868"/>
                  <a:gd name="connsiteX156" fmla="*/ 672387 w 2120453"/>
                  <a:gd name="connsiteY156" fmla="*/ 832713 h 1230868"/>
                  <a:gd name="connsiteX157" fmla="*/ 683217 w 2120453"/>
                  <a:gd name="connsiteY157" fmla="*/ 826456 h 1230868"/>
                  <a:gd name="connsiteX158" fmla="*/ 688970 w 2120453"/>
                  <a:gd name="connsiteY158" fmla="*/ 836418 h 1230868"/>
                  <a:gd name="connsiteX159" fmla="*/ 678111 w 2120453"/>
                  <a:gd name="connsiteY159" fmla="*/ 842677 h 1230868"/>
                  <a:gd name="connsiteX160" fmla="*/ 699838 w 2120453"/>
                  <a:gd name="connsiteY160" fmla="*/ 830171 h 1230868"/>
                  <a:gd name="connsiteX161" fmla="*/ 694056 w 2120453"/>
                  <a:gd name="connsiteY161" fmla="*/ 820217 h 1230868"/>
                  <a:gd name="connsiteX162" fmla="*/ 704915 w 2120453"/>
                  <a:gd name="connsiteY162" fmla="*/ 813949 h 1230868"/>
                  <a:gd name="connsiteX163" fmla="*/ 710668 w 2120453"/>
                  <a:gd name="connsiteY163" fmla="*/ 823874 h 1230868"/>
                  <a:gd name="connsiteX164" fmla="*/ 699838 w 2120453"/>
                  <a:gd name="connsiteY164" fmla="*/ 830171 h 1230868"/>
                  <a:gd name="connsiteX165" fmla="*/ 721498 w 2120453"/>
                  <a:gd name="connsiteY165" fmla="*/ 817635 h 1230868"/>
                  <a:gd name="connsiteX166" fmla="*/ 715754 w 2120453"/>
                  <a:gd name="connsiteY166" fmla="*/ 807673 h 1230868"/>
                  <a:gd name="connsiteX167" fmla="*/ 726622 w 2120453"/>
                  <a:gd name="connsiteY167" fmla="*/ 801424 h 1230868"/>
                  <a:gd name="connsiteX168" fmla="*/ 732328 w 2120453"/>
                  <a:gd name="connsiteY168" fmla="*/ 811425 h 1230868"/>
                  <a:gd name="connsiteX169" fmla="*/ 721498 w 2120453"/>
                  <a:gd name="connsiteY169" fmla="*/ 817635 h 1230868"/>
                  <a:gd name="connsiteX170" fmla="*/ 743196 w 2120453"/>
                  <a:gd name="connsiteY170" fmla="*/ 805120 h 1230868"/>
                  <a:gd name="connsiteX171" fmla="*/ 737433 w 2120453"/>
                  <a:gd name="connsiteY171" fmla="*/ 795137 h 1230868"/>
                  <a:gd name="connsiteX172" fmla="*/ 748282 w 2120453"/>
                  <a:gd name="connsiteY172" fmla="*/ 788889 h 1230868"/>
                  <a:gd name="connsiteX173" fmla="*/ 754035 w 2120453"/>
                  <a:gd name="connsiteY173" fmla="*/ 798871 h 1230868"/>
                  <a:gd name="connsiteX174" fmla="*/ 743196 w 2120453"/>
                  <a:gd name="connsiteY174" fmla="*/ 805120 h 1230868"/>
                  <a:gd name="connsiteX175" fmla="*/ 764875 w 2120453"/>
                  <a:gd name="connsiteY175" fmla="*/ 792575 h 1230868"/>
                  <a:gd name="connsiteX176" fmla="*/ 759150 w 2120453"/>
                  <a:gd name="connsiteY176" fmla="*/ 782631 h 1230868"/>
                  <a:gd name="connsiteX177" fmla="*/ 769990 w 2120453"/>
                  <a:gd name="connsiteY177" fmla="*/ 776392 h 1230868"/>
                  <a:gd name="connsiteX178" fmla="*/ 775695 w 2120453"/>
                  <a:gd name="connsiteY178" fmla="*/ 786336 h 1230868"/>
                  <a:gd name="connsiteX179" fmla="*/ 764875 w 2120453"/>
                  <a:gd name="connsiteY179" fmla="*/ 792575 h 1230868"/>
                  <a:gd name="connsiteX180" fmla="*/ 786563 w 2120453"/>
                  <a:gd name="connsiteY180" fmla="*/ 780088 h 1230868"/>
                  <a:gd name="connsiteX181" fmla="*/ 780838 w 2120453"/>
                  <a:gd name="connsiteY181" fmla="*/ 770115 h 1230868"/>
                  <a:gd name="connsiteX182" fmla="*/ 791668 w 2120453"/>
                  <a:gd name="connsiteY182" fmla="*/ 763838 h 1230868"/>
                  <a:gd name="connsiteX183" fmla="*/ 797412 w 2120453"/>
                  <a:gd name="connsiteY183" fmla="*/ 773830 h 1230868"/>
                  <a:gd name="connsiteX184" fmla="*/ 786563 w 2120453"/>
                  <a:gd name="connsiteY184" fmla="*/ 780088 h 1230868"/>
                  <a:gd name="connsiteX185" fmla="*/ 808261 w 2120453"/>
                  <a:gd name="connsiteY185" fmla="*/ 767544 h 1230868"/>
                  <a:gd name="connsiteX186" fmla="*/ 802498 w 2120453"/>
                  <a:gd name="connsiteY186" fmla="*/ 757609 h 1230868"/>
                  <a:gd name="connsiteX187" fmla="*/ 813347 w 2120453"/>
                  <a:gd name="connsiteY187" fmla="*/ 751342 h 1230868"/>
                  <a:gd name="connsiteX188" fmla="*/ 819129 w 2120453"/>
                  <a:gd name="connsiteY188" fmla="*/ 761276 h 1230868"/>
                  <a:gd name="connsiteX189" fmla="*/ 808261 w 2120453"/>
                  <a:gd name="connsiteY189" fmla="*/ 767544 h 1230868"/>
                  <a:gd name="connsiteX190" fmla="*/ 829968 w 2120453"/>
                  <a:gd name="connsiteY190" fmla="*/ 755027 h 1230868"/>
                  <a:gd name="connsiteX191" fmla="*/ 824206 w 2120453"/>
                  <a:gd name="connsiteY191" fmla="*/ 745055 h 1230868"/>
                  <a:gd name="connsiteX192" fmla="*/ 835036 w 2120453"/>
                  <a:gd name="connsiteY192" fmla="*/ 738816 h 1230868"/>
                  <a:gd name="connsiteX193" fmla="*/ 840808 w 2120453"/>
                  <a:gd name="connsiteY193" fmla="*/ 748779 h 1230868"/>
                  <a:gd name="connsiteX194" fmla="*/ 829968 w 2120453"/>
                  <a:gd name="connsiteY194" fmla="*/ 755027 h 1230868"/>
                  <a:gd name="connsiteX195" fmla="*/ 851619 w 2120453"/>
                  <a:gd name="connsiteY195" fmla="*/ 742512 h 1230868"/>
                  <a:gd name="connsiteX196" fmla="*/ 845875 w 2120453"/>
                  <a:gd name="connsiteY196" fmla="*/ 732539 h 1230868"/>
                  <a:gd name="connsiteX197" fmla="*/ 856724 w 2120453"/>
                  <a:gd name="connsiteY197" fmla="*/ 726272 h 1230868"/>
                  <a:gd name="connsiteX198" fmla="*/ 862477 w 2120453"/>
                  <a:gd name="connsiteY198" fmla="*/ 736235 h 1230868"/>
                  <a:gd name="connsiteX199" fmla="*/ 851619 w 2120453"/>
                  <a:gd name="connsiteY199" fmla="*/ 742512 h 1230868"/>
                  <a:gd name="connsiteX200" fmla="*/ 873355 w 2120453"/>
                  <a:gd name="connsiteY200" fmla="*/ 729987 h 1230868"/>
                  <a:gd name="connsiteX201" fmla="*/ 867554 w 2120453"/>
                  <a:gd name="connsiteY201" fmla="*/ 720033 h 1230868"/>
                  <a:gd name="connsiteX202" fmla="*/ 878413 w 2120453"/>
                  <a:gd name="connsiteY202" fmla="*/ 713765 h 1230868"/>
                  <a:gd name="connsiteX203" fmla="*/ 884185 w 2120453"/>
                  <a:gd name="connsiteY203" fmla="*/ 723719 h 1230868"/>
                  <a:gd name="connsiteX204" fmla="*/ 873355 w 2120453"/>
                  <a:gd name="connsiteY204" fmla="*/ 729987 h 1230868"/>
                  <a:gd name="connsiteX205" fmla="*/ 894996 w 2120453"/>
                  <a:gd name="connsiteY205" fmla="*/ 717461 h 1230868"/>
                  <a:gd name="connsiteX206" fmla="*/ 889252 w 2120453"/>
                  <a:gd name="connsiteY206" fmla="*/ 707489 h 1230868"/>
                  <a:gd name="connsiteX207" fmla="*/ 900111 w 2120453"/>
                  <a:gd name="connsiteY207" fmla="*/ 701230 h 1230868"/>
                  <a:gd name="connsiteX208" fmla="*/ 905845 w 2120453"/>
                  <a:gd name="connsiteY208" fmla="*/ 711213 h 1230868"/>
                  <a:gd name="connsiteX209" fmla="*/ 894996 w 2120453"/>
                  <a:gd name="connsiteY209" fmla="*/ 717461 h 1230868"/>
                  <a:gd name="connsiteX210" fmla="*/ 916722 w 2120453"/>
                  <a:gd name="connsiteY210" fmla="*/ 704945 h 1230868"/>
                  <a:gd name="connsiteX211" fmla="*/ 910969 w 2120453"/>
                  <a:gd name="connsiteY211" fmla="*/ 694953 h 1230868"/>
                  <a:gd name="connsiteX212" fmla="*/ 921799 w 2120453"/>
                  <a:gd name="connsiteY212" fmla="*/ 688705 h 1230868"/>
                  <a:gd name="connsiteX213" fmla="*/ 927543 w 2120453"/>
                  <a:gd name="connsiteY213" fmla="*/ 698707 h 1230868"/>
                  <a:gd name="connsiteX214" fmla="*/ 916722 w 2120453"/>
                  <a:gd name="connsiteY214" fmla="*/ 704945 h 1230868"/>
                  <a:gd name="connsiteX215" fmla="*/ 938392 w 2120453"/>
                  <a:gd name="connsiteY215" fmla="*/ 692439 h 1230868"/>
                  <a:gd name="connsiteX216" fmla="*/ 932648 w 2120453"/>
                  <a:gd name="connsiteY216" fmla="*/ 682476 h 1230868"/>
                  <a:gd name="connsiteX217" fmla="*/ 943506 w 2120453"/>
                  <a:gd name="connsiteY217" fmla="*/ 676189 h 1230868"/>
                  <a:gd name="connsiteX218" fmla="*/ 949231 w 2120453"/>
                  <a:gd name="connsiteY218" fmla="*/ 686162 h 1230868"/>
                  <a:gd name="connsiteX219" fmla="*/ 938392 w 2120453"/>
                  <a:gd name="connsiteY219" fmla="*/ 692439 h 1230868"/>
                  <a:gd name="connsiteX220" fmla="*/ 960070 w 2120453"/>
                  <a:gd name="connsiteY220" fmla="*/ 679913 h 1230868"/>
                  <a:gd name="connsiteX221" fmla="*/ 954336 w 2120453"/>
                  <a:gd name="connsiteY221" fmla="*/ 669922 h 1230868"/>
                  <a:gd name="connsiteX222" fmla="*/ 965185 w 2120453"/>
                  <a:gd name="connsiteY222" fmla="*/ 663673 h 1230868"/>
                  <a:gd name="connsiteX223" fmla="*/ 970939 w 2120453"/>
                  <a:gd name="connsiteY223" fmla="*/ 673646 h 1230868"/>
                  <a:gd name="connsiteX224" fmla="*/ 960070 w 2120453"/>
                  <a:gd name="connsiteY224" fmla="*/ 679913 h 1230868"/>
                  <a:gd name="connsiteX225" fmla="*/ 981768 w 2120453"/>
                  <a:gd name="connsiteY225" fmla="*/ 667369 h 1230868"/>
                  <a:gd name="connsiteX226" fmla="*/ 975996 w 2120453"/>
                  <a:gd name="connsiteY226" fmla="*/ 657453 h 1230868"/>
                  <a:gd name="connsiteX227" fmla="*/ 986864 w 2120453"/>
                  <a:gd name="connsiteY227" fmla="*/ 651167 h 1230868"/>
                  <a:gd name="connsiteX228" fmla="*/ 992627 w 2120453"/>
                  <a:gd name="connsiteY228" fmla="*/ 661102 h 1230868"/>
                  <a:gd name="connsiteX229" fmla="*/ 981768 w 2120453"/>
                  <a:gd name="connsiteY229" fmla="*/ 667369 h 1230868"/>
                  <a:gd name="connsiteX230" fmla="*/ 1003457 w 2120453"/>
                  <a:gd name="connsiteY230" fmla="*/ 654834 h 1230868"/>
                  <a:gd name="connsiteX231" fmla="*/ 997732 w 2120453"/>
                  <a:gd name="connsiteY231" fmla="*/ 644890 h 1230868"/>
                  <a:gd name="connsiteX232" fmla="*/ 1008591 w 2120453"/>
                  <a:gd name="connsiteY232" fmla="*/ 638622 h 1230868"/>
                  <a:gd name="connsiteX233" fmla="*/ 1014315 w 2120453"/>
                  <a:gd name="connsiteY233" fmla="*/ 648614 h 1230868"/>
                  <a:gd name="connsiteX234" fmla="*/ 1003457 w 2120453"/>
                  <a:gd name="connsiteY234" fmla="*/ 654834 h 1230868"/>
                  <a:gd name="connsiteX235" fmla="*/ 1025126 w 2120453"/>
                  <a:gd name="connsiteY235" fmla="*/ 642337 h 1230868"/>
                  <a:gd name="connsiteX236" fmla="*/ 1019383 w 2120453"/>
                  <a:gd name="connsiteY236" fmla="*/ 632345 h 1230868"/>
                  <a:gd name="connsiteX237" fmla="*/ 1030270 w 2120453"/>
                  <a:gd name="connsiteY237" fmla="*/ 626097 h 1230868"/>
                  <a:gd name="connsiteX238" fmla="*/ 1035994 w 2120453"/>
                  <a:gd name="connsiteY238" fmla="*/ 636080 h 1230868"/>
                  <a:gd name="connsiteX239" fmla="*/ 1025126 w 2120453"/>
                  <a:gd name="connsiteY239" fmla="*/ 642337 h 1230868"/>
                  <a:gd name="connsiteX240" fmla="*/ 1046834 w 2120453"/>
                  <a:gd name="connsiteY240" fmla="*/ 629783 h 1230868"/>
                  <a:gd name="connsiteX241" fmla="*/ 1041081 w 2120453"/>
                  <a:gd name="connsiteY241" fmla="*/ 619849 h 1230868"/>
                  <a:gd name="connsiteX242" fmla="*/ 1051920 w 2120453"/>
                  <a:gd name="connsiteY242" fmla="*/ 613581 h 1230868"/>
                  <a:gd name="connsiteX243" fmla="*/ 1057711 w 2120453"/>
                  <a:gd name="connsiteY243" fmla="*/ 623535 h 1230868"/>
                  <a:gd name="connsiteX244" fmla="*/ 1046834 w 2120453"/>
                  <a:gd name="connsiteY244" fmla="*/ 629783 h 1230868"/>
                  <a:gd name="connsiteX245" fmla="*/ 1068522 w 2120453"/>
                  <a:gd name="connsiteY245" fmla="*/ 617306 h 1230868"/>
                  <a:gd name="connsiteX246" fmla="*/ 1062769 w 2120453"/>
                  <a:gd name="connsiteY246" fmla="*/ 607314 h 1230868"/>
                  <a:gd name="connsiteX247" fmla="*/ 1073637 w 2120453"/>
                  <a:gd name="connsiteY247" fmla="*/ 601065 h 1230868"/>
                  <a:gd name="connsiteX248" fmla="*/ 1079343 w 2120453"/>
                  <a:gd name="connsiteY248" fmla="*/ 611038 h 1230868"/>
                  <a:gd name="connsiteX249" fmla="*/ 1068522 w 2120453"/>
                  <a:gd name="connsiteY249" fmla="*/ 617306 h 1230868"/>
                  <a:gd name="connsiteX250" fmla="*/ 1090239 w 2120453"/>
                  <a:gd name="connsiteY250" fmla="*/ 604761 h 1230868"/>
                  <a:gd name="connsiteX251" fmla="*/ 1084486 w 2120453"/>
                  <a:gd name="connsiteY251" fmla="*/ 594836 h 1230868"/>
                  <a:gd name="connsiteX252" fmla="*/ 1095326 w 2120453"/>
                  <a:gd name="connsiteY252" fmla="*/ 588559 h 1230868"/>
                  <a:gd name="connsiteX253" fmla="*/ 1101088 w 2120453"/>
                  <a:gd name="connsiteY253" fmla="*/ 598475 h 1230868"/>
                  <a:gd name="connsiteX254" fmla="*/ 1090239 w 2120453"/>
                  <a:gd name="connsiteY254" fmla="*/ 604761 h 1230868"/>
                  <a:gd name="connsiteX255" fmla="*/ 1111909 w 2120453"/>
                  <a:gd name="connsiteY255" fmla="*/ 592216 h 1230868"/>
                  <a:gd name="connsiteX256" fmla="*/ 1106155 w 2120453"/>
                  <a:gd name="connsiteY256" fmla="*/ 582282 h 1230868"/>
                  <a:gd name="connsiteX257" fmla="*/ 1117024 w 2120453"/>
                  <a:gd name="connsiteY257" fmla="*/ 576034 h 1230868"/>
                  <a:gd name="connsiteX258" fmla="*/ 1122757 w 2120453"/>
                  <a:gd name="connsiteY258" fmla="*/ 585997 h 1230868"/>
                  <a:gd name="connsiteX259" fmla="*/ 1111909 w 2120453"/>
                  <a:gd name="connsiteY259" fmla="*/ 592216 h 1230868"/>
                  <a:gd name="connsiteX260" fmla="*/ 1133587 w 2120453"/>
                  <a:gd name="connsiteY260" fmla="*/ 579739 h 1230868"/>
                  <a:gd name="connsiteX261" fmla="*/ 1127844 w 2120453"/>
                  <a:gd name="connsiteY261" fmla="*/ 569748 h 1230868"/>
                  <a:gd name="connsiteX262" fmla="*/ 1138693 w 2120453"/>
                  <a:gd name="connsiteY262" fmla="*/ 563489 h 1230868"/>
                  <a:gd name="connsiteX263" fmla="*/ 1144436 w 2120453"/>
                  <a:gd name="connsiteY263" fmla="*/ 573443 h 1230868"/>
                  <a:gd name="connsiteX264" fmla="*/ 1133587 w 2120453"/>
                  <a:gd name="connsiteY264" fmla="*/ 579739 h 1230868"/>
                  <a:gd name="connsiteX265" fmla="*/ 1155285 w 2120453"/>
                  <a:gd name="connsiteY265" fmla="*/ 567195 h 1230868"/>
                  <a:gd name="connsiteX266" fmla="*/ 1149523 w 2120453"/>
                  <a:gd name="connsiteY266" fmla="*/ 557251 h 1230868"/>
                  <a:gd name="connsiteX267" fmla="*/ 1160372 w 2120453"/>
                  <a:gd name="connsiteY267" fmla="*/ 550993 h 1230868"/>
                  <a:gd name="connsiteX268" fmla="*/ 1166134 w 2120453"/>
                  <a:gd name="connsiteY268" fmla="*/ 560927 h 1230868"/>
                  <a:gd name="connsiteX269" fmla="*/ 1155285 w 2120453"/>
                  <a:gd name="connsiteY269" fmla="*/ 567195 h 1230868"/>
                  <a:gd name="connsiteX270" fmla="*/ 1176974 w 2120453"/>
                  <a:gd name="connsiteY270" fmla="*/ 554679 h 1230868"/>
                  <a:gd name="connsiteX271" fmla="*/ 1171240 w 2120453"/>
                  <a:gd name="connsiteY271" fmla="*/ 544706 h 1230868"/>
                  <a:gd name="connsiteX272" fmla="*/ 1182108 w 2120453"/>
                  <a:gd name="connsiteY272" fmla="*/ 538458 h 1230868"/>
                  <a:gd name="connsiteX273" fmla="*/ 1187813 w 2120453"/>
                  <a:gd name="connsiteY273" fmla="*/ 548421 h 1230868"/>
                  <a:gd name="connsiteX274" fmla="*/ 1176974 w 2120453"/>
                  <a:gd name="connsiteY274" fmla="*/ 554679 h 1230868"/>
                  <a:gd name="connsiteX275" fmla="*/ 1198672 w 2120453"/>
                  <a:gd name="connsiteY275" fmla="*/ 542144 h 1230868"/>
                  <a:gd name="connsiteX276" fmla="*/ 1192909 w 2120453"/>
                  <a:gd name="connsiteY276" fmla="*/ 532228 h 1230868"/>
                  <a:gd name="connsiteX277" fmla="*/ 1203758 w 2120453"/>
                  <a:gd name="connsiteY277" fmla="*/ 525970 h 1230868"/>
                  <a:gd name="connsiteX278" fmla="*/ 1209521 w 2120453"/>
                  <a:gd name="connsiteY278" fmla="*/ 535886 h 1230868"/>
                  <a:gd name="connsiteX279" fmla="*/ 1198672 w 2120453"/>
                  <a:gd name="connsiteY279" fmla="*/ 542144 h 1230868"/>
                  <a:gd name="connsiteX280" fmla="*/ 1220351 w 2120453"/>
                  <a:gd name="connsiteY280" fmla="*/ 529637 h 1230868"/>
                  <a:gd name="connsiteX281" fmla="*/ 1214598 w 2120453"/>
                  <a:gd name="connsiteY281" fmla="*/ 519665 h 1230868"/>
                  <a:gd name="connsiteX282" fmla="*/ 1225475 w 2120453"/>
                  <a:gd name="connsiteY282" fmla="*/ 513407 h 1230868"/>
                  <a:gd name="connsiteX283" fmla="*/ 1231200 w 2120453"/>
                  <a:gd name="connsiteY283" fmla="*/ 523399 h 1230868"/>
                  <a:gd name="connsiteX284" fmla="*/ 1220351 w 2120453"/>
                  <a:gd name="connsiteY284" fmla="*/ 529637 h 1230868"/>
                  <a:gd name="connsiteX285" fmla="*/ 1242049 w 2120453"/>
                  <a:gd name="connsiteY285" fmla="*/ 517112 h 1230868"/>
                  <a:gd name="connsiteX286" fmla="*/ 1236286 w 2120453"/>
                  <a:gd name="connsiteY286" fmla="*/ 507149 h 1230868"/>
                  <a:gd name="connsiteX287" fmla="*/ 1247154 w 2120453"/>
                  <a:gd name="connsiteY287" fmla="*/ 500891 h 1230868"/>
                  <a:gd name="connsiteX288" fmla="*/ 1252888 w 2120453"/>
                  <a:gd name="connsiteY288" fmla="*/ 510835 h 1230868"/>
                  <a:gd name="connsiteX289" fmla="*/ 1242049 w 2120453"/>
                  <a:gd name="connsiteY289" fmla="*/ 517112 h 1230868"/>
                  <a:gd name="connsiteX290" fmla="*/ 1263708 w 2120453"/>
                  <a:gd name="connsiteY290" fmla="*/ 504587 h 1230868"/>
                  <a:gd name="connsiteX291" fmla="*/ 1257974 w 2120453"/>
                  <a:gd name="connsiteY291" fmla="*/ 494586 h 1230868"/>
                  <a:gd name="connsiteX292" fmla="*/ 1268823 w 2120453"/>
                  <a:gd name="connsiteY292" fmla="*/ 488385 h 1230868"/>
                  <a:gd name="connsiteX293" fmla="*/ 1274557 w 2120453"/>
                  <a:gd name="connsiteY293" fmla="*/ 498310 h 1230868"/>
                  <a:gd name="connsiteX294" fmla="*/ 1263708 w 2120453"/>
                  <a:gd name="connsiteY294" fmla="*/ 504587 h 1230868"/>
                  <a:gd name="connsiteX295" fmla="*/ 1285435 w 2120453"/>
                  <a:gd name="connsiteY295" fmla="*/ 492052 h 1230868"/>
                  <a:gd name="connsiteX296" fmla="*/ 1279663 w 2120453"/>
                  <a:gd name="connsiteY296" fmla="*/ 482108 h 1230868"/>
                  <a:gd name="connsiteX297" fmla="*/ 1290531 w 2120453"/>
                  <a:gd name="connsiteY297" fmla="*/ 475869 h 1230868"/>
                  <a:gd name="connsiteX298" fmla="*/ 1296284 w 2120453"/>
                  <a:gd name="connsiteY298" fmla="*/ 485794 h 1230868"/>
                  <a:gd name="connsiteX299" fmla="*/ 1285435 w 2120453"/>
                  <a:gd name="connsiteY299" fmla="*/ 492052 h 1230868"/>
                  <a:gd name="connsiteX300" fmla="*/ 1307104 w 2120453"/>
                  <a:gd name="connsiteY300" fmla="*/ 479527 h 1230868"/>
                  <a:gd name="connsiteX301" fmla="*/ 1301370 w 2120453"/>
                  <a:gd name="connsiteY301" fmla="*/ 469582 h 1230868"/>
                  <a:gd name="connsiteX302" fmla="*/ 1312219 w 2120453"/>
                  <a:gd name="connsiteY302" fmla="*/ 463315 h 1230868"/>
                  <a:gd name="connsiteX303" fmla="*/ 1317934 w 2120453"/>
                  <a:gd name="connsiteY303" fmla="*/ 473288 h 1230868"/>
                  <a:gd name="connsiteX304" fmla="*/ 1307104 w 2120453"/>
                  <a:gd name="connsiteY304" fmla="*/ 479527 h 1230868"/>
                  <a:gd name="connsiteX305" fmla="*/ 1328802 w 2120453"/>
                  <a:gd name="connsiteY305" fmla="*/ 467011 h 1230868"/>
                  <a:gd name="connsiteX306" fmla="*/ 1323059 w 2120453"/>
                  <a:gd name="connsiteY306" fmla="*/ 457076 h 1230868"/>
                  <a:gd name="connsiteX307" fmla="*/ 1333917 w 2120453"/>
                  <a:gd name="connsiteY307" fmla="*/ 450780 h 1230868"/>
                  <a:gd name="connsiteX308" fmla="*/ 1339642 w 2120453"/>
                  <a:gd name="connsiteY308" fmla="*/ 460762 h 1230868"/>
                  <a:gd name="connsiteX309" fmla="*/ 1328802 w 2120453"/>
                  <a:gd name="connsiteY309" fmla="*/ 467011 h 1230868"/>
                  <a:gd name="connsiteX310" fmla="*/ 1350472 w 2120453"/>
                  <a:gd name="connsiteY310" fmla="*/ 454495 h 1230868"/>
                  <a:gd name="connsiteX311" fmla="*/ 1344738 w 2120453"/>
                  <a:gd name="connsiteY311" fmla="*/ 444551 h 1230868"/>
                  <a:gd name="connsiteX312" fmla="*/ 1355587 w 2120453"/>
                  <a:gd name="connsiteY312" fmla="*/ 438283 h 1230868"/>
                  <a:gd name="connsiteX313" fmla="*/ 1361340 w 2120453"/>
                  <a:gd name="connsiteY313" fmla="*/ 448265 h 1230868"/>
                  <a:gd name="connsiteX314" fmla="*/ 1350472 w 2120453"/>
                  <a:gd name="connsiteY314" fmla="*/ 454495 h 1230868"/>
                  <a:gd name="connsiteX315" fmla="*/ 1372170 w 2120453"/>
                  <a:gd name="connsiteY315" fmla="*/ 441969 h 1230868"/>
                  <a:gd name="connsiteX316" fmla="*/ 1366445 w 2120453"/>
                  <a:gd name="connsiteY316" fmla="*/ 432006 h 1230868"/>
                  <a:gd name="connsiteX317" fmla="*/ 1377265 w 2120453"/>
                  <a:gd name="connsiteY317" fmla="*/ 425777 h 1230868"/>
                  <a:gd name="connsiteX318" fmla="*/ 1383038 w 2120453"/>
                  <a:gd name="connsiteY318" fmla="*/ 435721 h 1230868"/>
                  <a:gd name="connsiteX319" fmla="*/ 1372170 w 2120453"/>
                  <a:gd name="connsiteY319" fmla="*/ 441969 h 1230868"/>
                  <a:gd name="connsiteX320" fmla="*/ 1393858 w 2120453"/>
                  <a:gd name="connsiteY320" fmla="*/ 429444 h 1230868"/>
                  <a:gd name="connsiteX321" fmla="*/ 1388115 w 2120453"/>
                  <a:gd name="connsiteY321" fmla="*/ 419481 h 1230868"/>
                  <a:gd name="connsiteX322" fmla="*/ 1398963 w 2120453"/>
                  <a:gd name="connsiteY322" fmla="*/ 413252 h 1230868"/>
                  <a:gd name="connsiteX323" fmla="*/ 1404717 w 2120453"/>
                  <a:gd name="connsiteY323" fmla="*/ 423186 h 1230868"/>
                  <a:gd name="connsiteX324" fmla="*/ 1393858 w 2120453"/>
                  <a:gd name="connsiteY324" fmla="*/ 429444 h 1230868"/>
                  <a:gd name="connsiteX325" fmla="*/ 1415565 w 2120453"/>
                  <a:gd name="connsiteY325" fmla="*/ 416938 h 1230868"/>
                  <a:gd name="connsiteX326" fmla="*/ 1409784 w 2120453"/>
                  <a:gd name="connsiteY326" fmla="*/ 406975 h 1230868"/>
                  <a:gd name="connsiteX327" fmla="*/ 1420642 w 2120453"/>
                  <a:gd name="connsiteY327" fmla="*/ 400717 h 1230868"/>
                  <a:gd name="connsiteX328" fmla="*/ 1426395 w 2120453"/>
                  <a:gd name="connsiteY328" fmla="*/ 410689 h 1230868"/>
                  <a:gd name="connsiteX329" fmla="*/ 1415565 w 2120453"/>
                  <a:gd name="connsiteY329" fmla="*/ 416938 h 1230868"/>
                  <a:gd name="connsiteX330" fmla="*/ 1437254 w 2120453"/>
                  <a:gd name="connsiteY330" fmla="*/ 404403 h 1230868"/>
                  <a:gd name="connsiteX331" fmla="*/ 1431501 w 2120453"/>
                  <a:gd name="connsiteY331" fmla="*/ 394440 h 1230868"/>
                  <a:gd name="connsiteX332" fmla="*/ 1442321 w 2120453"/>
                  <a:gd name="connsiteY332" fmla="*/ 388172 h 1230868"/>
                  <a:gd name="connsiteX333" fmla="*/ 1448093 w 2120453"/>
                  <a:gd name="connsiteY333" fmla="*/ 398173 h 1230868"/>
                  <a:gd name="connsiteX334" fmla="*/ 1437254 w 2120453"/>
                  <a:gd name="connsiteY334" fmla="*/ 404403 h 1230868"/>
                  <a:gd name="connsiteX335" fmla="*/ 1458952 w 2120453"/>
                  <a:gd name="connsiteY335" fmla="*/ 391896 h 1230868"/>
                  <a:gd name="connsiteX336" fmla="*/ 1453180 w 2120453"/>
                  <a:gd name="connsiteY336" fmla="*/ 381905 h 1230868"/>
                  <a:gd name="connsiteX337" fmla="*/ 1464029 w 2120453"/>
                  <a:gd name="connsiteY337" fmla="*/ 375685 h 1230868"/>
                  <a:gd name="connsiteX338" fmla="*/ 1469782 w 2120453"/>
                  <a:gd name="connsiteY338" fmla="*/ 385600 h 1230868"/>
                  <a:gd name="connsiteX339" fmla="*/ 1458952 w 2120453"/>
                  <a:gd name="connsiteY339" fmla="*/ 391896 h 1230868"/>
                  <a:gd name="connsiteX340" fmla="*/ 1480602 w 2120453"/>
                  <a:gd name="connsiteY340" fmla="*/ 379361 h 1230868"/>
                  <a:gd name="connsiteX341" fmla="*/ 1474878 w 2120453"/>
                  <a:gd name="connsiteY341" fmla="*/ 369408 h 1230868"/>
                  <a:gd name="connsiteX342" fmla="*/ 1485717 w 2120453"/>
                  <a:gd name="connsiteY342" fmla="*/ 363150 h 1230868"/>
                  <a:gd name="connsiteX343" fmla="*/ 1491451 w 2120453"/>
                  <a:gd name="connsiteY343" fmla="*/ 373094 h 1230868"/>
                  <a:gd name="connsiteX344" fmla="*/ 1480602 w 2120453"/>
                  <a:gd name="connsiteY344" fmla="*/ 379361 h 1230868"/>
                  <a:gd name="connsiteX345" fmla="*/ 1502300 w 2120453"/>
                  <a:gd name="connsiteY345" fmla="*/ 366827 h 1230868"/>
                  <a:gd name="connsiteX346" fmla="*/ 1496566 w 2120453"/>
                  <a:gd name="connsiteY346" fmla="*/ 356911 h 1230868"/>
                  <a:gd name="connsiteX347" fmla="*/ 1507415 w 2120453"/>
                  <a:gd name="connsiteY347" fmla="*/ 350625 h 1230868"/>
                  <a:gd name="connsiteX348" fmla="*/ 1513168 w 2120453"/>
                  <a:gd name="connsiteY348" fmla="*/ 360588 h 1230868"/>
                  <a:gd name="connsiteX349" fmla="*/ 1502300 w 2120453"/>
                  <a:gd name="connsiteY349" fmla="*/ 366827 h 1230868"/>
                  <a:gd name="connsiteX350" fmla="*/ 1523998 w 2120453"/>
                  <a:gd name="connsiteY350" fmla="*/ 354320 h 1230868"/>
                  <a:gd name="connsiteX351" fmla="*/ 1518245 w 2120453"/>
                  <a:gd name="connsiteY351" fmla="*/ 344395 h 1230868"/>
                  <a:gd name="connsiteX352" fmla="*/ 1529094 w 2120453"/>
                  <a:gd name="connsiteY352" fmla="*/ 338080 h 1230868"/>
                  <a:gd name="connsiteX353" fmla="*/ 1534847 w 2120453"/>
                  <a:gd name="connsiteY353" fmla="*/ 348043 h 1230868"/>
                  <a:gd name="connsiteX354" fmla="*/ 1523998 w 2120453"/>
                  <a:gd name="connsiteY354" fmla="*/ 354320 h 1230868"/>
                  <a:gd name="connsiteX355" fmla="*/ 1545668 w 2120453"/>
                  <a:gd name="connsiteY355" fmla="*/ 341824 h 1230868"/>
                  <a:gd name="connsiteX356" fmla="*/ 1539924 w 2120453"/>
                  <a:gd name="connsiteY356" fmla="*/ 331832 h 1230868"/>
                  <a:gd name="connsiteX357" fmla="*/ 1550763 w 2120453"/>
                  <a:gd name="connsiteY357" fmla="*/ 325583 h 1230868"/>
                  <a:gd name="connsiteX358" fmla="*/ 1556526 w 2120453"/>
                  <a:gd name="connsiteY358" fmla="*/ 335537 h 1230868"/>
                  <a:gd name="connsiteX359" fmla="*/ 1545668 w 2120453"/>
                  <a:gd name="connsiteY359" fmla="*/ 341824 h 1230868"/>
                  <a:gd name="connsiteX360" fmla="*/ 1567356 w 2120453"/>
                  <a:gd name="connsiteY360" fmla="*/ 329270 h 1230868"/>
                  <a:gd name="connsiteX361" fmla="*/ 1561622 w 2120453"/>
                  <a:gd name="connsiteY361" fmla="*/ 319326 h 1230868"/>
                  <a:gd name="connsiteX362" fmla="*/ 1572471 w 2120453"/>
                  <a:gd name="connsiteY362" fmla="*/ 313058 h 1230868"/>
                  <a:gd name="connsiteX363" fmla="*/ 1578224 w 2120453"/>
                  <a:gd name="connsiteY363" fmla="*/ 323021 h 1230868"/>
                  <a:gd name="connsiteX364" fmla="*/ 1567356 w 2120453"/>
                  <a:gd name="connsiteY364" fmla="*/ 329270 h 1230868"/>
                  <a:gd name="connsiteX365" fmla="*/ 1589063 w 2120453"/>
                  <a:gd name="connsiteY365" fmla="*/ 316725 h 1230868"/>
                  <a:gd name="connsiteX366" fmla="*/ 1583329 w 2120453"/>
                  <a:gd name="connsiteY366" fmla="*/ 306800 h 1230868"/>
                  <a:gd name="connsiteX367" fmla="*/ 1594178 w 2120453"/>
                  <a:gd name="connsiteY367" fmla="*/ 300542 h 1230868"/>
                  <a:gd name="connsiteX368" fmla="*/ 1599893 w 2120453"/>
                  <a:gd name="connsiteY368" fmla="*/ 310515 h 1230868"/>
                  <a:gd name="connsiteX369" fmla="*/ 1589063 w 2120453"/>
                  <a:gd name="connsiteY369" fmla="*/ 316725 h 1230868"/>
                  <a:gd name="connsiteX370" fmla="*/ 1610752 w 2120453"/>
                  <a:gd name="connsiteY370" fmla="*/ 304228 h 1230868"/>
                  <a:gd name="connsiteX371" fmla="*/ 1604999 w 2120453"/>
                  <a:gd name="connsiteY371" fmla="*/ 294265 h 1230868"/>
                  <a:gd name="connsiteX372" fmla="*/ 1615867 w 2120453"/>
                  <a:gd name="connsiteY372" fmla="*/ 288017 h 1230868"/>
                  <a:gd name="connsiteX373" fmla="*/ 1621601 w 2120453"/>
                  <a:gd name="connsiteY373" fmla="*/ 297970 h 1230868"/>
                  <a:gd name="connsiteX374" fmla="*/ 1610752 w 2120453"/>
                  <a:gd name="connsiteY374" fmla="*/ 304228 h 1230868"/>
                  <a:gd name="connsiteX375" fmla="*/ 1632450 w 2120453"/>
                  <a:gd name="connsiteY375" fmla="*/ 291712 h 1230868"/>
                  <a:gd name="connsiteX376" fmla="*/ 1626687 w 2120453"/>
                  <a:gd name="connsiteY376" fmla="*/ 281759 h 1230868"/>
                  <a:gd name="connsiteX377" fmla="*/ 1637565 w 2120453"/>
                  <a:gd name="connsiteY377" fmla="*/ 275482 h 1230868"/>
                  <a:gd name="connsiteX378" fmla="*/ 1643318 w 2120453"/>
                  <a:gd name="connsiteY378" fmla="*/ 285464 h 1230868"/>
                  <a:gd name="connsiteX379" fmla="*/ 1632450 w 2120453"/>
                  <a:gd name="connsiteY379" fmla="*/ 291712 h 1230868"/>
                  <a:gd name="connsiteX380" fmla="*/ 1654110 w 2120453"/>
                  <a:gd name="connsiteY380" fmla="*/ 279178 h 1230868"/>
                  <a:gd name="connsiteX381" fmla="*/ 1648385 w 2120453"/>
                  <a:gd name="connsiteY381" fmla="*/ 269243 h 1230868"/>
                  <a:gd name="connsiteX382" fmla="*/ 1659253 w 2120453"/>
                  <a:gd name="connsiteY382" fmla="*/ 262976 h 1230868"/>
                  <a:gd name="connsiteX383" fmla="*/ 1664968 w 2120453"/>
                  <a:gd name="connsiteY383" fmla="*/ 272939 h 1230868"/>
                  <a:gd name="connsiteX384" fmla="*/ 1654110 w 2120453"/>
                  <a:gd name="connsiteY384" fmla="*/ 279178 h 1230868"/>
                  <a:gd name="connsiteX385" fmla="*/ 1675807 w 2120453"/>
                  <a:gd name="connsiteY385" fmla="*/ 266671 h 1230868"/>
                  <a:gd name="connsiteX386" fmla="*/ 1670055 w 2120453"/>
                  <a:gd name="connsiteY386" fmla="*/ 256708 h 1230868"/>
                  <a:gd name="connsiteX387" fmla="*/ 1680913 w 2120453"/>
                  <a:gd name="connsiteY387" fmla="*/ 250469 h 1230868"/>
                  <a:gd name="connsiteX388" fmla="*/ 1686666 w 2120453"/>
                  <a:gd name="connsiteY388" fmla="*/ 260394 h 1230868"/>
                  <a:gd name="connsiteX389" fmla="*/ 1675807 w 2120453"/>
                  <a:gd name="connsiteY389" fmla="*/ 266671 h 1230868"/>
                  <a:gd name="connsiteX390" fmla="*/ 1697525 w 2120453"/>
                  <a:gd name="connsiteY390" fmla="*/ 254137 h 1230868"/>
                  <a:gd name="connsiteX391" fmla="*/ 1691734 w 2120453"/>
                  <a:gd name="connsiteY391" fmla="*/ 244173 h 1230868"/>
                  <a:gd name="connsiteX392" fmla="*/ 1702611 w 2120453"/>
                  <a:gd name="connsiteY392" fmla="*/ 237915 h 1230868"/>
                  <a:gd name="connsiteX393" fmla="*/ 1708355 w 2120453"/>
                  <a:gd name="connsiteY393" fmla="*/ 247888 h 1230868"/>
                  <a:gd name="connsiteX394" fmla="*/ 1697525 w 2120453"/>
                  <a:gd name="connsiteY394" fmla="*/ 254137 h 1230868"/>
                  <a:gd name="connsiteX395" fmla="*/ 1719204 w 2120453"/>
                  <a:gd name="connsiteY395" fmla="*/ 241630 h 1230868"/>
                  <a:gd name="connsiteX396" fmla="*/ 1713450 w 2120453"/>
                  <a:gd name="connsiteY396" fmla="*/ 231695 h 1230868"/>
                  <a:gd name="connsiteX397" fmla="*/ 1724290 w 2120453"/>
                  <a:gd name="connsiteY397" fmla="*/ 225390 h 1230868"/>
                  <a:gd name="connsiteX398" fmla="*/ 1730043 w 2120453"/>
                  <a:gd name="connsiteY398" fmla="*/ 235372 h 1230868"/>
                  <a:gd name="connsiteX399" fmla="*/ 1719204 w 2120453"/>
                  <a:gd name="connsiteY399" fmla="*/ 241630 h 1230868"/>
                  <a:gd name="connsiteX400" fmla="*/ 1740921 w 2120453"/>
                  <a:gd name="connsiteY400" fmla="*/ 229114 h 1230868"/>
                  <a:gd name="connsiteX401" fmla="*/ 1735129 w 2120453"/>
                  <a:gd name="connsiteY401" fmla="*/ 219142 h 1230868"/>
                  <a:gd name="connsiteX402" fmla="*/ 1745959 w 2120453"/>
                  <a:gd name="connsiteY402" fmla="*/ 212884 h 1230868"/>
                  <a:gd name="connsiteX403" fmla="*/ 1751722 w 2120453"/>
                  <a:gd name="connsiteY403" fmla="*/ 222818 h 1230868"/>
                  <a:gd name="connsiteX404" fmla="*/ 1740921 w 2120453"/>
                  <a:gd name="connsiteY404" fmla="*/ 229114 h 1230868"/>
                  <a:gd name="connsiteX405" fmla="*/ 1762571 w 2120453"/>
                  <a:gd name="connsiteY405" fmla="*/ 216598 h 1230868"/>
                  <a:gd name="connsiteX406" fmla="*/ 1756827 w 2120453"/>
                  <a:gd name="connsiteY406" fmla="*/ 206626 h 1230868"/>
                  <a:gd name="connsiteX407" fmla="*/ 1767695 w 2120453"/>
                  <a:gd name="connsiteY407" fmla="*/ 200377 h 1230868"/>
                  <a:gd name="connsiteX408" fmla="*/ 1773410 w 2120453"/>
                  <a:gd name="connsiteY408" fmla="*/ 210302 h 1230868"/>
                  <a:gd name="connsiteX409" fmla="*/ 1762571 w 2120453"/>
                  <a:gd name="connsiteY409" fmla="*/ 216598 h 1230868"/>
                  <a:gd name="connsiteX410" fmla="*/ 1784288 w 2120453"/>
                  <a:gd name="connsiteY410" fmla="*/ 204054 h 1230868"/>
                  <a:gd name="connsiteX411" fmla="*/ 1778516 w 2120453"/>
                  <a:gd name="connsiteY411" fmla="*/ 194110 h 1230868"/>
                  <a:gd name="connsiteX412" fmla="*/ 1789374 w 2120453"/>
                  <a:gd name="connsiteY412" fmla="*/ 187852 h 1230868"/>
                  <a:gd name="connsiteX413" fmla="*/ 1795127 w 2120453"/>
                  <a:gd name="connsiteY413" fmla="*/ 197806 h 1230868"/>
                  <a:gd name="connsiteX414" fmla="*/ 1784288 w 2120453"/>
                  <a:gd name="connsiteY414" fmla="*/ 204054 h 1230868"/>
                  <a:gd name="connsiteX415" fmla="*/ 1805976 w 2120453"/>
                  <a:gd name="connsiteY415" fmla="*/ 191538 h 1230868"/>
                  <a:gd name="connsiteX416" fmla="*/ 1800185 w 2120453"/>
                  <a:gd name="connsiteY416" fmla="*/ 181585 h 1230868"/>
                  <a:gd name="connsiteX417" fmla="*/ 1811053 w 2120453"/>
                  <a:gd name="connsiteY417" fmla="*/ 175336 h 1230868"/>
                  <a:gd name="connsiteX418" fmla="*/ 1816816 w 2120453"/>
                  <a:gd name="connsiteY418" fmla="*/ 185261 h 1230868"/>
                  <a:gd name="connsiteX419" fmla="*/ 1805976 w 2120453"/>
                  <a:gd name="connsiteY419" fmla="*/ 191538 h 1230868"/>
                  <a:gd name="connsiteX420" fmla="*/ 1827636 w 2120453"/>
                  <a:gd name="connsiteY420" fmla="*/ 179022 h 1230868"/>
                  <a:gd name="connsiteX421" fmla="*/ 1821883 w 2120453"/>
                  <a:gd name="connsiteY421" fmla="*/ 169040 h 1230868"/>
                  <a:gd name="connsiteX422" fmla="*/ 1832751 w 2120453"/>
                  <a:gd name="connsiteY422" fmla="*/ 162773 h 1230868"/>
                  <a:gd name="connsiteX423" fmla="*/ 1838475 w 2120453"/>
                  <a:gd name="connsiteY423" fmla="*/ 172764 h 1230868"/>
                  <a:gd name="connsiteX424" fmla="*/ 1827636 w 2120453"/>
                  <a:gd name="connsiteY424" fmla="*/ 179022 h 1230868"/>
                  <a:gd name="connsiteX425" fmla="*/ 1849324 w 2120453"/>
                  <a:gd name="connsiteY425" fmla="*/ 166487 h 1230868"/>
                  <a:gd name="connsiteX426" fmla="*/ 1843581 w 2120453"/>
                  <a:gd name="connsiteY426" fmla="*/ 156553 h 1230868"/>
                  <a:gd name="connsiteX427" fmla="*/ 1854430 w 2120453"/>
                  <a:gd name="connsiteY427" fmla="*/ 150266 h 1230868"/>
                  <a:gd name="connsiteX428" fmla="*/ 1860174 w 2120453"/>
                  <a:gd name="connsiteY428" fmla="*/ 160258 h 1230868"/>
                  <a:gd name="connsiteX429" fmla="*/ 1849324 w 2120453"/>
                  <a:gd name="connsiteY429" fmla="*/ 166487 h 1230868"/>
                  <a:gd name="connsiteX430" fmla="*/ 1871023 w 2120453"/>
                  <a:gd name="connsiteY430" fmla="*/ 153953 h 1230868"/>
                  <a:gd name="connsiteX431" fmla="*/ 1865298 w 2120453"/>
                  <a:gd name="connsiteY431" fmla="*/ 143999 h 1230868"/>
                  <a:gd name="connsiteX432" fmla="*/ 1876109 w 2120453"/>
                  <a:gd name="connsiteY432" fmla="*/ 137779 h 1230868"/>
                  <a:gd name="connsiteX433" fmla="*/ 1881862 w 2120453"/>
                  <a:gd name="connsiteY433" fmla="*/ 147714 h 1230868"/>
                  <a:gd name="connsiteX434" fmla="*/ 1871023 w 2120453"/>
                  <a:gd name="connsiteY434" fmla="*/ 153953 h 1230868"/>
                  <a:gd name="connsiteX435" fmla="*/ 1892711 w 2120453"/>
                  <a:gd name="connsiteY435" fmla="*/ 141465 h 1230868"/>
                  <a:gd name="connsiteX436" fmla="*/ 1886986 w 2120453"/>
                  <a:gd name="connsiteY436" fmla="*/ 131483 h 1230868"/>
                  <a:gd name="connsiteX437" fmla="*/ 1897807 w 2120453"/>
                  <a:gd name="connsiteY437" fmla="*/ 125254 h 1230868"/>
                  <a:gd name="connsiteX438" fmla="*/ 1903560 w 2120453"/>
                  <a:gd name="connsiteY438" fmla="*/ 135159 h 1230868"/>
                  <a:gd name="connsiteX439" fmla="*/ 1892711 w 2120453"/>
                  <a:gd name="connsiteY439" fmla="*/ 141465 h 1230868"/>
                  <a:gd name="connsiteX440" fmla="*/ 1914399 w 2120453"/>
                  <a:gd name="connsiteY440" fmla="*/ 128921 h 1230868"/>
                  <a:gd name="connsiteX441" fmla="*/ 1908665 w 2120453"/>
                  <a:gd name="connsiteY441" fmla="*/ 118977 h 1230868"/>
                  <a:gd name="connsiteX442" fmla="*/ 1919486 w 2120453"/>
                  <a:gd name="connsiteY442" fmla="*/ 112709 h 1230868"/>
                  <a:gd name="connsiteX443" fmla="*/ 1925229 w 2120453"/>
                  <a:gd name="connsiteY443" fmla="*/ 122663 h 1230868"/>
                  <a:gd name="connsiteX444" fmla="*/ 1914399 w 2120453"/>
                  <a:gd name="connsiteY444" fmla="*/ 128921 h 1230868"/>
                  <a:gd name="connsiteX445" fmla="*/ 1936088 w 2120453"/>
                  <a:gd name="connsiteY445" fmla="*/ 116405 h 1230868"/>
                  <a:gd name="connsiteX446" fmla="*/ 1930335 w 2120453"/>
                  <a:gd name="connsiteY446" fmla="*/ 106432 h 1230868"/>
                  <a:gd name="connsiteX447" fmla="*/ 1941203 w 2120453"/>
                  <a:gd name="connsiteY447" fmla="*/ 100184 h 1230868"/>
                  <a:gd name="connsiteX448" fmla="*/ 1946956 w 2120453"/>
                  <a:gd name="connsiteY448" fmla="*/ 110118 h 1230868"/>
                  <a:gd name="connsiteX449" fmla="*/ 1936088 w 2120453"/>
                  <a:gd name="connsiteY449" fmla="*/ 116405 h 1230868"/>
                  <a:gd name="connsiteX450" fmla="*/ 1957757 w 2120453"/>
                  <a:gd name="connsiteY450" fmla="*/ 103889 h 1230868"/>
                  <a:gd name="connsiteX451" fmla="*/ 1952071 w 2120453"/>
                  <a:gd name="connsiteY451" fmla="*/ 93916 h 1230868"/>
                  <a:gd name="connsiteX452" fmla="*/ 1962881 w 2120453"/>
                  <a:gd name="connsiteY452" fmla="*/ 87678 h 1230868"/>
                  <a:gd name="connsiteX453" fmla="*/ 1968625 w 2120453"/>
                  <a:gd name="connsiteY453" fmla="*/ 97593 h 1230868"/>
                  <a:gd name="connsiteX454" fmla="*/ 1957757 w 2120453"/>
                  <a:gd name="connsiteY454" fmla="*/ 103889 h 1230868"/>
                  <a:gd name="connsiteX455" fmla="*/ 1979474 w 2120453"/>
                  <a:gd name="connsiteY455" fmla="*/ 91354 h 1230868"/>
                  <a:gd name="connsiteX456" fmla="*/ 1973721 w 2120453"/>
                  <a:gd name="connsiteY456" fmla="*/ 81419 h 1230868"/>
                  <a:gd name="connsiteX457" fmla="*/ 1984551 w 2120453"/>
                  <a:gd name="connsiteY457" fmla="*/ 75143 h 1230868"/>
                  <a:gd name="connsiteX458" fmla="*/ 1990295 w 2120453"/>
                  <a:gd name="connsiteY458" fmla="*/ 85115 h 1230868"/>
                  <a:gd name="connsiteX459" fmla="*/ 1979474 w 2120453"/>
                  <a:gd name="connsiteY459" fmla="*/ 91354 h 1230868"/>
                  <a:gd name="connsiteX460" fmla="*/ 2001163 w 2120453"/>
                  <a:gd name="connsiteY460" fmla="*/ 78819 h 1230868"/>
                  <a:gd name="connsiteX461" fmla="*/ 1995409 w 2120453"/>
                  <a:gd name="connsiteY461" fmla="*/ 68866 h 1230868"/>
                  <a:gd name="connsiteX462" fmla="*/ 2006249 w 2120453"/>
                  <a:gd name="connsiteY462" fmla="*/ 62608 h 1230868"/>
                  <a:gd name="connsiteX463" fmla="*/ 2011983 w 2120453"/>
                  <a:gd name="connsiteY463" fmla="*/ 72571 h 1230868"/>
                  <a:gd name="connsiteX464" fmla="*/ 2001163 w 2120453"/>
                  <a:gd name="connsiteY464" fmla="*/ 78819 h 1230868"/>
                  <a:gd name="connsiteX465" fmla="*/ 2022841 w 2120453"/>
                  <a:gd name="connsiteY465" fmla="*/ 66332 h 1230868"/>
                  <a:gd name="connsiteX466" fmla="*/ 2017117 w 2120453"/>
                  <a:gd name="connsiteY466" fmla="*/ 56359 h 1230868"/>
                  <a:gd name="connsiteX467" fmla="*/ 2027937 w 2120453"/>
                  <a:gd name="connsiteY467" fmla="*/ 50101 h 1230868"/>
                  <a:gd name="connsiteX468" fmla="*/ 2033691 w 2120453"/>
                  <a:gd name="connsiteY468" fmla="*/ 60055 h 1230868"/>
                  <a:gd name="connsiteX469" fmla="*/ 2022841 w 2120453"/>
                  <a:gd name="connsiteY469" fmla="*/ 66332 h 1230868"/>
                  <a:gd name="connsiteX470" fmla="*/ 2044530 w 2120453"/>
                  <a:gd name="connsiteY470" fmla="*/ 53797 h 1230868"/>
                  <a:gd name="connsiteX471" fmla="*/ 2038777 w 2120453"/>
                  <a:gd name="connsiteY471" fmla="*/ 43834 h 1230868"/>
                  <a:gd name="connsiteX472" fmla="*/ 2049635 w 2120453"/>
                  <a:gd name="connsiteY472" fmla="*/ 37585 h 1230868"/>
                  <a:gd name="connsiteX473" fmla="*/ 2055369 w 2120453"/>
                  <a:gd name="connsiteY473" fmla="*/ 47539 h 1230868"/>
                  <a:gd name="connsiteX474" fmla="*/ 2044530 w 2120453"/>
                  <a:gd name="connsiteY474" fmla="*/ 53797 h 1230868"/>
                  <a:gd name="connsiteX475" fmla="*/ 2066247 w 2120453"/>
                  <a:gd name="connsiteY475" fmla="*/ 41243 h 1230868"/>
                  <a:gd name="connsiteX476" fmla="*/ 2060494 w 2120453"/>
                  <a:gd name="connsiteY476" fmla="*/ 31327 h 1230868"/>
                  <a:gd name="connsiteX477" fmla="*/ 2071324 w 2120453"/>
                  <a:gd name="connsiteY477" fmla="*/ 25060 h 1230868"/>
                  <a:gd name="connsiteX478" fmla="*/ 2077077 w 2120453"/>
                  <a:gd name="connsiteY478" fmla="*/ 35023 h 1230868"/>
                  <a:gd name="connsiteX479" fmla="*/ 2066247 w 2120453"/>
                  <a:gd name="connsiteY479" fmla="*/ 41243 h 1230868"/>
                  <a:gd name="connsiteX480" fmla="*/ 2087888 w 2120453"/>
                  <a:gd name="connsiteY480" fmla="*/ 28737 h 1230868"/>
                  <a:gd name="connsiteX481" fmla="*/ 2082182 w 2120453"/>
                  <a:gd name="connsiteY481" fmla="*/ 18802 h 1230868"/>
                  <a:gd name="connsiteX482" fmla="*/ 2092993 w 2120453"/>
                  <a:gd name="connsiteY482" fmla="*/ 12554 h 1230868"/>
                  <a:gd name="connsiteX483" fmla="*/ 2098746 w 2120453"/>
                  <a:gd name="connsiteY483" fmla="*/ 22488 h 1230868"/>
                  <a:gd name="connsiteX484" fmla="*/ 2087888 w 2120453"/>
                  <a:gd name="connsiteY484" fmla="*/ 28737 h 1230868"/>
                  <a:gd name="connsiteX485" fmla="*/ 2109586 w 2120453"/>
                  <a:gd name="connsiteY485" fmla="*/ 16240 h 1230868"/>
                  <a:gd name="connsiteX486" fmla="*/ 2103861 w 2120453"/>
                  <a:gd name="connsiteY486" fmla="*/ 6267 h 1230868"/>
                  <a:gd name="connsiteX487" fmla="*/ 2114691 w 2120453"/>
                  <a:gd name="connsiteY487" fmla="*/ 0 h 1230868"/>
                  <a:gd name="connsiteX488" fmla="*/ 2120454 w 2120453"/>
                  <a:gd name="connsiteY488" fmla="*/ 9953 h 1230868"/>
                  <a:gd name="connsiteX489" fmla="*/ 2109586 w 2120453"/>
                  <a:gd name="connsiteY489" fmla="*/ 16240 h 123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53" h="1230868">
                    <a:moveTo>
                      <a:pt x="5753" y="1230868"/>
                    </a:moveTo>
                    <a:lnTo>
                      <a:pt x="0" y="1220896"/>
                    </a:lnTo>
                    <a:lnTo>
                      <a:pt x="10868" y="1214656"/>
                    </a:lnTo>
                    <a:lnTo>
                      <a:pt x="16602" y="1224601"/>
                    </a:lnTo>
                    <a:lnTo>
                      <a:pt x="5753" y="1230868"/>
                    </a:lnTo>
                    <a:close/>
                    <a:moveTo>
                      <a:pt x="27470" y="1218333"/>
                    </a:moveTo>
                    <a:lnTo>
                      <a:pt x="21727" y="1208370"/>
                    </a:lnTo>
                    <a:lnTo>
                      <a:pt x="32585" y="1202122"/>
                    </a:lnTo>
                    <a:lnTo>
                      <a:pt x="38281" y="1212085"/>
                    </a:lnTo>
                    <a:lnTo>
                      <a:pt x="27470" y="1218333"/>
                    </a:lnTo>
                    <a:close/>
                    <a:moveTo>
                      <a:pt x="49139" y="1205808"/>
                    </a:moveTo>
                    <a:lnTo>
                      <a:pt x="43405" y="1195883"/>
                    </a:lnTo>
                    <a:lnTo>
                      <a:pt x="54245" y="1189616"/>
                    </a:lnTo>
                    <a:lnTo>
                      <a:pt x="59998" y="1199531"/>
                    </a:lnTo>
                    <a:lnTo>
                      <a:pt x="49139" y="1205808"/>
                    </a:lnTo>
                    <a:close/>
                    <a:moveTo>
                      <a:pt x="70828" y="1193311"/>
                    </a:moveTo>
                    <a:lnTo>
                      <a:pt x="65103" y="1183329"/>
                    </a:lnTo>
                    <a:lnTo>
                      <a:pt x="75943" y="1177061"/>
                    </a:lnTo>
                    <a:lnTo>
                      <a:pt x="81686" y="1187044"/>
                    </a:lnTo>
                    <a:lnTo>
                      <a:pt x="70828" y="1193311"/>
                    </a:lnTo>
                    <a:close/>
                    <a:moveTo>
                      <a:pt x="92535" y="1180795"/>
                    </a:moveTo>
                    <a:lnTo>
                      <a:pt x="86801" y="1170822"/>
                    </a:lnTo>
                    <a:lnTo>
                      <a:pt x="97612" y="1164565"/>
                    </a:lnTo>
                    <a:lnTo>
                      <a:pt x="103375" y="1174509"/>
                    </a:lnTo>
                    <a:lnTo>
                      <a:pt x="92535" y="1180795"/>
                    </a:lnTo>
                    <a:close/>
                    <a:moveTo>
                      <a:pt x="114231" y="1168260"/>
                    </a:moveTo>
                    <a:lnTo>
                      <a:pt x="108459" y="1158278"/>
                    </a:lnTo>
                    <a:lnTo>
                      <a:pt x="119289" y="1152039"/>
                    </a:lnTo>
                    <a:lnTo>
                      <a:pt x="125080" y="1161993"/>
                    </a:lnTo>
                    <a:lnTo>
                      <a:pt x="114231" y="1168260"/>
                    </a:lnTo>
                    <a:close/>
                    <a:moveTo>
                      <a:pt x="135910" y="1155716"/>
                    </a:moveTo>
                    <a:lnTo>
                      <a:pt x="130157" y="1145743"/>
                    </a:lnTo>
                    <a:lnTo>
                      <a:pt x="140987" y="1139504"/>
                    </a:lnTo>
                    <a:lnTo>
                      <a:pt x="146740" y="1149487"/>
                    </a:lnTo>
                    <a:lnTo>
                      <a:pt x="135910" y="1155716"/>
                    </a:lnTo>
                    <a:close/>
                    <a:moveTo>
                      <a:pt x="157599" y="1143190"/>
                    </a:moveTo>
                    <a:lnTo>
                      <a:pt x="151846" y="1133275"/>
                    </a:lnTo>
                    <a:lnTo>
                      <a:pt x="162685" y="1126989"/>
                    </a:lnTo>
                    <a:lnTo>
                      <a:pt x="168457" y="1136942"/>
                    </a:lnTo>
                    <a:lnTo>
                      <a:pt x="157599" y="1143190"/>
                    </a:lnTo>
                    <a:close/>
                    <a:moveTo>
                      <a:pt x="179259" y="1130684"/>
                    </a:moveTo>
                    <a:lnTo>
                      <a:pt x="173505" y="1120712"/>
                    </a:lnTo>
                    <a:lnTo>
                      <a:pt x="184373" y="1114472"/>
                    </a:lnTo>
                    <a:lnTo>
                      <a:pt x="190108" y="1124455"/>
                    </a:lnTo>
                    <a:lnTo>
                      <a:pt x="179259" y="1130684"/>
                    </a:lnTo>
                    <a:close/>
                    <a:moveTo>
                      <a:pt x="200985" y="1118178"/>
                    </a:moveTo>
                    <a:lnTo>
                      <a:pt x="195232" y="1108215"/>
                    </a:lnTo>
                    <a:lnTo>
                      <a:pt x="206071" y="1101947"/>
                    </a:lnTo>
                    <a:lnTo>
                      <a:pt x="211796" y="1111882"/>
                    </a:lnTo>
                    <a:lnTo>
                      <a:pt x="200985" y="1118178"/>
                    </a:lnTo>
                    <a:close/>
                    <a:moveTo>
                      <a:pt x="222635" y="1105653"/>
                    </a:moveTo>
                    <a:lnTo>
                      <a:pt x="216911" y="1095680"/>
                    </a:lnTo>
                    <a:lnTo>
                      <a:pt x="227750" y="1089432"/>
                    </a:lnTo>
                    <a:lnTo>
                      <a:pt x="233494" y="1099394"/>
                    </a:lnTo>
                    <a:lnTo>
                      <a:pt x="222635" y="1105653"/>
                    </a:lnTo>
                    <a:close/>
                    <a:moveTo>
                      <a:pt x="244362" y="1093108"/>
                    </a:moveTo>
                    <a:lnTo>
                      <a:pt x="238609" y="1083145"/>
                    </a:lnTo>
                    <a:lnTo>
                      <a:pt x="249420" y="1076896"/>
                    </a:lnTo>
                    <a:lnTo>
                      <a:pt x="255173" y="1086850"/>
                    </a:lnTo>
                    <a:lnTo>
                      <a:pt x="244362" y="1093108"/>
                    </a:lnTo>
                    <a:close/>
                    <a:moveTo>
                      <a:pt x="266031" y="1080592"/>
                    </a:moveTo>
                    <a:lnTo>
                      <a:pt x="260297" y="1070667"/>
                    </a:lnTo>
                    <a:lnTo>
                      <a:pt x="271118" y="1064381"/>
                    </a:lnTo>
                    <a:lnTo>
                      <a:pt x="276880" y="1074315"/>
                    </a:lnTo>
                    <a:lnTo>
                      <a:pt x="266031" y="1080592"/>
                    </a:lnTo>
                    <a:close/>
                    <a:moveTo>
                      <a:pt x="287739" y="1068086"/>
                    </a:moveTo>
                    <a:lnTo>
                      <a:pt x="281967" y="1058094"/>
                    </a:lnTo>
                    <a:lnTo>
                      <a:pt x="292787" y="1051845"/>
                    </a:lnTo>
                    <a:lnTo>
                      <a:pt x="298578" y="1061856"/>
                    </a:lnTo>
                    <a:lnTo>
                      <a:pt x="287739" y="1068086"/>
                    </a:lnTo>
                    <a:close/>
                    <a:moveTo>
                      <a:pt x="309408" y="1055541"/>
                    </a:moveTo>
                    <a:lnTo>
                      <a:pt x="303665" y="1045568"/>
                    </a:lnTo>
                    <a:lnTo>
                      <a:pt x="314504" y="1039330"/>
                    </a:lnTo>
                    <a:lnTo>
                      <a:pt x="320257" y="1049293"/>
                    </a:lnTo>
                    <a:lnTo>
                      <a:pt x="309408" y="1055541"/>
                    </a:lnTo>
                    <a:close/>
                    <a:moveTo>
                      <a:pt x="331135" y="1043035"/>
                    </a:moveTo>
                    <a:lnTo>
                      <a:pt x="325353" y="1033081"/>
                    </a:lnTo>
                    <a:lnTo>
                      <a:pt x="336202" y="1026824"/>
                    </a:lnTo>
                    <a:lnTo>
                      <a:pt x="341955" y="1036786"/>
                    </a:lnTo>
                    <a:lnTo>
                      <a:pt x="331135" y="1043035"/>
                    </a:lnTo>
                    <a:close/>
                    <a:moveTo>
                      <a:pt x="352785" y="1030529"/>
                    </a:moveTo>
                    <a:lnTo>
                      <a:pt x="347032" y="1020547"/>
                    </a:lnTo>
                    <a:lnTo>
                      <a:pt x="357881" y="1014279"/>
                    </a:lnTo>
                    <a:lnTo>
                      <a:pt x="363634" y="1024252"/>
                    </a:lnTo>
                    <a:lnTo>
                      <a:pt x="352785" y="1030529"/>
                    </a:lnTo>
                    <a:close/>
                    <a:moveTo>
                      <a:pt x="374492" y="1017984"/>
                    </a:moveTo>
                    <a:lnTo>
                      <a:pt x="368739" y="1008050"/>
                    </a:lnTo>
                    <a:lnTo>
                      <a:pt x="379579" y="1001763"/>
                    </a:lnTo>
                    <a:lnTo>
                      <a:pt x="385342" y="1011707"/>
                    </a:lnTo>
                    <a:lnTo>
                      <a:pt x="374492" y="1017984"/>
                    </a:lnTo>
                    <a:close/>
                    <a:moveTo>
                      <a:pt x="396171" y="1005469"/>
                    </a:moveTo>
                    <a:lnTo>
                      <a:pt x="390418" y="995486"/>
                    </a:lnTo>
                    <a:lnTo>
                      <a:pt x="401277" y="989238"/>
                    </a:lnTo>
                    <a:lnTo>
                      <a:pt x="407020" y="999220"/>
                    </a:lnTo>
                    <a:lnTo>
                      <a:pt x="396171" y="1005469"/>
                    </a:lnTo>
                    <a:close/>
                    <a:moveTo>
                      <a:pt x="417869" y="992933"/>
                    </a:moveTo>
                    <a:lnTo>
                      <a:pt x="412116" y="982980"/>
                    </a:lnTo>
                    <a:lnTo>
                      <a:pt x="422984" y="976712"/>
                    </a:lnTo>
                    <a:lnTo>
                      <a:pt x="428699" y="986676"/>
                    </a:lnTo>
                    <a:lnTo>
                      <a:pt x="417869" y="992933"/>
                    </a:lnTo>
                    <a:close/>
                    <a:moveTo>
                      <a:pt x="439539" y="980427"/>
                    </a:moveTo>
                    <a:lnTo>
                      <a:pt x="433795" y="970474"/>
                    </a:lnTo>
                    <a:lnTo>
                      <a:pt x="444654" y="964216"/>
                    </a:lnTo>
                    <a:lnTo>
                      <a:pt x="450397" y="974179"/>
                    </a:lnTo>
                    <a:lnTo>
                      <a:pt x="439539" y="980427"/>
                    </a:lnTo>
                    <a:close/>
                    <a:moveTo>
                      <a:pt x="461237" y="967921"/>
                    </a:moveTo>
                    <a:lnTo>
                      <a:pt x="455493" y="957939"/>
                    </a:lnTo>
                    <a:lnTo>
                      <a:pt x="466352" y="951671"/>
                    </a:lnTo>
                    <a:lnTo>
                      <a:pt x="472086" y="961635"/>
                    </a:lnTo>
                    <a:lnTo>
                      <a:pt x="461237" y="967921"/>
                    </a:lnTo>
                    <a:close/>
                    <a:moveTo>
                      <a:pt x="482916" y="955357"/>
                    </a:moveTo>
                    <a:lnTo>
                      <a:pt x="477153" y="945451"/>
                    </a:lnTo>
                    <a:lnTo>
                      <a:pt x="488021" y="939174"/>
                    </a:lnTo>
                    <a:lnTo>
                      <a:pt x="493774" y="949138"/>
                    </a:lnTo>
                    <a:lnTo>
                      <a:pt x="482916" y="955357"/>
                    </a:lnTo>
                    <a:close/>
                    <a:moveTo>
                      <a:pt x="504613" y="942889"/>
                    </a:moveTo>
                    <a:lnTo>
                      <a:pt x="498889" y="932897"/>
                    </a:lnTo>
                    <a:lnTo>
                      <a:pt x="509719" y="926630"/>
                    </a:lnTo>
                    <a:lnTo>
                      <a:pt x="515463" y="936602"/>
                    </a:lnTo>
                    <a:lnTo>
                      <a:pt x="504613" y="942889"/>
                    </a:lnTo>
                    <a:close/>
                    <a:moveTo>
                      <a:pt x="526292" y="930345"/>
                    </a:moveTo>
                    <a:lnTo>
                      <a:pt x="520539" y="920372"/>
                    </a:lnTo>
                    <a:lnTo>
                      <a:pt x="531379" y="914143"/>
                    </a:lnTo>
                    <a:lnTo>
                      <a:pt x="537132" y="924087"/>
                    </a:lnTo>
                    <a:lnTo>
                      <a:pt x="526292" y="930345"/>
                    </a:lnTo>
                    <a:close/>
                    <a:moveTo>
                      <a:pt x="547990" y="917848"/>
                    </a:moveTo>
                    <a:lnTo>
                      <a:pt x="542237" y="907856"/>
                    </a:lnTo>
                    <a:lnTo>
                      <a:pt x="553086" y="901589"/>
                    </a:lnTo>
                    <a:lnTo>
                      <a:pt x="558801" y="911562"/>
                    </a:lnTo>
                    <a:lnTo>
                      <a:pt x="547990" y="917848"/>
                    </a:lnTo>
                    <a:close/>
                    <a:moveTo>
                      <a:pt x="569669" y="905304"/>
                    </a:moveTo>
                    <a:lnTo>
                      <a:pt x="563916" y="895312"/>
                    </a:lnTo>
                    <a:lnTo>
                      <a:pt x="574775" y="889073"/>
                    </a:lnTo>
                    <a:lnTo>
                      <a:pt x="580518" y="899065"/>
                    </a:lnTo>
                    <a:lnTo>
                      <a:pt x="569669" y="905304"/>
                    </a:lnTo>
                    <a:close/>
                    <a:moveTo>
                      <a:pt x="591377" y="892769"/>
                    </a:moveTo>
                    <a:lnTo>
                      <a:pt x="585633" y="882844"/>
                    </a:lnTo>
                    <a:lnTo>
                      <a:pt x="596482" y="876567"/>
                    </a:lnTo>
                    <a:lnTo>
                      <a:pt x="602207" y="886482"/>
                    </a:lnTo>
                    <a:lnTo>
                      <a:pt x="591377" y="892769"/>
                    </a:lnTo>
                    <a:close/>
                    <a:moveTo>
                      <a:pt x="613065" y="880243"/>
                    </a:moveTo>
                    <a:lnTo>
                      <a:pt x="607341" y="870290"/>
                    </a:lnTo>
                    <a:lnTo>
                      <a:pt x="618161" y="864041"/>
                    </a:lnTo>
                    <a:lnTo>
                      <a:pt x="623895" y="874014"/>
                    </a:lnTo>
                    <a:lnTo>
                      <a:pt x="613065" y="880243"/>
                    </a:lnTo>
                    <a:close/>
                    <a:moveTo>
                      <a:pt x="634763" y="867728"/>
                    </a:moveTo>
                    <a:lnTo>
                      <a:pt x="629010" y="857745"/>
                    </a:lnTo>
                    <a:lnTo>
                      <a:pt x="639869" y="851506"/>
                    </a:lnTo>
                    <a:lnTo>
                      <a:pt x="645593" y="861460"/>
                    </a:lnTo>
                    <a:lnTo>
                      <a:pt x="634763" y="867728"/>
                    </a:lnTo>
                    <a:close/>
                    <a:moveTo>
                      <a:pt x="656471" y="855192"/>
                    </a:moveTo>
                    <a:lnTo>
                      <a:pt x="650679" y="845258"/>
                    </a:lnTo>
                    <a:lnTo>
                      <a:pt x="661528" y="838962"/>
                    </a:lnTo>
                    <a:lnTo>
                      <a:pt x="667291" y="848915"/>
                    </a:lnTo>
                    <a:lnTo>
                      <a:pt x="656471" y="855192"/>
                    </a:lnTo>
                    <a:close/>
                    <a:moveTo>
                      <a:pt x="678111" y="842677"/>
                    </a:moveTo>
                    <a:lnTo>
                      <a:pt x="672387" y="832713"/>
                    </a:lnTo>
                    <a:lnTo>
                      <a:pt x="683217" y="826456"/>
                    </a:lnTo>
                    <a:lnTo>
                      <a:pt x="688970" y="836418"/>
                    </a:lnTo>
                    <a:lnTo>
                      <a:pt x="678111" y="842677"/>
                    </a:lnTo>
                    <a:close/>
                    <a:moveTo>
                      <a:pt x="699838" y="830171"/>
                    </a:moveTo>
                    <a:lnTo>
                      <a:pt x="694056" y="820217"/>
                    </a:lnTo>
                    <a:lnTo>
                      <a:pt x="704915" y="813949"/>
                    </a:lnTo>
                    <a:lnTo>
                      <a:pt x="710668" y="823874"/>
                    </a:lnTo>
                    <a:lnTo>
                      <a:pt x="699838" y="830171"/>
                    </a:lnTo>
                    <a:close/>
                    <a:moveTo>
                      <a:pt x="721498" y="817635"/>
                    </a:moveTo>
                    <a:lnTo>
                      <a:pt x="715754" y="807673"/>
                    </a:lnTo>
                    <a:lnTo>
                      <a:pt x="726622" y="801424"/>
                    </a:lnTo>
                    <a:lnTo>
                      <a:pt x="732328" y="811425"/>
                    </a:lnTo>
                    <a:lnTo>
                      <a:pt x="721498" y="817635"/>
                    </a:lnTo>
                    <a:close/>
                    <a:moveTo>
                      <a:pt x="743196" y="805120"/>
                    </a:moveTo>
                    <a:lnTo>
                      <a:pt x="737433" y="795137"/>
                    </a:lnTo>
                    <a:lnTo>
                      <a:pt x="748282" y="788889"/>
                    </a:lnTo>
                    <a:lnTo>
                      <a:pt x="754035" y="798871"/>
                    </a:lnTo>
                    <a:lnTo>
                      <a:pt x="743196" y="805120"/>
                    </a:lnTo>
                    <a:close/>
                    <a:moveTo>
                      <a:pt x="764875" y="792575"/>
                    </a:moveTo>
                    <a:lnTo>
                      <a:pt x="759150" y="782631"/>
                    </a:lnTo>
                    <a:lnTo>
                      <a:pt x="769990" y="776392"/>
                    </a:lnTo>
                    <a:lnTo>
                      <a:pt x="775695" y="786336"/>
                    </a:lnTo>
                    <a:lnTo>
                      <a:pt x="764875" y="792575"/>
                    </a:lnTo>
                    <a:close/>
                    <a:moveTo>
                      <a:pt x="786563" y="780088"/>
                    </a:moveTo>
                    <a:lnTo>
                      <a:pt x="780838" y="770115"/>
                    </a:lnTo>
                    <a:lnTo>
                      <a:pt x="791668" y="763838"/>
                    </a:lnTo>
                    <a:lnTo>
                      <a:pt x="797412" y="773830"/>
                    </a:lnTo>
                    <a:lnTo>
                      <a:pt x="786563" y="780088"/>
                    </a:lnTo>
                    <a:close/>
                    <a:moveTo>
                      <a:pt x="808261" y="767544"/>
                    </a:moveTo>
                    <a:lnTo>
                      <a:pt x="802498" y="757609"/>
                    </a:lnTo>
                    <a:lnTo>
                      <a:pt x="813347" y="751342"/>
                    </a:lnTo>
                    <a:lnTo>
                      <a:pt x="819129" y="761276"/>
                    </a:lnTo>
                    <a:lnTo>
                      <a:pt x="808261" y="767544"/>
                    </a:lnTo>
                    <a:close/>
                    <a:moveTo>
                      <a:pt x="829968" y="755027"/>
                    </a:moveTo>
                    <a:lnTo>
                      <a:pt x="824206" y="745055"/>
                    </a:lnTo>
                    <a:lnTo>
                      <a:pt x="835036" y="738816"/>
                    </a:lnTo>
                    <a:lnTo>
                      <a:pt x="840808" y="748779"/>
                    </a:lnTo>
                    <a:lnTo>
                      <a:pt x="829968" y="755027"/>
                    </a:lnTo>
                    <a:close/>
                    <a:moveTo>
                      <a:pt x="851619" y="742512"/>
                    </a:moveTo>
                    <a:lnTo>
                      <a:pt x="845875" y="732539"/>
                    </a:lnTo>
                    <a:lnTo>
                      <a:pt x="856724" y="726272"/>
                    </a:lnTo>
                    <a:lnTo>
                      <a:pt x="862477" y="736235"/>
                    </a:lnTo>
                    <a:lnTo>
                      <a:pt x="851619" y="742512"/>
                    </a:lnTo>
                    <a:close/>
                    <a:moveTo>
                      <a:pt x="873355" y="729987"/>
                    </a:moveTo>
                    <a:lnTo>
                      <a:pt x="867554" y="720033"/>
                    </a:lnTo>
                    <a:lnTo>
                      <a:pt x="878413" y="713765"/>
                    </a:lnTo>
                    <a:lnTo>
                      <a:pt x="884185" y="723719"/>
                    </a:lnTo>
                    <a:lnTo>
                      <a:pt x="873355" y="729987"/>
                    </a:lnTo>
                    <a:close/>
                    <a:moveTo>
                      <a:pt x="894996" y="717461"/>
                    </a:moveTo>
                    <a:lnTo>
                      <a:pt x="889252" y="707489"/>
                    </a:lnTo>
                    <a:lnTo>
                      <a:pt x="900111" y="701230"/>
                    </a:lnTo>
                    <a:lnTo>
                      <a:pt x="905845" y="711213"/>
                    </a:lnTo>
                    <a:lnTo>
                      <a:pt x="894996" y="717461"/>
                    </a:lnTo>
                    <a:close/>
                    <a:moveTo>
                      <a:pt x="916722" y="704945"/>
                    </a:moveTo>
                    <a:lnTo>
                      <a:pt x="910969" y="694953"/>
                    </a:lnTo>
                    <a:lnTo>
                      <a:pt x="921799" y="688705"/>
                    </a:lnTo>
                    <a:lnTo>
                      <a:pt x="927543" y="698707"/>
                    </a:lnTo>
                    <a:lnTo>
                      <a:pt x="916722" y="704945"/>
                    </a:lnTo>
                    <a:close/>
                    <a:moveTo>
                      <a:pt x="938392" y="692439"/>
                    </a:moveTo>
                    <a:lnTo>
                      <a:pt x="932648" y="682476"/>
                    </a:lnTo>
                    <a:lnTo>
                      <a:pt x="943506" y="676189"/>
                    </a:lnTo>
                    <a:lnTo>
                      <a:pt x="949231" y="686162"/>
                    </a:lnTo>
                    <a:lnTo>
                      <a:pt x="938392" y="692439"/>
                    </a:lnTo>
                    <a:close/>
                    <a:moveTo>
                      <a:pt x="960070" y="679913"/>
                    </a:moveTo>
                    <a:lnTo>
                      <a:pt x="954336" y="669922"/>
                    </a:lnTo>
                    <a:lnTo>
                      <a:pt x="965185" y="663673"/>
                    </a:lnTo>
                    <a:lnTo>
                      <a:pt x="970939" y="673646"/>
                    </a:lnTo>
                    <a:lnTo>
                      <a:pt x="960070" y="679913"/>
                    </a:lnTo>
                    <a:close/>
                    <a:moveTo>
                      <a:pt x="981768" y="667369"/>
                    </a:moveTo>
                    <a:lnTo>
                      <a:pt x="975996" y="657453"/>
                    </a:lnTo>
                    <a:lnTo>
                      <a:pt x="986864" y="651167"/>
                    </a:lnTo>
                    <a:lnTo>
                      <a:pt x="992627" y="661102"/>
                    </a:lnTo>
                    <a:lnTo>
                      <a:pt x="981768" y="667369"/>
                    </a:lnTo>
                    <a:close/>
                    <a:moveTo>
                      <a:pt x="1003457" y="654834"/>
                    </a:moveTo>
                    <a:lnTo>
                      <a:pt x="997732" y="644890"/>
                    </a:lnTo>
                    <a:lnTo>
                      <a:pt x="1008591" y="638622"/>
                    </a:lnTo>
                    <a:lnTo>
                      <a:pt x="1014315" y="648614"/>
                    </a:lnTo>
                    <a:lnTo>
                      <a:pt x="1003457" y="654834"/>
                    </a:lnTo>
                    <a:close/>
                    <a:moveTo>
                      <a:pt x="1025126" y="642337"/>
                    </a:moveTo>
                    <a:lnTo>
                      <a:pt x="1019383" y="632345"/>
                    </a:lnTo>
                    <a:lnTo>
                      <a:pt x="1030270" y="626097"/>
                    </a:lnTo>
                    <a:lnTo>
                      <a:pt x="1035994" y="636080"/>
                    </a:lnTo>
                    <a:lnTo>
                      <a:pt x="1025126" y="642337"/>
                    </a:lnTo>
                    <a:close/>
                    <a:moveTo>
                      <a:pt x="1046834" y="629783"/>
                    </a:moveTo>
                    <a:lnTo>
                      <a:pt x="1041081" y="619849"/>
                    </a:lnTo>
                    <a:lnTo>
                      <a:pt x="1051920" y="613581"/>
                    </a:lnTo>
                    <a:lnTo>
                      <a:pt x="1057711" y="623535"/>
                    </a:lnTo>
                    <a:lnTo>
                      <a:pt x="1046834" y="629783"/>
                    </a:lnTo>
                    <a:close/>
                    <a:moveTo>
                      <a:pt x="1068522" y="617306"/>
                    </a:moveTo>
                    <a:lnTo>
                      <a:pt x="1062769" y="607314"/>
                    </a:lnTo>
                    <a:lnTo>
                      <a:pt x="1073637" y="601065"/>
                    </a:lnTo>
                    <a:lnTo>
                      <a:pt x="1079343" y="611038"/>
                    </a:lnTo>
                    <a:lnTo>
                      <a:pt x="1068522" y="617306"/>
                    </a:lnTo>
                    <a:close/>
                    <a:moveTo>
                      <a:pt x="1090239" y="604761"/>
                    </a:moveTo>
                    <a:lnTo>
                      <a:pt x="1084486" y="594836"/>
                    </a:lnTo>
                    <a:lnTo>
                      <a:pt x="1095326" y="588559"/>
                    </a:lnTo>
                    <a:lnTo>
                      <a:pt x="1101088" y="598475"/>
                    </a:lnTo>
                    <a:lnTo>
                      <a:pt x="1090239" y="604761"/>
                    </a:lnTo>
                    <a:close/>
                    <a:moveTo>
                      <a:pt x="1111909" y="592216"/>
                    </a:moveTo>
                    <a:lnTo>
                      <a:pt x="1106155" y="582282"/>
                    </a:lnTo>
                    <a:lnTo>
                      <a:pt x="1117024" y="576034"/>
                    </a:lnTo>
                    <a:lnTo>
                      <a:pt x="1122757" y="585997"/>
                    </a:lnTo>
                    <a:lnTo>
                      <a:pt x="1111909" y="592216"/>
                    </a:lnTo>
                    <a:close/>
                    <a:moveTo>
                      <a:pt x="1133587" y="579739"/>
                    </a:moveTo>
                    <a:lnTo>
                      <a:pt x="1127844" y="569748"/>
                    </a:lnTo>
                    <a:lnTo>
                      <a:pt x="1138693" y="563489"/>
                    </a:lnTo>
                    <a:lnTo>
                      <a:pt x="1144436" y="573443"/>
                    </a:lnTo>
                    <a:lnTo>
                      <a:pt x="1133587" y="579739"/>
                    </a:lnTo>
                    <a:close/>
                    <a:moveTo>
                      <a:pt x="1155285" y="567195"/>
                    </a:moveTo>
                    <a:lnTo>
                      <a:pt x="1149523" y="557251"/>
                    </a:lnTo>
                    <a:lnTo>
                      <a:pt x="1160372" y="550993"/>
                    </a:lnTo>
                    <a:lnTo>
                      <a:pt x="1166134" y="560927"/>
                    </a:lnTo>
                    <a:lnTo>
                      <a:pt x="1155285" y="567195"/>
                    </a:lnTo>
                    <a:close/>
                    <a:moveTo>
                      <a:pt x="1176974" y="554679"/>
                    </a:moveTo>
                    <a:lnTo>
                      <a:pt x="1171240" y="544706"/>
                    </a:lnTo>
                    <a:lnTo>
                      <a:pt x="1182108" y="538458"/>
                    </a:lnTo>
                    <a:lnTo>
                      <a:pt x="1187813" y="548421"/>
                    </a:lnTo>
                    <a:lnTo>
                      <a:pt x="1176974" y="554679"/>
                    </a:lnTo>
                    <a:close/>
                    <a:moveTo>
                      <a:pt x="1198672" y="542144"/>
                    </a:moveTo>
                    <a:lnTo>
                      <a:pt x="1192909" y="532228"/>
                    </a:lnTo>
                    <a:lnTo>
                      <a:pt x="1203758" y="525970"/>
                    </a:lnTo>
                    <a:lnTo>
                      <a:pt x="1209521" y="535886"/>
                    </a:lnTo>
                    <a:lnTo>
                      <a:pt x="1198672" y="542144"/>
                    </a:lnTo>
                    <a:close/>
                    <a:moveTo>
                      <a:pt x="1220351" y="529637"/>
                    </a:moveTo>
                    <a:lnTo>
                      <a:pt x="1214598" y="519665"/>
                    </a:lnTo>
                    <a:lnTo>
                      <a:pt x="1225475" y="513407"/>
                    </a:lnTo>
                    <a:lnTo>
                      <a:pt x="1231200" y="523399"/>
                    </a:lnTo>
                    <a:lnTo>
                      <a:pt x="1220351" y="529637"/>
                    </a:lnTo>
                    <a:close/>
                    <a:moveTo>
                      <a:pt x="1242049" y="517112"/>
                    </a:moveTo>
                    <a:lnTo>
                      <a:pt x="1236286" y="507149"/>
                    </a:lnTo>
                    <a:lnTo>
                      <a:pt x="1247154" y="500891"/>
                    </a:lnTo>
                    <a:lnTo>
                      <a:pt x="1252888" y="510835"/>
                    </a:lnTo>
                    <a:lnTo>
                      <a:pt x="1242049" y="517112"/>
                    </a:lnTo>
                    <a:close/>
                    <a:moveTo>
                      <a:pt x="1263708" y="504587"/>
                    </a:moveTo>
                    <a:lnTo>
                      <a:pt x="1257974" y="494586"/>
                    </a:lnTo>
                    <a:lnTo>
                      <a:pt x="1268823" y="488385"/>
                    </a:lnTo>
                    <a:lnTo>
                      <a:pt x="1274557" y="498310"/>
                    </a:lnTo>
                    <a:lnTo>
                      <a:pt x="1263708" y="504587"/>
                    </a:lnTo>
                    <a:close/>
                    <a:moveTo>
                      <a:pt x="1285435" y="492052"/>
                    </a:moveTo>
                    <a:lnTo>
                      <a:pt x="1279663" y="482108"/>
                    </a:lnTo>
                    <a:lnTo>
                      <a:pt x="1290531" y="475869"/>
                    </a:lnTo>
                    <a:lnTo>
                      <a:pt x="1296284" y="485794"/>
                    </a:lnTo>
                    <a:lnTo>
                      <a:pt x="1285435" y="492052"/>
                    </a:lnTo>
                    <a:close/>
                    <a:moveTo>
                      <a:pt x="1307104" y="479527"/>
                    </a:moveTo>
                    <a:lnTo>
                      <a:pt x="1301370" y="469582"/>
                    </a:lnTo>
                    <a:lnTo>
                      <a:pt x="1312219" y="463315"/>
                    </a:lnTo>
                    <a:lnTo>
                      <a:pt x="1317934" y="473288"/>
                    </a:lnTo>
                    <a:lnTo>
                      <a:pt x="1307104" y="479527"/>
                    </a:lnTo>
                    <a:close/>
                    <a:moveTo>
                      <a:pt x="1328802" y="467011"/>
                    </a:moveTo>
                    <a:lnTo>
                      <a:pt x="1323059" y="457076"/>
                    </a:lnTo>
                    <a:lnTo>
                      <a:pt x="1333917" y="450780"/>
                    </a:lnTo>
                    <a:lnTo>
                      <a:pt x="1339642" y="460762"/>
                    </a:lnTo>
                    <a:lnTo>
                      <a:pt x="1328802" y="467011"/>
                    </a:lnTo>
                    <a:close/>
                    <a:moveTo>
                      <a:pt x="1350472" y="454495"/>
                    </a:moveTo>
                    <a:lnTo>
                      <a:pt x="1344738" y="444551"/>
                    </a:lnTo>
                    <a:lnTo>
                      <a:pt x="1355587" y="438283"/>
                    </a:lnTo>
                    <a:lnTo>
                      <a:pt x="1361340" y="448265"/>
                    </a:lnTo>
                    <a:lnTo>
                      <a:pt x="1350472" y="454495"/>
                    </a:lnTo>
                    <a:close/>
                    <a:moveTo>
                      <a:pt x="1372170" y="441969"/>
                    </a:moveTo>
                    <a:lnTo>
                      <a:pt x="1366445" y="432006"/>
                    </a:lnTo>
                    <a:lnTo>
                      <a:pt x="1377265" y="425777"/>
                    </a:lnTo>
                    <a:lnTo>
                      <a:pt x="1383038" y="435721"/>
                    </a:lnTo>
                    <a:lnTo>
                      <a:pt x="1372170" y="441969"/>
                    </a:lnTo>
                    <a:close/>
                    <a:moveTo>
                      <a:pt x="1393858" y="429444"/>
                    </a:moveTo>
                    <a:lnTo>
                      <a:pt x="1388115" y="419481"/>
                    </a:lnTo>
                    <a:lnTo>
                      <a:pt x="1398963" y="413252"/>
                    </a:lnTo>
                    <a:lnTo>
                      <a:pt x="1404717" y="423186"/>
                    </a:lnTo>
                    <a:lnTo>
                      <a:pt x="1393858" y="429444"/>
                    </a:lnTo>
                    <a:close/>
                    <a:moveTo>
                      <a:pt x="1415565" y="416938"/>
                    </a:moveTo>
                    <a:lnTo>
                      <a:pt x="1409784" y="406975"/>
                    </a:lnTo>
                    <a:lnTo>
                      <a:pt x="1420642" y="400717"/>
                    </a:lnTo>
                    <a:lnTo>
                      <a:pt x="1426395" y="410689"/>
                    </a:lnTo>
                    <a:lnTo>
                      <a:pt x="1415565" y="416938"/>
                    </a:lnTo>
                    <a:close/>
                    <a:moveTo>
                      <a:pt x="1437254" y="404403"/>
                    </a:moveTo>
                    <a:lnTo>
                      <a:pt x="1431501" y="394440"/>
                    </a:lnTo>
                    <a:lnTo>
                      <a:pt x="1442321" y="388172"/>
                    </a:lnTo>
                    <a:lnTo>
                      <a:pt x="1448093" y="398173"/>
                    </a:lnTo>
                    <a:lnTo>
                      <a:pt x="1437254" y="404403"/>
                    </a:lnTo>
                    <a:close/>
                    <a:moveTo>
                      <a:pt x="1458952" y="391896"/>
                    </a:moveTo>
                    <a:lnTo>
                      <a:pt x="1453180" y="381905"/>
                    </a:lnTo>
                    <a:lnTo>
                      <a:pt x="1464029" y="375685"/>
                    </a:lnTo>
                    <a:lnTo>
                      <a:pt x="1469782" y="385600"/>
                    </a:lnTo>
                    <a:lnTo>
                      <a:pt x="1458952" y="391896"/>
                    </a:lnTo>
                    <a:close/>
                    <a:moveTo>
                      <a:pt x="1480602" y="379361"/>
                    </a:moveTo>
                    <a:lnTo>
                      <a:pt x="1474878" y="369408"/>
                    </a:lnTo>
                    <a:lnTo>
                      <a:pt x="1485717" y="363150"/>
                    </a:lnTo>
                    <a:lnTo>
                      <a:pt x="1491451" y="373094"/>
                    </a:lnTo>
                    <a:lnTo>
                      <a:pt x="1480602" y="379361"/>
                    </a:lnTo>
                    <a:close/>
                    <a:moveTo>
                      <a:pt x="1502300" y="366827"/>
                    </a:moveTo>
                    <a:lnTo>
                      <a:pt x="1496566" y="356911"/>
                    </a:lnTo>
                    <a:lnTo>
                      <a:pt x="1507415" y="350625"/>
                    </a:lnTo>
                    <a:lnTo>
                      <a:pt x="1513168" y="360588"/>
                    </a:lnTo>
                    <a:lnTo>
                      <a:pt x="1502300" y="366827"/>
                    </a:lnTo>
                    <a:close/>
                    <a:moveTo>
                      <a:pt x="1523998" y="354320"/>
                    </a:moveTo>
                    <a:lnTo>
                      <a:pt x="1518245" y="344395"/>
                    </a:lnTo>
                    <a:lnTo>
                      <a:pt x="1529094" y="338080"/>
                    </a:lnTo>
                    <a:lnTo>
                      <a:pt x="1534847" y="348043"/>
                    </a:lnTo>
                    <a:lnTo>
                      <a:pt x="1523998" y="354320"/>
                    </a:lnTo>
                    <a:close/>
                    <a:moveTo>
                      <a:pt x="1545668" y="341824"/>
                    </a:moveTo>
                    <a:lnTo>
                      <a:pt x="1539924" y="331832"/>
                    </a:lnTo>
                    <a:lnTo>
                      <a:pt x="1550763" y="325583"/>
                    </a:lnTo>
                    <a:lnTo>
                      <a:pt x="1556526" y="335537"/>
                    </a:lnTo>
                    <a:lnTo>
                      <a:pt x="1545668" y="341824"/>
                    </a:lnTo>
                    <a:close/>
                    <a:moveTo>
                      <a:pt x="1567356" y="329270"/>
                    </a:moveTo>
                    <a:lnTo>
                      <a:pt x="1561622" y="319326"/>
                    </a:lnTo>
                    <a:lnTo>
                      <a:pt x="1572471" y="313058"/>
                    </a:lnTo>
                    <a:lnTo>
                      <a:pt x="1578224" y="323021"/>
                    </a:lnTo>
                    <a:lnTo>
                      <a:pt x="1567356" y="329270"/>
                    </a:lnTo>
                    <a:close/>
                    <a:moveTo>
                      <a:pt x="1589063" y="316725"/>
                    </a:moveTo>
                    <a:lnTo>
                      <a:pt x="1583329" y="306800"/>
                    </a:lnTo>
                    <a:lnTo>
                      <a:pt x="1594178" y="300542"/>
                    </a:lnTo>
                    <a:lnTo>
                      <a:pt x="1599893" y="310515"/>
                    </a:lnTo>
                    <a:lnTo>
                      <a:pt x="1589063" y="316725"/>
                    </a:lnTo>
                    <a:close/>
                    <a:moveTo>
                      <a:pt x="1610752" y="304228"/>
                    </a:moveTo>
                    <a:lnTo>
                      <a:pt x="1604999" y="294265"/>
                    </a:lnTo>
                    <a:lnTo>
                      <a:pt x="1615867" y="288017"/>
                    </a:lnTo>
                    <a:lnTo>
                      <a:pt x="1621601" y="297970"/>
                    </a:lnTo>
                    <a:lnTo>
                      <a:pt x="1610752" y="304228"/>
                    </a:lnTo>
                    <a:close/>
                    <a:moveTo>
                      <a:pt x="1632450" y="291712"/>
                    </a:moveTo>
                    <a:lnTo>
                      <a:pt x="1626687" y="281759"/>
                    </a:lnTo>
                    <a:lnTo>
                      <a:pt x="1637565" y="275482"/>
                    </a:lnTo>
                    <a:lnTo>
                      <a:pt x="1643318" y="285464"/>
                    </a:lnTo>
                    <a:lnTo>
                      <a:pt x="1632450" y="291712"/>
                    </a:lnTo>
                    <a:close/>
                    <a:moveTo>
                      <a:pt x="1654110" y="279178"/>
                    </a:moveTo>
                    <a:lnTo>
                      <a:pt x="1648385" y="269243"/>
                    </a:lnTo>
                    <a:lnTo>
                      <a:pt x="1659253" y="262976"/>
                    </a:lnTo>
                    <a:lnTo>
                      <a:pt x="1664968" y="272939"/>
                    </a:lnTo>
                    <a:lnTo>
                      <a:pt x="1654110" y="279178"/>
                    </a:lnTo>
                    <a:close/>
                    <a:moveTo>
                      <a:pt x="1675807" y="266671"/>
                    </a:moveTo>
                    <a:lnTo>
                      <a:pt x="1670055" y="256708"/>
                    </a:lnTo>
                    <a:lnTo>
                      <a:pt x="1680913" y="250469"/>
                    </a:lnTo>
                    <a:lnTo>
                      <a:pt x="1686666" y="260394"/>
                    </a:lnTo>
                    <a:lnTo>
                      <a:pt x="1675807" y="266671"/>
                    </a:lnTo>
                    <a:close/>
                    <a:moveTo>
                      <a:pt x="1697525" y="254137"/>
                    </a:moveTo>
                    <a:lnTo>
                      <a:pt x="1691734" y="244173"/>
                    </a:lnTo>
                    <a:lnTo>
                      <a:pt x="1702611" y="237915"/>
                    </a:lnTo>
                    <a:lnTo>
                      <a:pt x="1708355" y="247888"/>
                    </a:lnTo>
                    <a:lnTo>
                      <a:pt x="1697525" y="254137"/>
                    </a:lnTo>
                    <a:close/>
                    <a:moveTo>
                      <a:pt x="1719204" y="241630"/>
                    </a:moveTo>
                    <a:lnTo>
                      <a:pt x="1713450" y="231695"/>
                    </a:lnTo>
                    <a:lnTo>
                      <a:pt x="1724290" y="225390"/>
                    </a:lnTo>
                    <a:lnTo>
                      <a:pt x="1730043" y="235372"/>
                    </a:lnTo>
                    <a:lnTo>
                      <a:pt x="1719204" y="241630"/>
                    </a:lnTo>
                    <a:close/>
                    <a:moveTo>
                      <a:pt x="1740921" y="229114"/>
                    </a:moveTo>
                    <a:lnTo>
                      <a:pt x="1735129" y="219142"/>
                    </a:lnTo>
                    <a:lnTo>
                      <a:pt x="1745959" y="212884"/>
                    </a:lnTo>
                    <a:lnTo>
                      <a:pt x="1751722" y="222818"/>
                    </a:lnTo>
                    <a:lnTo>
                      <a:pt x="1740921" y="229114"/>
                    </a:lnTo>
                    <a:close/>
                    <a:moveTo>
                      <a:pt x="1762571" y="216598"/>
                    </a:moveTo>
                    <a:lnTo>
                      <a:pt x="1756827" y="206626"/>
                    </a:lnTo>
                    <a:lnTo>
                      <a:pt x="1767695" y="200377"/>
                    </a:lnTo>
                    <a:lnTo>
                      <a:pt x="1773410" y="210302"/>
                    </a:lnTo>
                    <a:lnTo>
                      <a:pt x="1762571" y="216598"/>
                    </a:lnTo>
                    <a:close/>
                    <a:moveTo>
                      <a:pt x="1784288" y="204054"/>
                    </a:moveTo>
                    <a:lnTo>
                      <a:pt x="1778516" y="194110"/>
                    </a:lnTo>
                    <a:lnTo>
                      <a:pt x="1789374" y="187852"/>
                    </a:lnTo>
                    <a:lnTo>
                      <a:pt x="1795127" y="197806"/>
                    </a:lnTo>
                    <a:lnTo>
                      <a:pt x="1784288" y="204054"/>
                    </a:lnTo>
                    <a:close/>
                    <a:moveTo>
                      <a:pt x="1805976" y="191538"/>
                    </a:moveTo>
                    <a:lnTo>
                      <a:pt x="1800185" y="181585"/>
                    </a:lnTo>
                    <a:lnTo>
                      <a:pt x="1811053" y="175336"/>
                    </a:lnTo>
                    <a:lnTo>
                      <a:pt x="1816816" y="185261"/>
                    </a:lnTo>
                    <a:lnTo>
                      <a:pt x="1805976" y="191538"/>
                    </a:lnTo>
                    <a:close/>
                    <a:moveTo>
                      <a:pt x="1827636" y="179022"/>
                    </a:moveTo>
                    <a:lnTo>
                      <a:pt x="1821883" y="169040"/>
                    </a:lnTo>
                    <a:lnTo>
                      <a:pt x="1832751" y="162773"/>
                    </a:lnTo>
                    <a:lnTo>
                      <a:pt x="1838475" y="172764"/>
                    </a:lnTo>
                    <a:lnTo>
                      <a:pt x="1827636" y="179022"/>
                    </a:lnTo>
                    <a:close/>
                    <a:moveTo>
                      <a:pt x="1849324" y="166487"/>
                    </a:moveTo>
                    <a:lnTo>
                      <a:pt x="1843581" y="156553"/>
                    </a:lnTo>
                    <a:lnTo>
                      <a:pt x="1854430" y="150266"/>
                    </a:lnTo>
                    <a:lnTo>
                      <a:pt x="1860174" y="160258"/>
                    </a:lnTo>
                    <a:lnTo>
                      <a:pt x="1849324" y="166487"/>
                    </a:lnTo>
                    <a:close/>
                    <a:moveTo>
                      <a:pt x="1871023" y="153953"/>
                    </a:moveTo>
                    <a:lnTo>
                      <a:pt x="1865298" y="143999"/>
                    </a:lnTo>
                    <a:lnTo>
                      <a:pt x="1876109" y="137779"/>
                    </a:lnTo>
                    <a:lnTo>
                      <a:pt x="1881862" y="147714"/>
                    </a:lnTo>
                    <a:lnTo>
                      <a:pt x="1871023" y="153953"/>
                    </a:lnTo>
                    <a:close/>
                    <a:moveTo>
                      <a:pt x="1892711" y="141465"/>
                    </a:moveTo>
                    <a:lnTo>
                      <a:pt x="1886986" y="131483"/>
                    </a:lnTo>
                    <a:lnTo>
                      <a:pt x="1897807" y="125254"/>
                    </a:lnTo>
                    <a:lnTo>
                      <a:pt x="1903560" y="135159"/>
                    </a:lnTo>
                    <a:lnTo>
                      <a:pt x="1892711" y="141465"/>
                    </a:lnTo>
                    <a:close/>
                    <a:moveTo>
                      <a:pt x="1914399" y="128921"/>
                    </a:moveTo>
                    <a:lnTo>
                      <a:pt x="1908665" y="118977"/>
                    </a:lnTo>
                    <a:lnTo>
                      <a:pt x="1919486" y="112709"/>
                    </a:lnTo>
                    <a:lnTo>
                      <a:pt x="1925229" y="122663"/>
                    </a:lnTo>
                    <a:lnTo>
                      <a:pt x="1914399" y="128921"/>
                    </a:lnTo>
                    <a:close/>
                    <a:moveTo>
                      <a:pt x="1936088" y="116405"/>
                    </a:moveTo>
                    <a:lnTo>
                      <a:pt x="1930335" y="106432"/>
                    </a:lnTo>
                    <a:lnTo>
                      <a:pt x="1941203" y="100184"/>
                    </a:lnTo>
                    <a:lnTo>
                      <a:pt x="1946956" y="110118"/>
                    </a:lnTo>
                    <a:lnTo>
                      <a:pt x="1936088" y="116405"/>
                    </a:lnTo>
                    <a:close/>
                    <a:moveTo>
                      <a:pt x="1957757" y="103889"/>
                    </a:moveTo>
                    <a:lnTo>
                      <a:pt x="1952071" y="93916"/>
                    </a:lnTo>
                    <a:lnTo>
                      <a:pt x="1962881" y="87678"/>
                    </a:lnTo>
                    <a:lnTo>
                      <a:pt x="1968625" y="97593"/>
                    </a:lnTo>
                    <a:lnTo>
                      <a:pt x="1957757" y="103889"/>
                    </a:lnTo>
                    <a:close/>
                    <a:moveTo>
                      <a:pt x="1979474" y="91354"/>
                    </a:moveTo>
                    <a:lnTo>
                      <a:pt x="1973721" y="81419"/>
                    </a:lnTo>
                    <a:lnTo>
                      <a:pt x="1984551" y="75143"/>
                    </a:lnTo>
                    <a:lnTo>
                      <a:pt x="1990295" y="85115"/>
                    </a:lnTo>
                    <a:lnTo>
                      <a:pt x="1979474" y="91354"/>
                    </a:lnTo>
                    <a:close/>
                    <a:moveTo>
                      <a:pt x="2001163" y="78819"/>
                    </a:moveTo>
                    <a:lnTo>
                      <a:pt x="1995409" y="68866"/>
                    </a:lnTo>
                    <a:lnTo>
                      <a:pt x="2006249" y="62608"/>
                    </a:lnTo>
                    <a:lnTo>
                      <a:pt x="2011983" y="72571"/>
                    </a:lnTo>
                    <a:lnTo>
                      <a:pt x="2001163" y="78819"/>
                    </a:lnTo>
                    <a:close/>
                    <a:moveTo>
                      <a:pt x="2022841" y="66332"/>
                    </a:moveTo>
                    <a:lnTo>
                      <a:pt x="2017117" y="56359"/>
                    </a:lnTo>
                    <a:lnTo>
                      <a:pt x="2027937" y="50101"/>
                    </a:lnTo>
                    <a:lnTo>
                      <a:pt x="2033691" y="60055"/>
                    </a:lnTo>
                    <a:lnTo>
                      <a:pt x="2022841" y="66332"/>
                    </a:lnTo>
                    <a:close/>
                    <a:moveTo>
                      <a:pt x="2044530" y="53797"/>
                    </a:moveTo>
                    <a:lnTo>
                      <a:pt x="2038777" y="43834"/>
                    </a:lnTo>
                    <a:lnTo>
                      <a:pt x="2049635" y="37585"/>
                    </a:lnTo>
                    <a:lnTo>
                      <a:pt x="2055369" y="47539"/>
                    </a:lnTo>
                    <a:lnTo>
                      <a:pt x="2044530" y="53797"/>
                    </a:lnTo>
                    <a:close/>
                    <a:moveTo>
                      <a:pt x="2066247" y="41243"/>
                    </a:moveTo>
                    <a:lnTo>
                      <a:pt x="2060494" y="31327"/>
                    </a:lnTo>
                    <a:lnTo>
                      <a:pt x="2071324" y="25060"/>
                    </a:lnTo>
                    <a:lnTo>
                      <a:pt x="2077077" y="35023"/>
                    </a:lnTo>
                    <a:lnTo>
                      <a:pt x="2066247" y="41243"/>
                    </a:lnTo>
                    <a:close/>
                    <a:moveTo>
                      <a:pt x="2087888" y="28737"/>
                    </a:moveTo>
                    <a:lnTo>
                      <a:pt x="2082182" y="18802"/>
                    </a:lnTo>
                    <a:lnTo>
                      <a:pt x="2092993" y="12554"/>
                    </a:lnTo>
                    <a:lnTo>
                      <a:pt x="2098746" y="22488"/>
                    </a:lnTo>
                    <a:lnTo>
                      <a:pt x="2087888" y="28737"/>
                    </a:lnTo>
                    <a:close/>
                    <a:moveTo>
                      <a:pt x="2109586" y="16240"/>
                    </a:moveTo>
                    <a:lnTo>
                      <a:pt x="2103861" y="6267"/>
                    </a:lnTo>
                    <a:lnTo>
                      <a:pt x="2114691" y="0"/>
                    </a:lnTo>
                    <a:lnTo>
                      <a:pt x="2120454" y="9953"/>
                    </a:lnTo>
                    <a:lnTo>
                      <a:pt x="2109586" y="16240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3" name="Freihandform: Form 2122">
                <a:extLst>
                  <a:ext uri="{FF2B5EF4-FFF2-40B4-BE49-F238E27FC236}">
                    <a16:creationId xmlns:a16="http://schemas.microsoft.com/office/drawing/2014/main" id="{D29D20FE-593D-4518-A2A4-DF4640654C9D}"/>
                  </a:ext>
                </a:extLst>
              </p:cNvPr>
              <p:cNvSpPr/>
              <p:nvPr/>
            </p:nvSpPr>
            <p:spPr>
              <a:xfrm>
                <a:off x="6093018" y="4329455"/>
                <a:ext cx="16630" cy="14763"/>
              </a:xfrm>
              <a:custGeom>
                <a:avLst/>
                <a:gdLst>
                  <a:gd name="connsiteX0" fmla="*/ 5753 w 16630"/>
                  <a:gd name="connsiteY0" fmla="*/ 14764 h 14763"/>
                  <a:gd name="connsiteX1" fmla="*/ 0 w 16630"/>
                  <a:gd name="connsiteY1" fmla="*/ 4801 h 14763"/>
                  <a:gd name="connsiteX2" fmla="*/ 8315 w 16630"/>
                  <a:gd name="connsiteY2" fmla="*/ 0 h 14763"/>
                  <a:gd name="connsiteX3" fmla="*/ 16631 w 16630"/>
                  <a:gd name="connsiteY3" fmla="*/ 4801 h 14763"/>
                  <a:gd name="connsiteX4" fmla="*/ 10858 w 16630"/>
                  <a:gd name="connsiteY4" fmla="*/ 14764 h 14763"/>
                  <a:gd name="connsiteX5" fmla="*/ 8315 w 16630"/>
                  <a:gd name="connsiteY5" fmla="*/ 13278 h 14763"/>
                  <a:gd name="connsiteX6" fmla="*/ 5753 w 16630"/>
                  <a:gd name="connsiteY6" fmla="*/ 14764 h 1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63">
                    <a:moveTo>
                      <a:pt x="5753" y="14764"/>
                    </a:moveTo>
                    <a:lnTo>
                      <a:pt x="0" y="4801"/>
                    </a:lnTo>
                    <a:lnTo>
                      <a:pt x="8315" y="0"/>
                    </a:lnTo>
                    <a:lnTo>
                      <a:pt x="16631" y="4801"/>
                    </a:lnTo>
                    <a:lnTo>
                      <a:pt x="10858" y="14764"/>
                    </a:lnTo>
                    <a:lnTo>
                      <a:pt x="8315" y="13278"/>
                    </a:lnTo>
                    <a:lnTo>
                      <a:pt x="5753" y="14764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4" name="Freihandform: Form 2123">
                <a:extLst>
                  <a:ext uri="{FF2B5EF4-FFF2-40B4-BE49-F238E27FC236}">
                    <a16:creationId xmlns:a16="http://schemas.microsoft.com/office/drawing/2014/main" id="{BEDC0A01-021F-4D0B-B1BB-24345D8ED20A}"/>
                  </a:ext>
                </a:extLst>
              </p:cNvPr>
              <p:cNvSpPr/>
              <p:nvPr/>
            </p:nvSpPr>
            <p:spPr>
              <a:xfrm>
                <a:off x="6114716" y="4340504"/>
                <a:ext cx="2120484" cy="1230915"/>
              </a:xfrm>
              <a:custGeom>
                <a:avLst/>
                <a:gdLst>
                  <a:gd name="connsiteX0" fmla="*/ 2114731 w 2120484"/>
                  <a:gd name="connsiteY0" fmla="*/ 1230916 h 1230915"/>
                  <a:gd name="connsiteX1" fmla="*/ 2103911 w 2120484"/>
                  <a:gd name="connsiteY1" fmla="*/ 1224648 h 1230915"/>
                  <a:gd name="connsiteX2" fmla="*/ 2109626 w 2120484"/>
                  <a:gd name="connsiteY2" fmla="*/ 1214685 h 1230915"/>
                  <a:gd name="connsiteX3" fmla="*/ 2120484 w 2120484"/>
                  <a:gd name="connsiteY3" fmla="*/ 1220933 h 1230915"/>
                  <a:gd name="connsiteX4" fmla="*/ 2114731 w 2120484"/>
                  <a:gd name="connsiteY4" fmla="*/ 1230916 h 1230915"/>
                  <a:gd name="connsiteX5" fmla="*/ 2093024 w 2120484"/>
                  <a:gd name="connsiteY5" fmla="*/ 1218371 h 1230915"/>
                  <a:gd name="connsiteX6" fmla="*/ 2082174 w 2120484"/>
                  <a:gd name="connsiteY6" fmla="*/ 1212104 h 1230915"/>
                  <a:gd name="connsiteX7" fmla="*/ 2087937 w 2120484"/>
                  <a:gd name="connsiteY7" fmla="*/ 1202198 h 1230915"/>
                  <a:gd name="connsiteX8" fmla="*/ 2098796 w 2120484"/>
                  <a:gd name="connsiteY8" fmla="*/ 1208418 h 1230915"/>
                  <a:gd name="connsiteX9" fmla="*/ 2093024 w 2120484"/>
                  <a:gd name="connsiteY9" fmla="*/ 1218371 h 1230915"/>
                  <a:gd name="connsiteX10" fmla="*/ 2071373 w 2120484"/>
                  <a:gd name="connsiteY10" fmla="*/ 1205874 h 1230915"/>
                  <a:gd name="connsiteX11" fmla="*/ 2060515 w 2120484"/>
                  <a:gd name="connsiteY11" fmla="*/ 1199626 h 1230915"/>
                  <a:gd name="connsiteX12" fmla="*/ 2066259 w 2120484"/>
                  <a:gd name="connsiteY12" fmla="*/ 1189653 h 1230915"/>
                  <a:gd name="connsiteX13" fmla="*/ 2077117 w 2120484"/>
                  <a:gd name="connsiteY13" fmla="*/ 1195902 h 1230915"/>
                  <a:gd name="connsiteX14" fmla="*/ 2071373 w 2120484"/>
                  <a:gd name="connsiteY14" fmla="*/ 1205874 h 1230915"/>
                  <a:gd name="connsiteX15" fmla="*/ 2049694 w 2120484"/>
                  <a:gd name="connsiteY15" fmla="*/ 1193349 h 1230915"/>
                  <a:gd name="connsiteX16" fmla="*/ 2038846 w 2120484"/>
                  <a:gd name="connsiteY16" fmla="*/ 1187110 h 1230915"/>
                  <a:gd name="connsiteX17" fmla="*/ 2044560 w 2120484"/>
                  <a:gd name="connsiteY17" fmla="*/ 1177099 h 1230915"/>
                  <a:gd name="connsiteX18" fmla="*/ 2055419 w 2120484"/>
                  <a:gd name="connsiteY18" fmla="*/ 1183386 h 1230915"/>
                  <a:gd name="connsiteX19" fmla="*/ 2049694 w 2120484"/>
                  <a:gd name="connsiteY19" fmla="*/ 1193349 h 1230915"/>
                  <a:gd name="connsiteX20" fmla="*/ 2027996 w 2120484"/>
                  <a:gd name="connsiteY20" fmla="*/ 1180824 h 1230915"/>
                  <a:gd name="connsiteX21" fmla="*/ 2017138 w 2120484"/>
                  <a:gd name="connsiteY21" fmla="*/ 1174594 h 1230915"/>
                  <a:gd name="connsiteX22" fmla="*/ 2022891 w 2120484"/>
                  <a:gd name="connsiteY22" fmla="*/ 1164593 h 1230915"/>
                  <a:gd name="connsiteX23" fmla="*/ 2033740 w 2120484"/>
                  <a:gd name="connsiteY23" fmla="*/ 1170842 h 1230915"/>
                  <a:gd name="connsiteX24" fmla="*/ 2027996 w 2120484"/>
                  <a:gd name="connsiteY24" fmla="*/ 1180824 h 1230915"/>
                  <a:gd name="connsiteX25" fmla="*/ 2006280 w 2120484"/>
                  <a:gd name="connsiteY25" fmla="*/ 1168308 h 1230915"/>
                  <a:gd name="connsiteX26" fmla="*/ 1995421 w 2120484"/>
                  <a:gd name="connsiteY26" fmla="*/ 1162050 h 1230915"/>
                  <a:gd name="connsiteX27" fmla="*/ 2001174 w 2120484"/>
                  <a:gd name="connsiteY27" fmla="*/ 1152077 h 1230915"/>
                  <a:gd name="connsiteX28" fmla="*/ 2012023 w 2120484"/>
                  <a:gd name="connsiteY28" fmla="*/ 1158326 h 1230915"/>
                  <a:gd name="connsiteX29" fmla="*/ 2006280 w 2120484"/>
                  <a:gd name="connsiteY29" fmla="*/ 1168308 h 1230915"/>
                  <a:gd name="connsiteX30" fmla="*/ 1984582 w 2120484"/>
                  <a:gd name="connsiteY30" fmla="*/ 1155792 h 1230915"/>
                  <a:gd name="connsiteX31" fmla="*/ 1973714 w 2120484"/>
                  <a:gd name="connsiteY31" fmla="*/ 1149496 h 1230915"/>
                  <a:gd name="connsiteX32" fmla="*/ 1979485 w 2120484"/>
                  <a:gd name="connsiteY32" fmla="*/ 1139590 h 1230915"/>
                  <a:gd name="connsiteX33" fmla="*/ 1990363 w 2120484"/>
                  <a:gd name="connsiteY33" fmla="*/ 1145848 h 1230915"/>
                  <a:gd name="connsiteX34" fmla="*/ 1984582 w 2120484"/>
                  <a:gd name="connsiteY34" fmla="*/ 1155792 h 1230915"/>
                  <a:gd name="connsiteX35" fmla="*/ 1962950 w 2120484"/>
                  <a:gd name="connsiteY35" fmla="*/ 1143267 h 1230915"/>
                  <a:gd name="connsiteX36" fmla="*/ 1952072 w 2120484"/>
                  <a:gd name="connsiteY36" fmla="*/ 1136999 h 1230915"/>
                  <a:gd name="connsiteX37" fmla="*/ 1957816 w 2120484"/>
                  <a:gd name="connsiteY37" fmla="*/ 1127046 h 1230915"/>
                  <a:gd name="connsiteX38" fmla="*/ 1968703 w 2120484"/>
                  <a:gd name="connsiteY38" fmla="*/ 1133275 h 1230915"/>
                  <a:gd name="connsiteX39" fmla="*/ 1962950 w 2120484"/>
                  <a:gd name="connsiteY39" fmla="*/ 1143267 h 1230915"/>
                  <a:gd name="connsiteX40" fmla="*/ 1941224 w 2120484"/>
                  <a:gd name="connsiteY40" fmla="*/ 1130732 h 1230915"/>
                  <a:gd name="connsiteX41" fmla="*/ 1930403 w 2120484"/>
                  <a:gd name="connsiteY41" fmla="*/ 1124503 h 1230915"/>
                  <a:gd name="connsiteX42" fmla="*/ 1936118 w 2120484"/>
                  <a:gd name="connsiteY42" fmla="*/ 1114520 h 1230915"/>
                  <a:gd name="connsiteX43" fmla="*/ 1946967 w 2120484"/>
                  <a:gd name="connsiteY43" fmla="*/ 1120759 h 1230915"/>
                  <a:gd name="connsiteX44" fmla="*/ 1941224 w 2120484"/>
                  <a:gd name="connsiteY44" fmla="*/ 1130732 h 1230915"/>
                  <a:gd name="connsiteX45" fmla="*/ 1919526 w 2120484"/>
                  <a:gd name="connsiteY45" fmla="*/ 1118197 h 1230915"/>
                  <a:gd name="connsiteX46" fmla="*/ 1908648 w 2120484"/>
                  <a:gd name="connsiteY46" fmla="*/ 1111901 h 1230915"/>
                  <a:gd name="connsiteX47" fmla="*/ 1914439 w 2120484"/>
                  <a:gd name="connsiteY47" fmla="*/ 1101995 h 1230915"/>
                  <a:gd name="connsiteX48" fmla="*/ 1925279 w 2120484"/>
                  <a:gd name="connsiteY48" fmla="*/ 1108262 h 1230915"/>
                  <a:gd name="connsiteX49" fmla="*/ 1919526 w 2120484"/>
                  <a:gd name="connsiteY49" fmla="*/ 1118197 h 1230915"/>
                  <a:gd name="connsiteX50" fmla="*/ 1897847 w 2120484"/>
                  <a:gd name="connsiteY50" fmla="*/ 1105700 h 1230915"/>
                  <a:gd name="connsiteX51" fmla="*/ 1886979 w 2120484"/>
                  <a:gd name="connsiteY51" fmla="*/ 1099452 h 1230915"/>
                  <a:gd name="connsiteX52" fmla="*/ 1892732 w 2120484"/>
                  <a:gd name="connsiteY52" fmla="*/ 1089479 h 1230915"/>
                  <a:gd name="connsiteX53" fmla="*/ 1903591 w 2120484"/>
                  <a:gd name="connsiteY53" fmla="*/ 1095727 h 1230915"/>
                  <a:gd name="connsiteX54" fmla="*/ 1897847 w 2120484"/>
                  <a:gd name="connsiteY54" fmla="*/ 1105700 h 1230915"/>
                  <a:gd name="connsiteX55" fmla="*/ 1876168 w 2120484"/>
                  <a:gd name="connsiteY55" fmla="*/ 1093146 h 1230915"/>
                  <a:gd name="connsiteX56" fmla="*/ 1865300 w 2120484"/>
                  <a:gd name="connsiteY56" fmla="*/ 1086907 h 1230915"/>
                  <a:gd name="connsiteX57" fmla="*/ 1871053 w 2120484"/>
                  <a:gd name="connsiteY57" fmla="*/ 1076925 h 1230915"/>
                  <a:gd name="connsiteX58" fmla="*/ 1881873 w 2120484"/>
                  <a:gd name="connsiteY58" fmla="*/ 1083192 h 1230915"/>
                  <a:gd name="connsiteX59" fmla="*/ 1876168 w 2120484"/>
                  <a:gd name="connsiteY59" fmla="*/ 1093146 h 1230915"/>
                  <a:gd name="connsiteX60" fmla="*/ 1854451 w 2120484"/>
                  <a:gd name="connsiteY60" fmla="*/ 1080630 h 1230915"/>
                  <a:gd name="connsiteX61" fmla="*/ 1843602 w 2120484"/>
                  <a:gd name="connsiteY61" fmla="*/ 1074353 h 1230915"/>
                  <a:gd name="connsiteX62" fmla="*/ 1849384 w 2120484"/>
                  <a:gd name="connsiteY62" fmla="*/ 1064428 h 1230915"/>
                  <a:gd name="connsiteX63" fmla="*/ 1860223 w 2120484"/>
                  <a:gd name="connsiteY63" fmla="*/ 1070705 h 1230915"/>
                  <a:gd name="connsiteX64" fmla="*/ 1854451 w 2120484"/>
                  <a:gd name="connsiteY64" fmla="*/ 1080630 h 1230915"/>
                  <a:gd name="connsiteX65" fmla="*/ 1832782 w 2120484"/>
                  <a:gd name="connsiteY65" fmla="*/ 1068143 h 1230915"/>
                  <a:gd name="connsiteX66" fmla="*/ 1821923 w 2120484"/>
                  <a:gd name="connsiteY66" fmla="*/ 1061866 h 1230915"/>
                  <a:gd name="connsiteX67" fmla="*/ 1827676 w 2120484"/>
                  <a:gd name="connsiteY67" fmla="*/ 1051893 h 1230915"/>
                  <a:gd name="connsiteX68" fmla="*/ 1838515 w 2120484"/>
                  <a:gd name="connsiteY68" fmla="*/ 1058122 h 1230915"/>
                  <a:gd name="connsiteX69" fmla="*/ 1832782 w 2120484"/>
                  <a:gd name="connsiteY69" fmla="*/ 1068143 h 1230915"/>
                  <a:gd name="connsiteX70" fmla="*/ 1811093 w 2120484"/>
                  <a:gd name="connsiteY70" fmla="*/ 1055599 h 1230915"/>
                  <a:gd name="connsiteX71" fmla="*/ 1800235 w 2120484"/>
                  <a:gd name="connsiteY71" fmla="*/ 1049340 h 1230915"/>
                  <a:gd name="connsiteX72" fmla="*/ 1805997 w 2120484"/>
                  <a:gd name="connsiteY72" fmla="*/ 1039358 h 1230915"/>
                  <a:gd name="connsiteX73" fmla="*/ 1816808 w 2120484"/>
                  <a:gd name="connsiteY73" fmla="*/ 1045616 h 1230915"/>
                  <a:gd name="connsiteX74" fmla="*/ 1811093 w 2120484"/>
                  <a:gd name="connsiteY74" fmla="*/ 1055599 h 1230915"/>
                  <a:gd name="connsiteX75" fmla="*/ 1789405 w 2120484"/>
                  <a:gd name="connsiteY75" fmla="*/ 1043092 h 1230915"/>
                  <a:gd name="connsiteX76" fmla="*/ 1778546 w 2120484"/>
                  <a:gd name="connsiteY76" fmla="*/ 1036815 h 1230915"/>
                  <a:gd name="connsiteX77" fmla="*/ 1784290 w 2120484"/>
                  <a:gd name="connsiteY77" fmla="*/ 1026852 h 1230915"/>
                  <a:gd name="connsiteX78" fmla="*/ 1795139 w 2120484"/>
                  <a:gd name="connsiteY78" fmla="*/ 1033101 h 1230915"/>
                  <a:gd name="connsiteX79" fmla="*/ 1789405 w 2120484"/>
                  <a:gd name="connsiteY79" fmla="*/ 1043092 h 1230915"/>
                  <a:gd name="connsiteX80" fmla="*/ 1767716 w 2120484"/>
                  <a:gd name="connsiteY80" fmla="*/ 1030567 h 1230915"/>
                  <a:gd name="connsiteX81" fmla="*/ 1756877 w 2120484"/>
                  <a:gd name="connsiteY81" fmla="*/ 1024299 h 1230915"/>
                  <a:gd name="connsiteX82" fmla="*/ 1762611 w 2120484"/>
                  <a:gd name="connsiteY82" fmla="*/ 1014346 h 1230915"/>
                  <a:gd name="connsiteX83" fmla="*/ 1773469 w 2120484"/>
                  <a:gd name="connsiteY83" fmla="*/ 1020594 h 1230915"/>
                  <a:gd name="connsiteX84" fmla="*/ 1767716 w 2120484"/>
                  <a:gd name="connsiteY84" fmla="*/ 1030567 h 1230915"/>
                  <a:gd name="connsiteX85" fmla="*/ 1746018 w 2120484"/>
                  <a:gd name="connsiteY85" fmla="*/ 1018042 h 1230915"/>
                  <a:gd name="connsiteX86" fmla="*/ 1735150 w 2120484"/>
                  <a:gd name="connsiteY86" fmla="*/ 1011755 h 1230915"/>
                  <a:gd name="connsiteX87" fmla="*/ 1740923 w 2120484"/>
                  <a:gd name="connsiteY87" fmla="*/ 1001830 h 1230915"/>
                  <a:gd name="connsiteX88" fmla="*/ 1751781 w 2120484"/>
                  <a:gd name="connsiteY88" fmla="*/ 1008088 h 1230915"/>
                  <a:gd name="connsiteX89" fmla="*/ 1746018 w 2120484"/>
                  <a:gd name="connsiteY89" fmla="*/ 1018042 h 1230915"/>
                  <a:gd name="connsiteX90" fmla="*/ 1724339 w 2120484"/>
                  <a:gd name="connsiteY90" fmla="*/ 1005535 h 1230915"/>
                  <a:gd name="connsiteX91" fmla="*/ 1713481 w 2120484"/>
                  <a:gd name="connsiteY91" fmla="*/ 999249 h 1230915"/>
                  <a:gd name="connsiteX92" fmla="*/ 1719234 w 2120484"/>
                  <a:gd name="connsiteY92" fmla="*/ 989285 h 1230915"/>
                  <a:gd name="connsiteX93" fmla="*/ 1730064 w 2120484"/>
                  <a:gd name="connsiteY93" fmla="*/ 995553 h 1230915"/>
                  <a:gd name="connsiteX94" fmla="*/ 1724339 w 2120484"/>
                  <a:gd name="connsiteY94" fmla="*/ 1005535 h 1230915"/>
                  <a:gd name="connsiteX95" fmla="*/ 1702660 w 2120484"/>
                  <a:gd name="connsiteY95" fmla="*/ 992991 h 1230915"/>
                  <a:gd name="connsiteX96" fmla="*/ 1691783 w 2120484"/>
                  <a:gd name="connsiteY96" fmla="*/ 986723 h 1230915"/>
                  <a:gd name="connsiteX97" fmla="*/ 1697517 w 2120484"/>
                  <a:gd name="connsiteY97" fmla="*/ 976741 h 1230915"/>
                  <a:gd name="connsiteX98" fmla="*/ 1708366 w 2120484"/>
                  <a:gd name="connsiteY98" fmla="*/ 983008 h 1230915"/>
                  <a:gd name="connsiteX99" fmla="*/ 1702660 w 2120484"/>
                  <a:gd name="connsiteY99" fmla="*/ 992991 h 1230915"/>
                  <a:gd name="connsiteX100" fmla="*/ 1680915 w 2120484"/>
                  <a:gd name="connsiteY100" fmla="*/ 980465 h 1230915"/>
                  <a:gd name="connsiteX101" fmla="*/ 1670057 w 2120484"/>
                  <a:gd name="connsiteY101" fmla="*/ 974179 h 1230915"/>
                  <a:gd name="connsiteX102" fmla="*/ 1675867 w 2120484"/>
                  <a:gd name="connsiteY102" fmla="*/ 964264 h 1230915"/>
                  <a:gd name="connsiteX103" fmla="*/ 1686706 w 2120484"/>
                  <a:gd name="connsiteY103" fmla="*/ 970531 h 1230915"/>
                  <a:gd name="connsiteX104" fmla="*/ 1680915 w 2120484"/>
                  <a:gd name="connsiteY104" fmla="*/ 980465 h 1230915"/>
                  <a:gd name="connsiteX105" fmla="*/ 1659264 w 2120484"/>
                  <a:gd name="connsiteY105" fmla="*/ 967949 h 1230915"/>
                  <a:gd name="connsiteX106" fmla="*/ 1648444 w 2120484"/>
                  <a:gd name="connsiteY106" fmla="*/ 961682 h 1230915"/>
                  <a:gd name="connsiteX107" fmla="*/ 1654150 w 2120484"/>
                  <a:gd name="connsiteY107" fmla="*/ 951709 h 1230915"/>
                  <a:gd name="connsiteX108" fmla="*/ 1665027 w 2120484"/>
                  <a:gd name="connsiteY108" fmla="*/ 957977 h 1230915"/>
                  <a:gd name="connsiteX109" fmla="*/ 1659264 w 2120484"/>
                  <a:gd name="connsiteY109" fmla="*/ 967949 h 1230915"/>
                  <a:gd name="connsiteX110" fmla="*/ 1637605 w 2120484"/>
                  <a:gd name="connsiteY110" fmla="*/ 955415 h 1230915"/>
                  <a:gd name="connsiteX111" fmla="*/ 1626727 w 2120484"/>
                  <a:gd name="connsiteY111" fmla="*/ 949166 h 1230915"/>
                  <a:gd name="connsiteX112" fmla="*/ 1632471 w 2120484"/>
                  <a:gd name="connsiteY112" fmla="*/ 939203 h 1230915"/>
                  <a:gd name="connsiteX113" fmla="*/ 1643310 w 2120484"/>
                  <a:gd name="connsiteY113" fmla="*/ 945432 h 1230915"/>
                  <a:gd name="connsiteX114" fmla="*/ 1637605 w 2120484"/>
                  <a:gd name="connsiteY114" fmla="*/ 955415 h 1230915"/>
                  <a:gd name="connsiteX115" fmla="*/ 1615840 w 2120484"/>
                  <a:gd name="connsiteY115" fmla="*/ 942889 h 1230915"/>
                  <a:gd name="connsiteX116" fmla="*/ 1605020 w 2120484"/>
                  <a:gd name="connsiteY116" fmla="*/ 936602 h 1230915"/>
                  <a:gd name="connsiteX117" fmla="*/ 1610782 w 2120484"/>
                  <a:gd name="connsiteY117" fmla="*/ 926677 h 1230915"/>
                  <a:gd name="connsiteX118" fmla="*/ 1621622 w 2120484"/>
                  <a:gd name="connsiteY118" fmla="*/ 932964 h 1230915"/>
                  <a:gd name="connsiteX119" fmla="*/ 1615840 w 2120484"/>
                  <a:gd name="connsiteY119" fmla="*/ 942889 h 1230915"/>
                  <a:gd name="connsiteX120" fmla="*/ 1594171 w 2120484"/>
                  <a:gd name="connsiteY120" fmla="*/ 930373 h 1230915"/>
                  <a:gd name="connsiteX121" fmla="*/ 1583360 w 2120484"/>
                  <a:gd name="connsiteY121" fmla="*/ 924125 h 1230915"/>
                  <a:gd name="connsiteX122" fmla="*/ 1589103 w 2120484"/>
                  <a:gd name="connsiteY122" fmla="*/ 914171 h 1230915"/>
                  <a:gd name="connsiteX123" fmla="*/ 1599924 w 2120484"/>
                  <a:gd name="connsiteY123" fmla="*/ 920391 h 1230915"/>
                  <a:gd name="connsiteX124" fmla="*/ 1594171 w 2120484"/>
                  <a:gd name="connsiteY124" fmla="*/ 930373 h 1230915"/>
                  <a:gd name="connsiteX125" fmla="*/ 1572482 w 2120484"/>
                  <a:gd name="connsiteY125" fmla="*/ 917867 h 1230915"/>
                  <a:gd name="connsiteX126" fmla="*/ 1561672 w 2120484"/>
                  <a:gd name="connsiteY126" fmla="*/ 911581 h 1230915"/>
                  <a:gd name="connsiteX127" fmla="*/ 1567406 w 2120484"/>
                  <a:gd name="connsiteY127" fmla="*/ 901617 h 1230915"/>
                  <a:gd name="connsiteX128" fmla="*/ 1578217 w 2120484"/>
                  <a:gd name="connsiteY128" fmla="*/ 907875 h 1230915"/>
                  <a:gd name="connsiteX129" fmla="*/ 1572482 w 2120484"/>
                  <a:gd name="connsiteY129" fmla="*/ 917867 h 1230915"/>
                  <a:gd name="connsiteX130" fmla="*/ 1550823 w 2120484"/>
                  <a:gd name="connsiteY130" fmla="*/ 905342 h 1230915"/>
                  <a:gd name="connsiteX131" fmla="*/ 1539974 w 2120484"/>
                  <a:gd name="connsiteY131" fmla="*/ 899093 h 1230915"/>
                  <a:gd name="connsiteX132" fmla="*/ 1545717 w 2120484"/>
                  <a:gd name="connsiteY132" fmla="*/ 889111 h 1230915"/>
                  <a:gd name="connsiteX133" fmla="*/ 1556576 w 2120484"/>
                  <a:gd name="connsiteY133" fmla="*/ 895360 h 1230915"/>
                  <a:gd name="connsiteX134" fmla="*/ 1550823 w 2120484"/>
                  <a:gd name="connsiteY134" fmla="*/ 905342 h 1230915"/>
                  <a:gd name="connsiteX135" fmla="*/ 1529144 w 2120484"/>
                  <a:gd name="connsiteY135" fmla="*/ 892807 h 1230915"/>
                  <a:gd name="connsiteX136" fmla="*/ 1518304 w 2120484"/>
                  <a:gd name="connsiteY136" fmla="*/ 886549 h 1230915"/>
                  <a:gd name="connsiteX137" fmla="*/ 1524000 w 2120484"/>
                  <a:gd name="connsiteY137" fmla="*/ 876576 h 1230915"/>
                  <a:gd name="connsiteX138" fmla="*/ 1534868 w 2120484"/>
                  <a:gd name="connsiteY138" fmla="*/ 882844 h 1230915"/>
                  <a:gd name="connsiteX139" fmla="*/ 1529144 w 2120484"/>
                  <a:gd name="connsiteY139" fmla="*/ 892807 h 1230915"/>
                  <a:gd name="connsiteX140" fmla="*/ 1507407 w 2120484"/>
                  <a:gd name="connsiteY140" fmla="*/ 880281 h 1230915"/>
                  <a:gd name="connsiteX141" fmla="*/ 1496559 w 2120484"/>
                  <a:gd name="connsiteY141" fmla="*/ 874014 h 1230915"/>
                  <a:gd name="connsiteX142" fmla="*/ 1502331 w 2120484"/>
                  <a:gd name="connsiteY142" fmla="*/ 864070 h 1230915"/>
                  <a:gd name="connsiteX143" fmla="*/ 1513180 w 2120484"/>
                  <a:gd name="connsiteY143" fmla="*/ 870337 h 1230915"/>
                  <a:gd name="connsiteX144" fmla="*/ 1507407 w 2120484"/>
                  <a:gd name="connsiteY144" fmla="*/ 880281 h 1230915"/>
                  <a:gd name="connsiteX145" fmla="*/ 1485729 w 2120484"/>
                  <a:gd name="connsiteY145" fmla="*/ 867756 h 1230915"/>
                  <a:gd name="connsiteX146" fmla="*/ 1474908 w 2120484"/>
                  <a:gd name="connsiteY146" fmla="*/ 861517 h 1230915"/>
                  <a:gd name="connsiteX147" fmla="*/ 1480614 w 2120484"/>
                  <a:gd name="connsiteY147" fmla="*/ 851544 h 1230915"/>
                  <a:gd name="connsiteX148" fmla="*/ 1491482 w 2120484"/>
                  <a:gd name="connsiteY148" fmla="*/ 857793 h 1230915"/>
                  <a:gd name="connsiteX149" fmla="*/ 1485729 w 2120484"/>
                  <a:gd name="connsiteY149" fmla="*/ 867756 h 1230915"/>
                  <a:gd name="connsiteX150" fmla="*/ 1464040 w 2120484"/>
                  <a:gd name="connsiteY150" fmla="*/ 855221 h 1230915"/>
                  <a:gd name="connsiteX151" fmla="*/ 1453229 w 2120484"/>
                  <a:gd name="connsiteY151" fmla="*/ 848992 h 1230915"/>
                  <a:gd name="connsiteX152" fmla="*/ 1458973 w 2120484"/>
                  <a:gd name="connsiteY152" fmla="*/ 839010 h 1230915"/>
                  <a:gd name="connsiteX153" fmla="*/ 1469793 w 2120484"/>
                  <a:gd name="connsiteY153" fmla="*/ 845258 h 1230915"/>
                  <a:gd name="connsiteX154" fmla="*/ 1464040 w 2120484"/>
                  <a:gd name="connsiteY154" fmla="*/ 855221 h 1230915"/>
                  <a:gd name="connsiteX155" fmla="*/ 1442342 w 2120484"/>
                  <a:gd name="connsiteY155" fmla="*/ 842705 h 1230915"/>
                  <a:gd name="connsiteX156" fmla="*/ 1431531 w 2120484"/>
                  <a:gd name="connsiteY156" fmla="*/ 836418 h 1230915"/>
                  <a:gd name="connsiteX157" fmla="*/ 1437284 w 2120484"/>
                  <a:gd name="connsiteY157" fmla="*/ 826503 h 1230915"/>
                  <a:gd name="connsiteX158" fmla="*/ 1448105 w 2120484"/>
                  <a:gd name="connsiteY158" fmla="*/ 832752 h 1230915"/>
                  <a:gd name="connsiteX159" fmla="*/ 1442342 w 2120484"/>
                  <a:gd name="connsiteY159" fmla="*/ 842705 h 1230915"/>
                  <a:gd name="connsiteX160" fmla="*/ 1420663 w 2120484"/>
                  <a:gd name="connsiteY160" fmla="*/ 830208 h 1230915"/>
                  <a:gd name="connsiteX161" fmla="*/ 1409843 w 2120484"/>
                  <a:gd name="connsiteY161" fmla="*/ 823951 h 1230915"/>
                  <a:gd name="connsiteX162" fmla="*/ 1415558 w 2120484"/>
                  <a:gd name="connsiteY162" fmla="*/ 813949 h 1230915"/>
                  <a:gd name="connsiteX163" fmla="*/ 1426426 w 2120484"/>
                  <a:gd name="connsiteY163" fmla="*/ 820217 h 1230915"/>
                  <a:gd name="connsiteX164" fmla="*/ 1420663 w 2120484"/>
                  <a:gd name="connsiteY164" fmla="*/ 830208 h 1230915"/>
                  <a:gd name="connsiteX165" fmla="*/ 1398994 w 2120484"/>
                  <a:gd name="connsiteY165" fmla="*/ 817664 h 1230915"/>
                  <a:gd name="connsiteX166" fmla="*/ 1388116 w 2120484"/>
                  <a:gd name="connsiteY166" fmla="*/ 811415 h 1230915"/>
                  <a:gd name="connsiteX167" fmla="*/ 1393870 w 2120484"/>
                  <a:gd name="connsiteY167" fmla="*/ 801453 h 1230915"/>
                  <a:gd name="connsiteX168" fmla="*/ 1404699 w 2120484"/>
                  <a:gd name="connsiteY168" fmla="*/ 807682 h 1230915"/>
                  <a:gd name="connsiteX169" fmla="*/ 1398994 w 2120484"/>
                  <a:gd name="connsiteY169" fmla="*/ 817664 h 1230915"/>
                  <a:gd name="connsiteX170" fmla="*/ 1377258 w 2120484"/>
                  <a:gd name="connsiteY170" fmla="*/ 805148 h 1230915"/>
                  <a:gd name="connsiteX171" fmla="*/ 1366418 w 2120484"/>
                  <a:gd name="connsiteY171" fmla="*/ 798871 h 1230915"/>
                  <a:gd name="connsiteX172" fmla="*/ 1372191 w 2120484"/>
                  <a:gd name="connsiteY172" fmla="*/ 788936 h 1230915"/>
                  <a:gd name="connsiteX173" fmla="*/ 1383059 w 2120484"/>
                  <a:gd name="connsiteY173" fmla="*/ 795204 h 1230915"/>
                  <a:gd name="connsiteX174" fmla="*/ 1377258 w 2120484"/>
                  <a:gd name="connsiteY174" fmla="*/ 805148 h 1230915"/>
                  <a:gd name="connsiteX175" fmla="*/ 1355646 w 2120484"/>
                  <a:gd name="connsiteY175" fmla="*/ 792632 h 1230915"/>
                  <a:gd name="connsiteX176" fmla="*/ 1344778 w 2120484"/>
                  <a:gd name="connsiteY176" fmla="*/ 786384 h 1230915"/>
                  <a:gd name="connsiteX177" fmla="*/ 1350502 w 2120484"/>
                  <a:gd name="connsiteY177" fmla="*/ 776402 h 1230915"/>
                  <a:gd name="connsiteX178" fmla="*/ 1361351 w 2120484"/>
                  <a:gd name="connsiteY178" fmla="*/ 782631 h 1230915"/>
                  <a:gd name="connsiteX179" fmla="*/ 1355646 w 2120484"/>
                  <a:gd name="connsiteY179" fmla="*/ 792632 h 1230915"/>
                  <a:gd name="connsiteX180" fmla="*/ 1333910 w 2120484"/>
                  <a:gd name="connsiteY180" fmla="*/ 780088 h 1230915"/>
                  <a:gd name="connsiteX181" fmla="*/ 1323051 w 2120484"/>
                  <a:gd name="connsiteY181" fmla="*/ 773830 h 1230915"/>
                  <a:gd name="connsiteX182" fmla="*/ 1328852 w 2120484"/>
                  <a:gd name="connsiteY182" fmla="*/ 763896 h 1230915"/>
                  <a:gd name="connsiteX183" fmla="*/ 1339672 w 2120484"/>
                  <a:gd name="connsiteY183" fmla="*/ 770172 h 1230915"/>
                  <a:gd name="connsiteX184" fmla="*/ 1333910 w 2120484"/>
                  <a:gd name="connsiteY184" fmla="*/ 780088 h 1230915"/>
                  <a:gd name="connsiteX185" fmla="*/ 1312212 w 2120484"/>
                  <a:gd name="connsiteY185" fmla="*/ 767572 h 1230915"/>
                  <a:gd name="connsiteX186" fmla="*/ 1301382 w 2120484"/>
                  <a:gd name="connsiteY186" fmla="*/ 761343 h 1230915"/>
                  <a:gd name="connsiteX187" fmla="*/ 1307116 w 2120484"/>
                  <a:gd name="connsiteY187" fmla="*/ 751360 h 1230915"/>
                  <a:gd name="connsiteX188" fmla="*/ 1317955 w 2120484"/>
                  <a:gd name="connsiteY188" fmla="*/ 757609 h 1230915"/>
                  <a:gd name="connsiteX189" fmla="*/ 1312212 w 2120484"/>
                  <a:gd name="connsiteY189" fmla="*/ 767572 h 1230915"/>
                  <a:gd name="connsiteX190" fmla="*/ 1290542 w 2120484"/>
                  <a:gd name="connsiteY190" fmla="*/ 755056 h 1230915"/>
                  <a:gd name="connsiteX191" fmla="*/ 1279693 w 2120484"/>
                  <a:gd name="connsiteY191" fmla="*/ 748817 h 1230915"/>
                  <a:gd name="connsiteX192" fmla="*/ 1285447 w 2120484"/>
                  <a:gd name="connsiteY192" fmla="*/ 738816 h 1230915"/>
                  <a:gd name="connsiteX193" fmla="*/ 1296267 w 2120484"/>
                  <a:gd name="connsiteY193" fmla="*/ 745083 h 1230915"/>
                  <a:gd name="connsiteX194" fmla="*/ 1290542 w 2120484"/>
                  <a:gd name="connsiteY194" fmla="*/ 755056 h 1230915"/>
                  <a:gd name="connsiteX195" fmla="*/ 1268844 w 2120484"/>
                  <a:gd name="connsiteY195" fmla="*/ 742521 h 1230915"/>
                  <a:gd name="connsiteX196" fmla="*/ 1258005 w 2120484"/>
                  <a:gd name="connsiteY196" fmla="*/ 736235 h 1230915"/>
                  <a:gd name="connsiteX197" fmla="*/ 1263777 w 2120484"/>
                  <a:gd name="connsiteY197" fmla="*/ 726300 h 1230915"/>
                  <a:gd name="connsiteX198" fmla="*/ 1274578 w 2120484"/>
                  <a:gd name="connsiteY198" fmla="*/ 732586 h 1230915"/>
                  <a:gd name="connsiteX199" fmla="*/ 1268844 w 2120484"/>
                  <a:gd name="connsiteY199" fmla="*/ 742521 h 1230915"/>
                  <a:gd name="connsiteX200" fmla="*/ 1247156 w 2120484"/>
                  <a:gd name="connsiteY200" fmla="*/ 730034 h 1230915"/>
                  <a:gd name="connsiteX201" fmla="*/ 1236316 w 2120484"/>
                  <a:gd name="connsiteY201" fmla="*/ 723757 h 1230915"/>
                  <a:gd name="connsiteX202" fmla="*/ 1242051 w 2120484"/>
                  <a:gd name="connsiteY202" fmla="*/ 713794 h 1230915"/>
                  <a:gd name="connsiteX203" fmla="*/ 1252899 w 2120484"/>
                  <a:gd name="connsiteY203" fmla="*/ 720033 h 1230915"/>
                  <a:gd name="connsiteX204" fmla="*/ 1247156 w 2120484"/>
                  <a:gd name="connsiteY204" fmla="*/ 730034 h 1230915"/>
                  <a:gd name="connsiteX205" fmla="*/ 1225496 w 2120484"/>
                  <a:gd name="connsiteY205" fmla="*/ 717480 h 1230915"/>
                  <a:gd name="connsiteX206" fmla="*/ 1214619 w 2120484"/>
                  <a:gd name="connsiteY206" fmla="*/ 711241 h 1230915"/>
                  <a:gd name="connsiteX207" fmla="*/ 1220372 w 2120484"/>
                  <a:gd name="connsiteY207" fmla="*/ 701249 h 1230915"/>
                  <a:gd name="connsiteX208" fmla="*/ 1231202 w 2120484"/>
                  <a:gd name="connsiteY208" fmla="*/ 707546 h 1230915"/>
                  <a:gd name="connsiteX209" fmla="*/ 1225496 w 2120484"/>
                  <a:gd name="connsiteY209" fmla="*/ 717480 h 1230915"/>
                  <a:gd name="connsiteX210" fmla="*/ 1203760 w 2120484"/>
                  <a:gd name="connsiteY210" fmla="*/ 704945 h 1230915"/>
                  <a:gd name="connsiteX211" fmla="*/ 1192921 w 2120484"/>
                  <a:gd name="connsiteY211" fmla="*/ 698697 h 1230915"/>
                  <a:gd name="connsiteX212" fmla="*/ 1198702 w 2120484"/>
                  <a:gd name="connsiteY212" fmla="*/ 688743 h 1230915"/>
                  <a:gd name="connsiteX213" fmla="*/ 1209551 w 2120484"/>
                  <a:gd name="connsiteY213" fmla="*/ 695029 h 1230915"/>
                  <a:gd name="connsiteX214" fmla="*/ 1203760 w 2120484"/>
                  <a:gd name="connsiteY214" fmla="*/ 704945 h 1230915"/>
                  <a:gd name="connsiteX215" fmla="*/ 1182100 w 2120484"/>
                  <a:gd name="connsiteY215" fmla="*/ 692439 h 1230915"/>
                  <a:gd name="connsiteX216" fmla="*/ 1171242 w 2120484"/>
                  <a:gd name="connsiteY216" fmla="*/ 686181 h 1230915"/>
                  <a:gd name="connsiteX217" fmla="*/ 1176995 w 2120484"/>
                  <a:gd name="connsiteY217" fmla="*/ 676208 h 1230915"/>
                  <a:gd name="connsiteX218" fmla="*/ 1187806 w 2120484"/>
                  <a:gd name="connsiteY218" fmla="*/ 682476 h 1230915"/>
                  <a:gd name="connsiteX219" fmla="*/ 1182100 w 2120484"/>
                  <a:gd name="connsiteY219" fmla="*/ 692439 h 1230915"/>
                  <a:gd name="connsiteX220" fmla="*/ 1160421 w 2120484"/>
                  <a:gd name="connsiteY220" fmla="*/ 679913 h 1230915"/>
                  <a:gd name="connsiteX221" fmla="*/ 1149572 w 2120484"/>
                  <a:gd name="connsiteY221" fmla="*/ 673684 h 1230915"/>
                  <a:gd name="connsiteX222" fmla="*/ 1155325 w 2120484"/>
                  <a:gd name="connsiteY222" fmla="*/ 663702 h 1230915"/>
                  <a:gd name="connsiteX223" fmla="*/ 1166175 w 2120484"/>
                  <a:gd name="connsiteY223" fmla="*/ 669941 h 1230915"/>
                  <a:gd name="connsiteX224" fmla="*/ 1160421 w 2120484"/>
                  <a:gd name="connsiteY224" fmla="*/ 679913 h 1230915"/>
                  <a:gd name="connsiteX225" fmla="*/ 1138704 w 2120484"/>
                  <a:gd name="connsiteY225" fmla="*/ 667369 h 1230915"/>
                  <a:gd name="connsiteX226" fmla="*/ 1127865 w 2120484"/>
                  <a:gd name="connsiteY226" fmla="*/ 661111 h 1230915"/>
                  <a:gd name="connsiteX227" fmla="*/ 1133627 w 2120484"/>
                  <a:gd name="connsiteY227" fmla="*/ 651195 h 1230915"/>
                  <a:gd name="connsiteX228" fmla="*/ 1144476 w 2120484"/>
                  <a:gd name="connsiteY228" fmla="*/ 657453 h 1230915"/>
                  <a:gd name="connsiteX229" fmla="*/ 1138704 w 2120484"/>
                  <a:gd name="connsiteY229" fmla="*/ 667369 h 1230915"/>
                  <a:gd name="connsiteX230" fmla="*/ 1117035 w 2120484"/>
                  <a:gd name="connsiteY230" fmla="*/ 654863 h 1230915"/>
                  <a:gd name="connsiteX231" fmla="*/ 1106176 w 2120484"/>
                  <a:gd name="connsiteY231" fmla="*/ 648624 h 1230915"/>
                  <a:gd name="connsiteX232" fmla="*/ 1111910 w 2120484"/>
                  <a:gd name="connsiteY232" fmla="*/ 638651 h 1230915"/>
                  <a:gd name="connsiteX233" fmla="*/ 1122759 w 2120484"/>
                  <a:gd name="connsiteY233" fmla="*/ 644899 h 1230915"/>
                  <a:gd name="connsiteX234" fmla="*/ 1117035 w 2120484"/>
                  <a:gd name="connsiteY234" fmla="*/ 654863 h 1230915"/>
                  <a:gd name="connsiteX235" fmla="*/ 1095308 w 2120484"/>
                  <a:gd name="connsiteY235" fmla="*/ 642356 h 1230915"/>
                  <a:gd name="connsiteX236" fmla="*/ 1084479 w 2120484"/>
                  <a:gd name="connsiteY236" fmla="*/ 636080 h 1230915"/>
                  <a:gd name="connsiteX237" fmla="*/ 1090231 w 2120484"/>
                  <a:gd name="connsiteY237" fmla="*/ 626155 h 1230915"/>
                  <a:gd name="connsiteX238" fmla="*/ 1101100 w 2120484"/>
                  <a:gd name="connsiteY238" fmla="*/ 632412 h 1230915"/>
                  <a:gd name="connsiteX239" fmla="*/ 1095308 w 2120484"/>
                  <a:gd name="connsiteY239" fmla="*/ 642356 h 1230915"/>
                  <a:gd name="connsiteX240" fmla="*/ 1073620 w 2120484"/>
                  <a:gd name="connsiteY240" fmla="*/ 629860 h 1230915"/>
                  <a:gd name="connsiteX241" fmla="*/ 1062800 w 2120484"/>
                  <a:gd name="connsiteY241" fmla="*/ 623592 h 1230915"/>
                  <a:gd name="connsiteX242" fmla="*/ 1068534 w 2120484"/>
                  <a:gd name="connsiteY242" fmla="*/ 613601 h 1230915"/>
                  <a:gd name="connsiteX243" fmla="*/ 1079373 w 2120484"/>
                  <a:gd name="connsiteY243" fmla="*/ 619849 h 1230915"/>
                  <a:gd name="connsiteX244" fmla="*/ 1073620 w 2120484"/>
                  <a:gd name="connsiteY244" fmla="*/ 629860 h 1230915"/>
                  <a:gd name="connsiteX245" fmla="*/ 1051979 w 2120484"/>
                  <a:gd name="connsiteY245" fmla="*/ 617325 h 1230915"/>
                  <a:gd name="connsiteX246" fmla="*/ 1041130 w 2120484"/>
                  <a:gd name="connsiteY246" fmla="*/ 611057 h 1230915"/>
                  <a:gd name="connsiteX247" fmla="*/ 1046855 w 2120484"/>
                  <a:gd name="connsiteY247" fmla="*/ 601065 h 1230915"/>
                  <a:gd name="connsiteX248" fmla="*/ 1057723 w 2120484"/>
                  <a:gd name="connsiteY248" fmla="*/ 607314 h 1230915"/>
                  <a:gd name="connsiteX249" fmla="*/ 1051979 w 2120484"/>
                  <a:gd name="connsiteY249" fmla="*/ 617325 h 1230915"/>
                  <a:gd name="connsiteX250" fmla="*/ 1030234 w 2120484"/>
                  <a:gd name="connsiteY250" fmla="*/ 604771 h 1230915"/>
                  <a:gd name="connsiteX251" fmla="*/ 1019423 w 2120484"/>
                  <a:gd name="connsiteY251" fmla="*/ 598494 h 1230915"/>
                  <a:gd name="connsiteX252" fmla="*/ 1025176 w 2120484"/>
                  <a:gd name="connsiteY252" fmla="*/ 588559 h 1230915"/>
                  <a:gd name="connsiteX253" fmla="*/ 1036044 w 2120484"/>
                  <a:gd name="connsiteY253" fmla="*/ 594845 h 1230915"/>
                  <a:gd name="connsiteX254" fmla="*/ 1030234 w 2120484"/>
                  <a:gd name="connsiteY254" fmla="*/ 604771 h 1230915"/>
                  <a:gd name="connsiteX255" fmla="*/ 1008593 w 2120484"/>
                  <a:gd name="connsiteY255" fmla="*/ 592264 h 1230915"/>
                  <a:gd name="connsiteX256" fmla="*/ 997734 w 2120484"/>
                  <a:gd name="connsiteY256" fmla="*/ 586026 h 1230915"/>
                  <a:gd name="connsiteX257" fmla="*/ 1003449 w 2120484"/>
                  <a:gd name="connsiteY257" fmla="*/ 576053 h 1230915"/>
                  <a:gd name="connsiteX258" fmla="*/ 1014336 w 2120484"/>
                  <a:gd name="connsiteY258" fmla="*/ 582282 h 1230915"/>
                  <a:gd name="connsiteX259" fmla="*/ 1008593 w 2120484"/>
                  <a:gd name="connsiteY259" fmla="*/ 592264 h 1230915"/>
                  <a:gd name="connsiteX260" fmla="*/ 986876 w 2120484"/>
                  <a:gd name="connsiteY260" fmla="*/ 579739 h 1230915"/>
                  <a:gd name="connsiteX261" fmla="*/ 976036 w 2120484"/>
                  <a:gd name="connsiteY261" fmla="*/ 573472 h 1230915"/>
                  <a:gd name="connsiteX262" fmla="*/ 981761 w 2120484"/>
                  <a:gd name="connsiteY262" fmla="*/ 563508 h 1230915"/>
                  <a:gd name="connsiteX263" fmla="*/ 992629 w 2120484"/>
                  <a:gd name="connsiteY263" fmla="*/ 569766 h 1230915"/>
                  <a:gd name="connsiteX264" fmla="*/ 986876 w 2120484"/>
                  <a:gd name="connsiteY264" fmla="*/ 579739 h 1230915"/>
                  <a:gd name="connsiteX265" fmla="*/ 965187 w 2120484"/>
                  <a:gd name="connsiteY265" fmla="*/ 567213 h 1230915"/>
                  <a:gd name="connsiteX266" fmla="*/ 954348 w 2120484"/>
                  <a:gd name="connsiteY266" fmla="*/ 560956 h 1230915"/>
                  <a:gd name="connsiteX267" fmla="*/ 960111 w 2120484"/>
                  <a:gd name="connsiteY267" fmla="*/ 551021 h 1230915"/>
                  <a:gd name="connsiteX268" fmla="*/ 970940 w 2120484"/>
                  <a:gd name="connsiteY268" fmla="*/ 557270 h 1230915"/>
                  <a:gd name="connsiteX269" fmla="*/ 965187 w 2120484"/>
                  <a:gd name="connsiteY269" fmla="*/ 567213 h 1230915"/>
                  <a:gd name="connsiteX270" fmla="*/ 943528 w 2120484"/>
                  <a:gd name="connsiteY270" fmla="*/ 554707 h 1230915"/>
                  <a:gd name="connsiteX271" fmla="*/ 932669 w 2120484"/>
                  <a:gd name="connsiteY271" fmla="*/ 548430 h 1230915"/>
                  <a:gd name="connsiteX272" fmla="*/ 938413 w 2120484"/>
                  <a:gd name="connsiteY272" fmla="*/ 538477 h 1230915"/>
                  <a:gd name="connsiteX273" fmla="*/ 949252 w 2120484"/>
                  <a:gd name="connsiteY273" fmla="*/ 544735 h 1230915"/>
                  <a:gd name="connsiteX274" fmla="*/ 943528 w 2120484"/>
                  <a:gd name="connsiteY274" fmla="*/ 554707 h 1230915"/>
                  <a:gd name="connsiteX275" fmla="*/ 921820 w 2120484"/>
                  <a:gd name="connsiteY275" fmla="*/ 542172 h 1230915"/>
                  <a:gd name="connsiteX276" fmla="*/ 910971 w 2120484"/>
                  <a:gd name="connsiteY276" fmla="*/ 535934 h 1230915"/>
                  <a:gd name="connsiteX277" fmla="*/ 916715 w 2120484"/>
                  <a:gd name="connsiteY277" fmla="*/ 525970 h 1230915"/>
                  <a:gd name="connsiteX278" fmla="*/ 927573 w 2120484"/>
                  <a:gd name="connsiteY278" fmla="*/ 532219 h 1230915"/>
                  <a:gd name="connsiteX279" fmla="*/ 921820 w 2120484"/>
                  <a:gd name="connsiteY279" fmla="*/ 542172 h 1230915"/>
                  <a:gd name="connsiteX280" fmla="*/ 900151 w 2120484"/>
                  <a:gd name="connsiteY280" fmla="*/ 529657 h 1230915"/>
                  <a:gd name="connsiteX281" fmla="*/ 889292 w 2120484"/>
                  <a:gd name="connsiteY281" fmla="*/ 523399 h 1230915"/>
                  <a:gd name="connsiteX282" fmla="*/ 895045 w 2120484"/>
                  <a:gd name="connsiteY282" fmla="*/ 513454 h 1230915"/>
                  <a:gd name="connsiteX283" fmla="*/ 905866 w 2120484"/>
                  <a:gd name="connsiteY283" fmla="*/ 519693 h 1230915"/>
                  <a:gd name="connsiteX284" fmla="*/ 900151 w 2120484"/>
                  <a:gd name="connsiteY284" fmla="*/ 529657 h 1230915"/>
                  <a:gd name="connsiteX285" fmla="*/ 878434 w 2120484"/>
                  <a:gd name="connsiteY285" fmla="*/ 517141 h 1230915"/>
                  <a:gd name="connsiteX286" fmla="*/ 867566 w 2120484"/>
                  <a:gd name="connsiteY286" fmla="*/ 510902 h 1230915"/>
                  <a:gd name="connsiteX287" fmla="*/ 873319 w 2120484"/>
                  <a:gd name="connsiteY287" fmla="*/ 500891 h 1230915"/>
                  <a:gd name="connsiteX288" fmla="*/ 884187 w 2120484"/>
                  <a:gd name="connsiteY288" fmla="*/ 507159 h 1230915"/>
                  <a:gd name="connsiteX289" fmla="*/ 878434 w 2120484"/>
                  <a:gd name="connsiteY289" fmla="*/ 517141 h 1230915"/>
                  <a:gd name="connsiteX290" fmla="*/ 856755 w 2120484"/>
                  <a:gd name="connsiteY290" fmla="*/ 504615 h 1230915"/>
                  <a:gd name="connsiteX291" fmla="*/ 845915 w 2120484"/>
                  <a:gd name="connsiteY291" fmla="*/ 498310 h 1230915"/>
                  <a:gd name="connsiteX292" fmla="*/ 851650 w 2120484"/>
                  <a:gd name="connsiteY292" fmla="*/ 488385 h 1230915"/>
                  <a:gd name="connsiteX293" fmla="*/ 862517 w 2120484"/>
                  <a:gd name="connsiteY293" fmla="*/ 494643 h 1230915"/>
                  <a:gd name="connsiteX294" fmla="*/ 856755 w 2120484"/>
                  <a:gd name="connsiteY294" fmla="*/ 504615 h 1230915"/>
                  <a:gd name="connsiteX295" fmla="*/ 835076 w 2120484"/>
                  <a:gd name="connsiteY295" fmla="*/ 492071 h 1230915"/>
                  <a:gd name="connsiteX296" fmla="*/ 824236 w 2120484"/>
                  <a:gd name="connsiteY296" fmla="*/ 485804 h 1230915"/>
                  <a:gd name="connsiteX297" fmla="*/ 829951 w 2120484"/>
                  <a:gd name="connsiteY297" fmla="*/ 475869 h 1230915"/>
                  <a:gd name="connsiteX298" fmla="*/ 840800 w 2120484"/>
                  <a:gd name="connsiteY298" fmla="*/ 482108 h 1230915"/>
                  <a:gd name="connsiteX299" fmla="*/ 835076 w 2120484"/>
                  <a:gd name="connsiteY299" fmla="*/ 492071 h 1230915"/>
                  <a:gd name="connsiteX300" fmla="*/ 813368 w 2120484"/>
                  <a:gd name="connsiteY300" fmla="*/ 479545 h 1230915"/>
                  <a:gd name="connsiteX301" fmla="*/ 802519 w 2120484"/>
                  <a:gd name="connsiteY301" fmla="*/ 473297 h 1230915"/>
                  <a:gd name="connsiteX302" fmla="*/ 808272 w 2120484"/>
                  <a:gd name="connsiteY302" fmla="*/ 463362 h 1230915"/>
                  <a:gd name="connsiteX303" fmla="*/ 819131 w 2120484"/>
                  <a:gd name="connsiteY303" fmla="*/ 469611 h 1230915"/>
                  <a:gd name="connsiteX304" fmla="*/ 813368 w 2120484"/>
                  <a:gd name="connsiteY304" fmla="*/ 479545 h 1230915"/>
                  <a:gd name="connsiteX305" fmla="*/ 791670 w 2120484"/>
                  <a:gd name="connsiteY305" fmla="*/ 467039 h 1230915"/>
                  <a:gd name="connsiteX306" fmla="*/ 780840 w 2120484"/>
                  <a:gd name="connsiteY306" fmla="*/ 460781 h 1230915"/>
                  <a:gd name="connsiteX307" fmla="*/ 786565 w 2120484"/>
                  <a:gd name="connsiteY307" fmla="*/ 450809 h 1230915"/>
                  <a:gd name="connsiteX308" fmla="*/ 797423 w 2120484"/>
                  <a:gd name="connsiteY308" fmla="*/ 457076 h 1230915"/>
                  <a:gd name="connsiteX309" fmla="*/ 791670 w 2120484"/>
                  <a:gd name="connsiteY309" fmla="*/ 467039 h 1230915"/>
                  <a:gd name="connsiteX310" fmla="*/ 769991 w 2120484"/>
                  <a:gd name="connsiteY310" fmla="*/ 454523 h 1230915"/>
                  <a:gd name="connsiteX311" fmla="*/ 759133 w 2120484"/>
                  <a:gd name="connsiteY311" fmla="*/ 448256 h 1230915"/>
                  <a:gd name="connsiteX312" fmla="*/ 764877 w 2120484"/>
                  <a:gd name="connsiteY312" fmla="*/ 438302 h 1230915"/>
                  <a:gd name="connsiteX313" fmla="*/ 775735 w 2120484"/>
                  <a:gd name="connsiteY313" fmla="*/ 444541 h 1230915"/>
                  <a:gd name="connsiteX314" fmla="*/ 769991 w 2120484"/>
                  <a:gd name="connsiteY314" fmla="*/ 454523 h 1230915"/>
                  <a:gd name="connsiteX315" fmla="*/ 748313 w 2120484"/>
                  <a:gd name="connsiteY315" fmla="*/ 442017 h 1230915"/>
                  <a:gd name="connsiteX316" fmla="*/ 737454 w 2120484"/>
                  <a:gd name="connsiteY316" fmla="*/ 435740 h 1230915"/>
                  <a:gd name="connsiteX317" fmla="*/ 743207 w 2120484"/>
                  <a:gd name="connsiteY317" fmla="*/ 425777 h 1230915"/>
                  <a:gd name="connsiteX318" fmla="*/ 754047 w 2120484"/>
                  <a:gd name="connsiteY318" fmla="*/ 432054 h 1230915"/>
                  <a:gd name="connsiteX319" fmla="*/ 748313 w 2120484"/>
                  <a:gd name="connsiteY319" fmla="*/ 442017 h 1230915"/>
                  <a:gd name="connsiteX320" fmla="*/ 726634 w 2120484"/>
                  <a:gd name="connsiteY320" fmla="*/ 429444 h 1230915"/>
                  <a:gd name="connsiteX321" fmla="*/ 715785 w 2120484"/>
                  <a:gd name="connsiteY321" fmla="*/ 423215 h 1230915"/>
                  <a:gd name="connsiteX322" fmla="*/ 721509 w 2120484"/>
                  <a:gd name="connsiteY322" fmla="*/ 413252 h 1230915"/>
                  <a:gd name="connsiteX323" fmla="*/ 732349 w 2120484"/>
                  <a:gd name="connsiteY323" fmla="*/ 419519 h 1230915"/>
                  <a:gd name="connsiteX324" fmla="*/ 726634 w 2120484"/>
                  <a:gd name="connsiteY324" fmla="*/ 429444 h 1230915"/>
                  <a:gd name="connsiteX325" fmla="*/ 704917 w 2120484"/>
                  <a:gd name="connsiteY325" fmla="*/ 416938 h 1230915"/>
                  <a:gd name="connsiteX326" fmla="*/ 694077 w 2120484"/>
                  <a:gd name="connsiteY326" fmla="*/ 410689 h 1230915"/>
                  <a:gd name="connsiteX327" fmla="*/ 699821 w 2120484"/>
                  <a:gd name="connsiteY327" fmla="*/ 400764 h 1230915"/>
                  <a:gd name="connsiteX328" fmla="*/ 710670 w 2120484"/>
                  <a:gd name="connsiteY328" fmla="*/ 406975 h 1230915"/>
                  <a:gd name="connsiteX329" fmla="*/ 704917 w 2120484"/>
                  <a:gd name="connsiteY329" fmla="*/ 416938 h 1230915"/>
                  <a:gd name="connsiteX330" fmla="*/ 683266 w 2120484"/>
                  <a:gd name="connsiteY330" fmla="*/ 404412 h 1230915"/>
                  <a:gd name="connsiteX331" fmla="*/ 672370 w 2120484"/>
                  <a:gd name="connsiteY331" fmla="*/ 398173 h 1230915"/>
                  <a:gd name="connsiteX332" fmla="*/ 678104 w 2120484"/>
                  <a:gd name="connsiteY332" fmla="*/ 388172 h 1230915"/>
                  <a:gd name="connsiteX333" fmla="*/ 688982 w 2120484"/>
                  <a:gd name="connsiteY333" fmla="*/ 394440 h 1230915"/>
                  <a:gd name="connsiteX334" fmla="*/ 683266 w 2120484"/>
                  <a:gd name="connsiteY334" fmla="*/ 404412 h 1230915"/>
                  <a:gd name="connsiteX335" fmla="*/ 661511 w 2120484"/>
                  <a:gd name="connsiteY335" fmla="*/ 391896 h 1230915"/>
                  <a:gd name="connsiteX336" fmla="*/ 650691 w 2120484"/>
                  <a:gd name="connsiteY336" fmla="*/ 385639 h 1230915"/>
                  <a:gd name="connsiteX337" fmla="*/ 656463 w 2120484"/>
                  <a:gd name="connsiteY337" fmla="*/ 375685 h 1230915"/>
                  <a:gd name="connsiteX338" fmla="*/ 667283 w 2120484"/>
                  <a:gd name="connsiteY338" fmla="*/ 381962 h 1230915"/>
                  <a:gd name="connsiteX339" fmla="*/ 661511 w 2120484"/>
                  <a:gd name="connsiteY339" fmla="*/ 391896 h 1230915"/>
                  <a:gd name="connsiteX340" fmla="*/ 639861 w 2120484"/>
                  <a:gd name="connsiteY340" fmla="*/ 379390 h 1230915"/>
                  <a:gd name="connsiteX341" fmla="*/ 629003 w 2120484"/>
                  <a:gd name="connsiteY341" fmla="*/ 373094 h 1230915"/>
                  <a:gd name="connsiteX342" fmla="*/ 634755 w 2120484"/>
                  <a:gd name="connsiteY342" fmla="*/ 363179 h 1230915"/>
                  <a:gd name="connsiteX343" fmla="*/ 645595 w 2120484"/>
                  <a:gd name="connsiteY343" fmla="*/ 369408 h 1230915"/>
                  <a:gd name="connsiteX344" fmla="*/ 639861 w 2120484"/>
                  <a:gd name="connsiteY344" fmla="*/ 379390 h 1230915"/>
                  <a:gd name="connsiteX345" fmla="*/ 618144 w 2120484"/>
                  <a:gd name="connsiteY345" fmla="*/ 366855 h 1230915"/>
                  <a:gd name="connsiteX346" fmla="*/ 607333 w 2120484"/>
                  <a:gd name="connsiteY346" fmla="*/ 360616 h 1230915"/>
                  <a:gd name="connsiteX347" fmla="*/ 613058 w 2120484"/>
                  <a:gd name="connsiteY347" fmla="*/ 350644 h 1230915"/>
                  <a:gd name="connsiteX348" fmla="*/ 623907 w 2120484"/>
                  <a:gd name="connsiteY348" fmla="*/ 356911 h 1230915"/>
                  <a:gd name="connsiteX349" fmla="*/ 618144 w 2120484"/>
                  <a:gd name="connsiteY349" fmla="*/ 366855 h 1230915"/>
                  <a:gd name="connsiteX350" fmla="*/ 596475 w 2120484"/>
                  <a:gd name="connsiteY350" fmla="*/ 354320 h 1230915"/>
                  <a:gd name="connsiteX351" fmla="*/ 585635 w 2120484"/>
                  <a:gd name="connsiteY351" fmla="*/ 348072 h 1230915"/>
                  <a:gd name="connsiteX352" fmla="*/ 591379 w 2120484"/>
                  <a:gd name="connsiteY352" fmla="*/ 338080 h 1230915"/>
                  <a:gd name="connsiteX353" fmla="*/ 602209 w 2120484"/>
                  <a:gd name="connsiteY353" fmla="*/ 344395 h 1230915"/>
                  <a:gd name="connsiteX354" fmla="*/ 596475 w 2120484"/>
                  <a:gd name="connsiteY354" fmla="*/ 354320 h 1230915"/>
                  <a:gd name="connsiteX355" fmla="*/ 574767 w 2120484"/>
                  <a:gd name="connsiteY355" fmla="*/ 341824 h 1230915"/>
                  <a:gd name="connsiteX356" fmla="*/ 563947 w 2120484"/>
                  <a:gd name="connsiteY356" fmla="*/ 335537 h 1230915"/>
                  <a:gd name="connsiteX357" fmla="*/ 569652 w 2120484"/>
                  <a:gd name="connsiteY357" fmla="*/ 325603 h 1230915"/>
                  <a:gd name="connsiteX358" fmla="*/ 580520 w 2120484"/>
                  <a:gd name="connsiteY358" fmla="*/ 331832 h 1230915"/>
                  <a:gd name="connsiteX359" fmla="*/ 574767 w 2120484"/>
                  <a:gd name="connsiteY359" fmla="*/ 341824 h 1230915"/>
                  <a:gd name="connsiteX360" fmla="*/ 553117 w 2120484"/>
                  <a:gd name="connsiteY360" fmla="*/ 329289 h 1230915"/>
                  <a:gd name="connsiteX361" fmla="*/ 542277 w 2120484"/>
                  <a:gd name="connsiteY361" fmla="*/ 323021 h 1230915"/>
                  <a:gd name="connsiteX362" fmla="*/ 547973 w 2120484"/>
                  <a:gd name="connsiteY362" fmla="*/ 313058 h 1230915"/>
                  <a:gd name="connsiteX363" fmla="*/ 558851 w 2120484"/>
                  <a:gd name="connsiteY363" fmla="*/ 319326 h 1230915"/>
                  <a:gd name="connsiteX364" fmla="*/ 553117 w 2120484"/>
                  <a:gd name="connsiteY364" fmla="*/ 329289 h 1230915"/>
                  <a:gd name="connsiteX365" fmla="*/ 531428 w 2120484"/>
                  <a:gd name="connsiteY365" fmla="*/ 316725 h 1230915"/>
                  <a:gd name="connsiteX366" fmla="*/ 520579 w 2120484"/>
                  <a:gd name="connsiteY366" fmla="*/ 310515 h 1230915"/>
                  <a:gd name="connsiteX367" fmla="*/ 526314 w 2120484"/>
                  <a:gd name="connsiteY367" fmla="*/ 300542 h 1230915"/>
                  <a:gd name="connsiteX368" fmla="*/ 537162 w 2120484"/>
                  <a:gd name="connsiteY368" fmla="*/ 306829 h 1230915"/>
                  <a:gd name="connsiteX369" fmla="*/ 531428 w 2120484"/>
                  <a:gd name="connsiteY369" fmla="*/ 316725 h 1230915"/>
                  <a:gd name="connsiteX370" fmla="*/ 509702 w 2120484"/>
                  <a:gd name="connsiteY370" fmla="*/ 304228 h 1230915"/>
                  <a:gd name="connsiteX371" fmla="*/ 498853 w 2120484"/>
                  <a:gd name="connsiteY371" fmla="*/ 297970 h 1230915"/>
                  <a:gd name="connsiteX372" fmla="*/ 504597 w 2120484"/>
                  <a:gd name="connsiteY372" fmla="*/ 288055 h 1230915"/>
                  <a:gd name="connsiteX373" fmla="*/ 515445 w 2120484"/>
                  <a:gd name="connsiteY373" fmla="*/ 294294 h 1230915"/>
                  <a:gd name="connsiteX374" fmla="*/ 509702 w 2120484"/>
                  <a:gd name="connsiteY374" fmla="*/ 304228 h 1230915"/>
                  <a:gd name="connsiteX375" fmla="*/ 488023 w 2120484"/>
                  <a:gd name="connsiteY375" fmla="*/ 291741 h 1230915"/>
                  <a:gd name="connsiteX376" fmla="*/ 477183 w 2120484"/>
                  <a:gd name="connsiteY376" fmla="*/ 285464 h 1230915"/>
                  <a:gd name="connsiteX377" fmla="*/ 482898 w 2120484"/>
                  <a:gd name="connsiteY377" fmla="*/ 275491 h 1230915"/>
                  <a:gd name="connsiteX378" fmla="*/ 493786 w 2120484"/>
                  <a:gd name="connsiteY378" fmla="*/ 281759 h 1230915"/>
                  <a:gd name="connsiteX379" fmla="*/ 488023 w 2120484"/>
                  <a:gd name="connsiteY379" fmla="*/ 291741 h 1230915"/>
                  <a:gd name="connsiteX380" fmla="*/ 466315 w 2120484"/>
                  <a:gd name="connsiteY380" fmla="*/ 279178 h 1230915"/>
                  <a:gd name="connsiteX381" fmla="*/ 455476 w 2120484"/>
                  <a:gd name="connsiteY381" fmla="*/ 272939 h 1230915"/>
                  <a:gd name="connsiteX382" fmla="*/ 461220 w 2120484"/>
                  <a:gd name="connsiteY382" fmla="*/ 262976 h 1230915"/>
                  <a:gd name="connsiteX383" fmla="*/ 472088 w 2120484"/>
                  <a:gd name="connsiteY383" fmla="*/ 269243 h 1230915"/>
                  <a:gd name="connsiteX384" fmla="*/ 466315 w 2120484"/>
                  <a:gd name="connsiteY384" fmla="*/ 279178 h 1230915"/>
                  <a:gd name="connsiteX385" fmla="*/ 444656 w 2120484"/>
                  <a:gd name="connsiteY385" fmla="*/ 266671 h 1230915"/>
                  <a:gd name="connsiteX386" fmla="*/ 433816 w 2120484"/>
                  <a:gd name="connsiteY386" fmla="*/ 260394 h 1230915"/>
                  <a:gd name="connsiteX387" fmla="*/ 439541 w 2120484"/>
                  <a:gd name="connsiteY387" fmla="*/ 250469 h 1230915"/>
                  <a:gd name="connsiteX388" fmla="*/ 450409 w 2120484"/>
                  <a:gd name="connsiteY388" fmla="*/ 256727 h 1230915"/>
                  <a:gd name="connsiteX389" fmla="*/ 444656 w 2120484"/>
                  <a:gd name="connsiteY389" fmla="*/ 266671 h 1230915"/>
                  <a:gd name="connsiteX390" fmla="*/ 422977 w 2120484"/>
                  <a:gd name="connsiteY390" fmla="*/ 254165 h 1230915"/>
                  <a:gd name="connsiteX391" fmla="*/ 412118 w 2120484"/>
                  <a:gd name="connsiteY391" fmla="*/ 247888 h 1230915"/>
                  <a:gd name="connsiteX392" fmla="*/ 417862 w 2120484"/>
                  <a:gd name="connsiteY392" fmla="*/ 237915 h 1230915"/>
                  <a:gd name="connsiteX393" fmla="*/ 428701 w 2120484"/>
                  <a:gd name="connsiteY393" fmla="*/ 244173 h 1230915"/>
                  <a:gd name="connsiteX394" fmla="*/ 422977 w 2120484"/>
                  <a:gd name="connsiteY394" fmla="*/ 254165 h 1230915"/>
                  <a:gd name="connsiteX395" fmla="*/ 401260 w 2120484"/>
                  <a:gd name="connsiteY395" fmla="*/ 241630 h 1230915"/>
                  <a:gd name="connsiteX396" fmla="*/ 390411 w 2120484"/>
                  <a:gd name="connsiteY396" fmla="*/ 235382 h 1230915"/>
                  <a:gd name="connsiteX397" fmla="*/ 396164 w 2120484"/>
                  <a:gd name="connsiteY397" fmla="*/ 225390 h 1230915"/>
                  <a:gd name="connsiteX398" fmla="*/ 407013 w 2120484"/>
                  <a:gd name="connsiteY398" fmla="*/ 231695 h 1230915"/>
                  <a:gd name="connsiteX399" fmla="*/ 401260 w 2120484"/>
                  <a:gd name="connsiteY399" fmla="*/ 241630 h 1230915"/>
                  <a:gd name="connsiteX400" fmla="*/ 379571 w 2120484"/>
                  <a:gd name="connsiteY400" fmla="*/ 229114 h 1230915"/>
                  <a:gd name="connsiteX401" fmla="*/ 368732 w 2120484"/>
                  <a:gd name="connsiteY401" fmla="*/ 222847 h 1230915"/>
                  <a:gd name="connsiteX402" fmla="*/ 374475 w 2120484"/>
                  <a:gd name="connsiteY402" fmla="*/ 212884 h 1230915"/>
                  <a:gd name="connsiteX403" fmla="*/ 385296 w 2120484"/>
                  <a:gd name="connsiteY403" fmla="*/ 219142 h 1230915"/>
                  <a:gd name="connsiteX404" fmla="*/ 379571 w 2120484"/>
                  <a:gd name="connsiteY404" fmla="*/ 229114 h 1230915"/>
                  <a:gd name="connsiteX405" fmla="*/ 357854 w 2120484"/>
                  <a:gd name="connsiteY405" fmla="*/ 216598 h 1230915"/>
                  <a:gd name="connsiteX406" fmla="*/ 347024 w 2120484"/>
                  <a:gd name="connsiteY406" fmla="*/ 210302 h 1230915"/>
                  <a:gd name="connsiteX407" fmla="*/ 352825 w 2120484"/>
                  <a:gd name="connsiteY407" fmla="*/ 200377 h 1230915"/>
                  <a:gd name="connsiteX408" fmla="*/ 363646 w 2120484"/>
                  <a:gd name="connsiteY408" fmla="*/ 206626 h 1230915"/>
                  <a:gd name="connsiteX409" fmla="*/ 357854 w 2120484"/>
                  <a:gd name="connsiteY409" fmla="*/ 216598 h 1230915"/>
                  <a:gd name="connsiteX410" fmla="*/ 336204 w 2120484"/>
                  <a:gd name="connsiteY410" fmla="*/ 204054 h 1230915"/>
                  <a:gd name="connsiteX411" fmla="*/ 325336 w 2120484"/>
                  <a:gd name="connsiteY411" fmla="*/ 197806 h 1230915"/>
                  <a:gd name="connsiteX412" fmla="*/ 331099 w 2120484"/>
                  <a:gd name="connsiteY412" fmla="*/ 187852 h 1230915"/>
                  <a:gd name="connsiteX413" fmla="*/ 341938 w 2120484"/>
                  <a:gd name="connsiteY413" fmla="*/ 194110 h 1230915"/>
                  <a:gd name="connsiteX414" fmla="*/ 336204 w 2120484"/>
                  <a:gd name="connsiteY414" fmla="*/ 204054 h 1230915"/>
                  <a:gd name="connsiteX415" fmla="*/ 314515 w 2120484"/>
                  <a:gd name="connsiteY415" fmla="*/ 191538 h 1230915"/>
                  <a:gd name="connsiteX416" fmla="*/ 303676 w 2120484"/>
                  <a:gd name="connsiteY416" fmla="*/ 185271 h 1230915"/>
                  <a:gd name="connsiteX417" fmla="*/ 309391 w 2120484"/>
                  <a:gd name="connsiteY417" fmla="*/ 175336 h 1230915"/>
                  <a:gd name="connsiteX418" fmla="*/ 320240 w 2120484"/>
                  <a:gd name="connsiteY418" fmla="*/ 181585 h 1230915"/>
                  <a:gd name="connsiteX419" fmla="*/ 314515 w 2120484"/>
                  <a:gd name="connsiteY419" fmla="*/ 191538 h 1230915"/>
                  <a:gd name="connsiteX420" fmla="*/ 292818 w 2120484"/>
                  <a:gd name="connsiteY420" fmla="*/ 179022 h 1230915"/>
                  <a:gd name="connsiteX421" fmla="*/ 281950 w 2120484"/>
                  <a:gd name="connsiteY421" fmla="*/ 172764 h 1230915"/>
                  <a:gd name="connsiteX422" fmla="*/ 287703 w 2120484"/>
                  <a:gd name="connsiteY422" fmla="*/ 162773 h 1230915"/>
                  <a:gd name="connsiteX423" fmla="*/ 298571 w 2120484"/>
                  <a:gd name="connsiteY423" fmla="*/ 169040 h 1230915"/>
                  <a:gd name="connsiteX424" fmla="*/ 292818 w 2120484"/>
                  <a:gd name="connsiteY424" fmla="*/ 179022 h 1230915"/>
                  <a:gd name="connsiteX425" fmla="*/ 271110 w 2120484"/>
                  <a:gd name="connsiteY425" fmla="*/ 166487 h 1230915"/>
                  <a:gd name="connsiteX426" fmla="*/ 260290 w 2120484"/>
                  <a:gd name="connsiteY426" fmla="*/ 160258 h 1230915"/>
                  <a:gd name="connsiteX427" fmla="*/ 266014 w 2120484"/>
                  <a:gd name="connsiteY427" fmla="*/ 150266 h 1230915"/>
                  <a:gd name="connsiteX428" fmla="*/ 276854 w 2120484"/>
                  <a:gd name="connsiteY428" fmla="*/ 156553 h 1230915"/>
                  <a:gd name="connsiteX429" fmla="*/ 271110 w 2120484"/>
                  <a:gd name="connsiteY429" fmla="*/ 166487 h 1230915"/>
                  <a:gd name="connsiteX430" fmla="*/ 249469 w 2120484"/>
                  <a:gd name="connsiteY430" fmla="*/ 153953 h 1230915"/>
                  <a:gd name="connsiteX431" fmla="*/ 238611 w 2120484"/>
                  <a:gd name="connsiteY431" fmla="*/ 147714 h 1230915"/>
                  <a:gd name="connsiteX432" fmla="*/ 244364 w 2120484"/>
                  <a:gd name="connsiteY432" fmla="*/ 137779 h 1230915"/>
                  <a:gd name="connsiteX433" fmla="*/ 255175 w 2120484"/>
                  <a:gd name="connsiteY433" fmla="*/ 144037 h 1230915"/>
                  <a:gd name="connsiteX434" fmla="*/ 249469 w 2120484"/>
                  <a:gd name="connsiteY434" fmla="*/ 153953 h 1230915"/>
                  <a:gd name="connsiteX435" fmla="*/ 227762 w 2120484"/>
                  <a:gd name="connsiteY435" fmla="*/ 141465 h 1230915"/>
                  <a:gd name="connsiteX436" fmla="*/ 216903 w 2120484"/>
                  <a:gd name="connsiteY436" fmla="*/ 135159 h 1230915"/>
                  <a:gd name="connsiteX437" fmla="*/ 222656 w 2120484"/>
                  <a:gd name="connsiteY437" fmla="*/ 125254 h 1230915"/>
                  <a:gd name="connsiteX438" fmla="*/ 233506 w 2120484"/>
                  <a:gd name="connsiteY438" fmla="*/ 131483 h 1230915"/>
                  <a:gd name="connsiteX439" fmla="*/ 227762 w 2120484"/>
                  <a:gd name="connsiteY439" fmla="*/ 141465 h 1230915"/>
                  <a:gd name="connsiteX440" fmla="*/ 206073 w 2120484"/>
                  <a:gd name="connsiteY440" fmla="*/ 128921 h 1230915"/>
                  <a:gd name="connsiteX441" fmla="*/ 195215 w 2120484"/>
                  <a:gd name="connsiteY441" fmla="*/ 122663 h 1230915"/>
                  <a:gd name="connsiteX442" fmla="*/ 200939 w 2120484"/>
                  <a:gd name="connsiteY442" fmla="*/ 112709 h 1230915"/>
                  <a:gd name="connsiteX443" fmla="*/ 211798 w 2120484"/>
                  <a:gd name="connsiteY443" fmla="*/ 118977 h 1230915"/>
                  <a:gd name="connsiteX444" fmla="*/ 206073 w 2120484"/>
                  <a:gd name="connsiteY444" fmla="*/ 128921 h 1230915"/>
                  <a:gd name="connsiteX445" fmla="*/ 184375 w 2120484"/>
                  <a:gd name="connsiteY445" fmla="*/ 116405 h 1230915"/>
                  <a:gd name="connsiteX446" fmla="*/ 173517 w 2120484"/>
                  <a:gd name="connsiteY446" fmla="*/ 110118 h 1230915"/>
                  <a:gd name="connsiteX447" fmla="*/ 179261 w 2120484"/>
                  <a:gd name="connsiteY447" fmla="*/ 100184 h 1230915"/>
                  <a:gd name="connsiteX448" fmla="*/ 190119 w 2120484"/>
                  <a:gd name="connsiteY448" fmla="*/ 106432 h 1230915"/>
                  <a:gd name="connsiteX449" fmla="*/ 184375 w 2120484"/>
                  <a:gd name="connsiteY449" fmla="*/ 116405 h 1230915"/>
                  <a:gd name="connsiteX450" fmla="*/ 162696 w 2120484"/>
                  <a:gd name="connsiteY450" fmla="*/ 103889 h 1230915"/>
                  <a:gd name="connsiteX451" fmla="*/ 151838 w 2120484"/>
                  <a:gd name="connsiteY451" fmla="*/ 97593 h 1230915"/>
                  <a:gd name="connsiteX452" fmla="*/ 157553 w 2120484"/>
                  <a:gd name="connsiteY452" fmla="*/ 87678 h 1230915"/>
                  <a:gd name="connsiteX453" fmla="*/ 168402 w 2120484"/>
                  <a:gd name="connsiteY453" fmla="*/ 93926 h 1230915"/>
                  <a:gd name="connsiteX454" fmla="*/ 162696 w 2120484"/>
                  <a:gd name="connsiteY454" fmla="*/ 103889 h 1230915"/>
                  <a:gd name="connsiteX455" fmla="*/ 141008 w 2120484"/>
                  <a:gd name="connsiteY455" fmla="*/ 91354 h 1230915"/>
                  <a:gd name="connsiteX456" fmla="*/ 130150 w 2120484"/>
                  <a:gd name="connsiteY456" fmla="*/ 85115 h 1230915"/>
                  <a:gd name="connsiteX457" fmla="*/ 135903 w 2120484"/>
                  <a:gd name="connsiteY457" fmla="*/ 75143 h 1230915"/>
                  <a:gd name="connsiteX458" fmla="*/ 146733 w 2120484"/>
                  <a:gd name="connsiteY458" fmla="*/ 81419 h 1230915"/>
                  <a:gd name="connsiteX459" fmla="*/ 141008 w 2120484"/>
                  <a:gd name="connsiteY459" fmla="*/ 91354 h 1230915"/>
                  <a:gd name="connsiteX460" fmla="*/ 119320 w 2120484"/>
                  <a:gd name="connsiteY460" fmla="*/ 78819 h 1230915"/>
                  <a:gd name="connsiteX461" fmla="*/ 108452 w 2120484"/>
                  <a:gd name="connsiteY461" fmla="*/ 72571 h 1230915"/>
                  <a:gd name="connsiteX462" fmla="*/ 114205 w 2120484"/>
                  <a:gd name="connsiteY462" fmla="*/ 62608 h 1230915"/>
                  <a:gd name="connsiteX463" fmla="*/ 125044 w 2120484"/>
                  <a:gd name="connsiteY463" fmla="*/ 68866 h 1230915"/>
                  <a:gd name="connsiteX464" fmla="*/ 119320 w 2120484"/>
                  <a:gd name="connsiteY464" fmla="*/ 78819 h 1230915"/>
                  <a:gd name="connsiteX465" fmla="*/ 97612 w 2120484"/>
                  <a:gd name="connsiteY465" fmla="*/ 66332 h 1230915"/>
                  <a:gd name="connsiteX466" fmla="*/ 86782 w 2120484"/>
                  <a:gd name="connsiteY466" fmla="*/ 60055 h 1230915"/>
                  <a:gd name="connsiteX467" fmla="*/ 92535 w 2120484"/>
                  <a:gd name="connsiteY467" fmla="*/ 50101 h 1230915"/>
                  <a:gd name="connsiteX468" fmla="*/ 103346 w 2120484"/>
                  <a:gd name="connsiteY468" fmla="*/ 56359 h 1230915"/>
                  <a:gd name="connsiteX469" fmla="*/ 97612 w 2120484"/>
                  <a:gd name="connsiteY469" fmla="*/ 66332 h 1230915"/>
                  <a:gd name="connsiteX470" fmla="*/ 75933 w 2120484"/>
                  <a:gd name="connsiteY470" fmla="*/ 53797 h 1230915"/>
                  <a:gd name="connsiteX471" fmla="*/ 65065 w 2120484"/>
                  <a:gd name="connsiteY471" fmla="*/ 47539 h 1230915"/>
                  <a:gd name="connsiteX472" fmla="*/ 70818 w 2120484"/>
                  <a:gd name="connsiteY472" fmla="*/ 37585 h 1230915"/>
                  <a:gd name="connsiteX473" fmla="*/ 81686 w 2120484"/>
                  <a:gd name="connsiteY473" fmla="*/ 43834 h 1230915"/>
                  <a:gd name="connsiteX474" fmla="*/ 75933 w 2120484"/>
                  <a:gd name="connsiteY474" fmla="*/ 53797 h 1230915"/>
                  <a:gd name="connsiteX475" fmla="*/ 54226 w 2120484"/>
                  <a:gd name="connsiteY475" fmla="*/ 41243 h 1230915"/>
                  <a:gd name="connsiteX476" fmla="*/ 43386 w 2120484"/>
                  <a:gd name="connsiteY476" fmla="*/ 35023 h 1230915"/>
                  <a:gd name="connsiteX477" fmla="*/ 49139 w 2120484"/>
                  <a:gd name="connsiteY477" fmla="*/ 25060 h 1230915"/>
                  <a:gd name="connsiteX478" fmla="*/ 59969 w 2120484"/>
                  <a:gd name="connsiteY478" fmla="*/ 31327 h 1230915"/>
                  <a:gd name="connsiteX479" fmla="*/ 54226 w 2120484"/>
                  <a:gd name="connsiteY479" fmla="*/ 41243 h 1230915"/>
                  <a:gd name="connsiteX480" fmla="*/ 32585 w 2120484"/>
                  <a:gd name="connsiteY480" fmla="*/ 28737 h 1230915"/>
                  <a:gd name="connsiteX481" fmla="*/ 21707 w 2120484"/>
                  <a:gd name="connsiteY481" fmla="*/ 22469 h 1230915"/>
                  <a:gd name="connsiteX482" fmla="*/ 27432 w 2120484"/>
                  <a:gd name="connsiteY482" fmla="*/ 12554 h 1230915"/>
                  <a:gd name="connsiteX483" fmla="*/ 38300 w 2120484"/>
                  <a:gd name="connsiteY483" fmla="*/ 18802 h 1230915"/>
                  <a:gd name="connsiteX484" fmla="*/ 32585 w 2120484"/>
                  <a:gd name="connsiteY484" fmla="*/ 28737 h 1230915"/>
                  <a:gd name="connsiteX485" fmla="*/ 10868 w 2120484"/>
                  <a:gd name="connsiteY485" fmla="*/ 16240 h 1230915"/>
                  <a:gd name="connsiteX486" fmla="*/ 0 w 2120484"/>
                  <a:gd name="connsiteY486" fmla="*/ 9953 h 1230915"/>
                  <a:gd name="connsiteX487" fmla="*/ 5753 w 2120484"/>
                  <a:gd name="connsiteY487" fmla="*/ 0 h 1230915"/>
                  <a:gd name="connsiteX488" fmla="*/ 16612 w 2120484"/>
                  <a:gd name="connsiteY488" fmla="*/ 6267 h 1230915"/>
                  <a:gd name="connsiteX489" fmla="*/ 10868 w 2120484"/>
                  <a:gd name="connsiteY489" fmla="*/ 16240 h 123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84" h="1230915">
                    <a:moveTo>
                      <a:pt x="2114731" y="1230916"/>
                    </a:moveTo>
                    <a:lnTo>
                      <a:pt x="2103911" y="1224648"/>
                    </a:lnTo>
                    <a:lnTo>
                      <a:pt x="2109626" y="1214685"/>
                    </a:lnTo>
                    <a:lnTo>
                      <a:pt x="2120484" y="1220933"/>
                    </a:lnTo>
                    <a:lnTo>
                      <a:pt x="2114731" y="1230916"/>
                    </a:lnTo>
                    <a:close/>
                    <a:moveTo>
                      <a:pt x="2093024" y="1218371"/>
                    </a:moveTo>
                    <a:lnTo>
                      <a:pt x="2082174" y="1212104"/>
                    </a:lnTo>
                    <a:lnTo>
                      <a:pt x="2087937" y="1202198"/>
                    </a:lnTo>
                    <a:lnTo>
                      <a:pt x="2098796" y="1208418"/>
                    </a:lnTo>
                    <a:lnTo>
                      <a:pt x="2093024" y="1218371"/>
                    </a:lnTo>
                    <a:close/>
                    <a:moveTo>
                      <a:pt x="2071373" y="1205874"/>
                    </a:moveTo>
                    <a:lnTo>
                      <a:pt x="2060515" y="1199626"/>
                    </a:lnTo>
                    <a:lnTo>
                      <a:pt x="2066259" y="1189653"/>
                    </a:lnTo>
                    <a:lnTo>
                      <a:pt x="2077117" y="1195902"/>
                    </a:lnTo>
                    <a:lnTo>
                      <a:pt x="2071373" y="1205874"/>
                    </a:lnTo>
                    <a:close/>
                    <a:moveTo>
                      <a:pt x="2049694" y="1193349"/>
                    </a:moveTo>
                    <a:lnTo>
                      <a:pt x="2038846" y="1187110"/>
                    </a:lnTo>
                    <a:lnTo>
                      <a:pt x="2044560" y="1177099"/>
                    </a:lnTo>
                    <a:lnTo>
                      <a:pt x="2055419" y="1183386"/>
                    </a:lnTo>
                    <a:lnTo>
                      <a:pt x="2049694" y="1193349"/>
                    </a:lnTo>
                    <a:close/>
                    <a:moveTo>
                      <a:pt x="2027996" y="1180824"/>
                    </a:moveTo>
                    <a:lnTo>
                      <a:pt x="2017138" y="1174594"/>
                    </a:lnTo>
                    <a:lnTo>
                      <a:pt x="2022891" y="1164593"/>
                    </a:lnTo>
                    <a:lnTo>
                      <a:pt x="2033740" y="1170842"/>
                    </a:lnTo>
                    <a:lnTo>
                      <a:pt x="2027996" y="1180824"/>
                    </a:lnTo>
                    <a:close/>
                    <a:moveTo>
                      <a:pt x="2006280" y="1168308"/>
                    </a:moveTo>
                    <a:lnTo>
                      <a:pt x="1995421" y="1162050"/>
                    </a:lnTo>
                    <a:lnTo>
                      <a:pt x="2001174" y="1152077"/>
                    </a:lnTo>
                    <a:lnTo>
                      <a:pt x="2012023" y="1158326"/>
                    </a:lnTo>
                    <a:lnTo>
                      <a:pt x="2006280" y="1168308"/>
                    </a:lnTo>
                    <a:close/>
                    <a:moveTo>
                      <a:pt x="1984582" y="1155792"/>
                    </a:moveTo>
                    <a:lnTo>
                      <a:pt x="1973714" y="1149496"/>
                    </a:lnTo>
                    <a:lnTo>
                      <a:pt x="1979485" y="1139590"/>
                    </a:lnTo>
                    <a:lnTo>
                      <a:pt x="1990363" y="1145848"/>
                    </a:lnTo>
                    <a:lnTo>
                      <a:pt x="1984582" y="1155792"/>
                    </a:lnTo>
                    <a:close/>
                    <a:moveTo>
                      <a:pt x="1962950" y="1143267"/>
                    </a:moveTo>
                    <a:lnTo>
                      <a:pt x="1952072" y="1136999"/>
                    </a:lnTo>
                    <a:lnTo>
                      <a:pt x="1957816" y="1127046"/>
                    </a:lnTo>
                    <a:lnTo>
                      <a:pt x="1968703" y="1133275"/>
                    </a:lnTo>
                    <a:lnTo>
                      <a:pt x="1962950" y="1143267"/>
                    </a:lnTo>
                    <a:close/>
                    <a:moveTo>
                      <a:pt x="1941224" y="1130732"/>
                    </a:moveTo>
                    <a:lnTo>
                      <a:pt x="1930403" y="1124503"/>
                    </a:lnTo>
                    <a:lnTo>
                      <a:pt x="1936118" y="1114520"/>
                    </a:lnTo>
                    <a:lnTo>
                      <a:pt x="1946967" y="1120759"/>
                    </a:lnTo>
                    <a:lnTo>
                      <a:pt x="1941224" y="1130732"/>
                    </a:lnTo>
                    <a:close/>
                    <a:moveTo>
                      <a:pt x="1919526" y="1118197"/>
                    </a:moveTo>
                    <a:lnTo>
                      <a:pt x="1908648" y="1111901"/>
                    </a:lnTo>
                    <a:lnTo>
                      <a:pt x="1914439" y="1101995"/>
                    </a:lnTo>
                    <a:lnTo>
                      <a:pt x="1925279" y="1108262"/>
                    </a:lnTo>
                    <a:lnTo>
                      <a:pt x="1919526" y="1118197"/>
                    </a:lnTo>
                    <a:close/>
                    <a:moveTo>
                      <a:pt x="1897847" y="1105700"/>
                    </a:moveTo>
                    <a:lnTo>
                      <a:pt x="1886979" y="1099452"/>
                    </a:lnTo>
                    <a:lnTo>
                      <a:pt x="1892732" y="1089479"/>
                    </a:lnTo>
                    <a:lnTo>
                      <a:pt x="1903591" y="1095727"/>
                    </a:lnTo>
                    <a:lnTo>
                      <a:pt x="1897847" y="1105700"/>
                    </a:lnTo>
                    <a:close/>
                    <a:moveTo>
                      <a:pt x="1876168" y="1093146"/>
                    </a:moveTo>
                    <a:lnTo>
                      <a:pt x="1865300" y="1086907"/>
                    </a:lnTo>
                    <a:lnTo>
                      <a:pt x="1871053" y="1076925"/>
                    </a:lnTo>
                    <a:lnTo>
                      <a:pt x="1881873" y="1083192"/>
                    </a:lnTo>
                    <a:lnTo>
                      <a:pt x="1876168" y="1093146"/>
                    </a:lnTo>
                    <a:close/>
                    <a:moveTo>
                      <a:pt x="1854451" y="1080630"/>
                    </a:moveTo>
                    <a:lnTo>
                      <a:pt x="1843602" y="1074353"/>
                    </a:lnTo>
                    <a:lnTo>
                      <a:pt x="1849384" y="1064428"/>
                    </a:lnTo>
                    <a:lnTo>
                      <a:pt x="1860223" y="1070705"/>
                    </a:lnTo>
                    <a:lnTo>
                      <a:pt x="1854451" y="1080630"/>
                    </a:lnTo>
                    <a:close/>
                    <a:moveTo>
                      <a:pt x="1832782" y="1068143"/>
                    </a:moveTo>
                    <a:lnTo>
                      <a:pt x="1821923" y="1061866"/>
                    </a:lnTo>
                    <a:lnTo>
                      <a:pt x="1827676" y="1051893"/>
                    </a:lnTo>
                    <a:lnTo>
                      <a:pt x="1838515" y="1058122"/>
                    </a:lnTo>
                    <a:lnTo>
                      <a:pt x="1832782" y="1068143"/>
                    </a:lnTo>
                    <a:close/>
                    <a:moveTo>
                      <a:pt x="1811093" y="1055599"/>
                    </a:moveTo>
                    <a:lnTo>
                      <a:pt x="1800235" y="1049340"/>
                    </a:lnTo>
                    <a:lnTo>
                      <a:pt x="1805997" y="1039358"/>
                    </a:lnTo>
                    <a:lnTo>
                      <a:pt x="1816808" y="1045616"/>
                    </a:lnTo>
                    <a:lnTo>
                      <a:pt x="1811093" y="1055599"/>
                    </a:lnTo>
                    <a:close/>
                    <a:moveTo>
                      <a:pt x="1789405" y="1043092"/>
                    </a:moveTo>
                    <a:lnTo>
                      <a:pt x="1778546" y="1036815"/>
                    </a:lnTo>
                    <a:lnTo>
                      <a:pt x="1784290" y="1026852"/>
                    </a:lnTo>
                    <a:lnTo>
                      <a:pt x="1795139" y="1033101"/>
                    </a:lnTo>
                    <a:lnTo>
                      <a:pt x="1789405" y="1043092"/>
                    </a:lnTo>
                    <a:close/>
                    <a:moveTo>
                      <a:pt x="1767716" y="1030567"/>
                    </a:moveTo>
                    <a:lnTo>
                      <a:pt x="1756877" y="1024299"/>
                    </a:lnTo>
                    <a:lnTo>
                      <a:pt x="1762611" y="1014346"/>
                    </a:lnTo>
                    <a:lnTo>
                      <a:pt x="1773469" y="1020594"/>
                    </a:lnTo>
                    <a:lnTo>
                      <a:pt x="1767716" y="1030567"/>
                    </a:lnTo>
                    <a:close/>
                    <a:moveTo>
                      <a:pt x="1746018" y="1018042"/>
                    </a:moveTo>
                    <a:lnTo>
                      <a:pt x="1735150" y="1011755"/>
                    </a:lnTo>
                    <a:lnTo>
                      <a:pt x="1740923" y="1001830"/>
                    </a:lnTo>
                    <a:lnTo>
                      <a:pt x="1751781" y="1008088"/>
                    </a:lnTo>
                    <a:lnTo>
                      <a:pt x="1746018" y="1018042"/>
                    </a:lnTo>
                    <a:close/>
                    <a:moveTo>
                      <a:pt x="1724339" y="1005535"/>
                    </a:moveTo>
                    <a:lnTo>
                      <a:pt x="1713481" y="999249"/>
                    </a:lnTo>
                    <a:lnTo>
                      <a:pt x="1719234" y="989285"/>
                    </a:lnTo>
                    <a:lnTo>
                      <a:pt x="1730064" y="995553"/>
                    </a:lnTo>
                    <a:lnTo>
                      <a:pt x="1724339" y="1005535"/>
                    </a:lnTo>
                    <a:close/>
                    <a:moveTo>
                      <a:pt x="1702660" y="992991"/>
                    </a:moveTo>
                    <a:lnTo>
                      <a:pt x="1691783" y="986723"/>
                    </a:lnTo>
                    <a:lnTo>
                      <a:pt x="1697517" y="976741"/>
                    </a:lnTo>
                    <a:lnTo>
                      <a:pt x="1708366" y="983008"/>
                    </a:lnTo>
                    <a:lnTo>
                      <a:pt x="1702660" y="992991"/>
                    </a:lnTo>
                    <a:close/>
                    <a:moveTo>
                      <a:pt x="1680915" y="980465"/>
                    </a:moveTo>
                    <a:lnTo>
                      <a:pt x="1670057" y="974179"/>
                    </a:lnTo>
                    <a:lnTo>
                      <a:pt x="1675867" y="964264"/>
                    </a:lnTo>
                    <a:lnTo>
                      <a:pt x="1686706" y="970531"/>
                    </a:lnTo>
                    <a:lnTo>
                      <a:pt x="1680915" y="980465"/>
                    </a:lnTo>
                    <a:close/>
                    <a:moveTo>
                      <a:pt x="1659264" y="967949"/>
                    </a:moveTo>
                    <a:lnTo>
                      <a:pt x="1648444" y="961682"/>
                    </a:lnTo>
                    <a:lnTo>
                      <a:pt x="1654150" y="951709"/>
                    </a:lnTo>
                    <a:lnTo>
                      <a:pt x="1665027" y="957977"/>
                    </a:lnTo>
                    <a:lnTo>
                      <a:pt x="1659264" y="967949"/>
                    </a:lnTo>
                    <a:close/>
                    <a:moveTo>
                      <a:pt x="1637605" y="955415"/>
                    </a:moveTo>
                    <a:lnTo>
                      <a:pt x="1626727" y="949166"/>
                    </a:lnTo>
                    <a:lnTo>
                      <a:pt x="1632471" y="939203"/>
                    </a:lnTo>
                    <a:lnTo>
                      <a:pt x="1643310" y="945432"/>
                    </a:lnTo>
                    <a:lnTo>
                      <a:pt x="1637605" y="955415"/>
                    </a:lnTo>
                    <a:close/>
                    <a:moveTo>
                      <a:pt x="1615840" y="942889"/>
                    </a:moveTo>
                    <a:lnTo>
                      <a:pt x="1605020" y="936602"/>
                    </a:lnTo>
                    <a:lnTo>
                      <a:pt x="1610782" y="926677"/>
                    </a:lnTo>
                    <a:lnTo>
                      <a:pt x="1621622" y="932964"/>
                    </a:lnTo>
                    <a:lnTo>
                      <a:pt x="1615840" y="942889"/>
                    </a:lnTo>
                    <a:close/>
                    <a:moveTo>
                      <a:pt x="1594171" y="930373"/>
                    </a:moveTo>
                    <a:lnTo>
                      <a:pt x="1583360" y="924125"/>
                    </a:lnTo>
                    <a:lnTo>
                      <a:pt x="1589103" y="914171"/>
                    </a:lnTo>
                    <a:lnTo>
                      <a:pt x="1599924" y="920391"/>
                    </a:lnTo>
                    <a:lnTo>
                      <a:pt x="1594171" y="930373"/>
                    </a:lnTo>
                    <a:close/>
                    <a:moveTo>
                      <a:pt x="1572482" y="917867"/>
                    </a:moveTo>
                    <a:lnTo>
                      <a:pt x="1561672" y="911581"/>
                    </a:lnTo>
                    <a:lnTo>
                      <a:pt x="1567406" y="901617"/>
                    </a:lnTo>
                    <a:lnTo>
                      <a:pt x="1578217" y="907875"/>
                    </a:lnTo>
                    <a:lnTo>
                      <a:pt x="1572482" y="917867"/>
                    </a:lnTo>
                    <a:close/>
                    <a:moveTo>
                      <a:pt x="1550823" y="905342"/>
                    </a:moveTo>
                    <a:lnTo>
                      <a:pt x="1539974" y="899093"/>
                    </a:lnTo>
                    <a:lnTo>
                      <a:pt x="1545717" y="889111"/>
                    </a:lnTo>
                    <a:lnTo>
                      <a:pt x="1556576" y="895360"/>
                    </a:lnTo>
                    <a:lnTo>
                      <a:pt x="1550823" y="905342"/>
                    </a:lnTo>
                    <a:close/>
                    <a:moveTo>
                      <a:pt x="1529144" y="892807"/>
                    </a:moveTo>
                    <a:lnTo>
                      <a:pt x="1518304" y="886549"/>
                    </a:lnTo>
                    <a:lnTo>
                      <a:pt x="1524000" y="876576"/>
                    </a:lnTo>
                    <a:lnTo>
                      <a:pt x="1534868" y="882844"/>
                    </a:lnTo>
                    <a:lnTo>
                      <a:pt x="1529144" y="892807"/>
                    </a:lnTo>
                    <a:close/>
                    <a:moveTo>
                      <a:pt x="1507407" y="880281"/>
                    </a:moveTo>
                    <a:lnTo>
                      <a:pt x="1496559" y="874014"/>
                    </a:lnTo>
                    <a:lnTo>
                      <a:pt x="1502331" y="864070"/>
                    </a:lnTo>
                    <a:lnTo>
                      <a:pt x="1513180" y="870337"/>
                    </a:lnTo>
                    <a:lnTo>
                      <a:pt x="1507407" y="880281"/>
                    </a:lnTo>
                    <a:close/>
                    <a:moveTo>
                      <a:pt x="1485729" y="867756"/>
                    </a:moveTo>
                    <a:lnTo>
                      <a:pt x="1474908" y="861517"/>
                    </a:lnTo>
                    <a:lnTo>
                      <a:pt x="1480614" y="851544"/>
                    </a:lnTo>
                    <a:lnTo>
                      <a:pt x="1491482" y="857793"/>
                    </a:lnTo>
                    <a:lnTo>
                      <a:pt x="1485729" y="867756"/>
                    </a:lnTo>
                    <a:close/>
                    <a:moveTo>
                      <a:pt x="1464040" y="855221"/>
                    </a:moveTo>
                    <a:lnTo>
                      <a:pt x="1453229" y="848992"/>
                    </a:lnTo>
                    <a:lnTo>
                      <a:pt x="1458973" y="839010"/>
                    </a:lnTo>
                    <a:lnTo>
                      <a:pt x="1469793" y="845258"/>
                    </a:lnTo>
                    <a:lnTo>
                      <a:pt x="1464040" y="855221"/>
                    </a:lnTo>
                    <a:close/>
                    <a:moveTo>
                      <a:pt x="1442342" y="842705"/>
                    </a:moveTo>
                    <a:lnTo>
                      <a:pt x="1431531" y="836418"/>
                    </a:lnTo>
                    <a:lnTo>
                      <a:pt x="1437284" y="826503"/>
                    </a:lnTo>
                    <a:lnTo>
                      <a:pt x="1448105" y="832752"/>
                    </a:lnTo>
                    <a:lnTo>
                      <a:pt x="1442342" y="842705"/>
                    </a:lnTo>
                    <a:close/>
                    <a:moveTo>
                      <a:pt x="1420663" y="830208"/>
                    </a:moveTo>
                    <a:lnTo>
                      <a:pt x="1409843" y="823951"/>
                    </a:lnTo>
                    <a:lnTo>
                      <a:pt x="1415558" y="813949"/>
                    </a:lnTo>
                    <a:lnTo>
                      <a:pt x="1426426" y="820217"/>
                    </a:lnTo>
                    <a:lnTo>
                      <a:pt x="1420663" y="830208"/>
                    </a:lnTo>
                    <a:close/>
                    <a:moveTo>
                      <a:pt x="1398994" y="817664"/>
                    </a:moveTo>
                    <a:lnTo>
                      <a:pt x="1388116" y="811415"/>
                    </a:lnTo>
                    <a:lnTo>
                      <a:pt x="1393870" y="801453"/>
                    </a:lnTo>
                    <a:lnTo>
                      <a:pt x="1404699" y="807682"/>
                    </a:lnTo>
                    <a:lnTo>
                      <a:pt x="1398994" y="817664"/>
                    </a:lnTo>
                    <a:close/>
                    <a:moveTo>
                      <a:pt x="1377258" y="805148"/>
                    </a:moveTo>
                    <a:lnTo>
                      <a:pt x="1366418" y="798871"/>
                    </a:lnTo>
                    <a:lnTo>
                      <a:pt x="1372191" y="788936"/>
                    </a:lnTo>
                    <a:lnTo>
                      <a:pt x="1383059" y="795204"/>
                    </a:lnTo>
                    <a:lnTo>
                      <a:pt x="1377258" y="805148"/>
                    </a:lnTo>
                    <a:close/>
                    <a:moveTo>
                      <a:pt x="1355646" y="792632"/>
                    </a:moveTo>
                    <a:lnTo>
                      <a:pt x="1344778" y="786384"/>
                    </a:lnTo>
                    <a:lnTo>
                      <a:pt x="1350502" y="776402"/>
                    </a:lnTo>
                    <a:lnTo>
                      <a:pt x="1361351" y="782631"/>
                    </a:lnTo>
                    <a:lnTo>
                      <a:pt x="1355646" y="792632"/>
                    </a:lnTo>
                    <a:close/>
                    <a:moveTo>
                      <a:pt x="1333910" y="780088"/>
                    </a:moveTo>
                    <a:lnTo>
                      <a:pt x="1323051" y="773830"/>
                    </a:lnTo>
                    <a:lnTo>
                      <a:pt x="1328852" y="763896"/>
                    </a:lnTo>
                    <a:lnTo>
                      <a:pt x="1339672" y="770172"/>
                    </a:lnTo>
                    <a:lnTo>
                      <a:pt x="1333910" y="780088"/>
                    </a:lnTo>
                    <a:close/>
                    <a:moveTo>
                      <a:pt x="1312212" y="767572"/>
                    </a:moveTo>
                    <a:lnTo>
                      <a:pt x="1301382" y="761343"/>
                    </a:lnTo>
                    <a:lnTo>
                      <a:pt x="1307116" y="751360"/>
                    </a:lnTo>
                    <a:lnTo>
                      <a:pt x="1317955" y="757609"/>
                    </a:lnTo>
                    <a:lnTo>
                      <a:pt x="1312212" y="767572"/>
                    </a:lnTo>
                    <a:close/>
                    <a:moveTo>
                      <a:pt x="1290542" y="755056"/>
                    </a:moveTo>
                    <a:lnTo>
                      <a:pt x="1279693" y="748817"/>
                    </a:lnTo>
                    <a:lnTo>
                      <a:pt x="1285447" y="738816"/>
                    </a:lnTo>
                    <a:lnTo>
                      <a:pt x="1296267" y="745083"/>
                    </a:lnTo>
                    <a:lnTo>
                      <a:pt x="1290542" y="755056"/>
                    </a:lnTo>
                    <a:close/>
                    <a:moveTo>
                      <a:pt x="1268844" y="742521"/>
                    </a:moveTo>
                    <a:lnTo>
                      <a:pt x="1258005" y="736235"/>
                    </a:lnTo>
                    <a:lnTo>
                      <a:pt x="1263777" y="726300"/>
                    </a:lnTo>
                    <a:lnTo>
                      <a:pt x="1274578" y="732586"/>
                    </a:lnTo>
                    <a:lnTo>
                      <a:pt x="1268844" y="742521"/>
                    </a:lnTo>
                    <a:close/>
                    <a:moveTo>
                      <a:pt x="1247156" y="730034"/>
                    </a:moveTo>
                    <a:lnTo>
                      <a:pt x="1236316" y="723757"/>
                    </a:lnTo>
                    <a:lnTo>
                      <a:pt x="1242051" y="713794"/>
                    </a:lnTo>
                    <a:lnTo>
                      <a:pt x="1252899" y="720033"/>
                    </a:lnTo>
                    <a:lnTo>
                      <a:pt x="1247156" y="730034"/>
                    </a:lnTo>
                    <a:close/>
                    <a:moveTo>
                      <a:pt x="1225496" y="717480"/>
                    </a:moveTo>
                    <a:lnTo>
                      <a:pt x="1214619" y="711241"/>
                    </a:lnTo>
                    <a:lnTo>
                      <a:pt x="1220372" y="701249"/>
                    </a:lnTo>
                    <a:lnTo>
                      <a:pt x="1231202" y="707546"/>
                    </a:lnTo>
                    <a:lnTo>
                      <a:pt x="1225496" y="717480"/>
                    </a:lnTo>
                    <a:close/>
                    <a:moveTo>
                      <a:pt x="1203760" y="704945"/>
                    </a:moveTo>
                    <a:lnTo>
                      <a:pt x="1192921" y="698697"/>
                    </a:lnTo>
                    <a:lnTo>
                      <a:pt x="1198702" y="688743"/>
                    </a:lnTo>
                    <a:lnTo>
                      <a:pt x="1209551" y="695029"/>
                    </a:lnTo>
                    <a:lnTo>
                      <a:pt x="1203760" y="704945"/>
                    </a:lnTo>
                    <a:close/>
                    <a:moveTo>
                      <a:pt x="1182100" y="692439"/>
                    </a:moveTo>
                    <a:lnTo>
                      <a:pt x="1171242" y="686181"/>
                    </a:lnTo>
                    <a:lnTo>
                      <a:pt x="1176995" y="676208"/>
                    </a:lnTo>
                    <a:lnTo>
                      <a:pt x="1187806" y="682476"/>
                    </a:lnTo>
                    <a:lnTo>
                      <a:pt x="1182100" y="692439"/>
                    </a:lnTo>
                    <a:close/>
                    <a:moveTo>
                      <a:pt x="1160421" y="679913"/>
                    </a:moveTo>
                    <a:lnTo>
                      <a:pt x="1149572" y="673684"/>
                    </a:lnTo>
                    <a:lnTo>
                      <a:pt x="1155325" y="663702"/>
                    </a:lnTo>
                    <a:lnTo>
                      <a:pt x="1166175" y="669941"/>
                    </a:lnTo>
                    <a:lnTo>
                      <a:pt x="1160421" y="679913"/>
                    </a:lnTo>
                    <a:close/>
                    <a:moveTo>
                      <a:pt x="1138704" y="667369"/>
                    </a:moveTo>
                    <a:lnTo>
                      <a:pt x="1127865" y="661111"/>
                    </a:lnTo>
                    <a:lnTo>
                      <a:pt x="1133627" y="651195"/>
                    </a:lnTo>
                    <a:lnTo>
                      <a:pt x="1144476" y="657453"/>
                    </a:lnTo>
                    <a:lnTo>
                      <a:pt x="1138704" y="667369"/>
                    </a:lnTo>
                    <a:close/>
                    <a:moveTo>
                      <a:pt x="1117035" y="654863"/>
                    </a:moveTo>
                    <a:lnTo>
                      <a:pt x="1106176" y="648624"/>
                    </a:lnTo>
                    <a:lnTo>
                      <a:pt x="1111910" y="638651"/>
                    </a:lnTo>
                    <a:lnTo>
                      <a:pt x="1122759" y="644899"/>
                    </a:lnTo>
                    <a:lnTo>
                      <a:pt x="1117035" y="654863"/>
                    </a:lnTo>
                    <a:close/>
                    <a:moveTo>
                      <a:pt x="1095308" y="642356"/>
                    </a:moveTo>
                    <a:lnTo>
                      <a:pt x="1084479" y="636080"/>
                    </a:lnTo>
                    <a:lnTo>
                      <a:pt x="1090231" y="626155"/>
                    </a:lnTo>
                    <a:lnTo>
                      <a:pt x="1101100" y="632412"/>
                    </a:lnTo>
                    <a:lnTo>
                      <a:pt x="1095308" y="642356"/>
                    </a:lnTo>
                    <a:close/>
                    <a:moveTo>
                      <a:pt x="1073620" y="629860"/>
                    </a:moveTo>
                    <a:lnTo>
                      <a:pt x="1062800" y="623592"/>
                    </a:lnTo>
                    <a:lnTo>
                      <a:pt x="1068534" y="613601"/>
                    </a:lnTo>
                    <a:lnTo>
                      <a:pt x="1079373" y="619849"/>
                    </a:lnTo>
                    <a:lnTo>
                      <a:pt x="1073620" y="629860"/>
                    </a:lnTo>
                    <a:close/>
                    <a:moveTo>
                      <a:pt x="1051979" y="617325"/>
                    </a:moveTo>
                    <a:lnTo>
                      <a:pt x="1041130" y="611057"/>
                    </a:lnTo>
                    <a:lnTo>
                      <a:pt x="1046855" y="601065"/>
                    </a:lnTo>
                    <a:lnTo>
                      <a:pt x="1057723" y="607314"/>
                    </a:lnTo>
                    <a:lnTo>
                      <a:pt x="1051979" y="617325"/>
                    </a:lnTo>
                    <a:close/>
                    <a:moveTo>
                      <a:pt x="1030234" y="604771"/>
                    </a:moveTo>
                    <a:lnTo>
                      <a:pt x="1019423" y="598494"/>
                    </a:lnTo>
                    <a:lnTo>
                      <a:pt x="1025176" y="588559"/>
                    </a:lnTo>
                    <a:lnTo>
                      <a:pt x="1036044" y="594845"/>
                    </a:lnTo>
                    <a:lnTo>
                      <a:pt x="1030234" y="604771"/>
                    </a:lnTo>
                    <a:close/>
                    <a:moveTo>
                      <a:pt x="1008593" y="592264"/>
                    </a:moveTo>
                    <a:lnTo>
                      <a:pt x="997734" y="586026"/>
                    </a:lnTo>
                    <a:lnTo>
                      <a:pt x="1003449" y="576053"/>
                    </a:lnTo>
                    <a:lnTo>
                      <a:pt x="1014336" y="582282"/>
                    </a:lnTo>
                    <a:lnTo>
                      <a:pt x="1008593" y="592264"/>
                    </a:lnTo>
                    <a:close/>
                    <a:moveTo>
                      <a:pt x="986876" y="579739"/>
                    </a:moveTo>
                    <a:lnTo>
                      <a:pt x="976036" y="573472"/>
                    </a:lnTo>
                    <a:lnTo>
                      <a:pt x="981761" y="563508"/>
                    </a:lnTo>
                    <a:lnTo>
                      <a:pt x="992629" y="569766"/>
                    </a:lnTo>
                    <a:lnTo>
                      <a:pt x="986876" y="579739"/>
                    </a:lnTo>
                    <a:close/>
                    <a:moveTo>
                      <a:pt x="965187" y="567213"/>
                    </a:moveTo>
                    <a:lnTo>
                      <a:pt x="954348" y="560956"/>
                    </a:lnTo>
                    <a:lnTo>
                      <a:pt x="960111" y="551021"/>
                    </a:lnTo>
                    <a:lnTo>
                      <a:pt x="970940" y="557270"/>
                    </a:lnTo>
                    <a:lnTo>
                      <a:pt x="965187" y="567213"/>
                    </a:lnTo>
                    <a:close/>
                    <a:moveTo>
                      <a:pt x="943528" y="554707"/>
                    </a:moveTo>
                    <a:lnTo>
                      <a:pt x="932669" y="548430"/>
                    </a:lnTo>
                    <a:lnTo>
                      <a:pt x="938413" y="538477"/>
                    </a:lnTo>
                    <a:lnTo>
                      <a:pt x="949252" y="544735"/>
                    </a:lnTo>
                    <a:lnTo>
                      <a:pt x="943528" y="554707"/>
                    </a:lnTo>
                    <a:close/>
                    <a:moveTo>
                      <a:pt x="921820" y="542172"/>
                    </a:moveTo>
                    <a:lnTo>
                      <a:pt x="910971" y="535934"/>
                    </a:lnTo>
                    <a:lnTo>
                      <a:pt x="916715" y="525970"/>
                    </a:lnTo>
                    <a:lnTo>
                      <a:pt x="927573" y="532219"/>
                    </a:lnTo>
                    <a:lnTo>
                      <a:pt x="921820" y="542172"/>
                    </a:lnTo>
                    <a:close/>
                    <a:moveTo>
                      <a:pt x="900151" y="529657"/>
                    </a:moveTo>
                    <a:lnTo>
                      <a:pt x="889292" y="523399"/>
                    </a:lnTo>
                    <a:lnTo>
                      <a:pt x="895045" y="513454"/>
                    </a:lnTo>
                    <a:lnTo>
                      <a:pt x="905866" y="519693"/>
                    </a:lnTo>
                    <a:lnTo>
                      <a:pt x="900151" y="529657"/>
                    </a:lnTo>
                    <a:close/>
                    <a:moveTo>
                      <a:pt x="878434" y="517141"/>
                    </a:moveTo>
                    <a:lnTo>
                      <a:pt x="867566" y="510902"/>
                    </a:lnTo>
                    <a:lnTo>
                      <a:pt x="873319" y="500891"/>
                    </a:lnTo>
                    <a:lnTo>
                      <a:pt x="884187" y="507159"/>
                    </a:lnTo>
                    <a:lnTo>
                      <a:pt x="878434" y="517141"/>
                    </a:lnTo>
                    <a:close/>
                    <a:moveTo>
                      <a:pt x="856755" y="504615"/>
                    </a:moveTo>
                    <a:lnTo>
                      <a:pt x="845915" y="498310"/>
                    </a:lnTo>
                    <a:lnTo>
                      <a:pt x="851650" y="488385"/>
                    </a:lnTo>
                    <a:lnTo>
                      <a:pt x="862517" y="494643"/>
                    </a:lnTo>
                    <a:lnTo>
                      <a:pt x="856755" y="504615"/>
                    </a:lnTo>
                    <a:close/>
                    <a:moveTo>
                      <a:pt x="835076" y="492071"/>
                    </a:moveTo>
                    <a:lnTo>
                      <a:pt x="824236" y="485804"/>
                    </a:lnTo>
                    <a:lnTo>
                      <a:pt x="829951" y="475869"/>
                    </a:lnTo>
                    <a:lnTo>
                      <a:pt x="840800" y="482108"/>
                    </a:lnTo>
                    <a:lnTo>
                      <a:pt x="835076" y="492071"/>
                    </a:lnTo>
                    <a:close/>
                    <a:moveTo>
                      <a:pt x="813368" y="479545"/>
                    </a:moveTo>
                    <a:lnTo>
                      <a:pt x="802519" y="473297"/>
                    </a:lnTo>
                    <a:lnTo>
                      <a:pt x="808272" y="463362"/>
                    </a:lnTo>
                    <a:lnTo>
                      <a:pt x="819131" y="469611"/>
                    </a:lnTo>
                    <a:lnTo>
                      <a:pt x="813368" y="479545"/>
                    </a:lnTo>
                    <a:close/>
                    <a:moveTo>
                      <a:pt x="791670" y="467039"/>
                    </a:moveTo>
                    <a:lnTo>
                      <a:pt x="780840" y="460781"/>
                    </a:lnTo>
                    <a:lnTo>
                      <a:pt x="786565" y="450809"/>
                    </a:lnTo>
                    <a:lnTo>
                      <a:pt x="797423" y="457076"/>
                    </a:lnTo>
                    <a:lnTo>
                      <a:pt x="791670" y="467039"/>
                    </a:lnTo>
                    <a:close/>
                    <a:moveTo>
                      <a:pt x="769991" y="454523"/>
                    </a:moveTo>
                    <a:lnTo>
                      <a:pt x="759133" y="448256"/>
                    </a:lnTo>
                    <a:lnTo>
                      <a:pt x="764877" y="438302"/>
                    </a:lnTo>
                    <a:lnTo>
                      <a:pt x="775735" y="444541"/>
                    </a:lnTo>
                    <a:lnTo>
                      <a:pt x="769991" y="454523"/>
                    </a:lnTo>
                    <a:close/>
                    <a:moveTo>
                      <a:pt x="748313" y="442017"/>
                    </a:moveTo>
                    <a:lnTo>
                      <a:pt x="737454" y="435740"/>
                    </a:lnTo>
                    <a:lnTo>
                      <a:pt x="743207" y="425777"/>
                    </a:lnTo>
                    <a:lnTo>
                      <a:pt x="754047" y="432054"/>
                    </a:lnTo>
                    <a:lnTo>
                      <a:pt x="748313" y="442017"/>
                    </a:lnTo>
                    <a:close/>
                    <a:moveTo>
                      <a:pt x="726634" y="429444"/>
                    </a:moveTo>
                    <a:lnTo>
                      <a:pt x="715785" y="423215"/>
                    </a:lnTo>
                    <a:lnTo>
                      <a:pt x="721509" y="413252"/>
                    </a:lnTo>
                    <a:lnTo>
                      <a:pt x="732349" y="419519"/>
                    </a:lnTo>
                    <a:lnTo>
                      <a:pt x="726634" y="429444"/>
                    </a:lnTo>
                    <a:close/>
                    <a:moveTo>
                      <a:pt x="704917" y="416938"/>
                    </a:moveTo>
                    <a:lnTo>
                      <a:pt x="694077" y="410689"/>
                    </a:lnTo>
                    <a:lnTo>
                      <a:pt x="699821" y="400764"/>
                    </a:lnTo>
                    <a:lnTo>
                      <a:pt x="710670" y="406975"/>
                    </a:lnTo>
                    <a:lnTo>
                      <a:pt x="704917" y="416938"/>
                    </a:lnTo>
                    <a:close/>
                    <a:moveTo>
                      <a:pt x="683266" y="404412"/>
                    </a:moveTo>
                    <a:lnTo>
                      <a:pt x="672370" y="398173"/>
                    </a:lnTo>
                    <a:lnTo>
                      <a:pt x="678104" y="388172"/>
                    </a:lnTo>
                    <a:lnTo>
                      <a:pt x="688982" y="394440"/>
                    </a:lnTo>
                    <a:lnTo>
                      <a:pt x="683266" y="404412"/>
                    </a:lnTo>
                    <a:close/>
                    <a:moveTo>
                      <a:pt x="661511" y="391896"/>
                    </a:moveTo>
                    <a:lnTo>
                      <a:pt x="650691" y="385639"/>
                    </a:lnTo>
                    <a:lnTo>
                      <a:pt x="656463" y="375685"/>
                    </a:lnTo>
                    <a:lnTo>
                      <a:pt x="667283" y="381962"/>
                    </a:lnTo>
                    <a:lnTo>
                      <a:pt x="661511" y="391896"/>
                    </a:lnTo>
                    <a:close/>
                    <a:moveTo>
                      <a:pt x="639861" y="379390"/>
                    </a:moveTo>
                    <a:lnTo>
                      <a:pt x="629003" y="373094"/>
                    </a:lnTo>
                    <a:lnTo>
                      <a:pt x="634755" y="363179"/>
                    </a:lnTo>
                    <a:lnTo>
                      <a:pt x="645595" y="369408"/>
                    </a:lnTo>
                    <a:lnTo>
                      <a:pt x="639861" y="379390"/>
                    </a:lnTo>
                    <a:close/>
                    <a:moveTo>
                      <a:pt x="618144" y="366855"/>
                    </a:moveTo>
                    <a:lnTo>
                      <a:pt x="607333" y="360616"/>
                    </a:lnTo>
                    <a:lnTo>
                      <a:pt x="613058" y="350644"/>
                    </a:lnTo>
                    <a:lnTo>
                      <a:pt x="623907" y="356911"/>
                    </a:lnTo>
                    <a:lnTo>
                      <a:pt x="618144" y="366855"/>
                    </a:lnTo>
                    <a:close/>
                    <a:moveTo>
                      <a:pt x="596475" y="354320"/>
                    </a:moveTo>
                    <a:lnTo>
                      <a:pt x="585635" y="348072"/>
                    </a:lnTo>
                    <a:lnTo>
                      <a:pt x="591379" y="338080"/>
                    </a:lnTo>
                    <a:lnTo>
                      <a:pt x="602209" y="344395"/>
                    </a:lnTo>
                    <a:lnTo>
                      <a:pt x="596475" y="354320"/>
                    </a:lnTo>
                    <a:close/>
                    <a:moveTo>
                      <a:pt x="574767" y="341824"/>
                    </a:moveTo>
                    <a:lnTo>
                      <a:pt x="563947" y="335537"/>
                    </a:lnTo>
                    <a:lnTo>
                      <a:pt x="569652" y="325603"/>
                    </a:lnTo>
                    <a:lnTo>
                      <a:pt x="580520" y="331832"/>
                    </a:lnTo>
                    <a:lnTo>
                      <a:pt x="574767" y="341824"/>
                    </a:lnTo>
                    <a:close/>
                    <a:moveTo>
                      <a:pt x="553117" y="329289"/>
                    </a:moveTo>
                    <a:lnTo>
                      <a:pt x="542277" y="323021"/>
                    </a:lnTo>
                    <a:lnTo>
                      <a:pt x="547973" y="313058"/>
                    </a:lnTo>
                    <a:lnTo>
                      <a:pt x="558851" y="319326"/>
                    </a:lnTo>
                    <a:lnTo>
                      <a:pt x="553117" y="329289"/>
                    </a:lnTo>
                    <a:close/>
                    <a:moveTo>
                      <a:pt x="531428" y="316725"/>
                    </a:moveTo>
                    <a:lnTo>
                      <a:pt x="520579" y="310515"/>
                    </a:lnTo>
                    <a:lnTo>
                      <a:pt x="526314" y="300542"/>
                    </a:lnTo>
                    <a:lnTo>
                      <a:pt x="537162" y="306829"/>
                    </a:lnTo>
                    <a:lnTo>
                      <a:pt x="531428" y="316725"/>
                    </a:lnTo>
                    <a:close/>
                    <a:moveTo>
                      <a:pt x="509702" y="304228"/>
                    </a:moveTo>
                    <a:lnTo>
                      <a:pt x="498853" y="297970"/>
                    </a:lnTo>
                    <a:lnTo>
                      <a:pt x="504597" y="288055"/>
                    </a:lnTo>
                    <a:lnTo>
                      <a:pt x="515445" y="294294"/>
                    </a:lnTo>
                    <a:lnTo>
                      <a:pt x="509702" y="304228"/>
                    </a:lnTo>
                    <a:close/>
                    <a:moveTo>
                      <a:pt x="488023" y="291741"/>
                    </a:moveTo>
                    <a:lnTo>
                      <a:pt x="477183" y="285464"/>
                    </a:lnTo>
                    <a:lnTo>
                      <a:pt x="482898" y="275491"/>
                    </a:lnTo>
                    <a:lnTo>
                      <a:pt x="493786" y="281759"/>
                    </a:lnTo>
                    <a:lnTo>
                      <a:pt x="488023" y="291741"/>
                    </a:lnTo>
                    <a:close/>
                    <a:moveTo>
                      <a:pt x="466315" y="279178"/>
                    </a:moveTo>
                    <a:lnTo>
                      <a:pt x="455476" y="272939"/>
                    </a:lnTo>
                    <a:lnTo>
                      <a:pt x="461220" y="262976"/>
                    </a:lnTo>
                    <a:lnTo>
                      <a:pt x="472088" y="269243"/>
                    </a:lnTo>
                    <a:lnTo>
                      <a:pt x="466315" y="279178"/>
                    </a:lnTo>
                    <a:close/>
                    <a:moveTo>
                      <a:pt x="444656" y="266671"/>
                    </a:moveTo>
                    <a:lnTo>
                      <a:pt x="433816" y="260394"/>
                    </a:lnTo>
                    <a:lnTo>
                      <a:pt x="439541" y="250469"/>
                    </a:lnTo>
                    <a:lnTo>
                      <a:pt x="450409" y="256727"/>
                    </a:lnTo>
                    <a:lnTo>
                      <a:pt x="444656" y="266671"/>
                    </a:lnTo>
                    <a:close/>
                    <a:moveTo>
                      <a:pt x="422977" y="254165"/>
                    </a:moveTo>
                    <a:lnTo>
                      <a:pt x="412118" y="247888"/>
                    </a:lnTo>
                    <a:lnTo>
                      <a:pt x="417862" y="237915"/>
                    </a:lnTo>
                    <a:lnTo>
                      <a:pt x="428701" y="244173"/>
                    </a:lnTo>
                    <a:lnTo>
                      <a:pt x="422977" y="254165"/>
                    </a:lnTo>
                    <a:close/>
                    <a:moveTo>
                      <a:pt x="401260" y="241630"/>
                    </a:moveTo>
                    <a:lnTo>
                      <a:pt x="390411" y="235382"/>
                    </a:lnTo>
                    <a:lnTo>
                      <a:pt x="396164" y="225390"/>
                    </a:lnTo>
                    <a:lnTo>
                      <a:pt x="407013" y="231695"/>
                    </a:lnTo>
                    <a:lnTo>
                      <a:pt x="401260" y="241630"/>
                    </a:lnTo>
                    <a:close/>
                    <a:moveTo>
                      <a:pt x="379571" y="229114"/>
                    </a:moveTo>
                    <a:lnTo>
                      <a:pt x="368732" y="222847"/>
                    </a:lnTo>
                    <a:lnTo>
                      <a:pt x="374475" y="212884"/>
                    </a:lnTo>
                    <a:lnTo>
                      <a:pt x="385296" y="219142"/>
                    </a:lnTo>
                    <a:lnTo>
                      <a:pt x="379571" y="229114"/>
                    </a:lnTo>
                    <a:close/>
                    <a:moveTo>
                      <a:pt x="357854" y="216598"/>
                    </a:moveTo>
                    <a:lnTo>
                      <a:pt x="347024" y="210302"/>
                    </a:lnTo>
                    <a:lnTo>
                      <a:pt x="352825" y="200377"/>
                    </a:lnTo>
                    <a:lnTo>
                      <a:pt x="363646" y="206626"/>
                    </a:lnTo>
                    <a:lnTo>
                      <a:pt x="357854" y="216598"/>
                    </a:lnTo>
                    <a:close/>
                    <a:moveTo>
                      <a:pt x="336204" y="204054"/>
                    </a:moveTo>
                    <a:lnTo>
                      <a:pt x="325336" y="197806"/>
                    </a:lnTo>
                    <a:lnTo>
                      <a:pt x="331099" y="187852"/>
                    </a:lnTo>
                    <a:lnTo>
                      <a:pt x="341938" y="194110"/>
                    </a:lnTo>
                    <a:lnTo>
                      <a:pt x="336204" y="204054"/>
                    </a:lnTo>
                    <a:close/>
                    <a:moveTo>
                      <a:pt x="314515" y="191538"/>
                    </a:moveTo>
                    <a:lnTo>
                      <a:pt x="303676" y="185271"/>
                    </a:lnTo>
                    <a:lnTo>
                      <a:pt x="309391" y="175336"/>
                    </a:lnTo>
                    <a:lnTo>
                      <a:pt x="320240" y="181585"/>
                    </a:lnTo>
                    <a:lnTo>
                      <a:pt x="314515" y="191538"/>
                    </a:lnTo>
                    <a:close/>
                    <a:moveTo>
                      <a:pt x="292818" y="179022"/>
                    </a:moveTo>
                    <a:lnTo>
                      <a:pt x="281950" y="172764"/>
                    </a:lnTo>
                    <a:lnTo>
                      <a:pt x="287703" y="162773"/>
                    </a:lnTo>
                    <a:lnTo>
                      <a:pt x="298571" y="169040"/>
                    </a:lnTo>
                    <a:lnTo>
                      <a:pt x="292818" y="179022"/>
                    </a:lnTo>
                    <a:close/>
                    <a:moveTo>
                      <a:pt x="271110" y="166487"/>
                    </a:moveTo>
                    <a:lnTo>
                      <a:pt x="260290" y="160258"/>
                    </a:lnTo>
                    <a:lnTo>
                      <a:pt x="266014" y="150266"/>
                    </a:lnTo>
                    <a:lnTo>
                      <a:pt x="276854" y="156553"/>
                    </a:lnTo>
                    <a:lnTo>
                      <a:pt x="271110" y="166487"/>
                    </a:lnTo>
                    <a:close/>
                    <a:moveTo>
                      <a:pt x="249469" y="153953"/>
                    </a:moveTo>
                    <a:lnTo>
                      <a:pt x="238611" y="147714"/>
                    </a:lnTo>
                    <a:lnTo>
                      <a:pt x="244364" y="137779"/>
                    </a:lnTo>
                    <a:lnTo>
                      <a:pt x="255175" y="144037"/>
                    </a:lnTo>
                    <a:lnTo>
                      <a:pt x="249469" y="153953"/>
                    </a:lnTo>
                    <a:close/>
                    <a:moveTo>
                      <a:pt x="227762" y="141465"/>
                    </a:moveTo>
                    <a:lnTo>
                      <a:pt x="216903" y="135159"/>
                    </a:lnTo>
                    <a:lnTo>
                      <a:pt x="222656" y="125254"/>
                    </a:lnTo>
                    <a:lnTo>
                      <a:pt x="233506" y="131483"/>
                    </a:lnTo>
                    <a:lnTo>
                      <a:pt x="227762" y="141465"/>
                    </a:lnTo>
                    <a:close/>
                    <a:moveTo>
                      <a:pt x="206073" y="128921"/>
                    </a:moveTo>
                    <a:lnTo>
                      <a:pt x="195215" y="122663"/>
                    </a:lnTo>
                    <a:lnTo>
                      <a:pt x="200939" y="112709"/>
                    </a:lnTo>
                    <a:lnTo>
                      <a:pt x="211798" y="118977"/>
                    </a:lnTo>
                    <a:lnTo>
                      <a:pt x="206073" y="128921"/>
                    </a:lnTo>
                    <a:close/>
                    <a:moveTo>
                      <a:pt x="184375" y="116405"/>
                    </a:moveTo>
                    <a:lnTo>
                      <a:pt x="173517" y="110118"/>
                    </a:lnTo>
                    <a:lnTo>
                      <a:pt x="179261" y="100184"/>
                    </a:lnTo>
                    <a:lnTo>
                      <a:pt x="190119" y="106432"/>
                    </a:lnTo>
                    <a:lnTo>
                      <a:pt x="184375" y="116405"/>
                    </a:lnTo>
                    <a:close/>
                    <a:moveTo>
                      <a:pt x="162696" y="103889"/>
                    </a:moveTo>
                    <a:lnTo>
                      <a:pt x="151838" y="97593"/>
                    </a:lnTo>
                    <a:lnTo>
                      <a:pt x="157553" y="87678"/>
                    </a:lnTo>
                    <a:lnTo>
                      <a:pt x="168402" y="93926"/>
                    </a:lnTo>
                    <a:lnTo>
                      <a:pt x="162696" y="103889"/>
                    </a:lnTo>
                    <a:close/>
                    <a:moveTo>
                      <a:pt x="141008" y="91354"/>
                    </a:moveTo>
                    <a:lnTo>
                      <a:pt x="130150" y="85115"/>
                    </a:lnTo>
                    <a:lnTo>
                      <a:pt x="135903" y="75143"/>
                    </a:lnTo>
                    <a:lnTo>
                      <a:pt x="146733" y="81419"/>
                    </a:lnTo>
                    <a:lnTo>
                      <a:pt x="141008" y="91354"/>
                    </a:lnTo>
                    <a:close/>
                    <a:moveTo>
                      <a:pt x="119320" y="78819"/>
                    </a:moveTo>
                    <a:lnTo>
                      <a:pt x="108452" y="72571"/>
                    </a:lnTo>
                    <a:lnTo>
                      <a:pt x="114205" y="62608"/>
                    </a:lnTo>
                    <a:lnTo>
                      <a:pt x="125044" y="68866"/>
                    </a:lnTo>
                    <a:lnTo>
                      <a:pt x="119320" y="78819"/>
                    </a:lnTo>
                    <a:close/>
                    <a:moveTo>
                      <a:pt x="97612" y="66332"/>
                    </a:moveTo>
                    <a:lnTo>
                      <a:pt x="86782" y="60055"/>
                    </a:lnTo>
                    <a:lnTo>
                      <a:pt x="92535" y="50101"/>
                    </a:lnTo>
                    <a:lnTo>
                      <a:pt x="103346" y="56359"/>
                    </a:lnTo>
                    <a:lnTo>
                      <a:pt x="97612" y="66332"/>
                    </a:lnTo>
                    <a:close/>
                    <a:moveTo>
                      <a:pt x="75933" y="53797"/>
                    </a:moveTo>
                    <a:lnTo>
                      <a:pt x="65065" y="47539"/>
                    </a:lnTo>
                    <a:lnTo>
                      <a:pt x="70818" y="37585"/>
                    </a:lnTo>
                    <a:lnTo>
                      <a:pt x="81686" y="43834"/>
                    </a:lnTo>
                    <a:lnTo>
                      <a:pt x="75933" y="53797"/>
                    </a:lnTo>
                    <a:close/>
                    <a:moveTo>
                      <a:pt x="54226" y="41243"/>
                    </a:moveTo>
                    <a:lnTo>
                      <a:pt x="43386" y="35023"/>
                    </a:lnTo>
                    <a:lnTo>
                      <a:pt x="49139" y="25060"/>
                    </a:lnTo>
                    <a:lnTo>
                      <a:pt x="59969" y="31327"/>
                    </a:lnTo>
                    <a:lnTo>
                      <a:pt x="54226" y="41243"/>
                    </a:lnTo>
                    <a:close/>
                    <a:moveTo>
                      <a:pt x="32585" y="28737"/>
                    </a:moveTo>
                    <a:lnTo>
                      <a:pt x="21707" y="22469"/>
                    </a:lnTo>
                    <a:lnTo>
                      <a:pt x="27432" y="12554"/>
                    </a:lnTo>
                    <a:lnTo>
                      <a:pt x="38300" y="18802"/>
                    </a:lnTo>
                    <a:lnTo>
                      <a:pt x="32585" y="28737"/>
                    </a:lnTo>
                    <a:close/>
                    <a:moveTo>
                      <a:pt x="10868" y="16240"/>
                    </a:moveTo>
                    <a:lnTo>
                      <a:pt x="0" y="9953"/>
                    </a:lnTo>
                    <a:lnTo>
                      <a:pt x="5753" y="0"/>
                    </a:lnTo>
                    <a:lnTo>
                      <a:pt x="16612" y="6267"/>
                    </a:lnTo>
                    <a:lnTo>
                      <a:pt x="10868" y="16240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5" name="Freihandform: Form 2124">
                <a:extLst>
                  <a:ext uri="{FF2B5EF4-FFF2-40B4-BE49-F238E27FC236}">
                    <a16:creationId xmlns:a16="http://schemas.microsoft.com/office/drawing/2014/main" id="{E4C7AD3F-0908-4D2F-81C5-55C5F14EA259}"/>
                  </a:ext>
                </a:extLst>
              </p:cNvPr>
              <p:cNvSpPr/>
              <p:nvPr/>
            </p:nvSpPr>
            <p:spPr>
              <a:xfrm>
                <a:off x="8240276" y="5567705"/>
                <a:ext cx="19783" cy="16221"/>
              </a:xfrm>
              <a:custGeom>
                <a:avLst/>
                <a:gdLst>
                  <a:gd name="connsiteX0" fmla="*/ 5782 w 19783"/>
                  <a:gd name="connsiteY0" fmla="*/ 16221 h 16221"/>
                  <a:gd name="connsiteX1" fmla="*/ 3220 w 19783"/>
                  <a:gd name="connsiteY1" fmla="*/ 11820 h 16221"/>
                  <a:gd name="connsiteX2" fmla="*/ 0 w 19783"/>
                  <a:gd name="connsiteY2" fmla="*/ 9953 h 16221"/>
                  <a:gd name="connsiteX3" fmla="*/ 1114 w 19783"/>
                  <a:gd name="connsiteY3" fmla="*/ 8134 h 16221"/>
                  <a:gd name="connsiteX4" fmla="*/ 0 w 19783"/>
                  <a:gd name="connsiteY4" fmla="*/ 6286 h 16221"/>
                  <a:gd name="connsiteX5" fmla="*/ 3220 w 19783"/>
                  <a:gd name="connsiteY5" fmla="*/ 4419 h 16221"/>
                  <a:gd name="connsiteX6" fmla="*/ 5782 w 19783"/>
                  <a:gd name="connsiteY6" fmla="*/ 0 h 16221"/>
                  <a:gd name="connsiteX7" fmla="*/ 19784 w 19783"/>
                  <a:gd name="connsiteY7" fmla="*/ 8134 h 16221"/>
                  <a:gd name="connsiteX8" fmla="*/ 5782 w 19783"/>
                  <a:gd name="connsiteY8" fmla="*/ 16221 h 1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3" h="16221">
                    <a:moveTo>
                      <a:pt x="5782" y="16221"/>
                    </a:moveTo>
                    <a:lnTo>
                      <a:pt x="3220" y="11820"/>
                    </a:lnTo>
                    <a:lnTo>
                      <a:pt x="0" y="9953"/>
                    </a:lnTo>
                    <a:lnTo>
                      <a:pt x="1114" y="8134"/>
                    </a:lnTo>
                    <a:lnTo>
                      <a:pt x="0" y="6286"/>
                    </a:lnTo>
                    <a:lnTo>
                      <a:pt x="3220" y="4419"/>
                    </a:lnTo>
                    <a:lnTo>
                      <a:pt x="5782" y="0"/>
                    </a:lnTo>
                    <a:lnTo>
                      <a:pt x="19784" y="8134"/>
                    </a:lnTo>
                    <a:lnTo>
                      <a:pt x="5782" y="16221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6" name="Freihandform: Form 2125">
                <a:extLst>
                  <a:ext uri="{FF2B5EF4-FFF2-40B4-BE49-F238E27FC236}">
                    <a16:creationId xmlns:a16="http://schemas.microsoft.com/office/drawing/2014/main" id="{A11D9B71-18C6-4599-A8A4-6D356BBD474D}"/>
                  </a:ext>
                </a:extLst>
              </p:cNvPr>
              <p:cNvSpPr/>
              <p:nvPr/>
            </p:nvSpPr>
            <p:spPr>
              <a:xfrm>
                <a:off x="6114782" y="5580240"/>
                <a:ext cx="2120417" cy="1230858"/>
              </a:xfrm>
              <a:custGeom>
                <a:avLst/>
                <a:gdLst>
                  <a:gd name="connsiteX0" fmla="*/ 5753 w 2120417"/>
                  <a:gd name="connsiteY0" fmla="*/ 1230859 h 1230858"/>
                  <a:gd name="connsiteX1" fmla="*/ 0 w 2120417"/>
                  <a:gd name="connsiteY1" fmla="*/ 1220877 h 1230858"/>
                  <a:gd name="connsiteX2" fmla="*/ 10859 w 2120417"/>
                  <a:gd name="connsiteY2" fmla="*/ 1214647 h 1230858"/>
                  <a:gd name="connsiteX3" fmla="*/ 16602 w 2120417"/>
                  <a:gd name="connsiteY3" fmla="*/ 1224620 h 1230858"/>
                  <a:gd name="connsiteX4" fmla="*/ 5753 w 2120417"/>
                  <a:gd name="connsiteY4" fmla="*/ 1230859 h 1230858"/>
                  <a:gd name="connsiteX5" fmla="*/ 27461 w 2120417"/>
                  <a:gd name="connsiteY5" fmla="*/ 1218343 h 1230858"/>
                  <a:gd name="connsiteX6" fmla="*/ 21670 w 2120417"/>
                  <a:gd name="connsiteY6" fmla="*/ 1208418 h 1230858"/>
                  <a:gd name="connsiteX7" fmla="*/ 32528 w 2120417"/>
                  <a:gd name="connsiteY7" fmla="*/ 1202131 h 1230858"/>
                  <a:gd name="connsiteX8" fmla="*/ 38310 w 2120417"/>
                  <a:gd name="connsiteY8" fmla="*/ 1212075 h 1230858"/>
                  <a:gd name="connsiteX9" fmla="*/ 27461 w 2120417"/>
                  <a:gd name="connsiteY9" fmla="*/ 1218343 h 1230858"/>
                  <a:gd name="connsiteX10" fmla="*/ 49130 w 2120417"/>
                  <a:gd name="connsiteY10" fmla="*/ 1205827 h 1230858"/>
                  <a:gd name="connsiteX11" fmla="*/ 43387 w 2120417"/>
                  <a:gd name="connsiteY11" fmla="*/ 1195854 h 1230858"/>
                  <a:gd name="connsiteX12" fmla="*/ 54235 w 2120417"/>
                  <a:gd name="connsiteY12" fmla="*/ 1189606 h 1230858"/>
                  <a:gd name="connsiteX13" fmla="*/ 59950 w 2120417"/>
                  <a:gd name="connsiteY13" fmla="*/ 1199598 h 1230858"/>
                  <a:gd name="connsiteX14" fmla="*/ 49130 w 2120417"/>
                  <a:gd name="connsiteY14" fmla="*/ 1205827 h 1230858"/>
                  <a:gd name="connsiteX15" fmla="*/ 70809 w 2120417"/>
                  <a:gd name="connsiteY15" fmla="*/ 1193321 h 1230858"/>
                  <a:gd name="connsiteX16" fmla="*/ 65084 w 2120417"/>
                  <a:gd name="connsiteY16" fmla="*/ 1183329 h 1230858"/>
                  <a:gd name="connsiteX17" fmla="*/ 75924 w 2120417"/>
                  <a:gd name="connsiteY17" fmla="*/ 1177081 h 1230858"/>
                  <a:gd name="connsiteX18" fmla="*/ 81658 w 2120417"/>
                  <a:gd name="connsiteY18" fmla="*/ 1187034 h 1230858"/>
                  <a:gd name="connsiteX19" fmla="*/ 70809 w 2120417"/>
                  <a:gd name="connsiteY19" fmla="*/ 1193321 h 1230858"/>
                  <a:gd name="connsiteX20" fmla="*/ 92516 w 2120417"/>
                  <a:gd name="connsiteY20" fmla="*/ 1180795 h 1230858"/>
                  <a:gd name="connsiteX21" fmla="*/ 86763 w 2120417"/>
                  <a:gd name="connsiteY21" fmla="*/ 1170823 h 1230858"/>
                  <a:gd name="connsiteX22" fmla="*/ 97612 w 2120417"/>
                  <a:gd name="connsiteY22" fmla="*/ 1164555 h 1230858"/>
                  <a:gd name="connsiteX23" fmla="*/ 103346 w 2120417"/>
                  <a:gd name="connsiteY23" fmla="*/ 1174528 h 1230858"/>
                  <a:gd name="connsiteX24" fmla="*/ 92516 w 2120417"/>
                  <a:gd name="connsiteY24" fmla="*/ 1180795 h 1230858"/>
                  <a:gd name="connsiteX25" fmla="*/ 114205 w 2120417"/>
                  <a:gd name="connsiteY25" fmla="*/ 1168270 h 1230858"/>
                  <a:gd name="connsiteX26" fmla="*/ 108480 w 2120417"/>
                  <a:gd name="connsiteY26" fmla="*/ 1158278 h 1230858"/>
                  <a:gd name="connsiteX27" fmla="*/ 119301 w 2120417"/>
                  <a:gd name="connsiteY27" fmla="*/ 1152040 h 1230858"/>
                  <a:gd name="connsiteX28" fmla="*/ 125044 w 2120417"/>
                  <a:gd name="connsiteY28" fmla="*/ 1162022 h 1230858"/>
                  <a:gd name="connsiteX29" fmla="*/ 114205 w 2120417"/>
                  <a:gd name="connsiteY29" fmla="*/ 1168270 h 1230858"/>
                  <a:gd name="connsiteX30" fmla="*/ 135893 w 2120417"/>
                  <a:gd name="connsiteY30" fmla="*/ 1155754 h 1230858"/>
                  <a:gd name="connsiteX31" fmla="*/ 130131 w 2120417"/>
                  <a:gd name="connsiteY31" fmla="*/ 1145800 h 1230858"/>
                  <a:gd name="connsiteX32" fmla="*/ 140951 w 2120417"/>
                  <a:gd name="connsiteY32" fmla="*/ 1139543 h 1230858"/>
                  <a:gd name="connsiteX33" fmla="*/ 146742 w 2120417"/>
                  <a:gd name="connsiteY33" fmla="*/ 1149449 h 1230858"/>
                  <a:gd name="connsiteX34" fmla="*/ 135893 w 2120417"/>
                  <a:gd name="connsiteY34" fmla="*/ 1155754 h 1230858"/>
                  <a:gd name="connsiteX35" fmla="*/ 157553 w 2120417"/>
                  <a:gd name="connsiteY35" fmla="*/ 1143219 h 1230858"/>
                  <a:gd name="connsiteX36" fmla="*/ 151838 w 2120417"/>
                  <a:gd name="connsiteY36" fmla="*/ 1133247 h 1230858"/>
                  <a:gd name="connsiteX37" fmla="*/ 162668 w 2120417"/>
                  <a:gd name="connsiteY37" fmla="*/ 1126998 h 1230858"/>
                  <a:gd name="connsiteX38" fmla="*/ 168393 w 2120417"/>
                  <a:gd name="connsiteY38" fmla="*/ 1136971 h 1230858"/>
                  <a:gd name="connsiteX39" fmla="*/ 157553 w 2120417"/>
                  <a:gd name="connsiteY39" fmla="*/ 1143219 h 1230858"/>
                  <a:gd name="connsiteX40" fmla="*/ 179261 w 2120417"/>
                  <a:gd name="connsiteY40" fmla="*/ 1130694 h 1230858"/>
                  <a:gd name="connsiteX41" fmla="*/ 173517 w 2120417"/>
                  <a:gd name="connsiteY41" fmla="*/ 1120730 h 1230858"/>
                  <a:gd name="connsiteX42" fmla="*/ 184356 w 2120417"/>
                  <a:gd name="connsiteY42" fmla="*/ 1114444 h 1230858"/>
                  <a:gd name="connsiteX43" fmla="*/ 190110 w 2120417"/>
                  <a:gd name="connsiteY43" fmla="*/ 1124426 h 1230858"/>
                  <a:gd name="connsiteX44" fmla="*/ 179261 w 2120417"/>
                  <a:gd name="connsiteY44" fmla="*/ 1130694 h 1230858"/>
                  <a:gd name="connsiteX45" fmla="*/ 200959 w 2120417"/>
                  <a:gd name="connsiteY45" fmla="*/ 1118159 h 1230858"/>
                  <a:gd name="connsiteX46" fmla="*/ 195186 w 2120417"/>
                  <a:gd name="connsiteY46" fmla="*/ 1108224 h 1230858"/>
                  <a:gd name="connsiteX47" fmla="*/ 206045 w 2120417"/>
                  <a:gd name="connsiteY47" fmla="*/ 1101976 h 1230858"/>
                  <a:gd name="connsiteX48" fmla="*/ 211827 w 2120417"/>
                  <a:gd name="connsiteY48" fmla="*/ 1111911 h 1230858"/>
                  <a:gd name="connsiteX49" fmla="*/ 200959 w 2120417"/>
                  <a:gd name="connsiteY49" fmla="*/ 1118159 h 1230858"/>
                  <a:gd name="connsiteX50" fmla="*/ 222638 w 2120417"/>
                  <a:gd name="connsiteY50" fmla="*/ 1105662 h 1230858"/>
                  <a:gd name="connsiteX51" fmla="*/ 216903 w 2120417"/>
                  <a:gd name="connsiteY51" fmla="*/ 1095680 h 1230858"/>
                  <a:gd name="connsiteX52" fmla="*/ 227743 w 2120417"/>
                  <a:gd name="connsiteY52" fmla="*/ 1089432 h 1230858"/>
                  <a:gd name="connsiteX53" fmla="*/ 233458 w 2120417"/>
                  <a:gd name="connsiteY53" fmla="*/ 1099404 h 1230858"/>
                  <a:gd name="connsiteX54" fmla="*/ 222638 w 2120417"/>
                  <a:gd name="connsiteY54" fmla="*/ 1105662 h 1230858"/>
                  <a:gd name="connsiteX55" fmla="*/ 244355 w 2120417"/>
                  <a:gd name="connsiteY55" fmla="*/ 1093118 h 1230858"/>
                  <a:gd name="connsiteX56" fmla="*/ 238582 w 2120417"/>
                  <a:gd name="connsiteY56" fmla="*/ 1083183 h 1230858"/>
                  <a:gd name="connsiteX57" fmla="*/ 249422 w 2120417"/>
                  <a:gd name="connsiteY57" fmla="*/ 1076916 h 1230858"/>
                  <a:gd name="connsiteX58" fmla="*/ 255204 w 2120417"/>
                  <a:gd name="connsiteY58" fmla="*/ 1086841 h 1230858"/>
                  <a:gd name="connsiteX59" fmla="*/ 244355 w 2120417"/>
                  <a:gd name="connsiteY59" fmla="*/ 1093118 h 1230858"/>
                  <a:gd name="connsiteX60" fmla="*/ 266014 w 2120417"/>
                  <a:gd name="connsiteY60" fmla="*/ 1080611 h 1230858"/>
                  <a:gd name="connsiteX61" fmla="*/ 260271 w 2120417"/>
                  <a:gd name="connsiteY61" fmla="*/ 1070658 h 1230858"/>
                  <a:gd name="connsiteX62" fmla="*/ 271120 w 2120417"/>
                  <a:gd name="connsiteY62" fmla="*/ 1064390 h 1230858"/>
                  <a:gd name="connsiteX63" fmla="*/ 276873 w 2120417"/>
                  <a:gd name="connsiteY63" fmla="*/ 1074354 h 1230858"/>
                  <a:gd name="connsiteX64" fmla="*/ 266014 w 2120417"/>
                  <a:gd name="connsiteY64" fmla="*/ 1080611 h 1230858"/>
                  <a:gd name="connsiteX65" fmla="*/ 287703 w 2120417"/>
                  <a:gd name="connsiteY65" fmla="*/ 1068077 h 1230858"/>
                  <a:gd name="connsiteX66" fmla="*/ 281997 w 2120417"/>
                  <a:gd name="connsiteY66" fmla="*/ 1058113 h 1230858"/>
                  <a:gd name="connsiteX67" fmla="*/ 292808 w 2120417"/>
                  <a:gd name="connsiteY67" fmla="*/ 1051856 h 1230858"/>
                  <a:gd name="connsiteX68" fmla="*/ 298561 w 2120417"/>
                  <a:gd name="connsiteY68" fmla="*/ 1061809 h 1230858"/>
                  <a:gd name="connsiteX69" fmla="*/ 287703 w 2120417"/>
                  <a:gd name="connsiteY69" fmla="*/ 1068077 h 1230858"/>
                  <a:gd name="connsiteX70" fmla="*/ 309429 w 2120417"/>
                  <a:gd name="connsiteY70" fmla="*/ 1055570 h 1230858"/>
                  <a:gd name="connsiteX71" fmla="*/ 303657 w 2120417"/>
                  <a:gd name="connsiteY71" fmla="*/ 1045607 h 1230858"/>
                  <a:gd name="connsiteX72" fmla="*/ 314458 w 2120417"/>
                  <a:gd name="connsiteY72" fmla="*/ 1039349 h 1230858"/>
                  <a:gd name="connsiteX73" fmla="*/ 320259 w 2120417"/>
                  <a:gd name="connsiteY73" fmla="*/ 1049284 h 1230858"/>
                  <a:gd name="connsiteX74" fmla="*/ 309429 w 2120417"/>
                  <a:gd name="connsiteY74" fmla="*/ 1055570 h 1230858"/>
                  <a:gd name="connsiteX75" fmla="*/ 331089 w 2120417"/>
                  <a:gd name="connsiteY75" fmla="*/ 1043035 h 1230858"/>
                  <a:gd name="connsiteX76" fmla="*/ 325336 w 2120417"/>
                  <a:gd name="connsiteY76" fmla="*/ 1033063 h 1230858"/>
                  <a:gd name="connsiteX77" fmla="*/ 336185 w 2120417"/>
                  <a:gd name="connsiteY77" fmla="*/ 1026814 h 1230858"/>
                  <a:gd name="connsiteX78" fmla="*/ 341910 w 2120417"/>
                  <a:gd name="connsiteY78" fmla="*/ 1036768 h 1230858"/>
                  <a:gd name="connsiteX79" fmla="*/ 331089 w 2120417"/>
                  <a:gd name="connsiteY79" fmla="*/ 1043035 h 1230858"/>
                  <a:gd name="connsiteX80" fmla="*/ 352768 w 2120417"/>
                  <a:gd name="connsiteY80" fmla="*/ 1030520 h 1230858"/>
                  <a:gd name="connsiteX81" fmla="*/ 347044 w 2120417"/>
                  <a:gd name="connsiteY81" fmla="*/ 1020528 h 1230858"/>
                  <a:gd name="connsiteX82" fmla="*/ 357864 w 2120417"/>
                  <a:gd name="connsiteY82" fmla="*/ 1014299 h 1230858"/>
                  <a:gd name="connsiteX83" fmla="*/ 363617 w 2120417"/>
                  <a:gd name="connsiteY83" fmla="*/ 1024271 h 1230858"/>
                  <a:gd name="connsiteX84" fmla="*/ 352768 w 2120417"/>
                  <a:gd name="connsiteY84" fmla="*/ 1030520 h 1230858"/>
                  <a:gd name="connsiteX85" fmla="*/ 374504 w 2120417"/>
                  <a:gd name="connsiteY85" fmla="*/ 1017994 h 1230858"/>
                  <a:gd name="connsiteX86" fmla="*/ 368703 w 2120417"/>
                  <a:gd name="connsiteY86" fmla="*/ 1008069 h 1230858"/>
                  <a:gd name="connsiteX87" fmla="*/ 379543 w 2120417"/>
                  <a:gd name="connsiteY87" fmla="*/ 1001773 h 1230858"/>
                  <a:gd name="connsiteX88" fmla="*/ 385334 w 2120417"/>
                  <a:gd name="connsiteY88" fmla="*/ 1011679 h 1230858"/>
                  <a:gd name="connsiteX89" fmla="*/ 374504 w 2120417"/>
                  <a:gd name="connsiteY89" fmla="*/ 1017994 h 1230858"/>
                  <a:gd name="connsiteX90" fmla="*/ 396183 w 2120417"/>
                  <a:gd name="connsiteY90" fmla="*/ 1005478 h 1230858"/>
                  <a:gd name="connsiteX91" fmla="*/ 390430 w 2120417"/>
                  <a:gd name="connsiteY91" fmla="*/ 995496 h 1230858"/>
                  <a:gd name="connsiteX92" fmla="*/ 401260 w 2120417"/>
                  <a:gd name="connsiteY92" fmla="*/ 989238 h 1230858"/>
                  <a:gd name="connsiteX93" fmla="*/ 406984 w 2120417"/>
                  <a:gd name="connsiteY93" fmla="*/ 999230 h 1230858"/>
                  <a:gd name="connsiteX94" fmla="*/ 396183 w 2120417"/>
                  <a:gd name="connsiteY94" fmla="*/ 1005478 h 1230858"/>
                  <a:gd name="connsiteX95" fmla="*/ 417862 w 2120417"/>
                  <a:gd name="connsiteY95" fmla="*/ 992953 h 1230858"/>
                  <a:gd name="connsiteX96" fmla="*/ 412080 w 2120417"/>
                  <a:gd name="connsiteY96" fmla="*/ 983019 h 1230858"/>
                  <a:gd name="connsiteX97" fmla="*/ 422939 w 2120417"/>
                  <a:gd name="connsiteY97" fmla="*/ 976732 h 1230858"/>
                  <a:gd name="connsiteX98" fmla="*/ 428701 w 2120417"/>
                  <a:gd name="connsiteY98" fmla="*/ 986667 h 1230858"/>
                  <a:gd name="connsiteX99" fmla="*/ 417862 w 2120417"/>
                  <a:gd name="connsiteY99" fmla="*/ 992953 h 1230858"/>
                  <a:gd name="connsiteX100" fmla="*/ 439531 w 2120417"/>
                  <a:gd name="connsiteY100" fmla="*/ 980437 h 1230858"/>
                  <a:gd name="connsiteX101" fmla="*/ 433788 w 2120417"/>
                  <a:gd name="connsiteY101" fmla="*/ 970445 h 1230858"/>
                  <a:gd name="connsiteX102" fmla="*/ 444637 w 2120417"/>
                  <a:gd name="connsiteY102" fmla="*/ 964216 h 1230858"/>
                  <a:gd name="connsiteX103" fmla="*/ 450390 w 2120417"/>
                  <a:gd name="connsiteY103" fmla="*/ 974198 h 1230858"/>
                  <a:gd name="connsiteX104" fmla="*/ 439531 w 2120417"/>
                  <a:gd name="connsiteY104" fmla="*/ 980437 h 1230858"/>
                  <a:gd name="connsiteX105" fmla="*/ 461210 w 2120417"/>
                  <a:gd name="connsiteY105" fmla="*/ 967902 h 1230858"/>
                  <a:gd name="connsiteX106" fmla="*/ 455467 w 2120417"/>
                  <a:gd name="connsiteY106" fmla="*/ 957920 h 1230858"/>
                  <a:gd name="connsiteX107" fmla="*/ 466354 w 2120417"/>
                  <a:gd name="connsiteY107" fmla="*/ 951672 h 1230858"/>
                  <a:gd name="connsiteX108" fmla="*/ 472069 w 2120417"/>
                  <a:gd name="connsiteY108" fmla="*/ 961654 h 1230858"/>
                  <a:gd name="connsiteX109" fmla="*/ 461210 w 2120417"/>
                  <a:gd name="connsiteY109" fmla="*/ 967902 h 1230858"/>
                  <a:gd name="connsiteX110" fmla="*/ 482956 w 2120417"/>
                  <a:gd name="connsiteY110" fmla="*/ 955367 h 1230858"/>
                  <a:gd name="connsiteX111" fmla="*/ 477155 w 2120417"/>
                  <a:gd name="connsiteY111" fmla="*/ 945432 h 1230858"/>
                  <a:gd name="connsiteX112" fmla="*/ 487966 w 2120417"/>
                  <a:gd name="connsiteY112" fmla="*/ 939184 h 1230858"/>
                  <a:gd name="connsiteX113" fmla="*/ 493767 w 2120417"/>
                  <a:gd name="connsiteY113" fmla="*/ 949090 h 1230858"/>
                  <a:gd name="connsiteX114" fmla="*/ 482956 w 2120417"/>
                  <a:gd name="connsiteY114" fmla="*/ 955367 h 1230858"/>
                  <a:gd name="connsiteX115" fmla="*/ 504606 w 2120417"/>
                  <a:gd name="connsiteY115" fmla="*/ 942861 h 1230858"/>
                  <a:gd name="connsiteX116" fmla="*/ 498853 w 2120417"/>
                  <a:gd name="connsiteY116" fmla="*/ 932898 h 1230858"/>
                  <a:gd name="connsiteX117" fmla="*/ 509711 w 2120417"/>
                  <a:gd name="connsiteY117" fmla="*/ 926649 h 1230858"/>
                  <a:gd name="connsiteX118" fmla="*/ 515426 w 2120417"/>
                  <a:gd name="connsiteY118" fmla="*/ 936622 h 1230858"/>
                  <a:gd name="connsiteX119" fmla="*/ 504606 w 2120417"/>
                  <a:gd name="connsiteY119" fmla="*/ 942861 h 1230858"/>
                  <a:gd name="connsiteX120" fmla="*/ 526256 w 2120417"/>
                  <a:gd name="connsiteY120" fmla="*/ 930336 h 1230858"/>
                  <a:gd name="connsiteX121" fmla="*/ 520532 w 2120417"/>
                  <a:gd name="connsiteY121" fmla="*/ 920372 h 1230858"/>
                  <a:gd name="connsiteX122" fmla="*/ 531371 w 2120417"/>
                  <a:gd name="connsiteY122" fmla="*/ 914115 h 1230858"/>
                  <a:gd name="connsiteX123" fmla="*/ 537125 w 2120417"/>
                  <a:gd name="connsiteY123" fmla="*/ 924077 h 1230858"/>
                  <a:gd name="connsiteX124" fmla="*/ 526256 w 2120417"/>
                  <a:gd name="connsiteY124" fmla="*/ 930336 h 1230858"/>
                  <a:gd name="connsiteX125" fmla="*/ 547974 w 2120417"/>
                  <a:gd name="connsiteY125" fmla="*/ 917829 h 1230858"/>
                  <a:gd name="connsiteX126" fmla="*/ 542220 w 2120417"/>
                  <a:gd name="connsiteY126" fmla="*/ 907866 h 1230858"/>
                  <a:gd name="connsiteX127" fmla="*/ 553098 w 2120417"/>
                  <a:gd name="connsiteY127" fmla="*/ 901589 h 1230858"/>
                  <a:gd name="connsiteX128" fmla="*/ 558842 w 2120417"/>
                  <a:gd name="connsiteY128" fmla="*/ 911581 h 1230858"/>
                  <a:gd name="connsiteX129" fmla="*/ 547974 w 2120417"/>
                  <a:gd name="connsiteY129" fmla="*/ 917829 h 1230858"/>
                  <a:gd name="connsiteX130" fmla="*/ 569662 w 2120417"/>
                  <a:gd name="connsiteY130" fmla="*/ 905294 h 1230858"/>
                  <a:gd name="connsiteX131" fmla="*/ 563937 w 2120417"/>
                  <a:gd name="connsiteY131" fmla="*/ 895331 h 1230858"/>
                  <a:gd name="connsiteX132" fmla="*/ 574758 w 2120417"/>
                  <a:gd name="connsiteY132" fmla="*/ 889045 h 1230858"/>
                  <a:gd name="connsiteX133" fmla="*/ 580511 w 2120417"/>
                  <a:gd name="connsiteY133" fmla="*/ 899036 h 1230858"/>
                  <a:gd name="connsiteX134" fmla="*/ 569662 w 2120417"/>
                  <a:gd name="connsiteY134" fmla="*/ 905294 h 1230858"/>
                  <a:gd name="connsiteX135" fmla="*/ 591369 w 2120417"/>
                  <a:gd name="connsiteY135" fmla="*/ 892769 h 1230858"/>
                  <a:gd name="connsiteX136" fmla="*/ 585588 w 2120417"/>
                  <a:gd name="connsiteY136" fmla="*/ 882844 h 1230858"/>
                  <a:gd name="connsiteX137" fmla="*/ 596446 w 2120417"/>
                  <a:gd name="connsiteY137" fmla="*/ 876567 h 1230858"/>
                  <a:gd name="connsiteX138" fmla="*/ 602209 w 2120417"/>
                  <a:gd name="connsiteY138" fmla="*/ 886511 h 1230858"/>
                  <a:gd name="connsiteX139" fmla="*/ 591369 w 2120417"/>
                  <a:gd name="connsiteY139" fmla="*/ 892769 h 1230858"/>
                  <a:gd name="connsiteX140" fmla="*/ 613048 w 2120417"/>
                  <a:gd name="connsiteY140" fmla="*/ 880263 h 1230858"/>
                  <a:gd name="connsiteX141" fmla="*/ 607295 w 2120417"/>
                  <a:gd name="connsiteY141" fmla="*/ 870271 h 1230858"/>
                  <a:gd name="connsiteX142" fmla="*/ 618154 w 2120417"/>
                  <a:gd name="connsiteY142" fmla="*/ 864022 h 1230858"/>
                  <a:gd name="connsiteX143" fmla="*/ 623907 w 2120417"/>
                  <a:gd name="connsiteY143" fmla="*/ 874005 h 1230858"/>
                  <a:gd name="connsiteX144" fmla="*/ 613048 w 2120417"/>
                  <a:gd name="connsiteY144" fmla="*/ 880263 h 1230858"/>
                  <a:gd name="connsiteX145" fmla="*/ 634727 w 2120417"/>
                  <a:gd name="connsiteY145" fmla="*/ 867718 h 1230858"/>
                  <a:gd name="connsiteX146" fmla="*/ 628983 w 2120417"/>
                  <a:gd name="connsiteY146" fmla="*/ 857745 h 1230858"/>
                  <a:gd name="connsiteX147" fmla="*/ 639861 w 2120417"/>
                  <a:gd name="connsiteY147" fmla="*/ 851497 h 1230858"/>
                  <a:gd name="connsiteX148" fmla="*/ 645566 w 2120417"/>
                  <a:gd name="connsiteY148" fmla="*/ 861489 h 1230858"/>
                  <a:gd name="connsiteX149" fmla="*/ 634727 w 2120417"/>
                  <a:gd name="connsiteY149" fmla="*/ 867718 h 1230858"/>
                  <a:gd name="connsiteX150" fmla="*/ 656463 w 2120417"/>
                  <a:gd name="connsiteY150" fmla="*/ 855202 h 1230858"/>
                  <a:gd name="connsiteX151" fmla="*/ 650672 w 2120417"/>
                  <a:gd name="connsiteY151" fmla="*/ 845268 h 1230858"/>
                  <a:gd name="connsiteX152" fmla="*/ 661511 w 2120417"/>
                  <a:gd name="connsiteY152" fmla="*/ 838981 h 1230858"/>
                  <a:gd name="connsiteX153" fmla="*/ 667265 w 2120417"/>
                  <a:gd name="connsiteY153" fmla="*/ 848935 h 1230858"/>
                  <a:gd name="connsiteX154" fmla="*/ 656463 w 2120417"/>
                  <a:gd name="connsiteY154" fmla="*/ 855202 h 1230858"/>
                  <a:gd name="connsiteX155" fmla="*/ 678104 w 2120417"/>
                  <a:gd name="connsiteY155" fmla="*/ 842677 h 1230858"/>
                  <a:gd name="connsiteX156" fmla="*/ 672351 w 2120417"/>
                  <a:gd name="connsiteY156" fmla="*/ 832723 h 1230858"/>
                  <a:gd name="connsiteX157" fmla="*/ 683209 w 2120417"/>
                  <a:gd name="connsiteY157" fmla="*/ 826456 h 1230858"/>
                  <a:gd name="connsiteX158" fmla="*/ 688924 w 2120417"/>
                  <a:gd name="connsiteY158" fmla="*/ 836438 h 1230858"/>
                  <a:gd name="connsiteX159" fmla="*/ 678104 w 2120417"/>
                  <a:gd name="connsiteY159" fmla="*/ 842677 h 1230858"/>
                  <a:gd name="connsiteX160" fmla="*/ 699811 w 2120417"/>
                  <a:gd name="connsiteY160" fmla="*/ 830170 h 1230858"/>
                  <a:gd name="connsiteX161" fmla="*/ 694030 w 2120417"/>
                  <a:gd name="connsiteY161" fmla="*/ 820227 h 1230858"/>
                  <a:gd name="connsiteX162" fmla="*/ 704898 w 2120417"/>
                  <a:gd name="connsiteY162" fmla="*/ 813940 h 1230858"/>
                  <a:gd name="connsiteX163" fmla="*/ 710651 w 2120417"/>
                  <a:gd name="connsiteY163" fmla="*/ 823884 h 1230858"/>
                  <a:gd name="connsiteX164" fmla="*/ 699811 w 2120417"/>
                  <a:gd name="connsiteY164" fmla="*/ 830170 h 1230858"/>
                  <a:gd name="connsiteX165" fmla="*/ 721500 w 2120417"/>
                  <a:gd name="connsiteY165" fmla="*/ 817655 h 1230858"/>
                  <a:gd name="connsiteX166" fmla="*/ 715747 w 2120417"/>
                  <a:gd name="connsiteY166" fmla="*/ 807672 h 1230858"/>
                  <a:gd name="connsiteX167" fmla="*/ 726605 w 2120417"/>
                  <a:gd name="connsiteY167" fmla="*/ 801434 h 1230858"/>
                  <a:gd name="connsiteX168" fmla="*/ 732358 w 2120417"/>
                  <a:gd name="connsiteY168" fmla="*/ 811387 h 1230858"/>
                  <a:gd name="connsiteX169" fmla="*/ 721500 w 2120417"/>
                  <a:gd name="connsiteY169" fmla="*/ 817655 h 1230858"/>
                  <a:gd name="connsiteX170" fmla="*/ 743169 w 2120417"/>
                  <a:gd name="connsiteY170" fmla="*/ 805120 h 1230858"/>
                  <a:gd name="connsiteX171" fmla="*/ 737445 w 2120417"/>
                  <a:gd name="connsiteY171" fmla="*/ 795138 h 1230858"/>
                  <a:gd name="connsiteX172" fmla="*/ 748303 w 2120417"/>
                  <a:gd name="connsiteY172" fmla="*/ 788918 h 1230858"/>
                  <a:gd name="connsiteX173" fmla="*/ 754047 w 2120417"/>
                  <a:gd name="connsiteY173" fmla="*/ 798862 h 1230858"/>
                  <a:gd name="connsiteX174" fmla="*/ 743169 w 2120417"/>
                  <a:gd name="connsiteY174" fmla="*/ 805120 h 1230858"/>
                  <a:gd name="connsiteX175" fmla="*/ 764858 w 2120417"/>
                  <a:gd name="connsiteY175" fmla="*/ 792575 h 1230858"/>
                  <a:gd name="connsiteX176" fmla="*/ 759085 w 2120417"/>
                  <a:gd name="connsiteY176" fmla="*/ 782660 h 1230858"/>
                  <a:gd name="connsiteX177" fmla="*/ 769954 w 2120417"/>
                  <a:gd name="connsiteY177" fmla="*/ 776383 h 1230858"/>
                  <a:gd name="connsiteX178" fmla="*/ 775726 w 2120417"/>
                  <a:gd name="connsiteY178" fmla="*/ 786308 h 1230858"/>
                  <a:gd name="connsiteX179" fmla="*/ 764858 w 2120417"/>
                  <a:gd name="connsiteY179" fmla="*/ 792575 h 1230858"/>
                  <a:gd name="connsiteX180" fmla="*/ 786546 w 2120417"/>
                  <a:gd name="connsiteY180" fmla="*/ 780079 h 1230858"/>
                  <a:gd name="connsiteX181" fmla="*/ 780812 w 2120417"/>
                  <a:gd name="connsiteY181" fmla="*/ 770097 h 1230858"/>
                  <a:gd name="connsiteX182" fmla="*/ 791671 w 2120417"/>
                  <a:gd name="connsiteY182" fmla="*/ 763848 h 1230858"/>
                  <a:gd name="connsiteX183" fmla="*/ 797405 w 2120417"/>
                  <a:gd name="connsiteY183" fmla="*/ 773811 h 1230858"/>
                  <a:gd name="connsiteX184" fmla="*/ 786546 w 2120417"/>
                  <a:gd name="connsiteY184" fmla="*/ 780079 h 1230858"/>
                  <a:gd name="connsiteX185" fmla="*/ 808225 w 2120417"/>
                  <a:gd name="connsiteY185" fmla="*/ 767553 h 1230858"/>
                  <a:gd name="connsiteX186" fmla="*/ 802520 w 2120417"/>
                  <a:gd name="connsiteY186" fmla="*/ 757581 h 1230858"/>
                  <a:gd name="connsiteX187" fmla="*/ 813350 w 2120417"/>
                  <a:gd name="connsiteY187" fmla="*/ 751323 h 1230858"/>
                  <a:gd name="connsiteX188" fmla="*/ 819083 w 2120417"/>
                  <a:gd name="connsiteY188" fmla="*/ 761286 h 1230858"/>
                  <a:gd name="connsiteX189" fmla="*/ 808225 w 2120417"/>
                  <a:gd name="connsiteY189" fmla="*/ 767553 h 1230858"/>
                  <a:gd name="connsiteX190" fmla="*/ 829951 w 2120417"/>
                  <a:gd name="connsiteY190" fmla="*/ 755028 h 1230858"/>
                  <a:gd name="connsiteX191" fmla="*/ 824199 w 2120417"/>
                  <a:gd name="connsiteY191" fmla="*/ 745074 h 1230858"/>
                  <a:gd name="connsiteX192" fmla="*/ 835009 w 2120417"/>
                  <a:gd name="connsiteY192" fmla="*/ 738817 h 1230858"/>
                  <a:gd name="connsiteX193" fmla="*/ 840820 w 2120417"/>
                  <a:gd name="connsiteY193" fmla="*/ 748742 h 1230858"/>
                  <a:gd name="connsiteX194" fmla="*/ 829951 w 2120417"/>
                  <a:gd name="connsiteY194" fmla="*/ 755028 h 1230858"/>
                  <a:gd name="connsiteX195" fmla="*/ 851621 w 2120417"/>
                  <a:gd name="connsiteY195" fmla="*/ 742522 h 1230858"/>
                  <a:gd name="connsiteX196" fmla="*/ 845877 w 2120417"/>
                  <a:gd name="connsiteY196" fmla="*/ 732558 h 1230858"/>
                  <a:gd name="connsiteX197" fmla="*/ 856717 w 2120417"/>
                  <a:gd name="connsiteY197" fmla="*/ 726300 h 1230858"/>
                  <a:gd name="connsiteX198" fmla="*/ 862470 w 2120417"/>
                  <a:gd name="connsiteY198" fmla="*/ 736245 h 1230858"/>
                  <a:gd name="connsiteX199" fmla="*/ 851621 w 2120417"/>
                  <a:gd name="connsiteY199" fmla="*/ 742522 h 1230858"/>
                  <a:gd name="connsiteX200" fmla="*/ 873309 w 2120417"/>
                  <a:gd name="connsiteY200" fmla="*/ 729987 h 1230858"/>
                  <a:gd name="connsiteX201" fmla="*/ 867547 w 2120417"/>
                  <a:gd name="connsiteY201" fmla="*/ 720043 h 1230858"/>
                  <a:gd name="connsiteX202" fmla="*/ 878405 w 2120417"/>
                  <a:gd name="connsiteY202" fmla="*/ 713775 h 1230858"/>
                  <a:gd name="connsiteX203" fmla="*/ 884177 w 2120417"/>
                  <a:gd name="connsiteY203" fmla="*/ 723700 h 1230858"/>
                  <a:gd name="connsiteX204" fmla="*/ 873309 w 2120417"/>
                  <a:gd name="connsiteY204" fmla="*/ 729987 h 1230858"/>
                  <a:gd name="connsiteX205" fmla="*/ 894979 w 2120417"/>
                  <a:gd name="connsiteY205" fmla="*/ 717480 h 1230858"/>
                  <a:gd name="connsiteX206" fmla="*/ 889254 w 2120417"/>
                  <a:gd name="connsiteY206" fmla="*/ 707489 h 1230858"/>
                  <a:gd name="connsiteX207" fmla="*/ 900094 w 2120417"/>
                  <a:gd name="connsiteY207" fmla="*/ 701250 h 1230858"/>
                  <a:gd name="connsiteX208" fmla="*/ 905847 w 2120417"/>
                  <a:gd name="connsiteY208" fmla="*/ 711213 h 1230858"/>
                  <a:gd name="connsiteX209" fmla="*/ 894979 w 2120417"/>
                  <a:gd name="connsiteY209" fmla="*/ 717480 h 1230858"/>
                  <a:gd name="connsiteX210" fmla="*/ 916667 w 2120417"/>
                  <a:gd name="connsiteY210" fmla="*/ 704936 h 1230858"/>
                  <a:gd name="connsiteX211" fmla="*/ 910962 w 2120417"/>
                  <a:gd name="connsiteY211" fmla="*/ 694944 h 1230858"/>
                  <a:gd name="connsiteX212" fmla="*/ 921811 w 2120417"/>
                  <a:gd name="connsiteY212" fmla="*/ 688705 h 1230858"/>
                  <a:gd name="connsiteX213" fmla="*/ 927526 w 2120417"/>
                  <a:gd name="connsiteY213" fmla="*/ 698697 h 1230858"/>
                  <a:gd name="connsiteX214" fmla="*/ 916667 w 2120417"/>
                  <a:gd name="connsiteY214" fmla="*/ 704936 h 1230858"/>
                  <a:gd name="connsiteX215" fmla="*/ 938375 w 2120417"/>
                  <a:gd name="connsiteY215" fmla="*/ 692391 h 1230858"/>
                  <a:gd name="connsiteX216" fmla="*/ 932612 w 2120417"/>
                  <a:gd name="connsiteY216" fmla="*/ 682504 h 1230858"/>
                  <a:gd name="connsiteX217" fmla="*/ 943470 w 2120417"/>
                  <a:gd name="connsiteY217" fmla="*/ 676208 h 1230858"/>
                  <a:gd name="connsiteX218" fmla="*/ 949233 w 2120417"/>
                  <a:gd name="connsiteY218" fmla="*/ 686134 h 1230858"/>
                  <a:gd name="connsiteX219" fmla="*/ 938375 w 2120417"/>
                  <a:gd name="connsiteY219" fmla="*/ 692391 h 1230858"/>
                  <a:gd name="connsiteX220" fmla="*/ 960044 w 2120417"/>
                  <a:gd name="connsiteY220" fmla="*/ 679895 h 1230858"/>
                  <a:gd name="connsiteX221" fmla="*/ 954319 w 2120417"/>
                  <a:gd name="connsiteY221" fmla="*/ 669922 h 1230858"/>
                  <a:gd name="connsiteX222" fmla="*/ 965159 w 2120417"/>
                  <a:gd name="connsiteY222" fmla="*/ 663664 h 1230858"/>
                  <a:gd name="connsiteX223" fmla="*/ 970912 w 2120417"/>
                  <a:gd name="connsiteY223" fmla="*/ 673665 h 1230858"/>
                  <a:gd name="connsiteX224" fmla="*/ 960044 w 2120417"/>
                  <a:gd name="connsiteY224" fmla="*/ 679895 h 1230858"/>
                  <a:gd name="connsiteX225" fmla="*/ 981761 w 2120417"/>
                  <a:gd name="connsiteY225" fmla="*/ 667369 h 1230858"/>
                  <a:gd name="connsiteX226" fmla="*/ 976017 w 2120417"/>
                  <a:gd name="connsiteY226" fmla="*/ 657368 h 1230858"/>
                  <a:gd name="connsiteX227" fmla="*/ 986876 w 2120417"/>
                  <a:gd name="connsiteY227" fmla="*/ 651158 h 1230858"/>
                  <a:gd name="connsiteX228" fmla="*/ 992600 w 2120417"/>
                  <a:gd name="connsiteY228" fmla="*/ 661121 h 1230858"/>
                  <a:gd name="connsiteX229" fmla="*/ 981761 w 2120417"/>
                  <a:gd name="connsiteY229" fmla="*/ 667369 h 1230858"/>
                  <a:gd name="connsiteX230" fmla="*/ 1003440 w 2120417"/>
                  <a:gd name="connsiteY230" fmla="*/ 654863 h 1230858"/>
                  <a:gd name="connsiteX231" fmla="*/ 997696 w 2120417"/>
                  <a:gd name="connsiteY231" fmla="*/ 644881 h 1230858"/>
                  <a:gd name="connsiteX232" fmla="*/ 1008536 w 2120417"/>
                  <a:gd name="connsiteY232" fmla="*/ 638642 h 1230858"/>
                  <a:gd name="connsiteX233" fmla="*/ 1014289 w 2120417"/>
                  <a:gd name="connsiteY233" fmla="*/ 648605 h 1230858"/>
                  <a:gd name="connsiteX234" fmla="*/ 1003440 w 2120417"/>
                  <a:gd name="connsiteY234" fmla="*/ 654863 h 1230858"/>
                  <a:gd name="connsiteX235" fmla="*/ 1025119 w 2120417"/>
                  <a:gd name="connsiteY235" fmla="*/ 642338 h 1230858"/>
                  <a:gd name="connsiteX236" fmla="*/ 1019375 w 2120417"/>
                  <a:gd name="connsiteY236" fmla="*/ 632346 h 1230858"/>
                  <a:gd name="connsiteX237" fmla="*/ 1030234 w 2120417"/>
                  <a:gd name="connsiteY237" fmla="*/ 626116 h 1230858"/>
                  <a:gd name="connsiteX238" fmla="*/ 1035987 w 2120417"/>
                  <a:gd name="connsiteY238" fmla="*/ 636080 h 1230858"/>
                  <a:gd name="connsiteX239" fmla="*/ 1025119 w 2120417"/>
                  <a:gd name="connsiteY239" fmla="*/ 642338 h 1230858"/>
                  <a:gd name="connsiteX240" fmla="*/ 1046836 w 2120417"/>
                  <a:gd name="connsiteY240" fmla="*/ 629803 h 1230858"/>
                  <a:gd name="connsiteX241" fmla="*/ 1041073 w 2120417"/>
                  <a:gd name="connsiteY241" fmla="*/ 619868 h 1230858"/>
                  <a:gd name="connsiteX242" fmla="*/ 1051922 w 2120417"/>
                  <a:gd name="connsiteY242" fmla="*/ 613591 h 1230858"/>
                  <a:gd name="connsiteX243" fmla="*/ 1057675 w 2120417"/>
                  <a:gd name="connsiteY243" fmla="*/ 623516 h 1230858"/>
                  <a:gd name="connsiteX244" fmla="*/ 1046836 w 2120417"/>
                  <a:gd name="connsiteY244" fmla="*/ 629803 h 1230858"/>
                  <a:gd name="connsiteX245" fmla="*/ 1068486 w 2120417"/>
                  <a:gd name="connsiteY245" fmla="*/ 617287 h 1230858"/>
                  <a:gd name="connsiteX246" fmla="*/ 1062742 w 2120417"/>
                  <a:gd name="connsiteY246" fmla="*/ 607305 h 1230858"/>
                  <a:gd name="connsiteX247" fmla="*/ 1073611 w 2120417"/>
                  <a:gd name="connsiteY247" fmla="*/ 601075 h 1230858"/>
                  <a:gd name="connsiteX248" fmla="*/ 1079364 w 2120417"/>
                  <a:gd name="connsiteY248" fmla="*/ 611048 h 1230858"/>
                  <a:gd name="connsiteX249" fmla="*/ 1068486 w 2120417"/>
                  <a:gd name="connsiteY249" fmla="*/ 617287 h 1230858"/>
                  <a:gd name="connsiteX250" fmla="*/ 1090175 w 2120417"/>
                  <a:gd name="connsiteY250" fmla="*/ 604752 h 1230858"/>
                  <a:gd name="connsiteX251" fmla="*/ 1084479 w 2120417"/>
                  <a:gd name="connsiteY251" fmla="*/ 594770 h 1230858"/>
                  <a:gd name="connsiteX252" fmla="*/ 1095318 w 2120417"/>
                  <a:gd name="connsiteY252" fmla="*/ 588531 h 1230858"/>
                  <a:gd name="connsiteX253" fmla="*/ 1101071 w 2120417"/>
                  <a:gd name="connsiteY253" fmla="*/ 598513 h 1230858"/>
                  <a:gd name="connsiteX254" fmla="*/ 1090175 w 2120417"/>
                  <a:gd name="connsiteY254" fmla="*/ 604752 h 1230858"/>
                  <a:gd name="connsiteX255" fmla="*/ 1111901 w 2120417"/>
                  <a:gd name="connsiteY255" fmla="*/ 592217 h 1230858"/>
                  <a:gd name="connsiteX256" fmla="*/ 1106119 w 2120417"/>
                  <a:gd name="connsiteY256" fmla="*/ 582292 h 1230858"/>
                  <a:gd name="connsiteX257" fmla="*/ 1116978 w 2120417"/>
                  <a:gd name="connsiteY257" fmla="*/ 576034 h 1230858"/>
                  <a:gd name="connsiteX258" fmla="*/ 1122741 w 2120417"/>
                  <a:gd name="connsiteY258" fmla="*/ 585931 h 1230858"/>
                  <a:gd name="connsiteX259" fmla="*/ 1111901 w 2120417"/>
                  <a:gd name="connsiteY259" fmla="*/ 592217 h 1230858"/>
                  <a:gd name="connsiteX260" fmla="*/ 1133570 w 2120417"/>
                  <a:gd name="connsiteY260" fmla="*/ 579711 h 1230858"/>
                  <a:gd name="connsiteX261" fmla="*/ 1127817 w 2120417"/>
                  <a:gd name="connsiteY261" fmla="*/ 569757 h 1230858"/>
                  <a:gd name="connsiteX262" fmla="*/ 1138676 w 2120417"/>
                  <a:gd name="connsiteY262" fmla="*/ 563499 h 1230858"/>
                  <a:gd name="connsiteX263" fmla="*/ 1144419 w 2120417"/>
                  <a:gd name="connsiteY263" fmla="*/ 573462 h 1230858"/>
                  <a:gd name="connsiteX264" fmla="*/ 1133570 w 2120417"/>
                  <a:gd name="connsiteY264" fmla="*/ 579711 h 1230858"/>
                  <a:gd name="connsiteX265" fmla="*/ 1155278 w 2120417"/>
                  <a:gd name="connsiteY265" fmla="*/ 567195 h 1230858"/>
                  <a:gd name="connsiteX266" fmla="*/ 1149515 w 2120417"/>
                  <a:gd name="connsiteY266" fmla="*/ 557251 h 1230858"/>
                  <a:gd name="connsiteX267" fmla="*/ 1160364 w 2120417"/>
                  <a:gd name="connsiteY267" fmla="*/ 550955 h 1230858"/>
                  <a:gd name="connsiteX268" fmla="*/ 1166136 w 2120417"/>
                  <a:gd name="connsiteY268" fmla="*/ 560918 h 1230858"/>
                  <a:gd name="connsiteX269" fmla="*/ 1155278 w 2120417"/>
                  <a:gd name="connsiteY269" fmla="*/ 567195 h 1230858"/>
                  <a:gd name="connsiteX270" fmla="*/ 1176957 w 2120417"/>
                  <a:gd name="connsiteY270" fmla="*/ 554670 h 1230858"/>
                  <a:gd name="connsiteX271" fmla="*/ 1171223 w 2120417"/>
                  <a:gd name="connsiteY271" fmla="*/ 544687 h 1230858"/>
                  <a:gd name="connsiteX272" fmla="*/ 1182062 w 2120417"/>
                  <a:gd name="connsiteY272" fmla="*/ 538449 h 1230858"/>
                  <a:gd name="connsiteX273" fmla="*/ 1187806 w 2120417"/>
                  <a:gd name="connsiteY273" fmla="*/ 548431 h 1230858"/>
                  <a:gd name="connsiteX274" fmla="*/ 1176957 w 2120417"/>
                  <a:gd name="connsiteY274" fmla="*/ 554670 h 1230858"/>
                  <a:gd name="connsiteX275" fmla="*/ 1198636 w 2120417"/>
                  <a:gd name="connsiteY275" fmla="*/ 542154 h 1230858"/>
                  <a:gd name="connsiteX276" fmla="*/ 1192873 w 2120417"/>
                  <a:gd name="connsiteY276" fmla="*/ 532181 h 1230858"/>
                  <a:gd name="connsiteX277" fmla="*/ 1203741 w 2120417"/>
                  <a:gd name="connsiteY277" fmla="*/ 525913 h 1230858"/>
                  <a:gd name="connsiteX278" fmla="*/ 1209494 w 2120417"/>
                  <a:gd name="connsiteY278" fmla="*/ 535896 h 1230858"/>
                  <a:gd name="connsiteX279" fmla="*/ 1198636 w 2120417"/>
                  <a:gd name="connsiteY279" fmla="*/ 542154 h 1230858"/>
                  <a:gd name="connsiteX280" fmla="*/ 1220343 w 2120417"/>
                  <a:gd name="connsiteY280" fmla="*/ 529628 h 1230858"/>
                  <a:gd name="connsiteX281" fmla="*/ 1214561 w 2120417"/>
                  <a:gd name="connsiteY281" fmla="*/ 519703 h 1230858"/>
                  <a:gd name="connsiteX282" fmla="*/ 1225439 w 2120417"/>
                  <a:gd name="connsiteY282" fmla="*/ 513417 h 1230858"/>
                  <a:gd name="connsiteX283" fmla="*/ 1231192 w 2120417"/>
                  <a:gd name="connsiteY283" fmla="*/ 523342 h 1230858"/>
                  <a:gd name="connsiteX284" fmla="*/ 1220343 w 2120417"/>
                  <a:gd name="connsiteY284" fmla="*/ 529628 h 1230858"/>
                  <a:gd name="connsiteX285" fmla="*/ 1242013 w 2120417"/>
                  <a:gd name="connsiteY285" fmla="*/ 517113 h 1230858"/>
                  <a:gd name="connsiteX286" fmla="*/ 1236259 w 2120417"/>
                  <a:gd name="connsiteY286" fmla="*/ 507121 h 1230858"/>
                  <a:gd name="connsiteX287" fmla="*/ 1247137 w 2120417"/>
                  <a:gd name="connsiteY287" fmla="*/ 500882 h 1230858"/>
                  <a:gd name="connsiteX288" fmla="*/ 1252871 w 2120417"/>
                  <a:gd name="connsiteY288" fmla="*/ 510864 h 1230858"/>
                  <a:gd name="connsiteX289" fmla="*/ 1242013 w 2120417"/>
                  <a:gd name="connsiteY289" fmla="*/ 517113 h 1230858"/>
                  <a:gd name="connsiteX290" fmla="*/ 1263710 w 2120417"/>
                  <a:gd name="connsiteY290" fmla="*/ 504558 h 1230858"/>
                  <a:gd name="connsiteX291" fmla="*/ 1257957 w 2120417"/>
                  <a:gd name="connsiteY291" fmla="*/ 494605 h 1230858"/>
                  <a:gd name="connsiteX292" fmla="*/ 1268816 w 2120417"/>
                  <a:gd name="connsiteY292" fmla="*/ 488356 h 1230858"/>
                  <a:gd name="connsiteX293" fmla="*/ 1274550 w 2120417"/>
                  <a:gd name="connsiteY293" fmla="*/ 498339 h 1230858"/>
                  <a:gd name="connsiteX294" fmla="*/ 1263710 w 2120417"/>
                  <a:gd name="connsiteY294" fmla="*/ 504558 h 1230858"/>
                  <a:gd name="connsiteX295" fmla="*/ 1285427 w 2120417"/>
                  <a:gd name="connsiteY295" fmla="*/ 492052 h 1230858"/>
                  <a:gd name="connsiteX296" fmla="*/ 1279655 w 2120417"/>
                  <a:gd name="connsiteY296" fmla="*/ 482136 h 1230858"/>
                  <a:gd name="connsiteX297" fmla="*/ 1290485 w 2120417"/>
                  <a:gd name="connsiteY297" fmla="*/ 475841 h 1230858"/>
                  <a:gd name="connsiteX298" fmla="*/ 1296267 w 2120417"/>
                  <a:gd name="connsiteY298" fmla="*/ 485775 h 1230858"/>
                  <a:gd name="connsiteX299" fmla="*/ 1285427 w 2120417"/>
                  <a:gd name="connsiteY299" fmla="*/ 492052 h 1230858"/>
                  <a:gd name="connsiteX300" fmla="*/ 1307078 w 2120417"/>
                  <a:gd name="connsiteY300" fmla="*/ 479546 h 1230858"/>
                  <a:gd name="connsiteX301" fmla="*/ 1301325 w 2120417"/>
                  <a:gd name="connsiteY301" fmla="*/ 469582 h 1230858"/>
                  <a:gd name="connsiteX302" fmla="*/ 1312202 w 2120417"/>
                  <a:gd name="connsiteY302" fmla="*/ 463334 h 1230858"/>
                  <a:gd name="connsiteX303" fmla="*/ 1317946 w 2120417"/>
                  <a:gd name="connsiteY303" fmla="*/ 473297 h 1230858"/>
                  <a:gd name="connsiteX304" fmla="*/ 1307078 w 2120417"/>
                  <a:gd name="connsiteY304" fmla="*/ 479546 h 1230858"/>
                  <a:gd name="connsiteX305" fmla="*/ 1328785 w 2120417"/>
                  <a:gd name="connsiteY305" fmla="*/ 467030 h 1230858"/>
                  <a:gd name="connsiteX306" fmla="*/ 1323004 w 2120417"/>
                  <a:gd name="connsiteY306" fmla="*/ 457076 h 1230858"/>
                  <a:gd name="connsiteX307" fmla="*/ 1333872 w 2120417"/>
                  <a:gd name="connsiteY307" fmla="*/ 450809 h 1230858"/>
                  <a:gd name="connsiteX308" fmla="*/ 1339634 w 2120417"/>
                  <a:gd name="connsiteY308" fmla="*/ 460734 h 1230858"/>
                  <a:gd name="connsiteX309" fmla="*/ 1328785 w 2120417"/>
                  <a:gd name="connsiteY309" fmla="*/ 467030 h 1230858"/>
                  <a:gd name="connsiteX310" fmla="*/ 1350464 w 2120417"/>
                  <a:gd name="connsiteY310" fmla="*/ 454514 h 1230858"/>
                  <a:gd name="connsiteX311" fmla="*/ 1344740 w 2120417"/>
                  <a:gd name="connsiteY311" fmla="*/ 444532 h 1230858"/>
                  <a:gd name="connsiteX312" fmla="*/ 1355579 w 2120417"/>
                  <a:gd name="connsiteY312" fmla="*/ 438284 h 1230858"/>
                  <a:gd name="connsiteX313" fmla="*/ 1361323 w 2120417"/>
                  <a:gd name="connsiteY313" fmla="*/ 448246 h 1230858"/>
                  <a:gd name="connsiteX314" fmla="*/ 1350464 w 2120417"/>
                  <a:gd name="connsiteY314" fmla="*/ 454514 h 1230858"/>
                  <a:gd name="connsiteX315" fmla="*/ 1372172 w 2120417"/>
                  <a:gd name="connsiteY315" fmla="*/ 441979 h 1230858"/>
                  <a:gd name="connsiteX316" fmla="*/ 1366419 w 2120417"/>
                  <a:gd name="connsiteY316" fmla="*/ 431997 h 1230858"/>
                  <a:gd name="connsiteX317" fmla="*/ 1377239 w 2120417"/>
                  <a:gd name="connsiteY317" fmla="*/ 425729 h 1230858"/>
                  <a:gd name="connsiteX318" fmla="*/ 1382992 w 2120417"/>
                  <a:gd name="connsiteY318" fmla="*/ 435731 h 1230858"/>
                  <a:gd name="connsiteX319" fmla="*/ 1372172 w 2120417"/>
                  <a:gd name="connsiteY319" fmla="*/ 441979 h 1230858"/>
                  <a:gd name="connsiteX320" fmla="*/ 1393841 w 2120417"/>
                  <a:gd name="connsiteY320" fmla="*/ 429444 h 1230858"/>
                  <a:gd name="connsiteX321" fmla="*/ 1388050 w 2120417"/>
                  <a:gd name="connsiteY321" fmla="*/ 419519 h 1230858"/>
                  <a:gd name="connsiteX322" fmla="*/ 1398927 w 2120417"/>
                  <a:gd name="connsiteY322" fmla="*/ 413223 h 1230858"/>
                  <a:gd name="connsiteX323" fmla="*/ 1404699 w 2120417"/>
                  <a:gd name="connsiteY323" fmla="*/ 423158 h 1230858"/>
                  <a:gd name="connsiteX324" fmla="*/ 1393841 w 2120417"/>
                  <a:gd name="connsiteY324" fmla="*/ 429444 h 1230858"/>
                  <a:gd name="connsiteX325" fmla="*/ 1415530 w 2120417"/>
                  <a:gd name="connsiteY325" fmla="*/ 416929 h 1230858"/>
                  <a:gd name="connsiteX326" fmla="*/ 1409777 w 2120417"/>
                  <a:gd name="connsiteY326" fmla="*/ 406946 h 1230858"/>
                  <a:gd name="connsiteX327" fmla="*/ 1420625 w 2120417"/>
                  <a:gd name="connsiteY327" fmla="*/ 400708 h 1230858"/>
                  <a:gd name="connsiteX328" fmla="*/ 1426369 w 2120417"/>
                  <a:gd name="connsiteY328" fmla="*/ 410670 h 1230858"/>
                  <a:gd name="connsiteX329" fmla="*/ 1415530 w 2120417"/>
                  <a:gd name="connsiteY329" fmla="*/ 416929 h 1230858"/>
                  <a:gd name="connsiteX330" fmla="*/ 1437227 w 2120417"/>
                  <a:gd name="connsiteY330" fmla="*/ 404422 h 1230858"/>
                  <a:gd name="connsiteX331" fmla="*/ 1431474 w 2120417"/>
                  <a:gd name="connsiteY331" fmla="*/ 394421 h 1230858"/>
                  <a:gd name="connsiteX332" fmla="*/ 1442342 w 2120417"/>
                  <a:gd name="connsiteY332" fmla="*/ 388182 h 1230858"/>
                  <a:gd name="connsiteX333" fmla="*/ 1448048 w 2120417"/>
                  <a:gd name="connsiteY333" fmla="*/ 398136 h 1230858"/>
                  <a:gd name="connsiteX334" fmla="*/ 1437227 w 2120417"/>
                  <a:gd name="connsiteY334" fmla="*/ 404422 h 1230858"/>
                  <a:gd name="connsiteX335" fmla="*/ 1458897 w 2120417"/>
                  <a:gd name="connsiteY335" fmla="*/ 391896 h 1230858"/>
                  <a:gd name="connsiteX336" fmla="*/ 1453172 w 2120417"/>
                  <a:gd name="connsiteY336" fmla="*/ 381924 h 1230858"/>
                  <a:gd name="connsiteX337" fmla="*/ 1463964 w 2120417"/>
                  <a:gd name="connsiteY337" fmla="*/ 375657 h 1230858"/>
                  <a:gd name="connsiteX338" fmla="*/ 1469717 w 2120417"/>
                  <a:gd name="connsiteY338" fmla="*/ 385629 h 1230858"/>
                  <a:gd name="connsiteX339" fmla="*/ 1458897 w 2120417"/>
                  <a:gd name="connsiteY339" fmla="*/ 391896 h 1230858"/>
                  <a:gd name="connsiteX340" fmla="*/ 1480585 w 2120417"/>
                  <a:gd name="connsiteY340" fmla="*/ 379381 h 1230858"/>
                  <a:gd name="connsiteX341" fmla="*/ 1474870 w 2120417"/>
                  <a:gd name="connsiteY341" fmla="*/ 369418 h 1230858"/>
                  <a:gd name="connsiteX342" fmla="*/ 1485691 w 2120417"/>
                  <a:gd name="connsiteY342" fmla="*/ 363141 h 1230858"/>
                  <a:gd name="connsiteX343" fmla="*/ 1491444 w 2120417"/>
                  <a:gd name="connsiteY343" fmla="*/ 373104 h 1230858"/>
                  <a:gd name="connsiteX344" fmla="*/ 1480585 w 2120417"/>
                  <a:gd name="connsiteY344" fmla="*/ 379381 h 1230858"/>
                  <a:gd name="connsiteX345" fmla="*/ 1502274 w 2120417"/>
                  <a:gd name="connsiteY345" fmla="*/ 366827 h 1230858"/>
                  <a:gd name="connsiteX346" fmla="*/ 1496521 w 2120417"/>
                  <a:gd name="connsiteY346" fmla="*/ 356902 h 1230858"/>
                  <a:gd name="connsiteX347" fmla="*/ 1507389 w 2120417"/>
                  <a:gd name="connsiteY347" fmla="*/ 350634 h 1230858"/>
                  <a:gd name="connsiteX348" fmla="*/ 1513151 w 2120417"/>
                  <a:gd name="connsiteY348" fmla="*/ 360569 h 1230858"/>
                  <a:gd name="connsiteX349" fmla="*/ 1502274 w 2120417"/>
                  <a:gd name="connsiteY349" fmla="*/ 366827 h 1230858"/>
                  <a:gd name="connsiteX350" fmla="*/ 1523981 w 2120417"/>
                  <a:gd name="connsiteY350" fmla="*/ 354311 h 1230858"/>
                  <a:gd name="connsiteX351" fmla="*/ 1518257 w 2120417"/>
                  <a:gd name="connsiteY351" fmla="*/ 344357 h 1230858"/>
                  <a:gd name="connsiteX352" fmla="*/ 1529077 w 2120417"/>
                  <a:gd name="connsiteY352" fmla="*/ 338100 h 1230858"/>
                  <a:gd name="connsiteX353" fmla="*/ 1534830 w 2120417"/>
                  <a:gd name="connsiteY353" fmla="*/ 348082 h 1230858"/>
                  <a:gd name="connsiteX354" fmla="*/ 1523981 w 2120417"/>
                  <a:gd name="connsiteY354" fmla="*/ 354311 h 1230858"/>
                  <a:gd name="connsiteX355" fmla="*/ 1545670 w 2120417"/>
                  <a:gd name="connsiteY355" fmla="*/ 341795 h 1230858"/>
                  <a:gd name="connsiteX356" fmla="*/ 1539926 w 2120417"/>
                  <a:gd name="connsiteY356" fmla="*/ 331813 h 1230858"/>
                  <a:gd name="connsiteX357" fmla="*/ 1550756 w 2120417"/>
                  <a:gd name="connsiteY357" fmla="*/ 325564 h 1230858"/>
                  <a:gd name="connsiteX358" fmla="*/ 1556509 w 2120417"/>
                  <a:gd name="connsiteY358" fmla="*/ 335537 h 1230858"/>
                  <a:gd name="connsiteX359" fmla="*/ 1545670 w 2120417"/>
                  <a:gd name="connsiteY359" fmla="*/ 341795 h 1230858"/>
                  <a:gd name="connsiteX360" fmla="*/ 1567339 w 2120417"/>
                  <a:gd name="connsiteY360" fmla="*/ 329251 h 1230858"/>
                  <a:gd name="connsiteX361" fmla="*/ 1561586 w 2120417"/>
                  <a:gd name="connsiteY361" fmla="*/ 319316 h 1230858"/>
                  <a:gd name="connsiteX362" fmla="*/ 1572416 w 2120417"/>
                  <a:gd name="connsiteY362" fmla="*/ 313068 h 1230858"/>
                  <a:gd name="connsiteX363" fmla="*/ 1578188 w 2120417"/>
                  <a:gd name="connsiteY363" fmla="*/ 323031 h 1230858"/>
                  <a:gd name="connsiteX364" fmla="*/ 1567339 w 2120417"/>
                  <a:gd name="connsiteY364" fmla="*/ 329251 h 1230858"/>
                  <a:gd name="connsiteX365" fmla="*/ 1589037 w 2120417"/>
                  <a:gd name="connsiteY365" fmla="*/ 316763 h 1230858"/>
                  <a:gd name="connsiteX366" fmla="*/ 1583293 w 2120417"/>
                  <a:gd name="connsiteY366" fmla="*/ 306781 h 1230858"/>
                  <a:gd name="connsiteX367" fmla="*/ 1594133 w 2120417"/>
                  <a:gd name="connsiteY367" fmla="*/ 300514 h 1230858"/>
                  <a:gd name="connsiteX368" fmla="*/ 1599895 w 2120417"/>
                  <a:gd name="connsiteY368" fmla="*/ 310515 h 1230858"/>
                  <a:gd name="connsiteX369" fmla="*/ 1589037 w 2120417"/>
                  <a:gd name="connsiteY369" fmla="*/ 316763 h 1230858"/>
                  <a:gd name="connsiteX370" fmla="*/ 1610725 w 2120417"/>
                  <a:gd name="connsiteY370" fmla="*/ 304229 h 1230858"/>
                  <a:gd name="connsiteX371" fmla="*/ 1604963 w 2120417"/>
                  <a:gd name="connsiteY371" fmla="*/ 294294 h 1230858"/>
                  <a:gd name="connsiteX372" fmla="*/ 1615840 w 2120417"/>
                  <a:gd name="connsiteY372" fmla="*/ 288017 h 1230858"/>
                  <a:gd name="connsiteX373" fmla="*/ 1621593 w 2120417"/>
                  <a:gd name="connsiteY373" fmla="*/ 297932 h 1230858"/>
                  <a:gd name="connsiteX374" fmla="*/ 1610725 w 2120417"/>
                  <a:gd name="connsiteY374" fmla="*/ 304229 h 1230858"/>
                  <a:gd name="connsiteX375" fmla="*/ 1632404 w 2120417"/>
                  <a:gd name="connsiteY375" fmla="*/ 291713 h 1230858"/>
                  <a:gd name="connsiteX376" fmla="*/ 1626699 w 2120417"/>
                  <a:gd name="connsiteY376" fmla="*/ 281730 h 1230858"/>
                  <a:gd name="connsiteX377" fmla="*/ 1637538 w 2120417"/>
                  <a:gd name="connsiteY377" fmla="*/ 275482 h 1230858"/>
                  <a:gd name="connsiteX378" fmla="*/ 1643244 w 2120417"/>
                  <a:gd name="connsiteY378" fmla="*/ 285426 h 1230858"/>
                  <a:gd name="connsiteX379" fmla="*/ 1632404 w 2120417"/>
                  <a:gd name="connsiteY379" fmla="*/ 291713 h 1230858"/>
                  <a:gd name="connsiteX380" fmla="*/ 1654083 w 2120417"/>
                  <a:gd name="connsiteY380" fmla="*/ 279178 h 1230858"/>
                  <a:gd name="connsiteX381" fmla="*/ 1648378 w 2120417"/>
                  <a:gd name="connsiteY381" fmla="*/ 269196 h 1230858"/>
                  <a:gd name="connsiteX382" fmla="*/ 1659198 w 2120417"/>
                  <a:gd name="connsiteY382" fmla="*/ 262957 h 1230858"/>
                  <a:gd name="connsiteX383" fmla="*/ 1664951 w 2120417"/>
                  <a:gd name="connsiteY383" fmla="*/ 272929 h 1230858"/>
                  <a:gd name="connsiteX384" fmla="*/ 1654083 w 2120417"/>
                  <a:gd name="connsiteY384" fmla="*/ 279178 h 1230858"/>
                  <a:gd name="connsiteX385" fmla="*/ 1675829 w 2120417"/>
                  <a:gd name="connsiteY385" fmla="*/ 266672 h 1230858"/>
                  <a:gd name="connsiteX386" fmla="*/ 1670028 w 2120417"/>
                  <a:gd name="connsiteY386" fmla="*/ 256718 h 1230858"/>
                  <a:gd name="connsiteX387" fmla="*/ 1680877 w 2120417"/>
                  <a:gd name="connsiteY387" fmla="*/ 250450 h 1230858"/>
                  <a:gd name="connsiteX388" fmla="*/ 1686649 w 2120417"/>
                  <a:gd name="connsiteY388" fmla="*/ 260395 h 1230858"/>
                  <a:gd name="connsiteX389" fmla="*/ 1675829 w 2120417"/>
                  <a:gd name="connsiteY389" fmla="*/ 266672 h 1230858"/>
                  <a:gd name="connsiteX390" fmla="*/ 1697479 w 2120417"/>
                  <a:gd name="connsiteY390" fmla="*/ 254137 h 1230858"/>
                  <a:gd name="connsiteX391" fmla="*/ 1691755 w 2120417"/>
                  <a:gd name="connsiteY391" fmla="*/ 244173 h 1230858"/>
                  <a:gd name="connsiteX392" fmla="*/ 1702594 w 2120417"/>
                  <a:gd name="connsiteY392" fmla="*/ 237925 h 1230858"/>
                  <a:gd name="connsiteX393" fmla="*/ 1708328 w 2120417"/>
                  <a:gd name="connsiteY393" fmla="*/ 247908 h 1230858"/>
                  <a:gd name="connsiteX394" fmla="*/ 1697479 w 2120417"/>
                  <a:gd name="connsiteY394" fmla="*/ 254137 h 1230858"/>
                  <a:gd name="connsiteX395" fmla="*/ 1719186 w 2120417"/>
                  <a:gd name="connsiteY395" fmla="*/ 241602 h 1230858"/>
                  <a:gd name="connsiteX396" fmla="*/ 1713433 w 2120417"/>
                  <a:gd name="connsiteY396" fmla="*/ 231648 h 1230858"/>
                  <a:gd name="connsiteX397" fmla="*/ 1724273 w 2120417"/>
                  <a:gd name="connsiteY397" fmla="*/ 225380 h 1230858"/>
                  <a:gd name="connsiteX398" fmla="*/ 1730007 w 2120417"/>
                  <a:gd name="connsiteY398" fmla="*/ 235363 h 1230858"/>
                  <a:gd name="connsiteX399" fmla="*/ 1719186 w 2120417"/>
                  <a:gd name="connsiteY399" fmla="*/ 241602 h 1230858"/>
                  <a:gd name="connsiteX400" fmla="*/ 1740865 w 2120417"/>
                  <a:gd name="connsiteY400" fmla="*/ 229076 h 1230858"/>
                  <a:gd name="connsiteX401" fmla="*/ 1735093 w 2120417"/>
                  <a:gd name="connsiteY401" fmla="*/ 219151 h 1230858"/>
                  <a:gd name="connsiteX402" fmla="*/ 1745961 w 2120417"/>
                  <a:gd name="connsiteY402" fmla="*/ 212865 h 1230858"/>
                  <a:gd name="connsiteX403" fmla="*/ 1751724 w 2120417"/>
                  <a:gd name="connsiteY403" fmla="*/ 222790 h 1230858"/>
                  <a:gd name="connsiteX404" fmla="*/ 1740865 w 2120417"/>
                  <a:gd name="connsiteY404" fmla="*/ 229076 h 1230858"/>
                  <a:gd name="connsiteX405" fmla="*/ 1762535 w 2120417"/>
                  <a:gd name="connsiteY405" fmla="*/ 216580 h 1230858"/>
                  <a:gd name="connsiteX406" fmla="*/ 1756801 w 2120417"/>
                  <a:gd name="connsiteY406" fmla="*/ 206607 h 1230858"/>
                  <a:gd name="connsiteX407" fmla="*/ 1767640 w 2120417"/>
                  <a:gd name="connsiteY407" fmla="*/ 200349 h 1230858"/>
                  <a:gd name="connsiteX408" fmla="*/ 1773393 w 2120417"/>
                  <a:gd name="connsiteY408" fmla="*/ 210321 h 1230858"/>
                  <a:gd name="connsiteX409" fmla="*/ 1762535 w 2120417"/>
                  <a:gd name="connsiteY409" fmla="*/ 216580 h 1230858"/>
                  <a:gd name="connsiteX410" fmla="*/ 1784233 w 2120417"/>
                  <a:gd name="connsiteY410" fmla="*/ 204045 h 1230858"/>
                  <a:gd name="connsiteX411" fmla="*/ 1778480 w 2120417"/>
                  <a:gd name="connsiteY411" fmla="*/ 194129 h 1230858"/>
                  <a:gd name="connsiteX412" fmla="*/ 1789338 w 2120417"/>
                  <a:gd name="connsiteY412" fmla="*/ 187843 h 1230858"/>
                  <a:gd name="connsiteX413" fmla="*/ 1795091 w 2120417"/>
                  <a:gd name="connsiteY413" fmla="*/ 197777 h 1230858"/>
                  <a:gd name="connsiteX414" fmla="*/ 1784233 w 2120417"/>
                  <a:gd name="connsiteY414" fmla="*/ 204045 h 1230858"/>
                  <a:gd name="connsiteX415" fmla="*/ 1805950 w 2120417"/>
                  <a:gd name="connsiteY415" fmla="*/ 191510 h 1230858"/>
                  <a:gd name="connsiteX416" fmla="*/ 1800206 w 2120417"/>
                  <a:gd name="connsiteY416" fmla="*/ 181575 h 1230858"/>
                  <a:gd name="connsiteX417" fmla="*/ 1811026 w 2120417"/>
                  <a:gd name="connsiteY417" fmla="*/ 175308 h 1230858"/>
                  <a:gd name="connsiteX418" fmla="*/ 1816751 w 2120417"/>
                  <a:gd name="connsiteY418" fmla="*/ 185271 h 1230858"/>
                  <a:gd name="connsiteX419" fmla="*/ 1805950 w 2120417"/>
                  <a:gd name="connsiteY419" fmla="*/ 191510 h 1230858"/>
                  <a:gd name="connsiteX420" fmla="*/ 1827609 w 2120417"/>
                  <a:gd name="connsiteY420" fmla="*/ 178994 h 1230858"/>
                  <a:gd name="connsiteX421" fmla="*/ 1821857 w 2120417"/>
                  <a:gd name="connsiteY421" fmla="*/ 169040 h 1230858"/>
                  <a:gd name="connsiteX422" fmla="*/ 1832715 w 2120417"/>
                  <a:gd name="connsiteY422" fmla="*/ 162763 h 1230858"/>
                  <a:gd name="connsiteX423" fmla="*/ 1838458 w 2120417"/>
                  <a:gd name="connsiteY423" fmla="*/ 172755 h 1230858"/>
                  <a:gd name="connsiteX424" fmla="*/ 1827609 w 2120417"/>
                  <a:gd name="connsiteY424" fmla="*/ 178994 h 1230858"/>
                  <a:gd name="connsiteX425" fmla="*/ 1849327 w 2120417"/>
                  <a:gd name="connsiteY425" fmla="*/ 166459 h 1230858"/>
                  <a:gd name="connsiteX426" fmla="*/ 1843545 w 2120417"/>
                  <a:gd name="connsiteY426" fmla="*/ 156534 h 1230858"/>
                  <a:gd name="connsiteX427" fmla="*/ 1854394 w 2120417"/>
                  <a:gd name="connsiteY427" fmla="*/ 150276 h 1230858"/>
                  <a:gd name="connsiteX428" fmla="*/ 1860166 w 2120417"/>
                  <a:gd name="connsiteY428" fmla="*/ 160211 h 1230858"/>
                  <a:gd name="connsiteX429" fmla="*/ 1849327 w 2120417"/>
                  <a:gd name="connsiteY429" fmla="*/ 166459 h 1230858"/>
                  <a:gd name="connsiteX430" fmla="*/ 1870986 w 2120417"/>
                  <a:gd name="connsiteY430" fmla="*/ 153991 h 1230858"/>
                  <a:gd name="connsiteX431" fmla="*/ 1865233 w 2120417"/>
                  <a:gd name="connsiteY431" fmla="*/ 143980 h 1230858"/>
                  <a:gd name="connsiteX432" fmla="*/ 1876101 w 2120417"/>
                  <a:gd name="connsiteY432" fmla="*/ 137732 h 1230858"/>
                  <a:gd name="connsiteX433" fmla="*/ 1881845 w 2120417"/>
                  <a:gd name="connsiteY433" fmla="*/ 147714 h 1230858"/>
                  <a:gd name="connsiteX434" fmla="*/ 1870986 w 2120417"/>
                  <a:gd name="connsiteY434" fmla="*/ 153991 h 1230858"/>
                  <a:gd name="connsiteX435" fmla="*/ 1892685 w 2120417"/>
                  <a:gd name="connsiteY435" fmla="*/ 141447 h 1230858"/>
                  <a:gd name="connsiteX436" fmla="*/ 1886941 w 2120417"/>
                  <a:gd name="connsiteY436" fmla="*/ 131455 h 1230858"/>
                  <a:gd name="connsiteX437" fmla="*/ 1897771 w 2120417"/>
                  <a:gd name="connsiteY437" fmla="*/ 125225 h 1230858"/>
                  <a:gd name="connsiteX438" fmla="*/ 1903514 w 2120417"/>
                  <a:gd name="connsiteY438" fmla="*/ 135188 h 1230858"/>
                  <a:gd name="connsiteX439" fmla="*/ 1892685 w 2120417"/>
                  <a:gd name="connsiteY439" fmla="*/ 141447 h 1230858"/>
                  <a:gd name="connsiteX440" fmla="*/ 1914382 w 2120417"/>
                  <a:gd name="connsiteY440" fmla="*/ 128911 h 1230858"/>
                  <a:gd name="connsiteX441" fmla="*/ 1908620 w 2120417"/>
                  <a:gd name="connsiteY441" fmla="*/ 118949 h 1230858"/>
                  <a:gd name="connsiteX442" fmla="*/ 1919488 w 2120417"/>
                  <a:gd name="connsiteY442" fmla="*/ 112681 h 1230858"/>
                  <a:gd name="connsiteX443" fmla="*/ 1925212 w 2120417"/>
                  <a:gd name="connsiteY443" fmla="*/ 122673 h 1230858"/>
                  <a:gd name="connsiteX444" fmla="*/ 1914382 w 2120417"/>
                  <a:gd name="connsiteY444" fmla="*/ 128911 h 1230858"/>
                  <a:gd name="connsiteX445" fmla="*/ 1936052 w 2120417"/>
                  <a:gd name="connsiteY445" fmla="*/ 116396 h 1230858"/>
                  <a:gd name="connsiteX446" fmla="*/ 1930337 w 2120417"/>
                  <a:gd name="connsiteY446" fmla="*/ 106432 h 1230858"/>
                  <a:gd name="connsiteX447" fmla="*/ 1941157 w 2120417"/>
                  <a:gd name="connsiteY447" fmla="*/ 100165 h 1230858"/>
                  <a:gd name="connsiteX448" fmla="*/ 1946900 w 2120417"/>
                  <a:gd name="connsiteY448" fmla="*/ 110147 h 1230858"/>
                  <a:gd name="connsiteX449" fmla="*/ 1936052 w 2120417"/>
                  <a:gd name="connsiteY449" fmla="*/ 116396 h 1230858"/>
                  <a:gd name="connsiteX450" fmla="*/ 1957778 w 2120417"/>
                  <a:gd name="connsiteY450" fmla="*/ 103870 h 1230858"/>
                  <a:gd name="connsiteX451" fmla="*/ 1951997 w 2120417"/>
                  <a:gd name="connsiteY451" fmla="*/ 93936 h 1230858"/>
                  <a:gd name="connsiteX452" fmla="*/ 1962827 w 2120417"/>
                  <a:gd name="connsiteY452" fmla="*/ 87668 h 1230858"/>
                  <a:gd name="connsiteX453" fmla="*/ 1968627 w 2120417"/>
                  <a:gd name="connsiteY453" fmla="*/ 97593 h 1230858"/>
                  <a:gd name="connsiteX454" fmla="*/ 1957778 w 2120417"/>
                  <a:gd name="connsiteY454" fmla="*/ 103870 h 1230858"/>
                  <a:gd name="connsiteX455" fmla="*/ 1979429 w 2120417"/>
                  <a:gd name="connsiteY455" fmla="*/ 91354 h 1230858"/>
                  <a:gd name="connsiteX456" fmla="*/ 1973713 w 2120417"/>
                  <a:gd name="connsiteY456" fmla="*/ 81382 h 1230858"/>
                  <a:gd name="connsiteX457" fmla="*/ 1984534 w 2120417"/>
                  <a:gd name="connsiteY457" fmla="*/ 75133 h 1230858"/>
                  <a:gd name="connsiteX458" fmla="*/ 1990297 w 2120417"/>
                  <a:gd name="connsiteY458" fmla="*/ 85087 h 1230858"/>
                  <a:gd name="connsiteX459" fmla="*/ 1979429 w 2120417"/>
                  <a:gd name="connsiteY459" fmla="*/ 91354 h 1230858"/>
                  <a:gd name="connsiteX460" fmla="*/ 2001108 w 2120417"/>
                  <a:gd name="connsiteY460" fmla="*/ 78791 h 1230858"/>
                  <a:gd name="connsiteX461" fmla="*/ 1995354 w 2120417"/>
                  <a:gd name="connsiteY461" fmla="*/ 68856 h 1230858"/>
                  <a:gd name="connsiteX462" fmla="*/ 2006213 w 2120417"/>
                  <a:gd name="connsiteY462" fmla="*/ 62599 h 1230858"/>
                  <a:gd name="connsiteX463" fmla="*/ 2011956 w 2120417"/>
                  <a:gd name="connsiteY463" fmla="*/ 72552 h 1230858"/>
                  <a:gd name="connsiteX464" fmla="*/ 2001108 w 2120417"/>
                  <a:gd name="connsiteY464" fmla="*/ 78791 h 1230858"/>
                  <a:gd name="connsiteX465" fmla="*/ 2022824 w 2120417"/>
                  <a:gd name="connsiteY465" fmla="*/ 66294 h 1230858"/>
                  <a:gd name="connsiteX466" fmla="*/ 2017053 w 2120417"/>
                  <a:gd name="connsiteY466" fmla="*/ 56379 h 1230858"/>
                  <a:gd name="connsiteX467" fmla="*/ 2027911 w 2120417"/>
                  <a:gd name="connsiteY467" fmla="*/ 50082 h 1230858"/>
                  <a:gd name="connsiteX468" fmla="*/ 2033674 w 2120417"/>
                  <a:gd name="connsiteY468" fmla="*/ 60007 h 1230858"/>
                  <a:gd name="connsiteX469" fmla="*/ 2022824 w 2120417"/>
                  <a:gd name="connsiteY469" fmla="*/ 66294 h 1230858"/>
                  <a:gd name="connsiteX470" fmla="*/ 2044494 w 2120417"/>
                  <a:gd name="connsiteY470" fmla="*/ 53797 h 1230858"/>
                  <a:gd name="connsiteX471" fmla="*/ 2038779 w 2120417"/>
                  <a:gd name="connsiteY471" fmla="*/ 43805 h 1230858"/>
                  <a:gd name="connsiteX472" fmla="*/ 2049628 w 2120417"/>
                  <a:gd name="connsiteY472" fmla="*/ 37548 h 1230858"/>
                  <a:gd name="connsiteX473" fmla="*/ 2055353 w 2120417"/>
                  <a:gd name="connsiteY473" fmla="*/ 47549 h 1230858"/>
                  <a:gd name="connsiteX474" fmla="*/ 2044494 w 2120417"/>
                  <a:gd name="connsiteY474" fmla="*/ 53797 h 1230858"/>
                  <a:gd name="connsiteX475" fmla="*/ 2066192 w 2120417"/>
                  <a:gd name="connsiteY475" fmla="*/ 41272 h 1230858"/>
                  <a:gd name="connsiteX476" fmla="*/ 2060448 w 2120417"/>
                  <a:gd name="connsiteY476" fmla="*/ 31338 h 1230858"/>
                  <a:gd name="connsiteX477" fmla="*/ 2071250 w 2120417"/>
                  <a:gd name="connsiteY477" fmla="*/ 25051 h 1230858"/>
                  <a:gd name="connsiteX478" fmla="*/ 2077041 w 2120417"/>
                  <a:gd name="connsiteY478" fmla="*/ 34957 h 1230858"/>
                  <a:gd name="connsiteX479" fmla="*/ 2066192 w 2120417"/>
                  <a:gd name="connsiteY479" fmla="*/ 41272 h 1230858"/>
                  <a:gd name="connsiteX480" fmla="*/ 2087880 w 2120417"/>
                  <a:gd name="connsiteY480" fmla="*/ 28756 h 1230858"/>
                  <a:gd name="connsiteX481" fmla="*/ 2082136 w 2120417"/>
                  <a:gd name="connsiteY481" fmla="*/ 18793 h 1230858"/>
                  <a:gd name="connsiteX482" fmla="*/ 2092976 w 2120417"/>
                  <a:gd name="connsiteY482" fmla="*/ 12516 h 1230858"/>
                  <a:gd name="connsiteX483" fmla="*/ 2098710 w 2120417"/>
                  <a:gd name="connsiteY483" fmla="*/ 22479 h 1230858"/>
                  <a:gd name="connsiteX484" fmla="*/ 2087880 w 2120417"/>
                  <a:gd name="connsiteY484" fmla="*/ 28756 h 1230858"/>
                  <a:gd name="connsiteX485" fmla="*/ 2109559 w 2120417"/>
                  <a:gd name="connsiteY485" fmla="*/ 16212 h 1230858"/>
                  <a:gd name="connsiteX486" fmla="*/ 2103844 w 2120417"/>
                  <a:gd name="connsiteY486" fmla="*/ 6258 h 1230858"/>
                  <a:gd name="connsiteX487" fmla="*/ 2114665 w 2120417"/>
                  <a:gd name="connsiteY487" fmla="*/ 0 h 1230858"/>
                  <a:gd name="connsiteX488" fmla="*/ 2120418 w 2120417"/>
                  <a:gd name="connsiteY488" fmla="*/ 9944 h 1230858"/>
                  <a:gd name="connsiteX489" fmla="*/ 2109559 w 2120417"/>
                  <a:gd name="connsiteY489" fmla="*/ 16212 h 123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17" h="1230858">
                    <a:moveTo>
                      <a:pt x="5753" y="1230859"/>
                    </a:moveTo>
                    <a:lnTo>
                      <a:pt x="0" y="1220877"/>
                    </a:lnTo>
                    <a:lnTo>
                      <a:pt x="10859" y="1214647"/>
                    </a:lnTo>
                    <a:lnTo>
                      <a:pt x="16602" y="1224620"/>
                    </a:lnTo>
                    <a:lnTo>
                      <a:pt x="5753" y="1230859"/>
                    </a:lnTo>
                    <a:close/>
                    <a:moveTo>
                      <a:pt x="27461" y="1218343"/>
                    </a:moveTo>
                    <a:lnTo>
                      <a:pt x="21670" y="1208418"/>
                    </a:lnTo>
                    <a:lnTo>
                      <a:pt x="32528" y="1202131"/>
                    </a:lnTo>
                    <a:lnTo>
                      <a:pt x="38310" y="1212075"/>
                    </a:lnTo>
                    <a:lnTo>
                      <a:pt x="27461" y="1218343"/>
                    </a:lnTo>
                    <a:close/>
                    <a:moveTo>
                      <a:pt x="49130" y="1205827"/>
                    </a:moveTo>
                    <a:lnTo>
                      <a:pt x="43387" y="1195854"/>
                    </a:lnTo>
                    <a:lnTo>
                      <a:pt x="54235" y="1189606"/>
                    </a:lnTo>
                    <a:lnTo>
                      <a:pt x="59950" y="1199598"/>
                    </a:lnTo>
                    <a:lnTo>
                      <a:pt x="49130" y="1205827"/>
                    </a:lnTo>
                    <a:close/>
                    <a:moveTo>
                      <a:pt x="70809" y="1193321"/>
                    </a:moveTo>
                    <a:lnTo>
                      <a:pt x="65084" y="1183329"/>
                    </a:lnTo>
                    <a:lnTo>
                      <a:pt x="75924" y="1177081"/>
                    </a:lnTo>
                    <a:lnTo>
                      <a:pt x="81658" y="1187034"/>
                    </a:lnTo>
                    <a:lnTo>
                      <a:pt x="70809" y="1193321"/>
                    </a:lnTo>
                    <a:close/>
                    <a:moveTo>
                      <a:pt x="92516" y="1180795"/>
                    </a:moveTo>
                    <a:lnTo>
                      <a:pt x="86763" y="1170823"/>
                    </a:lnTo>
                    <a:lnTo>
                      <a:pt x="97612" y="1164555"/>
                    </a:lnTo>
                    <a:lnTo>
                      <a:pt x="103346" y="1174528"/>
                    </a:lnTo>
                    <a:lnTo>
                      <a:pt x="92516" y="1180795"/>
                    </a:lnTo>
                    <a:close/>
                    <a:moveTo>
                      <a:pt x="114205" y="1168270"/>
                    </a:moveTo>
                    <a:lnTo>
                      <a:pt x="108480" y="1158278"/>
                    </a:lnTo>
                    <a:lnTo>
                      <a:pt x="119301" y="1152040"/>
                    </a:lnTo>
                    <a:lnTo>
                      <a:pt x="125044" y="1162022"/>
                    </a:lnTo>
                    <a:lnTo>
                      <a:pt x="114205" y="1168270"/>
                    </a:lnTo>
                    <a:close/>
                    <a:moveTo>
                      <a:pt x="135893" y="1155754"/>
                    </a:moveTo>
                    <a:lnTo>
                      <a:pt x="130131" y="1145800"/>
                    </a:lnTo>
                    <a:lnTo>
                      <a:pt x="140951" y="1139543"/>
                    </a:lnTo>
                    <a:lnTo>
                      <a:pt x="146742" y="1149449"/>
                    </a:lnTo>
                    <a:lnTo>
                      <a:pt x="135893" y="1155754"/>
                    </a:lnTo>
                    <a:close/>
                    <a:moveTo>
                      <a:pt x="157553" y="1143219"/>
                    </a:moveTo>
                    <a:lnTo>
                      <a:pt x="151838" y="1133247"/>
                    </a:lnTo>
                    <a:lnTo>
                      <a:pt x="162668" y="1126998"/>
                    </a:lnTo>
                    <a:lnTo>
                      <a:pt x="168393" y="1136971"/>
                    </a:lnTo>
                    <a:lnTo>
                      <a:pt x="157553" y="1143219"/>
                    </a:lnTo>
                    <a:close/>
                    <a:moveTo>
                      <a:pt x="179261" y="1130694"/>
                    </a:moveTo>
                    <a:lnTo>
                      <a:pt x="173517" y="1120730"/>
                    </a:lnTo>
                    <a:lnTo>
                      <a:pt x="184356" y="1114444"/>
                    </a:lnTo>
                    <a:lnTo>
                      <a:pt x="190110" y="1124426"/>
                    </a:lnTo>
                    <a:lnTo>
                      <a:pt x="179261" y="1130694"/>
                    </a:lnTo>
                    <a:close/>
                    <a:moveTo>
                      <a:pt x="200959" y="1118159"/>
                    </a:moveTo>
                    <a:lnTo>
                      <a:pt x="195186" y="1108224"/>
                    </a:lnTo>
                    <a:lnTo>
                      <a:pt x="206045" y="1101976"/>
                    </a:lnTo>
                    <a:lnTo>
                      <a:pt x="211827" y="1111911"/>
                    </a:lnTo>
                    <a:lnTo>
                      <a:pt x="200959" y="1118159"/>
                    </a:lnTo>
                    <a:close/>
                    <a:moveTo>
                      <a:pt x="222638" y="1105662"/>
                    </a:moveTo>
                    <a:lnTo>
                      <a:pt x="216903" y="1095680"/>
                    </a:lnTo>
                    <a:lnTo>
                      <a:pt x="227743" y="1089432"/>
                    </a:lnTo>
                    <a:lnTo>
                      <a:pt x="233458" y="1099404"/>
                    </a:lnTo>
                    <a:lnTo>
                      <a:pt x="222638" y="1105662"/>
                    </a:lnTo>
                    <a:close/>
                    <a:moveTo>
                      <a:pt x="244355" y="1093118"/>
                    </a:moveTo>
                    <a:lnTo>
                      <a:pt x="238582" y="1083183"/>
                    </a:lnTo>
                    <a:lnTo>
                      <a:pt x="249422" y="1076916"/>
                    </a:lnTo>
                    <a:lnTo>
                      <a:pt x="255204" y="1086841"/>
                    </a:lnTo>
                    <a:lnTo>
                      <a:pt x="244355" y="1093118"/>
                    </a:lnTo>
                    <a:close/>
                    <a:moveTo>
                      <a:pt x="266014" y="1080611"/>
                    </a:moveTo>
                    <a:lnTo>
                      <a:pt x="260271" y="1070658"/>
                    </a:lnTo>
                    <a:lnTo>
                      <a:pt x="271120" y="1064390"/>
                    </a:lnTo>
                    <a:lnTo>
                      <a:pt x="276873" y="1074354"/>
                    </a:lnTo>
                    <a:lnTo>
                      <a:pt x="266014" y="1080611"/>
                    </a:lnTo>
                    <a:close/>
                    <a:moveTo>
                      <a:pt x="287703" y="1068077"/>
                    </a:moveTo>
                    <a:lnTo>
                      <a:pt x="281997" y="1058113"/>
                    </a:lnTo>
                    <a:lnTo>
                      <a:pt x="292808" y="1051856"/>
                    </a:lnTo>
                    <a:lnTo>
                      <a:pt x="298561" y="1061809"/>
                    </a:lnTo>
                    <a:lnTo>
                      <a:pt x="287703" y="1068077"/>
                    </a:lnTo>
                    <a:close/>
                    <a:moveTo>
                      <a:pt x="309429" y="1055570"/>
                    </a:moveTo>
                    <a:lnTo>
                      <a:pt x="303657" y="1045607"/>
                    </a:lnTo>
                    <a:lnTo>
                      <a:pt x="314458" y="1039349"/>
                    </a:lnTo>
                    <a:lnTo>
                      <a:pt x="320259" y="1049284"/>
                    </a:lnTo>
                    <a:lnTo>
                      <a:pt x="309429" y="1055570"/>
                    </a:lnTo>
                    <a:close/>
                    <a:moveTo>
                      <a:pt x="331089" y="1043035"/>
                    </a:moveTo>
                    <a:lnTo>
                      <a:pt x="325336" y="1033063"/>
                    </a:lnTo>
                    <a:lnTo>
                      <a:pt x="336185" y="1026814"/>
                    </a:lnTo>
                    <a:lnTo>
                      <a:pt x="341910" y="1036768"/>
                    </a:lnTo>
                    <a:lnTo>
                      <a:pt x="331089" y="1043035"/>
                    </a:lnTo>
                    <a:close/>
                    <a:moveTo>
                      <a:pt x="352768" y="1030520"/>
                    </a:moveTo>
                    <a:lnTo>
                      <a:pt x="347044" y="1020528"/>
                    </a:lnTo>
                    <a:lnTo>
                      <a:pt x="357864" y="1014299"/>
                    </a:lnTo>
                    <a:lnTo>
                      <a:pt x="363617" y="1024271"/>
                    </a:lnTo>
                    <a:lnTo>
                      <a:pt x="352768" y="1030520"/>
                    </a:lnTo>
                    <a:close/>
                    <a:moveTo>
                      <a:pt x="374504" y="1017994"/>
                    </a:moveTo>
                    <a:lnTo>
                      <a:pt x="368703" y="1008069"/>
                    </a:lnTo>
                    <a:lnTo>
                      <a:pt x="379543" y="1001773"/>
                    </a:lnTo>
                    <a:lnTo>
                      <a:pt x="385334" y="1011679"/>
                    </a:lnTo>
                    <a:lnTo>
                      <a:pt x="374504" y="1017994"/>
                    </a:lnTo>
                    <a:close/>
                    <a:moveTo>
                      <a:pt x="396183" y="1005478"/>
                    </a:moveTo>
                    <a:lnTo>
                      <a:pt x="390430" y="995496"/>
                    </a:lnTo>
                    <a:lnTo>
                      <a:pt x="401260" y="989238"/>
                    </a:lnTo>
                    <a:lnTo>
                      <a:pt x="406984" y="999230"/>
                    </a:lnTo>
                    <a:lnTo>
                      <a:pt x="396183" y="1005478"/>
                    </a:lnTo>
                    <a:close/>
                    <a:moveTo>
                      <a:pt x="417862" y="992953"/>
                    </a:moveTo>
                    <a:lnTo>
                      <a:pt x="412080" y="983019"/>
                    </a:lnTo>
                    <a:lnTo>
                      <a:pt x="422939" y="976732"/>
                    </a:lnTo>
                    <a:lnTo>
                      <a:pt x="428701" y="986667"/>
                    </a:lnTo>
                    <a:lnTo>
                      <a:pt x="417862" y="992953"/>
                    </a:lnTo>
                    <a:close/>
                    <a:moveTo>
                      <a:pt x="439531" y="980437"/>
                    </a:moveTo>
                    <a:lnTo>
                      <a:pt x="433788" y="970445"/>
                    </a:lnTo>
                    <a:lnTo>
                      <a:pt x="444637" y="964216"/>
                    </a:lnTo>
                    <a:lnTo>
                      <a:pt x="450390" y="974198"/>
                    </a:lnTo>
                    <a:lnTo>
                      <a:pt x="439531" y="980437"/>
                    </a:lnTo>
                    <a:close/>
                    <a:moveTo>
                      <a:pt x="461210" y="967902"/>
                    </a:moveTo>
                    <a:lnTo>
                      <a:pt x="455467" y="957920"/>
                    </a:lnTo>
                    <a:lnTo>
                      <a:pt x="466354" y="951672"/>
                    </a:lnTo>
                    <a:lnTo>
                      <a:pt x="472069" y="961654"/>
                    </a:lnTo>
                    <a:lnTo>
                      <a:pt x="461210" y="967902"/>
                    </a:lnTo>
                    <a:close/>
                    <a:moveTo>
                      <a:pt x="482956" y="955367"/>
                    </a:moveTo>
                    <a:lnTo>
                      <a:pt x="477155" y="945432"/>
                    </a:lnTo>
                    <a:lnTo>
                      <a:pt x="487966" y="939184"/>
                    </a:lnTo>
                    <a:lnTo>
                      <a:pt x="493767" y="949090"/>
                    </a:lnTo>
                    <a:lnTo>
                      <a:pt x="482956" y="955367"/>
                    </a:lnTo>
                    <a:close/>
                    <a:moveTo>
                      <a:pt x="504606" y="942861"/>
                    </a:moveTo>
                    <a:lnTo>
                      <a:pt x="498853" y="932898"/>
                    </a:lnTo>
                    <a:lnTo>
                      <a:pt x="509711" y="926649"/>
                    </a:lnTo>
                    <a:lnTo>
                      <a:pt x="515426" y="936622"/>
                    </a:lnTo>
                    <a:lnTo>
                      <a:pt x="504606" y="942861"/>
                    </a:lnTo>
                    <a:close/>
                    <a:moveTo>
                      <a:pt x="526256" y="930336"/>
                    </a:moveTo>
                    <a:lnTo>
                      <a:pt x="520532" y="920372"/>
                    </a:lnTo>
                    <a:lnTo>
                      <a:pt x="531371" y="914115"/>
                    </a:lnTo>
                    <a:lnTo>
                      <a:pt x="537125" y="924077"/>
                    </a:lnTo>
                    <a:lnTo>
                      <a:pt x="526256" y="930336"/>
                    </a:lnTo>
                    <a:close/>
                    <a:moveTo>
                      <a:pt x="547974" y="917829"/>
                    </a:moveTo>
                    <a:lnTo>
                      <a:pt x="542220" y="907866"/>
                    </a:lnTo>
                    <a:lnTo>
                      <a:pt x="553098" y="901589"/>
                    </a:lnTo>
                    <a:lnTo>
                      <a:pt x="558842" y="911581"/>
                    </a:lnTo>
                    <a:lnTo>
                      <a:pt x="547974" y="917829"/>
                    </a:lnTo>
                    <a:close/>
                    <a:moveTo>
                      <a:pt x="569662" y="905294"/>
                    </a:moveTo>
                    <a:lnTo>
                      <a:pt x="563937" y="895331"/>
                    </a:lnTo>
                    <a:lnTo>
                      <a:pt x="574758" y="889045"/>
                    </a:lnTo>
                    <a:lnTo>
                      <a:pt x="580511" y="899036"/>
                    </a:lnTo>
                    <a:lnTo>
                      <a:pt x="569662" y="905294"/>
                    </a:lnTo>
                    <a:close/>
                    <a:moveTo>
                      <a:pt x="591369" y="892769"/>
                    </a:moveTo>
                    <a:lnTo>
                      <a:pt x="585588" y="882844"/>
                    </a:lnTo>
                    <a:lnTo>
                      <a:pt x="596446" y="876567"/>
                    </a:lnTo>
                    <a:lnTo>
                      <a:pt x="602209" y="886511"/>
                    </a:lnTo>
                    <a:lnTo>
                      <a:pt x="591369" y="892769"/>
                    </a:lnTo>
                    <a:close/>
                    <a:moveTo>
                      <a:pt x="613048" y="880263"/>
                    </a:moveTo>
                    <a:lnTo>
                      <a:pt x="607295" y="870271"/>
                    </a:lnTo>
                    <a:lnTo>
                      <a:pt x="618154" y="864022"/>
                    </a:lnTo>
                    <a:lnTo>
                      <a:pt x="623907" y="874005"/>
                    </a:lnTo>
                    <a:lnTo>
                      <a:pt x="613048" y="880263"/>
                    </a:lnTo>
                    <a:close/>
                    <a:moveTo>
                      <a:pt x="634727" y="867718"/>
                    </a:moveTo>
                    <a:lnTo>
                      <a:pt x="628983" y="857745"/>
                    </a:lnTo>
                    <a:lnTo>
                      <a:pt x="639861" y="851497"/>
                    </a:lnTo>
                    <a:lnTo>
                      <a:pt x="645566" y="861489"/>
                    </a:lnTo>
                    <a:lnTo>
                      <a:pt x="634727" y="867718"/>
                    </a:lnTo>
                    <a:close/>
                    <a:moveTo>
                      <a:pt x="656463" y="855202"/>
                    </a:moveTo>
                    <a:lnTo>
                      <a:pt x="650672" y="845268"/>
                    </a:lnTo>
                    <a:lnTo>
                      <a:pt x="661511" y="838981"/>
                    </a:lnTo>
                    <a:lnTo>
                      <a:pt x="667265" y="848935"/>
                    </a:lnTo>
                    <a:lnTo>
                      <a:pt x="656463" y="855202"/>
                    </a:lnTo>
                    <a:close/>
                    <a:moveTo>
                      <a:pt x="678104" y="842677"/>
                    </a:moveTo>
                    <a:lnTo>
                      <a:pt x="672351" y="832723"/>
                    </a:lnTo>
                    <a:lnTo>
                      <a:pt x="683209" y="826456"/>
                    </a:lnTo>
                    <a:lnTo>
                      <a:pt x="688924" y="836438"/>
                    </a:lnTo>
                    <a:lnTo>
                      <a:pt x="678104" y="842677"/>
                    </a:lnTo>
                    <a:close/>
                    <a:moveTo>
                      <a:pt x="699811" y="830170"/>
                    </a:moveTo>
                    <a:lnTo>
                      <a:pt x="694030" y="820227"/>
                    </a:lnTo>
                    <a:lnTo>
                      <a:pt x="704898" y="813940"/>
                    </a:lnTo>
                    <a:lnTo>
                      <a:pt x="710651" y="823884"/>
                    </a:lnTo>
                    <a:lnTo>
                      <a:pt x="699811" y="830170"/>
                    </a:lnTo>
                    <a:close/>
                    <a:moveTo>
                      <a:pt x="721500" y="817655"/>
                    </a:moveTo>
                    <a:lnTo>
                      <a:pt x="715747" y="807672"/>
                    </a:lnTo>
                    <a:lnTo>
                      <a:pt x="726605" y="801434"/>
                    </a:lnTo>
                    <a:lnTo>
                      <a:pt x="732358" y="811387"/>
                    </a:lnTo>
                    <a:lnTo>
                      <a:pt x="721500" y="817655"/>
                    </a:lnTo>
                    <a:close/>
                    <a:moveTo>
                      <a:pt x="743169" y="805120"/>
                    </a:moveTo>
                    <a:lnTo>
                      <a:pt x="737445" y="795138"/>
                    </a:lnTo>
                    <a:lnTo>
                      <a:pt x="748303" y="788918"/>
                    </a:lnTo>
                    <a:lnTo>
                      <a:pt x="754047" y="798862"/>
                    </a:lnTo>
                    <a:lnTo>
                      <a:pt x="743169" y="805120"/>
                    </a:lnTo>
                    <a:close/>
                    <a:moveTo>
                      <a:pt x="764858" y="792575"/>
                    </a:moveTo>
                    <a:lnTo>
                      <a:pt x="759085" y="782660"/>
                    </a:lnTo>
                    <a:lnTo>
                      <a:pt x="769954" y="776383"/>
                    </a:lnTo>
                    <a:lnTo>
                      <a:pt x="775726" y="786308"/>
                    </a:lnTo>
                    <a:lnTo>
                      <a:pt x="764858" y="792575"/>
                    </a:lnTo>
                    <a:close/>
                    <a:moveTo>
                      <a:pt x="786546" y="780079"/>
                    </a:moveTo>
                    <a:lnTo>
                      <a:pt x="780812" y="770097"/>
                    </a:lnTo>
                    <a:lnTo>
                      <a:pt x="791671" y="763848"/>
                    </a:lnTo>
                    <a:lnTo>
                      <a:pt x="797405" y="773811"/>
                    </a:lnTo>
                    <a:lnTo>
                      <a:pt x="786546" y="780079"/>
                    </a:lnTo>
                    <a:close/>
                    <a:moveTo>
                      <a:pt x="808225" y="767553"/>
                    </a:moveTo>
                    <a:lnTo>
                      <a:pt x="802520" y="757581"/>
                    </a:lnTo>
                    <a:lnTo>
                      <a:pt x="813350" y="751323"/>
                    </a:lnTo>
                    <a:lnTo>
                      <a:pt x="819083" y="761286"/>
                    </a:lnTo>
                    <a:lnTo>
                      <a:pt x="808225" y="767553"/>
                    </a:lnTo>
                    <a:close/>
                    <a:moveTo>
                      <a:pt x="829951" y="755028"/>
                    </a:moveTo>
                    <a:lnTo>
                      <a:pt x="824199" y="745074"/>
                    </a:lnTo>
                    <a:lnTo>
                      <a:pt x="835009" y="738817"/>
                    </a:lnTo>
                    <a:lnTo>
                      <a:pt x="840820" y="748742"/>
                    </a:lnTo>
                    <a:lnTo>
                      <a:pt x="829951" y="755028"/>
                    </a:lnTo>
                    <a:close/>
                    <a:moveTo>
                      <a:pt x="851621" y="742522"/>
                    </a:moveTo>
                    <a:lnTo>
                      <a:pt x="845877" y="732558"/>
                    </a:lnTo>
                    <a:lnTo>
                      <a:pt x="856717" y="726300"/>
                    </a:lnTo>
                    <a:lnTo>
                      <a:pt x="862470" y="736245"/>
                    </a:lnTo>
                    <a:lnTo>
                      <a:pt x="851621" y="742522"/>
                    </a:lnTo>
                    <a:close/>
                    <a:moveTo>
                      <a:pt x="873309" y="729987"/>
                    </a:moveTo>
                    <a:lnTo>
                      <a:pt x="867547" y="720043"/>
                    </a:lnTo>
                    <a:lnTo>
                      <a:pt x="878405" y="713775"/>
                    </a:lnTo>
                    <a:lnTo>
                      <a:pt x="884177" y="723700"/>
                    </a:lnTo>
                    <a:lnTo>
                      <a:pt x="873309" y="729987"/>
                    </a:lnTo>
                    <a:close/>
                    <a:moveTo>
                      <a:pt x="894979" y="717480"/>
                    </a:moveTo>
                    <a:lnTo>
                      <a:pt x="889254" y="707489"/>
                    </a:lnTo>
                    <a:lnTo>
                      <a:pt x="900094" y="701250"/>
                    </a:lnTo>
                    <a:lnTo>
                      <a:pt x="905847" y="711213"/>
                    </a:lnTo>
                    <a:lnTo>
                      <a:pt x="894979" y="717480"/>
                    </a:lnTo>
                    <a:close/>
                    <a:moveTo>
                      <a:pt x="916667" y="704936"/>
                    </a:moveTo>
                    <a:lnTo>
                      <a:pt x="910962" y="694944"/>
                    </a:lnTo>
                    <a:lnTo>
                      <a:pt x="921811" y="688705"/>
                    </a:lnTo>
                    <a:lnTo>
                      <a:pt x="927526" y="698697"/>
                    </a:lnTo>
                    <a:lnTo>
                      <a:pt x="916667" y="704936"/>
                    </a:lnTo>
                    <a:close/>
                    <a:moveTo>
                      <a:pt x="938375" y="692391"/>
                    </a:moveTo>
                    <a:lnTo>
                      <a:pt x="932612" y="682504"/>
                    </a:lnTo>
                    <a:lnTo>
                      <a:pt x="943470" y="676208"/>
                    </a:lnTo>
                    <a:lnTo>
                      <a:pt x="949233" y="686134"/>
                    </a:lnTo>
                    <a:lnTo>
                      <a:pt x="938375" y="692391"/>
                    </a:lnTo>
                    <a:close/>
                    <a:moveTo>
                      <a:pt x="960044" y="679895"/>
                    </a:moveTo>
                    <a:lnTo>
                      <a:pt x="954319" y="669922"/>
                    </a:lnTo>
                    <a:lnTo>
                      <a:pt x="965159" y="663664"/>
                    </a:lnTo>
                    <a:lnTo>
                      <a:pt x="970912" y="673665"/>
                    </a:lnTo>
                    <a:lnTo>
                      <a:pt x="960044" y="679895"/>
                    </a:lnTo>
                    <a:close/>
                    <a:moveTo>
                      <a:pt x="981761" y="667369"/>
                    </a:moveTo>
                    <a:lnTo>
                      <a:pt x="976017" y="657368"/>
                    </a:lnTo>
                    <a:lnTo>
                      <a:pt x="986876" y="651158"/>
                    </a:lnTo>
                    <a:lnTo>
                      <a:pt x="992600" y="661121"/>
                    </a:lnTo>
                    <a:lnTo>
                      <a:pt x="981761" y="667369"/>
                    </a:lnTo>
                    <a:close/>
                    <a:moveTo>
                      <a:pt x="1003440" y="654863"/>
                    </a:moveTo>
                    <a:lnTo>
                      <a:pt x="997696" y="644881"/>
                    </a:lnTo>
                    <a:lnTo>
                      <a:pt x="1008536" y="638642"/>
                    </a:lnTo>
                    <a:lnTo>
                      <a:pt x="1014289" y="648605"/>
                    </a:lnTo>
                    <a:lnTo>
                      <a:pt x="1003440" y="654863"/>
                    </a:lnTo>
                    <a:close/>
                    <a:moveTo>
                      <a:pt x="1025119" y="642338"/>
                    </a:moveTo>
                    <a:lnTo>
                      <a:pt x="1019375" y="632346"/>
                    </a:lnTo>
                    <a:lnTo>
                      <a:pt x="1030234" y="626116"/>
                    </a:lnTo>
                    <a:lnTo>
                      <a:pt x="1035987" y="636080"/>
                    </a:lnTo>
                    <a:lnTo>
                      <a:pt x="1025119" y="642338"/>
                    </a:lnTo>
                    <a:close/>
                    <a:moveTo>
                      <a:pt x="1046836" y="629803"/>
                    </a:moveTo>
                    <a:lnTo>
                      <a:pt x="1041073" y="619868"/>
                    </a:lnTo>
                    <a:lnTo>
                      <a:pt x="1051922" y="613591"/>
                    </a:lnTo>
                    <a:lnTo>
                      <a:pt x="1057675" y="623516"/>
                    </a:lnTo>
                    <a:lnTo>
                      <a:pt x="1046836" y="629803"/>
                    </a:lnTo>
                    <a:close/>
                    <a:moveTo>
                      <a:pt x="1068486" y="617287"/>
                    </a:moveTo>
                    <a:lnTo>
                      <a:pt x="1062742" y="607305"/>
                    </a:lnTo>
                    <a:lnTo>
                      <a:pt x="1073611" y="601075"/>
                    </a:lnTo>
                    <a:lnTo>
                      <a:pt x="1079364" y="611048"/>
                    </a:lnTo>
                    <a:lnTo>
                      <a:pt x="1068486" y="617287"/>
                    </a:lnTo>
                    <a:close/>
                    <a:moveTo>
                      <a:pt x="1090175" y="604752"/>
                    </a:moveTo>
                    <a:lnTo>
                      <a:pt x="1084479" y="594770"/>
                    </a:lnTo>
                    <a:lnTo>
                      <a:pt x="1095318" y="588531"/>
                    </a:lnTo>
                    <a:lnTo>
                      <a:pt x="1101071" y="598513"/>
                    </a:lnTo>
                    <a:lnTo>
                      <a:pt x="1090175" y="604752"/>
                    </a:lnTo>
                    <a:close/>
                    <a:moveTo>
                      <a:pt x="1111901" y="592217"/>
                    </a:moveTo>
                    <a:lnTo>
                      <a:pt x="1106119" y="582292"/>
                    </a:lnTo>
                    <a:lnTo>
                      <a:pt x="1116978" y="576034"/>
                    </a:lnTo>
                    <a:lnTo>
                      <a:pt x="1122741" y="585931"/>
                    </a:lnTo>
                    <a:lnTo>
                      <a:pt x="1111901" y="592217"/>
                    </a:lnTo>
                    <a:close/>
                    <a:moveTo>
                      <a:pt x="1133570" y="579711"/>
                    </a:moveTo>
                    <a:lnTo>
                      <a:pt x="1127817" y="569757"/>
                    </a:lnTo>
                    <a:lnTo>
                      <a:pt x="1138676" y="563499"/>
                    </a:lnTo>
                    <a:lnTo>
                      <a:pt x="1144419" y="573462"/>
                    </a:lnTo>
                    <a:lnTo>
                      <a:pt x="1133570" y="579711"/>
                    </a:lnTo>
                    <a:close/>
                    <a:moveTo>
                      <a:pt x="1155278" y="567195"/>
                    </a:moveTo>
                    <a:lnTo>
                      <a:pt x="1149515" y="557251"/>
                    </a:lnTo>
                    <a:lnTo>
                      <a:pt x="1160364" y="550955"/>
                    </a:lnTo>
                    <a:lnTo>
                      <a:pt x="1166136" y="560918"/>
                    </a:lnTo>
                    <a:lnTo>
                      <a:pt x="1155278" y="567195"/>
                    </a:lnTo>
                    <a:close/>
                    <a:moveTo>
                      <a:pt x="1176957" y="554670"/>
                    </a:moveTo>
                    <a:lnTo>
                      <a:pt x="1171223" y="544687"/>
                    </a:lnTo>
                    <a:lnTo>
                      <a:pt x="1182062" y="538449"/>
                    </a:lnTo>
                    <a:lnTo>
                      <a:pt x="1187806" y="548431"/>
                    </a:lnTo>
                    <a:lnTo>
                      <a:pt x="1176957" y="554670"/>
                    </a:lnTo>
                    <a:close/>
                    <a:moveTo>
                      <a:pt x="1198636" y="542154"/>
                    </a:moveTo>
                    <a:lnTo>
                      <a:pt x="1192873" y="532181"/>
                    </a:lnTo>
                    <a:lnTo>
                      <a:pt x="1203741" y="525913"/>
                    </a:lnTo>
                    <a:lnTo>
                      <a:pt x="1209494" y="535896"/>
                    </a:lnTo>
                    <a:lnTo>
                      <a:pt x="1198636" y="542154"/>
                    </a:lnTo>
                    <a:close/>
                    <a:moveTo>
                      <a:pt x="1220343" y="529628"/>
                    </a:moveTo>
                    <a:lnTo>
                      <a:pt x="1214561" y="519703"/>
                    </a:lnTo>
                    <a:lnTo>
                      <a:pt x="1225439" y="513417"/>
                    </a:lnTo>
                    <a:lnTo>
                      <a:pt x="1231192" y="523342"/>
                    </a:lnTo>
                    <a:lnTo>
                      <a:pt x="1220343" y="529628"/>
                    </a:lnTo>
                    <a:close/>
                    <a:moveTo>
                      <a:pt x="1242013" y="517113"/>
                    </a:moveTo>
                    <a:lnTo>
                      <a:pt x="1236259" y="507121"/>
                    </a:lnTo>
                    <a:lnTo>
                      <a:pt x="1247137" y="500882"/>
                    </a:lnTo>
                    <a:lnTo>
                      <a:pt x="1252871" y="510864"/>
                    </a:lnTo>
                    <a:lnTo>
                      <a:pt x="1242013" y="517113"/>
                    </a:lnTo>
                    <a:close/>
                    <a:moveTo>
                      <a:pt x="1263710" y="504558"/>
                    </a:moveTo>
                    <a:lnTo>
                      <a:pt x="1257957" y="494605"/>
                    </a:lnTo>
                    <a:lnTo>
                      <a:pt x="1268816" y="488356"/>
                    </a:lnTo>
                    <a:lnTo>
                      <a:pt x="1274550" y="498339"/>
                    </a:lnTo>
                    <a:lnTo>
                      <a:pt x="1263710" y="504558"/>
                    </a:lnTo>
                    <a:close/>
                    <a:moveTo>
                      <a:pt x="1285427" y="492052"/>
                    </a:moveTo>
                    <a:lnTo>
                      <a:pt x="1279655" y="482136"/>
                    </a:lnTo>
                    <a:lnTo>
                      <a:pt x="1290485" y="475841"/>
                    </a:lnTo>
                    <a:lnTo>
                      <a:pt x="1296267" y="485775"/>
                    </a:lnTo>
                    <a:lnTo>
                      <a:pt x="1285427" y="492052"/>
                    </a:lnTo>
                    <a:close/>
                    <a:moveTo>
                      <a:pt x="1307078" y="479546"/>
                    </a:moveTo>
                    <a:lnTo>
                      <a:pt x="1301325" y="469582"/>
                    </a:lnTo>
                    <a:lnTo>
                      <a:pt x="1312202" y="463334"/>
                    </a:lnTo>
                    <a:lnTo>
                      <a:pt x="1317946" y="473297"/>
                    </a:lnTo>
                    <a:lnTo>
                      <a:pt x="1307078" y="479546"/>
                    </a:lnTo>
                    <a:close/>
                    <a:moveTo>
                      <a:pt x="1328785" y="467030"/>
                    </a:moveTo>
                    <a:lnTo>
                      <a:pt x="1323004" y="457076"/>
                    </a:lnTo>
                    <a:lnTo>
                      <a:pt x="1333872" y="450809"/>
                    </a:lnTo>
                    <a:lnTo>
                      <a:pt x="1339634" y="460734"/>
                    </a:lnTo>
                    <a:lnTo>
                      <a:pt x="1328785" y="467030"/>
                    </a:lnTo>
                    <a:close/>
                    <a:moveTo>
                      <a:pt x="1350464" y="454514"/>
                    </a:moveTo>
                    <a:lnTo>
                      <a:pt x="1344740" y="444532"/>
                    </a:lnTo>
                    <a:lnTo>
                      <a:pt x="1355579" y="438284"/>
                    </a:lnTo>
                    <a:lnTo>
                      <a:pt x="1361323" y="448246"/>
                    </a:lnTo>
                    <a:lnTo>
                      <a:pt x="1350464" y="454514"/>
                    </a:lnTo>
                    <a:close/>
                    <a:moveTo>
                      <a:pt x="1372172" y="441979"/>
                    </a:moveTo>
                    <a:lnTo>
                      <a:pt x="1366419" y="431997"/>
                    </a:lnTo>
                    <a:lnTo>
                      <a:pt x="1377239" y="425729"/>
                    </a:lnTo>
                    <a:lnTo>
                      <a:pt x="1382992" y="435731"/>
                    </a:lnTo>
                    <a:lnTo>
                      <a:pt x="1372172" y="441979"/>
                    </a:lnTo>
                    <a:close/>
                    <a:moveTo>
                      <a:pt x="1393841" y="429444"/>
                    </a:moveTo>
                    <a:lnTo>
                      <a:pt x="1388050" y="419519"/>
                    </a:lnTo>
                    <a:lnTo>
                      <a:pt x="1398927" y="413223"/>
                    </a:lnTo>
                    <a:lnTo>
                      <a:pt x="1404699" y="423158"/>
                    </a:lnTo>
                    <a:lnTo>
                      <a:pt x="1393841" y="429444"/>
                    </a:lnTo>
                    <a:close/>
                    <a:moveTo>
                      <a:pt x="1415530" y="416929"/>
                    </a:moveTo>
                    <a:lnTo>
                      <a:pt x="1409777" y="406946"/>
                    </a:lnTo>
                    <a:lnTo>
                      <a:pt x="1420625" y="400708"/>
                    </a:lnTo>
                    <a:lnTo>
                      <a:pt x="1426369" y="410670"/>
                    </a:lnTo>
                    <a:lnTo>
                      <a:pt x="1415530" y="416929"/>
                    </a:lnTo>
                    <a:close/>
                    <a:moveTo>
                      <a:pt x="1437227" y="404422"/>
                    </a:moveTo>
                    <a:lnTo>
                      <a:pt x="1431474" y="394421"/>
                    </a:lnTo>
                    <a:lnTo>
                      <a:pt x="1442342" y="388182"/>
                    </a:lnTo>
                    <a:lnTo>
                      <a:pt x="1448048" y="398136"/>
                    </a:lnTo>
                    <a:lnTo>
                      <a:pt x="1437227" y="404422"/>
                    </a:lnTo>
                    <a:close/>
                    <a:moveTo>
                      <a:pt x="1458897" y="391896"/>
                    </a:moveTo>
                    <a:lnTo>
                      <a:pt x="1453172" y="381924"/>
                    </a:lnTo>
                    <a:lnTo>
                      <a:pt x="1463964" y="375657"/>
                    </a:lnTo>
                    <a:lnTo>
                      <a:pt x="1469717" y="385629"/>
                    </a:lnTo>
                    <a:lnTo>
                      <a:pt x="1458897" y="391896"/>
                    </a:lnTo>
                    <a:close/>
                    <a:moveTo>
                      <a:pt x="1480585" y="379381"/>
                    </a:moveTo>
                    <a:lnTo>
                      <a:pt x="1474870" y="369418"/>
                    </a:lnTo>
                    <a:lnTo>
                      <a:pt x="1485691" y="363141"/>
                    </a:lnTo>
                    <a:lnTo>
                      <a:pt x="1491444" y="373104"/>
                    </a:lnTo>
                    <a:lnTo>
                      <a:pt x="1480585" y="379381"/>
                    </a:lnTo>
                    <a:close/>
                    <a:moveTo>
                      <a:pt x="1502274" y="366827"/>
                    </a:moveTo>
                    <a:lnTo>
                      <a:pt x="1496521" y="356902"/>
                    </a:lnTo>
                    <a:lnTo>
                      <a:pt x="1507389" y="350634"/>
                    </a:lnTo>
                    <a:lnTo>
                      <a:pt x="1513151" y="360569"/>
                    </a:lnTo>
                    <a:lnTo>
                      <a:pt x="1502274" y="366827"/>
                    </a:lnTo>
                    <a:close/>
                    <a:moveTo>
                      <a:pt x="1523981" y="354311"/>
                    </a:moveTo>
                    <a:lnTo>
                      <a:pt x="1518257" y="344357"/>
                    </a:lnTo>
                    <a:lnTo>
                      <a:pt x="1529077" y="338100"/>
                    </a:lnTo>
                    <a:lnTo>
                      <a:pt x="1534830" y="348082"/>
                    </a:lnTo>
                    <a:lnTo>
                      <a:pt x="1523981" y="354311"/>
                    </a:lnTo>
                    <a:close/>
                    <a:moveTo>
                      <a:pt x="1545670" y="341795"/>
                    </a:moveTo>
                    <a:lnTo>
                      <a:pt x="1539926" y="331813"/>
                    </a:lnTo>
                    <a:lnTo>
                      <a:pt x="1550756" y="325564"/>
                    </a:lnTo>
                    <a:lnTo>
                      <a:pt x="1556509" y="335537"/>
                    </a:lnTo>
                    <a:lnTo>
                      <a:pt x="1545670" y="341795"/>
                    </a:lnTo>
                    <a:close/>
                    <a:moveTo>
                      <a:pt x="1567339" y="329251"/>
                    </a:moveTo>
                    <a:lnTo>
                      <a:pt x="1561586" y="319316"/>
                    </a:lnTo>
                    <a:lnTo>
                      <a:pt x="1572416" y="313068"/>
                    </a:lnTo>
                    <a:lnTo>
                      <a:pt x="1578188" y="323031"/>
                    </a:lnTo>
                    <a:lnTo>
                      <a:pt x="1567339" y="329251"/>
                    </a:lnTo>
                    <a:close/>
                    <a:moveTo>
                      <a:pt x="1589037" y="316763"/>
                    </a:moveTo>
                    <a:lnTo>
                      <a:pt x="1583293" y="306781"/>
                    </a:lnTo>
                    <a:lnTo>
                      <a:pt x="1594133" y="300514"/>
                    </a:lnTo>
                    <a:lnTo>
                      <a:pt x="1599895" y="310515"/>
                    </a:lnTo>
                    <a:lnTo>
                      <a:pt x="1589037" y="316763"/>
                    </a:lnTo>
                    <a:close/>
                    <a:moveTo>
                      <a:pt x="1610725" y="304229"/>
                    </a:moveTo>
                    <a:lnTo>
                      <a:pt x="1604963" y="294294"/>
                    </a:lnTo>
                    <a:lnTo>
                      <a:pt x="1615840" y="288017"/>
                    </a:lnTo>
                    <a:lnTo>
                      <a:pt x="1621593" y="297932"/>
                    </a:lnTo>
                    <a:lnTo>
                      <a:pt x="1610725" y="304229"/>
                    </a:lnTo>
                    <a:close/>
                    <a:moveTo>
                      <a:pt x="1632404" y="291713"/>
                    </a:moveTo>
                    <a:lnTo>
                      <a:pt x="1626699" y="281730"/>
                    </a:lnTo>
                    <a:lnTo>
                      <a:pt x="1637538" y="275482"/>
                    </a:lnTo>
                    <a:lnTo>
                      <a:pt x="1643244" y="285426"/>
                    </a:lnTo>
                    <a:lnTo>
                      <a:pt x="1632404" y="291713"/>
                    </a:lnTo>
                    <a:close/>
                    <a:moveTo>
                      <a:pt x="1654083" y="279178"/>
                    </a:moveTo>
                    <a:lnTo>
                      <a:pt x="1648378" y="269196"/>
                    </a:lnTo>
                    <a:lnTo>
                      <a:pt x="1659198" y="262957"/>
                    </a:lnTo>
                    <a:lnTo>
                      <a:pt x="1664951" y="272929"/>
                    </a:lnTo>
                    <a:lnTo>
                      <a:pt x="1654083" y="279178"/>
                    </a:lnTo>
                    <a:close/>
                    <a:moveTo>
                      <a:pt x="1675829" y="266672"/>
                    </a:moveTo>
                    <a:lnTo>
                      <a:pt x="1670028" y="256718"/>
                    </a:lnTo>
                    <a:lnTo>
                      <a:pt x="1680877" y="250450"/>
                    </a:lnTo>
                    <a:lnTo>
                      <a:pt x="1686649" y="260395"/>
                    </a:lnTo>
                    <a:lnTo>
                      <a:pt x="1675829" y="266672"/>
                    </a:lnTo>
                    <a:close/>
                    <a:moveTo>
                      <a:pt x="1697479" y="254137"/>
                    </a:moveTo>
                    <a:lnTo>
                      <a:pt x="1691755" y="244173"/>
                    </a:lnTo>
                    <a:lnTo>
                      <a:pt x="1702594" y="237925"/>
                    </a:lnTo>
                    <a:lnTo>
                      <a:pt x="1708328" y="247908"/>
                    </a:lnTo>
                    <a:lnTo>
                      <a:pt x="1697479" y="254137"/>
                    </a:lnTo>
                    <a:close/>
                    <a:moveTo>
                      <a:pt x="1719186" y="241602"/>
                    </a:moveTo>
                    <a:lnTo>
                      <a:pt x="1713433" y="231648"/>
                    </a:lnTo>
                    <a:lnTo>
                      <a:pt x="1724273" y="225380"/>
                    </a:lnTo>
                    <a:lnTo>
                      <a:pt x="1730007" y="235363"/>
                    </a:lnTo>
                    <a:lnTo>
                      <a:pt x="1719186" y="241602"/>
                    </a:lnTo>
                    <a:close/>
                    <a:moveTo>
                      <a:pt x="1740865" y="229076"/>
                    </a:moveTo>
                    <a:lnTo>
                      <a:pt x="1735093" y="219151"/>
                    </a:lnTo>
                    <a:lnTo>
                      <a:pt x="1745961" y="212865"/>
                    </a:lnTo>
                    <a:lnTo>
                      <a:pt x="1751724" y="222790"/>
                    </a:lnTo>
                    <a:lnTo>
                      <a:pt x="1740865" y="229076"/>
                    </a:lnTo>
                    <a:close/>
                    <a:moveTo>
                      <a:pt x="1762535" y="216580"/>
                    </a:moveTo>
                    <a:lnTo>
                      <a:pt x="1756801" y="206607"/>
                    </a:lnTo>
                    <a:lnTo>
                      <a:pt x="1767640" y="200349"/>
                    </a:lnTo>
                    <a:lnTo>
                      <a:pt x="1773393" y="210321"/>
                    </a:lnTo>
                    <a:lnTo>
                      <a:pt x="1762535" y="216580"/>
                    </a:lnTo>
                    <a:close/>
                    <a:moveTo>
                      <a:pt x="1784233" y="204045"/>
                    </a:moveTo>
                    <a:lnTo>
                      <a:pt x="1778480" y="194129"/>
                    </a:lnTo>
                    <a:lnTo>
                      <a:pt x="1789338" y="187843"/>
                    </a:lnTo>
                    <a:lnTo>
                      <a:pt x="1795091" y="197777"/>
                    </a:lnTo>
                    <a:lnTo>
                      <a:pt x="1784233" y="204045"/>
                    </a:lnTo>
                    <a:close/>
                    <a:moveTo>
                      <a:pt x="1805950" y="191510"/>
                    </a:moveTo>
                    <a:lnTo>
                      <a:pt x="1800206" y="181575"/>
                    </a:lnTo>
                    <a:lnTo>
                      <a:pt x="1811026" y="175308"/>
                    </a:lnTo>
                    <a:lnTo>
                      <a:pt x="1816751" y="185271"/>
                    </a:lnTo>
                    <a:lnTo>
                      <a:pt x="1805950" y="191510"/>
                    </a:lnTo>
                    <a:close/>
                    <a:moveTo>
                      <a:pt x="1827609" y="178994"/>
                    </a:moveTo>
                    <a:lnTo>
                      <a:pt x="1821857" y="169040"/>
                    </a:lnTo>
                    <a:lnTo>
                      <a:pt x="1832715" y="162763"/>
                    </a:lnTo>
                    <a:lnTo>
                      <a:pt x="1838458" y="172755"/>
                    </a:lnTo>
                    <a:lnTo>
                      <a:pt x="1827609" y="178994"/>
                    </a:lnTo>
                    <a:close/>
                    <a:moveTo>
                      <a:pt x="1849327" y="166459"/>
                    </a:moveTo>
                    <a:lnTo>
                      <a:pt x="1843545" y="156534"/>
                    </a:lnTo>
                    <a:lnTo>
                      <a:pt x="1854394" y="150276"/>
                    </a:lnTo>
                    <a:lnTo>
                      <a:pt x="1860166" y="160211"/>
                    </a:lnTo>
                    <a:lnTo>
                      <a:pt x="1849327" y="166459"/>
                    </a:lnTo>
                    <a:close/>
                    <a:moveTo>
                      <a:pt x="1870986" y="153991"/>
                    </a:moveTo>
                    <a:lnTo>
                      <a:pt x="1865233" y="143980"/>
                    </a:lnTo>
                    <a:lnTo>
                      <a:pt x="1876101" y="137732"/>
                    </a:lnTo>
                    <a:lnTo>
                      <a:pt x="1881845" y="147714"/>
                    </a:lnTo>
                    <a:lnTo>
                      <a:pt x="1870986" y="153991"/>
                    </a:lnTo>
                    <a:close/>
                    <a:moveTo>
                      <a:pt x="1892685" y="141447"/>
                    </a:moveTo>
                    <a:lnTo>
                      <a:pt x="1886941" y="131455"/>
                    </a:lnTo>
                    <a:lnTo>
                      <a:pt x="1897771" y="125225"/>
                    </a:lnTo>
                    <a:lnTo>
                      <a:pt x="1903514" y="135188"/>
                    </a:lnTo>
                    <a:lnTo>
                      <a:pt x="1892685" y="141447"/>
                    </a:lnTo>
                    <a:close/>
                    <a:moveTo>
                      <a:pt x="1914382" y="128911"/>
                    </a:moveTo>
                    <a:lnTo>
                      <a:pt x="1908620" y="118949"/>
                    </a:lnTo>
                    <a:lnTo>
                      <a:pt x="1919488" y="112681"/>
                    </a:lnTo>
                    <a:lnTo>
                      <a:pt x="1925212" y="122673"/>
                    </a:lnTo>
                    <a:lnTo>
                      <a:pt x="1914382" y="128911"/>
                    </a:lnTo>
                    <a:close/>
                    <a:moveTo>
                      <a:pt x="1936052" y="116396"/>
                    </a:moveTo>
                    <a:lnTo>
                      <a:pt x="1930337" y="106432"/>
                    </a:lnTo>
                    <a:lnTo>
                      <a:pt x="1941157" y="100165"/>
                    </a:lnTo>
                    <a:lnTo>
                      <a:pt x="1946900" y="110147"/>
                    </a:lnTo>
                    <a:lnTo>
                      <a:pt x="1936052" y="116396"/>
                    </a:lnTo>
                    <a:close/>
                    <a:moveTo>
                      <a:pt x="1957778" y="103870"/>
                    </a:moveTo>
                    <a:lnTo>
                      <a:pt x="1951997" y="93936"/>
                    </a:lnTo>
                    <a:lnTo>
                      <a:pt x="1962827" y="87668"/>
                    </a:lnTo>
                    <a:lnTo>
                      <a:pt x="1968627" y="97593"/>
                    </a:lnTo>
                    <a:lnTo>
                      <a:pt x="1957778" y="103870"/>
                    </a:lnTo>
                    <a:close/>
                    <a:moveTo>
                      <a:pt x="1979429" y="91354"/>
                    </a:moveTo>
                    <a:lnTo>
                      <a:pt x="1973713" y="81382"/>
                    </a:lnTo>
                    <a:lnTo>
                      <a:pt x="1984534" y="75133"/>
                    </a:lnTo>
                    <a:lnTo>
                      <a:pt x="1990297" y="85087"/>
                    </a:lnTo>
                    <a:lnTo>
                      <a:pt x="1979429" y="91354"/>
                    </a:lnTo>
                    <a:close/>
                    <a:moveTo>
                      <a:pt x="2001108" y="78791"/>
                    </a:moveTo>
                    <a:lnTo>
                      <a:pt x="1995354" y="68856"/>
                    </a:lnTo>
                    <a:lnTo>
                      <a:pt x="2006213" y="62599"/>
                    </a:lnTo>
                    <a:lnTo>
                      <a:pt x="2011956" y="72552"/>
                    </a:lnTo>
                    <a:lnTo>
                      <a:pt x="2001108" y="78791"/>
                    </a:lnTo>
                    <a:close/>
                    <a:moveTo>
                      <a:pt x="2022824" y="66294"/>
                    </a:moveTo>
                    <a:lnTo>
                      <a:pt x="2017053" y="56379"/>
                    </a:lnTo>
                    <a:lnTo>
                      <a:pt x="2027911" y="50082"/>
                    </a:lnTo>
                    <a:lnTo>
                      <a:pt x="2033674" y="60007"/>
                    </a:lnTo>
                    <a:lnTo>
                      <a:pt x="2022824" y="66294"/>
                    </a:lnTo>
                    <a:close/>
                    <a:moveTo>
                      <a:pt x="2044494" y="53797"/>
                    </a:moveTo>
                    <a:lnTo>
                      <a:pt x="2038779" y="43805"/>
                    </a:lnTo>
                    <a:lnTo>
                      <a:pt x="2049628" y="37548"/>
                    </a:lnTo>
                    <a:lnTo>
                      <a:pt x="2055353" y="47549"/>
                    </a:lnTo>
                    <a:lnTo>
                      <a:pt x="2044494" y="53797"/>
                    </a:lnTo>
                    <a:close/>
                    <a:moveTo>
                      <a:pt x="2066192" y="41272"/>
                    </a:moveTo>
                    <a:lnTo>
                      <a:pt x="2060448" y="31338"/>
                    </a:lnTo>
                    <a:lnTo>
                      <a:pt x="2071250" y="25051"/>
                    </a:lnTo>
                    <a:lnTo>
                      <a:pt x="2077041" y="34957"/>
                    </a:lnTo>
                    <a:lnTo>
                      <a:pt x="2066192" y="41272"/>
                    </a:lnTo>
                    <a:close/>
                    <a:moveTo>
                      <a:pt x="2087880" y="28756"/>
                    </a:moveTo>
                    <a:lnTo>
                      <a:pt x="2082136" y="18793"/>
                    </a:lnTo>
                    <a:lnTo>
                      <a:pt x="2092976" y="12516"/>
                    </a:lnTo>
                    <a:lnTo>
                      <a:pt x="2098710" y="22479"/>
                    </a:lnTo>
                    <a:lnTo>
                      <a:pt x="2087880" y="28756"/>
                    </a:lnTo>
                    <a:close/>
                    <a:moveTo>
                      <a:pt x="2109559" y="16212"/>
                    </a:moveTo>
                    <a:lnTo>
                      <a:pt x="2103844" y="6258"/>
                    </a:lnTo>
                    <a:lnTo>
                      <a:pt x="2114665" y="0"/>
                    </a:lnTo>
                    <a:lnTo>
                      <a:pt x="2120418" y="9944"/>
                    </a:lnTo>
                    <a:lnTo>
                      <a:pt x="2109559" y="16212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grpSp>
          <p:nvGrpSpPr>
            <p:cNvPr id="2127" name="Grafik 2115">
              <a:extLst>
                <a:ext uri="{FF2B5EF4-FFF2-40B4-BE49-F238E27FC236}">
                  <a16:creationId xmlns:a16="http://schemas.microsoft.com/office/drawing/2014/main" id="{39E6E61A-0C16-4F16-9014-1238A926E315}"/>
                </a:ext>
              </a:extLst>
            </p:cNvPr>
            <p:cNvGrpSpPr/>
            <p:nvPr/>
          </p:nvGrpSpPr>
          <p:grpSpPr>
            <a:xfrm>
              <a:off x="3942615" y="4124125"/>
              <a:ext cx="4317445" cy="2492701"/>
              <a:chOff x="3942615" y="4124125"/>
              <a:chExt cx="4317445" cy="2492701"/>
            </a:xfrm>
            <a:solidFill>
              <a:srgbClr val="58595B">
                <a:alpha val="30000"/>
              </a:srgbClr>
            </a:solidFill>
          </p:grpSpPr>
          <p:sp>
            <p:nvSpPr>
              <p:cNvPr id="2128" name="Freihandform: Form 2127">
                <a:extLst>
                  <a:ext uri="{FF2B5EF4-FFF2-40B4-BE49-F238E27FC236}">
                    <a16:creationId xmlns:a16="http://schemas.microsoft.com/office/drawing/2014/main" id="{9378D93C-715F-4BDA-9D39-1A1B9208017D}"/>
                  </a:ext>
                </a:extLst>
              </p:cNvPr>
              <p:cNvSpPr/>
              <p:nvPr/>
            </p:nvSpPr>
            <p:spPr>
              <a:xfrm>
                <a:off x="6093056" y="6602091"/>
                <a:ext cx="16630" cy="14735"/>
              </a:xfrm>
              <a:custGeom>
                <a:avLst/>
                <a:gdLst>
                  <a:gd name="connsiteX0" fmla="*/ 8325 w 16630"/>
                  <a:gd name="connsiteY0" fmla="*/ 14735 h 14735"/>
                  <a:gd name="connsiteX1" fmla="*/ 0 w 16630"/>
                  <a:gd name="connsiteY1" fmla="*/ 9906 h 14735"/>
                  <a:gd name="connsiteX2" fmla="*/ 5782 w 16630"/>
                  <a:gd name="connsiteY2" fmla="*/ 0 h 14735"/>
                  <a:gd name="connsiteX3" fmla="*/ 8325 w 16630"/>
                  <a:gd name="connsiteY3" fmla="*/ 1438 h 14735"/>
                  <a:gd name="connsiteX4" fmla="*/ 10878 w 16630"/>
                  <a:gd name="connsiteY4" fmla="*/ 0 h 14735"/>
                  <a:gd name="connsiteX5" fmla="*/ 16631 w 16630"/>
                  <a:gd name="connsiteY5" fmla="*/ 9906 h 14735"/>
                  <a:gd name="connsiteX6" fmla="*/ 8325 w 16630"/>
                  <a:gd name="connsiteY6" fmla="*/ 14735 h 14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35">
                    <a:moveTo>
                      <a:pt x="8325" y="14735"/>
                    </a:moveTo>
                    <a:lnTo>
                      <a:pt x="0" y="9906"/>
                    </a:lnTo>
                    <a:lnTo>
                      <a:pt x="5782" y="0"/>
                    </a:lnTo>
                    <a:lnTo>
                      <a:pt x="8325" y="1438"/>
                    </a:lnTo>
                    <a:lnTo>
                      <a:pt x="10878" y="0"/>
                    </a:lnTo>
                    <a:lnTo>
                      <a:pt x="16631" y="9906"/>
                    </a:lnTo>
                    <a:lnTo>
                      <a:pt x="8325" y="14735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9" name="Freihandform: Form 2128">
                <a:extLst>
                  <a:ext uri="{FF2B5EF4-FFF2-40B4-BE49-F238E27FC236}">
                    <a16:creationId xmlns:a16="http://schemas.microsoft.com/office/drawing/2014/main" id="{D920CF76-5608-439A-A405-5901D860B875}"/>
                  </a:ext>
                </a:extLst>
              </p:cNvPr>
              <p:cNvSpPr/>
              <p:nvPr/>
            </p:nvSpPr>
            <p:spPr>
              <a:xfrm>
                <a:off x="3967497" y="5374871"/>
                <a:ext cx="2120501" cy="1230896"/>
              </a:xfrm>
              <a:custGeom>
                <a:avLst/>
                <a:gdLst>
                  <a:gd name="connsiteX0" fmla="*/ 2114758 w 2120501"/>
                  <a:gd name="connsiteY0" fmla="*/ 1230896 h 1230896"/>
                  <a:gd name="connsiteX1" fmla="*/ 2103899 w 2120501"/>
                  <a:gd name="connsiteY1" fmla="*/ 1224629 h 1230896"/>
                  <a:gd name="connsiteX2" fmla="*/ 2109652 w 2120501"/>
                  <a:gd name="connsiteY2" fmla="*/ 1214666 h 1230896"/>
                  <a:gd name="connsiteX3" fmla="*/ 2120501 w 2120501"/>
                  <a:gd name="connsiteY3" fmla="*/ 1220924 h 1230896"/>
                  <a:gd name="connsiteX4" fmla="*/ 2114758 w 2120501"/>
                  <a:gd name="connsiteY4" fmla="*/ 1230896 h 1230896"/>
                  <a:gd name="connsiteX5" fmla="*/ 2093088 w 2120501"/>
                  <a:gd name="connsiteY5" fmla="*/ 1218390 h 1230896"/>
                  <a:gd name="connsiteX6" fmla="*/ 2082230 w 2120501"/>
                  <a:gd name="connsiteY6" fmla="*/ 1212123 h 1230896"/>
                  <a:gd name="connsiteX7" fmla="*/ 2087945 w 2120501"/>
                  <a:gd name="connsiteY7" fmla="*/ 1202150 h 1230896"/>
                  <a:gd name="connsiteX8" fmla="*/ 2098784 w 2120501"/>
                  <a:gd name="connsiteY8" fmla="*/ 1208389 h 1230896"/>
                  <a:gd name="connsiteX9" fmla="*/ 2093088 w 2120501"/>
                  <a:gd name="connsiteY9" fmla="*/ 1218390 h 1230896"/>
                  <a:gd name="connsiteX10" fmla="*/ 2071352 w 2120501"/>
                  <a:gd name="connsiteY10" fmla="*/ 1205856 h 1230896"/>
                  <a:gd name="connsiteX11" fmla="*/ 2060522 w 2120501"/>
                  <a:gd name="connsiteY11" fmla="*/ 1199569 h 1230896"/>
                  <a:gd name="connsiteX12" fmla="*/ 2066294 w 2120501"/>
                  <a:gd name="connsiteY12" fmla="*/ 1189634 h 1230896"/>
                  <a:gd name="connsiteX13" fmla="*/ 2077115 w 2120501"/>
                  <a:gd name="connsiteY13" fmla="*/ 1195911 h 1230896"/>
                  <a:gd name="connsiteX14" fmla="*/ 2071352 w 2120501"/>
                  <a:gd name="connsiteY14" fmla="*/ 1205856 h 1230896"/>
                  <a:gd name="connsiteX15" fmla="*/ 2049693 w 2120501"/>
                  <a:gd name="connsiteY15" fmla="*/ 1193330 h 1230896"/>
                  <a:gd name="connsiteX16" fmla="*/ 2038824 w 2120501"/>
                  <a:gd name="connsiteY16" fmla="*/ 1187072 h 1230896"/>
                  <a:gd name="connsiteX17" fmla="*/ 2044577 w 2120501"/>
                  <a:gd name="connsiteY17" fmla="*/ 1177099 h 1230896"/>
                  <a:gd name="connsiteX18" fmla="*/ 2055436 w 2120501"/>
                  <a:gd name="connsiteY18" fmla="*/ 1183338 h 1230896"/>
                  <a:gd name="connsiteX19" fmla="*/ 2049693 w 2120501"/>
                  <a:gd name="connsiteY19" fmla="*/ 1193330 h 1230896"/>
                  <a:gd name="connsiteX20" fmla="*/ 2027994 w 2120501"/>
                  <a:gd name="connsiteY20" fmla="*/ 1180776 h 1230896"/>
                  <a:gd name="connsiteX21" fmla="*/ 2017174 w 2120501"/>
                  <a:gd name="connsiteY21" fmla="*/ 1174556 h 1230896"/>
                  <a:gd name="connsiteX22" fmla="*/ 2022889 w 2120501"/>
                  <a:gd name="connsiteY22" fmla="*/ 1164555 h 1230896"/>
                  <a:gd name="connsiteX23" fmla="*/ 2033738 w 2120501"/>
                  <a:gd name="connsiteY23" fmla="*/ 1170841 h 1230896"/>
                  <a:gd name="connsiteX24" fmla="*/ 2027994 w 2120501"/>
                  <a:gd name="connsiteY24" fmla="*/ 1180776 h 1230896"/>
                  <a:gd name="connsiteX25" fmla="*/ 2006316 w 2120501"/>
                  <a:gd name="connsiteY25" fmla="*/ 1168289 h 1230896"/>
                  <a:gd name="connsiteX26" fmla="*/ 1995457 w 2120501"/>
                  <a:gd name="connsiteY26" fmla="*/ 1162050 h 1230896"/>
                  <a:gd name="connsiteX27" fmla="*/ 2001201 w 2120501"/>
                  <a:gd name="connsiteY27" fmla="*/ 1152049 h 1230896"/>
                  <a:gd name="connsiteX28" fmla="*/ 2012059 w 2120501"/>
                  <a:gd name="connsiteY28" fmla="*/ 1158307 h 1230896"/>
                  <a:gd name="connsiteX29" fmla="*/ 2006316 w 2120501"/>
                  <a:gd name="connsiteY29" fmla="*/ 1168289 h 1230896"/>
                  <a:gd name="connsiteX30" fmla="*/ 1984599 w 2120501"/>
                  <a:gd name="connsiteY30" fmla="*/ 1155763 h 1230896"/>
                  <a:gd name="connsiteX31" fmla="*/ 1973769 w 2120501"/>
                  <a:gd name="connsiteY31" fmla="*/ 1149515 h 1230896"/>
                  <a:gd name="connsiteX32" fmla="*/ 1979484 w 2120501"/>
                  <a:gd name="connsiteY32" fmla="*/ 1139542 h 1230896"/>
                  <a:gd name="connsiteX33" fmla="*/ 1990352 w 2120501"/>
                  <a:gd name="connsiteY33" fmla="*/ 1145791 h 1230896"/>
                  <a:gd name="connsiteX34" fmla="*/ 1984599 w 2120501"/>
                  <a:gd name="connsiteY34" fmla="*/ 1155763 h 1230896"/>
                  <a:gd name="connsiteX35" fmla="*/ 1962882 w 2120501"/>
                  <a:gd name="connsiteY35" fmla="*/ 1143219 h 1230896"/>
                  <a:gd name="connsiteX36" fmla="*/ 1952071 w 2120501"/>
                  <a:gd name="connsiteY36" fmla="*/ 1136961 h 1230896"/>
                  <a:gd name="connsiteX37" fmla="*/ 1957843 w 2120501"/>
                  <a:gd name="connsiteY37" fmla="*/ 1127007 h 1230896"/>
                  <a:gd name="connsiteX38" fmla="*/ 1968663 w 2120501"/>
                  <a:gd name="connsiteY38" fmla="*/ 1133284 h 1230896"/>
                  <a:gd name="connsiteX39" fmla="*/ 1962882 w 2120501"/>
                  <a:gd name="connsiteY39" fmla="*/ 1143219 h 1230896"/>
                  <a:gd name="connsiteX40" fmla="*/ 1941250 w 2120501"/>
                  <a:gd name="connsiteY40" fmla="*/ 1130703 h 1230896"/>
                  <a:gd name="connsiteX41" fmla="*/ 1930392 w 2120501"/>
                  <a:gd name="connsiteY41" fmla="*/ 1124445 h 1230896"/>
                  <a:gd name="connsiteX42" fmla="*/ 1936135 w 2120501"/>
                  <a:gd name="connsiteY42" fmla="*/ 1114491 h 1230896"/>
                  <a:gd name="connsiteX43" fmla="*/ 1946994 w 2120501"/>
                  <a:gd name="connsiteY43" fmla="*/ 1120759 h 1230896"/>
                  <a:gd name="connsiteX44" fmla="*/ 1941250 w 2120501"/>
                  <a:gd name="connsiteY44" fmla="*/ 1130703 h 1230896"/>
                  <a:gd name="connsiteX45" fmla="*/ 1919562 w 2120501"/>
                  <a:gd name="connsiteY45" fmla="*/ 1118178 h 1230896"/>
                  <a:gd name="connsiteX46" fmla="*/ 1908722 w 2120501"/>
                  <a:gd name="connsiteY46" fmla="*/ 1111929 h 1230896"/>
                  <a:gd name="connsiteX47" fmla="*/ 1914428 w 2120501"/>
                  <a:gd name="connsiteY47" fmla="*/ 1101947 h 1230896"/>
                  <a:gd name="connsiteX48" fmla="*/ 1925286 w 2120501"/>
                  <a:gd name="connsiteY48" fmla="*/ 1108224 h 1230896"/>
                  <a:gd name="connsiteX49" fmla="*/ 1919562 w 2120501"/>
                  <a:gd name="connsiteY49" fmla="*/ 1118178 h 1230896"/>
                  <a:gd name="connsiteX50" fmla="*/ 1897845 w 2120501"/>
                  <a:gd name="connsiteY50" fmla="*/ 1105662 h 1230896"/>
                  <a:gd name="connsiteX51" fmla="*/ 1887015 w 2120501"/>
                  <a:gd name="connsiteY51" fmla="*/ 1099404 h 1230896"/>
                  <a:gd name="connsiteX52" fmla="*/ 1892749 w 2120501"/>
                  <a:gd name="connsiteY52" fmla="*/ 1089460 h 1230896"/>
                  <a:gd name="connsiteX53" fmla="*/ 1903598 w 2120501"/>
                  <a:gd name="connsiteY53" fmla="*/ 1095718 h 1230896"/>
                  <a:gd name="connsiteX54" fmla="*/ 1897845 w 2120501"/>
                  <a:gd name="connsiteY54" fmla="*/ 1105662 h 1230896"/>
                  <a:gd name="connsiteX55" fmla="*/ 1876156 w 2120501"/>
                  <a:gd name="connsiteY55" fmla="*/ 1093175 h 1230896"/>
                  <a:gd name="connsiteX56" fmla="*/ 1865336 w 2120501"/>
                  <a:gd name="connsiteY56" fmla="*/ 1086888 h 1230896"/>
                  <a:gd name="connsiteX57" fmla="*/ 1871060 w 2120501"/>
                  <a:gd name="connsiteY57" fmla="*/ 1076925 h 1230896"/>
                  <a:gd name="connsiteX58" fmla="*/ 1881919 w 2120501"/>
                  <a:gd name="connsiteY58" fmla="*/ 1083173 h 1230896"/>
                  <a:gd name="connsiteX59" fmla="*/ 1876156 w 2120501"/>
                  <a:gd name="connsiteY59" fmla="*/ 1093175 h 1230896"/>
                  <a:gd name="connsiteX60" fmla="*/ 1854468 w 2120501"/>
                  <a:gd name="connsiteY60" fmla="*/ 1080611 h 1230896"/>
                  <a:gd name="connsiteX61" fmla="*/ 1843619 w 2120501"/>
                  <a:gd name="connsiteY61" fmla="*/ 1074382 h 1230896"/>
                  <a:gd name="connsiteX62" fmla="*/ 1849372 w 2120501"/>
                  <a:gd name="connsiteY62" fmla="*/ 1064400 h 1230896"/>
                  <a:gd name="connsiteX63" fmla="*/ 1860183 w 2120501"/>
                  <a:gd name="connsiteY63" fmla="*/ 1070657 h 1230896"/>
                  <a:gd name="connsiteX64" fmla="*/ 1854468 w 2120501"/>
                  <a:gd name="connsiteY64" fmla="*/ 1080611 h 1230896"/>
                  <a:gd name="connsiteX65" fmla="*/ 1832799 w 2120501"/>
                  <a:gd name="connsiteY65" fmla="*/ 1068086 h 1230896"/>
                  <a:gd name="connsiteX66" fmla="*/ 1821950 w 2120501"/>
                  <a:gd name="connsiteY66" fmla="*/ 1061847 h 1230896"/>
                  <a:gd name="connsiteX67" fmla="*/ 1827693 w 2120501"/>
                  <a:gd name="connsiteY67" fmla="*/ 1051874 h 1230896"/>
                  <a:gd name="connsiteX68" fmla="*/ 1838552 w 2120501"/>
                  <a:gd name="connsiteY68" fmla="*/ 1058151 h 1230896"/>
                  <a:gd name="connsiteX69" fmla="*/ 1832799 w 2120501"/>
                  <a:gd name="connsiteY69" fmla="*/ 1068086 h 1230896"/>
                  <a:gd name="connsiteX70" fmla="*/ 1811091 w 2120501"/>
                  <a:gd name="connsiteY70" fmla="*/ 1055579 h 1230896"/>
                  <a:gd name="connsiteX71" fmla="*/ 1800271 w 2120501"/>
                  <a:gd name="connsiteY71" fmla="*/ 1049321 h 1230896"/>
                  <a:gd name="connsiteX72" fmla="*/ 1805995 w 2120501"/>
                  <a:gd name="connsiteY72" fmla="*/ 1039339 h 1230896"/>
                  <a:gd name="connsiteX73" fmla="*/ 1816844 w 2120501"/>
                  <a:gd name="connsiteY73" fmla="*/ 1045616 h 1230896"/>
                  <a:gd name="connsiteX74" fmla="*/ 1811091 w 2120501"/>
                  <a:gd name="connsiteY74" fmla="*/ 1055579 h 1230896"/>
                  <a:gd name="connsiteX75" fmla="*/ 1789393 w 2120501"/>
                  <a:gd name="connsiteY75" fmla="*/ 1043035 h 1230896"/>
                  <a:gd name="connsiteX76" fmla="*/ 1778573 w 2120501"/>
                  <a:gd name="connsiteY76" fmla="*/ 1036777 h 1230896"/>
                  <a:gd name="connsiteX77" fmla="*/ 1784297 w 2120501"/>
                  <a:gd name="connsiteY77" fmla="*/ 1026843 h 1230896"/>
                  <a:gd name="connsiteX78" fmla="*/ 1795156 w 2120501"/>
                  <a:gd name="connsiteY78" fmla="*/ 1033129 h 1230896"/>
                  <a:gd name="connsiteX79" fmla="*/ 1789393 w 2120501"/>
                  <a:gd name="connsiteY79" fmla="*/ 1043035 h 1230896"/>
                  <a:gd name="connsiteX80" fmla="*/ 1767743 w 2120501"/>
                  <a:gd name="connsiteY80" fmla="*/ 1030548 h 1230896"/>
                  <a:gd name="connsiteX81" fmla="*/ 1756894 w 2120501"/>
                  <a:gd name="connsiteY81" fmla="*/ 1024271 h 1230896"/>
                  <a:gd name="connsiteX82" fmla="*/ 1762618 w 2120501"/>
                  <a:gd name="connsiteY82" fmla="*/ 1014326 h 1230896"/>
                  <a:gd name="connsiteX83" fmla="*/ 1773486 w 2120501"/>
                  <a:gd name="connsiteY83" fmla="*/ 1020556 h 1230896"/>
                  <a:gd name="connsiteX84" fmla="*/ 1767743 w 2120501"/>
                  <a:gd name="connsiteY84" fmla="*/ 1030548 h 1230896"/>
                  <a:gd name="connsiteX85" fmla="*/ 1746035 w 2120501"/>
                  <a:gd name="connsiteY85" fmla="*/ 1018004 h 1230896"/>
                  <a:gd name="connsiteX86" fmla="*/ 1735196 w 2120501"/>
                  <a:gd name="connsiteY86" fmla="*/ 1011736 h 1230896"/>
                  <a:gd name="connsiteX87" fmla="*/ 1740920 w 2120501"/>
                  <a:gd name="connsiteY87" fmla="*/ 1001773 h 1230896"/>
                  <a:gd name="connsiteX88" fmla="*/ 1751789 w 2120501"/>
                  <a:gd name="connsiteY88" fmla="*/ 1008021 h 1230896"/>
                  <a:gd name="connsiteX89" fmla="*/ 1746035 w 2120501"/>
                  <a:gd name="connsiteY89" fmla="*/ 1018004 h 1230896"/>
                  <a:gd name="connsiteX90" fmla="*/ 1724357 w 2120501"/>
                  <a:gd name="connsiteY90" fmla="*/ 1005487 h 1230896"/>
                  <a:gd name="connsiteX91" fmla="*/ 1713488 w 2120501"/>
                  <a:gd name="connsiteY91" fmla="*/ 999191 h 1230896"/>
                  <a:gd name="connsiteX92" fmla="*/ 1719241 w 2120501"/>
                  <a:gd name="connsiteY92" fmla="*/ 989266 h 1230896"/>
                  <a:gd name="connsiteX93" fmla="*/ 1730081 w 2120501"/>
                  <a:gd name="connsiteY93" fmla="*/ 995543 h 1230896"/>
                  <a:gd name="connsiteX94" fmla="*/ 1724357 w 2120501"/>
                  <a:gd name="connsiteY94" fmla="*/ 1005487 h 1230896"/>
                  <a:gd name="connsiteX95" fmla="*/ 1702640 w 2120501"/>
                  <a:gd name="connsiteY95" fmla="*/ 992971 h 1230896"/>
                  <a:gd name="connsiteX96" fmla="*/ 1691819 w 2120501"/>
                  <a:gd name="connsiteY96" fmla="*/ 986723 h 1230896"/>
                  <a:gd name="connsiteX97" fmla="*/ 1697553 w 2120501"/>
                  <a:gd name="connsiteY97" fmla="*/ 976732 h 1230896"/>
                  <a:gd name="connsiteX98" fmla="*/ 1708393 w 2120501"/>
                  <a:gd name="connsiteY98" fmla="*/ 982980 h 1230896"/>
                  <a:gd name="connsiteX99" fmla="*/ 1702640 w 2120501"/>
                  <a:gd name="connsiteY99" fmla="*/ 992971 h 1230896"/>
                  <a:gd name="connsiteX100" fmla="*/ 1680951 w 2120501"/>
                  <a:gd name="connsiteY100" fmla="*/ 980446 h 1230896"/>
                  <a:gd name="connsiteX101" fmla="*/ 1670112 w 2120501"/>
                  <a:gd name="connsiteY101" fmla="*/ 974169 h 1230896"/>
                  <a:gd name="connsiteX102" fmla="*/ 1675865 w 2120501"/>
                  <a:gd name="connsiteY102" fmla="*/ 964225 h 1230896"/>
                  <a:gd name="connsiteX103" fmla="*/ 1686685 w 2120501"/>
                  <a:gd name="connsiteY103" fmla="*/ 970464 h 1230896"/>
                  <a:gd name="connsiteX104" fmla="*/ 1680951 w 2120501"/>
                  <a:gd name="connsiteY104" fmla="*/ 980446 h 1230896"/>
                  <a:gd name="connsiteX105" fmla="*/ 1659263 w 2120501"/>
                  <a:gd name="connsiteY105" fmla="*/ 967930 h 1230896"/>
                  <a:gd name="connsiteX106" fmla="*/ 1648414 w 2120501"/>
                  <a:gd name="connsiteY106" fmla="*/ 961663 h 1230896"/>
                  <a:gd name="connsiteX107" fmla="*/ 1654167 w 2120501"/>
                  <a:gd name="connsiteY107" fmla="*/ 951738 h 1230896"/>
                  <a:gd name="connsiteX108" fmla="*/ 1665016 w 2120501"/>
                  <a:gd name="connsiteY108" fmla="*/ 957948 h 1230896"/>
                  <a:gd name="connsiteX109" fmla="*/ 1659263 w 2120501"/>
                  <a:gd name="connsiteY109" fmla="*/ 967930 h 1230896"/>
                  <a:gd name="connsiteX110" fmla="*/ 1637584 w 2120501"/>
                  <a:gd name="connsiteY110" fmla="*/ 955405 h 1230896"/>
                  <a:gd name="connsiteX111" fmla="*/ 1626725 w 2120501"/>
                  <a:gd name="connsiteY111" fmla="*/ 949137 h 1230896"/>
                  <a:gd name="connsiteX112" fmla="*/ 1632488 w 2120501"/>
                  <a:gd name="connsiteY112" fmla="*/ 939184 h 1230896"/>
                  <a:gd name="connsiteX113" fmla="*/ 1643327 w 2120501"/>
                  <a:gd name="connsiteY113" fmla="*/ 945432 h 1230896"/>
                  <a:gd name="connsiteX114" fmla="*/ 1637584 w 2120501"/>
                  <a:gd name="connsiteY114" fmla="*/ 955405 h 1230896"/>
                  <a:gd name="connsiteX115" fmla="*/ 1615876 w 2120501"/>
                  <a:gd name="connsiteY115" fmla="*/ 942880 h 1230896"/>
                  <a:gd name="connsiteX116" fmla="*/ 1605008 w 2120501"/>
                  <a:gd name="connsiteY116" fmla="*/ 936584 h 1230896"/>
                  <a:gd name="connsiteX117" fmla="*/ 1610800 w 2120501"/>
                  <a:gd name="connsiteY117" fmla="*/ 926659 h 1230896"/>
                  <a:gd name="connsiteX118" fmla="*/ 1621639 w 2120501"/>
                  <a:gd name="connsiteY118" fmla="*/ 932936 h 1230896"/>
                  <a:gd name="connsiteX119" fmla="*/ 1615876 w 2120501"/>
                  <a:gd name="connsiteY119" fmla="*/ 942880 h 1230896"/>
                  <a:gd name="connsiteX120" fmla="*/ 1594207 w 2120501"/>
                  <a:gd name="connsiteY120" fmla="*/ 930364 h 1230896"/>
                  <a:gd name="connsiteX121" fmla="*/ 1583339 w 2120501"/>
                  <a:gd name="connsiteY121" fmla="*/ 924106 h 1230896"/>
                  <a:gd name="connsiteX122" fmla="*/ 1589092 w 2120501"/>
                  <a:gd name="connsiteY122" fmla="*/ 914133 h 1230896"/>
                  <a:gd name="connsiteX123" fmla="*/ 1599951 w 2120501"/>
                  <a:gd name="connsiteY123" fmla="*/ 920372 h 1230896"/>
                  <a:gd name="connsiteX124" fmla="*/ 1594207 w 2120501"/>
                  <a:gd name="connsiteY124" fmla="*/ 930364 h 1230896"/>
                  <a:gd name="connsiteX125" fmla="*/ 1572518 w 2120501"/>
                  <a:gd name="connsiteY125" fmla="*/ 917820 h 1230896"/>
                  <a:gd name="connsiteX126" fmla="*/ 1561689 w 2120501"/>
                  <a:gd name="connsiteY126" fmla="*/ 911609 h 1230896"/>
                  <a:gd name="connsiteX127" fmla="*/ 1567413 w 2120501"/>
                  <a:gd name="connsiteY127" fmla="*/ 901608 h 1230896"/>
                  <a:gd name="connsiteX128" fmla="*/ 1578272 w 2120501"/>
                  <a:gd name="connsiteY128" fmla="*/ 907856 h 1230896"/>
                  <a:gd name="connsiteX129" fmla="*/ 1572518 w 2120501"/>
                  <a:gd name="connsiteY129" fmla="*/ 917820 h 1230896"/>
                  <a:gd name="connsiteX130" fmla="*/ 1550811 w 2120501"/>
                  <a:gd name="connsiteY130" fmla="*/ 905294 h 1230896"/>
                  <a:gd name="connsiteX131" fmla="*/ 1539962 w 2120501"/>
                  <a:gd name="connsiteY131" fmla="*/ 899017 h 1230896"/>
                  <a:gd name="connsiteX132" fmla="*/ 1545734 w 2120501"/>
                  <a:gd name="connsiteY132" fmla="*/ 889102 h 1230896"/>
                  <a:gd name="connsiteX133" fmla="*/ 1556545 w 2120501"/>
                  <a:gd name="connsiteY133" fmla="*/ 895379 h 1230896"/>
                  <a:gd name="connsiteX134" fmla="*/ 1550811 w 2120501"/>
                  <a:gd name="connsiteY134" fmla="*/ 905294 h 1230896"/>
                  <a:gd name="connsiteX135" fmla="*/ 1529104 w 2120501"/>
                  <a:gd name="connsiteY135" fmla="*/ 892778 h 1230896"/>
                  <a:gd name="connsiteX136" fmla="*/ 1518302 w 2120501"/>
                  <a:gd name="connsiteY136" fmla="*/ 886549 h 1230896"/>
                  <a:gd name="connsiteX137" fmla="*/ 1524036 w 2120501"/>
                  <a:gd name="connsiteY137" fmla="*/ 876576 h 1230896"/>
                  <a:gd name="connsiteX138" fmla="*/ 1534876 w 2120501"/>
                  <a:gd name="connsiteY138" fmla="*/ 882825 h 1230896"/>
                  <a:gd name="connsiteX139" fmla="*/ 1529104 w 2120501"/>
                  <a:gd name="connsiteY139" fmla="*/ 892778 h 1230896"/>
                  <a:gd name="connsiteX140" fmla="*/ 1507453 w 2120501"/>
                  <a:gd name="connsiteY140" fmla="*/ 880262 h 1230896"/>
                  <a:gd name="connsiteX141" fmla="*/ 1496595 w 2120501"/>
                  <a:gd name="connsiteY141" fmla="*/ 874004 h 1230896"/>
                  <a:gd name="connsiteX142" fmla="*/ 1502348 w 2120501"/>
                  <a:gd name="connsiteY142" fmla="*/ 864041 h 1230896"/>
                  <a:gd name="connsiteX143" fmla="*/ 1513187 w 2120501"/>
                  <a:gd name="connsiteY143" fmla="*/ 870271 h 1230896"/>
                  <a:gd name="connsiteX144" fmla="*/ 1507453 w 2120501"/>
                  <a:gd name="connsiteY144" fmla="*/ 880262 h 1230896"/>
                  <a:gd name="connsiteX145" fmla="*/ 1485755 w 2120501"/>
                  <a:gd name="connsiteY145" fmla="*/ 867737 h 1230896"/>
                  <a:gd name="connsiteX146" fmla="*/ 1474897 w 2120501"/>
                  <a:gd name="connsiteY146" fmla="*/ 861450 h 1230896"/>
                  <a:gd name="connsiteX147" fmla="*/ 1480640 w 2120501"/>
                  <a:gd name="connsiteY147" fmla="*/ 851516 h 1230896"/>
                  <a:gd name="connsiteX148" fmla="*/ 1491499 w 2120501"/>
                  <a:gd name="connsiteY148" fmla="*/ 857774 h 1230896"/>
                  <a:gd name="connsiteX149" fmla="*/ 1485755 w 2120501"/>
                  <a:gd name="connsiteY149" fmla="*/ 867737 h 1230896"/>
                  <a:gd name="connsiteX150" fmla="*/ 1464076 w 2120501"/>
                  <a:gd name="connsiteY150" fmla="*/ 855221 h 1230896"/>
                  <a:gd name="connsiteX151" fmla="*/ 1453218 w 2120501"/>
                  <a:gd name="connsiteY151" fmla="*/ 848982 h 1230896"/>
                  <a:gd name="connsiteX152" fmla="*/ 1458942 w 2120501"/>
                  <a:gd name="connsiteY152" fmla="*/ 839019 h 1230896"/>
                  <a:gd name="connsiteX153" fmla="*/ 1469791 w 2120501"/>
                  <a:gd name="connsiteY153" fmla="*/ 845248 h 1230896"/>
                  <a:gd name="connsiteX154" fmla="*/ 1464076 w 2120501"/>
                  <a:gd name="connsiteY154" fmla="*/ 855221 h 1230896"/>
                  <a:gd name="connsiteX155" fmla="*/ 1442350 w 2120501"/>
                  <a:gd name="connsiteY155" fmla="*/ 842686 h 1230896"/>
                  <a:gd name="connsiteX156" fmla="*/ 1431520 w 2120501"/>
                  <a:gd name="connsiteY156" fmla="*/ 836419 h 1230896"/>
                  <a:gd name="connsiteX157" fmla="*/ 1437254 w 2120501"/>
                  <a:gd name="connsiteY157" fmla="*/ 826494 h 1230896"/>
                  <a:gd name="connsiteX158" fmla="*/ 1448160 w 2120501"/>
                  <a:gd name="connsiteY158" fmla="*/ 832761 h 1230896"/>
                  <a:gd name="connsiteX159" fmla="*/ 1442350 w 2120501"/>
                  <a:gd name="connsiteY159" fmla="*/ 842686 h 1230896"/>
                  <a:gd name="connsiteX160" fmla="*/ 1420680 w 2120501"/>
                  <a:gd name="connsiteY160" fmla="*/ 830170 h 1230896"/>
                  <a:gd name="connsiteX161" fmla="*/ 1409831 w 2120501"/>
                  <a:gd name="connsiteY161" fmla="*/ 823950 h 1230896"/>
                  <a:gd name="connsiteX162" fmla="*/ 1415556 w 2120501"/>
                  <a:gd name="connsiteY162" fmla="*/ 813930 h 1230896"/>
                  <a:gd name="connsiteX163" fmla="*/ 1426434 w 2120501"/>
                  <a:gd name="connsiteY163" fmla="*/ 820207 h 1230896"/>
                  <a:gd name="connsiteX164" fmla="*/ 1420680 w 2120501"/>
                  <a:gd name="connsiteY164" fmla="*/ 830170 h 1230896"/>
                  <a:gd name="connsiteX165" fmla="*/ 1399002 w 2120501"/>
                  <a:gd name="connsiteY165" fmla="*/ 817636 h 1230896"/>
                  <a:gd name="connsiteX166" fmla="*/ 1388172 w 2120501"/>
                  <a:gd name="connsiteY166" fmla="*/ 811406 h 1230896"/>
                  <a:gd name="connsiteX167" fmla="*/ 1393868 w 2120501"/>
                  <a:gd name="connsiteY167" fmla="*/ 801414 h 1230896"/>
                  <a:gd name="connsiteX168" fmla="*/ 1404726 w 2120501"/>
                  <a:gd name="connsiteY168" fmla="*/ 807653 h 1230896"/>
                  <a:gd name="connsiteX169" fmla="*/ 1399002 w 2120501"/>
                  <a:gd name="connsiteY169" fmla="*/ 817636 h 1230896"/>
                  <a:gd name="connsiteX170" fmla="*/ 1377275 w 2120501"/>
                  <a:gd name="connsiteY170" fmla="*/ 805100 h 1230896"/>
                  <a:gd name="connsiteX171" fmla="*/ 1366455 w 2120501"/>
                  <a:gd name="connsiteY171" fmla="*/ 798843 h 1230896"/>
                  <a:gd name="connsiteX172" fmla="*/ 1372208 w 2120501"/>
                  <a:gd name="connsiteY172" fmla="*/ 788927 h 1230896"/>
                  <a:gd name="connsiteX173" fmla="*/ 1383057 w 2120501"/>
                  <a:gd name="connsiteY173" fmla="*/ 795185 h 1230896"/>
                  <a:gd name="connsiteX174" fmla="*/ 1377275 w 2120501"/>
                  <a:gd name="connsiteY174" fmla="*/ 805100 h 1230896"/>
                  <a:gd name="connsiteX175" fmla="*/ 1355615 w 2120501"/>
                  <a:gd name="connsiteY175" fmla="*/ 792613 h 1230896"/>
                  <a:gd name="connsiteX176" fmla="*/ 1344776 w 2120501"/>
                  <a:gd name="connsiteY176" fmla="*/ 786356 h 1230896"/>
                  <a:gd name="connsiteX177" fmla="*/ 1350510 w 2120501"/>
                  <a:gd name="connsiteY177" fmla="*/ 776392 h 1230896"/>
                  <a:gd name="connsiteX178" fmla="*/ 1361387 w 2120501"/>
                  <a:gd name="connsiteY178" fmla="*/ 782641 h 1230896"/>
                  <a:gd name="connsiteX179" fmla="*/ 1355615 w 2120501"/>
                  <a:gd name="connsiteY179" fmla="*/ 792613 h 1230896"/>
                  <a:gd name="connsiteX180" fmla="*/ 1333946 w 2120501"/>
                  <a:gd name="connsiteY180" fmla="*/ 780097 h 1230896"/>
                  <a:gd name="connsiteX181" fmla="*/ 1323097 w 2120501"/>
                  <a:gd name="connsiteY181" fmla="*/ 773820 h 1230896"/>
                  <a:gd name="connsiteX182" fmla="*/ 1328840 w 2120501"/>
                  <a:gd name="connsiteY182" fmla="*/ 763848 h 1230896"/>
                  <a:gd name="connsiteX183" fmla="*/ 1339680 w 2120501"/>
                  <a:gd name="connsiteY183" fmla="*/ 770125 h 1230896"/>
                  <a:gd name="connsiteX184" fmla="*/ 1333946 w 2120501"/>
                  <a:gd name="connsiteY184" fmla="*/ 780097 h 1230896"/>
                  <a:gd name="connsiteX185" fmla="*/ 1312238 w 2120501"/>
                  <a:gd name="connsiteY185" fmla="*/ 767562 h 1230896"/>
                  <a:gd name="connsiteX186" fmla="*/ 1301399 w 2120501"/>
                  <a:gd name="connsiteY186" fmla="*/ 761276 h 1230896"/>
                  <a:gd name="connsiteX187" fmla="*/ 1307133 w 2120501"/>
                  <a:gd name="connsiteY187" fmla="*/ 751341 h 1230896"/>
                  <a:gd name="connsiteX188" fmla="*/ 1317991 w 2120501"/>
                  <a:gd name="connsiteY188" fmla="*/ 757618 h 1230896"/>
                  <a:gd name="connsiteX189" fmla="*/ 1312238 w 2120501"/>
                  <a:gd name="connsiteY189" fmla="*/ 767562 h 1230896"/>
                  <a:gd name="connsiteX190" fmla="*/ 1290559 w 2120501"/>
                  <a:gd name="connsiteY190" fmla="*/ 755018 h 1230896"/>
                  <a:gd name="connsiteX191" fmla="*/ 1279720 w 2120501"/>
                  <a:gd name="connsiteY191" fmla="*/ 748789 h 1230896"/>
                  <a:gd name="connsiteX192" fmla="*/ 1285426 w 2120501"/>
                  <a:gd name="connsiteY192" fmla="*/ 738787 h 1230896"/>
                  <a:gd name="connsiteX193" fmla="*/ 1296284 w 2120501"/>
                  <a:gd name="connsiteY193" fmla="*/ 745055 h 1230896"/>
                  <a:gd name="connsiteX194" fmla="*/ 1290559 w 2120501"/>
                  <a:gd name="connsiteY194" fmla="*/ 755018 h 1230896"/>
                  <a:gd name="connsiteX195" fmla="*/ 1268861 w 2120501"/>
                  <a:gd name="connsiteY195" fmla="*/ 742493 h 1230896"/>
                  <a:gd name="connsiteX196" fmla="*/ 1258003 w 2120501"/>
                  <a:gd name="connsiteY196" fmla="*/ 736263 h 1230896"/>
                  <a:gd name="connsiteX197" fmla="*/ 1263756 w 2120501"/>
                  <a:gd name="connsiteY197" fmla="*/ 726291 h 1230896"/>
                  <a:gd name="connsiteX198" fmla="*/ 1274615 w 2120501"/>
                  <a:gd name="connsiteY198" fmla="*/ 732548 h 1230896"/>
                  <a:gd name="connsiteX199" fmla="*/ 1268861 w 2120501"/>
                  <a:gd name="connsiteY199" fmla="*/ 742493 h 1230896"/>
                  <a:gd name="connsiteX200" fmla="*/ 1247163 w 2120501"/>
                  <a:gd name="connsiteY200" fmla="*/ 729996 h 1230896"/>
                  <a:gd name="connsiteX201" fmla="*/ 1236296 w 2120501"/>
                  <a:gd name="connsiteY201" fmla="*/ 723748 h 1230896"/>
                  <a:gd name="connsiteX202" fmla="*/ 1242049 w 2120501"/>
                  <a:gd name="connsiteY202" fmla="*/ 713775 h 1230896"/>
                  <a:gd name="connsiteX203" fmla="*/ 1252907 w 2120501"/>
                  <a:gd name="connsiteY203" fmla="*/ 720023 h 1230896"/>
                  <a:gd name="connsiteX204" fmla="*/ 1247163 w 2120501"/>
                  <a:gd name="connsiteY204" fmla="*/ 729996 h 1230896"/>
                  <a:gd name="connsiteX205" fmla="*/ 1225475 w 2120501"/>
                  <a:gd name="connsiteY205" fmla="*/ 717452 h 1230896"/>
                  <a:gd name="connsiteX206" fmla="*/ 1214626 w 2120501"/>
                  <a:gd name="connsiteY206" fmla="*/ 711222 h 1230896"/>
                  <a:gd name="connsiteX207" fmla="*/ 1220379 w 2120501"/>
                  <a:gd name="connsiteY207" fmla="*/ 701259 h 1230896"/>
                  <a:gd name="connsiteX208" fmla="*/ 1231209 w 2120501"/>
                  <a:gd name="connsiteY208" fmla="*/ 707507 h 1230896"/>
                  <a:gd name="connsiteX209" fmla="*/ 1225475 w 2120501"/>
                  <a:gd name="connsiteY209" fmla="*/ 717452 h 1230896"/>
                  <a:gd name="connsiteX210" fmla="*/ 1203777 w 2120501"/>
                  <a:gd name="connsiteY210" fmla="*/ 704935 h 1230896"/>
                  <a:gd name="connsiteX211" fmla="*/ 1192919 w 2120501"/>
                  <a:gd name="connsiteY211" fmla="*/ 698678 h 1230896"/>
                  <a:gd name="connsiteX212" fmla="*/ 1198710 w 2120501"/>
                  <a:gd name="connsiteY212" fmla="*/ 688724 h 1230896"/>
                  <a:gd name="connsiteX213" fmla="*/ 1209530 w 2120501"/>
                  <a:gd name="connsiteY213" fmla="*/ 694991 h 1230896"/>
                  <a:gd name="connsiteX214" fmla="*/ 1203777 w 2120501"/>
                  <a:gd name="connsiteY214" fmla="*/ 704935 h 1230896"/>
                  <a:gd name="connsiteX215" fmla="*/ 1182098 w 2120501"/>
                  <a:gd name="connsiteY215" fmla="*/ 692429 h 1230896"/>
                  <a:gd name="connsiteX216" fmla="*/ 1171259 w 2120501"/>
                  <a:gd name="connsiteY216" fmla="*/ 686181 h 1230896"/>
                  <a:gd name="connsiteX217" fmla="*/ 1176993 w 2120501"/>
                  <a:gd name="connsiteY217" fmla="*/ 676199 h 1230896"/>
                  <a:gd name="connsiteX218" fmla="*/ 1187813 w 2120501"/>
                  <a:gd name="connsiteY218" fmla="*/ 682457 h 1230896"/>
                  <a:gd name="connsiteX219" fmla="*/ 1182098 w 2120501"/>
                  <a:gd name="connsiteY219" fmla="*/ 692429 h 1230896"/>
                  <a:gd name="connsiteX220" fmla="*/ 1160448 w 2120501"/>
                  <a:gd name="connsiteY220" fmla="*/ 679904 h 1230896"/>
                  <a:gd name="connsiteX221" fmla="*/ 1149580 w 2120501"/>
                  <a:gd name="connsiteY221" fmla="*/ 673655 h 1230896"/>
                  <a:gd name="connsiteX222" fmla="*/ 1155314 w 2120501"/>
                  <a:gd name="connsiteY222" fmla="*/ 663673 h 1230896"/>
                  <a:gd name="connsiteX223" fmla="*/ 1166144 w 2120501"/>
                  <a:gd name="connsiteY223" fmla="*/ 669950 h 1230896"/>
                  <a:gd name="connsiteX224" fmla="*/ 1160448 w 2120501"/>
                  <a:gd name="connsiteY224" fmla="*/ 679904 h 1230896"/>
                  <a:gd name="connsiteX225" fmla="*/ 1138712 w 2120501"/>
                  <a:gd name="connsiteY225" fmla="*/ 667388 h 1230896"/>
                  <a:gd name="connsiteX226" fmla="*/ 1127892 w 2120501"/>
                  <a:gd name="connsiteY226" fmla="*/ 661102 h 1230896"/>
                  <a:gd name="connsiteX227" fmla="*/ 1133635 w 2120501"/>
                  <a:gd name="connsiteY227" fmla="*/ 651157 h 1230896"/>
                  <a:gd name="connsiteX228" fmla="*/ 1144475 w 2120501"/>
                  <a:gd name="connsiteY228" fmla="*/ 657434 h 1230896"/>
                  <a:gd name="connsiteX229" fmla="*/ 1138712 w 2120501"/>
                  <a:gd name="connsiteY229" fmla="*/ 667388 h 1230896"/>
                  <a:gd name="connsiteX230" fmla="*/ 1117014 w 2120501"/>
                  <a:gd name="connsiteY230" fmla="*/ 654882 h 1230896"/>
                  <a:gd name="connsiteX231" fmla="*/ 1106165 w 2120501"/>
                  <a:gd name="connsiteY231" fmla="*/ 648624 h 1230896"/>
                  <a:gd name="connsiteX232" fmla="*/ 1111918 w 2120501"/>
                  <a:gd name="connsiteY232" fmla="*/ 638623 h 1230896"/>
                  <a:gd name="connsiteX233" fmla="*/ 1122777 w 2120501"/>
                  <a:gd name="connsiteY233" fmla="*/ 644861 h 1230896"/>
                  <a:gd name="connsiteX234" fmla="*/ 1117014 w 2120501"/>
                  <a:gd name="connsiteY234" fmla="*/ 654882 h 1230896"/>
                  <a:gd name="connsiteX235" fmla="*/ 1095364 w 2120501"/>
                  <a:gd name="connsiteY235" fmla="*/ 642347 h 1230896"/>
                  <a:gd name="connsiteX236" fmla="*/ 1084486 w 2120501"/>
                  <a:gd name="connsiteY236" fmla="*/ 636070 h 1230896"/>
                  <a:gd name="connsiteX237" fmla="*/ 1090239 w 2120501"/>
                  <a:gd name="connsiteY237" fmla="*/ 626087 h 1230896"/>
                  <a:gd name="connsiteX238" fmla="*/ 1101098 w 2120501"/>
                  <a:gd name="connsiteY238" fmla="*/ 632374 h 1230896"/>
                  <a:gd name="connsiteX239" fmla="*/ 1095364 w 2120501"/>
                  <a:gd name="connsiteY239" fmla="*/ 642347 h 1230896"/>
                  <a:gd name="connsiteX240" fmla="*/ 1073656 w 2120501"/>
                  <a:gd name="connsiteY240" fmla="*/ 629821 h 1230896"/>
                  <a:gd name="connsiteX241" fmla="*/ 1062788 w 2120501"/>
                  <a:gd name="connsiteY241" fmla="*/ 623554 h 1230896"/>
                  <a:gd name="connsiteX242" fmla="*/ 1068541 w 2120501"/>
                  <a:gd name="connsiteY242" fmla="*/ 613610 h 1230896"/>
                  <a:gd name="connsiteX243" fmla="*/ 1079390 w 2120501"/>
                  <a:gd name="connsiteY243" fmla="*/ 619840 h 1230896"/>
                  <a:gd name="connsiteX244" fmla="*/ 1073656 w 2120501"/>
                  <a:gd name="connsiteY244" fmla="*/ 629821 h 1230896"/>
                  <a:gd name="connsiteX245" fmla="*/ 1051968 w 2120501"/>
                  <a:gd name="connsiteY245" fmla="*/ 617305 h 1230896"/>
                  <a:gd name="connsiteX246" fmla="*/ 1041100 w 2120501"/>
                  <a:gd name="connsiteY246" fmla="*/ 611028 h 1230896"/>
                  <a:gd name="connsiteX247" fmla="*/ 1046824 w 2120501"/>
                  <a:gd name="connsiteY247" fmla="*/ 601075 h 1230896"/>
                  <a:gd name="connsiteX248" fmla="*/ 1057702 w 2120501"/>
                  <a:gd name="connsiteY248" fmla="*/ 607323 h 1230896"/>
                  <a:gd name="connsiteX249" fmla="*/ 1051968 w 2120501"/>
                  <a:gd name="connsiteY249" fmla="*/ 617305 h 1230896"/>
                  <a:gd name="connsiteX250" fmla="*/ 1030260 w 2120501"/>
                  <a:gd name="connsiteY250" fmla="*/ 604771 h 1230896"/>
                  <a:gd name="connsiteX251" fmla="*/ 1019402 w 2120501"/>
                  <a:gd name="connsiteY251" fmla="*/ 598503 h 1230896"/>
                  <a:gd name="connsiteX252" fmla="*/ 1025174 w 2120501"/>
                  <a:gd name="connsiteY252" fmla="*/ 588559 h 1230896"/>
                  <a:gd name="connsiteX253" fmla="*/ 1036023 w 2120501"/>
                  <a:gd name="connsiteY253" fmla="*/ 594827 h 1230896"/>
                  <a:gd name="connsiteX254" fmla="*/ 1030260 w 2120501"/>
                  <a:gd name="connsiteY254" fmla="*/ 604771 h 1230896"/>
                  <a:gd name="connsiteX255" fmla="*/ 1008581 w 2120501"/>
                  <a:gd name="connsiteY255" fmla="*/ 592264 h 1230896"/>
                  <a:gd name="connsiteX256" fmla="*/ 997723 w 2120501"/>
                  <a:gd name="connsiteY256" fmla="*/ 585988 h 1230896"/>
                  <a:gd name="connsiteX257" fmla="*/ 1003514 w 2120501"/>
                  <a:gd name="connsiteY257" fmla="*/ 576034 h 1230896"/>
                  <a:gd name="connsiteX258" fmla="*/ 1014325 w 2120501"/>
                  <a:gd name="connsiteY258" fmla="*/ 582273 h 1230896"/>
                  <a:gd name="connsiteX259" fmla="*/ 1008581 w 2120501"/>
                  <a:gd name="connsiteY259" fmla="*/ 592264 h 1230896"/>
                  <a:gd name="connsiteX260" fmla="*/ 986912 w 2120501"/>
                  <a:gd name="connsiteY260" fmla="*/ 579739 h 1230896"/>
                  <a:gd name="connsiteX261" fmla="*/ 976034 w 2120501"/>
                  <a:gd name="connsiteY261" fmla="*/ 573452 h 1230896"/>
                  <a:gd name="connsiteX262" fmla="*/ 981787 w 2120501"/>
                  <a:gd name="connsiteY262" fmla="*/ 563499 h 1230896"/>
                  <a:gd name="connsiteX263" fmla="*/ 992617 w 2120501"/>
                  <a:gd name="connsiteY263" fmla="*/ 569757 h 1230896"/>
                  <a:gd name="connsiteX264" fmla="*/ 986912 w 2120501"/>
                  <a:gd name="connsiteY264" fmla="*/ 579739 h 1230896"/>
                  <a:gd name="connsiteX265" fmla="*/ 965176 w 2120501"/>
                  <a:gd name="connsiteY265" fmla="*/ 567194 h 1230896"/>
                  <a:gd name="connsiteX266" fmla="*/ 954327 w 2120501"/>
                  <a:gd name="connsiteY266" fmla="*/ 560918 h 1230896"/>
                  <a:gd name="connsiteX267" fmla="*/ 960099 w 2120501"/>
                  <a:gd name="connsiteY267" fmla="*/ 550973 h 1230896"/>
                  <a:gd name="connsiteX268" fmla="*/ 970958 w 2120501"/>
                  <a:gd name="connsiteY268" fmla="*/ 557279 h 1230896"/>
                  <a:gd name="connsiteX269" fmla="*/ 965176 w 2120501"/>
                  <a:gd name="connsiteY269" fmla="*/ 567194 h 1230896"/>
                  <a:gd name="connsiteX270" fmla="*/ 943526 w 2120501"/>
                  <a:gd name="connsiteY270" fmla="*/ 554679 h 1230896"/>
                  <a:gd name="connsiteX271" fmla="*/ 932696 w 2120501"/>
                  <a:gd name="connsiteY271" fmla="*/ 548411 h 1230896"/>
                  <a:gd name="connsiteX272" fmla="*/ 938411 w 2120501"/>
                  <a:gd name="connsiteY272" fmla="*/ 538458 h 1230896"/>
                  <a:gd name="connsiteX273" fmla="*/ 949279 w 2120501"/>
                  <a:gd name="connsiteY273" fmla="*/ 544716 h 1230896"/>
                  <a:gd name="connsiteX274" fmla="*/ 943526 w 2120501"/>
                  <a:gd name="connsiteY274" fmla="*/ 554679 h 1230896"/>
                  <a:gd name="connsiteX275" fmla="*/ 921837 w 2120501"/>
                  <a:gd name="connsiteY275" fmla="*/ 542154 h 1230896"/>
                  <a:gd name="connsiteX276" fmla="*/ 910979 w 2120501"/>
                  <a:gd name="connsiteY276" fmla="*/ 535895 h 1230896"/>
                  <a:gd name="connsiteX277" fmla="*/ 916722 w 2120501"/>
                  <a:gd name="connsiteY277" fmla="*/ 525923 h 1230896"/>
                  <a:gd name="connsiteX278" fmla="*/ 927590 w 2120501"/>
                  <a:gd name="connsiteY278" fmla="*/ 532152 h 1230896"/>
                  <a:gd name="connsiteX279" fmla="*/ 921837 w 2120501"/>
                  <a:gd name="connsiteY279" fmla="*/ 542154 h 1230896"/>
                  <a:gd name="connsiteX280" fmla="*/ 900111 w 2120501"/>
                  <a:gd name="connsiteY280" fmla="*/ 529618 h 1230896"/>
                  <a:gd name="connsiteX281" fmla="*/ 889300 w 2120501"/>
                  <a:gd name="connsiteY281" fmla="*/ 523361 h 1230896"/>
                  <a:gd name="connsiteX282" fmla="*/ 895034 w 2120501"/>
                  <a:gd name="connsiteY282" fmla="*/ 513436 h 1230896"/>
                  <a:gd name="connsiteX283" fmla="*/ 905883 w 2120501"/>
                  <a:gd name="connsiteY283" fmla="*/ 519703 h 1230896"/>
                  <a:gd name="connsiteX284" fmla="*/ 900111 w 2120501"/>
                  <a:gd name="connsiteY284" fmla="*/ 529618 h 1230896"/>
                  <a:gd name="connsiteX285" fmla="*/ 878460 w 2120501"/>
                  <a:gd name="connsiteY285" fmla="*/ 517121 h 1230896"/>
                  <a:gd name="connsiteX286" fmla="*/ 867611 w 2120501"/>
                  <a:gd name="connsiteY286" fmla="*/ 510864 h 1230896"/>
                  <a:gd name="connsiteX287" fmla="*/ 873355 w 2120501"/>
                  <a:gd name="connsiteY287" fmla="*/ 500891 h 1230896"/>
                  <a:gd name="connsiteX288" fmla="*/ 884185 w 2120501"/>
                  <a:gd name="connsiteY288" fmla="*/ 507130 h 1230896"/>
                  <a:gd name="connsiteX289" fmla="*/ 878460 w 2120501"/>
                  <a:gd name="connsiteY289" fmla="*/ 517121 h 1230896"/>
                  <a:gd name="connsiteX290" fmla="*/ 856753 w 2120501"/>
                  <a:gd name="connsiteY290" fmla="*/ 504587 h 1230896"/>
                  <a:gd name="connsiteX291" fmla="*/ 845913 w 2120501"/>
                  <a:gd name="connsiteY291" fmla="*/ 498300 h 1230896"/>
                  <a:gd name="connsiteX292" fmla="*/ 851667 w 2120501"/>
                  <a:gd name="connsiteY292" fmla="*/ 488385 h 1230896"/>
                  <a:gd name="connsiteX293" fmla="*/ 862506 w 2120501"/>
                  <a:gd name="connsiteY293" fmla="*/ 494652 h 1230896"/>
                  <a:gd name="connsiteX294" fmla="*/ 856753 w 2120501"/>
                  <a:gd name="connsiteY294" fmla="*/ 504587 h 1230896"/>
                  <a:gd name="connsiteX295" fmla="*/ 835045 w 2120501"/>
                  <a:gd name="connsiteY295" fmla="*/ 492080 h 1230896"/>
                  <a:gd name="connsiteX296" fmla="*/ 824225 w 2120501"/>
                  <a:gd name="connsiteY296" fmla="*/ 485823 h 1230896"/>
                  <a:gd name="connsiteX297" fmla="*/ 829959 w 2120501"/>
                  <a:gd name="connsiteY297" fmla="*/ 475821 h 1230896"/>
                  <a:gd name="connsiteX298" fmla="*/ 840798 w 2120501"/>
                  <a:gd name="connsiteY298" fmla="*/ 482089 h 1230896"/>
                  <a:gd name="connsiteX299" fmla="*/ 835045 w 2120501"/>
                  <a:gd name="connsiteY299" fmla="*/ 492080 h 1230896"/>
                  <a:gd name="connsiteX300" fmla="*/ 813376 w 2120501"/>
                  <a:gd name="connsiteY300" fmla="*/ 479546 h 1230896"/>
                  <a:gd name="connsiteX301" fmla="*/ 802527 w 2120501"/>
                  <a:gd name="connsiteY301" fmla="*/ 473278 h 1230896"/>
                  <a:gd name="connsiteX302" fmla="*/ 808261 w 2120501"/>
                  <a:gd name="connsiteY302" fmla="*/ 463315 h 1230896"/>
                  <a:gd name="connsiteX303" fmla="*/ 819129 w 2120501"/>
                  <a:gd name="connsiteY303" fmla="*/ 469592 h 1230896"/>
                  <a:gd name="connsiteX304" fmla="*/ 813376 w 2120501"/>
                  <a:gd name="connsiteY304" fmla="*/ 479546 h 1230896"/>
                  <a:gd name="connsiteX305" fmla="*/ 791659 w 2120501"/>
                  <a:gd name="connsiteY305" fmla="*/ 467010 h 1230896"/>
                  <a:gd name="connsiteX306" fmla="*/ 780829 w 2120501"/>
                  <a:gd name="connsiteY306" fmla="*/ 460753 h 1230896"/>
                  <a:gd name="connsiteX307" fmla="*/ 786601 w 2120501"/>
                  <a:gd name="connsiteY307" fmla="*/ 450799 h 1230896"/>
                  <a:gd name="connsiteX308" fmla="*/ 797460 w 2120501"/>
                  <a:gd name="connsiteY308" fmla="*/ 457095 h 1230896"/>
                  <a:gd name="connsiteX309" fmla="*/ 791659 w 2120501"/>
                  <a:gd name="connsiteY309" fmla="*/ 467010 h 1230896"/>
                  <a:gd name="connsiteX310" fmla="*/ 770018 w 2120501"/>
                  <a:gd name="connsiteY310" fmla="*/ 454504 h 1230896"/>
                  <a:gd name="connsiteX311" fmla="*/ 759160 w 2120501"/>
                  <a:gd name="connsiteY311" fmla="*/ 448266 h 1230896"/>
                  <a:gd name="connsiteX312" fmla="*/ 764865 w 2120501"/>
                  <a:gd name="connsiteY312" fmla="*/ 438274 h 1230896"/>
                  <a:gd name="connsiteX313" fmla="*/ 775733 w 2120501"/>
                  <a:gd name="connsiteY313" fmla="*/ 444541 h 1230896"/>
                  <a:gd name="connsiteX314" fmla="*/ 770018 w 2120501"/>
                  <a:gd name="connsiteY314" fmla="*/ 454504 h 1230896"/>
                  <a:gd name="connsiteX315" fmla="*/ 748320 w 2120501"/>
                  <a:gd name="connsiteY315" fmla="*/ 441988 h 1230896"/>
                  <a:gd name="connsiteX316" fmla="*/ 737481 w 2120501"/>
                  <a:gd name="connsiteY316" fmla="*/ 435730 h 1230896"/>
                  <a:gd name="connsiteX317" fmla="*/ 743224 w 2120501"/>
                  <a:gd name="connsiteY317" fmla="*/ 425729 h 1230896"/>
                  <a:gd name="connsiteX318" fmla="*/ 754092 w 2120501"/>
                  <a:gd name="connsiteY318" fmla="*/ 431987 h 1230896"/>
                  <a:gd name="connsiteX319" fmla="*/ 748320 w 2120501"/>
                  <a:gd name="connsiteY319" fmla="*/ 441988 h 1230896"/>
                  <a:gd name="connsiteX320" fmla="*/ 726622 w 2120501"/>
                  <a:gd name="connsiteY320" fmla="*/ 429425 h 1230896"/>
                  <a:gd name="connsiteX321" fmla="*/ 715764 w 2120501"/>
                  <a:gd name="connsiteY321" fmla="*/ 423148 h 1230896"/>
                  <a:gd name="connsiteX322" fmla="*/ 721507 w 2120501"/>
                  <a:gd name="connsiteY322" fmla="*/ 413232 h 1230896"/>
                  <a:gd name="connsiteX323" fmla="*/ 732385 w 2120501"/>
                  <a:gd name="connsiteY323" fmla="*/ 419500 h 1230896"/>
                  <a:gd name="connsiteX324" fmla="*/ 726622 w 2120501"/>
                  <a:gd name="connsiteY324" fmla="*/ 429425 h 1230896"/>
                  <a:gd name="connsiteX325" fmla="*/ 704924 w 2120501"/>
                  <a:gd name="connsiteY325" fmla="*/ 416928 h 1230896"/>
                  <a:gd name="connsiteX326" fmla="*/ 694085 w 2120501"/>
                  <a:gd name="connsiteY326" fmla="*/ 410680 h 1230896"/>
                  <a:gd name="connsiteX327" fmla="*/ 699828 w 2120501"/>
                  <a:gd name="connsiteY327" fmla="*/ 400717 h 1230896"/>
                  <a:gd name="connsiteX328" fmla="*/ 710658 w 2120501"/>
                  <a:gd name="connsiteY328" fmla="*/ 406975 h 1230896"/>
                  <a:gd name="connsiteX329" fmla="*/ 704924 w 2120501"/>
                  <a:gd name="connsiteY329" fmla="*/ 416928 h 1230896"/>
                  <a:gd name="connsiteX330" fmla="*/ 683245 w 2120501"/>
                  <a:gd name="connsiteY330" fmla="*/ 404403 h 1230896"/>
                  <a:gd name="connsiteX331" fmla="*/ 672377 w 2120501"/>
                  <a:gd name="connsiteY331" fmla="*/ 398136 h 1230896"/>
                  <a:gd name="connsiteX332" fmla="*/ 678130 w 2120501"/>
                  <a:gd name="connsiteY332" fmla="*/ 388163 h 1230896"/>
                  <a:gd name="connsiteX333" fmla="*/ 688989 w 2120501"/>
                  <a:gd name="connsiteY333" fmla="*/ 394440 h 1230896"/>
                  <a:gd name="connsiteX334" fmla="*/ 683245 w 2120501"/>
                  <a:gd name="connsiteY334" fmla="*/ 404403 h 1230896"/>
                  <a:gd name="connsiteX335" fmla="*/ 661528 w 2120501"/>
                  <a:gd name="connsiteY335" fmla="*/ 391877 h 1230896"/>
                  <a:gd name="connsiteX336" fmla="*/ 650708 w 2120501"/>
                  <a:gd name="connsiteY336" fmla="*/ 385648 h 1230896"/>
                  <a:gd name="connsiteX337" fmla="*/ 656461 w 2120501"/>
                  <a:gd name="connsiteY337" fmla="*/ 375656 h 1230896"/>
                  <a:gd name="connsiteX338" fmla="*/ 667282 w 2120501"/>
                  <a:gd name="connsiteY338" fmla="*/ 381914 h 1230896"/>
                  <a:gd name="connsiteX339" fmla="*/ 661528 w 2120501"/>
                  <a:gd name="connsiteY339" fmla="*/ 391877 h 1230896"/>
                  <a:gd name="connsiteX340" fmla="*/ 639859 w 2120501"/>
                  <a:gd name="connsiteY340" fmla="*/ 379362 h 1230896"/>
                  <a:gd name="connsiteX341" fmla="*/ 629001 w 2120501"/>
                  <a:gd name="connsiteY341" fmla="*/ 373113 h 1230896"/>
                  <a:gd name="connsiteX342" fmla="*/ 634754 w 2120501"/>
                  <a:gd name="connsiteY342" fmla="*/ 363150 h 1230896"/>
                  <a:gd name="connsiteX343" fmla="*/ 645584 w 2120501"/>
                  <a:gd name="connsiteY343" fmla="*/ 369379 h 1230896"/>
                  <a:gd name="connsiteX344" fmla="*/ 639859 w 2120501"/>
                  <a:gd name="connsiteY344" fmla="*/ 379362 h 1230896"/>
                  <a:gd name="connsiteX345" fmla="*/ 618152 w 2120501"/>
                  <a:gd name="connsiteY345" fmla="*/ 366826 h 1230896"/>
                  <a:gd name="connsiteX346" fmla="*/ 607331 w 2120501"/>
                  <a:gd name="connsiteY346" fmla="*/ 360578 h 1230896"/>
                  <a:gd name="connsiteX347" fmla="*/ 613056 w 2120501"/>
                  <a:gd name="connsiteY347" fmla="*/ 350625 h 1230896"/>
                  <a:gd name="connsiteX348" fmla="*/ 623924 w 2120501"/>
                  <a:gd name="connsiteY348" fmla="*/ 356892 h 1230896"/>
                  <a:gd name="connsiteX349" fmla="*/ 618152 w 2120501"/>
                  <a:gd name="connsiteY349" fmla="*/ 366826 h 1230896"/>
                  <a:gd name="connsiteX350" fmla="*/ 596473 w 2120501"/>
                  <a:gd name="connsiteY350" fmla="*/ 354311 h 1230896"/>
                  <a:gd name="connsiteX351" fmla="*/ 585624 w 2120501"/>
                  <a:gd name="connsiteY351" fmla="*/ 348082 h 1230896"/>
                  <a:gd name="connsiteX352" fmla="*/ 591377 w 2120501"/>
                  <a:gd name="connsiteY352" fmla="*/ 338118 h 1230896"/>
                  <a:gd name="connsiteX353" fmla="*/ 602216 w 2120501"/>
                  <a:gd name="connsiteY353" fmla="*/ 344357 h 1230896"/>
                  <a:gd name="connsiteX354" fmla="*/ 596473 w 2120501"/>
                  <a:gd name="connsiteY354" fmla="*/ 354311 h 1230896"/>
                  <a:gd name="connsiteX355" fmla="*/ 574803 w 2120501"/>
                  <a:gd name="connsiteY355" fmla="*/ 341814 h 1230896"/>
                  <a:gd name="connsiteX356" fmla="*/ 563945 w 2120501"/>
                  <a:gd name="connsiteY356" fmla="*/ 335546 h 1230896"/>
                  <a:gd name="connsiteX357" fmla="*/ 569679 w 2120501"/>
                  <a:gd name="connsiteY357" fmla="*/ 325564 h 1230896"/>
                  <a:gd name="connsiteX358" fmla="*/ 580537 w 2120501"/>
                  <a:gd name="connsiteY358" fmla="*/ 331822 h 1230896"/>
                  <a:gd name="connsiteX359" fmla="*/ 574803 w 2120501"/>
                  <a:gd name="connsiteY359" fmla="*/ 341814 h 1230896"/>
                  <a:gd name="connsiteX360" fmla="*/ 553077 w 2120501"/>
                  <a:gd name="connsiteY360" fmla="*/ 329260 h 1230896"/>
                  <a:gd name="connsiteX361" fmla="*/ 542228 w 2120501"/>
                  <a:gd name="connsiteY361" fmla="*/ 322973 h 1230896"/>
                  <a:gd name="connsiteX362" fmla="*/ 548000 w 2120501"/>
                  <a:gd name="connsiteY362" fmla="*/ 313048 h 1230896"/>
                  <a:gd name="connsiteX363" fmla="*/ 558839 w 2120501"/>
                  <a:gd name="connsiteY363" fmla="*/ 319335 h 1230896"/>
                  <a:gd name="connsiteX364" fmla="*/ 553077 w 2120501"/>
                  <a:gd name="connsiteY364" fmla="*/ 329260 h 1230896"/>
                  <a:gd name="connsiteX365" fmla="*/ 531426 w 2120501"/>
                  <a:gd name="connsiteY365" fmla="*/ 316773 h 1230896"/>
                  <a:gd name="connsiteX366" fmla="*/ 520577 w 2120501"/>
                  <a:gd name="connsiteY366" fmla="*/ 310496 h 1230896"/>
                  <a:gd name="connsiteX367" fmla="*/ 526331 w 2120501"/>
                  <a:gd name="connsiteY367" fmla="*/ 300542 h 1230896"/>
                  <a:gd name="connsiteX368" fmla="*/ 537160 w 2120501"/>
                  <a:gd name="connsiteY368" fmla="*/ 306771 h 1230896"/>
                  <a:gd name="connsiteX369" fmla="*/ 531426 w 2120501"/>
                  <a:gd name="connsiteY369" fmla="*/ 316773 h 1230896"/>
                  <a:gd name="connsiteX370" fmla="*/ 509738 w 2120501"/>
                  <a:gd name="connsiteY370" fmla="*/ 304209 h 1230896"/>
                  <a:gd name="connsiteX371" fmla="*/ 498879 w 2120501"/>
                  <a:gd name="connsiteY371" fmla="*/ 297952 h 1230896"/>
                  <a:gd name="connsiteX372" fmla="*/ 504623 w 2120501"/>
                  <a:gd name="connsiteY372" fmla="*/ 287988 h 1230896"/>
                  <a:gd name="connsiteX373" fmla="*/ 515482 w 2120501"/>
                  <a:gd name="connsiteY373" fmla="*/ 294274 h 1230896"/>
                  <a:gd name="connsiteX374" fmla="*/ 509738 w 2120501"/>
                  <a:gd name="connsiteY374" fmla="*/ 304209 h 1230896"/>
                  <a:gd name="connsiteX375" fmla="*/ 488021 w 2120501"/>
                  <a:gd name="connsiteY375" fmla="*/ 291703 h 1230896"/>
                  <a:gd name="connsiteX376" fmla="*/ 477201 w 2120501"/>
                  <a:gd name="connsiteY376" fmla="*/ 285455 h 1230896"/>
                  <a:gd name="connsiteX377" fmla="*/ 482906 w 2120501"/>
                  <a:gd name="connsiteY377" fmla="*/ 275491 h 1230896"/>
                  <a:gd name="connsiteX378" fmla="*/ 493764 w 2120501"/>
                  <a:gd name="connsiteY378" fmla="*/ 281730 h 1230896"/>
                  <a:gd name="connsiteX379" fmla="*/ 488021 w 2120501"/>
                  <a:gd name="connsiteY379" fmla="*/ 291703 h 1230896"/>
                  <a:gd name="connsiteX380" fmla="*/ 466342 w 2120501"/>
                  <a:gd name="connsiteY380" fmla="*/ 279197 h 1230896"/>
                  <a:gd name="connsiteX381" fmla="*/ 455484 w 2120501"/>
                  <a:gd name="connsiteY381" fmla="*/ 272929 h 1230896"/>
                  <a:gd name="connsiteX382" fmla="*/ 461227 w 2120501"/>
                  <a:gd name="connsiteY382" fmla="*/ 262957 h 1230896"/>
                  <a:gd name="connsiteX383" fmla="*/ 472076 w 2120501"/>
                  <a:gd name="connsiteY383" fmla="*/ 269234 h 1230896"/>
                  <a:gd name="connsiteX384" fmla="*/ 466342 w 2120501"/>
                  <a:gd name="connsiteY384" fmla="*/ 279197 h 1230896"/>
                  <a:gd name="connsiteX385" fmla="*/ 444654 w 2120501"/>
                  <a:gd name="connsiteY385" fmla="*/ 266652 h 1230896"/>
                  <a:gd name="connsiteX386" fmla="*/ 433795 w 2120501"/>
                  <a:gd name="connsiteY386" fmla="*/ 260395 h 1230896"/>
                  <a:gd name="connsiteX387" fmla="*/ 439567 w 2120501"/>
                  <a:gd name="connsiteY387" fmla="*/ 250460 h 1230896"/>
                  <a:gd name="connsiteX388" fmla="*/ 450388 w 2120501"/>
                  <a:gd name="connsiteY388" fmla="*/ 256708 h 1230896"/>
                  <a:gd name="connsiteX389" fmla="*/ 444654 w 2120501"/>
                  <a:gd name="connsiteY389" fmla="*/ 266652 h 1230896"/>
                  <a:gd name="connsiteX390" fmla="*/ 422965 w 2120501"/>
                  <a:gd name="connsiteY390" fmla="*/ 254165 h 1230896"/>
                  <a:gd name="connsiteX391" fmla="*/ 412097 w 2120501"/>
                  <a:gd name="connsiteY391" fmla="*/ 247898 h 1230896"/>
                  <a:gd name="connsiteX392" fmla="*/ 417850 w 2120501"/>
                  <a:gd name="connsiteY392" fmla="*/ 237925 h 1230896"/>
                  <a:gd name="connsiteX393" fmla="*/ 428671 w 2120501"/>
                  <a:gd name="connsiteY393" fmla="*/ 244164 h 1230896"/>
                  <a:gd name="connsiteX394" fmla="*/ 422965 w 2120501"/>
                  <a:gd name="connsiteY394" fmla="*/ 254165 h 1230896"/>
                  <a:gd name="connsiteX395" fmla="*/ 401258 w 2120501"/>
                  <a:gd name="connsiteY395" fmla="*/ 241611 h 1230896"/>
                  <a:gd name="connsiteX396" fmla="*/ 390399 w 2120501"/>
                  <a:gd name="connsiteY396" fmla="*/ 235372 h 1230896"/>
                  <a:gd name="connsiteX397" fmla="*/ 396152 w 2120501"/>
                  <a:gd name="connsiteY397" fmla="*/ 225409 h 1230896"/>
                  <a:gd name="connsiteX398" fmla="*/ 406992 w 2120501"/>
                  <a:gd name="connsiteY398" fmla="*/ 231648 h 1230896"/>
                  <a:gd name="connsiteX399" fmla="*/ 401258 w 2120501"/>
                  <a:gd name="connsiteY399" fmla="*/ 241611 h 1230896"/>
                  <a:gd name="connsiteX400" fmla="*/ 379569 w 2120501"/>
                  <a:gd name="connsiteY400" fmla="*/ 229095 h 1230896"/>
                  <a:gd name="connsiteX401" fmla="*/ 368730 w 2120501"/>
                  <a:gd name="connsiteY401" fmla="*/ 222799 h 1230896"/>
                  <a:gd name="connsiteX402" fmla="*/ 374502 w 2120501"/>
                  <a:gd name="connsiteY402" fmla="*/ 212893 h 1230896"/>
                  <a:gd name="connsiteX403" fmla="*/ 385351 w 2120501"/>
                  <a:gd name="connsiteY403" fmla="*/ 219141 h 1230896"/>
                  <a:gd name="connsiteX404" fmla="*/ 379569 w 2120501"/>
                  <a:gd name="connsiteY404" fmla="*/ 229095 h 1230896"/>
                  <a:gd name="connsiteX405" fmla="*/ 357909 w 2120501"/>
                  <a:gd name="connsiteY405" fmla="*/ 216589 h 1230896"/>
                  <a:gd name="connsiteX406" fmla="*/ 347051 w 2120501"/>
                  <a:gd name="connsiteY406" fmla="*/ 210350 h 1230896"/>
                  <a:gd name="connsiteX407" fmla="*/ 352795 w 2120501"/>
                  <a:gd name="connsiteY407" fmla="*/ 200349 h 1230896"/>
                  <a:gd name="connsiteX408" fmla="*/ 363634 w 2120501"/>
                  <a:gd name="connsiteY408" fmla="*/ 206578 h 1230896"/>
                  <a:gd name="connsiteX409" fmla="*/ 357909 w 2120501"/>
                  <a:gd name="connsiteY409" fmla="*/ 216589 h 1230896"/>
                  <a:gd name="connsiteX410" fmla="*/ 336183 w 2120501"/>
                  <a:gd name="connsiteY410" fmla="*/ 204045 h 1230896"/>
                  <a:gd name="connsiteX411" fmla="*/ 325372 w 2120501"/>
                  <a:gd name="connsiteY411" fmla="*/ 197777 h 1230896"/>
                  <a:gd name="connsiteX412" fmla="*/ 331125 w 2120501"/>
                  <a:gd name="connsiteY412" fmla="*/ 187823 h 1230896"/>
                  <a:gd name="connsiteX413" fmla="*/ 341946 w 2120501"/>
                  <a:gd name="connsiteY413" fmla="*/ 194072 h 1230896"/>
                  <a:gd name="connsiteX414" fmla="*/ 336183 w 2120501"/>
                  <a:gd name="connsiteY414" fmla="*/ 204045 h 1230896"/>
                  <a:gd name="connsiteX415" fmla="*/ 314504 w 2120501"/>
                  <a:gd name="connsiteY415" fmla="*/ 191509 h 1230896"/>
                  <a:gd name="connsiteX416" fmla="*/ 303665 w 2120501"/>
                  <a:gd name="connsiteY416" fmla="*/ 185242 h 1230896"/>
                  <a:gd name="connsiteX417" fmla="*/ 309408 w 2120501"/>
                  <a:gd name="connsiteY417" fmla="*/ 175307 h 1230896"/>
                  <a:gd name="connsiteX418" fmla="*/ 320276 w 2120501"/>
                  <a:gd name="connsiteY418" fmla="*/ 181566 h 1230896"/>
                  <a:gd name="connsiteX419" fmla="*/ 314504 w 2120501"/>
                  <a:gd name="connsiteY419" fmla="*/ 191509 h 1230896"/>
                  <a:gd name="connsiteX420" fmla="*/ 292816 w 2120501"/>
                  <a:gd name="connsiteY420" fmla="*/ 179003 h 1230896"/>
                  <a:gd name="connsiteX421" fmla="*/ 281986 w 2120501"/>
                  <a:gd name="connsiteY421" fmla="*/ 172764 h 1230896"/>
                  <a:gd name="connsiteX422" fmla="*/ 287729 w 2120501"/>
                  <a:gd name="connsiteY422" fmla="*/ 162773 h 1230896"/>
                  <a:gd name="connsiteX423" fmla="*/ 298569 w 2120501"/>
                  <a:gd name="connsiteY423" fmla="*/ 169030 h 1230896"/>
                  <a:gd name="connsiteX424" fmla="*/ 292816 w 2120501"/>
                  <a:gd name="connsiteY424" fmla="*/ 179003 h 1230896"/>
                  <a:gd name="connsiteX425" fmla="*/ 271127 w 2120501"/>
                  <a:gd name="connsiteY425" fmla="*/ 166468 h 1230896"/>
                  <a:gd name="connsiteX426" fmla="*/ 260288 w 2120501"/>
                  <a:gd name="connsiteY426" fmla="*/ 160201 h 1230896"/>
                  <a:gd name="connsiteX427" fmla="*/ 266022 w 2120501"/>
                  <a:gd name="connsiteY427" fmla="*/ 150247 h 1230896"/>
                  <a:gd name="connsiteX428" fmla="*/ 276880 w 2120501"/>
                  <a:gd name="connsiteY428" fmla="*/ 156553 h 1230896"/>
                  <a:gd name="connsiteX429" fmla="*/ 271127 w 2120501"/>
                  <a:gd name="connsiteY429" fmla="*/ 166468 h 1230896"/>
                  <a:gd name="connsiteX430" fmla="*/ 249448 w 2120501"/>
                  <a:gd name="connsiteY430" fmla="*/ 153981 h 1230896"/>
                  <a:gd name="connsiteX431" fmla="*/ 238599 w 2120501"/>
                  <a:gd name="connsiteY431" fmla="*/ 147723 h 1230896"/>
                  <a:gd name="connsiteX432" fmla="*/ 244352 w 2120501"/>
                  <a:gd name="connsiteY432" fmla="*/ 137741 h 1230896"/>
                  <a:gd name="connsiteX433" fmla="*/ 255163 w 2120501"/>
                  <a:gd name="connsiteY433" fmla="*/ 143980 h 1230896"/>
                  <a:gd name="connsiteX434" fmla="*/ 249448 w 2120501"/>
                  <a:gd name="connsiteY434" fmla="*/ 153981 h 1230896"/>
                  <a:gd name="connsiteX435" fmla="*/ 227741 w 2120501"/>
                  <a:gd name="connsiteY435" fmla="*/ 141446 h 1230896"/>
                  <a:gd name="connsiteX436" fmla="*/ 216901 w 2120501"/>
                  <a:gd name="connsiteY436" fmla="*/ 135188 h 1230896"/>
                  <a:gd name="connsiteX437" fmla="*/ 222626 w 2120501"/>
                  <a:gd name="connsiteY437" fmla="*/ 125206 h 1230896"/>
                  <a:gd name="connsiteX438" fmla="*/ 233484 w 2120501"/>
                  <a:gd name="connsiteY438" fmla="*/ 131445 h 1230896"/>
                  <a:gd name="connsiteX439" fmla="*/ 227741 w 2120501"/>
                  <a:gd name="connsiteY439" fmla="*/ 141446 h 1230896"/>
                  <a:gd name="connsiteX440" fmla="*/ 206062 w 2120501"/>
                  <a:gd name="connsiteY440" fmla="*/ 128911 h 1230896"/>
                  <a:gd name="connsiteX441" fmla="*/ 195222 w 2120501"/>
                  <a:gd name="connsiteY441" fmla="*/ 122634 h 1230896"/>
                  <a:gd name="connsiteX442" fmla="*/ 200976 w 2120501"/>
                  <a:gd name="connsiteY442" fmla="*/ 112700 h 1230896"/>
                  <a:gd name="connsiteX443" fmla="*/ 211806 w 2120501"/>
                  <a:gd name="connsiteY443" fmla="*/ 118986 h 1230896"/>
                  <a:gd name="connsiteX444" fmla="*/ 206062 w 2120501"/>
                  <a:gd name="connsiteY444" fmla="*/ 128911 h 1230896"/>
                  <a:gd name="connsiteX445" fmla="*/ 184364 w 2120501"/>
                  <a:gd name="connsiteY445" fmla="*/ 116376 h 1230896"/>
                  <a:gd name="connsiteX446" fmla="*/ 173496 w 2120501"/>
                  <a:gd name="connsiteY446" fmla="*/ 110137 h 1230896"/>
                  <a:gd name="connsiteX447" fmla="*/ 179268 w 2120501"/>
                  <a:gd name="connsiteY447" fmla="*/ 100165 h 1230896"/>
                  <a:gd name="connsiteX448" fmla="*/ 190088 w 2120501"/>
                  <a:gd name="connsiteY448" fmla="*/ 106423 h 1230896"/>
                  <a:gd name="connsiteX449" fmla="*/ 184364 w 2120501"/>
                  <a:gd name="connsiteY449" fmla="*/ 116376 h 1230896"/>
                  <a:gd name="connsiteX450" fmla="*/ 162695 w 2120501"/>
                  <a:gd name="connsiteY450" fmla="*/ 103861 h 1230896"/>
                  <a:gd name="connsiteX451" fmla="*/ 151827 w 2120501"/>
                  <a:gd name="connsiteY451" fmla="*/ 97621 h 1230896"/>
                  <a:gd name="connsiteX452" fmla="*/ 157580 w 2120501"/>
                  <a:gd name="connsiteY452" fmla="*/ 87620 h 1230896"/>
                  <a:gd name="connsiteX453" fmla="*/ 168448 w 2120501"/>
                  <a:gd name="connsiteY453" fmla="*/ 93888 h 1230896"/>
                  <a:gd name="connsiteX454" fmla="*/ 162695 w 2120501"/>
                  <a:gd name="connsiteY454" fmla="*/ 103861 h 1230896"/>
                  <a:gd name="connsiteX455" fmla="*/ 140978 w 2120501"/>
                  <a:gd name="connsiteY455" fmla="*/ 91354 h 1230896"/>
                  <a:gd name="connsiteX456" fmla="*/ 130138 w 2120501"/>
                  <a:gd name="connsiteY456" fmla="*/ 85067 h 1230896"/>
                  <a:gd name="connsiteX457" fmla="*/ 135891 w 2120501"/>
                  <a:gd name="connsiteY457" fmla="*/ 75143 h 1230896"/>
                  <a:gd name="connsiteX458" fmla="*/ 146759 w 2120501"/>
                  <a:gd name="connsiteY458" fmla="*/ 81410 h 1230896"/>
                  <a:gd name="connsiteX459" fmla="*/ 140978 w 2120501"/>
                  <a:gd name="connsiteY459" fmla="*/ 91354 h 1230896"/>
                  <a:gd name="connsiteX460" fmla="*/ 119318 w 2120501"/>
                  <a:gd name="connsiteY460" fmla="*/ 78838 h 1230896"/>
                  <a:gd name="connsiteX461" fmla="*/ 108459 w 2120501"/>
                  <a:gd name="connsiteY461" fmla="*/ 72580 h 1230896"/>
                  <a:gd name="connsiteX462" fmla="*/ 114212 w 2120501"/>
                  <a:gd name="connsiteY462" fmla="*/ 62589 h 1230896"/>
                  <a:gd name="connsiteX463" fmla="*/ 125061 w 2120501"/>
                  <a:gd name="connsiteY463" fmla="*/ 68866 h 1230896"/>
                  <a:gd name="connsiteX464" fmla="*/ 119318 w 2120501"/>
                  <a:gd name="connsiteY464" fmla="*/ 78838 h 1230896"/>
                  <a:gd name="connsiteX465" fmla="*/ 97603 w 2120501"/>
                  <a:gd name="connsiteY465" fmla="*/ 66304 h 1230896"/>
                  <a:gd name="connsiteX466" fmla="*/ 86792 w 2120501"/>
                  <a:gd name="connsiteY466" fmla="*/ 60027 h 1230896"/>
                  <a:gd name="connsiteX467" fmla="*/ 92526 w 2120501"/>
                  <a:gd name="connsiteY467" fmla="*/ 50092 h 1230896"/>
                  <a:gd name="connsiteX468" fmla="*/ 103375 w 2120501"/>
                  <a:gd name="connsiteY468" fmla="*/ 56369 h 1230896"/>
                  <a:gd name="connsiteX469" fmla="*/ 97603 w 2120501"/>
                  <a:gd name="connsiteY469" fmla="*/ 66304 h 1230896"/>
                  <a:gd name="connsiteX470" fmla="*/ 75933 w 2120501"/>
                  <a:gd name="connsiteY470" fmla="*/ 53787 h 1230896"/>
                  <a:gd name="connsiteX471" fmla="*/ 65094 w 2120501"/>
                  <a:gd name="connsiteY471" fmla="*/ 47539 h 1230896"/>
                  <a:gd name="connsiteX472" fmla="*/ 70818 w 2120501"/>
                  <a:gd name="connsiteY472" fmla="*/ 37538 h 1230896"/>
                  <a:gd name="connsiteX473" fmla="*/ 81677 w 2120501"/>
                  <a:gd name="connsiteY473" fmla="*/ 43834 h 1230896"/>
                  <a:gd name="connsiteX474" fmla="*/ 75933 w 2120501"/>
                  <a:gd name="connsiteY474" fmla="*/ 53787 h 1230896"/>
                  <a:gd name="connsiteX475" fmla="*/ 54235 w 2120501"/>
                  <a:gd name="connsiteY475" fmla="*/ 41262 h 1230896"/>
                  <a:gd name="connsiteX476" fmla="*/ 43396 w 2120501"/>
                  <a:gd name="connsiteY476" fmla="*/ 35023 h 1230896"/>
                  <a:gd name="connsiteX477" fmla="*/ 49130 w 2120501"/>
                  <a:gd name="connsiteY477" fmla="*/ 25022 h 1230896"/>
                  <a:gd name="connsiteX478" fmla="*/ 59988 w 2120501"/>
                  <a:gd name="connsiteY478" fmla="*/ 31289 h 1230896"/>
                  <a:gd name="connsiteX479" fmla="*/ 54235 w 2120501"/>
                  <a:gd name="connsiteY479" fmla="*/ 41262 h 1230896"/>
                  <a:gd name="connsiteX480" fmla="*/ 32575 w 2120501"/>
                  <a:gd name="connsiteY480" fmla="*/ 28737 h 1230896"/>
                  <a:gd name="connsiteX481" fmla="*/ 21717 w 2120501"/>
                  <a:gd name="connsiteY481" fmla="*/ 22440 h 1230896"/>
                  <a:gd name="connsiteX482" fmla="*/ 27461 w 2120501"/>
                  <a:gd name="connsiteY482" fmla="*/ 12516 h 1230896"/>
                  <a:gd name="connsiteX483" fmla="*/ 38271 w 2120501"/>
                  <a:gd name="connsiteY483" fmla="*/ 18812 h 1230896"/>
                  <a:gd name="connsiteX484" fmla="*/ 32575 w 2120501"/>
                  <a:gd name="connsiteY484" fmla="*/ 28737 h 1230896"/>
                  <a:gd name="connsiteX485" fmla="*/ 10868 w 2120501"/>
                  <a:gd name="connsiteY485" fmla="*/ 16193 h 1230896"/>
                  <a:gd name="connsiteX486" fmla="*/ 0 w 2120501"/>
                  <a:gd name="connsiteY486" fmla="*/ 9973 h 1230896"/>
                  <a:gd name="connsiteX487" fmla="*/ 5753 w 2120501"/>
                  <a:gd name="connsiteY487" fmla="*/ 0 h 1230896"/>
                  <a:gd name="connsiteX488" fmla="*/ 16602 w 2120501"/>
                  <a:gd name="connsiteY488" fmla="*/ 6239 h 1230896"/>
                  <a:gd name="connsiteX489" fmla="*/ 10868 w 2120501"/>
                  <a:gd name="connsiteY489" fmla="*/ 16193 h 123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501" h="1230896">
                    <a:moveTo>
                      <a:pt x="2114758" y="1230896"/>
                    </a:moveTo>
                    <a:lnTo>
                      <a:pt x="2103899" y="1224629"/>
                    </a:lnTo>
                    <a:lnTo>
                      <a:pt x="2109652" y="1214666"/>
                    </a:lnTo>
                    <a:lnTo>
                      <a:pt x="2120501" y="1220924"/>
                    </a:lnTo>
                    <a:lnTo>
                      <a:pt x="2114758" y="1230896"/>
                    </a:lnTo>
                    <a:close/>
                    <a:moveTo>
                      <a:pt x="2093088" y="1218390"/>
                    </a:moveTo>
                    <a:lnTo>
                      <a:pt x="2082230" y="1212123"/>
                    </a:lnTo>
                    <a:lnTo>
                      <a:pt x="2087945" y="1202150"/>
                    </a:lnTo>
                    <a:lnTo>
                      <a:pt x="2098784" y="1208389"/>
                    </a:lnTo>
                    <a:lnTo>
                      <a:pt x="2093088" y="1218390"/>
                    </a:lnTo>
                    <a:close/>
                    <a:moveTo>
                      <a:pt x="2071352" y="1205856"/>
                    </a:moveTo>
                    <a:lnTo>
                      <a:pt x="2060522" y="1199569"/>
                    </a:lnTo>
                    <a:lnTo>
                      <a:pt x="2066294" y="1189634"/>
                    </a:lnTo>
                    <a:lnTo>
                      <a:pt x="2077115" y="1195911"/>
                    </a:lnTo>
                    <a:lnTo>
                      <a:pt x="2071352" y="1205856"/>
                    </a:lnTo>
                    <a:close/>
                    <a:moveTo>
                      <a:pt x="2049693" y="1193330"/>
                    </a:moveTo>
                    <a:lnTo>
                      <a:pt x="2038824" y="1187072"/>
                    </a:lnTo>
                    <a:lnTo>
                      <a:pt x="2044577" y="1177099"/>
                    </a:lnTo>
                    <a:lnTo>
                      <a:pt x="2055436" y="1183338"/>
                    </a:lnTo>
                    <a:lnTo>
                      <a:pt x="2049693" y="1193330"/>
                    </a:lnTo>
                    <a:close/>
                    <a:moveTo>
                      <a:pt x="2027994" y="1180776"/>
                    </a:moveTo>
                    <a:lnTo>
                      <a:pt x="2017174" y="1174556"/>
                    </a:lnTo>
                    <a:lnTo>
                      <a:pt x="2022889" y="1164555"/>
                    </a:lnTo>
                    <a:lnTo>
                      <a:pt x="2033738" y="1170841"/>
                    </a:lnTo>
                    <a:lnTo>
                      <a:pt x="2027994" y="1180776"/>
                    </a:lnTo>
                    <a:close/>
                    <a:moveTo>
                      <a:pt x="2006316" y="1168289"/>
                    </a:moveTo>
                    <a:lnTo>
                      <a:pt x="1995457" y="1162050"/>
                    </a:lnTo>
                    <a:lnTo>
                      <a:pt x="2001201" y="1152049"/>
                    </a:lnTo>
                    <a:lnTo>
                      <a:pt x="2012059" y="1158307"/>
                    </a:lnTo>
                    <a:lnTo>
                      <a:pt x="2006316" y="1168289"/>
                    </a:lnTo>
                    <a:close/>
                    <a:moveTo>
                      <a:pt x="1984599" y="1155763"/>
                    </a:moveTo>
                    <a:lnTo>
                      <a:pt x="1973769" y="1149515"/>
                    </a:lnTo>
                    <a:lnTo>
                      <a:pt x="1979484" y="1139542"/>
                    </a:lnTo>
                    <a:lnTo>
                      <a:pt x="1990352" y="1145791"/>
                    </a:lnTo>
                    <a:lnTo>
                      <a:pt x="1984599" y="1155763"/>
                    </a:lnTo>
                    <a:close/>
                    <a:moveTo>
                      <a:pt x="1962882" y="1143219"/>
                    </a:moveTo>
                    <a:lnTo>
                      <a:pt x="1952071" y="1136961"/>
                    </a:lnTo>
                    <a:lnTo>
                      <a:pt x="1957843" y="1127007"/>
                    </a:lnTo>
                    <a:lnTo>
                      <a:pt x="1968663" y="1133284"/>
                    </a:lnTo>
                    <a:lnTo>
                      <a:pt x="1962882" y="1143219"/>
                    </a:lnTo>
                    <a:close/>
                    <a:moveTo>
                      <a:pt x="1941250" y="1130703"/>
                    </a:moveTo>
                    <a:lnTo>
                      <a:pt x="1930392" y="1124445"/>
                    </a:lnTo>
                    <a:lnTo>
                      <a:pt x="1936135" y="1114491"/>
                    </a:lnTo>
                    <a:lnTo>
                      <a:pt x="1946994" y="1120759"/>
                    </a:lnTo>
                    <a:lnTo>
                      <a:pt x="1941250" y="1130703"/>
                    </a:lnTo>
                    <a:close/>
                    <a:moveTo>
                      <a:pt x="1919562" y="1118178"/>
                    </a:moveTo>
                    <a:lnTo>
                      <a:pt x="1908722" y="1111929"/>
                    </a:lnTo>
                    <a:lnTo>
                      <a:pt x="1914428" y="1101947"/>
                    </a:lnTo>
                    <a:lnTo>
                      <a:pt x="1925286" y="1108224"/>
                    </a:lnTo>
                    <a:lnTo>
                      <a:pt x="1919562" y="1118178"/>
                    </a:lnTo>
                    <a:close/>
                    <a:moveTo>
                      <a:pt x="1897845" y="1105662"/>
                    </a:moveTo>
                    <a:lnTo>
                      <a:pt x="1887015" y="1099404"/>
                    </a:lnTo>
                    <a:lnTo>
                      <a:pt x="1892749" y="1089460"/>
                    </a:lnTo>
                    <a:lnTo>
                      <a:pt x="1903598" y="1095718"/>
                    </a:lnTo>
                    <a:lnTo>
                      <a:pt x="1897845" y="1105662"/>
                    </a:lnTo>
                    <a:close/>
                    <a:moveTo>
                      <a:pt x="1876156" y="1093175"/>
                    </a:moveTo>
                    <a:lnTo>
                      <a:pt x="1865336" y="1086888"/>
                    </a:lnTo>
                    <a:lnTo>
                      <a:pt x="1871060" y="1076925"/>
                    </a:lnTo>
                    <a:lnTo>
                      <a:pt x="1881919" y="1083173"/>
                    </a:lnTo>
                    <a:lnTo>
                      <a:pt x="1876156" y="1093175"/>
                    </a:lnTo>
                    <a:close/>
                    <a:moveTo>
                      <a:pt x="1854468" y="1080611"/>
                    </a:moveTo>
                    <a:lnTo>
                      <a:pt x="1843619" y="1074382"/>
                    </a:lnTo>
                    <a:lnTo>
                      <a:pt x="1849372" y="1064400"/>
                    </a:lnTo>
                    <a:lnTo>
                      <a:pt x="1860183" y="1070657"/>
                    </a:lnTo>
                    <a:lnTo>
                      <a:pt x="1854468" y="1080611"/>
                    </a:lnTo>
                    <a:close/>
                    <a:moveTo>
                      <a:pt x="1832799" y="1068086"/>
                    </a:moveTo>
                    <a:lnTo>
                      <a:pt x="1821950" y="1061847"/>
                    </a:lnTo>
                    <a:lnTo>
                      <a:pt x="1827693" y="1051874"/>
                    </a:lnTo>
                    <a:lnTo>
                      <a:pt x="1838552" y="1058151"/>
                    </a:lnTo>
                    <a:lnTo>
                      <a:pt x="1832799" y="1068086"/>
                    </a:lnTo>
                    <a:close/>
                    <a:moveTo>
                      <a:pt x="1811091" y="1055579"/>
                    </a:moveTo>
                    <a:lnTo>
                      <a:pt x="1800271" y="1049321"/>
                    </a:lnTo>
                    <a:lnTo>
                      <a:pt x="1805995" y="1039339"/>
                    </a:lnTo>
                    <a:lnTo>
                      <a:pt x="1816844" y="1045616"/>
                    </a:lnTo>
                    <a:lnTo>
                      <a:pt x="1811091" y="1055579"/>
                    </a:lnTo>
                    <a:close/>
                    <a:moveTo>
                      <a:pt x="1789393" y="1043035"/>
                    </a:moveTo>
                    <a:lnTo>
                      <a:pt x="1778573" y="1036777"/>
                    </a:lnTo>
                    <a:lnTo>
                      <a:pt x="1784297" y="1026843"/>
                    </a:lnTo>
                    <a:lnTo>
                      <a:pt x="1795156" y="1033129"/>
                    </a:lnTo>
                    <a:lnTo>
                      <a:pt x="1789393" y="1043035"/>
                    </a:lnTo>
                    <a:close/>
                    <a:moveTo>
                      <a:pt x="1767743" y="1030548"/>
                    </a:moveTo>
                    <a:lnTo>
                      <a:pt x="1756894" y="1024271"/>
                    </a:lnTo>
                    <a:lnTo>
                      <a:pt x="1762618" y="1014326"/>
                    </a:lnTo>
                    <a:lnTo>
                      <a:pt x="1773486" y="1020556"/>
                    </a:lnTo>
                    <a:lnTo>
                      <a:pt x="1767743" y="1030548"/>
                    </a:lnTo>
                    <a:close/>
                    <a:moveTo>
                      <a:pt x="1746035" y="1018004"/>
                    </a:moveTo>
                    <a:lnTo>
                      <a:pt x="1735196" y="1011736"/>
                    </a:lnTo>
                    <a:lnTo>
                      <a:pt x="1740920" y="1001773"/>
                    </a:lnTo>
                    <a:lnTo>
                      <a:pt x="1751789" y="1008021"/>
                    </a:lnTo>
                    <a:lnTo>
                      <a:pt x="1746035" y="1018004"/>
                    </a:lnTo>
                    <a:close/>
                    <a:moveTo>
                      <a:pt x="1724357" y="1005487"/>
                    </a:moveTo>
                    <a:lnTo>
                      <a:pt x="1713488" y="999191"/>
                    </a:lnTo>
                    <a:lnTo>
                      <a:pt x="1719241" y="989266"/>
                    </a:lnTo>
                    <a:lnTo>
                      <a:pt x="1730081" y="995543"/>
                    </a:lnTo>
                    <a:lnTo>
                      <a:pt x="1724357" y="1005487"/>
                    </a:lnTo>
                    <a:close/>
                    <a:moveTo>
                      <a:pt x="1702640" y="992971"/>
                    </a:moveTo>
                    <a:lnTo>
                      <a:pt x="1691819" y="986723"/>
                    </a:lnTo>
                    <a:lnTo>
                      <a:pt x="1697553" y="976732"/>
                    </a:lnTo>
                    <a:lnTo>
                      <a:pt x="1708393" y="982980"/>
                    </a:lnTo>
                    <a:lnTo>
                      <a:pt x="1702640" y="992971"/>
                    </a:lnTo>
                    <a:close/>
                    <a:moveTo>
                      <a:pt x="1680951" y="980446"/>
                    </a:moveTo>
                    <a:lnTo>
                      <a:pt x="1670112" y="974169"/>
                    </a:lnTo>
                    <a:lnTo>
                      <a:pt x="1675865" y="964225"/>
                    </a:lnTo>
                    <a:lnTo>
                      <a:pt x="1686685" y="970464"/>
                    </a:lnTo>
                    <a:lnTo>
                      <a:pt x="1680951" y="980446"/>
                    </a:lnTo>
                    <a:close/>
                    <a:moveTo>
                      <a:pt x="1659263" y="967930"/>
                    </a:moveTo>
                    <a:lnTo>
                      <a:pt x="1648414" y="961663"/>
                    </a:lnTo>
                    <a:lnTo>
                      <a:pt x="1654167" y="951738"/>
                    </a:lnTo>
                    <a:lnTo>
                      <a:pt x="1665016" y="957948"/>
                    </a:lnTo>
                    <a:lnTo>
                      <a:pt x="1659263" y="967930"/>
                    </a:lnTo>
                    <a:close/>
                    <a:moveTo>
                      <a:pt x="1637584" y="955405"/>
                    </a:moveTo>
                    <a:lnTo>
                      <a:pt x="1626725" y="949137"/>
                    </a:lnTo>
                    <a:lnTo>
                      <a:pt x="1632488" y="939184"/>
                    </a:lnTo>
                    <a:lnTo>
                      <a:pt x="1643327" y="945432"/>
                    </a:lnTo>
                    <a:lnTo>
                      <a:pt x="1637584" y="955405"/>
                    </a:lnTo>
                    <a:close/>
                    <a:moveTo>
                      <a:pt x="1615876" y="942880"/>
                    </a:moveTo>
                    <a:lnTo>
                      <a:pt x="1605008" y="936584"/>
                    </a:lnTo>
                    <a:lnTo>
                      <a:pt x="1610800" y="926659"/>
                    </a:lnTo>
                    <a:lnTo>
                      <a:pt x="1621639" y="932936"/>
                    </a:lnTo>
                    <a:lnTo>
                      <a:pt x="1615876" y="942880"/>
                    </a:lnTo>
                    <a:close/>
                    <a:moveTo>
                      <a:pt x="1594207" y="930364"/>
                    </a:moveTo>
                    <a:lnTo>
                      <a:pt x="1583339" y="924106"/>
                    </a:lnTo>
                    <a:lnTo>
                      <a:pt x="1589092" y="914133"/>
                    </a:lnTo>
                    <a:lnTo>
                      <a:pt x="1599951" y="920372"/>
                    </a:lnTo>
                    <a:lnTo>
                      <a:pt x="1594207" y="930364"/>
                    </a:lnTo>
                    <a:close/>
                    <a:moveTo>
                      <a:pt x="1572518" y="917820"/>
                    </a:moveTo>
                    <a:lnTo>
                      <a:pt x="1561689" y="911609"/>
                    </a:lnTo>
                    <a:lnTo>
                      <a:pt x="1567413" y="901608"/>
                    </a:lnTo>
                    <a:lnTo>
                      <a:pt x="1578272" y="907856"/>
                    </a:lnTo>
                    <a:lnTo>
                      <a:pt x="1572518" y="917820"/>
                    </a:lnTo>
                    <a:close/>
                    <a:moveTo>
                      <a:pt x="1550811" y="905294"/>
                    </a:moveTo>
                    <a:lnTo>
                      <a:pt x="1539962" y="899017"/>
                    </a:lnTo>
                    <a:lnTo>
                      <a:pt x="1545734" y="889102"/>
                    </a:lnTo>
                    <a:lnTo>
                      <a:pt x="1556545" y="895379"/>
                    </a:lnTo>
                    <a:lnTo>
                      <a:pt x="1550811" y="905294"/>
                    </a:lnTo>
                    <a:close/>
                    <a:moveTo>
                      <a:pt x="1529104" y="892778"/>
                    </a:moveTo>
                    <a:lnTo>
                      <a:pt x="1518302" y="886549"/>
                    </a:lnTo>
                    <a:lnTo>
                      <a:pt x="1524036" y="876576"/>
                    </a:lnTo>
                    <a:lnTo>
                      <a:pt x="1534876" y="882825"/>
                    </a:lnTo>
                    <a:lnTo>
                      <a:pt x="1529104" y="892778"/>
                    </a:lnTo>
                    <a:close/>
                    <a:moveTo>
                      <a:pt x="1507453" y="880262"/>
                    </a:moveTo>
                    <a:lnTo>
                      <a:pt x="1496595" y="874004"/>
                    </a:lnTo>
                    <a:lnTo>
                      <a:pt x="1502348" y="864041"/>
                    </a:lnTo>
                    <a:lnTo>
                      <a:pt x="1513187" y="870271"/>
                    </a:lnTo>
                    <a:lnTo>
                      <a:pt x="1507453" y="880262"/>
                    </a:lnTo>
                    <a:close/>
                    <a:moveTo>
                      <a:pt x="1485755" y="867737"/>
                    </a:moveTo>
                    <a:lnTo>
                      <a:pt x="1474897" y="861450"/>
                    </a:lnTo>
                    <a:lnTo>
                      <a:pt x="1480640" y="851516"/>
                    </a:lnTo>
                    <a:lnTo>
                      <a:pt x="1491499" y="857774"/>
                    </a:lnTo>
                    <a:lnTo>
                      <a:pt x="1485755" y="867737"/>
                    </a:lnTo>
                    <a:close/>
                    <a:moveTo>
                      <a:pt x="1464076" y="855221"/>
                    </a:moveTo>
                    <a:lnTo>
                      <a:pt x="1453218" y="848982"/>
                    </a:lnTo>
                    <a:lnTo>
                      <a:pt x="1458942" y="839019"/>
                    </a:lnTo>
                    <a:lnTo>
                      <a:pt x="1469791" y="845248"/>
                    </a:lnTo>
                    <a:lnTo>
                      <a:pt x="1464076" y="855221"/>
                    </a:lnTo>
                    <a:close/>
                    <a:moveTo>
                      <a:pt x="1442350" y="842686"/>
                    </a:moveTo>
                    <a:lnTo>
                      <a:pt x="1431520" y="836419"/>
                    </a:lnTo>
                    <a:lnTo>
                      <a:pt x="1437254" y="826494"/>
                    </a:lnTo>
                    <a:lnTo>
                      <a:pt x="1448160" y="832761"/>
                    </a:lnTo>
                    <a:lnTo>
                      <a:pt x="1442350" y="842686"/>
                    </a:lnTo>
                    <a:close/>
                    <a:moveTo>
                      <a:pt x="1420680" y="830170"/>
                    </a:moveTo>
                    <a:lnTo>
                      <a:pt x="1409831" y="823950"/>
                    </a:lnTo>
                    <a:lnTo>
                      <a:pt x="1415556" y="813930"/>
                    </a:lnTo>
                    <a:lnTo>
                      <a:pt x="1426434" y="820207"/>
                    </a:lnTo>
                    <a:lnTo>
                      <a:pt x="1420680" y="830170"/>
                    </a:lnTo>
                    <a:close/>
                    <a:moveTo>
                      <a:pt x="1399002" y="817636"/>
                    </a:moveTo>
                    <a:lnTo>
                      <a:pt x="1388172" y="811406"/>
                    </a:lnTo>
                    <a:lnTo>
                      <a:pt x="1393868" y="801414"/>
                    </a:lnTo>
                    <a:lnTo>
                      <a:pt x="1404726" y="807653"/>
                    </a:lnTo>
                    <a:lnTo>
                      <a:pt x="1399002" y="817636"/>
                    </a:lnTo>
                    <a:close/>
                    <a:moveTo>
                      <a:pt x="1377275" y="805100"/>
                    </a:moveTo>
                    <a:lnTo>
                      <a:pt x="1366455" y="798843"/>
                    </a:lnTo>
                    <a:lnTo>
                      <a:pt x="1372208" y="788927"/>
                    </a:lnTo>
                    <a:lnTo>
                      <a:pt x="1383057" y="795185"/>
                    </a:lnTo>
                    <a:lnTo>
                      <a:pt x="1377275" y="805100"/>
                    </a:lnTo>
                    <a:close/>
                    <a:moveTo>
                      <a:pt x="1355615" y="792613"/>
                    </a:moveTo>
                    <a:lnTo>
                      <a:pt x="1344776" y="786356"/>
                    </a:lnTo>
                    <a:lnTo>
                      <a:pt x="1350510" y="776392"/>
                    </a:lnTo>
                    <a:lnTo>
                      <a:pt x="1361387" y="782641"/>
                    </a:lnTo>
                    <a:lnTo>
                      <a:pt x="1355615" y="792613"/>
                    </a:lnTo>
                    <a:close/>
                    <a:moveTo>
                      <a:pt x="1333946" y="780097"/>
                    </a:moveTo>
                    <a:lnTo>
                      <a:pt x="1323097" y="773820"/>
                    </a:lnTo>
                    <a:lnTo>
                      <a:pt x="1328840" y="763848"/>
                    </a:lnTo>
                    <a:lnTo>
                      <a:pt x="1339680" y="770125"/>
                    </a:lnTo>
                    <a:lnTo>
                      <a:pt x="1333946" y="780097"/>
                    </a:lnTo>
                    <a:close/>
                    <a:moveTo>
                      <a:pt x="1312238" y="767562"/>
                    </a:moveTo>
                    <a:lnTo>
                      <a:pt x="1301399" y="761276"/>
                    </a:lnTo>
                    <a:lnTo>
                      <a:pt x="1307133" y="751341"/>
                    </a:lnTo>
                    <a:lnTo>
                      <a:pt x="1317991" y="757618"/>
                    </a:lnTo>
                    <a:lnTo>
                      <a:pt x="1312238" y="767562"/>
                    </a:lnTo>
                    <a:close/>
                    <a:moveTo>
                      <a:pt x="1290559" y="755018"/>
                    </a:moveTo>
                    <a:lnTo>
                      <a:pt x="1279720" y="748789"/>
                    </a:lnTo>
                    <a:lnTo>
                      <a:pt x="1285426" y="738787"/>
                    </a:lnTo>
                    <a:lnTo>
                      <a:pt x="1296284" y="745055"/>
                    </a:lnTo>
                    <a:lnTo>
                      <a:pt x="1290559" y="755018"/>
                    </a:lnTo>
                    <a:close/>
                    <a:moveTo>
                      <a:pt x="1268861" y="742493"/>
                    </a:moveTo>
                    <a:lnTo>
                      <a:pt x="1258003" y="736263"/>
                    </a:lnTo>
                    <a:lnTo>
                      <a:pt x="1263756" y="726291"/>
                    </a:lnTo>
                    <a:lnTo>
                      <a:pt x="1274615" y="732548"/>
                    </a:lnTo>
                    <a:lnTo>
                      <a:pt x="1268861" y="742493"/>
                    </a:lnTo>
                    <a:close/>
                    <a:moveTo>
                      <a:pt x="1247163" y="729996"/>
                    </a:moveTo>
                    <a:lnTo>
                      <a:pt x="1236296" y="723748"/>
                    </a:lnTo>
                    <a:lnTo>
                      <a:pt x="1242049" y="713775"/>
                    </a:lnTo>
                    <a:lnTo>
                      <a:pt x="1252907" y="720023"/>
                    </a:lnTo>
                    <a:lnTo>
                      <a:pt x="1247163" y="729996"/>
                    </a:lnTo>
                    <a:close/>
                    <a:moveTo>
                      <a:pt x="1225475" y="717452"/>
                    </a:moveTo>
                    <a:lnTo>
                      <a:pt x="1214626" y="711222"/>
                    </a:lnTo>
                    <a:lnTo>
                      <a:pt x="1220379" y="701259"/>
                    </a:lnTo>
                    <a:lnTo>
                      <a:pt x="1231209" y="707507"/>
                    </a:lnTo>
                    <a:lnTo>
                      <a:pt x="1225475" y="717452"/>
                    </a:lnTo>
                    <a:close/>
                    <a:moveTo>
                      <a:pt x="1203777" y="704935"/>
                    </a:moveTo>
                    <a:lnTo>
                      <a:pt x="1192919" y="698678"/>
                    </a:lnTo>
                    <a:lnTo>
                      <a:pt x="1198710" y="688724"/>
                    </a:lnTo>
                    <a:lnTo>
                      <a:pt x="1209530" y="694991"/>
                    </a:lnTo>
                    <a:lnTo>
                      <a:pt x="1203777" y="704935"/>
                    </a:lnTo>
                    <a:close/>
                    <a:moveTo>
                      <a:pt x="1182098" y="692429"/>
                    </a:moveTo>
                    <a:lnTo>
                      <a:pt x="1171259" y="686181"/>
                    </a:lnTo>
                    <a:lnTo>
                      <a:pt x="1176993" y="676199"/>
                    </a:lnTo>
                    <a:lnTo>
                      <a:pt x="1187813" y="682457"/>
                    </a:lnTo>
                    <a:lnTo>
                      <a:pt x="1182098" y="692429"/>
                    </a:lnTo>
                    <a:close/>
                    <a:moveTo>
                      <a:pt x="1160448" y="679904"/>
                    </a:moveTo>
                    <a:lnTo>
                      <a:pt x="1149580" y="673655"/>
                    </a:lnTo>
                    <a:lnTo>
                      <a:pt x="1155314" y="663673"/>
                    </a:lnTo>
                    <a:lnTo>
                      <a:pt x="1166144" y="669950"/>
                    </a:lnTo>
                    <a:lnTo>
                      <a:pt x="1160448" y="679904"/>
                    </a:lnTo>
                    <a:close/>
                    <a:moveTo>
                      <a:pt x="1138712" y="667388"/>
                    </a:moveTo>
                    <a:lnTo>
                      <a:pt x="1127892" y="661102"/>
                    </a:lnTo>
                    <a:lnTo>
                      <a:pt x="1133635" y="651157"/>
                    </a:lnTo>
                    <a:lnTo>
                      <a:pt x="1144475" y="657434"/>
                    </a:lnTo>
                    <a:lnTo>
                      <a:pt x="1138712" y="667388"/>
                    </a:lnTo>
                    <a:close/>
                    <a:moveTo>
                      <a:pt x="1117014" y="654882"/>
                    </a:moveTo>
                    <a:lnTo>
                      <a:pt x="1106165" y="648624"/>
                    </a:lnTo>
                    <a:lnTo>
                      <a:pt x="1111918" y="638623"/>
                    </a:lnTo>
                    <a:lnTo>
                      <a:pt x="1122777" y="644861"/>
                    </a:lnTo>
                    <a:lnTo>
                      <a:pt x="1117014" y="654882"/>
                    </a:lnTo>
                    <a:close/>
                    <a:moveTo>
                      <a:pt x="1095364" y="642347"/>
                    </a:moveTo>
                    <a:lnTo>
                      <a:pt x="1084486" y="636070"/>
                    </a:lnTo>
                    <a:lnTo>
                      <a:pt x="1090239" y="626087"/>
                    </a:lnTo>
                    <a:lnTo>
                      <a:pt x="1101098" y="632374"/>
                    </a:lnTo>
                    <a:lnTo>
                      <a:pt x="1095364" y="642347"/>
                    </a:lnTo>
                    <a:close/>
                    <a:moveTo>
                      <a:pt x="1073656" y="629821"/>
                    </a:moveTo>
                    <a:lnTo>
                      <a:pt x="1062788" y="623554"/>
                    </a:lnTo>
                    <a:lnTo>
                      <a:pt x="1068541" y="613610"/>
                    </a:lnTo>
                    <a:lnTo>
                      <a:pt x="1079390" y="619840"/>
                    </a:lnTo>
                    <a:lnTo>
                      <a:pt x="1073656" y="629821"/>
                    </a:lnTo>
                    <a:close/>
                    <a:moveTo>
                      <a:pt x="1051968" y="617305"/>
                    </a:moveTo>
                    <a:lnTo>
                      <a:pt x="1041100" y="611028"/>
                    </a:lnTo>
                    <a:lnTo>
                      <a:pt x="1046824" y="601075"/>
                    </a:lnTo>
                    <a:lnTo>
                      <a:pt x="1057702" y="607323"/>
                    </a:lnTo>
                    <a:lnTo>
                      <a:pt x="1051968" y="617305"/>
                    </a:lnTo>
                    <a:close/>
                    <a:moveTo>
                      <a:pt x="1030260" y="604771"/>
                    </a:moveTo>
                    <a:lnTo>
                      <a:pt x="1019402" y="598503"/>
                    </a:lnTo>
                    <a:lnTo>
                      <a:pt x="1025174" y="588559"/>
                    </a:lnTo>
                    <a:lnTo>
                      <a:pt x="1036023" y="594827"/>
                    </a:lnTo>
                    <a:lnTo>
                      <a:pt x="1030260" y="604771"/>
                    </a:lnTo>
                    <a:close/>
                    <a:moveTo>
                      <a:pt x="1008581" y="592264"/>
                    </a:moveTo>
                    <a:lnTo>
                      <a:pt x="997723" y="585988"/>
                    </a:lnTo>
                    <a:lnTo>
                      <a:pt x="1003514" y="576034"/>
                    </a:lnTo>
                    <a:lnTo>
                      <a:pt x="1014325" y="582273"/>
                    </a:lnTo>
                    <a:lnTo>
                      <a:pt x="1008581" y="592264"/>
                    </a:lnTo>
                    <a:close/>
                    <a:moveTo>
                      <a:pt x="986912" y="579739"/>
                    </a:moveTo>
                    <a:lnTo>
                      <a:pt x="976034" y="573452"/>
                    </a:lnTo>
                    <a:lnTo>
                      <a:pt x="981787" y="563499"/>
                    </a:lnTo>
                    <a:lnTo>
                      <a:pt x="992617" y="569757"/>
                    </a:lnTo>
                    <a:lnTo>
                      <a:pt x="986912" y="579739"/>
                    </a:lnTo>
                    <a:close/>
                    <a:moveTo>
                      <a:pt x="965176" y="567194"/>
                    </a:moveTo>
                    <a:lnTo>
                      <a:pt x="954327" y="560918"/>
                    </a:lnTo>
                    <a:lnTo>
                      <a:pt x="960099" y="550973"/>
                    </a:lnTo>
                    <a:lnTo>
                      <a:pt x="970958" y="557279"/>
                    </a:lnTo>
                    <a:lnTo>
                      <a:pt x="965176" y="567194"/>
                    </a:lnTo>
                    <a:close/>
                    <a:moveTo>
                      <a:pt x="943526" y="554679"/>
                    </a:moveTo>
                    <a:lnTo>
                      <a:pt x="932696" y="548411"/>
                    </a:lnTo>
                    <a:lnTo>
                      <a:pt x="938411" y="538458"/>
                    </a:lnTo>
                    <a:lnTo>
                      <a:pt x="949279" y="544716"/>
                    </a:lnTo>
                    <a:lnTo>
                      <a:pt x="943526" y="554679"/>
                    </a:lnTo>
                    <a:close/>
                    <a:moveTo>
                      <a:pt x="921837" y="542154"/>
                    </a:moveTo>
                    <a:lnTo>
                      <a:pt x="910979" y="535895"/>
                    </a:lnTo>
                    <a:lnTo>
                      <a:pt x="916722" y="525923"/>
                    </a:lnTo>
                    <a:lnTo>
                      <a:pt x="927590" y="532152"/>
                    </a:lnTo>
                    <a:lnTo>
                      <a:pt x="921837" y="542154"/>
                    </a:lnTo>
                    <a:close/>
                    <a:moveTo>
                      <a:pt x="900111" y="529618"/>
                    </a:moveTo>
                    <a:lnTo>
                      <a:pt x="889300" y="523361"/>
                    </a:lnTo>
                    <a:lnTo>
                      <a:pt x="895034" y="513436"/>
                    </a:lnTo>
                    <a:lnTo>
                      <a:pt x="905883" y="519703"/>
                    </a:lnTo>
                    <a:lnTo>
                      <a:pt x="900111" y="529618"/>
                    </a:lnTo>
                    <a:close/>
                    <a:moveTo>
                      <a:pt x="878460" y="517121"/>
                    </a:moveTo>
                    <a:lnTo>
                      <a:pt x="867611" y="510864"/>
                    </a:lnTo>
                    <a:lnTo>
                      <a:pt x="873355" y="500891"/>
                    </a:lnTo>
                    <a:lnTo>
                      <a:pt x="884185" y="507130"/>
                    </a:lnTo>
                    <a:lnTo>
                      <a:pt x="878460" y="517121"/>
                    </a:lnTo>
                    <a:close/>
                    <a:moveTo>
                      <a:pt x="856753" y="504587"/>
                    </a:moveTo>
                    <a:lnTo>
                      <a:pt x="845913" y="498300"/>
                    </a:lnTo>
                    <a:lnTo>
                      <a:pt x="851667" y="488385"/>
                    </a:lnTo>
                    <a:lnTo>
                      <a:pt x="862506" y="494652"/>
                    </a:lnTo>
                    <a:lnTo>
                      <a:pt x="856753" y="504587"/>
                    </a:lnTo>
                    <a:close/>
                    <a:moveTo>
                      <a:pt x="835045" y="492080"/>
                    </a:moveTo>
                    <a:lnTo>
                      <a:pt x="824225" y="485823"/>
                    </a:lnTo>
                    <a:lnTo>
                      <a:pt x="829959" y="475821"/>
                    </a:lnTo>
                    <a:lnTo>
                      <a:pt x="840798" y="482089"/>
                    </a:lnTo>
                    <a:lnTo>
                      <a:pt x="835045" y="492080"/>
                    </a:lnTo>
                    <a:close/>
                    <a:moveTo>
                      <a:pt x="813376" y="479546"/>
                    </a:moveTo>
                    <a:lnTo>
                      <a:pt x="802527" y="473278"/>
                    </a:lnTo>
                    <a:lnTo>
                      <a:pt x="808261" y="463315"/>
                    </a:lnTo>
                    <a:lnTo>
                      <a:pt x="819129" y="469592"/>
                    </a:lnTo>
                    <a:lnTo>
                      <a:pt x="813376" y="479546"/>
                    </a:lnTo>
                    <a:close/>
                    <a:moveTo>
                      <a:pt x="791659" y="467010"/>
                    </a:moveTo>
                    <a:lnTo>
                      <a:pt x="780829" y="460753"/>
                    </a:lnTo>
                    <a:lnTo>
                      <a:pt x="786601" y="450799"/>
                    </a:lnTo>
                    <a:lnTo>
                      <a:pt x="797460" y="457095"/>
                    </a:lnTo>
                    <a:lnTo>
                      <a:pt x="791659" y="467010"/>
                    </a:lnTo>
                    <a:close/>
                    <a:moveTo>
                      <a:pt x="770018" y="454504"/>
                    </a:moveTo>
                    <a:lnTo>
                      <a:pt x="759160" y="448266"/>
                    </a:lnTo>
                    <a:lnTo>
                      <a:pt x="764865" y="438274"/>
                    </a:lnTo>
                    <a:lnTo>
                      <a:pt x="775733" y="444541"/>
                    </a:lnTo>
                    <a:lnTo>
                      <a:pt x="770018" y="454504"/>
                    </a:lnTo>
                    <a:close/>
                    <a:moveTo>
                      <a:pt x="748320" y="441988"/>
                    </a:moveTo>
                    <a:lnTo>
                      <a:pt x="737481" y="435730"/>
                    </a:lnTo>
                    <a:lnTo>
                      <a:pt x="743224" y="425729"/>
                    </a:lnTo>
                    <a:lnTo>
                      <a:pt x="754092" y="431987"/>
                    </a:lnTo>
                    <a:lnTo>
                      <a:pt x="748320" y="441988"/>
                    </a:lnTo>
                    <a:close/>
                    <a:moveTo>
                      <a:pt x="726622" y="429425"/>
                    </a:moveTo>
                    <a:lnTo>
                      <a:pt x="715764" y="423148"/>
                    </a:lnTo>
                    <a:lnTo>
                      <a:pt x="721507" y="413232"/>
                    </a:lnTo>
                    <a:lnTo>
                      <a:pt x="732385" y="419500"/>
                    </a:lnTo>
                    <a:lnTo>
                      <a:pt x="726622" y="429425"/>
                    </a:lnTo>
                    <a:close/>
                    <a:moveTo>
                      <a:pt x="704924" y="416928"/>
                    </a:moveTo>
                    <a:lnTo>
                      <a:pt x="694085" y="410680"/>
                    </a:lnTo>
                    <a:lnTo>
                      <a:pt x="699828" y="400717"/>
                    </a:lnTo>
                    <a:lnTo>
                      <a:pt x="710658" y="406975"/>
                    </a:lnTo>
                    <a:lnTo>
                      <a:pt x="704924" y="416928"/>
                    </a:lnTo>
                    <a:close/>
                    <a:moveTo>
                      <a:pt x="683245" y="404403"/>
                    </a:moveTo>
                    <a:lnTo>
                      <a:pt x="672377" y="398136"/>
                    </a:lnTo>
                    <a:lnTo>
                      <a:pt x="678130" y="388163"/>
                    </a:lnTo>
                    <a:lnTo>
                      <a:pt x="688989" y="394440"/>
                    </a:lnTo>
                    <a:lnTo>
                      <a:pt x="683245" y="404403"/>
                    </a:lnTo>
                    <a:close/>
                    <a:moveTo>
                      <a:pt x="661528" y="391877"/>
                    </a:moveTo>
                    <a:lnTo>
                      <a:pt x="650708" y="385648"/>
                    </a:lnTo>
                    <a:lnTo>
                      <a:pt x="656461" y="375656"/>
                    </a:lnTo>
                    <a:lnTo>
                      <a:pt x="667282" y="381914"/>
                    </a:lnTo>
                    <a:lnTo>
                      <a:pt x="661528" y="391877"/>
                    </a:lnTo>
                    <a:close/>
                    <a:moveTo>
                      <a:pt x="639859" y="379362"/>
                    </a:moveTo>
                    <a:lnTo>
                      <a:pt x="629001" y="373113"/>
                    </a:lnTo>
                    <a:lnTo>
                      <a:pt x="634754" y="363150"/>
                    </a:lnTo>
                    <a:lnTo>
                      <a:pt x="645584" y="369379"/>
                    </a:lnTo>
                    <a:lnTo>
                      <a:pt x="639859" y="379362"/>
                    </a:lnTo>
                    <a:close/>
                    <a:moveTo>
                      <a:pt x="618152" y="366826"/>
                    </a:moveTo>
                    <a:lnTo>
                      <a:pt x="607331" y="360578"/>
                    </a:lnTo>
                    <a:lnTo>
                      <a:pt x="613056" y="350625"/>
                    </a:lnTo>
                    <a:lnTo>
                      <a:pt x="623924" y="356892"/>
                    </a:lnTo>
                    <a:lnTo>
                      <a:pt x="618152" y="366826"/>
                    </a:lnTo>
                    <a:close/>
                    <a:moveTo>
                      <a:pt x="596473" y="354311"/>
                    </a:moveTo>
                    <a:lnTo>
                      <a:pt x="585624" y="348082"/>
                    </a:lnTo>
                    <a:lnTo>
                      <a:pt x="591377" y="338118"/>
                    </a:lnTo>
                    <a:lnTo>
                      <a:pt x="602216" y="344357"/>
                    </a:lnTo>
                    <a:lnTo>
                      <a:pt x="596473" y="354311"/>
                    </a:lnTo>
                    <a:close/>
                    <a:moveTo>
                      <a:pt x="574803" y="341814"/>
                    </a:moveTo>
                    <a:lnTo>
                      <a:pt x="563945" y="335546"/>
                    </a:lnTo>
                    <a:lnTo>
                      <a:pt x="569679" y="325564"/>
                    </a:lnTo>
                    <a:lnTo>
                      <a:pt x="580537" y="331822"/>
                    </a:lnTo>
                    <a:lnTo>
                      <a:pt x="574803" y="341814"/>
                    </a:lnTo>
                    <a:close/>
                    <a:moveTo>
                      <a:pt x="553077" y="329260"/>
                    </a:moveTo>
                    <a:lnTo>
                      <a:pt x="542228" y="322973"/>
                    </a:lnTo>
                    <a:lnTo>
                      <a:pt x="548000" y="313048"/>
                    </a:lnTo>
                    <a:lnTo>
                      <a:pt x="558839" y="319335"/>
                    </a:lnTo>
                    <a:lnTo>
                      <a:pt x="553077" y="329260"/>
                    </a:lnTo>
                    <a:close/>
                    <a:moveTo>
                      <a:pt x="531426" y="316773"/>
                    </a:moveTo>
                    <a:lnTo>
                      <a:pt x="520577" y="310496"/>
                    </a:lnTo>
                    <a:lnTo>
                      <a:pt x="526331" y="300542"/>
                    </a:lnTo>
                    <a:lnTo>
                      <a:pt x="537160" y="306771"/>
                    </a:lnTo>
                    <a:lnTo>
                      <a:pt x="531426" y="316773"/>
                    </a:lnTo>
                    <a:close/>
                    <a:moveTo>
                      <a:pt x="509738" y="304209"/>
                    </a:moveTo>
                    <a:lnTo>
                      <a:pt x="498879" y="297952"/>
                    </a:lnTo>
                    <a:lnTo>
                      <a:pt x="504623" y="287988"/>
                    </a:lnTo>
                    <a:lnTo>
                      <a:pt x="515482" y="294274"/>
                    </a:lnTo>
                    <a:lnTo>
                      <a:pt x="509738" y="304209"/>
                    </a:lnTo>
                    <a:close/>
                    <a:moveTo>
                      <a:pt x="488021" y="291703"/>
                    </a:moveTo>
                    <a:lnTo>
                      <a:pt x="477201" y="285455"/>
                    </a:lnTo>
                    <a:lnTo>
                      <a:pt x="482906" y="275491"/>
                    </a:lnTo>
                    <a:lnTo>
                      <a:pt x="493764" y="281730"/>
                    </a:lnTo>
                    <a:lnTo>
                      <a:pt x="488021" y="291703"/>
                    </a:lnTo>
                    <a:close/>
                    <a:moveTo>
                      <a:pt x="466342" y="279197"/>
                    </a:moveTo>
                    <a:lnTo>
                      <a:pt x="455484" y="272929"/>
                    </a:lnTo>
                    <a:lnTo>
                      <a:pt x="461227" y="262957"/>
                    </a:lnTo>
                    <a:lnTo>
                      <a:pt x="472076" y="269234"/>
                    </a:lnTo>
                    <a:lnTo>
                      <a:pt x="466342" y="279197"/>
                    </a:lnTo>
                    <a:close/>
                    <a:moveTo>
                      <a:pt x="444654" y="266652"/>
                    </a:moveTo>
                    <a:lnTo>
                      <a:pt x="433795" y="260395"/>
                    </a:lnTo>
                    <a:lnTo>
                      <a:pt x="439567" y="250460"/>
                    </a:lnTo>
                    <a:lnTo>
                      <a:pt x="450388" y="256708"/>
                    </a:lnTo>
                    <a:lnTo>
                      <a:pt x="444654" y="266652"/>
                    </a:lnTo>
                    <a:close/>
                    <a:moveTo>
                      <a:pt x="422965" y="254165"/>
                    </a:moveTo>
                    <a:lnTo>
                      <a:pt x="412097" y="247898"/>
                    </a:lnTo>
                    <a:lnTo>
                      <a:pt x="417850" y="237925"/>
                    </a:lnTo>
                    <a:lnTo>
                      <a:pt x="428671" y="244164"/>
                    </a:lnTo>
                    <a:lnTo>
                      <a:pt x="422965" y="254165"/>
                    </a:lnTo>
                    <a:close/>
                    <a:moveTo>
                      <a:pt x="401258" y="241611"/>
                    </a:moveTo>
                    <a:lnTo>
                      <a:pt x="390399" y="235372"/>
                    </a:lnTo>
                    <a:lnTo>
                      <a:pt x="396152" y="225409"/>
                    </a:lnTo>
                    <a:lnTo>
                      <a:pt x="406992" y="231648"/>
                    </a:lnTo>
                    <a:lnTo>
                      <a:pt x="401258" y="241611"/>
                    </a:lnTo>
                    <a:close/>
                    <a:moveTo>
                      <a:pt x="379569" y="229095"/>
                    </a:moveTo>
                    <a:lnTo>
                      <a:pt x="368730" y="222799"/>
                    </a:lnTo>
                    <a:lnTo>
                      <a:pt x="374502" y="212893"/>
                    </a:lnTo>
                    <a:lnTo>
                      <a:pt x="385351" y="219141"/>
                    </a:lnTo>
                    <a:lnTo>
                      <a:pt x="379569" y="229095"/>
                    </a:lnTo>
                    <a:close/>
                    <a:moveTo>
                      <a:pt x="357909" y="216589"/>
                    </a:moveTo>
                    <a:lnTo>
                      <a:pt x="347051" y="210350"/>
                    </a:lnTo>
                    <a:lnTo>
                      <a:pt x="352795" y="200349"/>
                    </a:lnTo>
                    <a:lnTo>
                      <a:pt x="363634" y="206578"/>
                    </a:lnTo>
                    <a:lnTo>
                      <a:pt x="357909" y="216589"/>
                    </a:lnTo>
                    <a:close/>
                    <a:moveTo>
                      <a:pt x="336183" y="204045"/>
                    </a:moveTo>
                    <a:lnTo>
                      <a:pt x="325372" y="197777"/>
                    </a:lnTo>
                    <a:lnTo>
                      <a:pt x="331125" y="187823"/>
                    </a:lnTo>
                    <a:lnTo>
                      <a:pt x="341946" y="194072"/>
                    </a:lnTo>
                    <a:lnTo>
                      <a:pt x="336183" y="204045"/>
                    </a:lnTo>
                    <a:close/>
                    <a:moveTo>
                      <a:pt x="314504" y="191509"/>
                    </a:moveTo>
                    <a:lnTo>
                      <a:pt x="303665" y="185242"/>
                    </a:lnTo>
                    <a:lnTo>
                      <a:pt x="309408" y="175307"/>
                    </a:lnTo>
                    <a:lnTo>
                      <a:pt x="320276" y="181566"/>
                    </a:lnTo>
                    <a:lnTo>
                      <a:pt x="314504" y="191509"/>
                    </a:lnTo>
                    <a:close/>
                    <a:moveTo>
                      <a:pt x="292816" y="179003"/>
                    </a:moveTo>
                    <a:lnTo>
                      <a:pt x="281986" y="172764"/>
                    </a:lnTo>
                    <a:lnTo>
                      <a:pt x="287729" y="162773"/>
                    </a:lnTo>
                    <a:lnTo>
                      <a:pt x="298569" y="169030"/>
                    </a:lnTo>
                    <a:lnTo>
                      <a:pt x="292816" y="179003"/>
                    </a:lnTo>
                    <a:close/>
                    <a:moveTo>
                      <a:pt x="271127" y="166468"/>
                    </a:moveTo>
                    <a:lnTo>
                      <a:pt x="260288" y="160201"/>
                    </a:lnTo>
                    <a:lnTo>
                      <a:pt x="266022" y="150247"/>
                    </a:lnTo>
                    <a:lnTo>
                      <a:pt x="276880" y="156553"/>
                    </a:lnTo>
                    <a:lnTo>
                      <a:pt x="271127" y="166468"/>
                    </a:lnTo>
                    <a:close/>
                    <a:moveTo>
                      <a:pt x="249448" y="153981"/>
                    </a:moveTo>
                    <a:lnTo>
                      <a:pt x="238599" y="147723"/>
                    </a:lnTo>
                    <a:lnTo>
                      <a:pt x="244352" y="137741"/>
                    </a:lnTo>
                    <a:lnTo>
                      <a:pt x="255163" y="143980"/>
                    </a:lnTo>
                    <a:lnTo>
                      <a:pt x="249448" y="153981"/>
                    </a:lnTo>
                    <a:close/>
                    <a:moveTo>
                      <a:pt x="227741" y="141446"/>
                    </a:moveTo>
                    <a:lnTo>
                      <a:pt x="216901" y="135188"/>
                    </a:lnTo>
                    <a:lnTo>
                      <a:pt x="222626" y="125206"/>
                    </a:lnTo>
                    <a:lnTo>
                      <a:pt x="233484" y="131445"/>
                    </a:lnTo>
                    <a:lnTo>
                      <a:pt x="227741" y="141446"/>
                    </a:lnTo>
                    <a:close/>
                    <a:moveTo>
                      <a:pt x="206062" y="128911"/>
                    </a:moveTo>
                    <a:lnTo>
                      <a:pt x="195222" y="122634"/>
                    </a:lnTo>
                    <a:lnTo>
                      <a:pt x="200976" y="112700"/>
                    </a:lnTo>
                    <a:lnTo>
                      <a:pt x="211806" y="118986"/>
                    </a:lnTo>
                    <a:lnTo>
                      <a:pt x="206062" y="128911"/>
                    </a:lnTo>
                    <a:close/>
                    <a:moveTo>
                      <a:pt x="184364" y="116376"/>
                    </a:moveTo>
                    <a:lnTo>
                      <a:pt x="173496" y="110137"/>
                    </a:lnTo>
                    <a:lnTo>
                      <a:pt x="179268" y="100165"/>
                    </a:lnTo>
                    <a:lnTo>
                      <a:pt x="190088" y="106423"/>
                    </a:lnTo>
                    <a:lnTo>
                      <a:pt x="184364" y="116376"/>
                    </a:lnTo>
                    <a:close/>
                    <a:moveTo>
                      <a:pt x="162695" y="103861"/>
                    </a:moveTo>
                    <a:lnTo>
                      <a:pt x="151827" y="97621"/>
                    </a:lnTo>
                    <a:lnTo>
                      <a:pt x="157580" y="87620"/>
                    </a:lnTo>
                    <a:lnTo>
                      <a:pt x="168448" y="93888"/>
                    </a:lnTo>
                    <a:lnTo>
                      <a:pt x="162695" y="103861"/>
                    </a:lnTo>
                    <a:close/>
                    <a:moveTo>
                      <a:pt x="140978" y="91354"/>
                    </a:moveTo>
                    <a:lnTo>
                      <a:pt x="130138" y="85067"/>
                    </a:lnTo>
                    <a:lnTo>
                      <a:pt x="135891" y="75143"/>
                    </a:lnTo>
                    <a:lnTo>
                      <a:pt x="146759" y="81410"/>
                    </a:lnTo>
                    <a:lnTo>
                      <a:pt x="140978" y="91354"/>
                    </a:lnTo>
                    <a:close/>
                    <a:moveTo>
                      <a:pt x="119318" y="78838"/>
                    </a:moveTo>
                    <a:lnTo>
                      <a:pt x="108459" y="72580"/>
                    </a:lnTo>
                    <a:lnTo>
                      <a:pt x="114212" y="62589"/>
                    </a:lnTo>
                    <a:lnTo>
                      <a:pt x="125061" y="68866"/>
                    </a:lnTo>
                    <a:lnTo>
                      <a:pt x="119318" y="78838"/>
                    </a:lnTo>
                    <a:close/>
                    <a:moveTo>
                      <a:pt x="97603" y="66304"/>
                    </a:moveTo>
                    <a:lnTo>
                      <a:pt x="86792" y="60027"/>
                    </a:lnTo>
                    <a:lnTo>
                      <a:pt x="92526" y="50092"/>
                    </a:lnTo>
                    <a:lnTo>
                      <a:pt x="103375" y="56369"/>
                    </a:lnTo>
                    <a:lnTo>
                      <a:pt x="97603" y="66304"/>
                    </a:lnTo>
                    <a:close/>
                    <a:moveTo>
                      <a:pt x="75933" y="53787"/>
                    </a:moveTo>
                    <a:lnTo>
                      <a:pt x="65094" y="47539"/>
                    </a:lnTo>
                    <a:lnTo>
                      <a:pt x="70818" y="37538"/>
                    </a:lnTo>
                    <a:lnTo>
                      <a:pt x="81677" y="43834"/>
                    </a:lnTo>
                    <a:lnTo>
                      <a:pt x="75933" y="53787"/>
                    </a:lnTo>
                    <a:close/>
                    <a:moveTo>
                      <a:pt x="54235" y="41262"/>
                    </a:moveTo>
                    <a:lnTo>
                      <a:pt x="43396" y="35023"/>
                    </a:lnTo>
                    <a:lnTo>
                      <a:pt x="49130" y="25022"/>
                    </a:lnTo>
                    <a:lnTo>
                      <a:pt x="59988" y="31289"/>
                    </a:lnTo>
                    <a:lnTo>
                      <a:pt x="54235" y="41262"/>
                    </a:lnTo>
                    <a:close/>
                    <a:moveTo>
                      <a:pt x="32575" y="28737"/>
                    </a:moveTo>
                    <a:lnTo>
                      <a:pt x="21717" y="22440"/>
                    </a:lnTo>
                    <a:lnTo>
                      <a:pt x="27461" y="12516"/>
                    </a:lnTo>
                    <a:lnTo>
                      <a:pt x="38271" y="18812"/>
                    </a:lnTo>
                    <a:lnTo>
                      <a:pt x="32575" y="28737"/>
                    </a:lnTo>
                    <a:close/>
                    <a:moveTo>
                      <a:pt x="10868" y="16193"/>
                    </a:moveTo>
                    <a:lnTo>
                      <a:pt x="0" y="9973"/>
                    </a:lnTo>
                    <a:lnTo>
                      <a:pt x="5753" y="0"/>
                    </a:lnTo>
                    <a:lnTo>
                      <a:pt x="16602" y="6239"/>
                    </a:lnTo>
                    <a:lnTo>
                      <a:pt x="10868" y="16193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0" name="Freihandform: Form 2129">
                <a:extLst>
                  <a:ext uri="{FF2B5EF4-FFF2-40B4-BE49-F238E27FC236}">
                    <a16:creationId xmlns:a16="http://schemas.microsoft.com/office/drawing/2014/main" id="{0B2BD770-BB69-4C13-B1F8-5D967A79EE38}"/>
                  </a:ext>
                </a:extLst>
              </p:cNvPr>
              <p:cNvSpPr/>
              <p:nvPr/>
            </p:nvSpPr>
            <p:spPr>
              <a:xfrm>
                <a:off x="3942615" y="5362375"/>
                <a:ext cx="19792" cy="16192"/>
              </a:xfrm>
              <a:custGeom>
                <a:avLst/>
                <a:gdLst>
                  <a:gd name="connsiteX0" fmla="*/ 14030 w 19792"/>
                  <a:gd name="connsiteY0" fmla="*/ 16193 h 16192"/>
                  <a:gd name="connsiteX1" fmla="*/ 0 w 19792"/>
                  <a:gd name="connsiteY1" fmla="*/ 8115 h 16192"/>
                  <a:gd name="connsiteX2" fmla="*/ 14030 w 19792"/>
                  <a:gd name="connsiteY2" fmla="*/ 0 h 16192"/>
                  <a:gd name="connsiteX3" fmla="*/ 16602 w 19792"/>
                  <a:gd name="connsiteY3" fmla="*/ 4372 h 16192"/>
                  <a:gd name="connsiteX4" fmla="*/ 19783 w 19792"/>
                  <a:gd name="connsiteY4" fmla="*/ 6210 h 16192"/>
                  <a:gd name="connsiteX5" fmla="*/ 18726 w 19792"/>
                  <a:gd name="connsiteY5" fmla="*/ 8068 h 16192"/>
                  <a:gd name="connsiteX6" fmla="*/ 19793 w 19792"/>
                  <a:gd name="connsiteY6" fmla="*/ 9906 h 16192"/>
                  <a:gd name="connsiteX7" fmla="*/ 16564 w 19792"/>
                  <a:gd name="connsiteY7" fmla="*/ 11763 h 16192"/>
                  <a:gd name="connsiteX8" fmla="*/ 14030 w 19792"/>
                  <a:gd name="connsiteY8" fmla="*/ 16193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92" h="16192">
                    <a:moveTo>
                      <a:pt x="14030" y="16193"/>
                    </a:moveTo>
                    <a:lnTo>
                      <a:pt x="0" y="8115"/>
                    </a:lnTo>
                    <a:lnTo>
                      <a:pt x="14030" y="0"/>
                    </a:lnTo>
                    <a:lnTo>
                      <a:pt x="16602" y="4372"/>
                    </a:lnTo>
                    <a:lnTo>
                      <a:pt x="19783" y="6210"/>
                    </a:lnTo>
                    <a:lnTo>
                      <a:pt x="18726" y="8068"/>
                    </a:lnTo>
                    <a:lnTo>
                      <a:pt x="19793" y="9906"/>
                    </a:lnTo>
                    <a:lnTo>
                      <a:pt x="16564" y="11763"/>
                    </a:lnTo>
                    <a:lnTo>
                      <a:pt x="14030" y="16193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1" name="Freihandform: Form 2130">
                <a:extLst>
                  <a:ext uri="{FF2B5EF4-FFF2-40B4-BE49-F238E27FC236}">
                    <a16:creationId xmlns:a16="http://schemas.microsoft.com/office/drawing/2014/main" id="{3043DBAB-2496-4A1D-A3CC-5D966AB0E92A}"/>
                  </a:ext>
                </a:extLst>
              </p:cNvPr>
              <p:cNvSpPr/>
              <p:nvPr/>
            </p:nvSpPr>
            <p:spPr>
              <a:xfrm>
                <a:off x="3967487" y="4135174"/>
                <a:ext cx="2120453" cy="1230839"/>
              </a:xfrm>
              <a:custGeom>
                <a:avLst/>
                <a:gdLst>
                  <a:gd name="connsiteX0" fmla="*/ 5753 w 2120453"/>
                  <a:gd name="connsiteY0" fmla="*/ 1230840 h 1230839"/>
                  <a:gd name="connsiteX1" fmla="*/ 0 w 2120453"/>
                  <a:gd name="connsiteY1" fmla="*/ 1220876 h 1230839"/>
                  <a:gd name="connsiteX2" fmla="*/ 10868 w 2120453"/>
                  <a:gd name="connsiteY2" fmla="*/ 1214619 h 1230839"/>
                  <a:gd name="connsiteX3" fmla="*/ 16602 w 2120453"/>
                  <a:gd name="connsiteY3" fmla="*/ 1224639 h 1230839"/>
                  <a:gd name="connsiteX4" fmla="*/ 5753 w 2120453"/>
                  <a:gd name="connsiteY4" fmla="*/ 1230840 h 1230839"/>
                  <a:gd name="connsiteX5" fmla="*/ 27470 w 2120453"/>
                  <a:gd name="connsiteY5" fmla="*/ 1218314 h 1230839"/>
                  <a:gd name="connsiteX6" fmla="*/ 21727 w 2120453"/>
                  <a:gd name="connsiteY6" fmla="*/ 1208360 h 1230839"/>
                  <a:gd name="connsiteX7" fmla="*/ 32585 w 2120453"/>
                  <a:gd name="connsiteY7" fmla="*/ 1202093 h 1230839"/>
                  <a:gd name="connsiteX8" fmla="*/ 38281 w 2120453"/>
                  <a:gd name="connsiteY8" fmla="*/ 1212075 h 1230839"/>
                  <a:gd name="connsiteX9" fmla="*/ 27470 w 2120453"/>
                  <a:gd name="connsiteY9" fmla="*/ 1218314 h 1230839"/>
                  <a:gd name="connsiteX10" fmla="*/ 49139 w 2120453"/>
                  <a:gd name="connsiteY10" fmla="*/ 1205760 h 1230839"/>
                  <a:gd name="connsiteX11" fmla="*/ 43405 w 2120453"/>
                  <a:gd name="connsiteY11" fmla="*/ 1195854 h 1230839"/>
                  <a:gd name="connsiteX12" fmla="*/ 54245 w 2120453"/>
                  <a:gd name="connsiteY12" fmla="*/ 1189587 h 1230839"/>
                  <a:gd name="connsiteX13" fmla="*/ 59998 w 2120453"/>
                  <a:gd name="connsiteY13" fmla="*/ 1199502 h 1230839"/>
                  <a:gd name="connsiteX14" fmla="*/ 49139 w 2120453"/>
                  <a:gd name="connsiteY14" fmla="*/ 1205760 h 1230839"/>
                  <a:gd name="connsiteX15" fmla="*/ 70828 w 2120453"/>
                  <a:gd name="connsiteY15" fmla="*/ 1193273 h 1230839"/>
                  <a:gd name="connsiteX16" fmla="*/ 65103 w 2120453"/>
                  <a:gd name="connsiteY16" fmla="*/ 1183291 h 1230839"/>
                  <a:gd name="connsiteX17" fmla="*/ 75943 w 2120453"/>
                  <a:gd name="connsiteY17" fmla="*/ 1177071 h 1230839"/>
                  <a:gd name="connsiteX18" fmla="*/ 81686 w 2120453"/>
                  <a:gd name="connsiteY18" fmla="*/ 1187044 h 1230839"/>
                  <a:gd name="connsiteX19" fmla="*/ 70828 w 2120453"/>
                  <a:gd name="connsiteY19" fmla="*/ 1193273 h 1230839"/>
                  <a:gd name="connsiteX20" fmla="*/ 92535 w 2120453"/>
                  <a:gd name="connsiteY20" fmla="*/ 1180767 h 1230839"/>
                  <a:gd name="connsiteX21" fmla="*/ 86801 w 2120453"/>
                  <a:gd name="connsiteY21" fmla="*/ 1170813 h 1230839"/>
                  <a:gd name="connsiteX22" fmla="*/ 97612 w 2120453"/>
                  <a:gd name="connsiteY22" fmla="*/ 1164536 h 1230839"/>
                  <a:gd name="connsiteX23" fmla="*/ 103375 w 2120453"/>
                  <a:gd name="connsiteY23" fmla="*/ 1174490 h 1230839"/>
                  <a:gd name="connsiteX24" fmla="*/ 92535 w 2120453"/>
                  <a:gd name="connsiteY24" fmla="*/ 1180767 h 1230839"/>
                  <a:gd name="connsiteX25" fmla="*/ 114231 w 2120453"/>
                  <a:gd name="connsiteY25" fmla="*/ 1168251 h 1230839"/>
                  <a:gd name="connsiteX26" fmla="*/ 108459 w 2120453"/>
                  <a:gd name="connsiteY26" fmla="*/ 1158269 h 1230839"/>
                  <a:gd name="connsiteX27" fmla="*/ 119289 w 2120453"/>
                  <a:gd name="connsiteY27" fmla="*/ 1152001 h 1230839"/>
                  <a:gd name="connsiteX28" fmla="*/ 125080 w 2120453"/>
                  <a:gd name="connsiteY28" fmla="*/ 1161983 h 1230839"/>
                  <a:gd name="connsiteX29" fmla="*/ 114231 w 2120453"/>
                  <a:gd name="connsiteY29" fmla="*/ 1168251 h 1230839"/>
                  <a:gd name="connsiteX30" fmla="*/ 135910 w 2120453"/>
                  <a:gd name="connsiteY30" fmla="*/ 1155725 h 1230839"/>
                  <a:gd name="connsiteX31" fmla="*/ 130157 w 2120453"/>
                  <a:gd name="connsiteY31" fmla="*/ 1145743 h 1230839"/>
                  <a:gd name="connsiteX32" fmla="*/ 140987 w 2120453"/>
                  <a:gd name="connsiteY32" fmla="*/ 1139495 h 1230839"/>
                  <a:gd name="connsiteX33" fmla="*/ 146740 w 2120453"/>
                  <a:gd name="connsiteY33" fmla="*/ 1149458 h 1230839"/>
                  <a:gd name="connsiteX34" fmla="*/ 135910 w 2120453"/>
                  <a:gd name="connsiteY34" fmla="*/ 1155725 h 1230839"/>
                  <a:gd name="connsiteX35" fmla="*/ 157599 w 2120453"/>
                  <a:gd name="connsiteY35" fmla="*/ 1143171 h 1230839"/>
                  <a:gd name="connsiteX36" fmla="*/ 151846 w 2120453"/>
                  <a:gd name="connsiteY36" fmla="*/ 1133265 h 1230839"/>
                  <a:gd name="connsiteX37" fmla="*/ 162685 w 2120453"/>
                  <a:gd name="connsiteY37" fmla="*/ 1126969 h 1230839"/>
                  <a:gd name="connsiteX38" fmla="*/ 168457 w 2120453"/>
                  <a:gd name="connsiteY38" fmla="*/ 1136914 h 1230839"/>
                  <a:gd name="connsiteX39" fmla="*/ 157599 w 2120453"/>
                  <a:gd name="connsiteY39" fmla="*/ 1143171 h 1230839"/>
                  <a:gd name="connsiteX40" fmla="*/ 179259 w 2120453"/>
                  <a:gd name="connsiteY40" fmla="*/ 1130684 h 1230839"/>
                  <a:gd name="connsiteX41" fmla="*/ 173505 w 2120453"/>
                  <a:gd name="connsiteY41" fmla="*/ 1120712 h 1230839"/>
                  <a:gd name="connsiteX42" fmla="*/ 184373 w 2120453"/>
                  <a:gd name="connsiteY42" fmla="*/ 1114463 h 1230839"/>
                  <a:gd name="connsiteX43" fmla="*/ 190108 w 2120453"/>
                  <a:gd name="connsiteY43" fmla="*/ 1124417 h 1230839"/>
                  <a:gd name="connsiteX44" fmla="*/ 179259 w 2120453"/>
                  <a:gd name="connsiteY44" fmla="*/ 1130684 h 1230839"/>
                  <a:gd name="connsiteX45" fmla="*/ 200985 w 2120453"/>
                  <a:gd name="connsiteY45" fmla="*/ 1118159 h 1230839"/>
                  <a:gd name="connsiteX46" fmla="*/ 195232 w 2120453"/>
                  <a:gd name="connsiteY46" fmla="*/ 1108205 h 1230839"/>
                  <a:gd name="connsiteX47" fmla="*/ 206071 w 2120453"/>
                  <a:gd name="connsiteY47" fmla="*/ 1101919 h 1230839"/>
                  <a:gd name="connsiteX48" fmla="*/ 211796 w 2120453"/>
                  <a:gd name="connsiteY48" fmla="*/ 1111872 h 1230839"/>
                  <a:gd name="connsiteX49" fmla="*/ 200985 w 2120453"/>
                  <a:gd name="connsiteY49" fmla="*/ 1118159 h 1230839"/>
                  <a:gd name="connsiteX50" fmla="*/ 222635 w 2120453"/>
                  <a:gd name="connsiteY50" fmla="*/ 1105643 h 1230839"/>
                  <a:gd name="connsiteX51" fmla="*/ 216911 w 2120453"/>
                  <a:gd name="connsiteY51" fmla="*/ 1095689 h 1230839"/>
                  <a:gd name="connsiteX52" fmla="*/ 227750 w 2120453"/>
                  <a:gd name="connsiteY52" fmla="*/ 1089412 h 1230839"/>
                  <a:gd name="connsiteX53" fmla="*/ 233494 w 2120453"/>
                  <a:gd name="connsiteY53" fmla="*/ 1099366 h 1230839"/>
                  <a:gd name="connsiteX54" fmla="*/ 222635 w 2120453"/>
                  <a:gd name="connsiteY54" fmla="*/ 1105643 h 1230839"/>
                  <a:gd name="connsiteX55" fmla="*/ 244362 w 2120453"/>
                  <a:gd name="connsiteY55" fmla="*/ 1093099 h 1230839"/>
                  <a:gd name="connsiteX56" fmla="*/ 238609 w 2120453"/>
                  <a:gd name="connsiteY56" fmla="*/ 1083135 h 1230839"/>
                  <a:gd name="connsiteX57" fmla="*/ 249420 w 2120453"/>
                  <a:gd name="connsiteY57" fmla="*/ 1076896 h 1230839"/>
                  <a:gd name="connsiteX58" fmla="*/ 255173 w 2120453"/>
                  <a:gd name="connsiteY58" fmla="*/ 1086822 h 1230839"/>
                  <a:gd name="connsiteX59" fmla="*/ 244362 w 2120453"/>
                  <a:gd name="connsiteY59" fmla="*/ 1093099 h 1230839"/>
                  <a:gd name="connsiteX60" fmla="*/ 266031 w 2120453"/>
                  <a:gd name="connsiteY60" fmla="*/ 1080592 h 1230839"/>
                  <a:gd name="connsiteX61" fmla="*/ 260297 w 2120453"/>
                  <a:gd name="connsiteY61" fmla="*/ 1070648 h 1230839"/>
                  <a:gd name="connsiteX62" fmla="*/ 271118 w 2120453"/>
                  <a:gd name="connsiteY62" fmla="*/ 1064381 h 1230839"/>
                  <a:gd name="connsiteX63" fmla="*/ 276880 w 2120453"/>
                  <a:gd name="connsiteY63" fmla="*/ 1074296 h 1230839"/>
                  <a:gd name="connsiteX64" fmla="*/ 266031 w 2120453"/>
                  <a:gd name="connsiteY64" fmla="*/ 1080592 h 1230839"/>
                  <a:gd name="connsiteX65" fmla="*/ 287739 w 2120453"/>
                  <a:gd name="connsiteY65" fmla="*/ 1068057 h 1230839"/>
                  <a:gd name="connsiteX66" fmla="*/ 281967 w 2120453"/>
                  <a:gd name="connsiteY66" fmla="*/ 1058094 h 1230839"/>
                  <a:gd name="connsiteX67" fmla="*/ 292787 w 2120453"/>
                  <a:gd name="connsiteY67" fmla="*/ 1051827 h 1230839"/>
                  <a:gd name="connsiteX68" fmla="*/ 298578 w 2120453"/>
                  <a:gd name="connsiteY68" fmla="*/ 1061819 h 1230839"/>
                  <a:gd name="connsiteX69" fmla="*/ 287739 w 2120453"/>
                  <a:gd name="connsiteY69" fmla="*/ 1068057 h 1230839"/>
                  <a:gd name="connsiteX70" fmla="*/ 309408 w 2120453"/>
                  <a:gd name="connsiteY70" fmla="*/ 1055560 h 1230839"/>
                  <a:gd name="connsiteX71" fmla="*/ 303665 w 2120453"/>
                  <a:gd name="connsiteY71" fmla="*/ 1045550 h 1230839"/>
                  <a:gd name="connsiteX72" fmla="*/ 314504 w 2120453"/>
                  <a:gd name="connsiteY72" fmla="*/ 1039311 h 1230839"/>
                  <a:gd name="connsiteX73" fmla="*/ 320257 w 2120453"/>
                  <a:gd name="connsiteY73" fmla="*/ 1049274 h 1230839"/>
                  <a:gd name="connsiteX74" fmla="*/ 309408 w 2120453"/>
                  <a:gd name="connsiteY74" fmla="*/ 1055560 h 1230839"/>
                  <a:gd name="connsiteX75" fmla="*/ 331135 w 2120453"/>
                  <a:gd name="connsiteY75" fmla="*/ 1043045 h 1230839"/>
                  <a:gd name="connsiteX76" fmla="*/ 325353 w 2120453"/>
                  <a:gd name="connsiteY76" fmla="*/ 1033053 h 1230839"/>
                  <a:gd name="connsiteX77" fmla="*/ 336202 w 2120453"/>
                  <a:gd name="connsiteY77" fmla="*/ 1026805 h 1230839"/>
                  <a:gd name="connsiteX78" fmla="*/ 341955 w 2120453"/>
                  <a:gd name="connsiteY78" fmla="*/ 1036777 h 1230839"/>
                  <a:gd name="connsiteX79" fmla="*/ 331135 w 2120453"/>
                  <a:gd name="connsiteY79" fmla="*/ 1043045 h 1230839"/>
                  <a:gd name="connsiteX80" fmla="*/ 352785 w 2120453"/>
                  <a:gd name="connsiteY80" fmla="*/ 1030491 h 1230839"/>
                  <a:gd name="connsiteX81" fmla="*/ 347032 w 2120453"/>
                  <a:gd name="connsiteY81" fmla="*/ 1020537 h 1230839"/>
                  <a:gd name="connsiteX82" fmla="*/ 357881 w 2120453"/>
                  <a:gd name="connsiteY82" fmla="*/ 1014279 h 1230839"/>
                  <a:gd name="connsiteX83" fmla="*/ 363634 w 2120453"/>
                  <a:gd name="connsiteY83" fmla="*/ 1024242 h 1230839"/>
                  <a:gd name="connsiteX84" fmla="*/ 352785 w 2120453"/>
                  <a:gd name="connsiteY84" fmla="*/ 1030491 h 1230839"/>
                  <a:gd name="connsiteX85" fmla="*/ 374492 w 2120453"/>
                  <a:gd name="connsiteY85" fmla="*/ 1017966 h 1230839"/>
                  <a:gd name="connsiteX86" fmla="*/ 368739 w 2120453"/>
                  <a:gd name="connsiteY86" fmla="*/ 1008040 h 1230839"/>
                  <a:gd name="connsiteX87" fmla="*/ 379579 w 2120453"/>
                  <a:gd name="connsiteY87" fmla="*/ 1001773 h 1230839"/>
                  <a:gd name="connsiteX88" fmla="*/ 385342 w 2120453"/>
                  <a:gd name="connsiteY88" fmla="*/ 1011698 h 1230839"/>
                  <a:gd name="connsiteX89" fmla="*/ 374492 w 2120453"/>
                  <a:gd name="connsiteY89" fmla="*/ 1017966 h 1230839"/>
                  <a:gd name="connsiteX90" fmla="*/ 396171 w 2120453"/>
                  <a:gd name="connsiteY90" fmla="*/ 1005469 h 1230839"/>
                  <a:gd name="connsiteX91" fmla="*/ 390418 w 2120453"/>
                  <a:gd name="connsiteY91" fmla="*/ 995486 h 1230839"/>
                  <a:gd name="connsiteX92" fmla="*/ 401277 w 2120453"/>
                  <a:gd name="connsiteY92" fmla="*/ 989219 h 1230839"/>
                  <a:gd name="connsiteX93" fmla="*/ 407020 w 2120453"/>
                  <a:gd name="connsiteY93" fmla="*/ 999239 h 1230839"/>
                  <a:gd name="connsiteX94" fmla="*/ 396171 w 2120453"/>
                  <a:gd name="connsiteY94" fmla="*/ 1005469 h 1230839"/>
                  <a:gd name="connsiteX95" fmla="*/ 417869 w 2120453"/>
                  <a:gd name="connsiteY95" fmla="*/ 992933 h 1230839"/>
                  <a:gd name="connsiteX96" fmla="*/ 412116 w 2120453"/>
                  <a:gd name="connsiteY96" fmla="*/ 982961 h 1230839"/>
                  <a:gd name="connsiteX97" fmla="*/ 422984 w 2120453"/>
                  <a:gd name="connsiteY97" fmla="*/ 976713 h 1230839"/>
                  <a:gd name="connsiteX98" fmla="*/ 428699 w 2120453"/>
                  <a:gd name="connsiteY98" fmla="*/ 986685 h 1230839"/>
                  <a:gd name="connsiteX99" fmla="*/ 417869 w 2120453"/>
                  <a:gd name="connsiteY99" fmla="*/ 992933 h 1230839"/>
                  <a:gd name="connsiteX100" fmla="*/ 439539 w 2120453"/>
                  <a:gd name="connsiteY100" fmla="*/ 980399 h 1230839"/>
                  <a:gd name="connsiteX101" fmla="*/ 433795 w 2120453"/>
                  <a:gd name="connsiteY101" fmla="*/ 970474 h 1230839"/>
                  <a:gd name="connsiteX102" fmla="*/ 444654 w 2120453"/>
                  <a:gd name="connsiteY102" fmla="*/ 964197 h 1230839"/>
                  <a:gd name="connsiteX103" fmla="*/ 450397 w 2120453"/>
                  <a:gd name="connsiteY103" fmla="*/ 974179 h 1230839"/>
                  <a:gd name="connsiteX104" fmla="*/ 439539 w 2120453"/>
                  <a:gd name="connsiteY104" fmla="*/ 980399 h 1230839"/>
                  <a:gd name="connsiteX105" fmla="*/ 461237 w 2120453"/>
                  <a:gd name="connsiteY105" fmla="*/ 967873 h 1230839"/>
                  <a:gd name="connsiteX106" fmla="*/ 455493 w 2120453"/>
                  <a:gd name="connsiteY106" fmla="*/ 957901 h 1230839"/>
                  <a:gd name="connsiteX107" fmla="*/ 466352 w 2120453"/>
                  <a:gd name="connsiteY107" fmla="*/ 951671 h 1230839"/>
                  <a:gd name="connsiteX108" fmla="*/ 472086 w 2120453"/>
                  <a:gd name="connsiteY108" fmla="*/ 961653 h 1230839"/>
                  <a:gd name="connsiteX109" fmla="*/ 461237 w 2120453"/>
                  <a:gd name="connsiteY109" fmla="*/ 967873 h 1230839"/>
                  <a:gd name="connsiteX110" fmla="*/ 482916 w 2120453"/>
                  <a:gd name="connsiteY110" fmla="*/ 955376 h 1230839"/>
                  <a:gd name="connsiteX111" fmla="*/ 477153 w 2120453"/>
                  <a:gd name="connsiteY111" fmla="*/ 945414 h 1230839"/>
                  <a:gd name="connsiteX112" fmla="*/ 488021 w 2120453"/>
                  <a:gd name="connsiteY112" fmla="*/ 939155 h 1230839"/>
                  <a:gd name="connsiteX113" fmla="*/ 493774 w 2120453"/>
                  <a:gd name="connsiteY113" fmla="*/ 949099 h 1230839"/>
                  <a:gd name="connsiteX114" fmla="*/ 482916 w 2120453"/>
                  <a:gd name="connsiteY114" fmla="*/ 955376 h 1230839"/>
                  <a:gd name="connsiteX115" fmla="*/ 504613 w 2120453"/>
                  <a:gd name="connsiteY115" fmla="*/ 942851 h 1230839"/>
                  <a:gd name="connsiteX116" fmla="*/ 498889 w 2120453"/>
                  <a:gd name="connsiteY116" fmla="*/ 932869 h 1230839"/>
                  <a:gd name="connsiteX117" fmla="*/ 509719 w 2120453"/>
                  <a:gd name="connsiteY117" fmla="*/ 926621 h 1230839"/>
                  <a:gd name="connsiteX118" fmla="*/ 515463 w 2120453"/>
                  <a:gd name="connsiteY118" fmla="*/ 936612 h 1230839"/>
                  <a:gd name="connsiteX119" fmla="*/ 504613 w 2120453"/>
                  <a:gd name="connsiteY119" fmla="*/ 942851 h 1230839"/>
                  <a:gd name="connsiteX120" fmla="*/ 526292 w 2120453"/>
                  <a:gd name="connsiteY120" fmla="*/ 930316 h 1230839"/>
                  <a:gd name="connsiteX121" fmla="*/ 520539 w 2120453"/>
                  <a:gd name="connsiteY121" fmla="*/ 920334 h 1230839"/>
                  <a:gd name="connsiteX122" fmla="*/ 531379 w 2120453"/>
                  <a:gd name="connsiteY122" fmla="*/ 914086 h 1230839"/>
                  <a:gd name="connsiteX123" fmla="*/ 537132 w 2120453"/>
                  <a:gd name="connsiteY123" fmla="*/ 924078 h 1230839"/>
                  <a:gd name="connsiteX124" fmla="*/ 526292 w 2120453"/>
                  <a:gd name="connsiteY124" fmla="*/ 930316 h 1230839"/>
                  <a:gd name="connsiteX125" fmla="*/ 547990 w 2120453"/>
                  <a:gd name="connsiteY125" fmla="*/ 917800 h 1230839"/>
                  <a:gd name="connsiteX126" fmla="*/ 542237 w 2120453"/>
                  <a:gd name="connsiteY126" fmla="*/ 907818 h 1230839"/>
                  <a:gd name="connsiteX127" fmla="*/ 553086 w 2120453"/>
                  <a:gd name="connsiteY127" fmla="*/ 901580 h 1230839"/>
                  <a:gd name="connsiteX128" fmla="*/ 558801 w 2120453"/>
                  <a:gd name="connsiteY128" fmla="*/ 911542 h 1230839"/>
                  <a:gd name="connsiteX129" fmla="*/ 547990 w 2120453"/>
                  <a:gd name="connsiteY129" fmla="*/ 917800 h 1230839"/>
                  <a:gd name="connsiteX130" fmla="*/ 569669 w 2120453"/>
                  <a:gd name="connsiteY130" fmla="*/ 905294 h 1230839"/>
                  <a:gd name="connsiteX131" fmla="*/ 563916 w 2120453"/>
                  <a:gd name="connsiteY131" fmla="*/ 895321 h 1230839"/>
                  <a:gd name="connsiteX132" fmla="*/ 574775 w 2120453"/>
                  <a:gd name="connsiteY132" fmla="*/ 889044 h 1230839"/>
                  <a:gd name="connsiteX133" fmla="*/ 580518 w 2120453"/>
                  <a:gd name="connsiteY133" fmla="*/ 899017 h 1230839"/>
                  <a:gd name="connsiteX134" fmla="*/ 569669 w 2120453"/>
                  <a:gd name="connsiteY134" fmla="*/ 905294 h 1230839"/>
                  <a:gd name="connsiteX135" fmla="*/ 591377 w 2120453"/>
                  <a:gd name="connsiteY135" fmla="*/ 892759 h 1230839"/>
                  <a:gd name="connsiteX136" fmla="*/ 585633 w 2120453"/>
                  <a:gd name="connsiteY136" fmla="*/ 882824 h 1230839"/>
                  <a:gd name="connsiteX137" fmla="*/ 596482 w 2120453"/>
                  <a:gd name="connsiteY137" fmla="*/ 876538 h 1230839"/>
                  <a:gd name="connsiteX138" fmla="*/ 602207 w 2120453"/>
                  <a:gd name="connsiteY138" fmla="*/ 886501 h 1230839"/>
                  <a:gd name="connsiteX139" fmla="*/ 591377 w 2120453"/>
                  <a:gd name="connsiteY139" fmla="*/ 892759 h 1230839"/>
                  <a:gd name="connsiteX140" fmla="*/ 613065 w 2120453"/>
                  <a:gd name="connsiteY140" fmla="*/ 880262 h 1230839"/>
                  <a:gd name="connsiteX141" fmla="*/ 607341 w 2120453"/>
                  <a:gd name="connsiteY141" fmla="*/ 870270 h 1230839"/>
                  <a:gd name="connsiteX142" fmla="*/ 618161 w 2120453"/>
                  <a:gd name="connsiteY142" fmla="*/ 864022 h 1230839"/>
                  <a:gd name="connsiteX143" fmla="*/ 623895 w 2120453"/>
                  <a:gd name="connsiteY143" fmla="*/ 873995 h 1230839"/>
                  <a:gd name="connsiteX144" fmla="*/ 613065 w 2120453"/>
                  <a:gd name="connsiteY144" fmla="*/ 880262 h 1230839"/>
                  <a:gd name="connsiteX145" fmla="*/ 634763 w 2120453"/>
                  <a:gd name="connsiteY145" fmla="*/ 867689 h 1230839"/>
                  <a:gd name="connsiteX146" fmla="*/ 629010 w 2120453"/>
                  <a:gd name="connsiteY146" fmla="*/ 857736 h 1230839"/>
                  <a:gd name="connsiteX147" fmla="*/ 639869 w 2120453"/>
                  <a:gd name="connsiteY147" fmla="*/ 851478 h 1230839"/>
                  <a:gd name="connsiteX148" fmla="*/ 645593 w 2120453"/>
                  <a:gd name="connsiteY148" fmla="*/ 861460 h 1230839"/>
                  <a:gd name="connsiteX149" fmla="*/ 634763 w 2120453"/>
                  <a:gd name="connsiteY149" fmla="*/ 867689 h 1230839"/>
                  <a:gd name="connsiteX150" fmla="*/ 656471 w 2120453"/>
                  <a:gd name="connsiteY150" fmla="*/ 855174 h 1230839"/>
                  <a:gd name="connsiteX151" fmla="*/ 650679 w 2120453"/>
                  <a:gd name="connsiteY151" fmla="*/ 845249 h 1230839"/>
                  <a:gd name="connsiteX152" fmla="*/ 661528 w 2120453"/>
                  <a:gd name="connsiteY152" fmla="*/ 838971 h 1230839"/>
                  <a:gd name="connsiteX153" fmla="*/ 667291 w 2120453"/>
                  <a:gd name="connsiteY153" fmla="*/ 848897 h 1230839"/>
                  <a:gd name="connsiteX154" fmla="*/ 656471 w 2120453"/>
                  <a:gd name="connsiteY154" fmla="*/ 855174 h 1230839"/>
                  <a:gd name="connsiteX155" fmla="*/ 678111 w 2120453"/>
                  <a:gd name="connsiteY155" fmla="*/ 842677 h 1230839"/>
                  <a:gd name="connsiteX156" fmla="*/ 672387 w 2120453"/>
                  <a:gd name="connsiteY156" fmla="*/ 832694 h 1230839"/>
                  <a:gd name="connsiteX157" fmla="*/ 683217 w 2120453"/>
                  <a:gd name="connsiteY157" fmla="*/ 826437 h 1230839"/>
                  <a:gd name="connsiteX158" fmla="*/ 688970 w 2120453"/>
                  <a:gd name="connsiteY158" fmla="*/ 836419 h 1230839"/>
                  <a:gd name="connsiteX159" fmla="*/ 678111 w 2120453"/>
                  <a:gd name="connsiteY159" fmla="*/ 842677 h 1230839"/>
                  <a:gd name="connsiteX160" fmla="*/ 699838 w 2120453"/>
                  <a:gd name="connsiteY160" fmla="*/ 830161 h 1230839"/>
                  <a:gd name="connsiteX161" fmla="*/ 694056 w 2120453"/>
                  <a:gd name="connsiteY161" fmla="*/ 820198 h 1230839"/>
                  <a:gd name="connsiteX162" fmla="*/ 704915 w 2120453"/>
                  <a:gd name="connsiteY162" fmla="*/ 813911 h 1230839"/>
                  <a:gd name="connsiteX163" fmla="*/ 710668 w 2120453"/>
                  <a:gd name="connsiteY163" fmla="*/ 823874 h 1230839"/>
                  <a:gd name="connsiteX164" fmla="*/ 699838 w 2120453"/>
                  <a:gd name="connsiteY164" fmla="*/ 830161 h 1230839"/>
                  <a:gd name="connsiteX165" fmla="*/ 721498 w 2120453"/>
                  <a:gd name="connsiteY165" fmla="*/ 817626 h 1230839"/>
                  <a:gd name="connsiteX166" fmla="*/ 715754 w 2120453"/>
                  <a:gd name="connsiteY166" fmla="*/ 807663 h 1230839"/>
                  <a:gd name="connsiteX167" fmla="*/ 726622 w 2120453"/>
                  <a:gd name="connsiteY167" fmla="*/ 801386 h 1230839"/>
                  <a:gd name="connsiteX168" fmla="*/ 732328 w 2120453"/>
                  <a:gd name="connsiteY168" fmla="*/ 811368 h 1230839"/>
                  <a:gd name="connsiteX169" fmla="*/ 721498 w 2120453"/>
                  <a:gd name="connsiteY169" fmla="*/ 817626 h 1230839"/>
                  <a:gd name="connsiteX170" fmla="*/ 743196 w 2120453"/>
                  <a:gd name="connsiteY170" fmla="*/ 805101 h 1230839"/>
                  <a:gd name="connsiteX171" fmla="*/ 737433 w 2120453"/>
                  <a:gd name="connsiteY171" fmla="*/ 795119 h 1230839"/>
                  <a:gd name="connsiteX172" fmla="*/ 748282 w 2120453"/>
                  <a:gd name="connsiteY172" fmla="*/ 788851 h 1230839"/>
                  <a:gd name="connsiteX173" fmla="*/ 754035 w 2120453"/>
                  <a:gd name="connsiteY173" fmla="*/ 798843 h 1230839"/>
                  <a:gd name="connsiteX174" fmla="*/ 743196 w 2120453"/>
                  <a:gd name="connsiteY174" fmla="*/ 805101 h 1230839"/>
                  <a:gd name="connsiteX175" fmla="*/ 764875 w 2120453"/>
                  <a:gd name="connsiteY175" fmla="*/ 792575 h 1230839"/>
                  <a:gd name="connsiteX176" fmla="*/ 759150 w 2120453"/>
                  <a:gd name="connsiteY176" fmla="*/ 782650 h 1230839"/>
                  <a:gd name="connsiteX177" fmla="*/ 769990 w 2120453"/>
                  <a:gd name="connsiteY177" fmla="*/ 776363 h 1230839"/>
                  <a:gd name="connsiteX178" fmla="*/ 775695 w 2120453"/>
                  <a:gd name="connsiteY178" fmla="*/ 786289 h 1230839"/>
                  <a:gd name="connsiteX179" fmla="*/ 764875 w 2120453"/>
                  <a:gd name="connsiteY179" fmla="*/ 792575 h 1230839"/>
                  <a:gd name="connsiteX180" fmla="*/ 786563 w 2120453"/>
                  <a:gd name="connsiteY180" fmla="*/ 780078 h 1230839"/>
                  <a:gd name="connsiteX181" fmla="*/ 780838 w 2120453"/>
                  <a:gd name="connsiteY181" fmla="*/ 770077 h 1230839"/>
                  <a:gd name="connsiteX182" fmla="*/ 791668 w 2120453"/>
                  <a:gd name="connsiteY182" fmla="*/ 763838 h 1230839"/>
                  <a:gd name="connsiteX183" fmla="*/ 797412 w 2120453"/>
                  <a:gd name="connsiteY183" fmla="*/ 773811 h 1230839"/>
                  <a:gd name="connsiteX184" fmla="*/ 786563 w 2120453"/>
                  <a:gd name="connsiteY184" fmla="*/ 780078 h 1230839"/>
                  <a:gd name="connsiteX185" fmla="*/ 808261 w 2120453"/>
                  <a:gd name="connsiteY185" fmla="*/ 767534 h 1230839"/>
                  <a:gd name="connsiteX186" fmla="*/ 802498 w 2120453"/>
                  <a:gd name="connsiteY186" fmla="*/ 757599 h 1230839"/>
                  <a:gd name="connsiteX187" fmla="*/ 813347 w 2120453"/>
                  <a:gd name="connsiteY187" fmla="*/ 751341 h 1230839"/>
                  <a:gd name="connsiteX188" fmla="*/ 819129 w 2120453"/>
                  <a:gd name="connsiteY188" fmla="*/ 761247 h 1230839"/>
                  <a:gd name="connsiteX189" fmla="*/ 808261 w 2120453"/>
                  <a:gd name="connsiteY189" fmla="*/ 767534 h 1230839"/>
                  <a:gd name="connsiteX190" fmla="*/ 829968 w 2120453"/>
                  <a:gd name="connsiteY190" fmla="*/ 754999 h 1230839"/>
                  <a:gd name="connsiteX191" fmla="*/ 824206 w 2120453"/>
                  <a:gd name="connsiteY191" fmla="*/ 745055 h 1230839"/>
                  <a:gd name="connsiteX192" fmla="*/ 835036 w 2120453"/>
                  <a:gd name="connsiteY192" fmla="*/ 738769 h 1230839"/>
                  <a:gd name="connsiteX193" fmla="*/ 840808 w 2120453"/>
                  <a:gd name="connsiteY193" fmla="*/ 748770 h 1230839"/>
                  <a:gd name="connsiteX194" fmla="*/ 829968 w 2120453"/>
                  <a:gd name="connsiteY194" fmla="*/ 754999 h 1230839"/>
                  <a:gd name="connsiteX195" fmla="*/ 851619 w 2120453"/>
                  <a:gd name="connsiteY195" fmla="*/ 742502 h 1230839"/>
                  <a:gd name="connsiteX196" fmla="*/ 845875 w 2120453"/>
                  <a:gd name="connsiteY196" fmla="*/ 732530 h 1230839"/>
                  <a:gd name="connsiteX197" fmla="*/ 856724 w 2120453"/>
                  <a:gd name="connsiteY197" fmla="*/ 726272 h 1230839"/>
                  <a:gd name="connsiteX198" fmla="*/ 862477 w 2120453"/>
                  <a:gd name="connsiteY198" fmla="*/ 736225 h 1230839"/>
                  <a:gd name="connsiteX199" fmla="*/ 851619 w 2120453"/>
                  <a:gd name="connsiteY199" fmla="*/ 742502 h 1230839"/>
                  <a:gd name="connsiteX200" fmla="*/ 873355 w 2120453"/>
                  <a:gd name="connsiteY200" fmla="*/ 729996 h 1230839"/>
                  <a:gd name="connsiteX201" fmla="*/ 867554 w 2120453"/>
                  <a:gd name="connsiteY201" fmla="*/ 720014 h 1230839"/>
                  <a:gd name="connsiteX202" fmla="*/ 878413 w 2120453"/>
                  <a:gd name="connsiteY202" fmla="*/ 713737 h 1230839"/>
                  <a:gd name="connsiteX203" fmla="*/ 884185 w 2120453"/>
                  <a:gd name="connsiteY203" fmla="*/ 723700 h 1230839"/>
                  <a:gd name="connsiteX204" fmla="*/ 873355 w 2120453"/>
                  <a:gd name="connsiteY204" fmla="*/ 729996 h 1230839"/>
                  <a:gd name="connsiteX205" fmla="*/ 894996 w 2120453"/>
                  <a:gd name="connsiteY205" fmla="*/ 717452 h 1230839"/>
                  <a:gd name="connsiteX206" fmla="*/ 889252 w 2120453"/>
                  <a:gd name="connsiteY206" fmla="*/ 707479 h 1230839"/>
                  <a:gd name="connsiteX207" fmla="*/ 900111 w 2120453"/>
                  <a:gd name="connsiteY207" fmla="*/ 701259 h 1230839"/>
                  <a:gd name="connsiteX208" fmla="*/ 905845 w 2120453"/>
                  <a:gd name="connsiteY208" fmla="*/ 711184 h 1230839"/>
                  <a:gd name="connsiteX209" fmla="*/ 894996 w 2120453"/>
                  <a:gd name="connsiteY209" fmla="*/ 717452 h 1230839"/>
                  <a:gd name="connsiteX210" fmla="*/ 916722 w 2120453"/>
                  <a:gd name="connsiteY210" fmla="*/ 704917 h 1230839"/>
                  <a:gd name="connsiteX211" fmla="*/ 910969 w 2120453"/>
                  <a:gd name="connsiteY211" fmla="*/ 694972 h 1230839"/>
                  <a:gd name="connsiteX212" fmla="*/ 921799 w 2120453"/>
                  <a:gd name="connsiteY212" fmla="*/ 688715 h 1230839"/>
                  <a:gd name="connsiteX213" fmla="*/ 927543 w 2120453"/>
                  <a:gd name="connsiteY213" fmla="*/ 698659 h 1230839"/>
                  <a:gd name="connsiteX214" fmla="*/ 916722 w 2120453"/>
                  <a:gd name="connsiteY214" fmla="*/ 704917 h 1230839"/>
                  <a:gd name="connsiteX215" fmla="*/ 938392 w 2120453"/>
                  <a:gd name="connsiteY215" fmla="*/ 692391 h 1230839"/>
                  <a:gd name="connsiteX216" fmla="*/ 932648 w 2120453"/>
                  <a:gd name="connsiteY216" fmla="*/ 682428 h 1230839"/>
                  <a:gd name="connsiteX217" fmla="*/ 943506 w 2120453"/>
                  <a:gd name="connsiteY217" fmla="*/ 676189 h 1230839"/>
                  <a:gd name="connsiteX218" fmla="*/ 949231 w 2120453"/>
                  <a:gd name="connsiteY218" fmla="*/ 686143 h 1230839"/>
                  <a:gd name="connsiteX219" fmla="*/ 938392 w 2120453"/>
                  <a:gd name="connsiteY219" fmla="*/ 692391 h 1230839"/>
                  <a:gd name="connsiteX220" fmla="*/ 960070 w 2120453"/>
                  <a:gd name="connsiteY220" fmla="*/ 679895 h 1230839"/>
                  <a:gd name="connsiteX221" fmla="*/ 954336 w 2120453"/>
                  <a:gd name="connsiteY221" fmla="*/ 669931 h 1230839"/>
                  <a:gd name="connsiteX222" fmla="*/ 965185 w 2120453"/>
                  <a:gd name="connsiteY222" fmla="*/ 663635 h 1230839"/>
                  <a:gd name="connsiteX223" fmla="*/ 970939 w 2120453"/>
                  <a:gd name="connsiteY223" fmla="*/ 673608 h 1230839"/>
                  <a:gd name="connsiteX224" fmla="*/ 960070 w 2120453"/>
                  <a:gd name="connsiteY224" fmla="*/ 679895 h 1230839"/>
                  <a:gd name="connsiteX225" fmla="*/ 981768 w 2120453"/>
                  <a:gd name="connsiteY225" fmla="*/ 667350 h 1230839"/>
                  <a:gd name="connsiteX226" fmla="*/ 976034 w 2120453"/>
                  <a:gd name="connsiteY226" fmla="*/ 657387 h 1230839"/>
                  <a:gd name="connsiteX227" fmla="*/ 986864 w 2120453"/>
                  <a:gd name="connsiteY227" fmla="*/ 651167 h 1230839"/>
                  <a:gd name="connsiteX228" fmla="*/ 992617 w 2120453"/>
                  <a:gd name="connsiteY228" fmla="*/ 661092 h 1230839"/>
                  <a:gd name="connsiteX229" fmla="*/ 981768 w 2120453"/>
                  <a:gd name="connsiteY229" fmla="*/ 667350 h 1230839"/>
                  <a:gd name="connsiteX230" fmla="*/ 1003457 w 2120453"/>
                  <a:gd name="connsiteY230" fmla="*/ 654825 h 1230839"/>
                  <a:gd name="connsiteX231" fmla="*/ 997704 w 2120453"/>
                  <a:gd name="connsiteY231" fmla="*/ 644890 h 1230839"/>
                  <a:gd name="connsiteX232" fmla="*/ 1008562 w 2120453"/>
                  <a:gd name="connsiteY232" fmla="*/ 638623 h 1230839"/>
                  <a:gd name="connsiteX233" fmla="*/ 1014315 w 2120453"/>
                  <a:gd name="connsiteY233" fmla="*/ 648548 h 1230839"/>
                  <a:gd name="connsiteX234" fmla="*/ 1003457 w 2120453"/>
                  <a:gd name="connsiteY234" fmla="*/ 654825 h 1230839"/>
                  <a:gd name="connsiteX235" fmla="*/ 1025174 w 2120453"/>
                  <a:gd name="connsiteY235" fmla="*/ 642309 h 1230839"/>
                  <a:gd name="connsiteX236" fmla="*/ 1019392 w 2120453"/>
                  <a:gd name="connsiteY236" fmla="*/ 632374 h 1230839"/>
                  <a:gd name="connsiteX237" fmla="*/ 1030241 w 2120453"/>
                  <a:gd name="connsiteY237" fmla="*/ 626097 h 1230839"/>
                  <a:gd name="connsiteX238" fmla="*/ 1036013 w 2120453"/>
                  <a:gd name="connsiteY238" fmla="*/ 636041 h 1230839"/>
                  <a:gd name="connsiteX239" fmla="*/ 1025174 w 2120453"/>
                  <a:gd name="connsiteY239" fmla="*/ 642309 h 1230839"/>
                  <a:gd name="connsiteX240" fmla="*/ 1046834 w 2120453"/>
                  <a:gd name="connsiteY240" fmla="*/ 629783 h 1230839"/>
                  <a:gd name="connsiteX241" fmla="*/ 1041081 w 2120453"/>
                  <a:gd name="connsiteY241" fmla="*/ 619839 h 1230839"/>
                  <a:gd name="connsiteX242" fmla="*/ 1051920 w 2120453"/>
                  <a:gd name="connsiteY242" fmla="*/ 613572 h 1230839"/>
                  <a:gd name="connsiteX243" fmla="*/ 1057711 w 2120453"/>
                  <a:gd name="connsiteY243" fmla="*/ 623535 h 1230839"/>
                  <a:gd name="connsiteX244" fmla="*/ 1046834 w 2120453"/>
                  <a:gd name="connsiteY244" fmla="*/ 629783 h 1230839"/>
                  <a:gd name="connsiteX245" fmla="*/ 1068522 w 2120453"/>
                  <a:gd name="connsiteY245" fmla="*/ 617258 h 1230839"/>
                  <a:gd name="connsiteX246" fmla="*/ 1062769 w 2120453"/>
                  <a:gd name="connsiteY246" fmla="*/ 607314 h 1230839"/>
                  <a:gd name="connsiteX247" fmla="*/ 1073637 w 2120453"/>
                  <a:gd name="connsiteY247" fmla="*/ 601028 h 1230839"/>
                  <a:gd name="connsiteX248" fmla="*/ 1079343 w 2120453"/>
                  <a:gd name="connsiteY248" fmla="*/ 611038 h 1230839"/>
                  <a:gd name="connsiteX249" fmla="*/ 1068522 w 2120453"/>
                  <a:gd name="connsiteY249" fmla="*/ 617258 h 1230839"/>
                  <a:gd name="connsiteX250" fmla="*/ 1090201 w 2120453"/>
                  <a:gd name="connsiteY250" fmla="*/ 604733 h 1230839"/>
                  <a:gd name="connsiteX251" fmla="*/ 1084477 w 2120453"/>
                  <a:gd name="connsiteY251" fmla="*/ 594798 h 1230839"/>
                  <a:gd name="connsiteX252" fmla="*/ 1095316 w 2120453"/>
                  <a:gd name="connsiteY252" fmla="*/ 588550 h 1230839"/>
                  <a:gd name="connsiteX253" fmla="*/ 1101060 w 2120453"/>
                  <a:gd name="connsiteY253" fmla="*/ 598494 h 1230839"/>
                  <a:gd name="connsiteX254" fmla="*/ 1090201 w 2120453"/>
                  <a:gd name="connsiteY254" fmla="*/ 604733 h 1230839"/>
                  <a:gd name="connsiteX255" fmla="*/ 1111909 w 2120453"/>
                  <a:gd name="connsiteY255" fmla="*/ 592236 h 1230839"/>
                  <a:gd name="connsiteX256" fmla="*/ 1106155 w 2120453"/>
                  <a:gd name="connsiteY256" fmla="*/ 582273 h 1230839"/>
                  <a:gd name="connsiteX257" fmla="*/ 1117024 w 2120453"/>
                  <a:gd name="connsiteY257" fmla="*/ 576015 h 1230839"/>
                  <a:gd name="connsiteX258" fmla="*/ 1122757 w 2120453"/>
                  <a:gd name="connsiteY258" fmla="*/ 585949 h 1230839"/>
                  <a:gd name="connsiteX259" fmla="*/ 1111909 w 2120453"/>
                  <a:gd name="connsiteY259" fmla="*/ 592236 h 1230839"/>
                  <a:gd name="connsiteX260" fmla="*/ 1133587 w 2120453"/>
                  <a:gd name="connsiteY260" fmla="*/ 579701 h 1230839"/>
                  <a:gd name="connsiteX261" fmla="*/ 1127844 w 2120453"/>
                  <a:gd name="connsiteY261" fmla="*/ 569738 h 1230839"/>
                  <a:gd name="connsiteX262" fmla="*/ 1138693 w 2120453"/>
                  <a:gd name="connsiteY262" fmla="*/ 563480 h 1230839"/>
                  <a:gd name="connsiteX263" fmla="*/ 1144436 w 2120453"/>
                  <a:gd name="connsiteY263" fmla="*/ 573472 h 1230839"/>
                  <a:gd name="connsiteX264" fmla="*/ 1133587 w 2120453"/>
                  <a:gd name="connsiteY264" fmla="*/ 579701 h 1230839"/>
                  <a:gd name="connsiteX265" fmla="*/ 1155285 w 2120453"/>
                  <a:gd name="connsiteY265" fmla="*/ 567166 h 1230839"/>
                  <a:gd name="connsiteX266" fmla="*/ 1149523 w 2120453"/>
                  <a:gd name="connsiteY266" fmla="*/ 557241 h 1230839"/>
                  <a:gd name="connsiteX267" fmla="*/ 1160372 w 2120453"/>
                  <a:gd name="connsiteY267" fmla="*/ 550936 h 1230839"/>
                  <a:gd name="connsiteX268" fmla="*/ 1166134 w 2120453"/>
                  <a:gd name="connsiteY268" fmla="*/ 560927 h 1230839"/>
                  <a:gd name="connsiteX269" fmla="*/ 1155285 w 2120453"/>
                  <a:gd name="connsiteY269" fmla="*/ 567166 h 1230839"/>
                  <a:gd name="connsiteX270" fmla="*/ 1176974 w 2120453"/>
                  <a:gd name="connsiteY270" fmla="*/ 554688 h 1230839"/>
                  <a:gd name="connsiteX271" fmla="*/ 1171240 w 2120453"/>
                  <a:gd name="connsiteY271" fmla="*/ 544687 h 1230839"/>
                  <a:gd name="connsiteX272" fmla="*/ 1182108 w 2120453"/>
                  <a:gd name="connsiteY272" fmla="*/ 538458 h 1230839"/>
                  <a:gd name="connsiteX273" fmla="*/ 1187813 w 2120453"/>
                  <a:gd name="connsiteY273" fmla="*/ 548402 h 1230839"/>
                  <a:gd name="connsiteX274" fmla="*/ 1176974 w 2120453"/>
                  <a:gd name="connsiteY274" fmla="*/ 554688 h 1230839"/>
                  <a:gd name="connsiteX275" fmla="*/ 1198672 w 2120453"/>
                  <a:gd name="connsiteY275" fmla="*/ 542144 h 1230839"/>
                  <a:gd name="connsiteX276" fmla="*/ 1192909 w 2120453"/>
                  <a:gd name="connsiteY276" fmla="*/ 532181 h 1230839"/>
                  <a:gd name="connsiteX277" fmla="*/ 1203758 w 2120453"/>
                  <a:gd name="connsiteY277" fmla="*/ 525913 h 1230839"/>
                  <a:gd name="connsiteX278" fmla="*/ 1209521 w 2120453"/>
                  <a:gd name="connsiteY278" fmla="*/ 535867 h 1230839"/>
                  <a:gd name="connsiteX279" fmla="*/ 1198672 w 2120453"/>
                  <a:gd name="connsiteY279" fmla="*/ 542144 h 1230839"/>
                  <a:gd name="connsiteX280" fmla="*/ 1220379 w 2120453"/>
                  <a:gd name="connsiteY280" fmla="*/ 529590 h 1230839"/>
                  <a:gd name="connsiteX281" fmla="*/ 1214598 w 2120453"/>
                  <a:gd name="connsiteY281" fmla="*/ 519674 h 1230839"/>
                  <a:gd name="connsiteX282" fmla="*/ 1225428 w 2120453"/>
                  <a:gd name="connsiteY282" fmla="*/ 513407 h 1230839"/>
                  <a:gd name="connsiteX283" fmla="*/ 1231228 w 2120453"/>
                  <a:gd name="connsiteY283" fmla="*/ 523342 h 1230839"/>
                  <a:gd name="connsiteX284" fmla="*/ 1220379 w 2120453"/>
                  <a:gd name="connsiteY284" fmla="*/ 529590 h 1230839"/>
                  <a:gd name="connsiteX285" fmla="*/ 1242049 w 2120453"/>
                  <a:gd name="connsiteY285" fmla="*/ 517112 h 1230839"/>
                  <a:gd name="connsiteX286" fmla="*/ 1236286 w 2120453"/>
                  <a:gd name="connsiteY286" fmla="*/ 507149 h 1230839"/>
                  <a:gd name="connsiteX287" fmla="*/ 1247154 w 2120453"/>
                  <a:gd name="connsiteY287" fmla="*/ 500882 h 1230839"/>
                  <a:gd name="connsiteX288" fmla="*/ 1252888 w 2120453"/>
                  <a:gd name="connsiteY288" fmla="*/ 510816 h 1230839"/>
                  <a:gd name="connsiteX289" fmla="*/ 1242049 w 2120453"/>
                  <a:gd name="connsiteY289" fmla="*/ 517112 h 1230839"/>
                  <a:gd name="connsiteX290" fmla="*/ 1263708 w 2120453"/>
                  <a:gd name="connsiteY290" fmla="*/ 504549 h 1230839"/>
                  <a:gd name="connsiteX291" fmla="*/ 1257974 w 2120453"/>
                  <a:gd name="connsiteY291" fmla="*/ 494614 h 1230839"/>
                  <a:gd name="connsiteX292" fmla="*/ 1268823 w 2120453"/>
                  <a:gd name="connsiteY292" fmla="*/ 488347 h 1230839"/>
                  <a:gd name="connsiteX293" fmla="*/ 1274557 w 2120453"/>
                  <a:gd name="connsiteY293" fmla="*/ 498319 h 1230839"/>
                  <a:gd name="connsiteX294" fmla="*/ 1263708 w 2120453"/>
                  <a:gd name="connsiteY294" fmla="*/ 504549 h 1230839"/>
                  <a:gd name="connsiteX295" fmla="*/ 1285435 w 2120453"/>
                  <a:gd name="connsiteY295" fmla="*/ 492033 h 1230839"/>
                  <a:gd name="connsiteX296" fmla="*/ 1279663 w 2120453"/>
                  <a:gd name="connsiteY296" fmla="*/ 482089 h 1230839"/>
                  <a:gd name="connsiteX297" fmla="*/ 1290531 w 2120453"/>
                  <a:gd name="connsiteY297" fmla="*/ 475840 h 1230839"/>
                  <a:gd name="connsiteX298" fmla="*/ 1296284 w 2120453"/>
                  <a:gd name="connsiteY298" fmla="*/ 485794 h 1230839"/>
                  <a:gd name="connsiteX299" fmla="*/ 1285435 w 2120453"/>
                  <a:gd name="connsiteY299" fmla="*/ 492033 h 1230839"/>
                  <a:gd name="connsiteX300" fmla="*/ 1307104 w 2120453"/>
                  <a:gd name="connsiteY300" fmla="*/ 479527 h 1230839"/>
                  <a:gd name="connsiteX301" fmla="*/ 1301370 w 2120453"/>
                  <a:gd name="connsiteY301" fmla="*/ 469573 h 1230839"/>
                  <a:gd name="connsiteX302" fmla="*/ 1312219 w 2120453"/>
                  <a:gd name="connsiteY302" fmla="*/ 463325 h 1230839"/>
                  <a:gd name="connsiteX303" fmla="*/ 1317934 w 2120453"/>
                  <a:gd name="connsiteY303" fmla="*/ 473240 h 1230839"/>
                  <a:gd name="connsiteX304" fmla="*/ 1307104 w 2120453"/>
                  <a:gd name="connsiteY304" fmla="*/ 479527 h 1230839"/>
                  <a:gd name="connsiteX305" fmla="*/ 1328802 w 2120453"/>
                  <a:gd name="connsiteY305" fmla="*/ 467001 h 1230839"/>
                  <a:gd name="connsiteX306" fmla="*/ 1323059 w 2120453"/>
                  <a:gd name="connsiteY306" fmla="*/ 457029 h 1230839"/>
                  <a:gd name="connsiteX307" fmla="*/ 1333917 w 2120453"/>
                  <a:gd name="connsiteY307" fmla="*/ 450799 h 1230839"/>
                  <a:gd name="connsiteX308" fmla="*/ 1339642 w 2120453"/>
                  <a:gd name="connsiteY308" fmla="*/ 460753 h 1230839"/>
                  <a:gd name="connsiteX309" fmla="*/ 1328802 w 2120453"/>
                  <a:gd name="connsiteY309" fmla="*/ 467001 h 1230839"/>
                  <a:gd name="connsiteX310" fmla="*/ 1350472 w 2120453"/>
                  <a:gd name="connsiteY310" fmla="*/ 454485 h 1230839"/>
                  <a:gd name="connsiteX311" fmla="*/ 1344738 w 2120453"/>
                  <a:gd name="connsiteY311" fmla="*/ 444522 h 1230839"/>
                  <a:gd name="connsiteX312" fmla="*/ 1355587 w 2120453"/>
                  <a:gd name="connsiteY312" fmla="*/ 438236 h 1230839"/>
                  <a:gd name="connsiteX313" fmla="*/ 1361340 w 2120453"/>
                  <a:gd name="connsiteY313" fmla="*/ 448227 h 1230839"/>
                  <a:gd name="connsiteX314" fmla="*/ 1350472 w 2120453"/>
                  <a:gd name="connsiteY314" fmla="*/ 454485 h 1230839"/>
                  <a:gd name="connsiteX315" fmla="*/ 1372170 w 2120453"/>
                  <a:gd name="connsiteY315" fmla="*/ 441960 h 1230839"/>
                  <a:gd name="connsiteX316" fmla="*/ 1366445 w 2120453"/>
                  <a:gd name="connsiteY316" fmla="*/ 431987 h 1230839"/>
                  <a:gd name="connsiteX317" fmla="*/ 1377265 w 2120453"/>
                  <a:gd name="connsiteY317" fmla="*/ 425739 h 1230839"/>
                  <a:gd name="connsiteX318" fmla="*/ 1383038 w 2120453"/>
                  <a:gd name="connsiteY318" fmla="*/ 435702 h 1230839"/>
                  <a:gd name="connsiteX319" fmla="*/ 1372170 w 2120453"/>
                  <a:gd name="connsiteY319" fmla="*/ 441960 h 1230839"/>
                  <a:gd name="connsiteX320" fmla="*/ 1393858 w 2120453"/>
                  <a:gd name="connsiteY320" fmla="*/ 429444 h 1230839"/>
                  <a:gd name="connsiteX321" fmla="*/ 1388115 w 2120453"/>
                  <a:gd name="connsiteY321" fmla="*/ 419481 h 1230839"/>
                  <a:gd name="connsiteX322" fmla="*/ 1398963 w 2120453"/>
                  <a:gd name="connsiteY322" fmla="*/ 413233 h 1230839"/>
                  <a:gd name="connsiteX323" fmla="*/ 1404717 w 2120453"/>
                  <a:gd name="connsiteY323" fmla="*/ 423148 h 1230839"/>
                  <a:gd name="connsiteX324" fmla="*/ 1393858 w 2120453"/>
                  <a:gd name="connsiteY324" fmla="*/ 429444 h 1230839"/>
                  <a:gd name="connsiteX325" fmla="*/ 1415565 w 2120453"/>
                  <a:gd name="connsiteY325" fmla="*/ 416909 h 1230839"/>
                  <a:gd name="connsiteX326" fmla="*/ 1409784 w 2120453"/>
                  <a:gd name="connsiteY326" fmla="*/ 406965 h 1230839"/>
                  <a:gd name="connsiteX327" fmla="*/ 1420642 w 2120453"/>
                  <a:gd name="connsiteY327" fmla="*/ 400698 h 1230839"/>
                  <a:gd name="connsiteX328" fmla="*/ 1426395 w 2120453"/>
                  <a:gd name="connsiteY328" fmla="*/ 410670 h 1230839"/>
                  <a:gd name="connsiteX329" fmla="*/ 1415565 w 2120453"/>
                  <a:gd name="connsiteY329" fmla="*/ 416909 h 1230839"/>
                  <a:gd name="connsiteX330" fmla="*/ 1437254 w 2120453"/>
                  <a:gd name="connsiteY330" fmla="*/ 404384 h 1230839"/>
                  <a:gd name="connsiteX331" fmla="*/ 1431501 w 2120453"/>
                  <a:gd name="connsiteY331" fmla="*/ 394440 h 1230839"/>
                  <a:gd name="connsiteX332" fmla="*/ 1442321 w 2120453"/>
                  <a:gd name="connsiteY332" fmla="*/ 388172 h 1230839"/>
                  <a:gd name="connsiteX333" fmla="*/ 1448093 w 2120453"/>
                  <a:gd name="connsiteY333" fmla="*/ 398135 h 1230839"/>
                  <a:gd name="connsiteX334" fmla="*/ 1437254 w 2120453"/>
                  <a:gd name="connsiteY334" fmla="*/ 404384 h 1230839"/>
                  <a:gd name="connsiteX335" fmla="*/ 1458952 w 2120453"/>
                  <a:gd name="connsiteY335" fmla="*/ 391878 h 1230839"/>
                  <a:gd name="connsiteX336" fmla="*/ 1453180 w 2120453"/>
                  <a:gd name="connsiteY336" fmla="*/ 381895 h 1230839"/>
                  <a:gd name="connsiteX337" fmla="*/ 1464029 w 2120453"/>
                  <a:gd name="connsiteY337" fmla="*/ 375685 h 1230839"/>
                  <a:gd name="connsiteX338" fmla="*/ 1469782 w 2120453"/>
                  <a:gd name="connsiteY338" fmla="*/ 385591 h 1230839"/>
                  <a:gd name="connsiteX339" fmla="*/ 1458952 w 2120453"/>
                  <a:gd name="connsiteY339" fmla="*/ 391878 h 1230839"/>
                  <a:gd name="connsiteX340" fmla="*/ 1480602 w 2120453"/>
                  <a:gd name="connsiteY340" fmla="*/ 379352 h 1230839"/>
                  <a:gd name="connsiteX341" fmla="*/ 1474878 w 2120453"/>
                  <a:gd name="connsiteY341" fmla="*/ 369380 h 1230839"/>
                  <a:gd name="connsiteX342" fmla="*/ 1485717 w 2120453"/>
                  <a:gd name="connsiteY342" fmla="*/ 363150 h 1230839"/>
                  <a:gd name="connsiteX343" fmla="*/ 1491451 w 2120453"/>
                  <a:gd name="connsiteY343" fmla="*/ 373085 h 1230839"/>
                  <a:gd name="connsiteX344" fmla="*/ 1480602 w 2120453"/>
                  <a:gd name="connsiteY344" fmla="*/ 379352 h 1230839"/>
                  <a:gd name="connsiteX345" fmla="*/ 1502300 w 2120453"/>
                  <a:gd name="connsiteY345" fmla="*/ 366827 h 1230839"/>
                  <a:gd name="connsiteX346" fmla="*/ 1496566 w 2120453"/>
                  <a:gd name="connsiteY346" fmla="*/ 356883 h 1230839"/>
                  <a:gd name="connsiteX347" fmla="*/ 1507415 w 2120453"/>
                  <a:gd name="connsiteY347" fmla="*/ 350615 h 1230839"/>
                  <a:gd name="connsiteX348" fmla="*/ 1513168 w 2120453"/>
                  <a:gd name="connsiteY348" fmla="*/ 360540 h 1230839"/>
                  <a:gd name="connsiteX349" fmla="*/ 1502300 w 2120453"/>
                  <a:gd name="connsiteY349" fmla="*/ 366827 h 1230839"/>
                  <a:gd name="connsiteX350" fmla="*/ 1523998 w 2120453"/>
                  <a:gd name="connsiteY350" fmla="*/ 354301 h 1230839"/>
                  <a:gd name="connsiteX351" fmla="*/ 1518245 w 2120453"/>
                  <a:gd name="connsiteY351" fmla="*/ 344376 h 1230839"/>
                  <a:gd name="connsiteX352" fmla="*/ 1529094 w 2120453"/>
                  <a:gd name="connsiteY352" fmla="*/ 338109 h 1230839"/>
                  <a:gd name="connsiteX353" fmla="*/ 1534847 w 2120453"/>
                  <a:gd name="connsiteY353" fmla="*/ 348043 h 1230839"/>
                  <a:gd name="connsiteX354" fmla="*/ 1523998 w 2120453"/>
                  <a:gd name="connsiteY354" fmla="*/ 354301 h 1230839"/>
                  <a:gd name="connsiteX355" fmla="*/ 1545668 w 2120453"/>
                  <a:gd name="connsiteY355" fmla="*/ 341786 h 1230839"/>
                  <a:gd name="connsiteX356" fmla="*/ 1539924 w 2120453"/>
                  <a:gd name="connsiteY356" fmla="*/ 331822 h 1230839"/>
                  <a:gd name="connsiteX357" fmla="*/ 1550763 w 2120453"/>
                  <a:gd name="connsiteY357" fmla="*/ 325555 h 1230839"/>
                  <a:gd name="connsiteX358" fmla="*/ 1556526 w 2120453"/>
                  <a:gd name="connsiteY358" fmla="*/ 335528 h 1230839"/>
                  <a:gd name="connsiteX359" fmla="*/ 1545668 w 2120453"/>
                  <a:gd name="connsiteY359" fmla="*/ 341786 h 1230839"/>
                  <a:gd name="connsiteX360" fmla="*/ 1567356 w 2120453"/>
                  <a:gd name="connsiteY360" fmla="*/ 329251 h 1230839"/>
                  <a:gd name="connsiteX361" fmla="*/ 1561622 w 2120453"/>
                  <a:gd name="connsiteY361" fmla="*/ 319326 h 1230839"/>
                  <a:gd name="connsiteX362" fmla="*/ 1572471 w 2120453"/>
                  <a:gd name="connsiteY362" fmla="*/ 313049 h 1230839"/>
                  <a:gd name="connsiteX363" fmla="*/ 1578224 w 2120453"/>
                  <a:gd name="connsiteY363" fmla="*/ 323031 h 1230839"/>
                  <a:gd name="connsiteX364" fmla="*/ 1567356 w 2120453"/>
                  <a:gd name="connsiteY364" fmla="*/ 329251 h 1230839"/>
                  <a:gd name="connsiteX365" fmla="*/ 1589063 w 2120453"/>
                  <a:gd name="connsiteY365" fmla="*/ 316735 h 1230839"/>
                  <a:gd name="connsiteX366" fmla="*/ 1583329 w 2120453"/>
                  <a:gd name="connsiteY366" fmla="*/ 306772 h 1230839"/>
                  <a:gd name="connsiteX367" fmla="*/ 1594178 w 2120453"/>
                  <a:gd name="connsiteY367" fmla="*/ 300533 h 1230839"/>
                  <a:gd name="connsiteX368" fmla="*/ 1599893 w 2120453"/>
                  <a:gd name="connsiteY368" fmla="*/ 310486 h 1230839"/>
                  <a:gd name="connsiteX369" fmla="*/ 1589063 w 2120453"/>
                  <a:gd name="connsiteY369" fmla="*/ 316735 h 1230839"/>
                  <a:gd name="connsiteX370" fmla="*/ 1610752 w 2120453"/>
                  <a:gd name="connsiteY370" fmla="*/ 304247 h 1230839"/>
                  <a:gd name="connsiteX371" fmla="*/ 1604999 w 2120453"/>
                  <a:gd name="connsiteY371" fmla="*/ 294265 h 1230839"/>
                  <a:gd name="connsiteX372" fmla="*/ 1615867 w 2120453"/>
                  <a:gd name="connsiteY372" fmla="*/ 288007 h 1230839"/>
                  <a:gd name="connsiteX373" fmla="*/ 1621601 w 2120453"/>
                  <a:gd name="connsiteY373" fmla="*/ 297961 h 1230839"/>
                  <a:gd name="connsiteX374" fmla="*/ 1610752 w 2120453"/>
                  <a:gd name="connsiteY374" fmla="*/ 304247 h 1230839"/>
                  <a:gd name="connsiteX375" fmla="*/ 1632450 w 2120453"/>
                  <a:gd name="connsiteY375" fmla="*/ 291703 h 1230839"/>
                  <a:gd name="connsiteX376" fmla="*/ 1626687 w 2120453"/>
                  <a:gd name="connsiteY376" fmla="*/ 281740 h 1230839"/>
                  <a:gd name="connsiteX377" fmla="*/ 1637565 w 2120453"/>
                  <a:gd name="connsiteY377" fmla="*/ 275463 h 1230839"/>
                  <a:gd name="connsiteX378" fmla="*/ 1643318 w 2120453"/>
                  <a:gd name="connsiteY378" fmla="*/ 285445 h 1230839"/>
                  <a:gd name="connsiteX379" fmla="*/ 1632450 w 2120453"/>
                  <a:gd name="connsiteY379" fmla="*/ 291703 h 1230839"/>
                  <a:gd name="connsiteX380" fmla="*/ 1654110 w 2120453"/>
                  <a:gd name="connsiteY380" fmla="*/ 279168 h 1230839"/>
                  <a:gd name="connsiteX381" fmla="*/ 1648385 w 2120453"/>
                  <a:gd name="connsiteY381" fmla="*/ 269215 h 1230839"/>
                  <a:gd name="connsiteX382" fmla="*/ 1659253 w 2120453"/>
                  <a:gd name="connsiteY382" fmla="*/ 262947 h 1230839"/>
                  <a:gd name="connsiteX383" fmla="*/ 1664968 w 2120453"/>
                  <a:gd name="connsiteY383" fmla="*/ 272929 h 1230839"/>
                  <a:gd name="connsiteX384" fmla="*/ 1654110 w 2120453"/>
                  <a:gd name="connsiteY384" fmla="*/ 279168 h 1230839"/>
                  <a:gd name="connsiteX385" fmla="*/ 1675807 w 2120453"/>
                  <a:gd name="connsiteY385" fmla="*/ 266662 h 1230839"/>
                  <a:gd name="connsiteX386" fmla="*/ 1670055 w 2120453"/>
                  <a:gd name="connsiteY386" fmla="*/ 256689 h 1230839"/>
                  <a:gd name="connsiteX387" fmla="*/ 1680913 w 2120453"/>
                  <a:gd name="connsiteY387" fmla="*/ 250450 h 1230839"/>
                  <a:gd name="connsiteX388" fmla="*/ 1686666 w 2120453"/>
                  <a:gd name="connsiteY388" fmla="*/ 260385 h 1230839"/>
                  <a:gd name="connsiteX389" fmla="*/ 1675807 w 2120453"/>
                  <a:gd name="connsiteY389" fmla="*/ 266662 h 1230839"/>
                  <a:gd name="connsiteX390" fmla="*/ 1697525 w 2120453"/>
                  <a:gd name="connsiteY390" fmla="*/ 254108 h 1230839"/>
                  <a:gd name="connsiteX391" fmla="*/ 1691734 w 2120453"/>
                  <a:gd name="connsiteY391" fmla="*/ 244173 h 1230839"/>
                  <a:gd name="connsiteX392" fmla="*/ 1702611 w 2120453"/>
                  <a:gd name="connsiteY392" fmla="*/ 237896 h 1230839"/>
                  <a:gd name="connsiteX393" fmla="*/ 1708355 w 2120453"/>
                  <a:gd name="connsiteY393" fmla="*/ 247869 h 1230839"/>
                  <a:gd name="connsiteX394" fmla="*/ 1697525 w 2120453"/>
                  <a:gd name="connsiteY394" fmla="*/ 254108 h 1230839"/>
                  <a:gd name="connsiteX395" fmla="*/ 1719204 w 2120453"/>
                  <a:gd name="connsiteY395" fmla="*/ 241592 h 1230839"/>
                  <a:gd name="connsiteX396" fmla="*/ 1713450 w 2120453"/>
                  <a:gd name="connsiteY396" fmla="*/ 231667 h 1230839"/>
                  <a:gd name="connsiteX397" fmla="*/ 1724290 w 2120453"/>
                  <a:gd name="connsiteY397" fmla="*/ 225400 h 1230839"/>
                  <a:gd name="connsiteX398" fmla="*/ 1730043 w 2120453"/>
                  <a:gd name="connsiteY398" fmla="*/ 235353 h 1230839"/>
                  <a:gd name="connsiteX399" fmla="*/ 1719204 w 2120453"/>
                  <a:gd name="connsiteY399" fmla="*/ 241592 h 1230839"/>
                  <a:gd name="connsiteX400" fmla="*/ 1740921 w 2120453"/>
                  <a:gd name="connsiteY400" fmla="*/ 229095 h 1230839"/>
                  <a:gd name="connsiteX401" fmla="*/ 1735129 w 2120453"/>
                  <a:gd name="connsiteY401" fmla="*/ 219123 h 1230839"/>
                  <a:gd name="connsiteX402" fmla="*/ 1745959 w 2120453"/>
                  <a:gd name="connsiteY402" fmla="*/ 212874 h 1230839"/>
                  <a:gd name="connsiteX403" fmla="*/ 1751722 w 2120453"/>
                  <a:gd name="connsiteY403" fmla="*/ 222818 h 1230839"/>
                  <a:gd name="connsiteX404" fmla="*/ 1740921 w 2120453"/>
                  <a:gd name="connsiteY404" fmla="*/ 229095 h 1230839"/>
                  <a:gd name="connsiteX405" fmla="*/ 1762571 w 2120453"/>
                  <a:gd name="connsiteY405" fmla="*/ 216551 h 1230839"/>
                  <a:gd name="connsiteX406" fmla="*/ 1756827 w 2120453"/>
                  <a:gd name="connsiteY406" fmla="*/ 206588 h 1230839"/>
                  <a:gd name="connsiteX407" fmla="*/ 1767695 w 2120453"/>
                  <a:gd name="connsiteY407" fmla="*/ 200349 h 1230839"/>
                  <a:gd name="connsiteX408" fmla="*/ 1773410 w 2120453"/>
                  <a:gd name="connsiteY408" fmla="*/ 210331 h 1230839"/>
                  <a:gd name="connsiteX409" fmla="*/ 1762571 w 2120453"/>
                  <a:gd name="connsiteY409" fmla="*/ 216551 h 1230839"/>
                  <a:gd name="connsiteX410" fmla="*/ 1784288 w 2120453"/>
                  <a:gd name="connsiteY410" fmla="*/ 204035 h 1230839"/>
                  <a:gd name="connsiteX411" fmla="*/ 1778516 w 2120453"/>
                  <a:gd name="connsiteY411" fmla="*/ 194091 h 1230839"/>
                  <a:gd name="connsiteX412" fmla="*/ 1789374 w 2120453"/>
                  <a:gd name="connsiteY412" fmla="*/ 187823 h 1230839"/>
                  <a:gd name="connsiteX413" fmla="*/ 1795127 w 2120453"/>
                  <a:gd name="connsiteY413" fmla="*/ 197786 h 1230839"/>
                  <a:gd name="connsiteX414" fmla="*/ 1784288 w 2120453"/>
                  <a:gd name="connsiteY414" fmla="*/ 204035 h 1230839"/>
                  <a:gd name="connsiteX415" fmla="*/ 1805976 w 2120453"/>
                  <a:gd name="connsiteY415" fmla="*/ 191519 h 1230839"/>
                  <a:gd name="connsiteX416" fmla="*/ 1800185 w 2120453"/>
                  <a:gd name="connsiteY416" fmla="*/ 181575 h 1230839"/>
                  <a:gd name="connsiteX417" fmla="*/ 1811053 w 2120453"/>
                  <a:gd name="connsiteY417" fmla="*/ 175308 h 1230839"/>
                  <a:gd name="connsiteX418" fmla="*/ 1816816 w 2120453"/>
                  <a:gd name="connsiteY418" fmla="*/ 185271 h 1230839"/>
                  <a:gd name="connsiteX419" fmla="*/ 1805976 w 2120453"/>
                  <a:gd name="connsiteY419" fmla="*/ 191519 h 1230839"/>
                  <a:gd name="connsiteX420" fmla="*/ 1827636 w 2120453"/>
                  <a:gd name="connsiteY420" fmla="*/ 178994 h 1230839"/>
                  <a:gd name="connsiteX421" fmla="*/ 1821883 w 2120453"/>
                  <a:gd name="connsiteY421" fmla="*/ 169040 h 1230839"/>
                  <a:gd name="connsiteX422" fmla="*/ 1832751 w 2120453"/>
                  <a:gd name="connsiteY422" fmla="*/ 162782 h 1230839"/>
                  <a:gd name="connsiteX423" fmla="*/ 1838475 w 2120453"/>
                  <a:gd name="connsiteY423" fmla="*/ 172726 h 1230839"/>
                  <a:gd name="connsiteX424" fmla="*/ 1827636 w 2120453"/>
                  <a:gd name="connsiteY424" fmla="*/ 178994 h 1230839"/>
                  <a:gd name="connsiteX425" fmla="*/ 1849324 w 2120453"/>
                  <a:gd name="connsiteY425" fmla="*/ 166459 h 1230839"/>
                  <a:gd name="connsiteX426" fmla="*/ 1843581 w 2120453"/>
                  <a:gd name="connsiteY426" fmla="*/ 156524 h 1230839"/>
                  <a:gd name="connsiteX427" fmla="*/ 1854430 w 2120453"/>
                  <a:gd name="connsiteY427" fmla="*/ 150266 h 1230839"/>
                  <a:gd name="connsiteX428" fmla="*/ 1860174 w 2120453"/>
                  <a:gd name="connsiteY428" fmla="*/ 160239 h 1230839"/>
                  <a:gd name="connsiteX429" fmla="*/ 1849324 w 2120453"/>
                  <a:gd name="connsiteY429" fmla="*/ 166459 h 1230839"/>
                  <a:gd name="connsiteX430" fmla="*/ 1871023 w 2120453"/>
                  <a:gd name="connsiteY430" fmla="*/ 153962 h 1230839"/>
                  <a:gd name="connsiteX431" fmla="*/ 1865298 w 2120453"/>
                  <a:gd name="connsiteY431" fmla="*/ 143999 h 1230839"/>
                  <a:gd name="connsiteX432" fmla="*/ 1876109 w 2120453"/>
                  <a:gd name="connsiteY432" fmla="*/ 137760 h 1230839"/>
                  <a:gd name="connsiteX433" fmla="*/ 1881862 w 2120453"/>
                  <a:gd name="connsiteY433" fmla="*/ 147694 h 1230839"/>
                  <a:gd name="connsiteX434" fmla="*/ 1871023 w 2120453"/>
                  <a:gd name="connsiteY434" fmla="*/ 153962 h 1230839"/>
                  <a:gd name="connsiteX435" fmla="*/ 1892711 w 2120453"/>
                  <a:gd name="connsiteY435" fmla="*/ 141408 h 1230839"/>
                  <a:gd name="connsiteX436" fmla="*/ 1886986 w 2120453"/>
                  <a:gd name="connsiteY436" fmla="*/ 131464 h 1230839"/>
                  <a:gd name="connsiteX437" fmla="*/ 1897807 w 2120453"/>
                  <a:gd name="connsiteY437" fmla="*/ 125225 h 1230839"/>
                  <a:gd name="connsiteX438" fmla="*/ 1903560 w 2120453"/>
                  <a:gd name="connsiteY438" fmla="*/ 135150 h 1230839"/>
                  <a:gd name="connsiteX439" fmla="*/ 1892711 w 2120453"/>
                  <a:gd name="connsiteY439" fmla="*/ 141408 h 1230839"/>
                  <a:gd name="connsiteX440" fmla="*/ 1914399 w 2120453"/>
                  <a:gd name="connsiteY440" fmla="*/ 128911 h 1230839"/>
                  <a:gd name="connsiteX441" fmla="*/ 1908665 w 2120453"/>
                  <a:gd name="connsiteY441" fmla="*/ 118948 h 1230839"/>
                  <a:gd name="connsiteX442" fmla="*/ 1919486 w 2120453"/>
                  <a:gd name="connsiteY442" fmla="*/ 112671 h 1230839"/>
                  <a:gd name="connsiteX443" fmla="*/ 1925229 w 2120453"/>
                  <a:gd name="connsiteY443" fmla="*/ 122663 h 1230839"/>
                  <a:gd name="connsiteX444" fmla="*/ 1914399 w 2120453"/>
                  <a:gd name="connsiteY444" fmla="*/ 128911 h 1230839"/>
                  <a:gd name="connsiteX445" fmla="*/ 1936088 w 2120453"/>
                  <a:gd name="connsiteY445" fmla="*/ 116386 h 1230839"/>
                  <a:gd name="connsiteX446" fmla="*/ 1930335 w 2120453"/>
                  <a:gd name="connsiteY446" fmla="*/ 106451 h 1230839"/>
                  <a:gd name="connsiteX447" fmla="*/ 1941203 w 2120453"/>
                  <a:gd name="connsiteY447" fmla="*/ 100174 h 1230839"/>
                  <a:gd name="connsiteX448" fmla="*/ 1946956 w 2120453"/>
                  <a:gd name="connsiteY448" fmla="*/ 110128 h 1230839"/>
                  <a:gd name="connsiteX449" fmla="*/ 1936088 w 2120453"/>
                  <a:gd name="connsiteY449" fmla="*/ 116386 h 1230839"/>
                  <a:gd name="connsiteX450" fmla="*/ 1957757 w 2120453"/>
                  <a:gd name="connsiteY450" fmla="*/ 103880 h 1230839"/>
                  <a:gd name="connsiteX451" fmla="*/ 1952071 w 2120453"/>
                  <a:gd name="connsiteY451" fmla="*/ 93869 h 1230839"/>
                  <a:gd name="connsiteX452" fmla="*/ 1962881 w 2120453"/>
                  <a:gd name="connsiteY452" fmla="*/ 87668 h 1230839"/>
                  <a:gd name="connsiteX453" fmla="*/ 1968625 w 2120453"/>
                  <a:gd name="connsiteY453" fmla="*/ 97602 h 1230839"/>
                  <a:gd name="connsiteX454" fmla="*/ 1957757 w 2120453"/>
                  <a:gd name="connsiteY454" fmla="*/ 103880 h 1230839"/>
                  <a:gd name="connsiteX455" fmla="*/ 1979474 w 2120453"/>
                  <a:gd name="connsiteY455" fmla="*/ 91335 h 1230839"/>
                  <a:gd name="connsiteX456" fmla="*/ 1973721 w 2120453"/>
                  <a:gd name="connsiteY456" fmla="*/ 81391 h 1230839"/>
                  <a:gd name="connsiteX457" fmla="*/ 1984551 w 2120453"/>
                  <a:gd name="connsiteY457" fmla="*/ 75152 h 1230839"/>
                  <a:gd name="connsiteX458" fmla="*/ 1990295 w 2120453"/>
                  <a:gd name="connsiteY458" fmla="*/ 85077 h 1230839"/>
                  <a:gd name="connsiteX459" fmla="*/ 1979474 w 2120453"/>
                  <a:gd name="connsiteY459" fmla="*/ 91335 h 1230839"/>
                  <a:gd name="connsiteX460" fmla="*/ 2001163 w 2120453"/>
                  <a:gd name="connsiteY460" fmla="*/ 78819 h 1230839"/>
                  <a:gd name="connsiteX461" fmla="*/ 1995409 w 2120453"/>
                  <a:gd name="connsiteY461" fmla="*/ 68875 h 1230839"/>
                  <a:gd name="connsiteX462" fmla="*/ 2006249 w 2120453"/>
                  <a:gd name="connsiteY462" fmla="*/ 62627 h 1230839"/>
                  <a:gd name="connsiteX463" fmla="*/ 2011983 w 2120453"/>
                  <a:gd name="connsiteY463" fmla="*/ 72561 h 1230839"/>
                  <a:gd name="connsiteX464" fmla="*/ 2001163 w 2120453"/>
                  <a:gd name="connsiteY464" fmla="*/ 78819 h 1230839"/>
                  <a:gd name="connsiteX465" fmla="*/ 2022841 w 2120453"/>
                  <a:gd name="connsiteY465" fmla="*/ 66322 h 1230839"/>
                  <a:gd name="connsiteX466" fmla="*/ 2017117 w 2120453"/>
                  <a:gd name="connsiteY466" fmla="*/ 56331 h 1230839"/>
                  <a:gd name="connsiteX467" fmla="*/ 2027937 w 2120453"/>
                  <a:gd name="connsiteY467" fmla="*/ 50082 h 1230839"/>
                  <a:gd name="connsiteX468" fmla="*/ 2033691 w 2120453"/>
                  <a:gd name="connsiteY468" fmla="*/ 60027 h 1230839"/>
                  <a:gd name="connsiteX469" fmla="*/ 2022841 w 2120453"/>
                  <a:gd name="connsiteY469" fmla="*/ 66322 h 1230839"/>
                  <a:gd name="connsiteX470" fmla="*/ 2044530 w 2120453"/>
                  <a:gd name="connsiteY470" fmla="*/ 53797 h 1230839"/>
                  <a:gd name="connsiteX471" fmla="*/ 2038777 w 2120453"/>
                  <a:gd name="connsiteY471" fmla="*/ 43805 h 1230839"/>
                  <a:gd name="connsiteX472" fmla="*/ 2049635 w 2120453"/>
                  <a:gd name="connsiteY472" fmla="*/ 37576 h 1230839"/>
                  <a:gd name="connsiteX473" fmla="*/ 2055369 w 2120453"/>
                  <a:gd name="connsiteY473" fmla="*/ 47511 h 1230839"/>
                  <a:gd name="connsiteX474" fmla="*/ 2044530 w 2120453"/>
                  <a:gd name="connsiteY474" fmla="*/ 53797 h 1230839"/>
                  <a:gd name="connsiteX475" fmla="*/ 2066247 w 2120453"/>
                  <a:gd name="connsiteY475" fmla="*/ 41243 h 1230839"/>
                  <a:gd name="connsiteX476" fmla="*/ 2060494 w 2120453"/>
                  <a:gd name="connsiteY476" fmla="*/ 31318 h 1230839"/>
                  <a:gd name="connsiteX477" fmla="*/ 2071324 w 2120453"/>
                  <a:gd name="connsiteY477" fmla="*/ 25051 h 1230839"/>
                  <a:gd name="connsiteX478" fmla="*/ 2077077 w 2120453"/>
                  <a:gd name="connsiteY478" fmla="*/ 34985 h 1230839"/>
                  <a:gd name="connsiteX479" fmla="*/ 2066247 w 2120453"/>
                  <a:gd name="connsiteY479" fmla="*/ 41243 h 1230839"/>
                  <a:gd name="connsiteX480" fmla="*/ 2087888 w 2120453"/>
                  <a:gd name="connsiteY480" fmla="*/ 28699 h 1230839"/>
                  <a:gd name="connsiteX481" fmla="*/ 2082182 w 2120453"/>
                  <a:gd name="connsiteY481" fmla="*/ 18764 h 1230839"/>
                  <a:gd name="connsiteX482" fmla="*/ 2092993 w 2120453"/>
                  <a:gd name="connsiteY482" fmla="*/ 12525 h 1230839"/>
                  <a:gd name="connsiteX483" fmla="*/ 2098746 w 2120453"/>
                  <a:gd name="connsiteY483" fmla="*/ 22469 h 1230839"/>
                  <a:gd name="connsiteX484" fmla="*/ 2087888 w 2120453"/>
                  <a:gd name="connsiteY484" fmla="*/ 28699 h 1230839"/>
                  <a:gd name="connsiteX485" fmla="*/ 2109586 w 2120453"/>
                  <a:gd name="connsiteY485" fmla="*/ 16221 h 1230839"/>
                  <a:gd name="connsiteX486" fmla="*/ 2103861 w 2120453"/>
                  <a:gd name="connsiteY486" fmla="*/ 6229 h 1230839"/>
                  <a:gd name="connsiteX487" fmla="*/ 2114691 w 2120453"/>
                  <a:gd name="connsiteY487" fmla="*/ 0 h 1230839"/>
                  <a:gd name="connsiteX488" fmla="*/ 2120454 w 2120453"/>
                  <a:gd name="connsiteY488" fmla="*/ 9944 h 1230839"/>
                  <a:gd name="connsiteX489" fmla="*/ 2109586 w 2120453"/>
                  <a:gd name="connsiteY489" fmla="*/ 16221 h 123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53" h="1230839">
                    <a:moveTo>
                      <a:pt x="5753" y="1230840"/>
                    </a:moveTo>
                    <a:lnTo>
                      <a:pt x="0" y="1220876"/>
                    </a:lnTo>
                    <a:lnTo>
                      <a:pt x="10868" y="1214619"/>
                    </a:lnTo>
                    <a:lnTo>
                      <a:pt x="16602" y="1224639"/>
                    </a:lnTo>
                    <a:lnTo>
                      <a:pt x="5753" y="1230840"/>
                    </a:lnTo>
                    <a:close/>
                    <a:moveTo>
                      <a:pt x="27470" y="1218314"/>
                    </a:moveTo>
                    <a:lnTo>
                      <a:pt x="21727" y="1208360"/>
                    </a:lnTo>
                    <a:lnTo>
                      <a:pt x="32585" y="1202093"/>
                    </a:lnTo>
                    <a:lnTo>
                      <a:pt x="38281" y="1212075"/>
                    </a:lnTo>
                    <a:lnTo>
                      <a:pt x="27470" y="1218314"/>
                    </a:lnTo>
                    <a:close/>
                    <a:moveTo>
                      <a:pt x="49139" y="1205760"/>
                    </a:moveTo>
                    <a:lnTo>
                      <a:pt x="43405" y="1195854"/>
                    </a:lnTo>
                    <a:lnTo>
                      <a:pt x="54245" y="1189587"/>
                    </a:lnTo>
                    <a:lnTo>
                      <a:pt x="59998" y="1199502"/>
                    </a:lnTo>
                    <a:lnTo>
                      <a:pt x="49139" y="1205760"/>
                    </a:lnTo>
                    <a:close/>
                    <a:moveTo>
                      <a:pt x="70828" y="1193273"/>
                    </a:moveTo>
                    <a:lnTo>
                      <a:pt x="65103" y="1183291"/>
                    </a:lnTo>
                    <a:lnTo>
                      <a:pt x="75943" y="1177071"/>
                    </a:lnTo>
                    <a:lnTo>
                      <a:pt x="81686" y="1187044"/>
                    </a:lnTo>
                    <a:lnTo>
                      <a:pt x="70828" y="1193273"/>
                    </a:lnTo>
                    <a:close/>
                    <a:moveTo>
                      <a:pt x="92535" y="1180767"/>
                    </a:moveTo>
                    <a:lnTo>
                      <a:pt x="86801" y="1170813"/>
                    </a:lnTo>
                    <a:lnTo>
                      <a:pt x="97612" y="1164536"/>
                    </a:lnTo>
                    <a:lnTo>
                      <a:pt x="103375" y="1174490"/>
                    </a:lnTo>
                    <a:lnTo>
                      <a:pt x="92535" y="1180767"/>
                    </a:lnTo>
                    <a:close/>
                    <a:moveTo>
                      <a:pt x="114231" y="1168251"/>
                    </a:moveTo>
                    <a:lnTo>
                      <a:pt x="108459" y="1158269"/>
                    </a:lnTo>
                    <a:lnTo>
                      <a:pt x="119289" y="1152001"/>
                    </a:lnTo>
                    <a:lnTo>
                      <a:pt x="125080" y="1161983"/>
                    </a:lnTo>
                    <a:lnTo>
                      <a:pt x="114231" y="1168251"/>
                    </a:lnTo>
                    <a:close/>
                    <a:moveTo>
                      <a:pt x="135910" y="1155725"/>
                    </a:moveTo>
                    <a:lnTo>
                      <a:pt x="130157" y="1145743"/>
                    </a:lnTo>
                    <a:lnTo>
                      <a:pt x="140987" y="1139495"/>
                    </a:lnTo>
                    <a:lnTo>
                      <a:pt x="146740" y="1149458"/>
                    </a:lnTo>
                    <a:lnTo>
                      <a:pt x="135910" y="1155725"/>
                    </a:lnTo>
                    <a:close/>
                    <a:moveTo>
                      <a:pt x="157599" y="1143171"/>
                    </a:moveTo>
                    <a:lnTo>
                      <a:pt x="151846" y="1133265"/>
                    </a:lnTo>
                    <a:lnTo>
                      <a:pt x="162685" y="1126969"/>
                    </a:lnTo>
                    <a:lnTo>
                      <a:pt x="168457" y="1136914"/>
                    </a:lnTo>
                    <a:lnTo>
                      <a:pt x="157599" y="1143171"/>
                    </a:lnTo>
                    <a:close/>
                    <a:moveTo>
                      <a:pt x="179259" y="1130684"/>
                    </a:moveTo>
                    <a:lnTo>
                      <a:pt x="173505" y="1120712"/>
                    </a:lnTo>
                    <a:lnTo>
                      <a:pt x="184373" y="1114463"/>
                    </a:lnTo>
                    <a:lnTo>
                      <a:pt x="190108" y="1124417"/>
                    </a:lnTo>
                    <a:lnTo>
                      <a:pt x="179259" y="1130684"/>
                    </a:lnTo>
                    <a:close/>
                    <a:moveTo>
                      <a:pt x="200985" y="1118159"/>
                    </a:moveTo>
                    <a:lnTo>
                      <a:pt x="195232" y="1108205"/>
                    </a:lnTo>
                    <a:lnTo>
                      <a:pt x="206071" y="1101919"/>
                    </a:lnTo>
                    <a:lnTo>
                      <a:pt x="211796" y="1111872"/>
                    </a:lnTo>
                    <a:lnTo>
                      <a:pt x="200985" y="1118159"/>
                    </a:lnTo>
                    <a:close/>
                    <a:moveTo>
                      <a:pt x="222635" y="1105643"/>
                    </a:moveTo>
                    <a:lnTo>
                      <a:pt x="216911" y="1095689"/>
                    </a:lnTo>
                    <a:lnTo>
                      <a:pt x="227750" y="1089412"/>
                    </a:lnTo>
                    <a:lnTo>
                      <a:pt x="233494" y="1099366"/>
                    </a:lnTo>
                    <a:lnTo>
                      <a:pt x="222635" y="1105643"/>
                    </a:lnTo>
                    <a:close/>
                    <a:moveTo>
                      <a:pt x="244362" y="1093099"/>
                    </a:moveTo>
                    <a:lnTo>
                      <a:pt x="238609" y="1083135"/>
                    </a:lnTo>
                    <a:lnTo>
                      <a:pt x="249420" y="1076896"/>
                    </a:lnTo>
                    <a:lnTo>
                      <a:pt x="255173" y="1086822"/>
                    </a:lnTo>
                    <a:lnTo>
                      <a:pt x="244362" y="1093099"/>
                    </a:lnTo>
                    <a:close/>
                    <a:moveTo>
                      <a:pt x="266031" y="1080592"/>
                    </a:moveTo>
                    <a:lnTo>
                      <a:pt x="260297" y="1070648"/>
                    </a:lnTo>
                    <a:lnTo>
                      <a:pt x="271118" y="1064381"/>
                    </a:lnTo>
                    <a:lnTo>
                      <a:pt x="276880" y="1074296"/>
                    </a:lnTo>
                    <a:lnTo>
                      <a:pt x="266031" y="1080592"/>
                    </a:lnTo>
                    <a:close/>
                    <a:moveTo>
                      <a:pt x="287739" y="1068057"/>
                    </a:moveTo>
                    <a:lnTo>
                      <a:pt x="281967" y="1058094"/>
                    </a:lnTo>
                    <a:lnTo>
                      <a:pt x="292787" y="1051827"/>
                    </a:lnTo>
                    <a:lnTo>
                      <a:pt x="298578" y="1061819"/>
                    </a:lnTo>
                    <a:lnTo>
                      <a:pt x="287739" y="1068057"/>
                    </a:lnTo>
                    <a:close/>
                    <a:moveTo>
                      <a:pt x="309408" y="1055560"/>
                    </a:moveTo>
                    <a:lnTo>
                      <a:pt x="303665" y="1045550"/>
                    </a:lnTo>
                    <a:lnTo>
                      <a:pt x="314504" y="1039311"/>
                    </a:lnTo>
                    <a:lnTo>
                      <a:pt x="320257" y="1049274"/>
                    </a:lnTo>
                    <a:lnTo>
                      <a:pt x="309408" y="1055560"/>
                    </a:lnTo>
                    <a:close/>
                    <a:moveTo>
                      <a:pt x="331135" y="1043045"/>
                    </a:moveTo>
                    <a:lnTo>
                      <a:pt x="325353" y="1033053"/>
                    </a:lnTo>
                    <a:lnTo>
                      <a:pt x="336202" y="1026805"/>
                    </a:lnTo>
                    <a:lnTo>
                      <a:pt x="341955" y="1036777"/>
                    </a:lnTo>
                    <a:lnTo>
                      <a:pt x="331135" y="1043045"/>
                    </a:lnTo>
                    <a:close/>
                    <a:moveTo>
                      <a:pt x="352785" y="1030491"/>
                    </a:moveTo>
                    <a:lnTo>
                      <a:pt x="347032" y="1020537"/>
                    </a:lnTo>
                    <a:lnTo>
                      <a:pt x="357881" y="1014279"/>
                    </a:lnTo>
                    <a:lnTo>
                      <a:pt x="363634" y="1024242"/>
                    </a:lnTo>
                    <a:lnTo>
                      <a:pt x="352785" y="1030491"/>
                    </a:lnTo>
                    <a:close/>
                    <a:moveTo>
                      <a:pt x="374492" y="1017966"/>
                    </a:moveTo>
                    <a:lnTo>
                      <a:pt x="368739" y="1008040"/>
                    </a:lnTo>
                    <a:lnTo>
                      <a:pt x="379579" y="1001773"/>
                    </a:lnTo>
                    <a:lnTo>
                      <a:pt x="385342" y="1011698"/>
                    </a:lnTo>
                    <a:lnTo>
                      <a:pt x="374492" y="1017966"/>
                    </a:lnTo>
                    <a:close/>
                    <a:moveTo>
                      <a:pt x="396171" y="1005469"/>
                    </a:moveTo>
                    <a:lnTo>
                      <a:pt x="390418" y="995486"/>
                    </a:lnTo>
                    <a:lnTo>
                      <a:pt x="401277" y="989219"/>
                    </a:lnTo>
                    <a:lnTo>
                      <a:pt x="407020" y="999239"/>
                    </a:lnTo>
                    <a:lnTo>
                      <a:pt x="396171" y="1005469"/>
                    </a:lnTo>
                    <a:close/>
                    <a:moveTo>
                      <a:pt x="417869" y="992933"/>
                    </a:moveTo>
                    <a:lnTo>
                      <a:pt x="412116" y="982961"/>
                    </a:lnTo>
                    <a:lnTo>
                      <a:pt x="422984" y="976713"/>
                    </a:lnTo>
                    <a:lnTo>
                      <a:pt x="428699" y="986685"/>
                    </a:lnTo>
                    <a:lnTo>
                      <a:pt x="417869" y="992933"/>
                    </a:lnTo>
                    <a:close/>
                    <a:moveTo>
                      <a:pt x="439539" y="980399"/>
                    </a:moveTo>
                    <a:lnTo>
                      <a:pt x="433795" y="970474"/>
                    </a:lnTo>
                    <a:lnTo>
                      <a:pt x="444654" y="964197"/>
                    </a:lnTo>
                    <a:lnTo>
                      <a:pt x="450397" y="974179"/>
                    </a:lnTo>
                    <a:lnTo>
                      <a:pt x="439539" y="980399"/>
                    </a:lnTo>
                    <a:close/>
                    <a:moveTo>
                      <a:pt x="461237" y="967873"/>
                    </a:moveTo>
                    <a:lnTo>
                      <a:pt x="455493" y="957901"/>
                    </a:lnTo>
                    <a:lnTo>
                      <a:pt x="466352" y="951671"/>
                    </a:lnTo>
                    <a:lnTo>
                      <a:pt x="472086" y="961653"/>
                    </a:lnTo>
                    <a:lnTo>
                      <a:pt x="461237" y="967873"/>
                    </a:lnTo>
                    <a:close/>
                    <a:moveTo>
                      <a:pt x="482916" y="955376"/>
                    </a:moveTo>
                    <a:lnTo>
                      <a:pt x="477153" y="945414"/>
                    </a:lnTo>
                    <a:lnTo>
                      <a:pt x="488021" y="939155"/>
                    </a:lnTo>
                    <a:lnTo>
                      <a:pt x="493774" y="949099"/>
                    </a:lnTo>
                    <a:lnTo>
                      <a:pt x="482916" y="955376"/>
                    </a:lnTo>
                    <a:close/>
                    <a:moveTo>
                      <a:pt x="504613" y="942851"/>
                    </a:moveTo>
                    <a:lnTo>
                      <a:pt x="498889" y="932869"/>
                    </a:lnTo>
                    <a:lnTo>
                      <a:pt x="509719" y="926621"/>
                    </a:lnTo>
                    <a:lnTo>
                      <a:pt x="515463" y="936612"/>
                    </a:lnTo>
                    <a:lnTo>
                      <a:pt x="504613" y="942851"/>
                    </a:lnTo>
                    <a:close/>
                    <a:moveTo>
                      <a:pt x="526292" y="930316"/>
                    </a:moveTo>
                    <a:lnTo>
                      <a:pt x="520539" y="920334"/>
                    </a:lnTo>
                    <a:lnTo>
                      <a:pt x="531379" y="914086"/>
                    </a:lnTo>
                    <a:lnTo>
                      <a:pt x="537132" y="924078"/>
                    </a:lnTo>
                    <a:lnTo>
                      <a:pt x="526292" y="930316"/>
                    </a:lnTo>
                    <a:close/>
                    <a:moveTo>
                      <a:pt x="547990" y="917800"/>
                    </a:moveTo>
                    <a:lnTo>
                      <a:pt x="542237" y="907818"/>
                    </a:lnTo>
                    <a:lnTo>
                      <a:pt x="553086" y="901580"/>
                    </a:lnTo>
                    <a:lnTo>
                      <a:pt x="558801" y="911542"/>
                    </a:lnTo>
                    <a:lnTo>
                      <a:pt x="547990" y="917800"/>
                    </a:lnTo>
                    <a:close/>
                    <a:moveTo>
                      <a:pt x="569669" y="905294"/>
                    </a:moveTo>
                    <a:lnTo>
                      <a:pt x="563916" y="895321"/>
                    </a:lnTo>
                    <a:lnTo>
                      <a:pt x="574775" y="889044"/>
                    </a:lnTo>
                    <a:lnTo>
                      <a:pt x="580518" y="899017"/>
                    </a:lnTo>
                    <a:lnTo>
                      <a:pt x="569669" y="905294"/>
                    </a:lnTo>
                    <a:close/>
                    <a:moveTo>
                      <a:pt x="591377" y="892759"/>
                    </a:moveTo>
                    <a:lnTo>
                      <a:pt x="585633" y="882824"/>
                    </a:lnTo>
                    <a:lnTo>
                      <a:pt x="596482" y="876538"/>
                    </a:lnTo>
                    <a:lnTo>
                      <a:pt x="602207" y="886501"/>
                    </a:lnTo>
                    <a:lnTo>
                      <a:pt x="591377" y="892759"/>
                    </a:lnTo>
                    <a:close/>
                    <a:moveTo>
                      <a:pt x="613065" y="880262"/>
                    </a:moveTo>
                    <a:lnTo>
                      <a:pt x="607341" y="870270"/>
                    </a:lnTo>
                    <a:lnTo>
                      <a:pt x="618161" y="864022"/>
                    </a:lnTo>
                    <a:lnTo>
                      <a:pt x="623895" y="873995"/>
                    </a:lnTo>
                    <a:lnTo>
                      <a:pt x="613065" y="880262"/>
                    </a:lnTo>
                    <a:close/>
                    <a:moveTo>
                      <a:pt x="634763" y="867689"/>
                    </a:moveTo>
                    <a:lnTo>
                      <a:pt x="629010" y="857736"/>
                    </a:lnTo>
                    <a:lnTo>
                      <a:pt x="639869" y="851478"/>
                    </a:lnTo>
                    <a:lnTo>
                      <a:pt x="645593" y="861460"/>
                    </a:lnTo>
                    <a:lnTo>
                      <a:pt x="634763" y="867689"/>
                    </a:lnTo>
                    <a:close/>
                    <a:moveTo>
                      <a:pt x="656471" y="855174"/>
                    </a:moveTo>
                    <a:lnTo>
                      <a:pt x="650679" y="845249"/>
                    </a:lnTo>
                    <a:lnTo>
                      <a:pt x="661528" y="838971"/>
                    </a:lnTo>
                    <a:lnTo>
                      <a:pt x="667291" y="848897"/>
                    </a:lnTo>
                    <a:lnTo>
                      <a:pt x="656471" y="855174"/>
                    </a:lnTo>
                    <a:close/>
                    <a:moveTo>
                      <a:pt x="678111" y="842677"/>
                    </a:moveTo>
                    <a:lnTo>
                      <a:pt x="672387" y="832694"/>
                    </a:lnTo>
                    <a:lnTo>
                      <a:pt x="683217" y="826437"/>
                    </a:lnTo>
                    <a:lnTo>
                      <a:pt x="688970" y="836419"/>
                    </a:lnTo>
                    <a:lnTo>
                      <a:pt x="678111" y="842677"/>
                    </a:lnTo>
                    <a:close/>
                    <a:moveTo>
                      <a:pt x="699838" y="830161"/>
                    </a:moveTo>
                    <a:lnTo>
                      <a:pt x="694056" y="820198"/>
                    </a:lnTo>
                    <a:lnTo>
                      <a:pt x="704915" y="813911"/>
                    </a:lnTo>
                    <a:lnTo>
                      <a:pt x="710668" y="823874"/>
                    </a:lnTo>
                    <a:lnTo>
                      <a:pt x="699838" y="830161"/>
                    </a:lnTo>
                    <a:close/>
                    <a:moveTo>
                      <a:pt x="721498" y="817626"/>
                    </a:moveTo>
                    <a:lnTo>
                      <a:pt x="715754" y="807663"/>
                    </a:lnTo>
                    <a:lnTo>
                      <a:pt x="726622" y="801386"/>
                    </a:lnTo>
                    <a:lnTo>
                      <a:pt x="732328" y="811368"/>
                    </a:lnTo>
                    <a:lnTo>
                      <a:pt x="721498" y="817626"/>
                    </a:lnTo>
                    <a:close/>
                    <a:moveTo>
                      <a:pt x="743196" y="805101"/>
                    </a:moveTo>
                    <a:lnTo>
                      <a:pt x="737433" y="795119"/>
                    </a:lnTo>
                    <a:lnTo>
                      <a:pt x="748282" y="788851"/>
                    </a:lnTo>
                    <a:lnTo>
                      <a:pt x="754035" y="798843"/>
                    </a:lnTo>
                    <a:lnTo>
                      <a:pt x="743196" y="805101"/>
                    </a:lnTo>
                    <a:close/>
                    <a:moveTo>
                      <a:pt x="764875" y="792575"/>
                    </a:moveTo>
                    <a:lnTo>
                      <a:pt x="759150" y="782650"/>
                    </a:lnTo>
                    <a:lnTo>
                      <a:pt x="769990" y="776363"/>
                    </a:lnTo>
                    <a:lnTo>
                      <a:pt x="775695" y="786289"/>
                    </a:lnTo>
                    <a:lnTo>
                      <a:pt x="764875" y="792575"/>
                    </a:lnTo>
                    <a:close/>
                    <a:moveTo>
                      <a:pt x="786563" y="780078"/>
                    </a:moveTo>
                    <a:lnTo>
                      <a:pt x="780838" y="770077"/>
                    </a:lnTo>
                    <a:lnTo>
                      <a:pt x="791668" y="763838"/>
                    </a:lnTo>
                    <a:lnTo>
                      <a:pt x="797412" y="773811"/>
                    </a:lnTo>
                    <a:lnTo>
                      <a:pt x="786563" y="780078"/>
                    </a:lnTo>
                    <a:close/>
                    <a:moveTo>
                      <a:pt x="808261" y="767534"/>
                    </a:moveTo>
                    <a:lnTo>
                      <a:pt x="802498" y="757599"/>
                    </a:lnTo>
                    <a:lnTo>
                      <a:pt x="813347" y="751341"/>
                    </a:lnTo>
                    <a:lnTo>
                      <a:pt x="819129" y="761247"/>
                    </a:lnTo>
                    <a:lnTo>
                      <a:pt x="808261" y="767534"/>
                    </a:lnTo>
                    <a:close/>
                    <a:moveTo>
                      <a:pt x="829968" y="754999"/>
                    </a:moveTo>
                    <a:lnTo>
                      <a:pt x="824206" y="745055"/>
                    </a:lnTo>
                    <a:lnTo>
                      <a:pt x="835036" y="738769"/>
                    </a:lnTo>
                    <a:lnTo>
                      <a:pt x="840808" y="748770"/>
                    </a:lnTo>
                    <a:lnTo>
                      <a:pt x="829968" y="754999"/>
                    </a:lnTo>
                    <a:close/>
                    <a:moveTo>
                      <a:pt x="851619" y="742502"/>
                    </a:moveTo>
                    <a:lnTo>
                      <a:pt x="845875" y="732530"/>
                    </a:lnTo>
                    <a:lnTo>
                      <a:pt x="856724" y="726272"/>
                    </a:lnTo>
                    <a:lnTo>
                      <a:pt x="862477" y="736225"/>
                    </a:lnTo>
                    <a:lnTo>
                      <a:pt x="851619" y="742502"/>
                    </a:lnTo>
                    <a:close/>
                    <a:moveTo>
                      <a:pt x="873355" y="729996"/>
                    </a:moveTo>
                    <a:lnTo>
                      <a:pt x="867554" y="720014"/>
                    </a:lnTo>
                    <a:lnTo>
                      <a:pt x="878413" y="713737"/>
                    </a:lnTo>
                    <a:lnTo>
                      <a:pt x="884185" y="723700"/>
                    </a:lnTo>
                    <a:lnTo>
                      <a:pt x="873355" y="729996"/>
                    </a:lnTo>
                    <a:close/>
                    <a:moveTo>
                      <a:pt x="894996" y="717452"/>
                    </a:moveTo>
                    <a:lnTo>
                      <a:pt x="889252" y="707479"/>
                    </a:lnTo>
                    <a:lnTo>
                      <a:pt x="900111" y="701259"/>
                    </a:lnTo>
                    <a:lnTo>
                      <a:pt x="905845" y="711184"/>
                    </a:lnTo>
                    <a:lnTo>
                      <a:pt x="894996" y="717452"/>
                    </a:lnTo>
                    <a:close/>
                    <a:moveTo>
                      <a:pt x="916722" y="704917"/>
                    </a:moveTo>
                    <a:lnTo>
                      <a:pt x="910969" y="694972"/>
                    </a:lnTo>
                    <a:lnTo>
                      <a:pt x="921799" y="688715"/>
                    </a:lnTo>
                    <a:lnTo>
                      <a:pt x="927543" y="698659"/>
                    </a:lnTo>
                    <a:lnTo>
                      <a:pt x="916722" y="704917"/>
                    </a:lnTo>
                    <a:close/>
                    <a:moveTo>
                      <a:pt x="938392" y="692391"/>
                    </a:moveTo>
                    <a:lnTo>
                      <a:pt x="932648" y="682428"/>
                    </a:lnTo>
                    <a:lnTo>
                      <a:pt x="943506" y="676189"/>
                    </a:lnTo>
                    <a:lnTo>
                      <a:pt x="949231" y="686143"/>
                    </a:lnTo>
                    <a:lnTo>
                      <a:pt x="938392" y="692391"/>
                    </a:lnTo>
                    <a:close/>
                    <a:moveTo>
                      <a:pt x="960070" y="679895"/>
                    </a:moveTo>
                    <a:lnTo>
                      <a:pt x="954336" y="669931"/>
                    </a:lnTo>
                    <a:lnTo>
                      <a:pt x="965185" y="663635"/>
                    </a:lnTo>
                    <a:lnTo>
                      <a:pt x="970939" y="673608"/>
                    </a:lnTo>
                    <a:lnTo>
                      <a:pt x="960070" y="679895"/>
                    </a:lnTo>
                    <a:close/>
                    <a:moveTo>
                      <a:pt x="981768" y="667350"/>
                    </a:moveTo>
                    <a:lnTo>
                      <a:pt x="976034" y="657387"/>
                    </a:lnTo>
                    <a:lnTo>
                      <a:pt x="986864" y="651167"/>
                    </a:lnTo>
                    <a:lnTo>
                      <a:pt x="992617" y="661092"/>
                    </a:lnTo>
                    <a:lnTo>
                      <a:pt x="981768" y="667350"/>
                    </a:lnTo>
                    <a:close/>
                    <a:moveTo>
                      <a:pt x="1003457" y="654825"/>
                    </a:moveTo>
                    <a:lnTo>
                      <a:pt x="997704" y="644890"/>
                    </a:lnTo>
                    <a:lnTo>
                      <a:pt x="1008562" y="638623"/>
                    </a:lnTo>
                    <a:lnTo>
                      <a:pt x="1014315" y="648548"/>
                    </a:lnTo>
                    <a:lnTo>
                      <a:pt x="1003457" y="654825"/>
                    </a:lnTo>
                    <a:close/>
                    <a:moveTo>
                      <a:pt x="1025174" y="642309"/>
                    </a:moveTo>
                    <a:lnTo>
                      <a:pt x="1019392" y="632374"/>
                    </a:lnTo>
                    <a:lnTo>
                      <a:pt x="1030241" y="626097"/>
                    </a:lnTo>
                    <a:lnTo>
                      <a:pt x="1036013" y="636041"/>
                    </a:lnTo>
                    <a:lnTo>
                      <a:pt x="1025174" y="642309"/>
                    </a:lnTo>
                    <a:close/>
                    <a:moveTo>
                      <a:pt x="1046834" y="629783"/>
                    </a:moveTo>
                    <a:lnTo>
                      <a:pt x="1041081" y="619839"/>
                    </a:lnTo>
                    <a:lnTo>
                      <a:pt x="1051920" y="613572"/>
                    </a:lnTo>
                    <a:lnTo>
                      <a:pt x="1057711" y="623535"/>
                    </a:lnTo>
                    <a:lnTo>
                      <a:pt x="1046834" y="629783"/>
                    </a:lnTo>
                    <a:close/>
                    <a:moveTo>
                      <a:pt x="1068522" y="617258"/>
                    </a:moveTo>
                    <a:lnTo>
                      <a:pt x="1062769" y="607314"/>
                    </a:lnTo>
                    <a:lnTo>
                      <a:pt x="1073637" y="601028"/>
                    </a:lnTo>
                    <a:lnTo>
                      <a:pt x="1079343" y="611038"/>
                    </a:lnTo>
                    <a:lnTo>
                      <a:pt x="1068522" y="617258"/>
                    </a:lnTo>
                    <a:close/>
                    <a:moveTo>
                      <a:pt x="1090201" y="604733"/>
                    </a:moveTo>
                    <a:lnTo>
                      <a:pt x="1084477" y="594798"/>
                    </a:lnTo>
                    <a:lnTo>
                      <a:pt x="1095316" y="588550"/>
                    </a:lnTo>
                    <a:lnTo>
                      <a:pt x="1101060" y="598494"/>
                    </a:lnTo>
                    <a:lnTo>
                      <a:pt x="1090201" y="604733"/>
                    </a:lnTo>
                    <a:close/>
                    <a:moveTo>
                      <a:pt x="1111909" y="592236"/>
                    </a:moveTo>
                    <a:lnTo>
                      <a:pt x="1106155" y="582273"/>
                    </a:lnTo>
                    <a:lnTo>
                      <a:pt x="1117024" y="576015"/>
                    </a:lnTo>
                    <a:lnTo>
                      <a:pt x="1122757" y="585949"/>
                    </a:lnTo>
                    <a:lnTo>
                      <a:pt x="1111909" y="592236"/>
                    </a:lnTo>
                    <a:close/>
                    <a:moveTo>
                      <a:pt x="1133587" y="579701"/>
                    </a:moveTo>
                    <a:lnTo>
                      <a:pt x="1127844" y="569738"/>
                    </a:lnTo>
                    <a:lnTo>
                      <a:pt x="1138693" y="563480"/>
                    </a:lnTo>
                    <a:lnTo>
                      <a:pt x="1144436" y="573472"/>
                    </a:lnTo>
                    <a:lnTo>
                      <a:pt x="1133587" y="579701"/>
                    </a:lnTo>
                    <a:close/>
                    <a:moveTo>
                      <a:pt x="1155285" y="567166"/>
                    </a:moveTo>
                    <a:lnTo>
                      <a:pt x="1149523" y="557241"/>
                    </a:lnTo>
                    <a:lnTo>
                      <a:pt x="1160372" y="550936"/>
                    </a:lnTo>
                    <a:lnTo>
                      <a:pt x="1166134" y="560927"/>
                    </a:lnTo>
                    <a:lnTo>
                      <a:pt x="1155285" y="567166"/>
                    </a:lnTo>
                    <a:close/>
                    <a:moveTo>
                      <a:pt x="1176974" y="554688"/>
                    </a:moveTo>
                    <a:lnTo>
                      <a:pt x="1171240" y="544687"/>
                    </a:lnTo>
                    <a:lnTo>
                      <a:pt x="1182108" y="538458"/>
                    </a:lnTo>
                    <a:lnTo>
                      <a:pt x="1187813" y="548402"/>
                    </a:lnTo>
                    <a:lnTo>
                      <a:pt x="1176974" y="554688"/>
                    </a:lnTo>
                    <a:close/>
                    <a:moveTo>
                      <a:pt x="1198672" y="542144"/>
                    </a:moveTo>
                    <a:lnTo>
                      <a:pt x="1192909" y="532181"/>
                    </a:lnTo>
                    <a:lnTo>
                      <a:pt x="1203758" y="525913"/>
                    </a:lnTo>
                    <a:lnTo>
                      <a:pt x="1209521" y="535867"/>
                    </a:lnTo>
                    <a:lnTo>
                      <a:pt x="1198672" y="542144"/>
                    </a:lnTo>
                    <a:close/>
                    <a:moveTo>
                      <a:pt x="1220379" y="529590"/>
                    </a:moveTo>
                    <a:lnTo>
                      <a:pt x="1214598" y="519674"/>
                    </a:lnTo>
                    <a:lnTo>
                      <a:pt x="1225428" y="513407"/>
                    </a:lnTo>
                    <a:lnTo>
                      <a:pt x="1231228" y="523342"/>
                    </a:lnTo>
                    <a:lnTo>
                      <a:pt x="1220379" y="529590"/>
                    </a:lnTo>
                    <a:close/>
                    <a:moveTo>
                      <a:pt x="1242049" y="517112"/>
                    </a:moveTo>
                    <a:lnTo>
                      <a:pt x="1236286" y="507149"/>
                    </a:lnTo>
                    <a:lnTo>
                      <a:pt x="1247154" y="500882"/>
                    </a:lnTo>
                    <a:lnTo>
                      <a:pt x="1252888" y="510816"/>
                    </a:lnTo>
                    <a:lnTo>
                      <a:pt x="1242049" y="517112"/>
                    </a:lnTo>
                    <a:close/>
                    <a:moveTo>
                      <a:pt x="1263708" y="504549"/>
                    </a:moveTo>
                    <a:lnTo>
                      <a:pt x="1257974" y="494614"/>
                    </a:lnTo>
                    <a:lnTo>
                      <a:pt x="1268823" y="488347"/>
                    </a:lnTo>
                    <a:lnTo>
                      <a:pt x="1274557" y="498319"/>
                    </a:lnTo>
                    <a:lnTo>
                      <a:pt x="1263708" y="504549"/>
                    </a:lnTo>
                    <a:close/>
                    <a:moveTo>
                      <a:pt x="1285435" y="492033"/>
                    </a:moveTo>
                    <a:lnTo>
                      <a:pt x="1279663" y="482089"/>
                    </a:lnTo>
                    <a:lnTo>
                      <a:pt x="1290531" y="475840"/>
                    </a:lnTo>
                    <a:lnTo>
                      <a:pt x="1296284" y="485794"/>
                    </a:lnTo>
                    <a:lnTo>
                      <a:pt x="1285435" y="492033"/>
                    </a:lnTo>
                    <a:close/>
                    <a:moveTo>
                      <a:pt x="1307104" y="479527"/>
                    </a:moveTo>
                    <a:lnTo>
                      <a:pt x="1301370" y="469573"/>
                    </a:lnTo>
                    <a:lnTo>
                      <a:pt x="1312219" y="463325"/>
                    </a:lnTo>
                    <a:lnTo>
                      <a:pt x="1317934" y="473240"/>
                    </a:lnTo>
                    <a:lnTo>
                      <a:pt x="1307104" y="479527"/>
                    </a:lnTo>
                    <a:close/>
                    <a:moveTo>
                      <a:pt x="1328802" y="467001"/>
                    </a:moveTo>
                    <a:lnTo>
                      <a:pt x="1323059" y="457029"/>
                    </a:lnTo>
                    <a:lnTo>
                      <a:pt x="1333917" y="450799"/>
                    </a:lnTo>
                    <a:lnTo>
                      <a:pt x="1339642" y="460753"/>
                    </a:lnTo>
                    <a:lnTo>
                      <a:pt x="1328802" y="467001"/>
                    </a:lnTo>
                    <a:close/>
                    <a:moveTo>
                      <a:pt x="1350472" y="454485"/>
                    </a:moveTo>
                    <a:lnTo>
                      <a:pt x="1344738" y="444522"/>
                    </a:lnTo>
                    <a:lnTo>
                      <a:pt x="1355587" y="438236"/>
                    </a:lnTo>
                    <a:lnTo>
                      <a:pt x="1361340" y="448227"/>
                    </a:lnTo>
                    <a:lnTo>
                      <a:pt x="1350472" y="454485"/>
                    </a:lnTo>
                    <a:close/>
                    <a:moveTo>
                      <a:pt x="1372170" y="441960"/>
                    </a:moveTo>
                    <a:lnTo>
                      <a:pt x="1366445" y="431987"/>
                    </a:lnTo>
                    <a:lnTo>
                      <a:pt x="1377265" y="425739"/>
                    </a:lnTo>
                    <a:lnTo>
                      <a:pt x="1383038" y="435702"/>
                    </a:lnTo>
                    <a:lnTo>
                      <a:pt x="1372170" y="441960"/>
                    </a:lnTo>
                    <a:close/>
                    <a:moveTo>
                      <a:pt x="1393858" y="429444"/>
                    </a:moveTo>
                    <a:lnTo>
                      <a:pt x="1388115" y="419481"/>
                    </a:lnTo>
                    <a:lnTo>
                      <a:pt x="1398963" y="413233"/>
                    </a:lnTo>
                    <a:lnTo>
                      <a:pt x="1404717" y="423148"/>
                    </a:lnTo>
                    <a:lnTo>
                      <a:pt x="1393858" y="429444"/>
                    </a:lnTo>
                    <a:close/>
                    <a:moveTo>
                      <a:pt x="1415565" y="416909"/>
                    </a:moveTo>
                    <a:lnTo>
                      <a:pt x="1409784" y="406965"/>
                    </a:lnTo>
                    <a:lnTo>
                      <a:pt x="1420642" y="400698"/>
                    </a:lnTo>
                    <a:lnTo>
                      <a:pt x="1426395" y="410670"/>
                    </a:lnTo>
                    <a:lnTo>
                      <a:pt x="1415565" y="416909"/>
                    </a:lnTo>
                    <a:close/>
                    <a:moveTo>
                      <a:pt x="1437254" y="404384"/>
                    </a:moveTo>
                    <a:lnTo>
                      <a:pt x="1431501" y="394440"/>
                    </a:lnTo>
                    <a:lnTo>
                      <a:pt x="1442321" y="388172"/>
                    </a:lnTo>
                    <a:lnTo>
                      <a:pt x="1448093" y="398135"/>
                    </a:lnTo>
                    <a:lnTo>
                      <a:pt x="1437254" y="404384"/>
                    </a:lnTo>
                    <a:close/>
                    <a:moveTo>
                      <a:pt x="1458952" y="391878"/>
                    </a:moveTo>
                    <a:lnTo>
                      <a:pt x="1453180" y="381895"/>
                    </a:lnTo>
                    <a:lnTo>
                      <a:pt x="1464029" y="375685"/>
                    </a:lnTo>
                    <a:lnTo>
                      <a:pt x="1469782" y="385591"/>
                    </a:lnTo>
                    <a:lnTo>
                      <a:pt x="1458952" y="391878"/>
                    </a:lnTo>
                    <a:close/>
                    <a:moveTo>
                      <a:pt x="1480602" y="379352"/>
                    </a:moveTo>
                    <a:lnTo>
                      <a:pt x="1474878" y="369380"/>
                    </a:lnTo>
                    <a:lnTo>
                      <a:pt x="1485717" y="363150"/>
                    </a:lnTo>
                    <a:lnTo>
                      <a:pt x="1491451" y="373085"/>
                    </a:lnTo>
                    <a:lnTo>
                      <a:pt x="1480602" y="379352"/>
                    </a:lnTo>
                    <a:close/>
                    <a:moveTo>
                      <a:pt x="1502300" y="366827"/>
                    </a:moveTo>
                    <a:lnTo>
                      <a:pt x="1496566" y="356883"/>
                    </a:lnTo>
                    <a:lnTo>
                      <a:pt x="1507415" y="350615"/>
                    </a:lnTo>
                    <a:lnTo>
                      <a:pt x="1513168" y="360540"/>
                    </a:lnTo>
                    <a:lnTo>
                      <a:pt x="1502300" y="366827"/>
                    </a:lnTo>
                    <a:close/>
                    <a:moveTo>
                      <a:pt x="1523998" y="354301"/>
                    </a:moveTo>
                    <a:lnTo>
                      <a:pt x="1518245" y="344376"/>
                    </a:lnTo>
                    <a:lnTo>
                      <a:pt x="1529094" y="338109"/>
                    </a:lnTo>
                    <a:lnTo>
                      <a:pt x="1534847" y="348043"/>
                    </a:lnTo>
                    <a:lnTo>
                      <a:pt x="1523998" y="354301"/>
                    </a:lnTo>
                    <a:close/>
                    <a:moveTo>
                      <a:pt x="1545668" y="341786"/>
                    </a:moveTo>
                    <a:lnTo>
                      <a:pt x="1539924" y="331822"/>
                    </a:lnTo>
                    <a:lnTo>
                      <a:pt x="1550763" y="325555"/>
                    </a:lnTo>
                    <a:lnTo>
                      <a:pt x="1556526" y="335528"/>
                    </a:lnTo>
                    <a:lnTo>
                      <a:pt x="1545668" y="341786"/>
                    </a:lnTo>
                    <a:close/>
                    <a:moveTo>
                      <a:pt x="1567356" y="329251"/>
                    </a:moveTo>
                    <a:lnTo>
                      <a:pt x="1561622" y="319326"/>
                    </a:lnTo>
                    <a:lnTo>
                      <a:pt x="1572471" y="313049"/>
                    </a:lnTo>
                    <a:lnTo>
                      <a:pt x="1578224" y="323031"/>
                    </a:lnTo>
                    <a:lnTo>
                      <a:pt x="1567356" y="329251"/>
                    </a:lnTo>
                    <a:close/>
                    <a:moveTo>
                      <a:pt x="1589063" y="316735"/>
                    </a:moveTo>
                    <a:lnTo>
                      <a:pt x="1583329" y="306772"/>
                    </a:lnTo>
                    <a:lnTo>
                      <a:pt x="1594178" y="300533"/>
                    </a:lnTo>
                    <a:lnTo>
                      <a:pt x="1599893" y="310486"/>
                    </a:lnTo>
                    <a:lnTo>
                      <a:pt x="1589063" y="316735"/>
                    </a:lnTo>
                    <a:close/>
                    <a:moveTo>
                      <a:pt x="1610752" y="304247"/>
                    </a:moveTo>
                    <a:lnTo>
                      <a:pt x="1604999" y="294265"/>
                    </a:lnTo>
                    <a:lnTo>
                      <a:pt x="1615867" y="288007"/>
                    </a:lnTo>
                    <a:lnTo>
                      <a:pt x="1621601" y="297961"/>
                    </a:lnTo>
                    <a:lnTo>
                      <a:pt x="1610752" y="304247"/>
                    </a:lnTo>
                    <a:close/>
                    <a:moveTo>
                      <a:pt x="1632450" y="291703"/>
                    </a:moveTo>
                    <a:lnTo>
                      <a:pt x="1626687" y="281740"/>
                    </a:lnTo>
                    <a:lnTo>
                      <a:pt x="1637565" y="275463"/>
                    </a:lnTo>
                    <a:lnTo>
                      <a:pt x="1643318" y="285445"/>
                    </a:lnTo>
                    <a:lnTo>
                      <a:pt x="1632450" y="291703"/>
                    </a:lnTo>
                    <a:close/>
                    <a:moveTo>
                      <a:pt x="1654110" y="279168"/>
                    </a:moveTo>
                    <a:lnTo>
                      <a:pt x="1648385" y="269215"/>
                    </a:lnTo>
                    <a:lnTo>
                      <a:pt x="1659253" y="262947"/>
                    </a:lnTo>
                    <a:lnTo>
                      <a:pt x="1664968" y="272929"/>
                    </a:lnTo>
                    <a:lnTo>
                      <a:pt x="1654110" y="279168"/>
                    </a:lnTo>
                    <a:close/>
                    <a:moveTo>
                      <a:pt x="1675807" y="266662"/>
                    </a:moveTo>
                    <a:lnTo>
                      <a:pt x="1670055" y="256689"/>
                    </a:lnTo>
                    <a:lnTo>
                      <a:pt x="1680913" y="250450"/>
                    </a:lnTo>
                    <a:lnTo>
                      <a:pt x="1686666" y="260385"/>
                    </a:lnTo>
                    <a:lnTo>
                      <a:pt x="1675807" y="266662"/>
                    </a:lnTo>
                    <a:close/>
                    <a:moveTo>
                      <a:pt x="1697525" y="254108"/>
                    </a:moveTo>
                    <a:lnTo>
                      <a:pt x="1691734" y="244173"/>
                    </a:lnTo>
                    <a:lnTo>
                      <a:pt x="1702611" y="237896"/>
                    </a:lnTo>
                    <a:lnTo>
                      <a:pt x="1708355" y="247869"/>
                    </a:lnTo>
                    <a:lnTo>
                      <a:pt x="1697525" y="254108"/>
                    </a:lnTo>
                    <a:close/>
                    <a:moveTo>
                      <a:pt x="1719204" y="241592"/>
                    </a:moveTo>
                    <a:lnTo>
                      <a:pt x="1713450" y="231667"/>
                    </a:lnTo>
                    <a:lnTo>
                      <a:pt x="1724290" y="225400"/>
                    </a:lnTo>
                    <a:lnTo>
                      <a:pt x="1730043" y="235353"/>
                    </a:lnTo>
                    <a:lnTo>
                      <a:pt x="1719204" y="241592"/>
                    </a:lnTo>
                    <a:close/>
                    <a:moveTo>
                      <a:pt x="1740921" y="229095"/>
                    </a:moveTo>
                    <a:lnTo>
                      <a:pt x="1735129" y="219123"/>
                    </a:lnTo>
                    <a:lnTo>
                      <a:pt x="1745959" y="212874"/>
                    </a:lnTo>
                    <a:lnTo>
                      <a:pt x="1751722" y="222818"/>
                    </a:lnTo>
                    <a:lnTo>
                      <a:pt x="1740921" y="229095"/>
                    </a:lnTo>
                    <a:close/>
                    <a:moveTo>
                      <a:pt x="1762571" y="216551"/>
                    </a:moveTo>
                    <a:lnTo>
                      <a:pt x="1756827" y="206588"/>
                    </a:lnTo>
                    <a:lnTo>
                      <a:pt x="1767695" y="200349"/>
                    </a:lnTo>
                    <a:lnTo>
                      <a:pt x="1773410" y="210331"/>
                    </a:lnTo>
                    <a:lnTo>
                      <a:pt x="1762571" y="216551"/>
                    </a:lnTo>
                    <a:close/>
                    <a:moveTo>
                      <a:pt x="1784288" y="204035"/>
                    </a:moveTo>
                    <a:lnTo>
                      <a:pt x="1778516" y="194091"/>
                    </a:lnTo>
                    <a:lnTo>
                      <a:pt x="1789374" y="187823"/>
                    </a:lnTo>
                    <a:lnTo>
                      <a:pt x="1795127" y="197786"/>
                    </a:lnTo>
                    <a:lnTo>
                      <a:pt x="1784288" y="204035"/>
                    </a:lnTo>
                    <a:close/>
                    <a:moveTo>
                      <a:pt x="1805976" y="191519"/>
                    </a:moveTo>
                    <a:lnTo>
                      <a:pt x="1800185" y="181575"/>
                    </a:lnTo>
                    <a:lnTo>
                      <a:pt x="1811053" y="175308"/>
                    </a:lnTo>
                    <a:lnTo>
                      <a:pt x="1816816" y="185271"/>
                    </a:lnTo>
                    <a:lnTo>
                      <a:pt x="1805976" y="191519"/>
                    </a:lnTo>
                    <a:close/>
                    <a:moveTo>
                      <a:pt x="1827636" y="178994"/>
                    </a:moveTo>
                    <a:lnTo>
                      <a:pt x="1821883" y="169040"/>
                    </a:lnTo>
                    <a:lnTo>
                      <a:pt x="1832751" y="162782"/>
                    </a:lnTo>
                    <a:lnTo>
                      <a:pt x="1838475" y="172726"/>
                    </a:lnTo>
                    <a:lnTo>
                      <a:pt x="1827636" y="178994"/>
                    </a:lnTo>
                    <a:close/>
                    <a:moveTo>
                      <a:pt x="1849324" y="166459"/>
                    </a:moveTo>
                    <a:lnTo>
                      <a:pt x="1843581" y="156524"/>
                    </a:lnTo>
                    <a:lnTo>
                      <a:pt x="1854430" y="150266"/>
                    </a:lnTo>
                    <a:lnTo>
                      <a:pt x="1860174" y="160239"/>
                    </a:lnTo>
                    <a:lnTo>
                      <a:pt x="1849324" y="166459"/>
                    </a:lnTo>
                    <a:close/>
                    <a:moveTo>
                      <a:pt x="1871023" y="153962"/>
                    </a:moveTo>
                    <a:lnTo>
                      <a:pt x="1865298" y="143999"/>
                    </a:lnTo>
                    <a:lnTo>
                      <a:pt x="1876109" y="137760"/>
                    </a:lnTo>
                    <a:lnTo>
                      <a:pt x="1881862" y="147694"/>
                    </a:lnTo>
                    <a:lnTo>
                      <a:pt x="1871023" y="153962"/>
                    </a:lnTo>
                    <a:close/>
                    <a:moveTo>
                      <a:pt x="1892711" y="141408"/>
                    </a:moveTo>
                    <a:lnTo>
                      <a:pt x="1886986" y="131464"/>
                    </a:lnTo>
                    <a:lnTo>
                      <a:pt x="1897807" y="125225"/>
                    </a:lnTo>
                    <a:lnTo>
                      <a:pt x="1903560" y="135150"/>
                    </a:lnTo>
                    <a:lnTo>
                      <a:pt x="1892711" y="141408"/>
                    </a:lnTo>
                    <a:close/>
                    <a:moveTo>
                      <a:pt x="1914399" y="128911"/>
                    </a:moveTo>
                    <a:lnTo>
                      <a:pt x="1908665" y="118948"/>
                    </a:lnTo>
                    <a:lnTo>
                      <a:pt x="1919486" y="112671"/>
                    </a:lnTo>
                    <a:lnTo>
                      <a:pt x="1925229" y="122663"/>
                    </a:lnTo>
                    <a:lnTo>
                      <a:pt x="1914399" y="128911"/>
                    </a:lnTo>
                    <a:close/>
                    <a:moveTo>
                      <a:pt x="1936088" y="116386"/>
                    </a:moveTo>
                    <a:lnTo>
                      <a:pt x="1930335" y="106451"/>
                    </a:lnTo>
                    <a:lnTo>
                      <a:pt x="1941203" y="100174"/>
                    </a:lnTo>
                    <a:lnTo>
                      <a:pt x="1946956" y="110128"/>
                    </a:lnTo>
                    <a:lnTo>
                      <a:pt x="1936088" y="116386"/>
                    </a:lnTo>
                    <a:close/>
                    <a:moveTo>
                      <a:pt x="1957757" y="103880"/>
                    </a:moveTo>
                    <a:lnTo>
                      <a:pt x="1952071" y="93869"/>
                    </a:lnTo>
                    <a:lnTo>
                      <a:pt x="1962881" y="87668"/>
                    </a:lnTo>
                    <a:lnTo>
                      <a:pt x="1968625" y="97602"/>
                    </a:lnTo>
                    <a:lnTo>
                      <a:pt x="1957757" y="103880"/>
                    </a:lnTo>
                    <a:close/>
                    <a:moveTo>
                      <a:pt x="1979474" y="91335"/>
                    </a:moveTo>
                    <a:lnTo>
                      <a:pt x="1973721" y="81391"/>
                    </a:lnTo>
                    <a:lnTo>
                      <a:pt x="1984551" y="75152"/>
                    </a:lnTo>
                    <a:lnTo>
                      <a:pt x="1990295" y="85077"/>
                    </a:lnTo>
                    <a:lnTo>
                      <a:pt x="1979474" y="91335"/>
                    </a:lnTo>
                    <a:close/>
                    <a:moveTo>
                      <a:pt x="2001163" y="78819"/>
                    </a:moveTo>
                    <a:lnTo>
                      <a:pt x="1995409" y="68875"/>
                    </a:lnTo>
                    <a:lnTo>
                      <a:pt x="2006249" y="62627"/>
                    </a:lnTo>
                    <a:lnTo>
                      <a:pt x="2011983" y="72561"/>
                    </a:lnTo>
                    <a:lnTo>
                      <a:pt x="2001163" y="78819"/>
                    </a:lnTo>
                    <a:close/>
                    <a:moveTo>
                      <a:pt x="2022841" y="66322"/>
                    </a:moveTo>
                    <a:lnTo>
                      <a:pt x="2017117" y="56331"/>
                    </a:lnTo>
                    <a:lnTo>
                      <a:pt x="2027937" y="50082"/>
                    </a:lnTo>
                    <a:lnTo>
                      <a:pt x="2033691" y="60027"/>
                    </a:lnTo>
                    <a:lnTo>
                      <a:pt x="2022841" y="66322"/>
                    </a:lnTo>
                    <a:close/>
                    <a:moveTo>
                      <a:pt x="2044530" y="53797"/>
                    </a:moveTo>
                    <a:lnTo>
                      <a:pt x="2038777" y="43805"/>
                    </a:lnTo>
                    <a:lnTo>
                      <a:pt x="2049635" y="37576"/>
                    </a:lnTo>
                    <a:lnTo>
                      <a:pt x="2055369" y="47511"/>
                    </a:lnTo>
                    <a:lnTo>
                      <a:pt x="2044530" y="53797"/>
                    </a:lnTo>
                    <a:close/>
                    <a:moveTo>
                      <a:pt x="2066247" y="41243"/>
                    </a:moveTo>
                    <a:lnTo>
                      <a:pt x="2060494" y="31318"/>
                    </a:lnTo>
                    <a:lnTo>
                      <a:pt x="2071324" y="25051"/>
                    </a:lnTo>
                    <a:lnTo>
                      <a:pt x="2077077" y="34985"/>
                    </a:lnTo>
                    <a:lnTo>
                      <a:pt x="2066247" y="41243"/>
                    </a:lnTo>
                    <a:close/>
                    <a:moveTo>
                      <a:pt x="2087888" y="28699"/>
                    </a:moveTo>
                    <a:lnTo>
                      <a:pt x="2082182" y="18764"/>
                    </a:lnTo>
                    <a:lnTo>
                      <a:pt x="2092993" y="12525"/>
                    </a:lnTo>
                    <a:lnTo>
                      <a:pt x="2098746" y="22469"/>
                    </a:lnTo>
                    <a:lnTo>
                      <a:pt x="2087888" y="28699"/>
                    </a:lnTo>
                    <a:close/>
                    <a:moveTo>
                      <a:pt x="2109586" y="16221"/>
                    </a:moveTo>
                    <a:lnTo>
                      <a:pt x="2103861" y="6229"/>
                    </a:lnTo>
                    <a:lnTo>
                      <a:pt x="2114691" y="0"/>
                    </a:lnTo>
                    <a:lnTo>
                      <a:pt x="2120454" y="9944"/>
                    </a:lnTo>
                    <a:lnTo>
                      <a:pt x="2109586" y="16221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2" name="Freihandform: Form 2131">
                <a:extLst>
                  <a:ext uri="{FF2B5EF4-FFF2-40B4-BE49-F238E27FC236}">
                    <a16:creationId xmlns:a16="http://schemas.microsoft.com/office/drawing/2014/main" id="{C1B1B66B-8F1A-4475-B7B1-E8BB706197E1}"/>
                  </a:ext>
                </a:extLst>
              </p:cNvPr>
              <p:cNvSpPr/>
              <p:nvPr/>
            </p:nvSpPr>
            <p:spPr>
              <a:xfrm>
                <a:off x="6093018" y="4124125"/>
                <a:ext cx="16630" cy="14754"/>
              </a:xfrm>
              <a:custGeom>
                <a:avLst/>
                <a:gdLst>
                  <a:gd name="connsiteX0" fmla="*/ 5753 w 16630"/>
                  <a:gd name="connsiteY0" fmla="*/ 14754 h 14754"/>
                  <a:gd name="connsiteX1" fmla="*/ 0 w 16630"/>
                  <a:gd name="connsiteY1" fmla="*/ 4781 h 14754"/>
                  <a:gd name="connsiteX2" fmla="*/ 8315 w 16630"/>
                  <a:gd name="connsiteY2" fmla="*/ 0 h 14754"/>
                  <a:gd name="connsiteX3" fmla="*/ 16631 w 16630"/>
                  <a:gd name="connsiteY3" fmla="*/ 4781 h 14754"/>
                  <a:gd name="connsiteX4" fmla="*/ 10858 w 16630"/>
                  <a:gd name="connsiteY4" fmla="*/ 14754 h 14754"/>
                  <a:gd name="connsiteX5" fmla="*/ 8315 w 16630"/>
                  <a:gd name="connsiteY5" fmla="*/ 13287 h 14754"/>
                  <a:gd name="connsiteX6" fmla="*/ 5753 w 16630"/>
                  <a:gd name="connsiteY6" fmla="*/ 14754 h 1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54">
                    <a:moveTo>
                      <a:pt x="5753" y="14754"/>
                    </a:moveTo>
                    <a:lnTo>
                      <a:pt x="0" y="4781"/>
                    </a:lnTo>
                    <a:lnTo>
                      <a:pt x="8315" y="0"/>
                    </a:lnTo>
                    <a:lnTo>
                      <a:pt x="16631" y="4781"/>
                    </a:lnTo>
                    <a:lnTo>
                      <a:pt x="10858" y="14754"/>
                    </a:lnTo>
                    <a:lnTo>
                      <a:pt x="8315" y="13287"/>
                    </a:lnTo>
                    <a:lnTo>
                      <a:pt x="5753" y="14754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3" name="Freihandform: Form 2132">
                <a:extLst>
                  <a:ext uri="{FF2B5EF4-FFF2-40B4-BE49-F238E27FC236}">
                    <a16:creationId xmlns:a16="http://schemas.microsoft.com/office/drawing/2014/main" id="{682B1C55-2DC9-4A85-8BCE-DEE74ABCE402}"/>
                  </a:ext>
                </a:extLst>
              </p:cNvPr>
              <p:cNvSpPr/>
              <p:nvPr/>
            </p:nvSpPr>
            <p:spPr>
              <a:xfrm>
                <a:off x="6114716" y="4135174"/>
                <a:ext cx="2120484" cy="1230896"/>
              </a:xfrm>
              <a:custGeom>
                <a:avLst/>
                <a:gdLst>
                  <a:gd name="connsiteX0" fmla="*/ 2114731 w 2120484"/>
                  <a:gd name="connsiteY0" fmla="*/ 1230897 h 1230896"/>
                  <a:gd name="connsiteX1" fmla="*/ 2103911 w 2120484"/>
                  <a:gd name="connsiteY1" fmla="*/ 1224648 h 1230896"/>
                  <a:gd name="connsiteX2" fmla="*/ 2109626 w 2120484"/>
                  <a:gd name="connsiteY2" fmla="*/ 1214685 h 1230896"/>
                  <a:gd name="connsiteX3" fmla="*/ 2120484 w 2120484"/>
                  <a:gd name="connsiteY3" fmla="*/ 1220914 h 1230896"/>
                  <a:gd name="connsiteX4" fmla="*/ 2114731 w 2120484"/>
                  <a:gd name="connsiteY4" fmla="*/ 1230897 h 1230896"/>
                  <a:gd name="connsiteX5" fmla="*/ 2093024 w 2120484"/>
                  <a:gd name="connsiteY5" fmla="*/ 1218381 h 1230896"/>
                  <a:gd name="connsiteX6" fmla="*/ 2082174 w 2120484"/>
                  <a:gd name="connsiteY6" fmla="*/ 1212085 h 1230896"/>
                  <a:gd name="connsiteX7" fmla="*/ 2087937 w 2120484"/>
                  <a:gd name="connsiteY7" fmla="*/ 1202179 h 1230896"/>
                  <a:gd name="connsiteX8" fmla="*/ 2098796 w 2120484"/>
                  <a:gd name="connsiteY8" fmla="*/ 1208436 h 1230896"/>
                  <a:gd name="connsiteX9" fmla="*/ 2093024 w 2120484"/>
                  <a:gd name="connsiteY9" fmla="*/ 1218381 h 1230896"/>
                  <a:gd name="connsiteX10" fmla="*/ 2071373 w 2120484"/>
                  <a:gd name="connsiteY10" fmla="*/ 1205865 h 1230896"/>
                  <a:gd name="connsiteX11" fmla="*/ 2060515 w 2120484"/>
                  <a:gd name="connsiteY11" fmla="*/ 1199597 h 1230896"/>
                  <a:gd name="connsiteX12" fmla="*/ 2066259 w 2120484"/>
                  <a:gd name="connsiteY12" fmla="*/ 1189644 h 1230896"/>
                  <a:gd name="connsiteX13" fmla="*/ 2077117 w 2120484"/>
                  <a:gd name="connsiteY13" fmla="*/ 1195883 h 1230896"/>
                  <a:gd name="connsiteX14" fmla="*/ 2071373 w 2120484"/>
                  <a:gd name="connsiteY14" fmla="*/ 1205865 h 1230896"/>
                  <a:gd name="connsiteX15" fmla="*/ 2049694 w 2120484"/>
                  <a:gd name="connsiteY15" fmla="*/ 1193330 h 1230896"/>
                  <a:gd name="connsiteX16" fmla="*/ 2038846 w 2120484"/>
                  <a:gd name="connsiteY16" fmla="*/ 1187063 h 1230896"/>
                  <a:gd name="connsiteX17" fmla="*/ 2044560 w 2120484"/>
                  <a:gd name="connsiteY17" fmla="*/ 1177109 h 1230896"/>
                  <a:gd name="connsiteX18" fmla="*/ 2055419 w 2120484"/>
                  <a:gd name="connsiteY18" fmla="*/ 1183348 h 1230896"/>
                  <a:gd name="connsiteX19" fmla="*/ 2049694 w 2120484"/>
                  <a:gd name="connsiteY19" fmla="*/ 1193330 h 1230896"/>
                  <a:gd name="connsiteX20" fmla="*/ 2027996 w 2120484"/>
                  <a:gd name="connsiteY20" fmla="*/ 1180814 h 1230896"/>
                  <a:gd name="connsiteX21" fmla="*/ 2017138 w 2120484"/>
                  <a:gd name="connsiteY21" fmla="*/ 1174604 h 1230896"/>
                  <a:gd name="connsiteX22" fmla="*/ 2022891 w 2120484"/>
                  <a:gd name="connsiteY22" fmla="*/ 1164565 h 1230896"/>
                  <a:gd name="connsiteX23" fmla="*/ 2033740 w 2120484"/>
                  <a:gd name="connsiteY23" fmla="*/ 1170851 h 1230896"/>
                  <a:gd name="connsiteX24" fmla="*/ 2027996 w 2120484"/>
                  <a:gd name="connsiteY24" fmla="*/ 1180814 h 1230896"/>
                  <a:gd name="connsiteX25" fmla="*/ 2006280 w 2120484"/>
                  <a:gd name="connsiteY25" fmla="*/ 1168298 h 1230896"/>
                  <a:gd name="connsiteX26" fmla="*/ 1995421 w 2120484"/>
                  <a:gd name="connsiteY26" fmla="*/ 1162060 h 1230896"/>
                  <a:gd name="connsiteX27" fmla="*/ 2001174 w 2120484"/>
                  <a:gd name="connsiteY27" fmla="*/ 1152049 h 1230896"/>
                  <a:gd name="connsiteX28" fmla="*/ 2012023 w 2120484"/>
                  <a:gd name="connsiteY28" fmla="*/ 1158306 h 1230896"/>
                  <a:gd name="connsiteX29" fmla="*/ 2006280 w 2120484"/>
                  <a:gd name="connsiteY29" fmla="*/ 1168298 h 1230896"/>
                  <a:gd name="connsiteX30" fmla="*/ 1984582 w 2120484"/>
                  <a:gd name="connsiteY30" fmla="*/ 1155754 h 1230896"/>
                  <a:gd name="connsiteX31" fmla="*/ 1973714 w 2120484"/>
                  <a:gd name="connsiteY31" fmla="*/ 1149487 h 1230896"/>
                  <a:gd name="connsiteX32" fmla="*/ 1979485 w 2120484"/>
                  <a:gd name="connsiteY32" fmla="*/ 1139562 h 1230896"/>
                  <a:gd name="connsiteX33" fmla="*/ 1990363 w 2120484"/>
                  <a:gd name="connsiteY33" fmla="*/ 1145829 h 1230896"/>
                  <a:gd name="connsiteX34" fmla="*/ 1984582 w 2120484"/>
                  <a:gd name="connsiteY34" fmla="*/ 1155754 h 1230896"/>
                  <a:gd name="connsiteX35" fmla="*/ 1962950 w 2120484"/>
                  <a:gd name="connsiteY35" fmla="*/ 1143257 h 1230896"/>
                  <a:gd name="connsiteX36" fmla="*/ 1952072 w 2120484"/>
                  <a:gd name="connsiteY36" fmla="*/ 1136999 h 1230896"/>
                  <a:gd name="connsiteX37" fmla="*/ 1957816 w 2120484"/>
                  <a:gd name="connsiteY37" fmla="*/ 1127017 h 1230896"/>
                  <a:gd name="connsiteX38" fmla="*/ 1968703 w 2120484"/>
                  <a:gd name="connsiteY38" fmla="*/ 1133256 h 1230896"/>
                  <a:gd name="connsiteX39" fmla="*/ 1962950 w 2120484"/>
                  <a:gd name="connsiteY39" fmla="*/ 1143257 h 1230896"/>
                  <a:gd name="connsiteX40" fmla="*/ 1941224 w 2120484"/>
                  <a:gd name="connsiteY40" fmla="*/ 1130732 h 1230896"/>
                  <a:gd name="connsiteX41" fmla="*/ 1930403 w 2120484"/>
                  <a:gd name="connsiteY41" fmla="*/ 1124455 h 1230896"/>
                  <a:gd name="connsiteX42" fmla="*/ 1936118 w 2120484"/>
                  <a:gd name="connsiteY42" fmla="*/ 1114492 h 1230896"/>
                  <a:gd name="connsiteX43" fmla="*/ 1946967 w 2120484"/>
                  <a:gd name="connsiteY43" fmla="*/ 1120759 h 1230896"/>
                  <a:gd name="connsiteX44" fmla="*/ 1941224 w 2120484"/>
                  <a:gd name="connsiteY44" fmla="*/ 1130732 h 1230896"/>
                  <a:gd name="connsiteX45" fmla="*/ 1919526 w 2120484"/>
                  <a:gd name="connsiteY45" fmla="*/ 1118168 h 1230896"/>
                  <a:gd name="connsiteX46" fmla="*/ 1908648 w 2120484"/>
                  <a:gd name="connsiteY46" fmla="*/ 1111930 h 1230896"/>
                  <a:gd name="connsiteX47" fmla="*/ 1914439 w 2120484"/>
                  <a:gd name="connsiteY47" fmla="*/ 1101995 h 1230896"/>
                  <a:gd name="connsiteX48" fmla="*/ 1925279 w 2120484"/>
                  <a:gd name="connsiteY48" fmla="*/ 1108243 h 1230896"/>
                  <a:gd name="connsiteX49" fmla="*/ 1919526 w 2120484"/>
                  <a:gd name="connsiteY49" fmla="*/ 1118168 h 1230896"/>
                  <a:gd name="connsiteX50" fmla="*/ 1897847 w 2120484"/>
                  <a:gd name="connsiteY50" fmla="*/ 1105681 h 1230896"/>
                  <a:gd name="connsiteX51" fmla="*/ 1886979 w 2120484"/>
                  <a:gd name="connsiteY51" fmla="*/ 1099413 h 1230896"/>
                  <a:gd name="connsiteX52" fmla="*/ 1892732 w 2120484"/>
                  <a:gd name="connsiteY52" fmla="*/ 1089460 h 1230896"/>
                  <a:gd name="connsiteX53" fmla="*/ 1903591 w 2120484"/>
                  <a:gd name="connsiteY53" fmla="*/ 1095708 h 1230896"/>
                  <a:gd name="connsiteX54" fmla="*/ 1897847 w 2120484"/>
                  <a:gd name="connsiteY54" fmla="*/ 1105681 h 1230896"/>
                  <a:gd name="connsiteX55" fmla="*/ 1876168 w 2120484"/>
                  <a:gd name="connsiteY55" fmla="*/ 1093137 h 1230896"/>
                  <a:gd name="connsiteX56" fmla="*/ 1865300 w 2120484"/>
                  <a:gd name="connsiteY56" fmla="*/ 1086917 h 1230896"/>
                  <a:gd name="connsiteX57" fmla="*/ 1871053 w 2120484"/>
                  <a:gd name="connsiteY57" fmla="*/ 1076925 h 1230896"/>
                  <a:gd name="connsiteX58" fmla="*/ 1881873 w 2120484"/>
                  <a:gd name="connsiteY58" fmla="*/ 1083164 h 1230896"/>
                  <a:gd name="connsiteX59" fmla="*/ 1876168 w 2120484"/>
                  <a:gd name="connsiteY59" fmla="*/ 1093137 h 1230896"/>
                  <a:gd name="connsiteX60" fmla="*/ 1854451 w 2120484"/>
                  <a:gd name="connsiteY60" fmla="*/ 1080630 h 1230896"/>
                  <a:gd name="connsiteX61" fmla="*/ 1843602 w 2120484"/>
                  <a:gd name="connsiteY61" fmla="*/ 1074334 h 1230896"/>
                  <a:gd name="connsiteX62" fmla="*/ 1849384 w 2120484"/>
                  <a:gd name="connsiteY62" fmla="*/ 1064419 h 1230896"/>
                  <a:gd name="connsiteX63" fmla="*/ 1860223 w 2120484"/>
                  <a:gd name="connsiteY63" fmla="*/ 1070686 h 1230896"/>
                  <a:gd name="connsiteX64" fmla="*/ 1854451 w 2120484"/>
                  <a:gd name="connsiteY64" fmla="*/ 1080630 h 1230896"/>
                  <a:gd name="connsiteX65" fmla="*/ 1832782 w 2120484"/>
                  <a:gd name="connsiteY65" fmla="*/ 1068124 h 1230896"/>
                  <a:gd name="connsiteX66" fmla="*/ 1821923 w 2120484"/>
                  <a:gd name="connsiteY66" fmla="*/ 1061885 h 1230896"/>
                  <a:gd name="connsiteX67" fmla="*/ 1827676 w 2120484"/>
                  <a:gd name="connsiteY67" fmla="*/ 1051875 h 1230896"/>
                  <a:gd name="connsiteX68" fmla="*/ 1838515 w 2120484"/>
                  <a:gd name="connsiteY68" fmla="*/ 1058132 h 1230896"/>
                  <a:gd name="connsiteX69" fmla="*/ 1832782 w 2120484"/>
                  <a:gd name="connsiteY69" fmla="*/ 1068124 h 1230896"/>
                  <a:gd name="connsiteX70" fmla="*/ 1811093 w 2120484"/>
                  <a:gd name="connsiteY70" fmla="*/ 1055580 h 1230896"/>
                  <a:gd name="connsiteX71" fmla="*/ 1800235 w 2120484"/>
                  <a:gd name="connsiteY71" fmla="*/ 1049331 h 1230896"/>
                  <a:gd name="connsiteX72" fmla="*/ 1805997 w 2120484"/>
                  <a:gd name="connsiteY72" fmla="*/ 1039339 h 1230896"/>
                  <a:gd name="connsiteX73" fmla="*/ 1816808 w 2120484"/>
                  <a:gd name="connsiteY73" fmla="*/ 1045607 h 1230896"/>
                  <a:gd name="connsiteX74" fmla="*/ 1811093 w 2120484"/>
                  <a:gd name="connsiteY74" fmla="*/ 1055580 h 1230896"/>
                  <a:gd name="connsiteX75" fmla="*/ 1789405 w 2120484"/>
                  <a:gd name="connsiteY75" fmla="*/ 1043054 h 1230896"/>
                  <a:gd name="connsiteX76" fmla="*/ 1778546 w 2120484"/>
                  <a:gd name="connsiteY76" fmla="*/ 1036806 h 1230896"/>
                  <a:gd name="connsiteX77" fmla="*/ 1784290 w 2120484"/>
                  <a:gd name="connsiteY77" fmla="*/ 1026833 h 1230896"/>
                  <a:gd name="connsiteX78" fmla="*/ 1795139 w 2120484"/>
                  <a:gd name="connsiteY78" fmla="*/ 1033110 h 1230896"/>
                  <a:gd name="connsiteX79" fmla="*/ 1789405 w 2120484"/>
                  <a:gd name="connsiteY79" fmla="*/ 1043054 h 1230896"/>
                  <a:gd name="connsiteX80" fmla="*/ 1767716 w 2120484"/>
                  <a:gd name="connsiteY80" fmla="*/ 1030529 h 1230896"/>
                  <a:gd name="connsiteX81" fmla="*/ 1756877 w 2120484"/>
                  <a:gd name="connsiteY81" fmla="*/ 1024309 h 1230896"/>
                  <a:gd name="connsiteX82" fmla="*/ 1762611 w 2120484"/>
                  <a:gd name="connsiteY82" fmla="*/ 1014317 h 1230896"/>
                  <a:gd name="connsiteX83" fmla="*/ 1773469 w 2120484"/>
                  <a:gd name="connsiteY83" fmla="*/ 1020585 h 1230896"/>
                  <a:gd name="connsiteX84" fmla="*/ 1767716 w 2120484"/>
                  <a:gd name="connsiteY84" fmla="*/ 1030529 h 1230896"/>
                  <a:gd name="connsiteX85" fmla="*/ 1746018 w 2120484"/>
                  <a:gd name="connsiteY85" fmla="*/ 1018013 h 1230896"/>
                  <a:gd name="connsiteX86" fmla="*/ 1735150 w 2120484"/>
                  <a:gd name="connsiteY86" fmla="*/ 1011746 h 1230896"/>
                  <a:gd name="connsiteX87" fmla="*/ 1740923 w 2120484"/>
                  <a:gd name="connsiteY87" fmla="*/ 1001801 h 1230896"/>
                  <a:gd name="connsiteX88" fmla="*/ 1751781 w 2120484"/>
                  <a:gd name="connsiteY88" fmla="*/ 1008088 h 1230896"/>
                  <a:gd name="connsiteX89" fmla="*/ 1746018 w 2120484"/>
                  <a:gd name="connsiteY89" fmla="*/ 1018013 h 1230896"/>
                  <a:gd name="connsiteX90" fmla="*/ 1724339 w 2120484"/>
                  <a:gd name="connsiteY90" fmla="*/ 1005526 h 1230896"/>
                  <a:gd name="connsiteX91" fmla="*/ 1713481 w 2120484"/>
                  <a:gd name="connsiteY91" fmla="*/ 999249 h 1230896"/>
                  <a:gd name="connsiteX92" fmla="*/ 1719234 w 2120484"/>
                  <a:gd name="connsiteY92" fmla="*/ 989285 h 1230896"/>
                  <a:gd name="connsiteX93" fmla="*/ 1730064 w 2120484"/>
                  <a:gd name="connsiteY93" fmla="*/ 995524 h 1230896"/>
                  <a:gd name="connsiteX94" fmla="*/ 1724339 w 2120484"/>
                  <a:gd name="connsiteY94" fmla="*/ 1005526 h 1230896"/>
                  <a:gd name="connsiteX95" fmla="*/ 1702660 w 2120484"/>
                  <a:gd name="connsiteY95" fmla="*/ 992972 h 1230896"/>
                  <a:gd name="connsiteX96" fmla="*/ 1691783 w 2120484"/>
                  <a:gd name="connsiteY96" fmla="*/ 986723 h 1230896"/>
                  <a:gd name="connsiteX97" fmla="*/ 1697517 w 2120484"/>
                  <a:gd name="connsiteY97" fmla="*/ 976731 h 1230896"/>
                  <a:gd name="connsiteX98" fmla="*/ 1708366 w 2120484"/>
                  <a:gd name="connsiteY98" fmla="*/ 983008 h 1230896"/>
                  <a:gd name="connsiteX99" fmla="*/ 1702660 w 2120484"/>
                  <a:gd name="connsiteY99" fmla="*/ 992972 h 1230896"/>
                  <a:gd name="connsiteX100" fmla="*/ 1680915 w 2120484"/>
                  <a:gd name="connsiteY100" fmla="*/ 980437 h 1230896"/>
                  <a:gd name="connsiteX101" fmla="*/ 1670057 w 2120484"/>
                  <a:gd name="connsiteY101" fmla="*/ 974179 h 1230896"/>
                  <a:gd name="connsiteX102" fmla="*/ 1675867 w 2120484"/>
                  <a:gd name="connsiteY102" fmla="*/ 964225 h 1230896"/>
                  <a:gd name="connsiteX103" fmla="*/ 1686706 w 2120484"/>
                  <a:gd name="connsiteY103" fmla="*/ 970502 h 1230896"/>
                  <a:gd name="connsiteX104" fmla="*/ 1680915 w 2120484"/>
                  <a:gd name="connsiteY104" fmla="*/ 980437 h 1230896"/>
                  <a:gd name="connsiteX105" fmla="*/ 1659264 w 2120484"/>
                  <a:gd name="connsiteY105" fmla="*/ 967921 h 1230896"/>
                  <a:gd name="connsiteX106" fmla="*/ 1648444 w 2120484"/>
                  <a:gd name="connsiteY106" fmla="*/ 961672 h 1230896"/>
                  <a:gd name="connsiteX107" fmla="*/ 1654150 w 2120484"/>
                  <a:gd name="connsiteY107" fmla="*/ 951700 h 1230896"/>
                  <a:gd name="connsiteX108" fmla="*/ 1665027 w 2120484"/>
                  <a:gd name="connsiteY108" fmla="*/ 957967 h 1230896"/>
                  <a:gd name="connsiteX109" fmla="*/ 1659264 w 2120484"/>
                  <a:gd name="connsiteY109" fmla="*/ 967921 h 1230896"/>
                  <a:gd name="connsiteX110" fmla="*/ 1637605 w 2120484"/>
                  <a:gd name="connsiteY110" fmla="*/ 955405 h 1230896"/>
                  <a:gd name="connsiteX111" fmla="*/ 1626727 w 2120484"/>
                  <a:gd name="connsiteY111" fmla="*/ 949147 h 1230896"/>
                  <a:gd name="connsiteX112" fmla="*/ 1632471 w 2120484"/>
                  <a:gd name="connsiteY112" fmla="*/ 939155 h 1230896"/>
                  <a:gd name="connsiteX113" fmla="*/ 1643310 w 2120484"/>
                  <a:gd name="connsiteY113" fmla="*/ 945414 h 1230896"/>
                  <a:gd name="connsiteX114" fmla="*/ 1637605 w 2120484"/>
                  <a:gd name="connsiteY114" fmla="*/ 955405 h 1230896"/>
                  <a:gd name="connsiteX115" fmla="*/ 1615840 w 2120484"/>
                  <a:gd name="connsiteY115" fmla="*/ 942899 h 1230896"/>
                  <a:gd name="connsiteX116" fmla="*/ 1605020 w 2120484"/>
                  <a:gd name="connsiteY116" fmla="*/ 936612 h 1230896"/>
                  <a:gd name="connsiteX117" fmla="*/ 1610782 w 2120484"/>
                  <a:gd name="connsiteY117" fmla="*/ 926668 h 1230896"/>
                  <a:gd name="connsiteX118" fmla="*/ 1621622 w 2120484"/>
                  <a:gd name="connsiteY118" fmla="*/ 932945 h 1230896"/>
                  <a:gd name="connsiteX119" fmla="*/ 1615840 w 2120484"/>
                  <a:gd name="connsiteY119" fmla="*/ 942899 h 1230896"/>
                  <a:gd name="connsiteX120" fmla="*/ 1594171 w 2120484"/>
                  <a:gd name="connsiteY120" fmla="*/ 930364 h 1230896"/>
                  <a:gd name="connsiteX121" fmla="*/ 1583360 w 2120484"/>
                  <a:gd name="connsiteY121" fmla="*/ 924115 h 1230896"/>
                  <a:gd name="connsiteX122" fmla="*/ 1589103 w 2120484"/>
                  <a:gd name="connsiteY122" fmla="*/ 914133 h 1230896"/>
                  <a:gd name="connsiteX123" fmla="*/ 1599924 w 2120484"/>
                  <a:gd name="connsiteY123" fmla="*/ 920391 h 1230896"/>
                  <a:gd name="connsiteX124" fmla="*/ 1594171 w 2120484"/>
                  <a:gd name="connsiteY124" fmla="*/ 930364 h 1230896"/>
                  <a:gd name="connsiteX125" fmla="*/ 1572482 w 2120484"/>
                  <a:gd name="connsiteY125" fmla="*/ 917819 h 1230896"/>
                  <a:gd name="connsiteX126" fmla="*/ 1561672 w 2120484"/>
                  <a:gd name="connsiteY126" fmla="*/ 911571 h 1230896"/>
                  <a:gd name="connsiteX127" fmla="*/ 1567406 w 2120484"/>
                  <a:gd name="connsiteY127" fmla="*/ 901598 h 1230896"/>
                  <a:gd name="connsiteX128" fmla="*/ 1578217 w 2120484"/>
                  <a:gd name="connsiteY128" fmla="*/ 907857 h 1230896"/>
                  <a:gd name="connsiteX129" fmla="*/ 1572482 w 2120484"/>
                  <a:gd name="connsiteY129" fmla="*/ 917819 h 1230896"/>
                  <a:gd name="connsiteX130" fmla="*/ 1550823 w 2120484"/>
                  <a:gd name="connsiteY130" fmla="*/ 905332 h 1230896"/>
                  <a:gd name="connsiteX131" fmla="*/ 1539974 w 2120484"/>
                  <a:gd name="connsiteY131" fmla="*/ 899055 h 1230896"/>
                  <a:gd name="connsiteX132" fmla="*/ 1545717 w 2120484"/>
                  <a:gd name="connsiteY132" fmla="*/ 889073 h 1230896"/>
                  <a:gd name="connsiteX133" fmla="*/ 1556576 w 2120484"/>
                  <a:gd name="connsiteY133" fmla="*/ 895360 h 1230896"/>
                  <a:gd name="connsiteX134" fmla="*/ 1550823 w 2120484"/>
                  <a:gd name="connsiteY134" fmla="*/ 905332 h 1230896"/>
                  <a:gd name="connsiteX135" fmla="*/ 1529144 w 2120484"/>
                  <a:gd name="connsiteY135" fmla="*/ 892797 h 1230896"/>
                  <a:gd name="connsiteX136" fmla="*/ 1518304 w 2120484"/>
                  <a:gd name="connsiteY136" fmla="*/ 886558 h 1230896"/>
                  <a:gd name="connsiteX137" fmla="*/ 1524000 w 2120484"/>
                  <a:gd name="connsiteY137" fmla="*/ 876586 h 1230896"/>
                  <a:gd name="connsiteX138" fmla="*/ 1534868 w 2120484"/>
                  <a:gd name="connsiteY138" fmla="*/ 882824 h 1230896"/>
                  <a:gd name="connsiteX139" fmla="*/ 1529144 w 2120484"/>
                  <a:gd name="connsiteY139" fmla="*/ 892797 h 1230896"/>
                  <a:gd name="connsiteX140" fmla="*/ 1507407 w 2120484"/>
                  <a:gd name="connsiteY140" fmla="*/ 880281 h 1230896"/>
                  <a:gd name="connsiteX141" fmla="*/ 1496559 w 2120484"/>
                  <a:gd name="connsiteY141" fmla="*/ 873995 h 1230896"/>
                  <a:gd name="connsiteX142" fmla="*/ 1502331 w 2120484"/>
                  <a:gd name="connsiteY142" fmla="*/ 864051 h 1230896"/>
                  <a:gd name="connsiteX143" fmla="*/ 1513180 w 2120484"/>
                  <a:gd name="connsiteY143" fmla="*/ 870318 h 1230896"/>
                  <a:gd name="connsiteX144" fmla="*/ 1507407 w 2120484"/>
                  <a:gd name="connsiteY144" fmla="*/ 880281 h 1230896"/>
                  <a:gd name="connsiteX145" fmla="*/ 1485729 w 2120484"/>
                  <a:gd name="connsiteY145" fmla="*/ 867747 h 1230896"/>
                  <a:gd name="connsiteX146" fmla="*/ 1474908 w 2120484"/>
                  <a:gd name="connsiteY146" fmla="*/ 861498 h 1230896"/>
                  <a:gd name="connsiteX147" fmla="*/ 1480614 w 2120484"/>
                  <a:gd name="connsiteY147" fmla="*/ 851516 h 1230896"/>
                  <a:gd name="connsiteX148" fmla="*/ 1491482 w 2120484"/>
                  <a:gd name="connsiteY148" fmla="*/ 857774 h 1230896"/>
                  <a:gd name="connsiteX149" fmla="*/ 1485729 w 2120484"/>
                  <a:gd name="connsiteY149" fmla="*/ 867747 h 1230896"/>
                  <a:gd name="connsiteX150" fmla="*/ 1464040 w 2120484"/>
                  <a:gd name="connsiteY150" fmla="*/ 855231 h 1230896"/>
                  <a:gd name="connsiteX151" fmla="*/ 1453229 w 2120484"/>
                  <a:gd name="connsiteY151" fmla="*/ 848963 h 1230896"/>
                  <a:gd name="connsiteX152" fmla="*/ 1458973 w 2120484"/>
                  <a:gd name="connsiteY152" fmla="*/ 838971 h 1230896"/>
                  <a:gd name="connsiteX153" fmla="*/ 1469793 w 2120484"/>
                  <a:gd name="connsiteY153" fmla="*/ 845249 h 1230896"/>
                  <a:gd name="connsiteX154" fmla="*/ 1464040 w 2120484"/>
                  <a:gd name="connsiteY154" fmla="*/ 855231 h 1230896"/>
                  <a:gd name="connsiteX155" fmla="*/ 1442342 w 2120484"/>
                  <a:gd name="connsiteY155" fmla="*/ 842696 h 1230896"/>
                  <a:gd name="connsiteX156" fmla="*/ 1431531 w 2120484"/>
                  <a:gd name="connsiteY156" fmla="*/ 836419 h 1230896"/>
                  <a:gd name="connsiteX157" fmla="*/ 1437284 w 2120484"/>
                  <a:gd name="connsiteY157" fmla="*/ 826493 h 1230896"/>
                  <a:gd name="connsiteX158" fmla="*/ 1448105 w 2120484"/>
                  <a:gd name="connsiteY158" fmla="*/ 832733 h 1230896"/>
                  <a:gd name="connsiteX159" fmla="*/ 1442342 w 2120484"/>
                  <a:gd name="connsiteY159" fmla="*/ 842696 h 1230896"/>
                  <a:gd name="connsiteX160" fmla="*/ 1420663 w 2120484"/>
                  <a:gd name="connsiteY160" fmla="*/ 830189 h 1230896"/>
                  <a:gd name="connsiteX161" fmla="*/ 1409843 w 2120484"/>
                  <a:gd name="connsiteY161" fmla="*/ 823922 h 1230896"/>
                  <a:gd name="connsiteX162" fmla="*/ 1415558 w 2120484"/>
                  <a:gd name="connsiteY162" fmla="*/ 813959 h 1230896"/>
                  <a:gd name="connsiteX163" fmla="*/ 1426426 w 2120484"/>
                  <a:gd name="connsiteY163" fmla="*/ 820198 h 1230896"/>
                  <a:gd name="connsiteX164" fmla="*/ 1420663 w 2120484"/>
                  <a:gd name="connsiteY164" fmla="*/ 830189 h 1230896"/>
                  <a:gd name="connsiteX165" fmla="*/ 1398994 w 2120484"/>
                  <a:gd name="connsiteY165" fmla="*/ 817654 h 1230896"/>
                  <a:gd name="connsiteX166" fmla="*/ 1388116 w 2120484"/>
                  <a:gd name="connsiteY166" fmla="*/ 811387 h 1230896"/>
                  <a:gd name="connsiteX167" fmla="*/ 1393870 w 2120484"/>
                  <a:gd name="connsiteY167" fmla="*/ 801424 h 1230896"/>
                  <a:gd name="connsiteX168" fmla="*/ 1404699 w 2120484"/>
                  <a:gd name="connsiteY168" fmla="*/ 807673 h 1230896"/>
                  <a:gd name="connsiteX169" fmla="*/ 1398994 w 2120484"/>
                  <a:gd name="connsiteY169" fmla="*/ 817654 h 1230896"/>
                  <a:gd name="connsiteX170" fmla="*/ 1377258 w 2120484"/>
                  <a:gd name="connsiteY170" fmla="*/ 805120 h 1230896"/>
                  <a:gd name="connsiteX171" fmla="*/ 1366418 w 2120484"/>
                  <a:gd name="connsiteY171" fmla="*/ 798843 h 1230896"/>
                  <a:gd name="connsiteX172" fmla="*/ 1372191 w 2120484"/>
                  <a:gd name="connsiteY172" fmla="*/ 788899 h 1230896"/>
                  <a:gd name="connsiteX173" fmla="*/ 1383059 w 2120484"/>
                  <a:gd name="connsiteY173" fmla="*/ 795185 h 1230896"/>
                  <a:gd name="connsiteX174" fmla="*/ 1377258 w 2120484"/>
                  <a:gd name="connsiteY174" fmla="*/ 805120 h 1230896"/>
                  <a:gd name="connsiteX175" fmla="*/ 1355646 w 2120484"/>
                  <a:gd name="connsiteY175" fmla="*/ 792614 h 1230896"/>
                  <a:gd name="connsiteX176" fmla="*/ 1344778 w 2120484"/>
                  <a:gd name="connsiteY176" fmla="*/ 786346 h 1230896"/>
                  <a:gd name="connsiteX177" fmla="*/ 1350502 w 2120484"/>
                  <a:gd name="connsiteY177" fmla="*/ 776383 h 1230896"/>
                  <a:gd name="connsiteX178" fmla="*/ 1361351 w 2120484"/>
                  <a:gd name="connsiteY178" fmla="*/ 782650 h 1230896"/>
                  <a:gd name="connsiteX179" fmla="*/ 1355646 w 2120484"/>
                  <a:gd name="connsiteY179" fmla="*/ 792614 h 1230896"/>
                  <a:gd name="connsiteX180" fmla="*/ 1333910 w 2120484"/>
                  <a:gd name="connsiteY180" fmla="*/ 780097 h 1230896"/>
                  <a:gd name="connsiteX181" fmla="*/ 1323051 w 2120484"/>
                  <a:gd name="connsiteY181" fmla="*/ 773801 h 1230896"/>
                  <a:gd name="connsiteX182" fmla="*/ 1328852 w 2120484"/>
                  <a:gd name="connsiteY182" fmla="*/ 763876 h 1230896"/>
                  <a:gd name="connsiteX183" fmla="*/ 1339672 w 2120484"/>
                  <a:gd name="connsiteY183" fmla="*/ 770134 h 1230896"/>
                  <a:gd name="connsiteX184" fmla="*/ 1333910 w 2120484"/>
                  <a:gd name="connsiteY184" fmla="*/ 780097 h 1230896"/>
                  <a:gd name="connsiteX185" fmla="*/ 1312212 w 2120484"/>
                  <a:gd name="connsiteY185" fmla="*/ 767582 h 1230896"/>
                  <a:gd name="connsiteX186" fmla="*/ 1301382 w 2120484"/>
                  <a:gd name="connsiteY186" fmla="*/ 761314 h 1230896"/>
                  <a:gd name="connsiteX187" fmla="*/ 1307116 w 2120484"/>
                  <a:gd name="connsiteY187" fmla="*/ 751351 h 1230896"/>
                  <a:gd name="connsiteX188" fmla="*/ 1317955 w 2120484"/>
                  <a:gd name="connsiteY188" fmla="*/ 757599 h 1230896"/>
                  <a:gd name="connsiteX189" fmla="*/ 1312212 w 2120484"/>
                  <a:gd name="connsiteY189" fmla="*/ 767582 h 1230896"/>
                  <a:gd name="connsiteX190" fmla="*/ 1290542 w 2120484"/>
                  <a:gd name="connsiteY190" fmla="*/ 755028 h 1230896"/>
                  <a:gd name="connsiteX191" fmla="*/ 1279693 w 2120484"/>
                  <a:gd name="connsiteY191" fmla="*/ 748770 h 1230896"/>
                  <a:gd name="connsiteX192" fmla="*/ 1285447 w 2120484"/>
                  <a:gd name="connsiteY192" fmla="*/ 738835 h 1230896"/>
                  <a:gd name="connsiteX193" fmla="*/ 1296267 w 2120484"/>
                  <a:gd name="connsiteY193" fmla="*/ 745055 h 1230896"/>
                  <a:gd name="connsiteX194" fmla="*/ 1290542 w 2120484"/>
                  <a:gd name="connsiteY194" fmla="*/ 755028 h 1230896"/>
                  <a:gd name="connsiteX195" fmla="*/ 1268844 w 2120484"/>
                  <a:gd name="connsiteY195" fmla="*/ 742512 h 1230896"/>
                  <a:gd name="connsiteX196" fmla="*/ 1258005 w 2120484"/>
                  <a:gd name="connsiteY196" fmla="*/ 736225 h 1230896"/>
                  <a:gd name="connsiteX197" fmla="*/ 1263777 w 2120484"/>
                  <a:gd name="connsiteY197" fmla="*/ 726310 h 1230896"/>
                  <a:gd name="connsiteX198" fmla="*/ 1274578 w 2120484"/>
                  <a:gd name="connsiteY198" fmla="*/ 732606 h 1230896"/>
                  <a:gd name="connsiteX199" fmla="*/ 1268844 w 2120484"/>
                  <a:gd name="connsiteY199" fmla="*/ 742512 h 1230896"/>
                  <a:gd name="connsiteX200" fmla="*/ 1247156 w 2120484"/>
                  <a:gd name="connsiteY200" fmla="*/ 730005 h 1230896"/>
                  <a:gd name="connsiteX201" fmla="*/ 1236316 w 2120484"/>
                  <a:gd name="connsiteY201" fmla="*/ 723757 h 1230896"/>
                  <a:gd name="connsiteX202" fmla="*/ 1242051 w 2120484"/>
                  <a:gd name="connsiteY202" fmla="*/ 713775 h 1230896"/>
                  <a:gd name="connsiteX203" fmla="*/ 1252899 w 2120484"/>
                  <a:gd name="connsiteY203" fmla="*/ 720014 h 1230896"/>
                  <a:gd name="connsiteX204" fmla="*/ 1247156 w 2120484"/>
                  <a:gd name="connsiteY204" fmla="*/ 730005 h 1230896"/>
                  <a:gd name="connsiteX205" fmla="*/ 1225496 w 2120484"/>
                  <a:gd name="connsiteY205" fmla="*/ 717480 h 1230896"/>
                  <a:gd name="connsiteX206" fmla="*/ 1214619 w 2120484"/>
                  <a:gd name="connsiteY206" fmla="*/ 711184 h 1230896"/>
                  <a:gd name="connsiteX207" fmla="*/ 1220372 w 2120484"/>
                  <a:gd name="connsiteY207" fmla="*/ 701259 h 1230896"/>
                  <a:gd name="connsiteX208" fmla="*/ 1231202 w 2120484"/>
                  <a:gd name="connsiteY208" fmla="*/ 707507 h 1230896"/>
                  <a:gd name="connsiteX209" fmla="*/ 1225496 w 2120484"/>
                  <a:gd name="connsiteY209" fmla="*/ 717480 h 1230896"/>
                  <a:gd name="connsiteX210" fmla="*/ 1203779 w 2120484"/>
                  <a:gd name="connsiteY210" fmla="*/ 704936 h 1230896"/>
                  <a:gd name="connsiteX211" fmla="*/ 1192911 w 2120484"/>
                  <a:gd name="connsiteY211" fmla="*/ 698659 h 1230896"/>
                  <a:gd name="connsiteX212" fmla="*/ 1198655 w 2120484"/>
                  <a:gd name="connsiteY212" fmla="*/ 688724 h 1230896"/>
                  <a:gd name="connsiteX213" fmla="*/ 1209523 w 2120484"/>
                  <a:gd name="connsiteY213" fmla="*/ 694982 h 1230896"/>
                  <a:gd name="connsiteX214" fmla="*/ 1203779 w 2120484"/>
                  <a:gd name="connsiteY214" fmla="*/ 704936 h 1230896"/>
                  <a:gd name="connsiteX215" fmla="*/ 1182100 w 2120484"/>
                  <a:gd name="connsiteY215" fmla="*/ 692429 h 1230896"/>
                  <a:gd name="connsiteX216" fmla="*/ 1171242 w 2120484"/>
                  <a:gd name="connsiteY216" fmla="*/ 686181 h 1230896"/>
                  <a:gd name="connsiteX217" fmla="*/ 1176995 w 2120484"/>
                  <a:gd name="connsiteY217" fmla="*/ 676237 h 1230896"/>
                  <a:gd name="connsiteX218" fmla="*/ 1187806 w 2120484"/>
                  <a:gd name="connsiteY218" fmla="*/ 682476 h 1230896"/>
                  <a:gd name="connsiteX219" fmla="*/ 1182100 w 2120484"/>
                  <a:gd name="connsiteY219" fmla="*/ 692429 h 1230896"/>
                  <a:gd name="connsiteX220" fmla="*/ 1160421 w 2120484"/>
                  <a:gd name="connsiteY220" fmla="*/ 679895 h 1230896"/>
                  <a:gd name="connsiteX221" fmla="*/ 1149572 w 2120484"/>
                  <a:gd name="connsiteY221" fmla="*/ 673646 h 1230896"/>
                  <a:gd name="connsiteX222" fmla="*/ 1155325 w 2120484"/>
                  <a:gd name="connsiteY222" fmla="*/ 663654 h 1230896"/>
                  <a:gd name="connsiteX223" fmla="*/ 1166175 w 2120484"/>
                  <a:gd name="connsiteY223" fmla="*/ 669969 h 1230896"/>
                  <a:gd name="connsiteX224" fmla="*/ 1160421 w 2120484"/>
                  <a:gd name="connsiteY224" fmla="*/ 679895 h 1230896"/>
                  <a:gd name="connsiteX225" fmla="*/ 1138704 w 2120484"/>
                  <a:gd name="connsiteY225" fmla="*/ 667388 h 1230896"/>
                  <a:gd name="connsiteX226" fmla="*/ 1127884 w 2120484"/>
                  <a:gd name="connsiteY226" fmla="*/ 661121 h 1230896"/>
                  <a:gd name="connsiteX227" fmla="*/ 1133599 w 2120484"/>
                  <a:gd name="connsiteY227" fmla="*/ 651167 h 1230896"/>
                  <a:gd name="connsiteX228" fmla="*/ 1144458 w 2120484"/>
                  <a:gd name="connsiteY228" fmla="*/ 657444 h 1230896"/>
                  <a:gd name="connsiteX229" fmla="*/ 1138704 w 2120484"/>
                  <a:gd name="connsiteY229" fmla="*/ 667388 h 1230896"/>
                  <a:gd name="connsiteX230" fmla="*/ 1117035 w 2120484"/>
                  <a:gd name="connsiteY230" fmla="*/ 654872 h 1230896"/>
                  <a:gd name="connsiteX231" fmla="*/ 1106176 w 2120484"/>
                  <a:gd name="connsiteY231" fmla="*/ 648576 h 1230896"/>
                  <a:gd name="connsiteX232" fmla="*/ 1111910 w 2120484"/>
                  <a:gd name="connsiteY232" fmla="*/ 638661 h 1230896"/>
                  <a:gd name="connsiteX233" fmla="*/ 1122759 w 2120484"/>
                  <a:gd name="connsiteY233" fmla="*/ 644890 h 1230896"/>
                  <a:gd name="connsiteX234" fmla="*/ 1117035 w 2120484"/>
                  <a:gd name="connsiteY234" fmla="*/ 654872 h 1230896"/>
                  <a:gd name="connsiteX235" fmla="*/ 1095318 w 2120484"/>
                  <a:gd name="connsiteY235" fmla="*/ 642328 h 1230896"/>
                  <a:gd name="connsiteX236" fmla="*/ 1084479 w 2120484"/>
                  <a:gd name="connsiteY236" fmla="*/ 636098 h 1230896"/>
                  <a:gd name="connsiteX237" fmla="*/ 1090213 w 2120484"/>
                  <a:gd name="connsiteY237" fmla="*/ 626097 h 1230896"/>
                  <a:gd name="connsiteX238" fmla="*/ 1101090 w 2120484"/>
                  <a:gd name="connsiteY238" fmla="*/ 632374 h 1230896"/>
                  <a:gd name="connsiteX239" fmla="*/ 1095318 w 2120484"/>
                  <a:gd name="connsiteY239" fmla="*/ 642328 h 1230896"/>
                  <a:gd name="connsiteX240" fmla="*/ 1073620 w 2120484"/>
                  <a:gd name="connsiteY240" fmla="*/ 629783 h 1230896"/>
                  <a:gd name="connsiteX241" fmla="*/ 1062800 w 2120484"/>
                  <a:gd name="connsiteY241" fmla="*/ 623545 h 1230896"/>
                  <a:gd name="connsiteX242" fmla="*/ 1068534 w 2120484"/>
                  <a:gd name="connsiteY242" fmla="*/ 613600 h 1230896"/>
                  <a:gd name="connsiteX243" fmla="*/ 1079373 w 2120484"/>
                  <a:gd name="connsiteY243" fmla="*/ 619877 h 1230896"/>
                  <a:gd name="connsiteX244" fmla="*/ 1073620 w 2120484"/>
                  <a:gd name="connsiteY244" fmla="*/ 629783 h 1230896"/>
                  <a:gd name="connsiteX245" fmla="*/ 1051979 w 2120484"/>
                  <a:gd name="connsiteY245" fmla="*/ 617287 h 1230896"/>
                  <a:gd name="connsiteX246" fmla="*/ 1041130 w 2120484"/>
                  <a:gd name="connsiteY246" fmla="*/ 611038 h 1230896"/>
                  <a:gd name="connsiteX247" fmla="*/ 1046855 w 2120484"/>
                  <a:gd name="connsiteY247" fmla="*/ 601085 h 1230896"/>
                  <a:gd name="connsiteX248" fmla="*/ 1057723 w 2120484"/>
                  <a:gd name="connsiteY248" fmla="*/ 607343 h 1230896"/>
                  <a:gd name="connsiteX249" fmla="*/ 1051979 w 2120484"/>
                  <a:gd name="connsiteY249" fmla="*/ 617287 h 1230896"/>
                  <a:gd name="connsiteX250" fmla="*/ 1030253 w 2120484"/>
                  <a:gd name="connsiteY250" fmla="*/ 604761 h 1230896"/>
                  <a:gd name="connsiteX251" fmla="*/ 1019423 w 2120484"/>
                  <a:gd name="connsiteY251" fmla="*/ 598523 h 1230896"/>
                  <a:gd name="connsiteX252" fmla="*/ 1025166 w 2120484"/>
                  <a:gd name="connsiteY252" fmla="*/ 588550 h 1230896"/>
                  <a:gd name="connsiteX253" fmla="*/ 1036025 w 2120484"/>
                  <a:gd name="connsiteY253" fmla="*/ 594827 h 1230896"/>
                  <a:gd name="connsiteX254" fmla="*/ 1030253 w 2120484"/>
                  <a:gd name="connsiteY254" fmla="*/ 604761 h 1230896"/>
                  <a:gd name="connsiteX255" fmla="*/ 1008593 w 2120484"/>
                  <a:gd name="connsiteY255" fmla="*/ 592236 h 1230896"/>
                  <a:gd name="connsiteX256" fmla="*/ 997734 w 2120484"/>
                  <a:gd name="connsiteY256" fmla="*/ 585978 h 1230896"/>
                  <a:gd name="connsiteX257" fmla="*/ 1003449 w 2120484"/>
                  <a:gd name="connsiteY257" fmla="*/ 576043 h 1230896"/>
                  <a:gd name="connsiteX258" fmla="*/ 1014336 w 2120484"/>
                  <a:gd name="connsiteY258" fmla="*/ 582311 h 1230896"/>
                  <a:gd name="connsiteX259" fmla="*/ 1008593 w 2120484"/>
                  <a:gd name="connsiteY259" fmla="*/ 592236 h 1230896"/>
                  <a:gd name="connsiteX260" fmla="*/ 986876 w 2120484"/>
                  <a:gd name="connsiteY260" fmla="*/ 579711 h 1230896"/>
                  <a:gd name="connsiteX261" fmla="*/ 976036 w 2120484"/>
                  <a:gd name="connsiteY261" fmla="*/ 573472 h 1230896"/>
                  <a:gd name="connsiteX262" fmla="*/ 981761 w 2120484"/>
                  <a:gd name="connsiteY262" fmla="*/ 563537 h 1230896"/>
                  <a:gd name="connsiteX263" fmla="*/ 992629 w 2120484"/>
                  <a:gd name="connsiteY263" fmla="*/ 569776 h 1230896"/>
                  <a:gd name="connsiteX264" fmla="*/ 986876 w 2120484"/>
                  <a:gd name="connsiteY264" fmla="*/ 579711 h 1230896"/>
                  <a:gd name="connsiteX265" fmla="*/ 965207 w 2120484"/>
                  <a:gd name="connsiteY265" fmla="*/ 567195 h 1230896"/>
                  <a:gd name="connsiteX266" fmla="*/ 954396 w 2120484"/>
                  <a:gd name="connsiteY266" fmla="*/ 560927 h 1230896"/>
                  <a:gd name="connsiteX267" fmla="*/ 960101 w 2120484"/>
                  <a:gd name="connsiteY267" fmla="*/ 551002 h 1230896"/>
                  <a:gd name="connsiteX268" fmla="*/ 970940 w 2120484"/>
                  <a:gd name="connsiteY268" fmla="*/ 557241 h 1230896"/>
                  <a:gd name="connsiteX269" fmla="*/ 965207 w 2120484"/>
                  <a:gd name="connsiteY269" fmla="*/ 567195 h 1230896"/>
                  <a:gd name="connsiteX270" fmla="*/ 943528 w 2120484"/>
                  <a:gd name="connsiteY270" fmla="*/ 554688 h 1230896"/>
                  <a:gd name="connsiteX271" fmla="*/ 932669 w 2120484"/>
                  <a:gd name="connsiteY271" fmla="*/ 548431 h 1230896"/>
                  <a:gd name="connsiteX272" fmla="*/ 938413 w 2120484"/>
                  <a:gd name="connsiteY272" fmla="*/ 538458 h 1230896"/>
                  <a:gd name="connsiteX273" fmla="*/ 949252 w 2120484"/>
                  <a:gd name="connsiteY273" fmla="*/ 544754 h 1230896"/>
                  <a:gd name="connsiteX274" fmla="*/ 943528 w 2120484"/>
                  <a:gd name="connsiteY274" fmla="*/ 554688 h 1230896"/>
                  <a:gd name="connsiteX275" fmla="*/ 921820 w 2120484"/>
                  <a:gd name="connsiteY275" fmla="*/ 542154 h 1230896"/>
                  <a:gd name="connsiteX276" fmla="*/ 910971 w 2120484"/>
                  <a:gd name="connsiteY276" fmla="*/ 535867 h 1230896"/>
                  <a:gd name="connsiteX277" fmla="*/ 916715 w 2120484"/>
                  <a:gd name="connsiteY277" fmla="*/ 525961 h 1230896"/>
                  <a:gd name="connsiteX278" fmla="*/ 927573 w 2120484"/>
                  <a:gd name="connsiteY278" fmla="*/ 532209 h 1230896"/>
                  <a:gd name="connsiteX279" fmla="*/ 921820 w 2120484"/>
                  <a:gd name="connsiteY279" fmla="*/ 542154 h 1230896"/>
                  <a:gd name="connsiteX280" fmla="*/ 900151 w 2120484"/>
                  <a:gd name="connsiteY280" fmla="*/ 529647 h 1230896"/>
                  <a:gd name="connsiteX281" fmla="*/ 889292 w 2120484"/>
                  <a:gd name="connsiteY281" fmla="*/ 523389 h 1230896"/>
                  <a:gd name="connsiteX282" fmla="*/ 895045 w 2120484"/>
                  <a:gd name="connsiteY282" fmla="*/ 513416 h 1230896"/>
                  <a:gd name="connsiteX283" fmla="*/ 905866 w 2120484"/>
                  <a:gd name="connsiteY283" fmla="*/ 519674 h 1230896"/>
                  <a:gd name="connsiteX284" fmla="*/ 900151 w 2120484"/>
                  <a:gd name="connsiteY284" fmla="*/ 529647 h 1230896"/>
                  <a:gd name="connsiteX285" fmla="*/ 878434 w 2120484"/>
                  <a:gd name="connsiteY285" fmla="*/ 517112 h 1230896"/>
                  <a:gd name="connsiteX286" fmla="*/ 867566 w 2120484"/>
                  <a:gd name="connsiteY286" fmla="*/ 510864 h 1230896"/>
                  <a:gd name="connsiteX287" fmla="*/ 873319 w 2120484"/>
                  <a:gd name="connsiteY287" fmla="*/ 500882 h 1230896"/>
                  <a:gd name="connsiteX288" fmla="*/ 884187 w 2120484"/>
                  <a:gd name="connsiteY288" fmla="*/ 507159 h 1230896"/>
                  <a:gd name="connsiteX289" fmla="*/ 878434 w 2120484"/>
                  <a:gd name="connsiteY289" fmla="*/ 517112 h 1230896"/>
                  <a:gd name="connsiteX290" fmla="*/ 856755 w 2120484"/>
                  <a:gd name="connsiteY290" fmla="*/ 504596 h 1230896"/>
                  <a:gd name="connsiteX291" fmla="*/ 845915 w 2120484"/>
                  <a:gd name="connsiteY291" fmla="*/ 498319 h 1230896"/>
                  <a:gd name="connsiteX292" fmla="*/ 851650 w 2120484"/>
                  <a:gd name="connsiteY292" fmla="*/ 488375 h 1230896"/>
                  <a:gd name="connsiteX293" fmla="*/ 862517 w 2120484"/>
                  <a:gd name="connsiteY293" fmla="*/ 494614 h 1230896"/>
                  <a:gd name="connsiteX294" fmla="*/ 856755 w 2120484"/>
                  <a:gd name="connsiteY294" fmla="*/ 504596 h 1230896"/>
                  <a:gd name="connsiteX295" fmla="*/ 835076 w 2120484"/>
                  <a:gd name="connsiteY295" fmla="*/ 492100 h 1230896"/>
                  <a:gd name="connsiteX296" fmla="*/ 824236 w 2120484"/>
                  <a:gd name="connsiteY296" fmla="*/ 485794 h 1230896"/>
                  <a:gd name="connsiteX297" fmla="*/ 829951 w 2120484"/>
                  <a:gd name="connsiteY297" fmla="*/ 475850 h 1230896"/>
                  <a:gd name="connsiteX298" fmla="*/ 840800 w 2120484"/>
                  <a:gd name="connsiteY298" fmla="*/ 482089 h 1230896"/>
                  <a:gd name="connsiteX299" fmla="*/ 835076 w 2120484"/>
                  <a:gd name="connsiteY299" fmla="*/ 492100 h 1230896"/>
                  <a:gd name="connsiteX300" fmla="*/ 813368 w 2120484"/>
                  <a:gd name="connsiteY300" fmla="*/ 479555 h 1230896"/>
                  <a:gd name="connsiteX301" fmla="*/ 802519 w 2120484"/>
                  <a:gd name="connsiteY301" fmla="*/ 473278 h 1230896"/>
                  <a:gd name="connsiteX302" fmla="*/ 808272 w 2120484"/>
                  <a:gd name="connsiteY302" fmla="*/ 463325 h 1230896"/>
                  <a:gd name="connsiteX303" fmla="*/ 819131 w 2120484"/>
                  <a:gd name="connsiteY303" fmla="*/ 469592 h 1230896"/>
                  <a:gd name="connsiteX304" fmla="*/ 813368 w 2120484"/>
                  <a:gd name="connsiteY304" fmla="*/ 479555 h 1230896"/>
                  <a:gd name="connsiteX305" fmla="*/ 791670 w 2120484"/>
                  <a:gd name="connsiteY305" fmla="*/ 467001 h 1230896"/>
                  <a:gd name="connsiteX306" fmla="*/ 780840 w 2120484"/>
                  <a:gd name="connsiteY306" fmla="*/ 460762 h 1230896"/>
                  <a:gd name="connsiteX307" fmla="*/ 786565 w 2120484"/>
                  <a:gd name="connsiteY307" fmla="*/ 450809 h 1230896"/>
                  <a:gd name="connsiteX308" fmla="*/ 797423 w 2120484"/>
                  <a:gd name="connsiteY308" fmla="*/ 457086 h 1230896"/>
                  <a:gd name="connsiteX309" fmla="*/ 791670 w 2120484"/>
                  <a:gd name="connsiteY309" fmla="*/ 467001 h 1230896"/>
                  <a:gd name="connsiteX310" fmla="*/ 769991 w 2120484"/>
                  <a:gd name="connsiteY310" fmla="*/ 454504 h 1230896"/>
                  <a:gd name="connsiteX311" fmla="*/ 759133 w 2120484"/>
                  <a:gd name="connsiteY311" fmla="*/ 448227 h 1230896"/>
                  <a:gd name="connsiteX312" fmla="*/ 764877 w 2120484"/>
                  <a:gd name="connsiteY312" fmla="*/ 438283 h 1230896"/>
                  <a:gd name="connsiteX313" fmla="*/ 775735 w 2120484"/>
                  <a:gd name="connsiteY313" fmla="*/ 444522 h 1230896"/>
                  <a:gd name="connsiteX314" fmla="*/ 769991 w 2120484"/>
                  <a:gd name="connsiteY314" fmla="*/ 454504 h 1230896"/>
                  <a:gd name="connsiteX315" fmla="*/ 748313 w 2120484"/>
                  <a:gd name="connsiteY315" fmla="*/ 441979 h 1230896"/>
                  <a:gd name="connsiteX316" fmla="*/ 737454 w 2120484"/>
                  <a:gd name="connsiteY316" fmla="*/ 435731 h 1230896"/>
                  <a:gd name="connsiteX317" fmla="*/ 743207 w 2120484"/>
                  <a:gd name="connsiteY317" fmla="*/ 425739 h 1230896"/>
                  <a:gd name="connsiteX318" fmla="*/ 754047 w 2120484"/>
                  <a:gd name="connsiteY318" fmla="*/ 432016 h 1230896"/>
                  <a:gd name="connsiteX319" fmla="*/ 748313 w 2120484"/>
                  <a:gd name="connsiteY319" fmla="*/ 441979 h 1230896"/>
                  <a:gd name="connsiteX320" fmla="*/ 726634 w 2120484"/>
                  <a:gd name="connsiteY320" fmla="*/ 429444 h 1230896"/>
                  <a:gd name="connsiteX321" fmla="*/ 715785 w 2120484"/>
                  <a:gd name="connsiteY321" fmla="*/ 423186 h 1230896"/>
                  <a:gd name="connsiteX322" fmla="*/ 721509 w 2120484"/>
                  <a:gd name="connsiteY322" fmla="*/ 413233 h 1230896"/>
                  <a:gd name="connsiteX323" fmla="*/ 732349 w 2120484"/>
                  <a:gd name="connsiteY323" fmla="*/ 419500 h 1230896"/>
                  <a:gd name="connsiteX324" fmla="*/ 726634 w 2120484"/>
                  <a:gd name="connsiteY324" fmla="*/ 429444 h 1230896"/>
                  <a:gd name="connsiteX325" fmla="*/ 704917 w 2120484"/>
                  <a:gd name="connsiteY325" fmla="*/ 416938 h 1230896"/>
                  <a:gd name="connsiteX326" fmla="*/ 694077 w 2120484"/>
                  <a:gd name="connsiteY326" fmla="*/ 410670 h 1230896"/>
                  <a:gd name="connsiteX327" fmla="*/ 699821 w 2120484"/>
                  <a:gd name="connsiteY327" fmla="*/ 400726 h 1230896"/>
                  <a:gd name="connsiteX328" fmla="*/ 710670 w 2120484"/>
                  <a:gd name="connsiteY328" fmla="*/ 406965 h 1230896"/>
                  <a:gd name="connsiteX329" fmla="*/ 704917 w 2120484"/>
                  <a:gd name="connsiteY329" fmla="*/ 416938 h 1230896"/>
                  <a:gd name="connsiteX330" fmla="*/ 683266 w 2120484"/>
                  <a:gd name="connsiteY330" fmla="*/ 404403 h 1230896"/>
                  <a:gd name="connsiteX331" fmla="*/ 672370 w 2120484"/>
                  <a:gd name="connsiteY331" fmla="*/ 398173 h 1230896"/>
                  <a:gd name="connsiteX332" fmla="*/ 678104 w 2120484"/>
                  <a:gd name="connsiteY332" fmla="*/ 388172 h 1230896"/>
                  <a:gd name="connsiteX333" fmla="*/ 688982 w 2120484"/>
                  <a:gd name="connsiteY333" fmla="*/ 394440 h 1230896"/>
                  <a:gd name="connsiteX334" fmla="*/ 683266 w 2120484"/>
                  <a:gd name="connsiteY334" fmla="*/ 404403 h 1230896"/>
                  <a:gd name="connsiteX335" fmla="*/ 661511 w 2120484"/>
                  <a:gd name="connsiteY335" fmla="*/ 391878 h 1230896"/>
                  <a:gd name="connsiteX336" fmla="*/ 650691 w 2120484"/>
                  <a:gd name="connsiteY336" fmla="*/ 385658 h 1230896"/>
                  <a:gd name="connsiteX337" fmla="*/ 656463 w 2120484"/>
                  <a:gd name="connsiteY337" fmla="*/ 375685 h 1230896"/>
                  <a:gd name="connsiteX338" fmla="*/ 667283 w 2120484"/>
                  <a:gd name="connsiteY338" fmla="*/ 381953 h 1230896"/>
                  <a:gd name="connsiteX339" fmla="*/ 661511 w 2120484"/>
                  <a:gd name="connsiteY339" fmla="*/ 391878 h 1230896"/>
                  <a:gd name="connsiteX340" fmla="*/ 639861 w 2120484"/>
                  <a:gd name="connsiteY340" fmla="*/ 379371 h 1230896"/>
                  <a:gd name="connsiteX341" fmla="*/ 629003 w 2120484"/>
                  <a:gd name="connsiteY341" fmla="*/ 373085 h 1230896"/>
                  <a:gd name="connsiteX342" fmla="*/ 634755 w 2120484"/>
                  <a:gd name="connsiteY342" fmla="*/ 363160 h 1230896"/>
                  <a:gd name="connsiteX343" fmla="*/ 645595 w 2120484"/>
                  <a:gd name="connsiteY343" fmla="*/ 369380 h 1230896"/>
                  <a:gd name="connsiteX344" fmla="*/ 639861 w 2120484"/>
                  <a:gd name="connsiteY344" fmla="*/ 379371 h 1230896"/>
                  <a:gd name="connsiteX345" fmla="*/ 618144 w 2120484"/>
                  <a:gd name="connsiteY345" fmla="*/ 366827 h 1230896"/>
                  <a:gd name="connsiteX346" fmla="*/ 607333 w 2120484"/>
                  <a:gd name="connsiteY346" fmla="*/ 360569 h 1230896"/>
                  <a:gd name="connsiteX347" fmla="*/ 613058 w 2120484"/>
                  <a:gd name="connsiteY347" fmla="*/ 350644 h 1230896"/>
                  <a:gd name="connsiteX348" fmla="*/ 623907 w 2120484"/>
                  <a:gd name="connsiteY348" fmla="*/ 356883 h 1230896"/>
                  <a:gd name="connsiteX349" fmla="*/ 618144 w 2120484"/>
                  <a:gd name="connsiteY349" fmla="*/ 366827 h 1230896"/>
                  <a:gd name="connsiteX350" fmla="*/ 596475 w 2120484"/>
                  <a:gd name="connsiteY350" fmla="*/ 354301 h 1230896"/>
                  <a:gd name="connsiteX351" fmla="*/ 585635 w 2120484"/>
                  <a:gd name="connsiteY351" fmla="*/ 348043 h 1230896"/>
                  <a:gd name="connsiteX352" fmla="*/ 591379 w 2120484"/>
                  <a:gd name="connsiteY352" fmla="*/ 338109 h 1230896"/>
                  <a:gd name="connsiteX353" fmla="*/ 602209 w 2120484"/>
                  <a:gd name="connsiteY353" fmla="*/ 344376 h 1230896"/>
                  <a:gd name="connsiteX354" fmla="*/ 596475 w 2120484"/>
                  <a:gd name="connsiteY354" fmla="*/ 354301 h 1230896"/>
                  <a:gd name="connsiteX355" fmla="*/ 574767 w 2120484"/>
                  <a:gd name="connsiteY355" fmla="*/ 341786 h 1230896"/>
                  <a:gd name="connsiteX356" fmla="*/ 563947 w 2120484"/>
                  <a:gd name="connsiteY356" fmla="*/ 335528 h 1230896"/>
                  <a:gd name="connsiteX357" fmla="*/ 569652 w 2120484"/>
                  <a:gd name="connsiteY357" fmla="*/ 325574 h 1230896"/>
                  <a:gd name="connsiteX358" fmla="*/ 580520 w 2120484"/>
                  <a:gd name="connsiteY358" fmla="*/ 331822 h 1230896"/>
                  <a:gd name="connsiteX359" fmla="*/ 574767 w 2120484"/>
                  <a:gd name="connsiteY359" fmla="*/ 341786 h 1230896"/>
                  <a:gd name="connsiteX360" fmla="*/ 553117 w 2120484"/>
                  <a:gd name="connsiteY360" fmla="*/ 329260 h 1230896"/>
                  <a:gd name="connsiteX361" fmla="*/ 542277 w 2120484"/>
                  <a:gd name="connsiteY361" fmla="*/ 323021 h 1230896"/>
                  <a:gd name="connsiteX362" fmla="*/ 547973 w 2120484"/>
                  <a:gd name="connsiteY362" fmla="*/ 313058 h 1230896"/>
                  <a:gd name="connsiteX363" fmla="*/ 558851 w 2120484"/>
                  <a:gd name="connsiteY363" fmla="*/ 319306 h 1230896"/>
                  <a:gd name="connsiteX364" fmla="*/ 553117 w 2120484"/>
                  <a:gd name="connsiteY364" fmla="*/ 329260 h 1230896"/>
                  <a:gd name="connsiteX365" fmla="*/ 531428 w 2120484"/>
                  <a:gd name="connsiteY365" fmla="*/ 316735 h 1230896"/>
                  <a:gd name="connsiteX366" fmla="*/ 520579 w 2120484"/>
                  <a:gd name="connsiteY366" fmla="*/ 310486 h 1230896"/>
                  <a:gd name="connsiteX367" fmla="*/ 526314 w 2120484"/>
                  <a:gd name="connsiteY367" fmla="*/ 300533 h 1230896"/>
                  <a:gd name="connsiteX368" fmla="*/ 537162 w 2120484"/>
                  <a:gd name="connsiteY368" fmla="*/ 306810 h 1230896"/>
                  <a:gd name="connsiteX369" fmla="*/ 531428 w 2120484"/>
                  <a:gd name="connsiteY369" fmla="*/ 316735 h 1230896"/>
                  <a:gd name="connsiteX370" fmla="*/ 509702 w 2120484"/>
                  <a:gd name="connsiteY370" fmla="*/ 304247 h 1230896"/>
                  <a:gd name="connsiteX371" fmla="*/ 498853 w 2120484"/>
                  <a:gd name="connsiteY371" fmla="*/ 297961 h 1230896"/>
                  <a:gd name="connsiteX372" fmla="*/ 504597 w 2120484"/>
                  <a:gd name="connsiteY372" fmla="*/ 288026 h 1230896"/>
                  <a:gd name="connsiteX373" fmla="*/ 515445 w 2120484"/>
                  <a:gd name="connsiteY373" fmla="*/ 294294 h 1230896"/>
                  <a:gd name="connsiteX374" fmla="*/ 509702 w 2120484"/>
                  <a:gd name="connsiteY374" fmla="*/ 304247 h 1230896"/>
                  <a:gd name="connsiteX375" fmla="*/ 488023 w 2120484"/>
                  <a:gd name="connsiteY375" fmla="*/ 291722 h 1230896"/>
                  <a:gd name="connsiteX376" fmla="*/ 477183 w 2120484"/>
                  <a:gd name="connsiteY376" fmla="*/ 285445 h 1230896"/>
                  <a:gd name="connsiteX377" fmla="*/ 482898 w 2120484"/>
                  <a:gd name="connsiteY377" fmla="*/ 275482 h 1230896"/>
                  <a:gd name="connsiteX378" fmla="*/ 493786 w 2120484"/>
                  <a:gd name="connsiteY378" fmla="*/ 281740 h 1230896"/>
                  <a:gd name="connsiteX379" fmla="*/ 488023 w 2120484"/>
                  <a:gd name="connsiteY379" fmla="*/ 291722 h 1230896"/>
                  <a:gd name="connsiteX380" fmla="*/ 466315 w 2120484"/>
                  <a:gd name="connsiteY380" fmla="*/ 279168 h 1230896"/>
                  <a:gd name="connsiteX381" fmla="*/ 455476 w 2120484"/>
                  <a:gd name="connsiteY381" fmla="*/ 272939 h 1230896"/>
                  <a:gd name="connsiteX382" fmla="*/ 461220 w 2120484"/>
                  <a:gd name="connsiteY382" fmla="*/ 262947 h 1230896"/>
                  <a:gd name="connsiteX383" fmla="*/ 472088 w 2120484"/>
                  <a:gd name="connsiteY383" fmla="*/ 269215 h 1230896"/>
                  <a:gd name="connsiteX384" fmla="*/ 466315 w 2120484"/>
                  <a:gd name="connsiteY384" fmla="*/ 279168 h 1230896"/>
                  <a:gd name="connsiteX385" fmla="*/ 444656 w 2120484"/>
                  <a:gd name="connsiteY385" fmla="*/ 266662 h 1230896"/>
                  <a:gd name="connsiteX386" fmla="*/ 433816 w 2120484"/>
                  <a:gd name="connsiteY386" fmla="*/ 260385 h 1230896"/>
                  <a:gd name="connsiteX387" fmla="*/ 439541 w 2120484"/>
                  <a:gd name="connsiteY387" fmla="*/ 250450 h 1230896"/>
                  <a:gd name="connsiteX388" fmla="*/ 450409 w 2120484"/>
                  <a:gd name="connsiteY388" fmla="*/ 256727 h 1230896"/>
                  <a:gd name="connsiteX389" fmla="*/ 444656 w 2120484"/>
                  <a:gd name="connsiteY389" fmla="*/ 266662 h 1230896"/>
                  <a:gd name="connsiteX390" fmla="*/ 422977 w 2120484"/>
                  <a:gd name="connsiteY390" fmla="*/ 254127 h 1230896"/>
                  <a:gd name="connsiteX391" fmla="*/ 412118 w 2120484"/>
                  <a:gd name="connsiteY391" fmla="*/ 247869 h 1230896"/>
                  <a:gd name="connsiteX392" fmla="*/ 417862 w 2120484"/>
                  <a:gd name="connsiteY392" fmla="*/ 237915 h 1230896"/>
                  <a:gd name="connsiteX393" fmla="*/ 428701 w 2120484"/>
                  <a:gd name="connsiteY393" fmla="*/ 244173 h 1230896"/>
                  <a:gd name="connsiteX394" fmla="*/ 422977 w 2120484"/>
                  <a:gd name="connsiteY394" fmla="*/ 254127 h 1230896"/>
                  <a:gd name="connsiteX395" fmla="*/ 401260 w 2120484"/>
                  <a:gd name="connsiteY395" fmla="*/ 241592 h 1230896"/>
                  <a:gd name="connsiteX396" fmla="*/ 390411 w 2120484"/>
                  <a:gd name="connsiteY396" fmla="*/ 235363 h 1230896"/>
                  <a:gd name="connsiteX397" fmla="*/ 396164 w 2120484"/>
                  <a:gd name="connsiteY397" fmla="*/ 225400 h 1230896"/>
                  <a:gd name="connsiteX398" fmla="*/ 407013 w 2120484"/>
                  <a:gd name="connsiteY398" fmla="*/ 231667 h 1230896"/>
                  <a:gd name="connsiteX399" fmla="*/ 401260 w 2120484"/>
                  <a:gd name="connsiteY399" fmla="*/ 241592 h 1230896"/>
                  <a:gd name="connsiteX400" fmla="*/ 379571 w 2120484"/>
                  <a:gd name="connsiteY400" fmla="*/ 229095 h 1230896"/>
                  <a:gd name="connsiteX401" fmla="*/ 368732 w 2120484"/>
                  <a:gd name="connsiteY401" fmla="*/ 222847 h 1230896"/>
                  <a:gd name="connsiteX402" fmla="*/ 374475 w 2120484"/>
                  <a:gd name="connsiteY402" fmla="*/ 212874 h 1230896"/>
                  <a:gd name="connsiteX403" fmla="*/ 385296 w 2120484"/>
                  <a:gd name="connsiteY403" fmla="*/ 219123 h 1230896"/>
                  <a:gd name="connsiteX404" fmla="*/ 379571 w 2120484"/>
                  <a:gd name="connsiteY404" fmla="*/ 229095 h 1230896"/>
                  <a:gd name="connsiteX405" fmla="*/ 357854 w 2120484"/>
                  <a:gd name="connsiteY405" fmla="*/ 216560 h 1230896"/>
                  <a:gd name="connsiteX406" fmla="*/ 347024 w 2120484"/>
                  <a:gd name="connsiteY406" fmla="*/ 210331 h 1230896"/>
                  <a:gd name="connsiteX407" fmla="*/ 352825 w 2120484"/>
                  <a:gd name="connsiteY407" fmla="*/ 200349 h 1230896"/>
                  <a:gd name="connsiteX408" fmla="*/ 363646 w 2120484"/>
                  <a:gd name="connsiteY408" fmla="*/ 206588 h 1230896"/>
                  <a:gd name="connsiteX409" fmla="*/ 357854 w 2120484"/>
                  <a:gd name="connsiteY409" fmla="*/ 216560 h 1230896"/>
                  <a:gd name="connsiteX410" fmla="*/ 336204 w 2120484"/>
                  <a:gd name="connsiteY410" fmla="*/ 204054 h 1230896"/>
                  <a:gd name="connsiteX411" fmla="*/ 325336 w 2120484"/>
                  <a:gd name="connsiteY411" fmla="*/ 197786 h 1230896"/>
                  <a:gd name="connsiteX412" fmla="*/ 331099 w 2120484"/>
                  <a:gd name="connsiteY412" fmla="*/ 187823 h 1230896"/>
                  <a:gd name="connsiteX413" fmla="*/ 341938 w 2120484"/>
                  <a:gd name="connsiteY413" fmla="*/ 194091 h 1230896"/>
                  <a:gd name="connsiteX414" fmla="*/ 336204 w 2120484"/>
                  <a:gd name="connsiteY414" fmla="*/ 204054 h 1230896"/>
                  <a:gd name="connsiteX415" fmla="*/ 314515 w 2120484"/>
                  <a:gd name="connsiteY415" fmla="*/ 191519 h 1230896"/>
                  <a:gd name="connsiteX416" fmla="*/ 303676 w 2120484"/>
                  <a:gd name="connsiteY416" fmla="*/ 185271 h 1230896"/>
                  <a:gd name="connsiteX417" fmla="*/ 309391 w 2120484"/>
                  <a:gd name="connsiteY417" fmla="*/ 175308 h 1230896"/>
                  <a:gd name="connsiteX418" fmla="*/ 320240 w 2120484"/>
                  <a:gd name="connsiteY418" fmla="*/ 181575 h 1230896"/>
                  <a:gd name="connsiteX419" fmla="*/ 314515 w 2120484"/>
                  <a:gd name="connsiteY419" fmla="*/ 191519 h 1230896"/>
                  <a:gd name="connsiteX420" fmla="*/ 292818 w 2120484"/>
                  <a:gd name="connsiteY420" fmla="*/ 178994 h 1230896"/>
                  <a:gd name="connsiteX421" fmla="*/ 281950 w 2120484"/>
                  <a:gd name="connsiteY421" fmla="*/ 172726 h 1230896"/>
                  <a:gd name="connsiteX422" fmla="*/ 287703 w 2120484"/>
                  <a:gd name="connsiteY422" fmla="*/ 162782 h 1230896"/>
                  <a:gd name="connsiteX423" fmla="*/ 298571 w 2120484"/>
                  <a:gd name="connsiteY423" fmla="*/ 169040 h 1230896"/>
                  <a:gd name="connsiteX424" fmla="*/ 292818 w 2120484"/>
                  <a:gd name="connsiteY424" fmla="*/ 178994 h 1230896"/>
                  <a:gd name="connsiteX425" fmla="*/ 271110 w 2120484"/>
                  <a:gd name="connsiteY425" fmla="*/ 166459 h 1230896"/>
                  <a:gd name="connsiteX426" fmla="*/ 260290 w 2120484"/>
                  <a:gd name="connsiteY426" fmla="*/ 160239 h 1230896"/>
                  <a:gd name="connsiteX427" fmla="*/ 266014 w 2120484"/>
                  <a:gd name="connsiteY427" fmla="*/ 150266 h 1230896"/>
                  <a:gd name="connsiteX428" fmla="*/ 276854 w 2120484"/>
                  <a:gd name="connsiteY428" fmla="*/ 156524 h 1230896"/>
                  <a:gd name="connsiteX429" fmla="*/ 271110 w 2120484"/>
                  <a:gd name="connsiteY429" fmla="*/ 166459 h 1230896"/>
                  <a:gd name="connsiteX430" fmla="*/ 249469 w 2120484"/>
                  <a:gd name="connsiteY430" fmla="*/ 153962 h 1230896"/>
                  <a:gd name="connsiteX431" fmla="*/ 238611 w 2120484"/>
                  <a:gd name="connsiteY431" fmla="*/ 147694 h 1230896"/>
                  <a:gd name="connsiteX432" fmla="*/ 244364 w 2120484"/>
                  <a:gd name="connsiteY432" fmla="*/ 137760 h 1230896"/>
                  <a:gd name="connsiteX433" fmla="*/ 255175 w 2120484"/>
                  <a:gd name="connsiteY433" fmla="*/ 143999 h 1230896"/>
                  <a:gd name="connsiteX434" fmla="*/ 249469 w 2120484"/>
                  <a:gd name="connsiteY434" fmla="*/ 153962 h 1230896"/>
                  <a:gd name="connsiteX435" fmla="*/ 227762 w 2120484"/>
                  <a:gd name="connsiteY435" fmla="*/ 141408 h 1230896"/>
                  <a:gd name="connsiteX436" fmla="*/ 216903 w 2120484"/>
                  <a:gd name="connsiteY436" fmla="*/ 135150 h 1230896"/>
                  <a:gd name="connsiteX437" fmla="*/ 222656 w 2120484"/>
                  <a:gd name="connsiteY437" fmla="*/ 125225 h 1230896"/>
                  <a:gd name="connsiteX438" fmla="*/ 233506 w 2120484"/>
                  <a:gd name="connsiteY438" fmla="*/ 131464 h 1230896"/>
                  <a:gd name="connsiteX439" fmla="*/ 227762 w 2120484"/>
                  <a:gd name="connsiteY439" fmla="*/ 141408 h 1230896"/>
                  <a:gd name="connsiteX440" fmla="*/ 206073 w 2120484"/>
                  <a:gd name="connsiteY440" fmla="*/ 128911 h 1230896"/>
                  <a:gd name="connsiteX441" fmla="*/ 195215 w 2120484"/>
                  <a:gd name="connsiteY441" fmla="*/ 122663 h 1230896"/>
                  <a:gd name="connsiteX442" fmla="*/ 200939 w 2120484"/>
                  <a:gd name="connsiteY442" fmla="*/ 112671 h 1230896"/>
                  <a:gd name="connsiteX443" fmla="*/ 211798 w 2120484"/>
                  <a:gd name="connsiteY443" fmla="*/ 118948 h 1230896"/>
                  <a:gd name="connsiteX444" fmla="*/ 206073 w 2120484"/>
                  <a:gd name="connsiteY444" fmla="*/ 128911 h 1230896"/>
                  <a:gd name="connsiteX445" fmla="*/ 184375 w 2120484"/>
                  <a:gd name="connsiteY445" fmla="*/ 116386 h 1230896"/>
                  <a:gd name="connsiteX446" fmla="*/ 173517 w 2120484"/>
                  <a:gd name="connsiteY446" fmla="*/ 110128 h 1230896"/>
                  <a:gd name="connsiteX447" fmla="*/ 179261 w 2120484"/>
                  <a:gd name="connsiteY447" fmla="*/ 100174 h 1230896"/>
                  <a:gd name="connsiteX448" fmla="*/ 190119 w 2120484"/>
                  <a:gd name="connsiteY448" fmla="*/ 106451 h 1230896"/>
                  <a:gd name="connsiteX449" fmla="*/ 184375 w 2120484"/>
                  <a:gd name="connsiteY449" fmla="*/ 116386 h 1230896"/>
                  <a:gd name="connsiteX450" fmla="*/ 162696 w 2120484"/>
                  <a:gd name="connsiteY450" fmla="*/ 103880 h 1230896"/>
                  <a:gd name="connsiteX451" fmla="*/ 151838 w 2120484"/>
                  <a:gd name="connsiteY451" fmla="*/ 97602 h 1230896"/>
                  <a:gd name="connsiteX452" fmla="*/ 157553 w 2120484"/>
                  <a:gd name="connsiteY452" fmla="*/ 87668 h 1230896"/>
                  <a:gd name="connsiteX453" fmla="*/ 168402 w 2120484"/>
                  <a:gd name="connsiteY453" fmla="*/ 93907 h 1230896"/>
                  <a:gd name="connsiteX454" fmla="*/ 162696 w 2120484"/>
                  <a:gd name="connsiteY454" fmla="*/ 103880 h 1230896"/>
                  <a:gd name="connsiteX455" fmla="*/ 141008 w 2120484"/>
                  <a:gd name="connsiteY455" fmla="*/ 91335 h 1230896"/>
                  <a:gd name="connsiteX456" fmla="*/ 130150 w 2120484"/>
                  <a:gd name="connsiteY456" fmla="*/ 85077 h 1230896"/>
                  <a:gd name="connsiteX457" fmla="*/ 135903 w 2120484"/>
                  <a:gd name="connsiteY457" fmla="*/ 75152 h 1230896"/>
                  <a:gd name="connsiteX458" fmla="*/ 146733 w 2120484"/>
                  <a:gd name="connsiteY458" fmla="*/ 81391 h 1230896"/>
                  <a:gd name="connsiteX459" fmla="*/ 141008 w 2120484"/>
                  <a:gd name="connsiteY459" fmla="*/ 91335 h 1230896"/>
                  <a:gd name="connsiteX460" fmla="*/ 119320 w 2120484"/>
                  <a:gd name="connsiteY460" fmla="*/ 78819 h 1230896"/>
                  <a:gd name="connsiteX461" fmla="*/ 108452 w 2120484"/>
                  <a:gd name="connsiteY461" fmla="*/ 72561 h 1230896"/>
                  <a:gd name="connsiteX462" fmla="*/ 114205 w 2120484"/>
                  <a:gd name="connsiteY462" fmla="*/ 62627 h 1230896"/>
                  <a:gd name="connsiteX463" fmla="*/ 125044 w 2120484"/>
                  <a:gd name="connsiteY463" fmla="*/ 68875 h 1230896"/>
                  <a:gd name="connsiteX464" fmla="*/ 119320 w 2120484"/>
                  <a:gd name="connsiteY464" fmla="*/ 78819 h 1230896"/>
                  <a:gd name="connsiteX465" fmla="*/ 97612 w 2120484"/>
                  <a:gd name="connsiteY465" fmla="*/ 66322 h 1230896"/>
                  <a:gd name="connsiteX466" fmla="*/ 86782 w 2120484"/>
                  <a:gd name="connsiteY466" fmla="*/ 60027 h 1230896"/>
                  <a:gd name="connsiteX467" fmla="*/ 92535 w 2120484"/>
                  <a:gd name="connsiteY467" fmla="*/ 50082 h 1230896"/>
                  <a:gd name="connsiteX468" fmla="*/ 103346 w 2120484"/>
                  <a:gd name="connsiteY468" fmla="*/ 56331 h 1230896"/>
                  <a:gd name="connsiteX469" fmla="*/ 97612 w 2120484"/>
                  <a:gd name="connsiteY469" fmla="*/ 66322 h 1230896"/>
                  <a:gd name="connsiteX470" fmla="*/ 75933 w 2120484"/>
                  <a:gd name="connsiteY470" fmla="*/ 53778 h 1230896"/>
                  <a:gd name="connsiteX471" fmla="*/ 65065 w 2120484"/>
                  <a:gd name="connsiteY471" fmla="*/ 47511 h 1230896"/>
                  <a:gd name="connsiteX472" fmla="*/ 70818 w 2120484"/>
                  <a:gd name="connsiteY472" fmla="*/ 37576 h 1230896"/>
                  <a:gd name="connsiteX473" fmla="*/ 81686 w 2120484"/>
                  <a:gd name="connsiteY473" fmla="*/ 43805 h 1230896"/>
                  <a:gd name="connsiteX474" fmla="*/ 75933 w 2120484"/>
                  <a:gd name="connsiteY474" fmla="*/ 53778 h 1230896"/>
                  <a:gd name="connsiteX475" fmla="*/ 54226 w 2120484"/>
                  <a:gd name="connsiteY475" fmla="*/ 41243 h 1230896"/>
                  <a:gd name="connsiteX476" fmla="*/ 43386 w 2120484"/>
                  <a:gd name="connsiteY476" fmla="*/ 34985 h 1230896"/>
                  <a:gd name="connsiteX477" fmla="*/ 49139 w 2120484"/>
                  <a:gd name="connsiteY477" fmla="*/ 25051 h 1230896"/>
                  <a:gd name="connsiteX478" fmla="*/ 59969 w 2120484"/>
                  <a:gd name="connsiteY478" fmla="*/ 31318 h 1230896"/>
                  <a:gd name="connsiteX479" fmla="*/ 54226 w 2120484"/>
                  <a:gd name="connsiteY479" fmla="*/ 41243 h 1230896"/>
                  <a:gd name="connsiteX480" fmla="*/ 32585 w 2120484"/>
                  <a:gd name="connsiteY480" fmla="*/ 28699 h 1230896"/>
                  <a:gd name="connsiteX481" fmla="*/ 21707 w 2120484"/>
                  <a:gd name="connsiteY481" fmla="*/ 22450 h 1230896"/>
                  <a:gd name="connsiteX482" fmla="*/ 27432 w 2120484"/>
                  <a:gd name="connsiteY482" fmla="*/ 12525 h 1230896"/>
                  <a:gd name="connsiteX483" fmla="*/ 38300 w 2120484"/>
                  <a:gd name="connsiteY483" fmla="*/ 18764 h 1230896"/>
                  <a:gd name="connsiteX484" fmla="*/ 32585 w 2120484"/>
                  <a:gd name="connsiteY484" fmla="*/ 28699 h 1230896"/>
                  <a:gd name="connsiteX485" fmla="*/ 10868 w 2120484"/>
                  <a:gd name="connsiteY485" fmla="*/ 16221 h 1230896"/>
                  <a:gd name="connsiteX486" fmla="*/ 0 w 2120484"/>
                  <a:gd name="connsiteY486" fmla="*/ 9944 h 1230896"/>
                  <a:gd name="connsiteX487" fmla="*/ 5753 w 2120484"/>
                  <a:gd name="connsiteY487" fmla="*/ 0 h 1230896"/>
                  <a:gd name="connsiteX488" fmla="*/ 16612 w 2120484"/>
                  <a:gd name="connsiteY488" fmla="*/ 6229 h 1230896"/>
                  <a:gd name="connsiteX489" fmla="*/ 10868 w 2120484"/>
                  <a:gd name="connsiteY489" fmla="*/ 16221 h 123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84" h="1230896">
                    <a:moveTo>
                      <a:pt x="2114731" y="1230897"/>
                    </a:moveTo>
                    <a:lnTo>
                      <a:pt x="2103911" y="1224648"/>
                    </a:lnTo>
                    <a:lnTo>
                      <a:pt x="2109626" y="1214685"/>
                    </a:lnTo>
                    <a:lnTo>
                      <a:pt x="2120484" y="1220914"/>
                    </a:lnTo>
                    <a:lnTo>
                      <a:pt x="2114731" y="1230897"/>
                    </a:lnTo>
                    <a:close/>
                    <a:moveTo>
                      <a:pt x="2093024" y="1218381"/>
                    </a:moveTo>
                    <a:lnTo>
                      <a:pt x="2082174" y="1212085"/>
                    </a:lnTo>
                    <a:lnTo>
                      <a:pt x="2087937" y="1202179"/>
                    </a:lnTo>
                    <a:lnTo>
                      <a:pt x="2098796" y="1208436"/>
                    </a:lnTo>
                    <a:lnTo>
                      <a:pt x="2093024" y="1218381"/>
                    </a:lnTo>
                    <a:close/>
                    <a:moveTo>
                      <a:pt x="2071373" y="1205865"/>
                    </a:moveTo>
                    <a:lnTo>
                      <a:pt x="2060515" y="1199597"/>
                    </a:lnTo>
                    <a:lnTo>
                      <a:pt x="2066259" y="1189644"/>
                    </a:lnTo>
                    <a:lnTo>
                      <a:pt x="2077117" y="1195883"/>
                    </a:lnTo>
                    <a:lnTo>
                      <a:pt x="2071373" y="1205865"/>
                    </a:lnTo>
                    <a:close/>
                    <a:moveTo>
                      <a:pt x="2049694" y="1193330"/>
                    </a:moveTo>
                    <a:lnTo>
                      <a:pt x="2038846" y="1187063"/>
                    </a:lnTo>
                    <a:lnTo>
                      <a:pt x="2044560" y="1177109"/>
                    </a:lnTo>
                    <a:lnTo>
                      <a:pt x="2055419" y="1183348"/>
                    </a:lnTo>
                    <a:lnTo>
                      <a:pt x="2049694" y="1193330"/>
                    </a:lnTo>
                    <a:close/>
                    <a:moveTo>
                      <a:pt x="2027996" y="1180814"/>
                    </a:moveTo>
                    <a:lnTo>
                      <a:pt x="2017138" y="1174604"/>
                    </a:lnTo>
                    <a:lnTo>
                      <a:pt x="2022891" y="1164565"/>
                    </a:lnTo>
                    <a:lnTo>
                      <a:pt x="2033740" y="1170851"/>
                    </a:lnTo>
                    <a:lnTo>
                      <a:pt x="2027996" y="1180814"/>
                    </a:lnTo>
                    <a:close/>
                    <a:moveTo>
                      <a:pt x="2006280" y="1168298"/>
                    </a:moveTo>
                    <a:lnTo>
                      <a:pt x="1995421" y="1162060"/>
                    </a:lnTo>
                    <a:lnTo>
                      <a:pt x="2001174" y="1152049"/>
                    </a:lnTo>
                    <a:lnTo>
                      <a:pt x="2012023" y="1158306"/>
                    </a:lnTo>
                    <a:lnTo>
                      <a:pt x="2006280" y="1168298"/>
                    </a:lnTo>
                    <a:close/>
                    <a:moveTo>
                      <a:pt x="1984582" y="1155754"/>
                    </a:moveTo>
                    <a:lnTo>
                      <a:pt x="1973714" y="1149487"/>
                    </a:lnTo>
                    <a:lnTo>
                      <a:pt x="1979485" y="1139562"/>
                    </a:lnTo>
                    <a:lnTo>
                      <a:pt x="1990363" y="1145829"/>
                    </a:lnTo>
                    <a:lnTo>
                      <a:pt x="1984582" y="1155754"/>
                    </a:lnTo>
                    <a:close/>
                    <a:moveTo>
                      <a:pt x="1962950" y="1143257"/>
                    </a:moveTo>
                    <a:lnTo>
                      <a:pt x="1952072" y="1136999"/>
                    </a:lnTo>
                    <a:lnTo>
                      <a:pt x="1957816" y="1127017"/>
                    </a:lnTo>
                    <a:lnTo>
                      <a:pt x="1968703" y="1133256"/>
                    </a:lnTo>
                    <a:lnTo>
                      <a:pt x="1962950" y="1143257"/>
                    </a:lnTo>
                    <a:close/>
                    <a:moveTo>
                      <a:pt x="1941224" y="1130732"/>
                    </a:moveTo>
                    <a:lnTo>
                      <a:pt x="1930403" y="1124455"/>
                    </a:lnTo>
                    <a:lnTo>
                      <a:pt x="1936118" y="1114492"/>
                    </a:lnTo>
                    <a:lnTo>
                      <a:pt x="1946967" y="1120759"/>
                    </a:lnTo>
                    <a:lnTo>
                      <a:pt x="1941224" y="1130732"/>
                    </a:lnTo>
                    <a:close/>
                    <a:moveTo>
                      <a:pt x="1919526" y="1118168"/>
                    </a:moveTo>
                    <a:lnTo>
                      <a:pt x="1908648" y="1111930"/>
                    </a:lnTo>
                    <a:lnTo>
                      <a:pt x="1914439" y="1101995"/>
                    </a:lnTo>
                    <a:lnTo>
                      <a:pt x="1925279" y="1108243"/>
                    </a:lnTo>
                    <a:lnTo>
                      <a:pt x="1919526" y="1118168"/>
                    </a:lnTo>
                    <a:close/>
                    <a:moveTo>
                      <a:pt x="1897847" y="1105681"/>
                    </a:moveTo>
                    <a:lnTo>
                      <a:pt x="1886979" y="1099413"/>
                    </a:lnTo>
                    <a:lnTo>
                      <a:pt x="1892732" y="1089460"/>
                    </a:lnTo>
                    <a:lnTo>
                      <a:pt x="1903591" y="1095708"/>
                    </a:lnTo>
                    <a:lnTo>
                      <a:pt x="1897847" y="1105681"/>
                    </a:lnTo>
                    <a:close/>
                    <a:moveTo>
                      <a:pt x="1876168" y="1093137"/>
                    </a:moveTo>
                    <a:lnTo>
                      <a:pt x="1865300" y="1086917"/>
                    </a:lnTo>
                    <a:lnTo>
                      <a:pt x="1871053" y="1076925"/>
                    </a:lnTo>
                    <a:lnTo>
                      <a:pt x="1881873" y="1083164"/>
                    </a:lnTo>
                    <a:lnTo>
                      <a:pt x="1876168" y="1093137"/>
                    </a:lnTo>
                    <a:close/>
                    <a:moveTo>
                      <a:pt x="1854451" y="1080630"/>
                    </a:moveTo>
                    <a:lnTo>
                      <a:pt x="1843602" y="1074334"/>
                    </a:lnTo>
                    <a:lnTo>
                      <a:pt x="1849384" y="1064419"/>
                    </a:lnTo>
                    <a:lnTo>
                      <a:pt x="1860223" y="1070686"/>
                    </a:lnTo>
                    <a:lnTo>
                      <a:pt x="1854451" y="1080630"/>
                    </a:lnTo>
                    <a:close/>
                    <a:moveTo>
                      <a:pt x="1832782" y="1068124"/>
                    </a:moveTo>
                    <a:lnTo>
                      <a:pt x="1821923" y="1061885"/>
                    </a:lnTo>
                    <a:lnTo>
                      <a:pt x="1827676" y="1051875"/>
                    </a:lnTo>
                    <a:lnTo>
                      <a:pt x="1838515" y="1058132"/>
                    </a:lnTo>
                    <a:lnTo>
                      <a:pt x="1832782" y="1068124"/>
                    </a:lnTo>
                    <a:close/>
                    <a:moveTo>
                      <a:pt x="1811093" y="1055580"/>
                    </a:moveTo>
                    <a:lnTo>
                      <a:pt x="1800235" y="1049331"/>
                    </a:lnTo>
                    <a:lnTo>
                      <a:pt x="1805997" y="1039339"/>
                    </a:lnTo>
                    <a:lnTo>
                      <a:pt x="1816808" y="1045607"/>
                    </a:lnTo>
                    <a:lnTo>
                      <a:pt x="1811093" y="1055580"/>
                    </a:lnTo>
                    <a:close/>
                    <a:moveTo>
                      <a:pt x="1789405" y="1043054"/>
                    </a:moveTo>
                    <a:lnTo>
                      <a:pt x="1778546" y="1036806"/>
                    </a:lnTo>
                    <a:lnTo>
                      <a:pt x="1784290" y="1026833"/>
                    </a:lnTo>
                    <a:lnTo>
                      <a:pt x="1795139" y="1033110"/>
                    </a:lnTo>
                    <a:lnTo>
                      <a:pt x="1789405" y="1043054"/>
                    </a:lnTo>
                    <a:close/>
                    <a:moveTo>
                      <a:pt x="1767716" y="1030529"/>
                    </a:moveTo>
                    <a:lnTo>
                      <a:pt x="1756877" y="1024309"/>
                    </a:lnTo>
                    <a:lnTo>
                      <a:pt x="1762611" y="1014317"/>
                    </a:lnTo>
                    <a:lnTo>
                      <a:pt x="1773469" y="1020585"/>
                    </a:lnTo>
                    <a:lnTo>
                      <a:pt x="1767716" y="1030529"/>
                    </a:lnTo>
                    <a:close/>
                    <a:moveTo>
                      <a:pt x="1746018" y="1018013"/>
                    </a:moveTo>
                    <a:lnTo>
                      <a:pt x="1735150" y="1011746"/>
                    </a:lnTo>
                    <a:lnTo>
                      <a:pt x="1740923" y="1001801"/>
                    </a:lnTo>
                    <a:lnTo>
                      <a:pt x="1751781" y="1008088"/>
                    </a:lnTo>
                    <a:lnTo>
                      <a:pt x="1746018" y="1018013"/>
                    </a:lnTo>
                    <a:close/>
                    <a:moveTo>
                      <a:pt x="1724339" y="1005526"/>
                    </a:moveTo>
                    <a:lnTo>
                      <a:pt x="1713481" y="999249"/>
                    </a:lnTo>
                    <a:lnTo>
                      <a:pt x="1719234" y="989285"/>
                    </a:lnTo>
                    <a:lnTo>
                      <a:pt x="1730064" y="995524"/>
                    </a:lnTo>
                    <a:lnTo>
                      <a:pt x="1724339" y="1005526"/>
                    </a:lnTo>
                    <a:close/>
                    <a:moveTo>
                      <a:pt x="1702660" y="992972"/>
                    </a:moveTo>
                    <a:lnTo>
                      <a:pt x="1691783" y="986723"/>
                    </a:lnTo>
                    <a:lnTo>
                      <a:pt x="1697517" y="976731"/>
                    </a:lnTo>
                    <a:lnTo>
                      <a:pt x="1708366" y="983008"/>
                    </a:lnTo>
                    <a:lnTo>
                      <a:pt x="1702660" y="992972"/>
                    </a:lnTo>
                    <a:close/>
                    <a:moveTo>
                      <a:pt x="1680915" y="980437"/>
                    </a:moveTo>
                    <a:lnTo>
                      <a:pt x="1670057" y="974179"/>
                    </a:lnTo>
                    <a:lnTo>
                      <a:pt x="1675867" y="964225"/>
                    </a:lnTo>
                    <a:lnTo>
                      <a:pt x="1686706" y="970502"/>
                    </a:lnTo>
                    <a:lnTo>
                      <a:pt x="1680915" y="980437"/>
                    </a:lnTo>
                    <a:close/>
                    <a:moveTo>
                      <a:pt x="1659264" y="967921"/>
                    </a:moveTo>
                    <a:lnTo>
                      <a:pt x="1648444" y="961672"/>
                    </a:lnTo>
                    <a:lnTo>
                      <a:pt x="1654150" y="951700"/>
                    </a:lnTo>
                    <a:lnTo>
                      <a:pt x="1665027" y="957967"/>
                    </a:lnTo>
                    <a:lnTo>
                      <a:pt x="1659264" y="967921"/>
                    </a:lnTo>
                    <a:close/>
                    <a:moveTo>
                      <a:pt x="1637605" y="955405"/>
                    </a:moveTo>
                    <a:lnTo>
                      <a:pt x="1626727" y="949147"/>
                    </a:lnTo>
                    <a:lnTo>
                      <a:pt x="1632471" y="939155"/>
                    </a:lnTo>
                    <a:lnTo>
                      <a:pt x="1643310" y="945414"/>
                    </a:lnTo>
                    <a:lnTo>
                      <a:pt x="1637605" y="955405"/>
                    </a:lnTo>
                    <a:close/>
                    <a:moveTo>
                      <a:pt x="1615840" y="942899"/>
                    </a:moveTo>
                    <a:lnTo>
                      <a:pt x="1605020" y="936612"/>
                    </a:lnTo>
                    <a:lnTo>
                      <a:pt x="1610782" y="926668"/>
                    </a:lnTo>
                    <a:lnTo>
                      <a:pt x="1621622" y="932945"/>
                    </a:lnTo>
                    <a:lnTo>
                      <a:pt x="1615840" y="942899"/>
                    </a:lnTo>
                    <a:close/>
                    <a:moveTo>
                      <a:pt x="1594171" y="930364"/>
                    </a:moveTo>
                    <a:lnTo>
                      <a:pt x="1583360" y="924115"/>
                    </a:lnTo>
                    <a:lnTo>
                      <a:pt x="1589103" y="914133"/>
                    </a:lnTo>
                    <a:lnTo>
                      <a:pt x="1599924" y="920391"/>
                    </a:lnTo>
                    <a:lnTo>
                      <a:pt x="1594171" y="930364"/>
                    </a:lnTo>
                    <a:close/>
                    <a:moveTo>
                      <a:pt x="1572482" y="917819"/>
                    </a:moveTo>
                    <a:lnTo>
                      <a:pt x="1561672" y="911571"/>
                    </a:lnTo>
                    <a:lnTo>
                      <a:pt x="1567406" y="901598"/>
                    </a:lnTo>
                    <a:lnTo>
                      <a:pt x="1578217" y="907857"/>
                    </a:lnTo>
                    <a:lnTo>
                      <a:pt x="1572482" y="917819"/>
                    </a:lnTo>
                    <a:close/>
                    <a:moveTo>
                      <a:pt x="1550823" y="905332"/>
                    </a:moveTo>
                    <a:lnTo>
                      <a:pt x="1539974" y="899055"/>
                    </a:lnTo>
                    <a:lnTo>
                      <a:pt x="1545717" y="889073"/>
                    </a:lnTo>
                    <a:lnTo>
                      <a:pt x="1556576" y="895360"/>
                    </a:lnTo>
                    <a:lnTo>
                      <a:pt x="1550823" y="905332"/>
                    </a:lnTo>
                    <a:close/>
                    <a:moveTo>
                      <a:pt x="1529144" y="892797"/>
                    </a:moveTo>
                    <a:lnTo>
                      <a:pt x="1518304" y="886558"/>
                    </a:lnTo>
                    <a:lnTo>
                      <a:pt x="1524000" y="876586"/>
                    </a:lnTo>
                    <a:lnTo>
                      <a:pt x="1534868" y="882824"/>
                    </a:lnTo>
                    <a:lnTo>
                      <a:pt x="1529144" y="892797"/>
                    </a:lnTo>
                    <a:close/>
                    <a:moveTo>
                      <a:pt x="1507407" y="880281"/>
                    </a:moveTo>
                    <a:lnTo>
                      <a:pt x="1496559" y="873995"/>
                    </a:lnTo>
                    <a:lnTo>
                      <a:pt x="1502331" y="864051"/>
                    </a:lnTo>
                    <a:lnTo>
                      <a:pt x="1513180" y="870318"/>
                    </a:lnTo>
                    <a:lnTo>
                      <a:pt x="1507407" y="880281"/>
                    </a:lnTo>
                    <a:close/>
                    <a:moveTo>
                      <a:pt x="1485729" y="867747"/>
                    </a:moveTo>
                    <a:lnTo>
                      <a:pt x="1474908" y="861498"/>
                    </a:lnTo>
                    <a:lnTo>
                      <a:pt x="1480614" y="851516"/>
                    </a:lnTo>
                    <a:lnTo>
                      <a:pt x="1491482" y="857774"/>
                    </a:lnTo>
                    <a:lnTo>
                      <a:pt x="1485729" y="867747"/>
                    </a:lnTo>
                    <a:close/>
                    <a:moveTo>
                      <a:pt x="1464040" y="855231"/>
                    </a:moveTo>
                    <a:lnTo>
                      <a:pt x="1453229" y="848963"/>
                    </a:lnTo>
                    <a:lnTo>
                      <a:pt x="1458973" y="838971"/>
                    </a:lnTo>
                    <a:lnTo>
                      <a:pt x="1469793" y="845249"/>
                    </a:lnTo>
                    <a:lnTo>
                      <a:pt x="1464040" y="855231"/>
                    </a:lnTo>
                    <a:close/>
                    <a:moveTo>
                      <a:pt x="1442342" y="842696"/>
                    </a:moveTo>
                    <a:lnTo>
                      <a:pt x="1431531" y="836419"/>
                    </a:lnTo>
                    <a:lnTo>
                      <a:pt x="1437284" y="826493"/>
                    </a:lnTo>
                    <a:lnTo>
                      <a:pt x="1448105" y="832733"/>
                    </a:lnTo>
                    <a:lnTo>
                      <a:pt x="1442342" y="842696"/>
                    </a:lnTo>
                    <a:close/>
                    <a:moveTo>
                      <a:pt x="1420663" y="830189"/>
                    </a:moveTo>
                    <a:lnTo>
                      <a:pt x="1409843" y="823922"/>
                    </a:lnTo>
                    <a:lnTo>
                      <a:pt x="1415558" y="813959"/>
                    </a:lnTo>
                    <a:lnTo>
                      <a:pt x="1426426" y="820198"/>
                    </a:lnTo>
                    <a:lnTo>
                      <a:pt x="1420663" y="830189"/>
                    </a:lnTo>
                    <a:close/>
                    <a:moveTo>
                      <a:pt x="1398994" y="817654"/>
                    </a:moveTo>
                    <a:lnTo>
                      <a:pt x="1388116" y="811387"/>
                    </a:lnTo>
                    <a:lnTo>
                      <a:pt x="1393870" y="801424"/>
                    </a:lnTo>
                    <a:lnTo>
                      <a:pt x="1404699" y="807673"/>
                    </a:lnTo>
                    <a:lnTo>
                      <a:pt x="1398994" y="817654"/>
                    </a:lnTo>
                    <a:close/>
                    <a:moveTo>
                      <a:pt x="1377258" y="805120"/>
                    </a:moveTo>
                    <a:lnTo>
                      <a:pt x="1366418" y="798843"/>
                    </a:lnTo>
                    <a:lnTo>
                      <a:pt x="1372191" y="788899"/>
                    </a:lnTo>
                    <a:lnTo>
                      <a:pt x="1383059" y="795185"/>
                    </a:lnTo>
                    <a:lnTo>
                      <a:pt x="1377258" y="805120"/>
                    </a:lnTo>
                    <a:close/>
                    <a:moveTo>
                      <a:pt x="1355646" y="792614"/>
                    </a:moveTo>
                    <a:lnTo>
                      <a:pt x="1344778" y="786346"/>
                    </a:lnTo>
                    <a:lnTo>
                      <a:pt x="1350502" y="776383"/>
                    </a:lnTo>
                    <a:lnTo>
                      <a:pt x="1361351" y="782650"/>
                    </a:lnTo>
                    <a:lnTo>
                      <a:pt x="1355646" y="792614"/>
                    </a:lnTo>
                    <a:close/>
                    <a:moveTo>
                      <a:pt x="1333910" y="780097"/>
                    </a:moveTo>
                    <a:lnTo>
                      <a:pt x="1323051" y="773801"/>
                    </a:lnTo>
                    <a:lnTo>
                      <a:pt x="1328852" y="763876"/>
                    </a:lnTo>
                    <a:lnTo>
                      <a:pt x="1339672" y="770134"/>
                    </a:lnTo>
                    <a:lnTo>
                      <a:pt x="1333910" y="780097"/>
                    </a:lnTo>
                    <a:close/>
                    <a:moveTo>
                      <a:pt x="1312212" y="767582"/>
                    </a:moveTo>
                    <a:lnTo>
                      <a:pt x="1301382" y="761314"/>
                    </a:lnTo>
                    <a:lnTo>
                      <a:pt x="1307116" y="751351"/>
                    </a:lnTo>
                    <a:lnTo>
                      <a:pt x="1317955" y="757599"/>
                    </a:lnTo>
                    <a:lnTo>
                      <a:pt x="1312212" y="767582"/>
                    </a:lnTo>
                    <a:close/>
                    <a:moveTo>
                      <a:pt x="1290542" y="755028"/>
                    </a:moveTo>
                    <a:lnTo>
                      <a:pt x="1279693" y="748770"/>
                    </a:lnTo>
                    <a:lnTo>
                      <a:pt x="1285447" y="738835"/>
                    </a:lnTo>
                    <a:lnTo>
                      <a:pt x="1296267" y="745055"/>
                    </a:lnTo>
                    <a:lnTo>
                      <a:pt x="1290542" y="755028"/>
                    </a:lnTo>
                    <a:close/>
                    <a:moveTo>
                      <a:pt x="1268844" y="742512"/>
                    </a:moveTo>
                    <a:lnTo>
                      <a:pt x="1258005" y="736225"/>
                    </a:lnTo>
                    <a:lnTo>
                      <a:pt x="1263777" y="726310"/>
                    </a:lnTo>
                    <a:lnTo>
                      <a:pt x="1274578" y="732606"/>
                    </a:lnTo>
                    <a:lnTo>
                      <a:pt x="1268844" y="742512"/>
                    </a:lnTo>
                    <a:close/>
                    <a:moveTo>
                      <a:pt x="1247156" y="730005"/>
                    </a:moveTo>
                    <a:lnTo>
                      <a:pt x="1236316" y="723757"/>
                    </a:lnTo>
                    <a:lnTo>
                      <a:pt x="1242051" y="713775"/>
                    </a:lnTo>
                    <a:lnTo>
                      <a:pt x="1252899" y="720014"/>
                    </a:lnTo>
                    <a:lnTo>
                      <a:pt x="1247156" y="730005"/>
                    </a:lnTo>
                    <a:close/>
                    <a:moveTo>
                      <a:pt x="1225496" y="717480"/>
                    </a:moveTo>
                    <a:lnTo>
                      <a:pt x="1214619" y="711184"/>
                    </a:lnTo>
                    <a:lnTo>
                      <a:pt x="1220372" y="701259"/>
                    </a:lnTo>
                    <a:lnTo>
                      <a:pt x="1231202" y="707507"/>
                    </a:lnTo>
                    <a:lnTo>
                      <a:pt x="1225496" y="717480"/>
                    </a:lnTo>
                    <a:close/>
                    <a:moveTo>
                      <a:pt x="1203779" y="704936"/>
                    </a:moveTo>
                    <a:lnTo>
                      <a:pt x="1192911" y="698659"/>
                    </a:lnTo>
                    <a:lnTo>
                      <a:pt x="1198655" y="688724"/>
                    </a:lnTo>
                    <a:lnTo>
                      <a:pt x="1209523" y="694982"/>
                    </a:lnTo>
                    <a:lnTo>
                      <a:pt x="1203779" y="704936"/>
                    </a:lnTo>
                    <a:close/>
                    <a:moveTo>
                      <a:pt x="1182100" y="692429"/>
                    </a:moveTo>
                    <a:lnTo>
                      <a:pt x="1171242" y="686181"/>
                    </a:lnTo>
                    <a:lnTo>
                      <a:pt x="1176995" y="676237"/>
                    </a:lnTo>
                    <a:lnTo>
                      <a:pt x="1187806" y="682476"/>
                    </a:lnTo>
                    <a:lnTo>
                      <a:pt x="1182100" y="692429"/>
                    </a:lnTo>
                    <a:close/>
                    <a:moveTo>
                      <a:pt x="1160421" y="679895"/>
                    </a:moveTo>
                    <a:lnTo>
                      <a:pt x="1149572" y="673646"/>
                    </a:lnTo>
                    <a:lnTo>
                      <a:pt x="1155325" y="663654"/>
                    </a:lnTo>
                    <a:lnTo>
                      <a:pt x="1166175" y="669969"/>
                    </a:lnTo>
                    <a:lnTo>
                      <a:pt x="1160421" y="679895"/>
                    </a:lnTo>
                    <a:close/>
                    <a:moveTo>
                      <a:pt x="1138704" y="667388"/>
                    </a:moveTo>
                    <a:lnTo>
                      <a:pt x="1127884" y="661121"/>
                    </a:lnTo>
                    <a:lnTo>
                      <a:pt x="1133599" y="651167"/>
                    </a:lnTo>
                    <a:lnTo>
                      <a:pt x="1144458" y="657444"/>
                    </a:lnTo>
                    <a:lnTo>
                      <a:pt x="1138704" y="667388"/>
                    </a:lnTo>
                    <a:close/>
                    <a:moveTo>
                      <a:pt x="1117035" y="654872"/>
                    </a:moveTo>
                    <a:lnTo>
                      <a:pt x="1106176" y="648576"/>
                    </a:lnTo>
                    <a:lnTo>
                      <a:pt x="1111910" y="638661"/>
                    </a:lnTo>
                    <a:lnTo>
                      <a:pt x="1122759" y="644890"/>
                    </a:lnTo>
                    <a:lnTo>
                      <a:pt x="1117035" y="654872"/>
                    </a:lnTo>
                    <a:close/>
                    <a:moveTo>
                      <a:pt x="1095318" y="642328"/>
                    </a:moveTo>
                    <a:lnTo>
                      <a:pt x="1084479" y="636098"/>
                    </a:lnTo>
                    <a:lnTo>
                      <a:pt x="1090213" y="626097"/>
                    </a:lnTo>
                    <a:lnTo>
                      <a:pt x="1101090" y="632374"/>
                    </a:lnTo>
                    <a:lnTo>
                      <a:pt x="1095318" y="642328"/>
                    </a:lnTo>
                    <a:close/>
                    <a:moveTo>
                      <a:pt x="1073620" y="629783"/>
                    </a:moveTo>
                    <a:lnTo>
                      <a:pt x="1062800" y="623545"/>
                    </a:lnTo>
                    <a:lnTo>
                      <a:pt x="1068534" y="613600"/>
                    </a:lnTo>
                    <a:lnTo>
                      <a:pt x="1079373" y="619877"/>
                    </a:lnTo>
                    <a:lnTo>
                      <a:pt x="1073620" y="629783"/>
                    </a:lnTo>
                    <a:close/>
                    <a:moveTo>
                      <a:pt x="1051979" y="617287"/>
                    </a:moveTo>
                    <a:lnTo>
                      <a:pt x="1041130" y="611038"/>
                    </a:lnTo>
                    <a:lnTo>
                      <a:pt x="1046855" y="601085"/>
                    </a:lnTo>
                    <a:lnTo>
                      <a:pt x="1057723" y="607343"/>
                    </a:lnTo>
                    <a:lnTo>
                      <a:pt x="1051979" y="617287"/>
                    </a:lnTo>
                    <a:close/>
                    <a:moveTo>
                      <a:pt x="1030253" y="604761"/>
                    </a:moveTo>
                    <a:lnTo>
                      <a:pt x="1019423" y="598523"/>
                    </a:lnTo>
                    <a:lnTo>
                      <a:pt x="1025166" y="588550"/>
                    </a:lnTo>
                    <a:lnTo>
                      <a:pt x="1036025" y="594827"/>
                    </a:lnTo>
                    <a:lnTo>
                      <a:pt x="1030253" y="604761"/>
                    </a:lnTo>
                    <a:close/>
                    <a:moveTo>
                      <a:pt x="1008593" y="592236"/>
                    </a:moveTo>
                    <a:lnTo>
                      <a:pt x="997734" y="585978"/>
                    </a:lnTo>
                    <a:lnTo>
                      <a:pt x="1003449" y="576043"/>
                    </a:lnTo>
                    <a:lnTo>
                      <a:pt x="1014336" y="582311"/>
                    </a:lnTo>
                    <a:lnTo>
                      <a:pt x="1008593" y="592236"/>
                    </a:lnTo>
                    <a:close/>
                    <a:moveTo>
                      <a:pt x="986876" y="579711"/>
                    </a:moveTo>
                    <a:lnTo>
                      <a:pt x="976036" y="573472"/>
                    </a:lnTo>
                    <a:lnTo>
                      <a:pt x="981761" y="563537"/>
                    </a:lnTo>
                    <a:lnTo>
                      <a:pt x="992629" y="569776"/>
                    </a:lnTo>
                    <a:lnTo>
                      <a:pt x="986876" y="579711"/>
                    </a:lnTo>
                    <a:close/>
                    <a:moveTo>
                      <a:pt x="965207" y="567195"/>
                    </a:moveTo>
                    <a:lnTo>
                      <a:pt x="954396" y="560927"/>
                    </a:lnTo>
                    <a:lnTo>
                      <a:pt x="960101" y="551002"/>
                    </a:lnTo>
                    <a:lnTo>
                      <a:pt x="970940" y="557241"/>
                    </a:lnTo>
                    <a:lnTo>
                      <a:pt x="965207" y="567195"/>
                    </a:lnTo>
                    <a:close/>
                    <a:moveTo>
                      <a:pt x="943528" y="554688"/>
                    </a:moveTo>
                    <a:lnTo>
                      <a:pt x="932669" y="548431"/>
                    </a:lnTo>
                    <a:lnTo>
                      <a:pt x="938413" y="538458"/>
                    </a:lnTo>
                    <a:lnTo>
                      <a:pt x="949252" y="544754"/>
                    </a:lnTo>
                    <a:lnTo>
                      <a:pt x="943528" y="554688"/>
                    </a:lnTo>
                    <a:close/>
                    <a:moveTo>
                      <a:pt x="921820" y="542154"/>
                    </a:moveTo>
                    <a:lnTo>
                      <a:pt x="910971" y="535867"/>
                    </a:lnTo>
                    <a:lnTo>
                      <a:pt x="916715" y="525961"/>
                    </a:lnTo>
                    <a:lnTo>
                      <a:pt x="927573" y="532209"/>
                    </a:lnTo>
                    <a:lnTo>
                      <a:pt x="921820" y="542154"/>
                    </a:lnTo>
                    <a:close/>
                    <a:moveTo>
                      <a:pt x="900151" y="529647"/>
                    </a:moveTo>
                    <a:lnTo>
                      <a:pt x="889292" y="523389"/>
                    </a:lnTo>
                    <a:lnTo>
                      <a:pt x="895045" y="513416"/>
                    </a:lnTo>
                    <a:lnTo>
                      <a:pt x="905866" y="519674"/>
                    </a:lnTo>
                    <a:lnTo>
                      <a:pt x="900151" y="529647"/>
                    </a:lnTo>
                    <a:close/>
                    <a:moveTo>
                      <a:pt x="878434" y="517112"/>
                    </a:moveTo>
                    <a:lnTo>
                      <a:pt x="867566" y="510864"/>
                    </a:lnTo>
                    <a:lnTo>
                      <a:pt x="873319" y="500882"/>
                    </a:lnTo>
                    <a:lnTo>
                      <a:pt x="884187" y="507159"/>
                    </a:lnTo>
                    <a:lnTo>
                      <a:pt x="878434" y="517112"/>
                    </a:lnTo>
                    <a:close/>
                    <a:moveTo>
                      <a:pt x="856755" y="504596"/>
                    </a:moveTo>
                    <a:lnTo>
                      <a:pt x="845915" y="498319"/>
                    </a:lnTo>
                    <a:lnTo>
                      <a:pt x="851650" y="488375"/>
                    </a:lnTo>
                    <a:lnTo>
                      <a:pt x="862517" y="494614"/>
                    </a:lnTo>
                    <a:lnTo>
                      <a:pt x="856755" y="504596"/>
                    </a:lnTo>
                    <a:close/>
                    <a:moveTo>
                      <a:pt x="835076" y="492100"/>
                    </a:moveTo>
                    <a:lnTo>
                      <a:pt x="824236" y="485794"/>
                    </a:lnTo>
                    <a:lnTo>
                      <a:pt x="829951" y="475850"/>
                    </a:lnTo>
                    <a:lnTo>
                      <a:pt x="840800" y="482089"/>
                    </a:lnTo>
                    <a:lnTo>
                      <a:pt x="835076" y="492100"/>
                    </a:lnTo>
                    <a:close/>
                    <a:moveTo>
                      <a:pt x="813368" y="479555"/>
                    </a:moveTo>
                    <a:lnTo>
                      <a:pt x="802519" y="473278"/>
                    </a:lnTo>
                    <a:lnTo>
                      <a:pt x="808272" y="463325"/>
                    </a:lnTo>
                    <a:lnTo>
                      <a:pt x="819131" y="469592"/>
                    </a:lnTo>
                    <a:lnTo>
                      <a:pt x="813368" y="479555"/>
                    </a:lnTo>
                    <a:close/>
                    <a:moveTo>
                      <a:pt x="791670" y="467001"/>
                    </a:moveTo>
                    <a:lnTo>
                      <a:pt x="780840" y="460762"/>
                    </a:lnTo>
                    <a:lnTo>
                      <a:pt x="786565" y="450809"/>
                    </a:lnTo>
                    <a:lnTo>
                      <a:pt x="797423" y="457086"/>
                    </a:lnTo>
                    <a:lnTo>
                      <a:pt x="791670" y="467001"/>
                    </a:lnTo>
                    <a:close/>
                    <a:moveTo>
                      <a:pt x="769991" y="454504"/>
                    </a:moveTo>
                    <a:lnTo>
                      <a:pt x="759133" y="448227"/>
                    </a:lnTo>
                    <a:lnTo>
                      <a:pt x="764877" y="438283"/>
                    </a:lnTo>
                    <a:lnTo>
                      <a:pt x="775735" y="444522"/>
                    </a:lnTo>
                    <a:lnTo>
                      <a:pt x="769991" y="454504"/>
                    </a:lnTo>
                    <a:close/>
                    <a:moveTo>
                      <a:pt x="748313" y="441979"/>
                    </a:moveTo>
                    <a:lnTo>
                      <a:pt x="737454" y="435731"/>
                    </a:lnTo>
                    <a:lnTo>
                      <a:pt x="743207" y="425739"/>
                    </a:lnTo>
                    <a:lnTo>
                      <a:pt x="754047" y="432016"/>
                    </a:lnTo>
                    <a:lnTo>
                      <a:pt x="748313" y="441979"/>
                    </a:lnTo>
                    <a:close/>
                    <a:moveTo>
                      <a:pt x="726634" y="429444"/>
                    </a:moveTo>
                    <a:lnTo>
                      <a:pt x="715785" y="423186"/>
                    </a:lnTo>
                    <a:lnTo>
                      <a:pt x="721509" y="413233"/>
                    </a:lnTo>
                    <a:lnTo>
                      <a:pt x="732349" y="419500"/>
                    </a:lnTo>
                    <a:lnTo>
                      <a:pt x="726634" y="429444"/>
                    </a:lnTo>
                    <a:close/>
                    <a:moveTo>
                      <a:pt x="704917" y="416938"/>
                    </a:moveTo>
                    <a:lnTo>
                      <a:pt x="694077" y="410670"/>
                    </a:lnTo>
                    <a:lnTo>
                      <a:pt x="699821" y="400726"/>
                    </a:lnTo>
                    <a:lnTo>
                      <a:pt x="710670" y="406965"/>
                    </a:lnTo>
                    <a:lnTo>
                      <a:pt x="704917" y="416938"/>
                    </a:lnTo>
                    <a:close/>
                    <a:moveTo>
                      <a:pt x="683266" y="404403"/>
                    </a:moveTo>
                    <a:lnTo>
                      <a:pt x="672370" y="398173"/>
                    </a:lnTo>
                    <a:lnTo>
                      <a:pt x="678104" y="388172"/>
                    </a:lnTo>
                    <a:lnTo>
                      <a:pt x="688982" y="394440"/>
                    </a:lnTo>
                    <a:lnTo>
                      <a:pt x="683266" y="404403"/>
                    </a:lnTo>
                    <a:close/>
                    <a:moveTo>
                      <a:pt x="661511" y="391878"/>
                    </a:moveTo>
                    <a:lnTo>
                      <a:pt x="650691" y="385658"/>
                    </a:lnTo>
                    <a:lnTo>
                      <a:pt x="656463" y="375685"/>
                    </a:lnTo>
                    <a:lnTo>
                      <a:pt x="667283" y="381953"/>
                    </a:lnTo>
                    <a:lnTo>
                      <a:pt x="661511" y="391878"/>
                    </a:lnTo>
                    <a:close/>
                    <a:moveTo>
                      <a:pt x="639861" y="379371"/>
                    </a:moveTo>
                    <a:lnTo>
                      <a:pt x="629003" y="373085"/>
                    </a:lnTo>
                    <a:lnTo>
                      <a:pt x="634755" y="363160"/>
                    </a:lnTo>
                    <a:lnTo>
                      <a:pt x="645595" y="369380"/>
                    </a:lnTo>
                    <a:lnTo>
                      <a:pt x="639861" y="379371"/>
                    </a:lnTo>
                    <a:close/>
                    <a:moveTo>
                      <a:pt x="618144" y="366827"/>
                    </a:moveTo>
                    <a:lnTo>
                      <a:pt x="607333" y="360569"/>
                    </a:lnTo>
                    <a:lnTo>
                      <a:pt x="613058" y="350644"/>
                    </a:lnTo>
                    <a:lnTo>
                      <a:pt x="623907" y="356883"/>
                    </a:lnTo>
                    <a:lnTo>
                      <a:pt x="618144" y="366827"/>
                    </a:lnTo>
                    <a:close/>
                    <a:moveTo>
                      <a:pt x="596475" y="354301"/>
                    </a:moveTo>
                    <a:lnTo>
                      <a:pt x="585635" y="348043"/>
                    </a:lnTo>
                    <a:lnTo>
                      <a:pt x="591379" y="338109"/>
                    </a:lnTo>
                    <a:lnTo>
                      <a:pt x="602209" y="344376"/>
                    </a:lnTo>
                    <a:lnTo>
                      <a:pt x="596475" y="354301"/>
                    </a:lnTo>
                    <a:close/>
                    <a:moveTo>
                      <a:pt x="574767" y="341786"/>
                    </a:moveTo>
                    <a:lnTo>
                      <a:pt x="563947" y="335528"/>
                    </a:lnTo>
                    <a:lnTo>
                      <a:pt x="569652" y="325574"/>
                    </a:lnTo>
                    <a:lnTo>
                      <a:pt x="580520" y="331822"/>
                    </a:lnTo>
                    <a:lnTo>
                      <a:pt x="574767" y="341786"/>
                    </a:lnTo>
                    <a:close/>
                    <a:moveTo>
                      <a:pt x="553117" y="329260"/>
                    </a:moveTo>
                    <a:lnTo>
                      <a:pt x="542277" y="323021"/>
                    </a:lnTo>
                    <a:lnTo>
                      <a:pt x="547973" y="313058"/>
                    </a:lnTo>
                    <a:lnTo>
                      <a:pt x="558851" y="319306"/>
                    </a:lnTo>
                    <a:lnTo>
                      <a:pt x="553117" y="329260"/>
                    </a:lnTo>
                    <a:close/>
                    <a:moveTo>
                      <a:pt x="531428" y="316735"/>
                    </a:moveTo>
                    <a:lnTo>
                      <a:pt x="520579" y="310486"/>
                    </a:lnTo>
                    <a:lnTo>
                      <a:pt x="526314" y="300533"/>
                    </a:lnTo>
                    <a:lnTo>
                      <a:pt x="537162" y="306810"/>
                    </a:lnTo>
                    <a:lnTo>
                      <a:pt x="531428" y="316735"/>
                    </a:lnTo>
                    <a:close/>
                    <a:moveTo>
                      <a:pt x="509702" y="304247"/>
                    </a:moveTo>
                    <a:lnTo>
                      <a:pt x="498853" y="297961"/>
                    </a:lnTo>
                    <a:lnTo>
                      <a:pt x="504597" y="288026"/>
                    </a:lnTo>
                    <a:lnTo>
                      <a:pt x="515445" y="294294"/>
                    </a:lnTo>
                    <a:lnTo>
                      <a:pt x="509702" y="304247"/>
                    </a:lnTo>
                    <a:close/>
                    <a:moveTo>
                      <a:pt x="488023" y="291722"/>
                    </a:moveTo>
                    <a:lnTo>
                      <a:pt x="477183" y="285445"/>
                    </a:lnTo>
                    <a:lnTo>
                      <a:pt x="482898" y="275482"/>
                    </a:lnTo>
                    <a:lnTo>
                      <a:pt x="493786" y="281740"/>
                    </a:lnTo>
                    <a:lnTo>
                      <a:pt x="488023" y="291722"/>
                    </a:lnTo>
                    <a:close/>
                    <a:moveTo>
                      <a:pt x="466315" y="279168"/>
                    </a:moveTo>
                    <a:lnTo>
                      <a:pt x="455476" y="272939"/>
                    </a:lnTo>
                    <a:lnTo>
                      <a:pt x="461220" y="262947"/>
                    </a:lnTo>
                    <a:lnTo>
                      <a:pt x="472088" y="269215"/>
                    </a:lnTo>
                    <a:lnTo>
                      <a:pt x="466315" y="279168"/>
                    </a:lnTo>
                    <a:close/>
                    <a:moveTo>
                      <a:pt x="444656" y="266662"/>
                    </a:moveTo>
                    <a:lnTo>
                      <a:pt x="433816" y="260385"/>
                    </a:lnTo>
                    <a:lnTo>
                      <a:pt x="439541" y="250450"/>
                    </a:lnTo>
                    <a:lnTo>
                      <a:pt x="450409" y="256727"/>
                    </a:lnTo>
                    <a:lnTo>
                      <a:pt x="444656" y="266662"/>
                    </a:lnTo>
                    <a:close/>
                    <a:moveTo>
                      <a:pt x="422977" y="254127"/>
                    </a:moveTo>
                    <a:lnTo>
                      <a:pt x="412118" y="247869"/>
                    </a:lnTo>
                    <a:lnTo>
                      <a:pt x="417862" y="237915"/>
                    </a:lnTo>
                    <a:lnTo>
                      <a:pt x="428701" y="244173"/>
                    </a:lnTo>
                    <a:lnTo>
                      <a:pt x="422977" y="254127"/>
                    </a:lnTo>
                    <a:close/>
                    <a:moveTo>
                      <a:pt x="401260" y="241592"/>
                    </a:moveTo>
                    <a:lnTo>
                      <a:pt x="390411" y="235363"/>
                    </a:lnTo>
                    <a:lnTo>
                      <a:pt x="396164" y="225400"/>
                    </a:lnTo>
                    <a:lnTo>
                      <a:pt x="407013" y="231667"/>
                    </a:lnTo>
                    <a:lnTo>
                      <a:pt x="401260" y="241592"/>
                    </a:lnTo>
                    <a:close/>
                    <a:moveTo>
                      <a:pt x="379571" y="229095"/>
                    </a:moveTo>
                    <a:lnTo>
                      <a:pt x="368732" y="222847"/>
                    </a:lnTo>
                    <a:lnTo>
                      <a:pt x="374475" y="212874"/>
                    </a:lnTo>
                    <a:lnTo>
                      <a:pt x="385296" y="219123"/>
                    </a:lnTo>
                    <a:lnTo>
                      <a:pt x="379571" y="229095"/>
                    </a:lnTo>
                    <a:close/>
                    <a:moveTo>
                      <a:pt x="357854" y="216560"/>
                    </a:moveTo>
                    <a:lnTo>
                      <a:pt x="347024" y="210331"/>
                    </a:lnTo>
                    <a:lnTo>
                      <a:pt x="352825" y="200349"/>
                    </a:lnTo>
                    <a:lnTo>
                      <a:pt x="363646" y="206588"/>
                    </a:lnTo>
                    <a:lnTo>
                      <a:pt x="357854" y="216560"/>
                    </a:lnTo>
                    <a:close/>
                    <a:moveTo>
                      <a:pt x="336204" y="204054"/>
                    </a:moveTo>
                    <a:lnTo>
                      <a:pt x="325336" y="197786"/>
                    </a:lnTo>
                    <a:lnTo>
                      <a:pt x="331099" y="187823"/>
                    </a:lnTo>
                    <a:lnTo>
                      <a:pt x="341938" y="194091"/>
                    </a:lnTo>
                    <a:lnTo>
                      <a:pt x="336204" y="204054"/>
                    </a:lnTo>
                    <a:close/>
                    <a:moveTo>
                      <a:pt x="314515" y="191519"/>
                    </a:moveTo>
                    <a:lnTo>
                      <a:pt x="303676" y="185271"/>
                    </a:lnTo>
                    <a:lnTo>
                      <a:pt x="309391" y="175308"/>
                    </a:lnTo>
                    <a:lnTo>
                      <a:pt x="320240" y="181575"/>
                    </a:lnTo>
                    <a:lnTo>
                      <a:pt x="314515" y="191519"/>
                    </a:lnTo>
                    <a:close/>
                    <a:moveTo>
                      <a:pt x="292818" y="178994"/>
                    </a:moveTo>
                    <a:lnTo>
                      <a:pt x="281950" y="172726"/>
                    </a:lnTo>
                    <a:lnTo>
                      <a:pt x="287703" y="162782"/>
                    </a:lnTo>
                    <a:lnTo>
                      <a:pt x="298571" y="169040"/>
                    </a:lnTo>
                    <a:lnTo>
                      <a:pt x="292818" y="178994"/>
                    </a:lnTo>
                    <a:close/>
                    <a:moveTo>
                      <a:pt x="271110" y="166459"/>
                    </a:moveTo>
                    <a:lnTo>
                      <a:pt x="260290" y="160239"/>
                    </a:lnTo>
                    <a:lnTo>
                      <a:pt x="266014" y="150266"/>
                    </a:lnTo>
                    <a:lnTo>
                      <a:pt x="276854" y="156524"/>
                    </a:lnTo>
                    <a:lnTo>
                      <a:pt x="271110" y="166459"/>
                    </a:lnTo>
                    <a:close/>
                    <a:moveTo>
                      <a:pt x="249469" y="153962"/>
                    </a:moveTo>
                    <a:lnTo>
                      <a:pt x="238611" y="147694"/>
                    </a:lnTo>
                    <a:lnTo>
                      <a:pt x="244364" y="137760"/>
                    </a:lnTo>
                    <a:lnTo>
                      <a:pt x="255175" y="143999"/>
                    </a:lnTo>
                    <a:lnTo>
                      <a:pt x="249469" y="153962"/>
                    </a:lnTo>
                    <a:close/>
                    <a:moveTo>
                      <a:pt x="227762" y="141408"/>
                    </a:moveTo>
                    <a:lnTo>
                      <a:pt x="216903" y="135150"/>
                    </a:lnTo>
                    <a:lnTo>
                      <a:pt x="222656" y="125225"/>
                    </a:lnTo>
                    <a:lnTo>
                      <a:pt x="233506" y="131464"/>
                    </a:lnTo>
                    <a:lnTo>
                      <a:pt x="227762" y="141408"/>
                    </a:lnTo>
                    <a:close/>
                    <a:moveTo>
                      <a:pt x="206073" y="128911"/>
                    </a:moveTo>
                    <a:lnTo>
                      <a:pt x="195215" y="122663"/>
                    </a:lnTo>
                    <a:lnTo>
                      <a:pt x="200939" y="112671"/>
                    </a:lnTo>
                    <a:lnTo>
                      <a:pt x="211798" y="118948"/>
                    </a:lnTo>
                    <a:lnTo>
                      <a:pt x="206073" y="128911"/>
                    </a:lnTo>
                    <a:close/>
                    <a:moveTo>
                      <a:pt x="184375" y="116386"/>
                    </a:moveTo>
                    <a:lnTo>
                      <a:pt x="173517" y="110128"/>
                    </a:lnTo>
                    <a:lnTo>
                      <a:pt x="179261" y="100174"/>
                    </a:lnTo>
                    <a:lnTo>
                      <a:pt x="190119" y="106451"/>
                    </a:lnTo>
                    <a:lnTo>
                      <a:pt x="184375" y="116386"/>
                    </a:lnTo>
                    <a:close/>
                    <a:moveTo>
                      <a:pt x="162696" y="103880"/>
                    </a:moveTo>
                    <a:lnTo>
                      <a:pt x="151838" y="97602"/>
                    </a:lnTo>
                    <a:lnTo>
                      <a:pt x="157553" y="87668"/>
                    </a:lnTo>
                    <a:lnTo>
                      <a:pt x="168402" y="93907"/>
                    </a:lnTo>
                    <a:lnTo>
                      <a:pt x="162696" y="103880"/>
                    </a:lnTo>
                    <a:close/>
                    <a:moveTo>
                      <a:pt x="141008" y="91335"/>
                    </a:moveTo>
                    <a:lnTo>
                      <a:pt x="130150" y="85077"/>
                    </a:lnTo>
                    <a:lnTo>
                      <a:pt x="135903" y="75152"/>
                    </a:lnTo>
                    <a:lnTo>
                      <a:pt x="146733" y="81391"/>
                    </a:lnTo>
                    <a:lnTo>
                      <a:pt x="141008" y="91335"/>
                    </a:lnTo>
                    <a:close/>
                    <a:moveTo>
                      <a:pt x="119320" y="78819"/>
                    </a:moveTo>
                    <a:lnTo>
                      <a:pt x="108452" y="72561"/>
                    </a:lnTo>
                    <a:lnTo>
                      <a:pt x="114205" y="62627"/>
                    </a:lnTo>
                    <a:lnTo>
                      <a:pt x="125044" y="68875"/>
                    </a:lnTo>
                    <a:lnTo>
                      <a:pt x="119320" y="78819"/>
                    </a:lnTo>
                    <a:close/>
                    <a:moveTo>
                      <a:pt x="97612" y="66322"/>
                    </a:moveTo>
                    <a:lnTo>
                      <a:pt x="86782" y="60027"/>
                    </a:lnTo>
                    <a:lnTo>
                      <a:pt x="92535" y="50082"/>
                    </a:lnTo>
                    <a:lnTo>
                      <a:pt x="103346" y="56331"/>
                    </a:lnTo>
                    <a:lnTo>
                      <a:pt x="97612" y="66322"/>
                    </a:lnTo>
                    <a:close/>
                    <a:moveTo>
                      <a:pt x="75933" y="53778"/>
                    </a:moveTo>
                    <a:lnTo>
                      <a:pt x="65065" y="47511"/>
                    </a:lnTo>
                    <a:lnTo>
                      <a:pt x="70818" y="37576"/>
                    </a:lnTo>
                    <a:lnTo>
                      <a:pt x="81686" y="43805"/>
                    </a:lnTo>
                    <a:lnTo>
                      <a:pt x="75933" y="53778"/>
                    </a:lnTo>
                    <a:close/>
                    <a:moveTo>
                      <a:pt x="54226" y="41243"/>
                    </a:moveTo>
                    <a:lnTo>
                      <a:pt x="43386" y="34985"/>
                    </a:lnTo>
                    <a:lnTo>
                      <a:pt x="49139" y="25051"/>
                    </a:lnTo>
                    <a:lnTo>
                      <a:pt x="59969" y="31318"/>
                    </a:lnTo>
                    <a:lnTo>
                      <a:pt x="54226" y="41243"/>
                    </a:lnTo>
                    <a:close/>
                    <a:moveTo>
                      <a:pt x="32585" y="28699"/>
                    </a:moveTo>
                    <a:lnTo>
                      <a:pt x="21707" y="22450"/>
                    </a:lnTo>
                    <a:lnTo>
                      <a:pt x="27432" y="12525"/>
                    </a:lnTo>
                    <a:lnTo>
                      <a:pt x="38300" y="18764"/>
                    </a:lnTo>
                    <a:lnTo>
                      <a:pt x="32585" y="28699"/>
                    </a:lnTo>
                    <a:close/>
                    <a:moveTo>
                      <a:pt x="10868" y="16221"/>
                    </a:moveTo>
                    <a:lnTo>
                      <a:pt x="0" y="9944"/>
                    </a:lnTo>
                    <a:lnTo>
                      <a:pt x="5753" y="0"/>
                    </a:lnTo>
                    <a:lnTo>
                      <a:pt x="16612" y="6229"/>
                    </a:lnTo>
                    <a:lnTo>
                      <a:pt x="10868" y="16221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4" name="Freihandform: Form 2133">
                <a:extLst>
                  <a:ext uri="{FF2B5EF4-FFF2-40B4-BE49-F238E27FC236}">
                    <a16:creationId xmlns:a16="http://schemas.microsoft.com/office/drawing/2014/main" id="{AEA4F159-65CE-4CF0-AAD5-19927A5ECED9}"/>
                  </a:ext>
                </a:extLst>
              </p:cNvPr>
              <p:cNvSpPr/>
              <p:nvPr/>
            </p:nvSpPr>
            <p:spPr>
              <a:xfrm>
                <a:off x="8240276" y="5362375"/>
                <a:ext cx="19783" cy="16192"/>
              </a:xfrm>
              <a:custGeom>
                <a:avLst/>
                <a:gdLst>
                  <a:gd name="connsiteX0" fmla="*/ 5782 w 19783"/>
                  <a:gd name="connsiteY0" fmla="*/ 16193 h 16192"/>
                  <a:gd name="connsiteX1" fmla="*/ 3220 w 19783"/>
                  <a:gd name="connsiteY1" fmla="*/ 11820 h 16192"/>
                  <a:gd name="connsiteX2" fmla="*/ 0 w 19783"/>
                  <a:gd name="connsiteY2" fmla="*/ 9934 h 16192"/>
                  <a:gd name="connsiteX3" fmla="*/ 1114 w 19783"/>
                  <a:gd name="connsiteY3" fmla="*/ 8115 h 16192"/>
                  <a:gd name="connsiteX4" fmla="*/ 0 w 19783"/>
                  <a:gd name="connsiteY4" fmla="*/ 6277 h 16192"/>
                  <a:gd name="connsiteX5" fmla="*/ 3220 w 19783"/>
                  <a:gd name="connsiteY5" fmla="*/ 4382 h 16192"/>
                  <a:gd name="connsiteX6" fmla="*/ 5782 w 19783"/>
                  <a:gd name="connsiteY6" fmla="*/ 0 h 16192"/>
                  <a:gd name="connsiteX7" fmla="*/ 19784 w 19783"/>
                  <a:gd name="connsiteY7" fmla="*/ 8115 h 16192"/>
                  <a:gd name="connsiteX8" fmla="*/ 5782 w 19783"/>
                  <a:gd name="connsiteY8" fmla="*/ 16193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3" h="16192">
                    <a:moveTo>
                      <a:pt x="5782" y="16193"/>
                    </a:moveTo>
                    <a:lnTo>
                      <a:pt x="3220" y="11820"/>
                    </a:lnTo>
                    <a:lnTo>
                      <a:pt x="0" y="9934"/>
                    </a:lnTo>
                    <a:lnTo>
                      <a:pt x="1114" y="8115"/>
                    </a:lnTo>
                    <a:lnTo>
                      <a:pt x="0" y="6277"/>
                    </a:lnTo>
                    <a:lnTo>
                      <a:pt x="3220" y="4382"/>
                    </a:lnTo>
                    <a:lnTo>
                      <a:pt x="5782" y="0"/>
                    </a:lnTo>
                    <a:lnTo>
                      <a:pt x="19784" y="8115"/>
                    </a:lnTo>
                    <a:lnTo>
                      <a:pt x="5782" y="16193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5" name="Freihandform: Form 2134">
                <a:extLst>
                  <a:ext uri="{FF2B5EF4-FFF2-40B4-BE49-F238E27FC236}">
                    <a16:creationId xmlns:a16="http://schemas.microsoft.com/office/drawing/2014/main" id="{10D402A9-7411-45F9-BFD2-9CB59DF593FA}"/>
                  </a:ext>
                </a:extLst>
              </p:cNvPr>
              <p:cNvSpPr/>
              <p:nvPr/>
            </p:nvSpPr>
            <p:spPr>
              <a:xfrm>
                <a:off x="6114782" y="5374900"/>
                <a:ext cx="2120417" cy="1230867"/>
              </a:xfrm>
              <a:custGeom>
                <a:avLst/>
                <a:gdLst>
                  <a:gd name="connsiteX0" fmla="*/ 5753 w 2120417"/>
                  <a:gd name="connsiteY0" fmla="*/ 1230868 h 1230867"/>
                  <a:gd name="connsiteX1" fmla="*/ 0 w 2120417"/>
                  <a:gd name="connsiteY1" fmla="*/ 1220895 h 1230867"/>
                  <a:gd name="connsiteX2" fmla="*/ 10859 w 2120417"/>
                  <a:gd name="connsiteY2" fmla="*/ 1214638 h 1230867"/>
                  <a:gd name="connsiteX3" fmla="*/ 16602 w 2120417"/>
                  <a:gd name="connsiteY3" fmla="*/ 1224601 h 1230867"/>
                  <a:gd name="connsiteX4" fmla="*/ 5753 w 2120417"/>
                  <a:gd name="connsiteY4" fmla="*/ 1230868 h 1230867"/>
                  <a:gd name="connsiteX5" fmla="*/ 27461 w 2120417"/>
                  <a:gd name="connsiteY5" fmla="*/ 1218362 h 1230867"/>
                  <a:gd name="connsiteX6" fmla="*/ 21670 w 2120417"/>
                  <a:gd name="connsiteY6" fmla="*/ 1208418 h 1230867"/>
                  <a:gd name="connsiteX7" fmla="*/ 32528 w 2120417"/>
                  <a:gd name="connsiteY7" fmla="*/ 1202131 h 1230867"/>
                  <a:gd name="connsiteX8" fmla="*/ 38310 w 2120417"/>
                  <a:gd name="connsiteY8" fmla="*/ 1212066 h 1230867"/>
                  <a:gd name="connsiteX9" fmla="*/ 27461 w 2120417"/>
                  <a:gd name="connsiteY9" fmla="*/ 1218362 h 1230867"/>
                  <a:gd name="connsiteX10" fmla="*/ 49130 w 2120417"/>
                  <a:gd name="connsiteY10" fmla="*/ 1205827 h 1230867"/>
                  <a:gd name="connsiteX11" fmla="*/ 43387 w 2120417"/>
                  <a:gd name="connsiteY11" fmla="*/ 1195864 h 1230867"/>
                  <a:gd name="connsiteX12" fmla="*/ 54235 w 2120417"/>
                  <a:gd name="connsiteY12" fmla="*/ 1189606 h 1230867"/>
                  <a:gd name="connsiteX13" fmla="*/ 59950 w 2120417"/>
                  <a:gd name="connsiteY13" fmla="*/ 1199579 h 1230867"/>
                  <a:gd name="connsiteX14" fmla="*/ 49130 w 2120417"/>
                  <a:gd name="connsiteY14" fmla="*/ 1205827 h 1230867"/>
                  <a:gd name="connsiteX15" fmla="*/ 70809 w 2120417"/>
                  <a:gd name="connsiteY15" fmla="*/ 1193302 h 1230867"/>
                  <a:gd name="connsiteX16" fmla="*/ 65084 w 2120417"/>
                  <a:gd name="connsiteY16" fmla="*/ 1183310 h 1230867"/>
                  <a:gd name="connsiteX17" fmla="*/ 75924 w 2120417"/>
                  <a:gd name="connsiteY17" fmla="*/ 1177071 h 1230867"/>
                  <a:gd name="connsiteX18" fmla="*/ 81658 w 2120417"/>
                  <a:gd name="connsiteY18" fmla="*/ 1187044 h 1230867"/>
                  <a:gd name="connsiteX19" fmla="*/ 70809 w 2120417"/>
                  <a:gd name="connsiteY19" fmla="*/ 1193302 h 1230867"/>
                  <a:gd name="connsiteX20" fmla="*/ 92516 w 2120417"/>
                  <a:gd name="connsiteY20" fmla="*/ 1180786 h 1230867"/>
                  <a:gd name="connsiteX21" fmla="*/ 86763 w 2120417"/>
                  <a:gd name="connsiteY21" fmla="*/ 1170832 h 1230867"/>
                  <a:gd name="connsiteX22" fmla="*/ 97612 w 2120417"/>
                  <a:gd name="connsiteY22" fmla="*/ 1164555 h 1230867"/>
                  <a:gd name="connsiteX23" fmla="*/ 103346 w 2120417"/>
                  <a:gd name="connsiteY23" fmla="*/ 1174528 h 1230867"/>
                  <a:gd name="connsiteX24" fmla="*/ 92516 w 2120417"/>
                  <a:gd name="connsiteY24" fmla="*/ 1180786 h 1230867"/>
                  <a:gd name="connsiteX25" fmla="*/ 114205 w 2120417"/>
                  <a:gd name="connsiteY25" fmla="*/ 1168260 h 1230867"/>
                  <a:gd name="connsiteX26" fmla="*/ 108480 w 2120417"/>
                  <a:gd name="connsiteY26" fmla="*/ 1158278 h 1230867"/>
                  <a:gd name="connsiteX27" fmla="*/ 119301 w 2120417"/>
                  <a:gd name="connsiteY27" fmla="*/ 1152020 h 1230867"/>
                  <a:gd name="connsiteX28" fmla="*/ 125044 w 2120417"/>
                  <a:gd name="connsiteY28" fmla="*/ 1162022 h 1230867"/>
                  <a:gd name="connsiteX29" fmla="*/ 114205 w 2120417"/>
                  <a:gd name="connsiteY29" fmla="*/ 1168260 h 1230867"/>
                  <a:gd name="connsiteX30" fmla="*/ 135893 w 2120417"/>
                  <a:gd name="connsiteY30" fmla="*/ 1155735 h 1230867"/>
                  <a:gd name="connsiteX31" fmla="*/ 130131 w 2120417"/>
                  <a:gd name="connsiteY31" fmla="*/ 1145791 h 1230867"/>
                  <a:gd name="connsiteX32" fmla="*/ 140951 w 2120417"/>
                  <a:gd name="connsiteY32" fmla="*/ 1139514 h 1230867"/>
                  <a:gd name="connsiteX33" fmla="*/ 146742 w 2120417"/>
                  <a:gd name="connsiteY33" fmla="*/ 1149468 h 1230867"/>
                  <a:gd name="connsiteX34" fmla="*/ 135893 w 2120417"/>
                  <a:gd name="connsiteY34" fmla="*/ 1155735 h 1230867"/>
                  <a:gd name="connsiteX35" fmla="*/ 157553 w 2120417"/>
                  <a:gd name="connsiteY35" fmla="*/ 1143200 h 1230867"/>
                  <a:gd name="connsiteX36" fmla="*/ 151838 w 2120417"/>
                  <a:gd name="connsiteY36" fmla="*/ 1133247 h 1230867"/>
                  <a:gd name="connsiteX37" fmla="*/ 162668 w 2120417"/>
                  <a:gd name="connsiteY37" fmla="*/ 1126979 h 1230867"/>
                  <a:gd name="connsiteX38" fmla="*/ 168393 w 2120417"/>
                  <a:gd name="connsiteY38" fmla="*/ 1136971 h 1230867"/>
                  <a:gd name="connsiteX39" fmla="*/ 157553 w 2120417"/>
                  <a:gd name="connsiteY39" fmla="*/ 1143200 h 1230867"/>
                  <a:gd name="connsiteX40" fmla="*/ 179261 w 2120417"/>
                  <a:gd name="connsiteY40" fmla="*/ 1130675 h 1230867"/>
                  <a:gd name="connsiteX41" fmla="*/ 173517 w 2120417"/>
                  <a:gd name="connsiteY41" fmla="*/ 1120730 h 1230867"/>
                  <a:gd name="connsiteX42" fmla="*/ 184356 w 2120417"/>
                  <a:gd name="connsiteY42" fmla="*/ 1114463 h 1230867"/>
                  <a:gd name="connsiteX43" fmla="*/ 190110 w 2120417"/>
                  <a:gd name="connsiteY43" fmla="*/ 1124417 h 1230867"/>
                  <a:gd name="connsiteX44" fmla="*/ 179261 w 2120417"/>
                  <a:gd name="connsiteY44" fmla="*/ 1130675 h 1230867"/>
                  <a:gd name="connsiteX45" fmla="*/ 200959 w 2120417"/>
                  <a:gd name="connsiteY45" fmla="*/ 1118149 h 1230867"/>
                  <a:gd name="connsiteX46" fmla="*/ 195186 w 2120417"/>
                  <a:gd name="connsiteY46" fmla="*/ 1108234 h 1230867"/>
                  <a:gd name="connsiteX47" fmla="*/ 206045 w 2120417"/>
                  <a:gd name="connsiteY47" fmla="*/ 1101957 h 1230867"/>
                  <a:gd name="connsiteX48" fmla="*/ 211827 w 2120417"/>
                  <a:gd name="connsiteY48" fmla="*/ 1111882 h 1230867"/>
                  <a:gd name="connsiteX49" fmla="*/ 200959 w 2120417"/>
                  <a:gd name="connsiteY49" fmla="*/ 1118149 h 1230867"/>
                  <a:gd name="connsiteX50" fmla="*/ 222638 w 2120417"/>
                  <a:gd name="connsiteY50" fmla="*/ 1105662 h 1230867"/>
                  <a:gd name="connsiteX51" fmla="*/ 216903 w 2120417"/>
                  <a:gd name="connsiteY51" fmla="*/ 1095651 h 1230867"/>
                  <a:gd name="connsiteX52" fmla="*/ 227743 w 2120417"/>
                  <a:gd name="connsiteY52" fmla="*/ 1089422 h 1230867"/>
                  <a:gd name="connsiteX53" fmla="*/ 233458 w 2120417"/>
                  <a:gd name="connsiteY53" fmla="*/ 1099414 h 1230867"/>
                  <a:gd name="connsiteX54" fmla="*/ 222638 w 2120417"/>
                  <a:gd name="connsiteY54" fmla="*/ 1105662 h 1230867"/>
                  <a:gd name="connsiteX55" fmla="*/ 244355 w 2120417"/>
                  <a:gd name="connsiteY55" fmla="*/ 1093146 h 1230867"/>
                  <a:gd name="connsiteX56" fmla="*/ 238582 w 2120417"/>
                  <a:gd name="connsiteY56" fmla="*/ 1083183 h 1230867"/>
                  <a:gd name="connsiteX57" fmla="*/ 249422 w 2120417"/>
                  <a:gd name="connsiteY57" fmla="*/ 1076925 h 1230867"/>
                  <a:gd name="connsiteX58" fmla="*/ 255204 w 2120417"/>
                  <a:gd name="connsiteY58" fmla="*/ 1086831 h 1230867"/>
                  <a:gd name="connsiteX59" fmla="*/ 244355 w 2120417"/>
                  <a:gd name="connsiteY59" fmla="*/ 1093146 h 1230867"/>
                  <a:gd name="connsiteX60" fmla="*/ 266014 w 2120417"/>
                  <a:gd name="connsiteY60" fmla="*/ 1080621 h 1230867"/>
                  <a:gd name="connsiteX61" fmla="*/ 260271 w 2120417"/>
                  <a:gd name="connsiteY61" fmla="*/ 1070648 h 1230867"/>
                  <a:gd name="connsiteX62" fmla="*/ 271120 w 2120417"/>
                  <a:gd name="connsiteY62" fmla="*/ 1064390 h 1230867"/>
                  <a:gd name="connsiteX63" fmla="*/ 276873 w 2120417"/>
                  <a:gd name="connsiteY63" fmla="*/ 1074363 h 1230867"/>
                  <a:gd name="connsiteX64" fmla="*/ 266014 w 2120417"/>
                  <a:gd name="connsiteY64" fmla="*/ 1080621 h 1230867"/>
                  <a:gd name="connsiteX65" fmla="*/ 287703 w 2120417"/>
                  <a:gd name="connsiteY65" fmla="*/ 1068058 h 1230867"/>
                  <a:gd name="connsiteX66" fmla="*/ 281997 w 2120417"/>
                  <a:gd name="connsiteY66" fmla="*/ 1058123 h 1230867"/>
                  <a:gd name="connsiteX67" fmla="*/ 292808 w 2120417"/>
                  <a:gd name="connsiteY67" fmla="*/ 1051846 h 1230867"/>
                  <a:gd name="connsiteX68" fmla="*/ 298561 w 2120417"/>
                  <a:gd name="connsiteY68" fmla="*/ 1061818 h 1230867"/>
                  <a:gd name="connsiteX69" fmla="*/ 287703 w 2120417"/>
                  <a:gd name="connsiteY69" fmla="*/ 1068058 h 1230867"/>
                  <a:gd name="connsiteX70" fmla="*/ 309429 w 2120417"/>
                  <a:gd name="connsiteY70" fmla="*/ 1055551 h 1230867"/>
                  <a:gd name="connsiteX71" fmla="*/ 303657 w 2120417"/>
                  <a:gd name="connsiteY71" fmla="*/ 1045607 h 1230867"/>
                  <a:gd name="connsiteX72" fmla="*/ 314458 w 2120417"/>
                  <a:gd name="connsiteY72" fmla="*/ 1039320 h 1230867"/>
                  <a:gd name="connsiteX73" fmla="*/ 320259 w 2120417"/>
                  <a:gd name="connsiteY73" fmla="*/ 1049293 h 1230867"/>
                  <a:gd name="connsiteX74" fmla="*/ 309429 w 2120417"/>
                  <a:gd name="connsiteY74" fmla="*/ 1055551 h 1230867"/>
                  <a:gd name="connsiteX75" fmla="*/ 331089 w 2120417"/>
                  <a:gd name="connsiteY75" fmla="*/ 1043035 h 1230867"/>
                  <a:gd name="connsiteX76" fmla="*/ 325336 w 2120417"/>
                  <a:gd name="connsiteY76" fmla="*/ 1033072 h 1230867"/>
                  <a:gd name="connsiteX77" fmla="*/ 336185 w 2120417"/>
                  <a:gd name="connsiteY77" fmla="*/ 1026814 h 1230867"/>
                  <a:gd name="connsiteX78" fmla="*/ 341910 w 2120417"/>
                  <a:gd name="connsiteY78" fmla="*/ 1036777 h 1230867"/>
                  <a:gd name="connsiteX79" fmla="*/ 331089 w 2120417"/>
                  <a:gd name="connsiteY79" fmla="*/ 1043035 h 1230867"/>
                  <a:gd name="connsiteX80" fmla="*/ 352768 w 2120417"/>
                  <a:gd name="connsiteY80" fmla="*/ 1030519 h 1230867"/>
                  <a:gd name="connsiteX81" fmla="*/ 347044 w 2120417"/>
                  <a:gd name="connsiteY81" fmla="*/ 1020527 h 1230867"/>
                  <a:gd name="connsiteX82" fmla="*/ 357864 w 2120417"/>
                  <a:gd name="connsiteY82" fmla="*/ 1014298 h 1230867"/>
                  <a:gd name="connsiteX83" fmla="*/ 363617 w 2120417"/>
                  <a:gd name="connsiteY83" fmla="*/ 1024242 h 1230867"/>
                  <a:gd name="connsiteX84" fmla="*/ 352768 w 2120417"/>
                  <a:gd name="connsiteY84" fmla="*/ 1030519 h 1230867"/>
                  <a:gd name="connsiteX85" fmla="*/ 374504 w 2120417"/>
                  <a:gd name="connsiteY85" fmla="*/ 1017975 h 1230867"/>
                  <a:gd name="connsiteX86" fmla="*/ 368703 w 2120417"/>
                  <a:gd name="connsiteY86" fmla="*/ 1008050 h 1230867"/>
                  <a:gd name="connsiteX87" fmla="*/ 379543 w 2120417"/>
                  <a:gd name="connsiteY87" fmla="*/ 1001782 h 1230867"/>
                  <a:gd name="connsiteX88" fmla="*/ 385334 w 2120417"/>
                  <a:gd name="connsiteY88" fmla="*/ 1011679 h 1230867"/>
                  <a:gd name="connsiteX89" fmla="*/ 374504 w 2120417"/>
                  <a:gd name="connsiteY89" fmla="*/ 1017975 h 1230867"/>
                  <a:gd name="connsiteX90" fmla="*/ 396183 w 2120417"/>
                  <a:gd name="connsiteY90" fmla="*/ 1005468 h 1230867"/>
                  <a:gd name="connsiteX91" fmla="*/ 390430 w 2120417"/>
                  <a:gd name="connsiteY91" fmla="*/ 995496 h 1230867"/>
                  <a:gd name="connsiteX92" fmla="*/ 401260 w 2120417"/>
                  <a:gd name="connsiteY92" fmla="*/ 989238 h 1230867"/>
                  <a:gd name="connsiteX93" fmla="*/ 406984 w 2120417"/>
                  <a:gd name="connsiteY93" fmla="*/ 999220 h 1230867"/>
                  <a:gd name="connsiteX94" fmla="*/ 396183 w 2120417"/>
                  <a:gd name="connsiteY94" fmla="*/ 1005468 h 1230867"/>
                  <a:gd name="connsiteX95" fmla="*/ 417862 w 2120417"/>
                  <a:gd name="connsiteY95" fmla="*/ 992943 h 1230867"/>
                  <a:gd name="connsiteX96" fmla="*/ 412080 w 2120417"/>
                  <a:gd name="connsiteY96" fmla="*/ 982989 h 1230867"/>
                  <a:gd name="connsiteX97" fmla="*/ 422939 w 2120417"/>
                  <a:gd name="connsiteY97" fmla="*/ 976732 h 1230867"/>
                  <a:gd name="connsiteX98" fmla="*/ 428701 w 2120417"/>
                  <a:gd name="connsiteY98" fmla="*/ 986676 h 1230867"/>
                  <a:gd name="connsiteX99" fmla="*/ 417862 w 2120417"/>
                  <a:gd name="connsiteY99" fmla="*/ 992943 h 1230867"/>
                  <a:gd name="connsiteX100" fmla="*/ 439531 w 2120417"/>
                  <a:gd name="connsiteY100" fmla="*/ 980447 h 1230867"/>
                  <a:gd name="connsiteX101" fmla="*/ 433788 w 2120417"/>
                  <a:gd name="connsiteY101" fmla="*/ 970455 h 1230867"/>
                  <a:gd name="connsiteX102" fmla="*/ 444637 w 2120417"/>
                  <a:gd name="connsiteY102" fmla="*/ 964196 h 1230867"/>
                  <a:gd name="connsiteX103" fmla="*/ 450390 w 2120417"/>
                  <a:gd name="connsiteY103" fmla="*/ 974160 h 1230867"/>
                  <a:gd name="connsiteX104" fmla="*/ 439531 w 2120417"/>
                  <a:gd name="connsiteY104" fmla="*/ 980447 h 1230867"/>
                  <a:gd name="connsiteX105" fmla="*/ 461210 w 2120417"/>
                  <a:gd name="connsiteY105" fmla="*/ 967902 h 1230867"/>
                  <a:gd name="connsiteX106" fmla="*/ 455467 w 2120417"/>
                  <a:gd name="connsiteY106" fmla="*/ 957919 h 1230867"/>
                  <a:gd name="connsiteX107" fmla="*/ 466354 w 2120417"/>
                  <a:gd name="connsiteY107" fmla="*/ 951709 h 1230867"/>
                  <a:gd name="connsiteX108" fmla="*/ 472069 w 2120417"/>
                  <a:gd name="connsiteY108" fmla="*/ 961634 h 1230867"/>
                  <a:gd name="connsiteX109" fmla="*/ 461210 w 2120417"/>
                  <a:gd name="connsiteY109" fmla="*/ 967902 h 1230867"/>
                  <a:gd name="connsiteX110" fmla="*/ 482956 w 2120417"/>
                  <a:gd name="connsiteY110" fmla="*/ 955377 h 1230867"/>
                  <a:gd name="connsiteX111" fmla="*/ 477155 w 2120417"/>
                  <a:gd name="connsiteY111" fmla="*/ 945461 h 1230867"/>
                  <a:gd name="connsiteX112" fmla="*/ 487966 w 2120417"/>
                  <a:gd name="connsiteY112" fmla="*/ 939175 h 1230867"/>
                  <a:gd name="connsiteX113" fmla="*/ 493767 w 2120417"/>
                  <a:gd name="connsiteY113" fmla="*/ 949100 h 1230867"/>
                  <a:gd name="connsiteX114" fmla="*/ 482956 w 2120417"/>
                  <a:gd name="connsiteY114" fmla="*/ 955377 h 1230867"/>
                  <a:gd name="connsiteX115" fmla="*/ 504606 w 2120417"/>
                  <a:gd name="connsiteY115" fmla="*/ 942851 h 1230867"/>
                  <a:gd name="connsiteX116" fmla="*/ 498853 w 2120417"/>
                  <a:gd name="connsiteY116" fmla="*/ 932888 h 1230867"/>
                  <a:gd name="connsiteX117" fmla="*/ 509711 w 2120417"/>
                  <a:gd name="connsiteY117" fmla="*/ 926630 h 1230867"/>
                  <a:gd name="connsiteX118" fmla="*/ 515426 w 2120417"/>
                  <a:gd name="connsiteY118" fmla="*/ 936603 h 1230867"/>
                  <a:gd name="connsiteX119" fmla="*/ 504606 w 2120417"/>
                  <a:gd name="connsiteY119" fmla="*/ 942851 h 1230867"/>
                  <a:gd name="connsiteX120" fmla="*/ 526256 w 2120417"/>
                  <a:gd name="connsiteY120" fmla="*/ 930335 h 1230867"/>
                  <a:gd name="connsiteX121" fmla="*/ 520532 w 2120417"/>
                  <a:gd name="connsiteY121" fmla="*/ 920344 h 1230867"/>
                  <a:gd name="connsiteX122" fmla="*/ 531371 w 2120417"/>
                  <a:gd name="connsiteY122" fmla="*/ 914105 h 1230867"/>
                  <a:gd name="connsiteX123" fmla="*/ 537125 w 2120417"/>
                  <a:gd name="connsiteY123" fmla="*/ 924077 h 1230867"/>
                  <a:gd name="connsiteX124" fmla="*/ 526256 w 2120417"/>
                  <a:gd name="connsiteY124" fmla="*/ 930335 h 1230867"/>
                  <a:gd name="connsiteX125" fmla="*/ 547974 w 2120417"/>
                  <a:gd name="connsiteY125" fmla="*/ 917820 h 1230867"/>
                  <a:gd name="connsiteX126" fmla="*/ 542220 w 2120417"/>
                  <a:gd name="connsiteY126" fmla="*/ 907856 h 1230867"/>
                  <a:gd name="connsiteX127" fmla="*/ 553098 w 2120417"/>
                  <a:gd name="connsiteY127" fmla="*/ 901598 h 1230867"/>
                  <a:gd name="connsiteX128" fmla="*/ 558842 w 2120417"/>
                  <a:gd name="connsiteY128" fmla="*/ 911580 h 1230867"/>
                  <a:gd name="connsiteX129" fmla="*/ 547974 w 2120417"/>
                  <a:gd name="connsiteY129" fmla="*/ 917820 h 1230867"/>
                  <a:gd name="connsiteX130" fmla="*/ 569662 w 2120417"/>
                  <a:gd name="connsiteY130" fmla="*/ 905303 h 1230867"/>
                  <a:gd name="connsiteX131" fmla="*/ 563937 w 2120417"/>
                  <a:gd name="connsiteY131" fmla="*/ 895322 h 1230867"/>
                  <a:gd name="connsiteX132" fmla="*/ 574758 w 2120417"/>
                  <a:gd name="connsiteY132" fmla="*/ 889073 h 1230867"/>
                  <a:gd name="connsiteX133" fmla="*/ 580511 w 2120417"/>
                  <a:gd name="connsiteY133" fmla="*/ 899046 h 1230867"/>
                  <a:gd name="connsiteX134" fmla="*/ 569662 w 2120417"/>
                  <a:gd name="connsiteY134" fmla="*/ 905303 h 1230867"/>
                  <a:gd name="connsiteX135" fmla="*/ 591369 w 2120417"/>
                  <a:gd name="connsiteY135" fmla="*/ 892750 h 1230867"/>
                  <a:gd name="connsiteX136" fmla="*/ 585588 w 2120417"/>
                  <a:gd name="connsiteY136" fmla="*/ 882825 h 1230867"/>
                  <a:gd name="connsiteX137" fmla="*/ 596446 w 2120417"/>
                  <a:gd name="connsiteY137" fmla="*/ 876548 h 1230867"/>
                  <a:gd name="connsiteX138" fmla="*/ 602209 w 2120417"/>
                  <a:gd name="connsiteY138" fmla="*/ 886473 h 1230867"/>
                  <a:gd name="connsiteX139" fmla="*/ 591369 w 2120417"/>
                  <a:gd name="connsiteY139" fmla="*/ 892750 h 1230867"/>
                  <a:gd name="connsiteX140" fmla="*/ 613048 w 2120417"/>
                  <a:gd name="connsiteY140" fmla="*/ 880253 h 1230867"/>
                  <a:gd name="connsiteX141" fmla="*/ 607295 w 2120417"/>
                  <a:gd name="connsiteY141" fmla="*/ 870261 h 1230867"/>
                  <a:gd name="connsiteX142" fmla="*/ 618154 w 2120417"/>
                  <a:gd name="connsiteY142" fmla="*/ 864013 h 1230867"/>
                  <a:gd name="connsiteX143" fmla="*/ 623907 w 2120417"/>
                  <a:gd name="connsiteY143" fmla="*/ 874014 h 1230867"/>
                  <a:gd name="connsiteX144" fmla="*/ 613048 w 2120417"/>
                  <a:gd name="connsiteY144" fmla="*/ 880253 h 1230867"/>
                  <a:gd name="connsiteX145" fmla="*/ 634727 w 2120417"/>
                  <a:gd name="connsiteY145" fmla="*/ 867718 h 1230867"/>
                  <a:gd name="connsiteX146" fmla="*/ 628983 w 2120417"/>
                  <a:gd name="connsiteY146" fmla="*/ 857745 h 1230867"/>
                  <a:gd name="connsiteX147" fmla="*/ 639861 w 2120417"/>
                  <a:gd name="connsiteY147" fmla="*/ 851488 h 1230867"/>
                  <a:gd name="connsiteX148" fmla="*/ 645566 w 2120417"/>
                  <a:gd name="connsiteY148" fmla="*/ 861450 h 1230867"/>
                  <a:gd name="connsiteX149" fmla="*/ 634727 w 2120417"/>
                  <a:gd name="connsiteY149" fmla="*/ 867718 h 1230867"/>
                  <a:gd name="connsiteX150" fmla="*/ 656463 w 2120417"/>
                  <a:gd name="connsiteY150" fmla="*/ 855193 h 1230867"/>
                  <a:gd name="connsiteX151" fmla="*/ 650672 w 2120417"/>
                  <a:gd name="connsiteY151" fmla="*/ 845239 h 1230867"/>
                  <a:gd name="connsiteX152" fmla="*/ 661511 w 2120417"/>
                  <a:gd name="connsiteY152" fmla="*/ 838991 h 1230867"/>
                  <a:gd name="connsiteX153" fmla="*/ 667265 w 2120417"/>
                  <a:gd name="connsiteY153" fmla="*/ 848906 h 1230867"/>
                  <a:gd name="connsiteX154" fmla="*/ 656463 w 2120417"/>
                  <a:gd name="connsiteY154" fmla="*/ 855193 h 1230867"/>
                  <a:gd name="connsiteX155" fmla="*/ 678104 w 2120417"/>
                  <a:gd name="connsiteY155" fmla="*/ 842686 h 1230867"/>
                  <a:gd name="connsiteX156" fmla="*/ 672351 w 2120417"/>
                  <a:gd name="connsiteY156" fmla="*/ 832714 h 1230867"/>
                  <a:gd name="connsiteX157" fmla="*/ 683209 w 2120417"/>
                  <a:gd name="connsiteY157" fmla="*/ 826465 h 1230867"/>
                  <a:gd name="connsiteX158" fmla="*/ 688924 w 2120417"/>
                  <a:gd name="connsiteY158" fmla="*/ 836428 h 1230867"/>
                  <a:gd name="connsiteX159" fmla="*/ 678104 w 2120417"/>
                  <a:gd name="connsiteY159" fmla="*/ 842686 h 1230867"/>
                  <a:gd name="connsiteX160" fmla="*/ 699811 w 2120417"/>
                  <a:gd name="connsiteY160" fmla="*/ 830142 h 1230867"/>
                  <a:gd name="connsiteX161" fmla="*/ 694030 w 2120417"/>
                  <a:gd name="connsiteY161" fmla="*/ 820217 h 1230867"/>
                  <a:gd name="connsiteX162" fmla="*/ 704898 w 2120417"/>
                  <a:gd name="connsiteY162" fmla="*/ 813921 h 1230867"/>
                  <a:gd name="connsiteX163" fmla="*/ 710651 w 2120417"/>
                  <a:gd name="connsiteY163" fmla="*/ 823893 h 1230867"/>
                  <a:gd name="connsiteX164" fmla="*/ 699811 w 2120417"/>
                  <a:gd name="connsiteY164" fmla="*/ 830142 h 1230867"/>
                  <a:gd name="connsiteX165" fmla="*/ 721500 w 2120417"/>
                  <a:gd name="connsiteY165" fmla="*/ 817655 h 1230867"/>
                  <a:gd name="connsiteX166" fmla="*/ 715747 w 2120417"/>
                  <a:gd name="connsiteY166" fmla="*/ 807682 h 1230867"/>
                  <a:gd name="connsiteX167" fmla="*/ 726605 w 2120417"/>
                  <a:gd name="connsiteY167" fmla="*/ 801414 h 1230867"/>
                  <a:gd name="connsiteX168" fmla="*/ 732358 w 2120417"/>
                  <a:gd name="connsiteY168" fmla="*/ 811387 h 1230867"/>
                  <a:gd name="connsiteX169" fmla="*/ 721500 w 2120417"/>
                  <a:gd name="connsiteY169" fmla="*/ 817655 h 1230867"/>
                  <a:gd name="connsiteX170" fmla="*/ 743169 w 2120417"/>
                  <a:gd name="connsiteY170" fmla="*/ 805119 h 1230867"/>
                  <a:gd name="connsiteX171" fmla="*/ 737445 w 2120417"/>
                  <a:gd name="connsiteY171" fmla="*/ 795138 h 1230867"/>
                  <a:gd name="connsiteX172" fmla="*/ 748303 w 2120417"/>
                  <a:gd name="connsiteY172" fmla="*/ 788898 h 1230867"/>
                  <a:gd name="connsiteX173" fmla="*/ 754047 w 2120417"/>
                  <a:gd name="connsiteY173" fmla="*/ 798871 h 1230867"/>
                  <a:gd name="connsiteX174" fmla="*/ 743169 w 2120417"/>
                  <a:gd name="connsiteY174" fmla="*/ 805119 h 1230867"/>
                  <a:gd name="connsiteX175" fmla="*/ 764858 w 2120417"/>
                  <a:gd name="connsiteY175" fmla="*/ 792585 h 1230867"/>
                  <a:gd name="connsiteX176" fmla="*/ 759085 w 2120417"/>
                  <a:gd name="connsiteY176" fmla="*/ 782660 h 1230867"/>
                  <a:gd name="connsiteX177" fmla="*/ 769954 w 2120417"/>
                  <a:gd name="connsiteY177" fmla="*/ 776364 h 1230867"/>
                  <a:gd name="connsiteX178" fmla="*/ 775726 w 2120417"/>
                  <a:gd name="connsiteY178" fmla="*/ 786317 h 1230867"/>
                  <a:gd name="connsiteX179" fmla="*/ 764858 w 2120417"/>
                  <a:gd name="connsiteY179" fmla="*/ 792585 h 1230867"/>
                  <a:gd name="connsiteX180" fmla="*/ 786546 w 2120417"/>
                  <a:gd name="connsiteY180" fmla="*/ 780069 h 1230867"/>
                  <a:gd name="connsiteX181" fmla="*/ 780812 w 2120417"/>
                  <a:gd name="connsiteY181" fmla="*/ 770096 h 1230867"/>
                  <a:gd name="connsiteX182" fmla="*/ 791671 w 2120417"/>
                  <a:gd name="connsiteY182" fmla="*/ 763829 h 1230867"/>
                  <a:gd name="connsiteX183" fmla="*/ 797405 w 2120417"/>
                  <a:gd name="connsiteY183" fmla="*/ 773811 h 1230867"/>
                  <a:gd name="connsiteX184" fmla="*/ 786546 w 2120417"/>
                  <a:gd name="connsiteY184" fmla="*/ 780069 h 1230867"/>
                  <a:gd name="connsiteX185" fmla="*/ 808225 w 2120417"/>
                  <a:gd name="connsiteY185" fmla="*/ 767534 h 1230867"/>
                  <a:gd name="connsiteX186" fmla="*/ 802520 w 2120417"/>
                  <a:gd name="connsiteY186" fmla="*/ 757552 h 1230867"/>
                  <a:gd name="connsiteX187" fmla="*/ 813350 w 2120417"/>
                  <a:gd name="connsiteY187" fmla="*/ 751313 h 1230867"/>
                  <a:gd name="connsiteX188" fmla="*/ 819083 w 2120417"/>
                  <a:gd name="connsiteY188" fmla="*/ 761324 h 1230867"/>
                  <a:gd name="connsiteX189" fmla="*/ 808225 w 2120417"/>
                  <a:gd name="connsiteY189" fmla="*/ 767534 h 1230867"/>
                  <a:gd name="connsiteX190" fmla="*/ 829951 w 2120417"/>
                  <a:gd name="connsiteY190" fmla="*/ 754989 h 1230867"/>
                  <a:gd name="connsiteX191" fmla="*/ 824199 w 2120417"/>
                  <a:gd name="connsiteY191" fmla="*/ 745084 h 1230867"/>
                  <a:gd name="connsiteX192" fmla="*/ 835009 w 2120417"/>
                  <a:gd name="connsiteY192" fmla="*/ 738807 h 1230867"/>
                  <a:gd name="connsiteX193" fmla="*/ 840820 w 2120417"/>
                  <a:gd name="connsiteY193" fmla="*/ 748751 h 1230867"/>
                  <a:gd name="connsiteX194" fmla="*/ 829951 w 2120417"/>
                  <a:gd name="connsiteY194" fmla="*/ 754989 h 1230867"/>
                  <a:gd name="connsiteX195" fmla="*/ 851621 w 2120417"/>
                  <a:gd name="connsiteY195" fmla="*/ 742522 h 1230867"/>
                  <a:gd name="connsiteX196" fmla="*/ 845877 w 2120417"/>
                  <a:gd name="connsiteY196" fmla="*/ 732511 h 1230867"/>
                  <a:gd name="connsiteX197" fmla="*/ 856717 w 2120417"/>
                  <a:gd name="connsiteY197" fmla="*/ 726272 h 1230867"/>
                  <a:gd name="connsiteX198" fmla="*/ 862470 w 2120417"/>
                  <a:gd name="connsiteY198" fmla="*/ 736235 h 1230867"/>
                  <a:gd name="connsiteX199" fmla="*/ 851621 w 2120417"/>
                  <a:gd name="connsiteY199" fmla="*/ 742522 h 1230867"/>
                  <a:gd name="connsiteX200" fmla="*/ 873309 w 2120417"/>
                  <a:gd name="connsiteY200" fmla="*/ 729968 h 1230867"/>
                  <a:gd name="connsiteX201" fmla="*/ 867547 w 2120417"/>
                  <a:gd name="connsiteY201" fmla="*/ 720042 h 1230867"/>
                  <a:gd name="connsiteX202" fmla="*/ 878405 w 2120417"/>
                  <a:gd name="connsiteY202" fmla="*/ 713765 h 1230867"/>
                  <a:gd name="connsiteX203" fmla="*/ 884177 w 2120417"/>
                  <a:gd name="connsiteY203" fmla="*/ 723690 h 1230867"/>
                  <a:gd name="connsiteX204" fmla="*/ 873309 w 2120417"/>
                  <a:gd name="connsiteY204" fmla="*/ 729968 h 1230867"/>
                  <a:gd name="connsiteX205" fmla="*/ 894979 w 2120417"/>
                  <a:gd name="connsiteY205" fmla="*/ 717461 h 1230867"/>
                  <a:gd name="connsiteX206" fmla="*/ 889254 w 2120417"/>
                  <a:gd name="connsiteY206" fmla="*/ 707479 h 1230867"/>
                  <a:gd name="connsiteX207" fmla="*/ 900094 w 2120417"/>
                  <a:gd name="connsiteY207" fmla="*/ 701230 h 1230867"/>
                  <a:gd name="connsiteX208" fmla="*/ 905847 w 2120417"/>
                  <a:gd name="connsiteY208" fmla="*/ 711222 h 1230867"/>
                  <a:gd name="connsiteX209" fmla="*/ 894979 w 2120417"/>
                  <a:gd name="connsiteY209" fmla="*/ 717461 h 1230867"/>
                  <a:gd name="connsiteX210" fmla="*/ 916667 w 2120417"/>
                  <a:gd name="connsiteY210" fmla="*/ 704955 h 1230867"/>
                  <a:gd name="connsiteX211" fmla="*/ 910962 w 2120417"/>
                  <a:gd name="connsiteY211" fmla="*/ 694963 h 1230867"/>
                  <a:gd name="connsiteX212" fmla="*/ 921811 w 2120417"/>
                  <a:gd name="connsiteY212" fmla="*/ 688696 h 1230867"/>
                  <a:gd name="connsiteX213" fmla="*/ 927526 w 2120417"/>
                  <a:gd name="connsiteY213" fmla="*/ 698668 h 1230867"/>
                  <a:gd name="connsiteX214" fmla="*/ 916667 w 2120417"/>
                  <a:gd name="connsiteY214" fmla="*/ 704955 h 1230867"/>
                  <a:gd name="connsiteX215" fmla="*/ 938375 w 2120417"/>
                  <a:gd name="connsiteY215" fmla="*/ 692401 h 1230867"/>
                  <a:gd name="connsiteX216" fmla="*/ 932612 w 2120417"/>
                  <a:gd name="connsiteY216" fmla="*/ 682466 h 1230867"/>
                  <a:gd name="connsiteX217" fmla="*/ 943470 w 2120417"/>
                  <a:gd name="connsiteY217" fmla="*/ 676170 h 1230867"/>
                  <a:gd name="connsiteX218" fmla="*/ 949233 w 2120417"/>
                  <a:gd name="connsiteY218" fmla="*/ 686115 h 1230867"/>
                  <a:gd name="connsiteX219" fmla="*/ 938375 w 2120417"/>
                  <a:gd name="connsiteY219" fmla="*/ 692401 h 1230867"/>
                  <a:gd name="connsiteX220" fmla="*/ 960044 w 2120417"/>
                  <a:gd name="connsiteY220" fmla="*/ 679885 h 1230867"/>
                  <a:gd name="connsiteX221" fmla="*/ 954319 w 2120417"/>
                  <a:gd name="connsiteY221" fmla="*/ 669922 h 1230867"/>
                  <a:gd name="connsiteX222" fmla="*/ 965159 w 2120417"/>
                  <a:gd name="connsiteY222" fmla="*/ 663673 h 1230867"/>
                  <a:gd name="connsiteX223" fmla="*/ 970912 w 2120417"/>
                  <a:gd name="connsiteY223" fmla="*/ 673646 h 1230867"/>
                  <a:gd name="connsiteX224" fmla="*/ 960044 w 2120417"/>
                  <a:gd name="connsiteY224" fmla="*/ 679885 h 1230867"/>
                  <a:gd name="connsiteX225" fmla="*/ 981761 w 2120417"/>
                  <a:gd name="connsiteY225" fmla="*/ 667369 h 1230867"/>
                  <a:gd name="connsiteX226" fmla="*/ 976017 w 2120417"/>
                  <a:gd name="connsiteY226" fmla="*/ 657368 h 1230867"/>
                  <a:gd name="connsiteX227" fmla="*/ 986876 w 2120417"/>
                  <a:gd name="connsiteY227" fmla="*/ 651129 h 1230867"/>
                  <a:gd name="connsiteX228" fmla="*/ 992600 w 2120417"/>
                  <a:gd name="connsiteY228" fmla="*/ 661111 h 1230867"/>
                  <a:gd name="connsiteX229" fmla="*/ 981761 w 2120417"/>
                  <a:gd name="connsiteY229" fmla="*/ 667369 h 1230867"/>
                  <a:gd name="connsiteX230" fmla="*/ 1003440 w 2120417"/>
                  <a:gd name="connsiteY230" fmla="*/ 654863 h 1230867"/>
                  <a:gd name="connsiteX231" fmla="*/ 997696 w 2120417"/>
                  <a:gd name="connsiteY231" fmla="*/ 644861 h 1230867"/>
                  <a:gd name="connsiteX232" fmla="*/ 1008536 w 2120417"/>
                  <a:gd name="connsiteY232" fmla="*/ 638632 h 1230867"/>
                  <a:gd name="connsiteX233" fmla="*/ 1014289 w 2120417"/>
                  <a:gd name="connsiteY233" fmla="*/ 648615 h 1230867"/>
                  <a:gd name="connsiteX234" fmla="*/ 1003440 w 2120417"/>
                  <a:gd name="connsiteY234" fmla="*/ 654863 h 1230867"/>
                  <a:gd name="connsiteX235" fmla="*/ 1025119 w 2120417"/>
                  <a:gd name="connsiteY235" fmla="*/ 642338 h 1230867"/>
                  <a:gd name="connsiteX236" fmla="*/ 1019375 w 2120417"/>
                  <a:gd name="connsiteY236" fmla="*/ 632346 h 1230867"/>
                  <a:gd name="connsiteX237" fmla="*/ 1030234 w 2120417"/>
                  <a:gd name="connsiteY237" fmla="*/ 626107 h 1230867"/>
                  <a:gd name="connsiteX238" fmla="*/ 1035987 w 2120417"/>
                  <a:gd name="connsiteY238" fmla="*/ 636051 h 1230867"/>
                  <a:gd name="connsiteX239" fmla="*/ 1025119 w 2120417"/>
                  <a:gd name="connsiteY239" fmla="*/ 642338 h 1230867"/>
                  <a:gd name="connsiteX240" fmla="*/ 1046836 w 2120417"/>
                  <a:gd name="connsiteY240" fmla="*/ 629793 h 1230867"/>
                  <a:gd name="connsiteX241" fmla="*/ 1041073 w 2120417"/>
                  <a:gd name="connsiteY241" fmla="*/ 619858 h 1230867"/>
                  <a:gd name="connsiteX242" fmla="*/ 1051922 w 2120417"/>
                  <a:gd name="connsiteY242" fmla="*/ 613581 h 1230867"/>
                  <a:gd name="connsiteX243" fmla="*/ 1057675 w 2120417"/>
                  <a:gd name="connsiteY243" fmla="*/ 623525 h 1230867"/>
                  <a:gd name="connsiteX244" fmla="*/ 1046836 w 2120417"/>
                  <a:gd name="connsiteY244" fmla="*/ 629793 h 1230867"/>
                  <a:gd name="connsiteX245" fmla="*/ 1068486 w 2120417"/>
                  <a:gd name="connsiteY245" fmla="*/ 617296 h 1230867"/>
                  <a:gd name="connsiteX246" fmla="*/ 1062742 w 2120417"/>
                  <a:gd name="connsiteY246" fmla="*/ 607323 h 1230867"/>
                  <a:gd name="connsiteX247" fmla="*/ 1073611 w 2120417"/>
                  <a:gd name="connsiteY247" fmla="*/ 601046 h 1230867"/>
                  <a:gd name="connsiteX248" fmla="*/ 1079364 w 2120417"/>
                  <a:gd name="connsiteY248" fmla="*/ 611019 h 1230867"/>
                  <a:gd name="connsiteX249" fmla="*/ 1068486 w 2120417"/>
                  <a:gd name="connsiteY249" fmla="*/ 617296 h 1230867"/>
                  <a:gd name="connsiteX250" fmla="*/ 1090175 w 2120417"/>
                  <a:gd name="connsiteY250" fmla="*/ 604742 h 1230867"/>
                  <a:gd name="connsiteX251" fmla="*/ 1084479 w 2120417"/>
                  <a:gd name="connsiteY251" fmla="*/ 594770 h 1230867"/>
                  <a:gd name="connsiteX252" fmla="*/ 1095318 w 2120417"/>
                  <a:gd name="connsiteY252" fmla="*/ 588530 h 1230867"/>
                  <a:gd name="connsiteX253" fmla="*/ 1101071 w 2120417"/>
                  <a:gd name="connsiteY253" fmla="*/ 598504 h 1230867"/>
                  <a:gd name="connsiteX254" fmla="*/ 1090175 w 2120417"/>
                  <a:gd name="connsiteY254" fmla="*/ 604742 h 1230867"/>
                  <a:gd name="connsiteX255" fmla="*/ 1111901 w 2120417"/>
                  <a:gd name="connsiteY255" fmla="*/ 592236 h 1230867"/>
                  <a:gd name="connsiteX256" fmla="*/ 1106119 w 2120417"/>
                  <a:gd name="connsiteY256" fmla="*/ 582283 h 1230867"/>
                  <a:gd name="connsiteX257" fmla="*/ 1116978 w 2120417"/>
                  <a:gd name="connsiteY257" fmla="*/ 576024 h 1230867"/>
                  <a:gd name="connsiteX258" fmla="*/ 1122741 w 2120417"/>
                  <a:gd name="connsiteY258" fmla="*/ 585959 h 1230867"/>
                  <a:gd name="connsiteX259" fmla="*/ 1111901 w 2120417"/>
                  <a:gd name="connsiteY259" fmla="*/ 592236 h 1230867"/>
                  <a:gd name="connsiteX260" fmla="*/ 1133570 w 2120417"/>
                  <a:gd name="connsiteY260" fmla="*/ 579711 h 1230867"/>
                  <a:gd name="connsiteX261" fmla="*/ 1127817 w 2120417"/>
                  <a:gd name="connsiteY261" fmla="*/ 569747 h 1230867"/>
                  <a:gd name="connsiteX262" fmla="*/ 1138676 w 2120417"/>
                  <a:gd name="connsiteY262" fmla="*/ 563489 h 1230867"/>
                  <a:gd name="connsiteX263" fmla="*/ 1144419 w 2120417"/>
                  <a:gd name="connsiteY263" fmla="*/ 573471 h 1230867"/>
                  <a:gd name="connsiteX264" fmla="*/ 1133570 w 2120417"/>
                  <a:gd name="connsiteY264" fmla="*/ 579711 h 1230867"/>
                  <a:gd name="connsiteX265" fmla="*/ 1155278 w 2120417"/>
                  <a:gd name="connsiteY265" fmla="*/ 567185 h 1230867"/>
                  <a:gd name="connsiteX266" fmla="*/ 1149515 w 2120417"/>
                  <a:gd name="connsiteY266" fmla="*/ 557250 h 1230867"/>
                  <a:gd name="connsiteX267" fmla="*/ 1160364 w 2120417"/>
                  <a:gd name="connsiteY267" fmla="*/ 550993 h 1230867"/>
                  <a:gd name="connsiteX268" fmla="*/ 1166136 w 2120417"/>
                  <a:gd name="connsiteY268" fmla="*/ 560899 h 1230867"/>
                  <a:gd name="connsiteX269" fmla="*/ 1155278 w 2120417"/>
                  <a:gd name="connsiteY269" fmla="*/ 567185 h 1230867"/>
                  <a:gd name="connsiteX270" fmla="*/ 1176957 w 2120417"/>
                  <a:gd name="connsiteY270" fmla="*/ 554679 h 1230867"/>
                  <a:gd name="connsiteX271" fmla="*/ 1171223 w 2120417"/>
                  <a:gd name="connsiteY271" fmla="*/ 544687 h 1230867"/>
                  <a:gd name="connsiteX272" fmla="*/ 1182062 w 2120417"/>
                  <a:gd name="connsiteY272" fmla="*/ 538448 h 1230867"/>
                  <a:gd name="connsiteX273" fmla="*/ 1187806 w 2120417"/>
                  <a:gd name="connsiteY273" fmla="*/ 548450 h 1230867"/>
                  <a:gd name="connsiteX274" fmla="*/ 1176957 w 2120417"/>
                  <a:gd name="connsiteY274" fmla="*/ 554679 h 1230867"/>
                  <a:gd name="connsiteX275" fmla="*/ 1198636 w 2120417"/>
                  <a:gd name="connsiteY275" fmla="*/ 542144 h 1230867"/>
                  <a:gd name="connsiteX276" fmla="*/ 1192873 w 2120417"/>
                  <a:gd name="connsiteY276" fmla="*/ 532162 h 1230867"/>
                  <a:gd name="connsiteX277" fmla="*/ 1203741 w 2120417"/>
                  <a:gd name="connsiteY277" fmla="*/ 525913 h 1230867"/>
                  <a:gd name="connsiteX278" fmla="*/ 1209494 w 2120417"/>
                  <a:gd name="connsiteY278" fmla="*/ 535905 h 1230867"/>
                  <a:gd name="connsiteX279" fmla="*/ 1198636 w 2120417"/>
                  <a:gd name="connsiteY279" fmla="*/ 542144 h 1230867"/>
                  <a:gd name="connsiteX280" fmla="*/ 1220343 w 2120417"/>
                  <a:gd name="connsiteY280" fmla="*/ 529609 h 1230867"/>
                  <a:gd name="connsiteX281" fmla="*/ 1214561 w 2120417"/>
                  <a:gd name="connsiteY281" fmla="*/ 519684 h 1230867"/>
                  <a:gd name="connsiteX282" fmla="*/ 1225439 w 2120417"/>
                  <a:gd name="connsiteY282" fmla="*/ 513407 h 1230867"/>
                  <a:gd name="connsiteX283" fmla="*/ 1231192 w 2120417"/>
                  <a:gd name="connsiteY283" fmla="*/ 523332 h 1230867"/>
                  <a:gd name="connsiteX284" fmla="*/ 1220343 w 2120417"/>
                  <a:gd name="connsiteY284" fmla="*/ 529609 h 1230867"/>
                  <a:gd name="connsiteX285" fmla="*/ 1242013 w 2120417"/>
                  <a:gd name="connsiteY285" fmla="*/ 517093 h 1230867"/>
                  <a:gd name="connsiteX286" fmla="*/ 1236259 w 2120417"/>
                  <a:gd name="connsiteY286" fmla="*/ 507130 h 1230867"/>
                  <a:gd name="connsiteX287" fmla="*/ 1247137 w 2120417"/>
                  <a:gd name="connsiteY287" fmla="*/ 500891 h 1230867"/>
                  <a:gd name="connsiteX288" fmla="*/ 1252871 w 2120417"/>
                  <a:gd name="connsiteY288" fmla="*/ 510835 h 1230867"/>
                  <a:gd name="connsiteX289" fmla="*/ 1242013 w 2120417"/>
                  <a:gd name="connsiteY289" fmla="*/ 517093 h 1230867"/>
                  <a:gd name="connsiteX290" fmla="*/ 1263710 w 2120417"/>
                  <a:gd name="connsiteY290" fmla="*/ 504577 h 1230867"/>
                  <a:gd name="connsiteX291" fmla="*/ 1257957 w 2120417"/>
                  <a:gd name="connsiteY291" fmla="*/ 494614 h 1230867"/>
                  <a:gd name="connsiteX292" fmla="*/ 1268816 w 2120417"/>
                  <a:gd name="connsiteY292" fmla="*/ 488356 h 1230867"/>
                  <a:gd name="connsiteX293" fmla="*/ 1274550 w 2120417"/>
                  <a:gd name="connsiteY293" fmla="*/ 498310 h 1230867"/>
                  <a:gd name="connsiteX294" fmla="*/ 1263710 w 2120417"/>
                  <a:gd name="connsiteY294" fmla="*/ 504577 h 1230867"/>
                  <a:gd name="connsiteX295" fmla="*/ 1285427 w 2120417"/>
                  <a:gd name="connsiteY295" fmla="*/ 492052 h 1230867"/>
                  <a:gd name="connsiteX296" fmla="*/ 1279655 w 2120417"/>
                  <a:gd name="connsiteY296" fmla="*/ 482098 h 1230867"/>
                  <a:gd name="connsiteX297" fmla="*/ 1290485 w 2120417"/>
                  <a:gd name="connsiteY297" fmla="*/ 475840 h 1230867"/>
                  <a:gd name="connsiteX298" fmla="*/ 1296267 w 2120417"/>
                  <a:gd name="connsiteY298" fmla="*/ 485794 h 1230867"/>
                  <a:gd name="connsiteX299" fmla="*/ 1285427 w 2120417"/>
                  <a:gd name="connsiteY299" fmla="*/ 492052 h 1230867"/>
                  <a:gd name="connsiteX300" fmla="*/ 1307078 w 2120417"/>
                  <a:gd name="connsiteY300" fmla="*/ 479536 h 1230867"/>
                  <a:gd name="connsiteX301" fmla="*/ 1301325 w 2120417"/>
                  <a:gd name="connsiteY301" fmla="*/ 469563 h 1230867"/>
                  <a:gd name="connsiteX302" fmla="*/ 1312202 w 2120417"/>
                  <a:gd name="connsiteY302" fmla="*/ 463315 h 1230867"/>
                  <a:gd name="connsiteX303" fmla="*/ 1317946 w 2120417"/>
                  <a:gd name="connsiteY303" fmla="*/ 473287 h 1230867"/>
                  <a:gd name="connsiteX304" fmla="*/ 1307078 w 2120417"/>
                  <a:gd name="connsiteY304" fmla="*/ 479536 h 1230867"/>
                  <a:gd name="connsiteX305" fmla="*/ 1328785 w 2120417"/>
                  <a:gd name="connsiteY305" fmla="*/ 467001 h 1230867"/>
                  <a:gd name="connsiteX306" fmla="*/ 1323004 w 2120417"/>
                  <a:gd name="connsiteY306" fmla="*/ 457076 h 1230867"/>
                  <a:gd name="connsiteX307" fmla="*/ 1333872 w 2120417"/>
                  <a:gd name="connsiteY307" fmla="*/ 450809 h 1230867"/>
                  <a:gd name="connsiteX308" fmla="*/ 1339634 w 2120417"/>
                  <a:gd name="connsiteY308" fmla="*/ 460724 h 1230867"/>
                  <a:gd name="connsiteX309" fmla="*/ 1328785 w 2120417"/>
                  <a:gd name="connsiteY309" fmla="*/ 467001 h 1230867"/>
                  <a:gd name="connsiteX310" fmla="*/ 1350464 w 2120417"/>
                  <a:gd name="connsiteY310" fmla="*/ 454495 h 1230867"/>
                  <a:gd name="connsiteX311" fmla="*/ 1344740 w 2120417"/>
                  <a:gd name="connsiteY311" fmla="*/ 444541 h 1230867"/>
                  <a:gd name="connsiteX312" fmla="*/ 1355579 w 2120417"/>
                  <a:gd name="connsiteY312" fmla="*/ 438274 h 1230867"/>
                  <a:gd name="connsiteX313" fmla="*/ 1361323 w 2120417"/>
                  <a:gd name="connsiteY313" fmla="*/ 448237 h 1230867"/>
                  <a:gd name="connsiteX314" fmla="*/ 1350464 w 2120417"/>
                  <a:gd name="connsiteY314" fmla="*/ 454495 h 1230867"/>
                  <a:gd name="connsiteX315" fmla="*/ 1372172 w 2120417"/>
                  <a:gd name="connsiteY315" fmla="*/ 441970 h 1230867"/>
                  <a:gd name="connsiteX316" fmla="*/ 1366419 w 2120417"/>
                  <a:gd name="connsiteY316" fmla="*/ 431987 h 1230867"/>
                  <a:gd name="connsiteX317" fmla="*/ 1377239 w 2120417"/>
                  <a:gd name="connsiteY317" fmla="*/ 425729 h 1230867"/>
                  <a:gd name="connsiteX318" fmla="*/ 1382992 w 2120417"/>
                  <a:gd name="connsiteY318" fmla="*/ 435721 h 1230867"/>
                  <a:gd name="connsiteX319" fmla="*/ 1372172 w 2120417"/>
                  <a:gd name="connsiteY319" fmla="*/ 441970 h 1230867"/>
                  <a:gd name="connsiteX320" fmla="*/ 1393841 w 2120417"/>
                  <a:gd name="connsiteY320" fmla="*/ 429444 h 1230867"/>
                  <a:gd name="connsiteX321" fmla="*/ 1388050 w 2120417"/>
                  <a:gd name="connsiteY321" fmla="*/ 419500 h 1230867"/>
                  <a:gd name="connsiteX322" fmla="*/ 1398927 w 2120417"/>
                  <a:gd name="connsiteY322" fmla="*/ 413242 h 1230867"/>
                  <a:gd name="connsiteX323" fmla="*/ 1404699 w 2120417"/>
                  <a:gd name="connsiteY323" fmla="*/ 423157 h 1230867"/>
                  <a:gd name="connsiteX324" fmla="*/ 1393841 w 2120417"/>
                  <a:gd name="connsiteY324" fmla="*/ 429444 h 1230867"/>
                  <a:gd name="connsiteX325" fmla="*/ 1415530 w 2120417"/>
                  <a:gd name="connsiteY325" fmla="*/ 416900 h 1230867"/>
                  <a:gd name="connsiteX326" fmla="*/ 1409777 w 2120417"/>
                  <a:gd name="connsiteY326" fmla="*/ 406965 h 1230867"/>
                  <a:gd name="connsiteX327" fmla="*/ 1420625 w 2120417"/>
                  <a:gd name="connsiteY327" fmla="*/ 400698 h 1230867"/>
                  <a:gd name="connsiteX328" fmla="*/ 1426369 w 2120417"/>
                  <a:gd name="connsiteY328" fmla="*/ 410651 h 1230867"/>
                  <a:gd name="connsiteX329" fmla="*/ 1415530 w 2120417"/>
                  <a:gd name="connsiteY329" fmla="*/ 416900 h 1230867"/>
                  <a:gd name="connsiteX330" fmla="*/ 1437227 w 2120417"/>
                  <a:gd name="connsiteY330" fmla="*/ 404393 h 1230867"/>
                  <a:gd name="connsiteX331" fmla="*/ 1431474 w 2120417"/>
                  <a:gd name="connsiteY331" fmla="*/ 394421 h 1230867"/>
                  <a:gd name="connsiteX332" fmla="*/ 1442342 w 2120417"/>
                  <a:gd name="connsiteY332" fmla="*/ 388172 h 1230867"/>
                  <a:gd name="connsiteX333" fmla="*/ 1448048 w 2120417"/>
                  <a:gd name="connsiteY333" fmla="*/ 398136 h 1230867"/>
                  <a:gd name="connsiteX334" fmla="*/ 1437227 w 2120417"/>
                  <a:gd name="connsiteY334" fmla="*/ 404393 h 1230867"/>
                  <a:gd name="connsiteX335" fmla="*/ 1458897 w 2120417"/>
                  <a:gd name="connsiteY335" fmla="*/ 391896 h 1230867"/>
                  <a:gd name="connsiteX336" fmla="*/ 1453172 w 2120417"/>
                  <a:gd name="connsiteY336" fmla="*/ 381914 h 1230867"/>
                  <a:gd name="connsiteX337" fmla="*/ 1463964 w 2120417"/>
                  <a:gd name="connsiteY337" fmla="*/ 375656 h 1230867"/>
                  <a:gd name="connsiteX338" fmla="*/ 1469717 w 2120417"/>
                  <a:gd name="connsiteY338" fmla="*/ 385629 h 1230867"/>
                  <a:gd name="connsiteX339" fmla="*/ 1458897 w 2120417"/>
                  <a:gd name="connsiteY339" fmla="*/ 391896 h 1230867"/>
                  <a:gd name="connsiteX340" fmla="*/ 1480585 w 2120417"/>
                  <a:gd name="connsiteY340" fmla="*/ 379352 h 1230867"/>
                  <a:gd name="connsiteX341" fmla="*/ 1474870 w 2120417"/>
                  <a:gd name="connsiteY341" fmla="*/ 369370 h 1230867"/>
                  <a:gd name="connsiteX342" fmla="*/ 1485691 w 2120417"/>
                  <a:gd name="connsiteY342" fmla="*/ 363131 h 1230867"/>
                  <a:gd name="connsiteX343" fmla="*/ 1491444 w 2120417"/>
                  <a:gd name="connsiteY343" fmla="*/ 373123 h 1230867"/>
                  <a:gd name="connsiteX344" fmla="*/ 1480585 w 2120417"/>
                  <a:gd name="connsiteY344" fmla="*/ 379352 h 1230867"/>
                  <a:gd name="connsiteX345" fmla="*/ 1502274 w 2120417"/>
                  <a:gd name="connsiteY345" fmla="*/ 366817 h 1230867"/>
                  <a:gd name="connsiteX346" fmla="*/ 1496521 w 2120417"/>
                  <a:gd name="connsiteY346" fmla="*/ 356892 h 1230867"/>
                  <a:gd name="connsiteX347" fmla="*/ 1507389 w 2120417"/>
                  <a:gd name="connsiteY347" fmla="*/ 350606 h 1230867"/>
                  <a:gd name="connsiteX348" fmla="*/ 1513151 w 2120417"/>
                  <a:gd name="connsiteY348" fmla="*/ 360550 h 1230867"/>
                  <a:gd name="connsiteX349" fmla="*/ 1502274 w 2120417"/>
                  <a:gd name="connsiteY349" fmla="*/ 366817 h 1230867"/>
                  <a:gd name="connsiteX350" fmla="*/ 1523981 w 2120417"/>
                  <a:gd name="connsiteY350" fmla="*/ 354320 h 1230867"/>
                  <a:gd name="connsiteX351" fmla="*/ 1518257 w 2120417"/>
                  <a:gd name="connsiteY351" fmla="*/ 344348 h 1230867"/>
                  <a:gd name="connsiteX352" fmla="*/ 1529077 w 2120417"/>
                  <a:gd name="connsiteY352" fmla="*/ 338109 h 1230867"/>
                  <a:gd name="connsiteX353" fmla="*/ 1534830 w 2120417"/>
                  <a:gd name="connsiteY353" fmla="*/ 348062 h 1230867"/>
                  <a:gd name="connsiteX354" fmla="*/ 1523981 w 2120417"/>
                  <a:gd name="connsiteY354" fmla="*/ 354320 h 1230867"/>
                  <a:gd name="connsiteX355" fmla="*/ 1545670 w 2120417"/>
                  <a:gd name="connsiteY355" fmla="*/ 341786 h 1230867"/>
                  <a:gd name="connsiteX356" fmla="*/ 1539926 w 2120417"/>
                  <a:gd name="connsiteY356" fmla="*/ 331813 h 1230867"/>
                  <a:gd name="connsiteX357" fmla="*/ 1550756 w 2120417"/>
                  <a:gd name="connsiteY357" fmla="*/ 325545 h 1230867"/>
                  <a:gd name="connsiteX358" fmla="*/ 1556509 w 2120417"/>
                  <a:gd name="connsiteY358" fmla="*/ 335518 h 1230867"/>
                  <a:gd name="connsiteX359" fmla="*/ 1545670 w 2120417"/>
                  <a:gd name="connsiteY359" fmla="*/ 341786 h 1230867"/>
                  <a:gd name="connsiteX360" fmla="*/ 1567339 w 2120417"/>
                  <a:gd name="connsiteY360" fmla="*/ 329251 h 1230867"/>
                  <a:gd name="connsiteX361" fmla="*/ 1561586 w 2120417"/>
                  <a:gd name="connsiteY361" fmla="*/ 319325 h 1230867"/>
                  <a:gd name="connsiteX362" fmla="*/ 1572416 w 2120417"/>
                  <a:gd name="connsiteY362" fmla="*/ 313048 h 1230867"/>
                  <a:gd name="connsiteX363" fmla="*/ 1578188 w 2120417"/>
                  <a:gd name="connsiteY363" fmla="*/ 322983 h 1230867"/>
                  <a:gd name="connsiteX364" fmla="*/ 1567339 w 2120417"/>
                  <a:gd name="connsiteY364" fmla="*/ 329251 h 1230867"/>
                  <a:gd name="connsiteX365" fmla="*/ 1589037 w 2120417"/>
                  <a:gd name="connsiteY365" fmla="*/ 316744 h 1230867"/>
                  <a:gd name="connsiteX366" fmla="*/ 1583293 w 2120417"/>
                  <a:gd name="connsiteY366" fmla="*/ 306771 h 1230867"/>
                  <a:gd name="connsiteX367" fmla="*/ 1594133 w 2120417"/>
                  <a:gd name="connsiteY367" fmla="*/ 300523 h 1230867"/>
                  <a:gd name="connsiteX368" fmla="*/ 1599895 w 2120417"/>
                  <a:gd name="connsiteY368" fmla="*/ 310496 h 1230867"/>
                  <a:gd name="connsiteX369" fmla="*/ 1589037 w 2120417"/>
                  <a:gd name="connsiteY369" fmla="*/ 316744 h 1230867"/>
                  <a:gd name="connsiteX370" fmla="*/ 1610725 w 2120417"/>
                  <a:gd name="connsiteY370" fmla="*/ 304219 h 1230867"/>
                  <a:gd name="connsiteX371" fmla="*/ 1604963 w 2120417"/>
                  <a:gd name="connsiteY371" fmla="*/ 294284 h 1230867"/>
                  <a:gd name="connsiteX372" fmla="*/ 1615840 w 2120417"/>
                  <a:gd name="connsiteY372" fmla="*/ 288017 h 1230867"/>
                  <a:gd name="connsiteX373" fmla="*/ 1621593 w 2120417"/>
                  <a:gd name="connsiteY373" fmla="*/ 297923 h 1230867"/>
                  <a:gd name="connsiteX374" fmla="*/ 1610725 w 2120417"/>
                  <a:gd name="connsiteY374" fmla="*/ 304219 h 1230867"/>
                  <a:gd name="connsiteX375" fmla="*/ 1632404 w 2120417"/>
                  <a:gd name="connsiteY375" fmla="*/ 291694 h 1230867"/>
                  <a:gd name="connsiteX376" fmla="*/ 1626699 w 2120417"/>
                  <a:gd name="connsiteY376" fmla="*/ 281759 h 1230867"/>
                  <a:gd name="connsiteX377" fmla="*/ 1637538 w 2120417"/>
                  <a:gd name="connsiteY377" fmla="*/ 275463 h 1230867"/>
                  <a:gd name="connsiteX378" fmla="*/ 1643244 w 2120417"/>
                  <a:gd name="connsiteY378" fmla="*/ 285464 h 1230867"/>
                  <a:gd name="connsiteX379" fmla="*/ 1632404 w 2120417"/>
                  <a:gd name="connsiteY379" fmla="*/ 291694 h 1230867"/>
                  <a:gd name="connsiteX380" fmla="*/ 1654083 w 2120417"/>
                  <a:gd name="connsiteY380" fmla="*/ 279168 h 1230867"/>
                  <a:gd name="connsiteX381" fmla="*/ 1648378 w 2120417"/>
                  <a:gd name="connsiteY381" fmla="*/ 269205 h 1230867"/>
                  <a:gd name="connsiteX382" fmla="*/ 1659198 w 2120417"/>
                  <a:gd name="connsiteY382" fmla="*/ 262928 h 1230867"/>
                  <a:gd name="connsiteX383" fmla="*/ 1664951 w 2120417"/>
                  <a:gd name="connsiteY383" fmla="*/ 272910 h 1230867"/>
                  <a:gd name="connsiteX384" fmla="*/ 1654083 w 2120417"/>
                  <a:gd name="connsiteY384" fmla="*/ 279168 h 1230867"/>
                  <a:gd name="connsiteX385" fmla="*/ 1675829 w 2120417"/>
                  <a:gd name="connsiteY385" fmla="*/ 266652 h 1230867"/>
                  <a:gd name="connsiteX386" fmla="*/ 1670028 w 2120417"/>
                  <a:gd name="connsiteY386" fmla="*/ 256689 h 1230867"/>
                  <a:gd name="connsiteX387" fmla="*/ 1680877 w 2120417"/>
                  <a:gd name="connsiteY387" fmla="*/ 250441 h 1230867"/>
                  <a:gd name="connsiteX388" fmla="*/ 1686649 w 2120417"/>
                  <a:gd name="connsiteY388" fmla="*/ 260375 h 1230867"/>
                  <a:gd name="connsiteX389" fmla="*/ 1675829 w 2120417"/>
                  <a:gd name="connsiteY389" fmla="*/ 266652 h 1230867"/>
                  <a:gd name="connsiteX390" fmla="*/ 1697479 w 2120417"/>
                  <a:gd name="connsiteY390" fmla="*/ 254146 h 1230867"/>
                  <a:gd name="connsiteX391" fmla="*/ 1691755 w 2120417"/>
                  <a:gd name="connsiteY391" fmla="*/ 244164 h 1230867"/>
                  <a:gd name="connsiteX392" fmla="*/ 1702594 w 2120417"/>
                  <a:gd name="connsiteY392" fmla="*/ 237897 h 1230867"/>
                  <a:gd name="connsiteX393" fmla="*/ 1708328 w 2120417"/>
                  <a:gd name="connsiteY393" fmla="*/ 247869 h 1230867"/>
                  <a:gd name="connsiteX394" fmla="*/ 1697479 w 2120417"/>
                  <a:gd name="connsiteY394" fmla="*/ 254146 h 1230867"/>
                  <a:gd name="connsiteX395" fmla="*/ 1719186 w 2120417"/>
                  <a:gd name="connsiteY395" fmla="*/ 241602 h 1230867"/>
                  <a:gd name="connsiteX396" fmla="*/ 1713433 w 2120417"/>
                  <a:gd name="connsiteY396" fmla="*/ 231620 h 1230867"/>
                  <a:gd name="connsiteX397" fmla="*/ 1724273 w 2120417"/>
                  <a:gd name="connsiteY397" fmla="*/ 225400 h 1230867"/>
                  <a:gd name="connsiteX398" fmla="*/ 1730007 w 2120417"/>
                  <a:gd name="connsiteY398" fmla="*/ 235344 h 1230867"/>
                  <a:gd name="connsiteX399" fmla="*/ 1719186 w 2120417"/>
                  <a:gd name="connsiteY399" fmla="*/ 241602 h 1230867"/>
                  <a:gd name="connsiteX400" fmla="*/ 1740865 w 2120417"/>
                  <a:gd name="connsiteY400" fmla="*/ 229076 h 1230867"/>
                  <a:gd name="connsiteX401" fmla="*/ 1735093 w 2120417"/>
                  <a:gd name="connsiteY401" fmla="*/ 219170 h 1230867"/>
                  <a:gd name="connsiteX402" fmla="*/ 1745961 w 2120417"/>
                  <a:gd name="connsiteY402" fmla="*/ 212874 h 1230867"/>
                  <a:gd name="connsiteX403" fmla="*/ 1751724 w 2120417"/>
                  <a:gd name="connsiteY403" fmla="*/ 222799 h 1230867"/>
                  <a:gd name="connsiteX404" fmla="*/ 1740865 w 2120417"/>
                  <a:gd name="connsiteY404" fmla="*/ 229076 h 1230867"/>
                  <a:gd name="connsiteX405" fmla="*/ 1762535 w 2120417"/>
                  <a:gd name="connsiteY405" fmla="*/ 216561 h 1230867"/>
                  <a:gd name="connsiteX406" fmla="*/ 1756801 w 2120417"/>
                  <a:gd name="connsiteY406" fmla="*/ 206587 h 1230867"/>
                  <a:gd name="connsiteX407" fmla="*/ 1767640 w 2120417"/>
                  <a:gd name="connsiteY407" fmla="*/ 200330 h 1230867"/>
                  <a:gd name="connsiteX408" fmla="*/ 1773393 w 2120417"/>
                  <a:gd name="connsiteY408" fmla="*/ 210321 h 1230867"/>
                  <a:gd name="connsiteX409" fmla="*/ 1762535 w 2120417"/>
                  <a:gd name="connsiteY409" fmla="*/ 216561 h 1230867"/>
                  <a:gd name="connsiteX410" fmla="*/ 1784233 w 2120417"/>
                  <a:gd name="connsiteY410" fmla="*/ 204045 h 1230867"/>
                  <a:gd name="connsiteX411" fmla="*/ 1778480 w 2120417"/>
                  <a:gd name="connsiteY411" fmla="*/ 194110 h 1230867"/>
                  <a:gd name="connsiteX412" fmla="*/ 1789338 w 2120417"/>
                  <a:gd name="connsiteY412" fmla="*/ 187843 h 1230867"/>
                  <a:gd name="connsiteX413" fmla="*/ 1795091 w 2120417"/>
                  <a:gd name="connsiteY413" fmla="*/ 197748 h 1230867"/>
                  <a:gd name="connsiteX414" fmla="*/ 1784233 w 2120417"/>
                  <a:gd name="connsiteY414" fmla="*/ 204045 h 1230867"/>
                  <a:gd name="connsiteX415" fmla="*/ 1805950 w 2120417"/>
                  <a:gd name="connsiteY415" fmla="*/ 191528 h 1230867"/>
                  <a:gd name="connsiteX416" fmla="*/ 1800206 w 2120417"/>
                  <a:gd name="connsiteY416" fmla="*/ 181537 h 1230867"/>
                  <a:gd name="connsiteX417" fmla="*/ 1811026 w 2120417"/>
                  <a:gd name="connsiteY417" fmla="*/ 175298 h 1230867"/>
                  <a:gd name="connsiteX418" fmla="*/ 1816751 w 2120417"/>
                  <a:gd name="connsiteY418" fmla="*/ 185271 h 1230867"/>
                  <a:gd name="connsiteX419" fmla="*/ 1805950 w 2120417"/>
                  <a:gd name="connsiteY419" fmla="*/ 191528 h 1230867"/>
                  <a:gd name="connsiteX420" fmla="*/ 1827609 w 2120417"/>
                  <a:gd name="connsiteY420" fmla="*/ 179003 h 1230867"/>
                  <a:gd name="connsiteX421" fmla="*/ 1821857 w 2120417"/>
                  <a:gd name="connsiteY421" fmla="*/ 169021 h 1230867"/>
                  <a:gd name="connsiteX422" fmla="*/ 1832715 w 2120417"/>
                  <a:gd name="connsiteY422" fmla="*/ 162773 h 1230867"/>
                  <a:gd name="connsiteX423" fmla="*/ 1838458 w 2120417"/>
                  <a:gd name="connsiteY423" fmla="*/ 172745 h 1230867"/>
                  <a:gd name="connsiteX424" fmla="*/ 1827609 w 2120417"/>
                  <a:gd name="connsiteY424" fmla="*/ 179003 h 1230867"/>
                  <a:gd name="connsiteX425" fmla="*/ 1849327 w 2120417"/>
                  <a:gd name="connsiteY425" fmla="*/ 166468 h 1230867"/>
                  <a:gd name="connsiteX426" fmla="*/ 1843545 w 2120417"/>
                  <a:gd name="connsiteY426" fmla="*/ 156553 h 1230867"/>
                  <a:gd name="connsiteX427" fmla="*/ 1854394 w 2120417"/>
                  <a:gd name="connsiteY427" fmla="*/ 150257 h 1230867"/>
                  <a:gd name="connsiteX428" fmla="*/ 1860166 w 2120417"/>
                  <a:gd name="connsiteY428" fmla="*/ 160201 h 1230867"/>
                  <a:gd name="connsiteX429" fmla="*/ 1849327 w 2120417"/>
                  <a:gd name="connsiteY429" fmla="*/ 166468 h 1230867"/>
                  <a:gd name="connsiteX430" fmla="*/ 1870986 w 2120417"/>
                  <a:gd name="connsiteY430" fmla="*/ 153962 h 1230867"/>
                  <a:gd name="connsiteX431" fmla="*/ 1865233 w 2120417"/>
                  <a:gd name="connsiteY431" fmla="*/ 143961 h 1230867"/>
                  <a:gd name="connsiteX432" fmla="*/ 1876101 w 2120417"/>
                  <a:gd name="connsiteY432" fmla="*/ 137732 h 1230867"/>
                  <a:gd name="connsiteX433" fmla="*/ 1881845 w 2120417"/>
                  <a:gd name="connsiteY433" fmla="*/ 147723 h 1230867"/>
                  <a:gd name="connsiteX434" fmla="*/ 1870986 w 2120417"/>
                  <a:gd name="connsiteY434" fmla="*/ 153962 h 1230867"/>
                  <a:gd name="connsiteX435" fmla="*/ 1892685 w 2120417"/>
                  <a:gd name="connsiteY435" fmla="*/ 141427 h 1230867"/>
                  <a:gd name="connsiteX436" fmla="*/ 1886941 w 2120417"/>
                  <a:gd name="connsiteY436" fmla="*/ 131464 h 1230867"/>
                  <a:gd name="connsiteX437" fmla="*/ 1897771 w 2120417"/>
                  <a:gd name="connsiteY437" fmla="*/ 125196 h 1230867"/>
                  <a:gd name="connsiteX438" fmla="*/ 1903514 w 2120417"/>
                  <a:gd name="connsiteY438" fmla="*/ 135179 h 1230867"/>
                  <a:gd name="connsiteX439" fmla="*/ 1892685 w 2120417"/>
                  <a:gd name="connsiteY439" fmla="*/ 141427 h 1230867"/>
                  <a:gd name="connsiteX440" fmla="*/ 1914382 w 2120417"/>
                  <a:gd name="connsiteY440" fmla="*/ 128911 h 1230867"/>
                  <a:gd name="connsiteX441" fmla="*/ 1908620 w 2120417"/>
                  <a:gd name="connsiteY441" fmla="*/ 118958 h 1230867"/>
                  <a:gd name="connsiteX442" fmla="*/ 1919488 w 2120417"/>
                  <a:gd name="connsiteY442" fmla="*/ 112719 h 1230867"/>
                  <a:gd name="connsiteX443" fmla="*/ 1925212 w 2120417"/>
                  <a:gd name="connsiteY443" fmla="*/ 122672 h 1230867"/>
                  <a:gd name="connsiteX444" fmla="*/ 1914382 w 2120417"/>
                  <a:gd name="connsiteY444" fmla="*/ 128911 h 1230867"/>
                  <a:gd name="connsiteX445" fmla="*/ 1936052 w 2120417"/>
                  <a:gd name="connsiteY445" fmla="*/ 116395 h 1230867"/>
                  <a:gd name="connsiteX446" fmla="*/ 1930337 w 2120417"/>
                  <a:gd name="connsiteY446" fmla="*/ 106394 h 1230867"/>
                  <a:gd name="connsiteX447" fmla="*/ 1941157 w 2120417"/>
                  <a:gd name="connsiteY447" fmla="*/ 100156 h 1230867"/>
                  <a:gd name="connsiteX448" fmla="*/ 1946900 w 2120417"/>
                  <a:gd name="connsiteY448" fmla="*/ 110128 h 1230867"/>
                  <a:gd name="connsiteX449" fmla="*/ 1936052 w 2120417"/>
                  <a:gd name="connsiteY449" fmla="*/ 116395 h 1230867"/>
                  <a:gd name="connsiteX450" fmla="*/ 1957778 w 2120417"/>
                  <a:gd name="connsiteY450" fmla="*/ 103861 h 1230867"/>
                  <a:gd name="connsiteX451" fmla="*/ 1951997 w 2120417"/>
                  <a:gd name="connsiteY451" fmla="*/ 93926 h 1230867"/>
                  <a:gd name="connsiteX452" fmla="*/ 1962827 w 2120417"/>
                  <a:gd name="connsiteY452" fmla="*/ 87639 h 1230867"/>
                  <a:gd name="connsiteX453" fmla="*/ 1968627 w 2120417"/>
                  <a:gd name="connsiteY453" fmla="*/ 97593 h 1230867"/>
                  <a:gd name="connsiteX454" fmla="*/ 1957778 w 2120417"/>
                  <a:gd name="connsiteY454" fmla="*/ 103861 h 1230867"/>
                  <a:gd name="connsiteX455" fmla="*/ 1979429 w 2120417"/>
                  <a:gd name="connsiteY455" fmla="*/ 91354 h 1230867"/>
                  <a:gd name="connsiteX456" fmla="*/ 1973713 w 2120417"/>
                  <a:gd name="connsiteY456" fmla="*/ 81382 h 1230867"/>
                  <a:gd name="connsiteX457" fmla="*/ 1984534 w 2120417"/>
                  <a:gd name="connsiteY457" fmla="*/ 75124 h 1230867"/>
                  <a:gd name="connsiteX458" fmla="*/ 1990297 w 2120417"/>
                  <a:gd name="connsiteY458" fmla="*/ 85087 h 1230867"/>
                  <a:gd name="connsiteX459" fmla="*/ 1979429 w 2120417"/>
                  <a:gd name="connsiteY459" fmla="*/ 91354 h 1230867"/>
                  <a:gd name="connsiteX460" fmla="*/ 2001108 w 2120417"/>
                  <a:gd name="connsiteY460" fmla="*/ 78819 h 1230867"/>
                  <a:gd name="connsiteX461" fmla="*/ 1995354 w 2120417"/>
                  <a:gd name="connsiteY461" fmla="*/ 68837 h 1230867"/>
                  <a:gd name="connsiteX462" fmla="*/ 2006213 w 2120417"/>
                  <a:gd name="connsiteY462" fmla="*/ 62599 h 1230867"/>
                  <a:gd name="connsiteX463" fmla="*/ 2011956 w 2120417"/>
                  <a:gd name="connsiteY463" fmla="*/ 72580 h 1230867"/>
                  <a:gd name="connsiteX464" fmla="*/ 2001108 w 2120417"/>
                  <a:gd name="connsiteY464" fmla="*/ 78819 h 1230867"/>
                  <a:gd name="connsiteX465" fmla="*/ 2022824 w 2120417"/>
                  <a:gd name="connsiteY465" fmla="*/ 66275 h 1230867"/>
                  <a:gd name="connsiteX466" fmla="*/ 2017053 w 2120417"/>
                  <a:gd name="connsiteY466" fmla="*/ 56369 h 1230867"/>
                  <a:gd name="connsiteX467" fmla="*/ 2027911 w 2120417"/>
                  <a:gd name="connsiteY467" fmla="*/ 50082 h 1230867"/>
                  <a:gd name="connsiteX468" fmla="*/ 2033674 w 2120417"/>
                  <a:gd name="connsiteY468" fmla="*/ 60017 h 1230867"/>
                  <a:gd name="connsiteX469" fmla="*/ 2022824 w 2120417"/>
                  <a:gd name="connsiteY469" fmla="*/ 66275 h 1230867"/>
                  <a:gd name="connsiteX470" fmla="*/ 2044494 w 2120417"/>
                  <a:gd name="connsiteY470" fmla="*/ 53797 h 1230867"/>
                  <a:gd name="connsiteX471" fmla="*/ 2038779 w 2120417"/>
                  <a:gd name="connsiteY471" fmla="*/ 43805 h 1230867"/>
                  <a:gd name="connsiteX472" fmla="*/ 2049628 w 2120417"/>
                  <a:gd name="connsiteY472" fmla="*/ 37548 h 1230867"/>
                  <a:gd name="connsiteX473" fmla="*/ 2055353 w 2120417"/>
                  <a:gd name="connsiteY473" fmla="*/ 47510 h 1230867"/>
                  <a:gd name="connsiteX474" fmla="*/ 2044494 w 2120417"/>
                  <a:gd name="connsiteY474" fmla="*/ 53797 h 1230867"/>
                  <a:gd name="connsiteX475" fmla="*/ 2066192 w 2120417"/>
                  <a:gd name="connsiteY475" fmla="*/ 41234 h 1230867"/>
                  <a:gd name="connsiteX476" fmla="*/ 2060448 w 2120417"/>
                  <a:gd name="connsiteY476" fmla="*/ 31309 h 1230867"/>
                  <a:gd name="connsiteX477" fmla="*/ 2071250 w 2120417"/>
                  <a:gd name="connsiteY477" fmla="*/ 25041 h 1230867"/>
                  <a:gd name="connsiteX478" fmla="*/ 2077041 w 2120417"/>
                  <a:gd name="connsiteY478" fmla="*/ 34995 h 1230867"/>
                  <a:gd name="connsiteX479" fmla="*/ 2066192 w 2120417"/>
                  <a:gd name="connsiteY479" fmla="*/ 41234 h 1230867"/>
                  <a:gd name="connsiteX480" fmla="*/ 2087880 w 2120417"/>
                  <a:gd name="connsiteY480" fmla="*/ 28747 h 1230867"/>
                  <a:gd name="connsiteX481" fmla="*/ 2082136 w 2120417"/>
                  <a:gd name="connsiteY481" fmla="*/ 18783 h 1230867"/>
                  <a:gd name="connsiteX482" fmla="*/ 2092976 w 2120417"/>
                  <a:gd name="connsiteY482" fmla="*/ 12525 h 1230867"/>
                  <a:gd name="connsiteX483" fmla="*/ 2098710 w 2120417"/>
                  <a:gd name="connsiteY483" fmla="*/ 22479 h 1230867"/>
                  <a:gd name="connsiteX484" fmla="*/ 2087880 w 2120417"/>
                  <a:gd name="connsiteY484" fmla="*/ 28747 h 1230867"/>
                  <a:gd name="connsiteX485" fmla="*/ 2109559 w 2120417"/>
                  <a:gd name="connsiteY485" fmla="*/ 16211 h 1230867"/>
                  <a:gd name="connsiteX486" fmla="*/ 2103844 w 2120417"/>
                  <a:gd name="connsiteY486" fmla="*/ 6220 h 1230867"/>
                  <a:gd name="connsiteX487" fmla="*/ 2114665 w 2120417"/>
                  <a:gd name="connsiteY487" fmla="*/ 0 h 1230867"/>
                  <a:gd name="connsiteX488" fmla="*/ 2120418 w 2120417"/>
                  <a:gd name="connsiteY488" fmla="*/ 9934 h 1230867"/>
                  <a:gd name="connsiteX489" fmla="*/ 2109559 w 2120417"/>
                  <a:gd name="connsiteY489" fmla="*/ 16211 h 123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17" h="1230867">
                    <a:moveTo>
                      <a:pt x="5753" y="1230868"/>
                    </a:moveTo>
                    <a:lnTo>
                      <a:pt x="0" y="1220895"/>
                    </a:lnTo>
                    <a:lnTo>
                      <a:pt x="10859" y="1214638"/>
                    </a:lnTo>
                    <a:lnTo>
                      <a:pt x="16602" y="1224601"/>
                    </a:lnTo>
                    <a:lnTo>
                      <a:pt x="5753" y="1230868"/>
                    </a:lnTo>
                    <a:close/>
                    <a:moveTo>
                      <a:pt x="27461" y="1218362"/>
                    </a:moveTo>
                    <a:lnTo>
                      <a:pt x="21670" y="1208418"/>
                    </a:lnTo>
                    <a:lnTo>
                      <a:pt x="32528" y="1202131"/>
                    </a:lnTo>
                    <a:lnTo>
                      <a:pt x="38310" y="1212066"/>
                    </a:lnTo>
                    <a:lnTo>
                      <a:pt x="27461" y="1218362"/>
                    </a:lnTo>
                    <a:close/>
                    <a:moveTo>
                      <a:pt x="49130" y="1205827"/>
                    </a:moveTo>
                    <a:lnTo>
                      <a:pt x="43387" y="1195864"/>
                    </a:lnTo>
                    <a:lnTo>
                      <a:pt x="54235" y="1189606"/>
                    </a:lnTo>
                    <a:lnTo>
                      <a:pt x="59950" y="1199579"/>
                    </a:lnTo>
                    <a:lnTo>
                      <a:pt x="49130" y="1205827"/>
                    </a:lnTo>
                    <a:close/>
                    <a:moveTo>
                      <a:pt x="70809" y="1193302"/>
                    </a:moveTo>
                    <a:lnTo>
                      <a:pt x="65084" y="1183310"/>
                    </a:lnTo>
                    <a:lnTo>
                      <a:pt x="75924" y="1177071"/>
                    </a:lnTo>
                    <a:lnTo>
                      <a:pt x="81658" y="1187044"/>
                    </a:lnTo>
                    <a:lnTo>
                      <a:pt x="70809" y="1193302"/>
                    </a:lnTo>
                    <a:close/>
                    <a:moveTo>
                      <a:pt x="92516" y="1180786"/>
                    </a:moveTo>
                    <a:lnTo>
                      <a:pt x="86763" y="1170832"/>
                    </a:lnTo>
                    <a:lnTo>
                      <a:pt x="97612" y="1164555"/>
                    </a:lnTo>
                    <a:lnTo>
                      <a:pt x="103346" y="1174528"/>
                    </a:lnTo>
                    <a:lnTo>
                      <a:pt x="92516" y="1180786"/>
                    </a:lnTo>
                    <a:close/>
                    <a:moveTo>
                      <a:pt x="114205" y="1168260"/>
                    </a:moveTo>
                    <a:lnTo>
                      <a:pt x="108480" y="1158278"/>
                    </a:lnTo>
                    <a:lnTo>
                      <a:pt x="119301" y="1152020"/>
                    </a:lnTo>
                    <a:lnTo>
                      <a:pt x="125044" y="1162022"/>
                    </a:lnTo>
                    <a:lnTo>
                      <a:pt x="114205" y="1168260"/>
                    </a:lnTo>
                    <a:close/>
                    <a:moveTo>
                      <a:pt x="135893" y="1155735"/>
                    </a:moveTo>
                    <a:lnTo>
                      <a:pt x="130131" y="1145791"/>
                    </a:lnTo>
                    <a:lnTo>
                      <a:pt x="140951" y="1139514"/>
                    </a:lnTo>
                    <a:lnTo>
                      <a:pt x="146742" y="1149468"/>
                    </a:lnTo>
                    <a:lnTo>
                      <a:pt x="135893" y="1155735"/>
                    </a:lnTo>
                    <a:close/>
                    <a:moveTo>
                      <a:pt x="157553" y="1143200"/>
                    </a:moveTo>
                    <a:lnTo>
                      <a:pt x="151838" y="1133247"/>
                    </a:lnTo>
                    <a:lnTo>
                      <a:pt x="162668" y="1126979"/>
                    </a:lnTo>
                    <a:lnTo>
                      <a:pt x="168393" y="1136971"/>
                    </a:lnTo>
                    <a:lnTo>
                      <a:pt x="157553" y="1143200"/>
                    </a:lnTo>
                    <a:close/>
                    <a:moveTo>
                      <a:pt x="179261" y="1130675"/>
                    </a:moveTo>
                    <a:lnTo>
                      <a:pt x="173517" y="1120730"/>
                    </a:lnTo>
                    <a:lnTo>
                      <a:pt x="184356" y="1114463"/>
                    </a:lnTo>
                    <a:lnTo>
                      <a:pt x="190110" y="1124417"/>
                    </a:lnTo>
                    <a:lnTo>
                      <a:pt x="179261" y="1130675"/>
                    </a:lnTo>
                    <a:close/>
                    <a:moveTo>
                      <a:pt x="200959" y="1118149"/>
                    </a:moveTo>
                    <a:lnTo>
                      <a:pt x="195186" y="1108234"/>
                    </a:lnTo>
                    <a:lnTo>
                      <a:pt x="206045" y="1101957"/>
                    </a:lnTo>
                    <a:lnTo>
                      <a:pt x="211827" y="1111882"/>
                    </a:lnTo>
                    <a:lnTo>
                      <a:pt x="200959" y="1118149"/>
                    </a:lnTo>
                    <a:close/>
                    <a:moveTo>
                      <a:pt x="222638" y="1105662"/>
                    </a:moveTo>
                    <a:lnTo>
                      <a:pt x="216903" y="1095651"/>
                    </a:lnTo>
                    <a:lnTo>
                      <a:pt x="227743" y="1089422"/>
                    </a:lnTo>
                    <a:lnTo>
                      <a:pt x="233458" y="1099414"/>
                    </a:lnTo>
                    <a:lnTo>
                      <a:pt x="222638" y="1105662"/>
                    </a:lnTo>
                    <a:close/>
                    <a:moveTo>
                      <a:pt x="244355" y="1093146"/>
                    </a:moveTo>
                    <a:lnTo>
                      <a:pt x="238582" y="1083183"/>
                    </a:lnTo>
                    <a:lnTo>
                      <a:pt x="249422" y="1076925"/>
                    </a:lnTo>
                    <a:lnTo>
                      <a:pt x="255204" y="1086831"/>
                    </a:lnTo>
                    <a:lnTo>
                      <a:pt x="244355" y="1093146"/>
                    </a:lnTo>
                    <a:close/>
                    <a:moveTo>
                      <a:pt x="266014" y="1080621"/>
                    </a:moveTo>
                    <a:lnTo>
                      <a:pt x="260271" y="1070648"/>
                    </a:lnTo>
                    <a:lnTo>
                      <a:pt x="271120" y="1064390"/>
                    </a:lnTo>
                    <a:lnTo>
                      <a:pt x="276873" y="1074363"/>
                    </a:lnTo>
                    <a:lnTo>
                      <a:pt x="266014" y="1080621"/>
                    </a:lnTo>
                    <a:close/>
                    <a:moveTo>
                      <a:pt x="287703" y="1068058"/>
                    </a:moveTo>
                    <a:lnTo>
                      <a:pt x="281997" y="1058123"/>
                    </a:lnTo>
                    <a:lnTo>
                      <a:pt x="292808" y="1051846"/>
                    </a:lnTo>
                    <a:lnTo>
                      <a:pt x="298561" y="1061818"/>
                    </a:lnTo>
                    <a:lnTo>
                      <a:pt x="287703" y="1068058"/>
                    </a:lnTo>
                    <a:close/>
                    <a:moveTo>
                      <a:pt x="309429" y="1055551"/>
                    </a:moveTo>
                    <a:lnTo>
                      <a:pt x="303657" y="1045607"/>
                    </a:lnTo>
                    <a:lnTo>
                      <a:pt x="314458" y="1039320"/>
                    </a:lnTo>
                    <a:lnTo>
                      <a:pt x="320259" y="1049293"/>
                    </a:lnTo>
                    <a:lnTo>
                      <a:pt x="309429" y="1055551"/>
                    </a:lnTo>
                    <a:close/>
                    <a:moveTo>
                      <a:pt x="331089" y="1043035"/>
                    </a:moveTo>
                    <a:lnTo>
                      <a:pt x="325336" y="1033072"/>
                    </a:lnTo>
                    <a:lnTo>
                      <a:pt x="336185" y="1026814"/>
                    </a:lnTo>
                    <a:lnTo>
                      <a:pt x="341910" y="1036777"/>
                    </a:lnTo>
                    <a:lnTo>
                      <a:pt x="331089" y="1043035"/>
                    </a:lnTo>
                    <a:close/>
                    <a:moveTo>
                      <a:pt x="352768" y="1030519"/>
                    </a:moveTo>
                    <a:lnTo>
                      <a:pt x="347044" y="1020527"/>
                    </a:lnTo>
                    <a:lnTo>
                      <a:pt x="357864" y="1014298"/>
                    </a:lnTo>
                    <a:lnTo>
                      <a:pt x="363617" y="1024242"/>
                    </a:lnTo>
                    <a:lnTo>
                      <a:pt x="352768" y="1030519"/>
                    </a:lnTo>
                    <a:close/>
                    <a:moveTo>
                      <a:pt x="374504" y="1017975"/>
                    </a:moveTo>
                    <a:lnTo>
                      <a:pt x="368703" y="1008050"/>
                    </a:lnTo>
                    <a:lnTo>
                      <a:pt x="379543" y="1001782"/>
                    </a:lnTo>
                    <a:lnTo>
                      <a:pt x="385334" y="1011679"/>
                    </a:lnTo>
                    <a:lnTo>
                      <a:pt x="374504" y="1017975"/>
                    </a:lnTo>
                    <a:close/>
                    <a:moveTo>
                      <a:pt x="396183" y="1005468"/>
                    </a:moveTo>
                    <a:lnTo>
                      <a:pt x="390430" y="995496"/>
                    </a:lnTo>
                    <a:lnTo>
                      <a:pt x="401260" y="989238"/>
                    </a:lnTo>
                    <a:lnTo>
                      <a:pt x="406984" y="999220"/>
                    </a:lnTo>
                    <a:lnTo>
                      <a:pt x="396183" y="1005468"/>
                    </a:lnTo>
                    <a:close/>
                    <a:moveTo>
                      <a:pt x="417862" y="992943"/>
                    </a:moveTo>
                    <a:lnTo>
                      <a:pt x="412080" y="982989"/>
                    </a:lnTo>
                    <a:lnTo>
                      <a:pt x="422939" y="976732"/>
                    </a:lnTo>
                    <a:lnTo>
                      <a:pt x="428701" y="986676"/>
                    </a:lnTo>
                    <a:lnTo>
                      <a:pt x="417862" y="992943"/>
                    </a:lnTo>
                    <a:close/>
                    <a:moveTo>
                      <a:pt x="439531" y="980447"/>
                    </a:moveTo>
                    <a:lnTo>
                      <a:pt x="433788" y="970455"/>
                    </a:lnTo>
                    <a:lnTo>
                      <a:pt x="444637" y="964196"/>
                    </a:lnTo>
                    <a:lnTo>
                      <a:pt x="450390" y="974160"/>
                    </a:lnTo>
                    <a:lnTo>
                      <a:pt x="439531" y="980447"/>
                    </a:lnTo>
                    <a:close/>
                    <a:moveTo>
                      <a:pt x="461210" y="967902"/>
                    </a:moveTo>
                    <a:lnTo>
                      <a:pt x="455467" y="957919"/>
                    </a:lnTo>
                    <a:lnTo>
                      <a:pt x="466354" y="951709"/>
                    </a:lnTo>
                    <a:lnTo>
                      <a:pt x="472069" y="961634"/>
                    </a:lnTo>
                    <a:lnTo>
                      <a:pt x="461210" y="967902"/>
                    </a:lnTo>
                    <a:close/>
                    <a:moveTo>
                      <a:pt x="482956" y="955377"/>
                    </a:moveTo>
                    <a:lnTo>
                      <a:pt x="477155" y="945461"/>
                    </a:lnTo>
                    <a:lnTo>
                      <a:pt x="487966" y="939175"/>
                    </a:lnTo>
                    <a:lnTo>
                      <a:pt x="493767" y="949100"/>
                    </a:lnTo>
                    <a:lnTo>
                      <a:pt x="482956" y="955377"/>
                    </a:lnTo>
                    <a:close/>
                    <a:moveTo>
                      <a:pt x="504606" y="942851"/>
                    </a:moveTo>
                    <a:lnTo>
                      <a:pt x="498853" y="932888"/>
                    </a:lnTo>
                    <a:lnTo>
                      <a:pt x="509711" y="926630"/>
                    </a:lnTo>
                    <a:lnTo>
                      <a:pt x="515426" y="936603"/>
                    </a:lnTo>
                    <a:lnTo>
                      <a:pt x="504606" y="942851"/>
                    </a:lnTo>
                    <a:close/>
                    <a:moveTo>
                      <a:pt x="526256" y="930335"/>
                    </a:moveTo>
                    <a:lnTo>
                      <a:pt x="520532" y="920344"/>
                    </a:lnTo>
                    <a:lnTo>
                      <a:pt x="531371" y="914105"/>
                    </a:lnTo>
                    <a:lnTo>
                      <a:pt x="537125" y="924077"/>
                    </a:lnTo>
                    <a:lnTo>
                      <a:pt x="526256" y="930335"/>
                    </a:lnTo>
                    <a:close/>
                    <a:moveTo>
                      <a:pt x="547974" y="917820"/>
                    </a:moveTo>
                    <a:lnTo>
                      <a:pt x="542220" y="907856"/>
                    </a:lnTo>
                    <a:lnTo>
                      <a:pt x="553098" y="901598"/>
                    </a:lnTo>
                    <a:lnTo>
                      <a:pt x="558842" y="911580"/>
                    </a:lnTo>
                    <a:lnTo>
                      <a:pt x="547974" y="917820"/>
                    </a:lnTo>
                    <a:close/>
                    <a:moveTo>
                      <a:pt x="569662" y="905303"/>
                    </a:moveTo>
                    <a:lnTo>
                      <a:pt x="563937" y="895322"/>
                    </a:lnTo>
                    <a:lnTo>
                      <a:pt x="574758" y="889073"/>
                    </a:lnTo>
                    <a:lnTo>
                      <a:pt x="580511" y="899046"/>
                    </a:lnTo>
                    <a:lnTo>
                      <a:pt x="569662" y="905303"/>
                    </a:lnTo>
                    <a:close/>
                    <a:moveTo>
                      <a:pt x="591369" y="892750"/>
                    </a:moveTo>
                    <a:lnTo>
                      <a:pt x="585588" y="882825"/>
                    </a:lnTo>
                    <a:lnTo>
                      <a:pt x="596446" y="876548"/>
                    </a:lnTo>
                    <a:lnTo>
                      <a:pt x="602209" y="886473"/>
                    </a:lnTo>
                    <a:lnTo>
                      <a:pt x="591369" y="892750"/>
                    </a:lnTo>
                    <a:close/>
                    <a:moveTo>
                      <a:pt x="613048" y="880253"/>
                    </a:moveTo>
                    <a:lnTo>
                      <a:pt x="607295" y="870261"/>
                    </a:lnTo>
                    <a:lnTo>
                      <a:pt x="618154" y="864013"/>
                    </a:lnTo>
                    <a:lnTo>
                      <a:pt x="623907" y="874014"/>
                    </a:lnTo>
                    <a:lnTo>
                      <a:pt x="613048" y="880253"/>
                    </a:lnTo>
                    <a:close/>
                    <a:moveTo>
                      <a:pt x="634727" y="867718"/>
                    </a:moveTo>
                    <a:lnTo>
                      <a:pt x="628983" y="857745"/>
                    </a:lnTo>
                    <a:lnTo>
                      <a:pt x="639861" y="851488"/>
                    </a:lnTo>
                    <a:lnTo>
                      <a:pt x="645566" y="861450"/>
                    </a:lnTo>
                    <a:lnTo>
                      <a:pt x="634727" y="867718"/>
                    </a:lnTo>
                    <a:close/>
                    <a:moveTo>
                      <a:pt x="656463" y="855193"/>
                    </a:moveTo>
                    <a:lnTo>
                      <a:pt x="650672" y="845239"/>
                    </a:lnTo>
                    <a:lnTo>
                      <a:pt x="661511" y="838991"/>
                    </a:lnTo>
                    <a:lnTo>
                      <a:pt x="667265" y="848906"/>
                    </a:lnTo>
                    <a:lnTo>
                      <a:pt x="656463" y="855193"/>
                    </a:lnTo>
                    <a:close/>
                    <a:moveTo>
                      <a:pt x="678104" y="842686"/>
                    </a:moveTo>
                    <a:lnTo>
                      <a:pt x="672351" y="832714"/>
                    </a:lnTo>
                    <a:lnTo>
                      <a:pt x="683209" y="826465"/>
                    </a:lnTo>
                    <a:lnTo>
                      <a:pt x="688924" y="836428"/>
                    </a:lnTo>
                    <a:lnTo>
                      <a:pt x="678104" y="842686"/>
                    </a:lnTo>
                    <a:close/>
                    <a:moveTo>
                      <a:pt x="699811" y="830142"/>
                    </a:moveTo>
                    <a:lnTo>
                      <a:pt x="694030" y="820217"/>
                    </a:lnTo>
                    <a:lnTo>
                      <a:pt x="704898" y="813921"/>
                    </a:lnTo>
                    <a:lnTo>
                      <a:pt x="710651" y="823893"/>
                    </a:lnTo>
                    <a:lnTo>
                      <a:pt x="699811" y="830142"/>
                    </a:lnTo>
                    <a:close/>
                    <a:moveTo>
                      <a:pt x="721500" y="817655"/>
                    </a:moveTo>
                    <a:lnTo>
                      <a:pt x="715747" y="807682"/>
                    </a:lnTo>
                    <a:lnTo>
                      <a:pt x="726605" y="801414"/>
                    </a:lnTo>
                    <a:lnTo>
                      <a:pt x="732358" y="811387"/>
                    </a:lnTo>
                    <a:lnTo>
                      <a:pt x="721500" y="817655"/>
                    </a:lnTo>
                    <a:close/>
                    <a:moveTo>
                      <a:pt x="743169" y="805119"/>
                    </a:moveTo>
                    <a:lnTo>
                      <a:pt x="737445" y="795138"/>
                    </a:lnTo>
                    <a:lnTo>
                      <a:pt x="748303" y="788898"/>
                    </a:lnTo>
                    <a:lnTo>
                      <a:pt x="754047" y="798871"/>
                    </a:lnTo>
                    <a:lnTo>
                      <a:pt x="743169" y="805119"/>
                    </a:lnTo>
                    <a:close/>
                    <a:moveTo>
                      <a:pt x="764858" y="792585"/>
                    </a:moveTo>
                    <a:lnTo>
                      <a:pt x="759085" y="782660"/>
                    </a:lnTo>
                    <a:lnTo>
                      <a:pt x="769954" y="776364"/>
                    </a:lnTo>
                    <a:lnTo>
                      <a:pt x="775726" y="786317"/>
                    </a:lnTo>
                    <a:lnTo>
                      <a:pt x="764858" y="792585"/>
                    </a:lnTo>
                    <a:close/>
                    <a:moveTo>
                      <a:pt x="786546" y="780069"/>
                    </a:moveTo>
                    <a:lnTo>
                      <a:pt x="780812" y="770096"/>
                    </a:lnTo>
                    <a:lnTo>
                      <a:pt x="791671" y="763829"/>
                    </a:lnTo>
                    <a:lnTo>
                      <a:pt x="797405" y="773811"/>
                    </a:lnTo>
                    <a:lnTo>
                      <a:pt x="786546" y="780069"/>
                    </a:lnTo>
                    <a:close/>
                    <a:moveTo>
                      <a:pt x="808225" y="767534"/>
                    </a:moveTo>
                    <a:lnTo>
                      <a:pt x="802520" y="757552"/>
                    </a:lnTo>
                    <a:lnTo>
                      <a:pt x="813350" y="751313"/>
                    </a:lnTo>
                    <a:lnTo>
                      <a:pt x="819083" y="761324"/>
                    </a:lnTo>
                    <a:lnTo>
                      <a:pt x="808225" y="767534"/>
                    </a:lnTo>
                    <a:close/>
                    <a:moveTo>
                      <a:pt x="829951" y="754989"/>
                    </a:moveTo>
                    <a:lnTo>
                      <a:pt x="824199" y="745084"/>
                    </a:lnTo>
                    <a:lnTo>
                      <a:pt x="835009" y="738807"/>
                    </a:lnTo>
                    <a:lnTo>
                      <a:pt x="840820" y="748751"/>
                    </a:lnTo>
                    <a:lnTo>
                      <a:pt x="829951" y="754989"/>
                    </a:lnTo>
                    <a:close/>
                    <a:moveTo>
                      <a:pt x="851621" y="742522"/>
                    </a:moveTo>
                    <a:lnTo>
                      <a:pt x="845877" y="732511"/>
                    </a:lnTo>
                    <a:lnTo>
                      <a:pt x="856717" y="726272"/>
                    </a:lnTo>
                    <a:lnTo>
                      <a:pt x="862470" y="736235"/>
                    </a:lnTo>
                    <a:lnTo>
                      <a:pt x="851621" y="742522"/>
                    </a:lnTo>
                    <a:close/>
                    <a:moveTo>
                      <a:pt x="873309" y="729968"/>
                    </a:moveTo>
                    <a:lnTo>
                      <a:pt x="867547" y="720042"/>
                    </a:lnTo>
                    <a:lnTo>
                      <a:pt x="878405" y="713765"/>
                    </a:lnTo>
                    <a:lnTo>
                      <a:pt x="884177" y="723690"/>
                    </a:lnTo>
                    <a:lnTo>
                      <a:pt x="873309" y="729968"/>
                    </a:lnTo>
                    <a:close/>
                    <a:moveTo>
                      <a:pt x="894979" y="717461"/>
                    </a:moveTo>
                    <a:lnTo>
                      <a:pt x="889254" y="707479"/>
                    </a:lnTo>
                    <a:lnTo>
                      <a:pt x="900094" y="701230"/>
                    </a:lnTo>
                    <a:lnTo>
                      <a:pt x="905847" y="711222"/>
                    </a:lnTo>
                    <a:lnTo>
                      <a:pt x="894979" y="717461"/>
                    </a:lnTo>
                    <a:close/>
                    <a:moveTo>
                      <a:pt x="916667" y="704955"/>
                    </a:moveTo>
                    <a:lnTo>
                      <a:pt x="910962" y="694963"/>
                    </a:lnTo>
                    <a:lnTo>
                      <a:pt x="921811" y="688696"/>
                    </a:lnTo>
                    <a:lnTo>
                      <a:pt x="927526" y="698668"/>
                    </a:lnTo>
                    <a:lnTo>
                      <a:pt x="916667" y="704955"/>
                    </a:lnTo>
                    <a:close/>
                    <a:moveTo>
                      <a:pt x="938375" y="692401"/>
                    </a:moveTo>
                    <a:lnTo>
                      <a:pt x="932612" y="682466"/>
                    </a:lnTo>
                    <a:lnTo>
                      <a:pt x="943470" y="676170"/>
                    </a:lnTo>
                    <a:lnTo>
                      <a:pt x="949233" y="686115"/>
                    </a:lnTo>
                    <a:lnTo>
                      <a:pt x="938375" y="692401"/>
                    </a:lnTo>
                    <a:close/>
                    <a:moveTo>
                      <a:pt x="960044" y="679885"/>
                    </a:moveTo>
                    <a:lnTo>
                      <a:pt x="954319" y="669922"/>
                    </a:lnTo>
                    <a:lnTo>
                      <a:pt x="965159" y="663673"/>
                    </a:lnTo>
                    <a:lnTo>
                      <a:pt x="970912" y="673646"/>
                    </a:lnTo>
                    <a:lnTo>
                      <a:pt x="960044" y="679885"/>
                    </a:lnTo>
                    <a:close/>
                    <a:moveTo>
                      <a:pt x="981761" y="667369"/>
                    </a:moveTo>
                    <a:lnTo>
                      <a:pt x="976017" y="657368"/>
                    </a:lnTo>
                    <a:lnTo>
                      <a:pt x="986876" y="651129"/>
                    </a:lnTo>
                    <a:lnTo>
                      <a:pt x="992600" y="661111"/>
                    </a:lnTo>
                    <a:lnTo>
                      <a:pt x="981761" y="667369"/>
                    </a:lnTo>
                    <a:close/>
                    <a:moveTo>
                      <a:pt x="1003440" y="654863"/>
                    </a:moveTo>
                    <a:lnTo>
                      <a:pt x="997696" y="644861"/>
                    </a:lnTo>
                    <a:lnTo>
                      <a:pt x="1008536" y="638632"/>
                    </a:lnTo>
                    <a:lnTo>
                      <a:pt x="1014289" y="648615"/>
                    </a:lnTo>
                    <a:lnTo>
                      <a:pt x="1003440" y="654863"/>
                    </a:lnTo>
                    <a:close/>
                    <a:moveTo>
                      <a:pt x="1025119" y="642338"/>
                    </a:moveTo>
                    <a:lnTo>
                      <a:pt x="1019375" y="632346"/>
                    </a:lnTo>
                    <a:lnTo>
                      <a:pt x="1030234" y="626107"/>
                    </a:lnTo>
                    <a:lnTo>
                      <a:pt x="1035987" y="636051"/>
                    </a:lnTo>
                    <a:lnTo>
                      <a:pt x="1025119" y="642338"/>
                    </a:lnTo>
                    <a:close/>
                    <a:moveTo>
                      <a:pt x="1046836" y="629793"/>
                    </a:moveTo>
                    <a:lnTo>
                      <a:pt x="1041073" y="619858"/>
                    </a:lnTo>
                    <a:lnTo>
                      <a:pt x="1051922" y="613581"/>
                    </a:lnTo>
                    <a:lnTo>
                      <a:pt x="1057675" y="623525"/>
                    </a:lnTo>
                    <a:lnTo>
                      <a:pt x="1046836" y="629793"/>
                    </a:lnTo>
                    <a:close/>
                    <a:moveTo>
                      <a:pt x="1068486" y="617296"/>
                    </a:moveTo>
                    <a:lnTo>
                      <a:pt x="1062742" y="607323"/>
                    </a:lnTo>
                    <a:lnTo>
                      <a:pt x="1073611" y="601046"/>
                    </a:lnTo>
                    <a:lnTo>
                      <a:pt x="1079364" y="611019"/>
                    </a:lnTo>
                    <a:lnTo>
                      <a:pt x="1068486" y="617296"/>
                    </a:lnTo>
                    <a:close/>
                    <a:moveTo>
                      <a:pt x="1090175" y="604742"/>
                    </a:moveTo>
                    <a:lnTo>
                      <a:pt x="1084479" y="594770"/>
                    </a:lnTo>
                    <a:lnTo>
                      <a:pt x="1095318" y="588530"/>
                    </a:lnTo>
                    <a:lnTo>
                      <a:pt x="1101071" y="598504"/>
                    </a:lnTo>
                    <a:lnTo>
                      <a:pt x="1090175" y="604742"/>
                    </a:lnTo>
                    <a:close/>
                    <a:moveTo>
                      <a:pt x="1111901" y="592236"/>
                    </a:moveTo>
                    <a:lnTo>
                      <a:pt x="1106119" y="582283"/>
                    </a:lnTo>
                    <a:lnTo>
                      <a:pt x="1116978" y="576024"/>
                    </a:lnTo>
                    <a:lnTo>
                      <a:pt x="1122741" y="585959"/>
                    </a:lnTo>
                    <a:lnTo>
                      <a:pt x="1111901" y="592236"/>
                    </a:lnTo>
                    <a:close/>
                    <a:moveTo>
                      <a:pt x="1133570" y="579711"/>
                    </a:moveTo>
                    <a:lnTo>
                      <a:pt x="1127817" y="569747"/>
                    </a:lnTo>
                    <a:lnTo>
                      <a:pt x="1138676" y="563489"/>
                    </a:lnTo>
                    <a:lnTo>
                      <a:pt x="1144419" y="573471"/>
                    </a:lnTo>
                    <a:lnTo>
                      <a:pt x="1133570" y="579711"/>
                    </a:lnTo>
                    <a:close/>
                    <a:moveTo>
                      <a:pt x="1155278" y="567185"/>
                    </a:moveTo>
                    <a:lnTo>
                      <a:pt x="1149515" y="557250"/>
                    </a:lnTo>
                    <a:lnTo>
                      <a:pt x="1160364" y="550993"/>
                    </a:lnTo>
                    <a:lnTo>
                      <a:pt x="1166136" y="560899"/>
                    </a:lnTo>
                    <a:lnTo>
                      <a:pt x="1155278" y="567185"/>
                    </a:lnTo>
                    <a:close/>
                    <a:moveTo>
                      <a:pt x="1176957" y="554679"/>
                    </a:moveTo>
                    <a:lnTo>
                      <a:pt x="1171223" y="544687"/>
                    </a:lnTo>
                    <a:lnTo>
                      <a:pt x="1182062" y="538448"/>
                    </a:lnTo>
                    <a:lnTo>
                      <a:pt x="1187806" y="548450"/>
                    </a:lnTo>
                    <a:lnTo>
                      <a:pt x="1176957" y="554679"/>
                    </a:lnTo>
                    <a:close/>
                    <a:moveTo>
                      <a:pt x="1198636" y="542144"/>
                    </a:moveTo>
                    <a:lnTo>
                      <a:pt x="1192873" y="532162"/>
                    </a:lnTo>
                    <a:lnTo>
                      <a:pt x="1203741" y="525913"/>
                    </a:lnTo>
                    <a:lnTo>
                      <a:pt x="1209494" y="535905"/>
                    </a:lnTo>
                    <a:lnTo>
                      <a:pt x="1198636" y="542144"/>
                    </a:lnTo>
                    <a:close/>
                    <a:moveTo>
                      <a:pt x="1220343" y="529609"/>
                    </a:moveTo>
                    <a:lnTo>
                      <a:pt x="1214561" y="519684"/>
                    </a:lnTo>
                    <a:lnTo>
                      <a:pt x="1225439" y="513407"/>
                    </a:lnTo>
                    <a:lnTo>
                      <a:pt x="1231192" y="523332"/>
                    </a:lnTo>
                    <a:lnTo>
                      <a:pt x="1220343" y="529609"/>
                    </a:lnTo>
                    <a:close/>
                    <a:moveTo>
                      <a:pt x="1242013" y="517093"/>
                    </a:moveTo>
                    <a:lnTo>
                      <a:pt x="1236259" y="507130"/>
                    </a:lnTo>
                    <a:lnTo>
                      <a:pt x="1247137" y="500891"/>
                    </a:lnTo>
                    <a:lnTo>
                      <a:pt x="1252871" y="510835"/>
                    </a:lnTo>
                    <a:lnTo>
                      <a:pt x="1242013" y="517093"/>
                    </a:lnTo>
                    <a:close/>
                    <a:moveTo>
                      <a:pt x="1263710" y="504577"/>
                    </a:moveTo>
                    <a:lnTo>
                      <a:pt x="1257957" y="494614"/>
                    </a:lnTo>
                    <a:lnTo>
                      <a:pt x="1268816" y="488356"/>
                    </a:lnTo>
                    <a:lnTo>
                      <a:pt x="1274550" y="498310"/>
                    </a:lnTo>
                    <a:lnTo>
                      <a:pt x="1263710" y="504577"/>
                    </a:lnTo>
                    <a:close/>
                    <a:moveTo>
                      <a:pt x="1285427" y="492052"/>
                    </a:moveTo>
                    <a:lnTo>
                      <a:pt x="1279655" y="482098"/>
                    </a:lnTo>
                    <a:lnTo>
                      <a:pt x="1290485" y="475840"/>
                    </a:lnTo>
                    <a:lnTo>
                      <a:pt x="1296267" y="485794"/>
                    </a:lnTo>
                    <a:lnTo>
                      <a:pt x="1285427" y="492052"/>
                    </a:lnTo>
                    <a:close/>
                    <a:moveTo>
                      <a:pt x="1307078" y="479536"/>
                    </a:moveTo>
                    <a:lnTo>
                      <a:pt x="1301325" y="469563"/>
                    </a:lnTo>
                    <a:lnTo>
                      <a:pt x="1312202" y="463315"/>
                    </a:lnTo>
                    <a:lnTo>
                      <a:pt x="1317946" y="473287"/>
                    </a:lnTo>
                    <a:lnTo>
                      <a:pt x="1307078" y="479536"/>
                    </a:lnTo>
                    <a:close/>
                    <a:moveTo>
                      <a:pt x="1328785" y="467001"/>
                    </a:moveTo>
                    <a:lnTo>
                      <a:pt x="1323004" y="457076"/>
                    </a:lnTo>
                    <a:lnTo>
                      <a:pt x="1333872" y="450809"/>
                    </a:lnTo>
                    <a:lnTo>
                      <a:pt x="1339634" y="460724"/>
                    </a:lnTo>
                    <a:lnTo>
                      <a:pt x="1328785" y="467001"/>
                    </a:lnTo>
                    <a:close/>
                    <a:moveTo>
                      <a:pt x="1350464" y="454495"/>
                    </a:moveTo>
                    <a:lnTo>
                      <a:pt x="1344740" y="444541"/>
                    </a:lnTo>
                    <a:lnTo>
                      <a:pt x="1355579" y="438274"/>
                    </a:lnTo>
                    <a:lnTo>
                      <a:pt x="1361323" y="448237"/>
                    </a:lnTo>
                    <a:lnTo>
                      <a:pt x="1350464" y="454495"/>
                    </a:lnTo>
                    <a:close/>
                    <a:moveTo>
                      <a:pt x="1372172" y="441970"/>
                    </a:moveTo>
                    <a:lnTo>
                      <a:pt x="1366419" y="431987"/>
                    </a:lnTo>
                    <a:lnTo>
                      <a:pt x="1377239" y="425729"/>
                    </a:lnTo>
                    <a:lnTo>
                      <a:pt x="1382992" y="435721"/>
                    </a:lnTo>
                    <a:lnTo>
                      <a:pt x="1372172" y="441970"/>
                    </a:lnTo>
                    <a:close/>
                    <a:moveTo>
                      <a:pt x="1393841" y="429444"/>
                    </a:moveTo>
                    <a:lnTo>
                      <a:pt x="1388050" y="419500"/>
                    </a:lnTo>
                    <a:lnTo>
                      <a:pt x="1398927" y="413242"/>
                    </a:lnTo>
                    <a:lnTo>
                      <a:pt x="1404699" y="423157"/>
                    </a:lnTo>
                    <a:lnTo>
                      <a:pt x="1393841" y="429444"/>
                    </a:lnTo>
                    <a:close/>
                    <a:moveTo>
                      <a:pt x="1415530" y="416900"/>
                    </a:moveTo>
                    <a:lnTo>
                      <a:pt x="1409777" y="406965"/>
                    </a:lnTo>
                    <a:lnTo>
                      <a:pt x="1420625" y="400698"/>
                    </a:lnTo>
                    <a:lnTo>
                      <a:pt x="1426369" y="410651"/>
                    </a:lnTo>
                    <a:lnTo>
                      <a:pt x="1415530" y="416900"/>
                    </a:lnTo>
                    <a:close/>
                    <a:moveTo>
                      <a:pt x="1437227" y="404393"/>
                    </a:moveTo>
                    <a:lnTo>
                      <a:pt x="1431474" y="394421"/>
                    </a:lnTo>
                    <a:lnTo>
                      <a:pt x="1442342" y="388172"/>
                    </a:lnTo>
                    <a:lnTo>
                      <a:pt x="1448048" y="398136"/>
                    </a:lnTo>
                    <a:lnTo>
                      <a:pt x="1437227" y="404393"/>
                    </a:lnTo>
                    <a:close/>
                    <a:moveTo>
                      <a:pt x="1458897" y="391896"/>
                    </a:moveTo>
                    <a:lnTo>
                      <a:pt x="1453172" y="381914"/>
                    </a:lnTo>
                    <a:lnTo>
                      <a:pt x="1463964" y="375656"/>
                    </a:lnTo>
                    <a:lnTo>
                      <a:pt x="1469717" y="385629"/>
                    </a:lnTo>
                    <a:lnTo>
                      <a:pt x="1458897" y="391896"/>
                    </a:lnTo>
                    <a:close/>
                    <a:moveTo>
                      <a:pt x="1480585" y="379352"/>
                    </a:moveTo>
                    <a:lnTo>
                      <a:pt x="1474870" y="369370"/>
                    </a:lnTo>
                    <a:lnTo>
                      <a:pt x="1485691" y="363131"/>
                    </a:lnTo>
                    <a:lnTo>
                      <a:pt x="1491444" y="373123"/>
                    </a:lnTo>
                    <a:lnTo>
                      <a:pt x="1480585" y="379352"/>
                    </a:lnTo>
                    <a:close/>
                    <a:moveTo>
                      <a:pt x="1502274" y="366817"/>
                    </a:moveTo>
                    <a:lnTo>
                      <a:pt x="1496521" y="356892"/>
                    </a:lnTo>
                    <a:lnTo>
                      <a:pt x="1507389" y="350606"/>
                    </a:lnTo>
                    <a:lnTo>
                      <a:pt x="1513151" y="360550"/>
                    </a:lnTo>
                    <a:lnTo>
                      <a:pt x="1502274" y="366817"/>
                    </a:lnTo>
                    <a:close/>
                    <a:moveTo>
                      <a:pt x="1523981" y="354320"/>
                    </a:moveTo>
                    <a:lnTo>
                      <a:pt x="1518257" y="344348"/>
                    </a:lnTo>
                    <a:lnTo>
                      <a:pt x="1529077" y="338109"/>
                    </a:lnTo>
                    <a:lnTo>
                      <a:pt x="1534830" y="348062"/>
                    </a:lnTo>
                    <a:lnTo>
                      <a:pt x="1523981" y="354320"/>
                    </a:lnTo>
                    <a:close/>
                    <a:moveTo>
                      <a:pt x="1545670" y="341786"/>
                    </a:moveTo>
                    <a:lnTo>
                      <a:pt x="1539926" y="331813"/>
                    </a:lnTo>
                    <a:lnTo>
                      <a:pt x="1550756" y="325545"/>
                    </a:lnTo>
                    <a:lnTo>
                      <a:pt x="1556509" y="335518"/>
                    </a:lnTo>
                    <a:lnTo>
                      <a:pt x="1545670" y="341786"/>
                    </a:lnTo>
                    <a:close/>
                    <a:moveTo>
                      <a:pt x="1567339" y="329251"/>
                    </a:moveTo>
                    <a:lnTo>
                      <a:pt x="1561586" y="319325"/>
                    </a:lnTo>
                    <a:lnTo>
                      <a:pt x="1572416" y="313048"/>
                    </a:lnTo>
                    <a:lnTo>
                      <a:pt x="1578188" y="322983"/>
                    </a:lnTo>
                    <a:lnTo>
                      <a:pt x="1567339" y="329251"/>
                    </a:lnTo>
                    <a:close/>
                    <a:moveTo>
                      <a:pt x="1589037" y="316744"/>
                    </a:moveTo>
                    <a:lnTo>
                      <a:pt x="1583293" y="306771"/>
                    </a:lnTo>
                    <a:lnTo>
                      <a:pt x="1594133" y="300523"/>
                    </a:lnTo>
                    <a:lnTo>
                      <a:pt x="1599895" y="310496"/>
                    </a:lnTo>
                    <a:lnTo>
                      <a:pt x="1589037" y="316744"/>
                    </a:lnTo>
                    <a:close/>
                    <a:moveTo>
                      <a:pt x="1610725" y="304219"/>
                    </a:moveTo>
                    <a:lnTo>
                      <a:pt x="1604963" y="294284"/>
                    </a:lnTo>
                    <a:lnTo>
                      <a:pt x="1615840" y="288017"/>
                    </a:lnTo>
                    <a:lnTo>
                      <a:pt x="1621593" y="297923"/>
                    </a:lnTo>
                    <a:lnTo>
                      <a:pt x="1610725" y="304219"/>
                    </a:lnTo>
                    <a:close/>
                    <a:moveTo>
                      <a:pt x="1632404" y="291694"/>
                    </a:moveTo>
                    <a:lnTo>
                      <a:pt x="1626699" y="281759"/>
                    </a:lnTo>
                    <a:lnTo>
                      <a:pt x="1637538" y="275463"/>
                    </a:lnTo>
                    <a:lnTo>
                      <a:pt x="1643244" y="285464"/>
                    </a:lnTo>
                    <a:lnTo>
                      <a:pt x="1632404" y="291694"/>
                    </a:lnTo>
                    <a:close/>
                    <a:moveTo>
                      <a:pt x="1654083" y="279168"/>
                    </a:moveTo>
                    <a:lnTo>
                      <a:pt x="1648378" y="269205"/>
                    </a:lnTo>
                    <a:lnTo>
                      <a:pt x="1659198" y="262928"/>
                    </a:lnTo>
                    <a:lnTo>
                      <a:pt x="1664951" y="272910"/>
                    </a:lnTo>
                    <a:lnTo>
                      <a:pt x="1654083" y="279168"/>
                    </a:lnTo>
                    <a:close/>
                    <a:moveTo>
                      <a:pt x="1675829" y="266652"/>
                    </a:moveTo>
                    <a:lnTo>
                      <a:pt x="1670028" y="256689"/>
                    </a:lnTo>
                    <a:lnTo>
                      <a:pt x="1680877" y="250441"/>
                    </a:lnTo>
                    <a:lnTo>
                      <a:pt x="1686649" y="260375"/>
                    </a:lnTo>
                    <a:lnTo>
                      <a:pt x="1675829" y="266652"/>
                    </a:lnTo>
                    <a:close/>
                    <a:moveTo>
                      <a:pt x="1697479" y="254146"/>
                    </a:moveTo>
                    <a:lnTo>
                      <a:pt x="1691755" y="244164"/>
                    </a:lnTo>
                    <a:lnTo>
                      <a:pt x="1702594" y="237897"/>
                    </a:lnTo>
                    <a:lnTo>
                      <a:pt x="1708328" y="247869"/>
                    </a:lnTo>
                    <a:lnTo>
                      <a:pt x="1697479" y="254146"/>
                    </a:lnTo>
                    <a:close/>
                    <a:moveTo>
                      <a:pt x="1719186" y="241602"/>
                    </a:moveTo>
                    <a:lnTo>
                      <a:pt x="1713433" y="231620"/>
                    </a:lnTo>
                    <a:lnTo>
                      <a:pt x="1724273" y="225400"/>
                    </a:lnTo>
                    <a:lnTo>
                      <a:pt x="1730007" y="235344"/>
                    </a:lnTo>
                    <a:lnTo>
                      <a:pt x="1719186" y="241602"/>
                    </a:lnTo>
                    <a:close/>
                    <a:moveTo>
                      <a:pt x="1740865" y="229076"/>
                    </a:moveTo>
                    <a:lnTo>
                      <a:pt x="1735093" y="219170"/>
                    </a:lnTo>
                    <a:lnTo>
                      <a:pt x="1745961" y="212874"/>
                    </a:lnTo>
                    <a:lnTo>
                      <a:pt x="1751724" y="222799"/>
                    </a:lnTo>
                    <a:lnTo>
                      <a:pt x="1740865" y="229076"/>
                    </a:lnTo>
                    <a:close/>
                    <a:moveTo>
                      <a:pt x="1762535" y="216561"/>
                    </a:moveTo>
                    <a:lnTo>
                      <a:pt x="1756801" y="206587"/>
                    </a:lnTo>
                    <a:lnTo>
                      <a:pt x="1767640" y="200330"/>
                    </a:lnTo>
                    <a:lnTo>
                      <a:pt x="1773393" y="210321"/>
                    </a:lnTo>
                    <a:lnTo>
                      <a:pt x="1762535" y="216561"/>
                    </a:lnTo>
                    <a:close/>
                    <a:moveTo>
                      <a:pt x="1784233" y="204045"/>
                    </a:moveTo>
                    <a:lnTo>
                      <a:pt x="1778480" y="194110"/>
                    </a:lnTo>
                    <a:lnTo>
                      <a:pt x="1789338" y="187843"/>
                    </a:lnTo>
                    <a:lnTo>
                      <a:pt x="1795091" y="197748"/>
                    </a:lnTo>
                    <a:lnTo>
                      <a:pt x="1784233" y="204045"/>
                    </a:lnTo>
                    <a:close/>
                    <a:moveTo>
                      <a:pt x="1805950" y="191528"/>
                    </a:moveTo>
                    <a:lnTo>
                      <a:pt x="1800206" y="181537"/>
                    </a:lnTo>
                    <a:lnTo>
                      <a:pt x="1811026" y="175298"/>
                    </a:lnTo>
                    <a:lnTo>
                      <a:pt x="1816751" y="185271"/>
                    </a:lnTo>
                    <a:lnTo>
                      <a:pt x="1805950" y="191528"/>
                    </a:lnTo>
                    <a:close/>
                    <a:moveTo>
                      <a:pt x="1827609" y="179003"/>
                    </a:moveTo>
                    <a:lnTo>
                      <a:pt x="1821857" y="169021"/>
                    </a:lnTo>
                    <a:lnTo>
                      <a:pt x="1832715" y="162773"/>
                    </a:lnTo>
                    <a:lnTo>
                      <a:pt x="1838458" y="172745"/>
                    </a:lnTo>
                    <a:lnTo>
                      <a:pt x="1827609" y="179003"/>
                    </a:lnTo>
                    <a:close/>
                    <a:moveTo>
                      <a:pt x="1849327" y="166468"/>
                    </a:moveTo>
                    <a:lnTo>
                      <a:pt x="1843545" y="156553"/>
                    </a:lnTo>
                    <a:lnTo>
                      <a:pt x="1854394" y="150257"/>
                    </a:lnTo>
                    <a:lnTo>
                      <a:pt x="1860166" y="160201"/>
                    </a:lnTo>
                    <a:lnTo>
                      <a:pt x="1849327" y="166468"/>
                    </a:lnTo>
                    <a:close/>
                    <a:moveTo>
                      <a:pt x="1870986" y="153962"/>
                    </a:moveTo>
                    <a:lnTo>
                      <a:pt x="1865233" y="143961"/>
                    </a:lnTo>
                    <a:lnTo>
                      <a:pt x="1876101" y="137732"/>
                    </a:lnTo>
                    <a:lnTo>
                      <a:pt x="1881845" y="147723"/>
                    </a:lnTo>
                    <a:lnTo>
                      <a:pt x="1870986" y="153962"/>
                    </a:lnTo>
                    <a:close/>
                    <a:moveTo>
                      <a:pt x="1892685" y="141427"/>
                    </a:moveTo>
                    <a:lnTo>
                      <a:pt x="1886941" y="131464"/>
                    </a:lnTo>
                    <a:lnTo>
                      <a:pt x="1897771" y="125196"/>
                    </a:lnTo>
                    <a:lnTo>
                      <a:pt x="1903514" y="135179"/>
                    </a:lnTo>
                    <a:lnTo>
                      <a:pt x="1892685" y="141427"/>
                    </a:lnTo>
                    <a:close/>
                    <a:moveTo>
                      <a:pt x="1914382" y="128911"/>
                    </a:moveTo>
                    <a:lnTo>
                      <a:pt x="1908620" y="118958"/>
                    </a:lnTo>
                    <a:lnTo>
                      <a:pt x="1919488" y="112719"/>
                    </a:lnTo>
                    <a:lnTo>
                      <a:pt x="1925212" y="122672"/>
                    </a:lnTo>
                    <a:lnTo>
                      <a:pt x="1914382" y="128911"/>
                    </a:lnTo>
                    <a:close/>
                    <a:moveTo>
                      <a:pt x="1936052" y="116395"/>
                    </a:moveTo>
                    <a:lnTo>
                      <a:pt x="1930337" y="106394"/>
                    </a:lnTo>
                    <a:lnTo>
                      <a:pt x="1941157" y="100156"/>
                    </a:lnTo>
                    <a:lnTo>
                      <a:pt x="1946900" y="110128"/>
                    </a:lnTo>
                    <a:lnTo>
                      <a:pt x="1936052" y="116395"/>
                    </a:lnTo>
                    <a:close/>
                    <a:moveTo>
                      <a:pt x="1957778" y="103861"/>
                    </a:moveTo>
                    <a:lnTo>
                      <a:pt x="1951997" y="93926"/>
                    </a:lnTo>
                    <a:lnTo>
                      <a:pt x="1962827" y="87639"/>
                    </a:lnTo>
                    <a:lnTo>
                      <a:pt x="1968627" y="97593"/>
                    </a:lnTo>
                    <a:lnTo>
                      <a:pt x="1957778" y="103861"/>
                    </a:lnTo>
                    <a:close/>
                    <a:moveTo>
                      <a:pt x="1979429" y="91354"/>
                    </a:moveTo>
                    <a:lnTo>
                      <a:pt x="1973713" y="81382"/>
                    </a:lnTo>
                    <a:lnTo>
                      <a:pt x="1984534" y="75124"/>
                    </a:lnTo>
                    <a:lnTo>
                      <a:pt x="1990297" y="85087"/>
                    </a:lnTo>
                    <a:lnTo>
                      <a:pt x="1979429" y="91354"/>
                    </a:lnTo>
                    <a:close/>
                    <a:moveTo>
                      <a:pt x="2001108" y="78819"/>
                    </a:moveTo>
                    <a:lnTo>
                      <a:pt x="1995354" y="68837"/>
                    </a:lnTo>
                    <a:lnTo>
                      <a:pt x="2006213" y="62599"/>
                    </a:lnTo>
                    <a:lnTo>
                      <a:pt x="2011956" y="72580"/>
                    </a:lnTo>
                    <a:lnTo>
                      <a:pt x="2001108" y="78819"/>
                    </a:lnTo>
                    <a:close/>
                    <a:moveTo>
                      <a:pt x="2022824" y="66275"/>
                    </a:moveTo>
                    <a:lnTo>
                      <a:pt x="2017053" y="56369"/>
                    </a:lnTo>
                    <a:lnTo>
                      <a:pt x="2027911" y="50082"/>
                    </a:lnTo>
                    <a:lnTo>
                      <a:pt x="2033674" y="60017"/>
                    </a:lnTo>
                    <a:lnTo>
                      <a:pt x="2022824" y="66275"/>
                    </a:lnTo>
                    <a:close/>
                    <a:moveTo>
                      <a:pt x="2044494" y="53797"/>
                    </a:moveTo>
                    <a:lnTo>
                      <a:pt x="2038779" y="43805"/>
                    </a:lnTo>
                    <a:lnTo>
                      <a:pt x="2049628" y="37548"/>
                    </a:lnTo>
                    <a:lnTo>
                      <a:pt x="2055353" y="47510"/>
                    </a:lnTo>
                    <a:lnTo>
                      <a:pt x="2044494" y="53797"/>
                    </a:lnTo>
                    <a:close/>
                    <a:moveTo>
                      <a:pt x="2066192" y="41234"/>
                    </a:moveTo>
                    <a:lnTo>
                      <a:pt x="2060448" y="31309"/>
                    </a:lnTo>
                    <a:lnTo>
                      <a:pt x="2071250" y="25041"/>
                    </a:lnTo>
                    <a:lnTo>
                      <a:pt x="2077041" y="34995"/>
                    </a:lnTo>
                    <a:lnTo>
                      <a:pt x="2066192" y="41234"/>
                    </a:lnTo>
                    <a:close/>
                    <a:moveTo>
                      <a:pt x="2087880" y="28747"/>
                    </a:moveTo>
                    <a:lnTo>
                      <a:pt x="2082136" y="18783"/>
                    </a:lnTo>
                    <a:lnTo>
                      <a:pt x="2092976" y="12525"/>
                    </a:lnTo>
                    <a:lnTo>
                      <a:pt x="2098710" y="22479"/>
                    </a:lnTo>
                    <a:lnTo>
                      <a:pt x="2087880" y="28747"/>
                    </a:lnTo>
                    <a:close/>
                    <a:moveTo>
                      <a:pt x="2109559" y="16211"/>
                    </a:moveTo>
                    <a:lnTo>
                      <a:pt x="2103844" y="6220"/>
                    </a:lnTo>
                    <a:lnTo>
                      <a:pt x="2114665" y="0"/>
                    </a:lnTo>
                    <a:lnTo>
                      <a:pt x="2120418" y="9934"/>
                    </a:lnTo>
                    <a:lnTo>
                      <a:pt x="2109559" y="16211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grpSp>
          <p:nvGrpSpPr>
            <p:cNvPr id="2136" name="Grafik 2115">
              <a:extLst>
                <a:ext uri="{FF2B5EF4-FFF2-40B4-BE49-F238E27FC236}">
                  <a16:creationId xmlns:a16="http://schemas.microsoft.com/office/drawing/2014/main" id="{0433E228-4C7A-45FF-97D6-2A14077D9991}"/>
                </a:ext>
              </a:extLst>
            </p:cNvPr>
            <p:cNvGrpSpPr/>
            <p:nvPr/>
          </p:nvGrpSpPr>
          <p:grpSpPr>
            <a:xfrm>
              <a:off x="3942615" y="3918766"/>
              <a:ext cx="4317445" cy="2492701"/>
              <a:chOff x="3942615" y="3918766"/>
              <a:chExt cx="4317445" cy="2492701"/>
            </a:xfrm>
            <a:solidFill>
              <a:srgbClr val="58595B">
                <a:alpha val="50000"/>
              </a:srgbClr>
            </a:solidFill>
          </p:grpSpPr>
          <p:sp>
            <p:nvSpPr>
              <p:cNvPr id="2137" name="Freihandform: Form 2136">
                <a:extLst>
                  <a:ext uri="{FF2B5EF4-FFF2-40B4-BE49-F238E27FC236}">
                    <a16:creationId xmlns:a16="http://schemas.microsoft.com/office/drawing/2014/main" id="{A7CABB47-5B04-4DB5-AFB3-CDC12FB44B44}"/>
                  </a:ext>
                </a:extLst>
              </p:cNvPr>
              <p:cNvSpPr/>
              <p:nvPr/>
            </p:nvSpPr>
            <p:spPr>
              <a:xfrm>
                <a:off x="6093056" y="6396751"/>
                <a:ext cx="16630" cy="14715"/>
              </a:xfrm>
              <a:custGeom>
                <a:avLst/>
                <a:gdLst>
                  <a:gd name="connsiteX0" fmla="*/ 8325 w 16630"/>
                  <a:gd name="connsiteY0" fmla="*/ 14716 h 14715"/>
                  <a:gd name="connsiteX1" fmla="*/ 0 w 16630"/>
                  <a:gd name="connsiteY1" fmla="*/ 9896 h 14715"/>
                  <a:gd name="connsiteX2" fmla="*/ 5782 w 16630"/>
                  <a:gd name="connsiteY2" fmla="*/ 0 h 14715"/>
                  <a:gd name="connsiteX3" fmla="*/ 8325 w 16630"/>
                  <a:gd name="connsiteY3" fmla="*/ 1448 h 14715"/>
                  <a:gd name="connsiteX4" fmla="*/ 10878 w 16630"/>
                  <a:gd name="connsiteY4" fmla="*/ 0 h 14715"/>
                  <a:gd name="connsiteX5" fmla="*/ 16631 w 16630"/>
                  <a:gd name="connsiteY5" fmla="*/ 9896 h 14715"/>
                  <a:gd name="connsiteX6" fmla="*/ 8325 w 16630"/>
                  <a:gd name="connsiteY6" fmla="*/ 14716 h 1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15">
                    <a:moveTo>
                      <a:pt x="8325" y="14716"/>
                    </a:moveTo>
                    <a:lnTo>
                      <a:pt x="0" y="9896"/>
                    </a:lnTo>
                    <a:lnTo>
                      <a:pt x="5782" y="0"/>
                    </a:lnTo>
                    <a:lnTo>
                      <a:pt x="8325" y="1448"/>
                    </a:lnTo>
                    <a:lnTo>
                      <a:pt x="10878" y="0"/>
                    </a:lnTo>
                    <a:lnTo>
                      <a:pt x="16631" y="9896"/>
                    </a:lnTo>
                    <a:lnTo>
                      <a:pt x="8325" y="14716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8" name="Freihandform: Form 2137">
                <a:extLst>
                  <a:ext uri="{FF2B5EF4-FFF2-40B4-BE49-F238E27FC236}">
                    <a16:creationId xmlns:a16="http://schemas.microsoft.com/office/drawing/2014/main" id="{8AB76481-E249-4E33-A27C-F619888D80C6}"/>
                  </a:ext>
                </a:extLst>
              </p:cNvPr>
              <p:cNvSpPr/>
              <p:nvPr/>
            </p:nvSpPr>
            <p:spPr>
              <a:xfrm>
                <a:off x="3967497" y="5169503"/>
                <a:ext cx="2120501" cy="1230916"/>
              </a:xfrm>
              <a:custGeom>
                <a:avLst/>
                <a:gdLst>
                  <a:gd name="connsiteX0" fmla="*/ 2114758 w 2120501"/>
                  <a:gd name="connsiteY0" fmla="*/ 1230916 h 1230916"/>
                  <a:gd name="connsiteX1" fmla="*/ 2103899 w 2120501"/>
                  <a:gd name="connsiteY1" fmla="*/ 1224658 h 1230916"/>
                  <a:gd name="connsiteX2" fmla="*/ 2109652 w 2120501"/>
                  <a:gd name="connsiteY2" fmla="*/ 1214695 h 1230916"/>
                  <a:gd name="connsiteX3" fmla="*/ 2120501 w 2120501"/>
                  <a:gd name="connsiteY3" fmla="*/ 1220934 h 1230916"/>
                  <a:gd name="connsiteX4" fmla="*/ 2114758 w 2120501"/>
                  <a:gd name="connsiteY4" fmla="*/ 1230916 h 1230916"/>
                  <a:gd name="connsiteX5" fmla="*/ 2093088 w 2120501"/>
                  <a:gd name="connsiteY5" fmla="*/ 1218400 h 1230916"/>
                  <a:gd name="connsiteX6" fmla="*/ 2082230 w 2120501"/>
                  <a:gd name="connsiteY6" fmla="*/ 1212132 h 1230916"/>
                  <a:gd name="connsiteX7" fmla="*/ 2087945 w 2120501"/>
                  <a:gd name="connsiteY7" fmla="*/ 1202141 h 1230916"/>
                  <a:gd name="connsiteX8" fmla="*/ 2098784 w 2120501"/>
                  <a:gd name="connsiteY8" fmla="*/ 1208408 h 1230916"/>
                  <a:gd name="connsiteX9" fmla="*/ 2093088 w 2120501"/>
                  <a:gd name="connsiteY9" fmla="*/ 1218400 h 1230916"/>
                  <a:gd name="connsiteX10" fmla="*/ 2071352 w 2120501"/>
                  <a:gd name="connsiteY10" fmla="*/ 1205875 h 1230916"/>
                  <a:gd name="connsiteX11" fmla="*/ 2060522 w 2120501"/>
                  <a:gd name="connsiteY11" fmla="*/ 1199598 h 1230916"/>
                  <a:gd name="connsiteX12" fmla="*/ 2066294 w 2120501"/>
                  <a:gd name="connsiteY12" fmla="*/ 1189654 h 1230916"/>
                  <a:gd name="connsiteX13" fmla="*/ 2077115 w 2120501"/>
                  <a:gd name="connsiteY13" fmla="*/ 1195921 h 1230916"/>
                  <a:gd name="connsiteX14" fmla="*/ 2071352 w 2120501"/>
                  <a:gd name="connsiteY14" fmla="*/ 1205875 h 1230916"/>
                  <a:gd name="connsiteX15" fmla="*/ 2049693 w 2120501"/>
                  <a:gd name="connsiteY15" fmla="*/ 1193349 h 1230916"/>
                  <a:gd name="connsiteX16" fmla="*/ 2038824 w 2120501"/>
                  <a:gd name="connsiteY16" fmla="*/ 1187072 h 1230916"/>
                  <a:gd name="connsiteX17" fmla="*/ 2044577 w 2120501"/>
                  <a:gd name="connsiteY17" fmla="*/ 1177128 h 1230916"/>
                  <a:gd name="connsiteX18" fmla="*/ 2055436 w 2120501"/>
                  <a:gd name="connsiteY18" fmla="*/ 1183367 h 1230916"/>
                  <a:gd name="connsiteX19" fmla="*/ 2049693 w 2120501"/>
                  <a:gd name="connsiteY19" fmla="*/ 1193349 h 1230916"/>
                  <a:gd name="connsiteX20" fmla="*/ 2027994 w 2120501"/>
                  <a:gd name="connsiteY20" fmla="*/ 1180815 h 1230916"/>
                  <a:gd name="connsiteX21" fmla="*/ 2017174 w 2120501"/>
                  <a:gd name="connsiteY21" fmla="*/ 1174566 h 1230916"/>
                  <a:gd name="connsiteX22" fmla="*/ 2022889 w 2120501"/>
                  <a:gd name="connsiteY22" fmla="*/ 1164584 h 1230916"/>
                  <a:gd name="connsiteX23" fmla="*/ 2033738 w 2120501"/>
                  <a:gd name="connsiteY23" fmla="*/ 1170861 h 1230916"/>
                  <a:gd name="connsiteX24" fmla="*/ 2027994 w 2120501"/>
                  <a:gd name="connsiteY24" fmla="*/ 1180815 h 1230916"/>
                  <a:gd name="connsiteX25" fmla="*/ 2006316 w 2120501"/>
                  <a:gd name="connsiteY25" fmla="*/ 1168318 h 1230916"/>
                  <a:gd name="connsiteX26" fmla="*/ 1995457 w 2120501"/>
                  <a:gd name="connsiteY26" fmla="*/ 1162060 h 1230916"/>
                  <a:gd name="connsiteX27" fmla="*/ 2001201 w 2120501"/>
                  <a:gd name="connsiteY27" fmla="*/ 1152087 h 1230916"/>
                  <a:gd name="connsiteX28" fmla="*/ 2012059 w 2120501"/>
                  <a:gd name="connsiteY28" fmla="*/ 1158336 h 1230916"/>
                  <a:gd name="connsiteX29" fmla="*/ 2006316 w 2120501"/>
                  <a:gd name="connsiteY29" fmla="*/ 1168318 h 1230916"/>
                  <a:gd name="connsiteX30" fmla="*/ 1984599 w 2120501"/>
                  <a:gd name="connsiteY30" fmla="*/ 1155764 h 1230916"/>
                  <a:gd name="connsiteX31" fmla="*/ 1973769 w 2120501"/>
                  <a:gd name="connsiteY31" fmla="*/ 1149525 h 1230916"/>
                  <a:gd name="connsiteX32" fmla="*/ 1979484 w 2120501"/>
                  <a:gd name="connsiteY32" fmla="*/ 1139543 h 1230916"/>
                  <a:gd name="connsiteX33" fmla="*/ 1990352 w 2120501"/>
                  <a:gd name="connsiteY33" fmla="*/ 1145791 h 1230916"/>
                  <a:gd name="connsiteX34" fmla="*/ 1984599 w 2120501"/>
                  <a:gd name="connsiteY34" fmla="*/ 1155764 h 1230916"/>
                  <a:gd name="connsiteX35" fmla="*/ 1962882 w 2120501"/>
                  <a:gd name="connsiteY35" fmla="*/ 1143267 h 1230916"/>
                  <a:gd name="connsiteX36" fmla="*/ 1952071 w 2120501"/>
                  <a:gd name="connsiteY36" fmla="*/ 1136981 h 1230916"/>
                  <a:gd name="connsiteX37" fmla="*/ 1957843 w 2120501"/>
                  <a:gd name="connsiteY37" fmla="*/ 1127037 h 1230916"/>
                  <a:gd name="connsiteX38" fmla="*/ 1968663 w 2120501"/>
                  <a:gd name="connsiteY38" fmla="*/ 1133323 h 1230916"/>
                  <a:gd name="connsiteX39" fmla="*/ 1962882 w 2120501"/>
                  <a:gd name="connsiteY39" fmla="*/ 1143267 h 1230916"/>
                  <a:gd name="connsiteX40" fmla="*/ 1941250 w 2120501"/>
                  <a:gd name="connsiteY40" fmla="*/ 1130742 h 1230916"/>
                  <a:gd name="connsiteX41" fmla="*/ 1930392 w 2120501"/>
                  <a:gd name="connsiteY41" fmla="*/ 1124474 h 1230916"/>
                  <a:gd name="connsiteX42" fmla="*/ 1936135 w 2120501"/>
                  <a:gd name="connsiteY42" fmla="*/ 1114511 h 1230916"/>
                  <a:gd name="connsiteX43" fmla="*/ 1946994 w 2120501"/>
                  <a:gd name="connsiteY43" fmla="*/ 1120769 h 1230916"/>
                  <a:gd name="connsiteX44" fmla="*/ 1941250 w 2120501"/>
                  <a:gd name="connsiteY44" fmla="*/ 1130742 h 1230916"/>
                  <a:gd name="connsiteX45" fmla="*/ 1919562 w 2120501"/>
                  <a:gd name="connsiteY45" fmla="*/ 1118207 h 1230916"/>
                  <a:gd name="connsiteX46" fmla="*/ 1908722 w 2120501"/>
                  <a:gd name="connsiteY46" fmla="*/ 1111968 h 1230916"/>
                  <a:gd name="connsiteX47" fmla="*/ 1914428 w 2120501"/>
                  <a:gd name="connsiteY47" fmla="*/ 1101995 h 1230916"/>
                  <a:gd name="connsiteX48" fmla="*/ 1925286 w 2120501"/>
                  <a:gd name="connsiteY48" fmla="*/ 1108243 h 1230916"/>
                  <a:gd name="connsiteX49" fmla="*/ 1919562 w 2120501"/>
                  <a:gd name="connsiteY49" fmla="*/ 1118207 h 1230916"/>
                  <a:gd name="connsiteX50" fmla="*/ 1897845 w 2120501"/>
                  <a:gd name="connsiteY50" fmla="*/ 1105681 h 1230916"/>
                  <a:gd name="connsiteX51" fmla="*/ 1887015 w 2120501"/>
                  <a:gd name="connsiteY51" fmla="*/ 1099414 h 1230916"/>
                  <a:gd name="connsiteX52" fmla="*/ 1892749 w 2120501"/>
                  <a:gd name="connsiteY52" fmla="*/ 1089470 h 1230916"/>
                  <a:gd name="connsiteX53" fmla="*/ 1903598 w 2120501"/>
                  <a:gd name="connsiteY53" fmla="*/ 1095747 h 1230916"/>
                  <a:gd name="connsiteX54" fmla="*/ 1897845 w 2120501"/>
                  <a:gd name="connsiteY54" fmla="*/ 1105681 h 1230916"/>
                  <a:gd name="connsiteX55" fmla="*/ 1876156 w 2120501"/>
                  <a:gd name="connsiteY55" fmla="*/ 1093165 h 1230916"/>
                  <a:gd name="connsiteX56" fmla="*/ 1865336 w 2120501"/>
                  <a:gd name="connsiteY56" fmla="*/ 1086927 h 1230916"/>
                  <a:gd name="connsiteX57" fmla="*/ 1871060 w 2120501"/>
                  <a:gd name="connsiteY57" fmla="*/ 1076935 h 1230916"/>
                  <a:gd name="connsiteX58" fmla="*/ 1881919 w 2120501"/>
                  <a:gd name="connsiteY58" fmla="*/ 1083203 h 1230916"/>
                  <a:gd name="connsiteX59" fmla="*/ 1876156 w 2120501"/>
                  <a:gd name="connsiteY59" fmla="*/ 1093165 h 1230916"/>
                  <a:gd name="connsiteX60" fmla="*/ 1854468 w 2120501"/>
                  <a:gd name="connsiteY60" fmla="*/ 1080631 h 1230916"/>
                  <a:gd name="connsiteX61" fmla="*/ 1843619 w 2120501"/>
                  <a:gd name="connsiteY61" fmla="*/ 1074363 h 1230916"/>
                  <a:gd name="connsiteX62" fmla="*/ 1849372 w 2120501"/>
                  <a:gd name="connsiteY62" fmla="*/ 1064410 h 1230916"/>
                  <a:gd name="connsiteX63" fmla="*/ 1860183 w 2120501"/>
                  <a:gd name="connsiteY63" fmla="*/ 1070667 h 1230916"/>
                  <a:gd name="connsiteX64" fmla="*/ 1854468 w 2120501"/>
                  <a:gd name="connsiteY64" fmla="*/ 1080631 h 1230916"/>
                  <a:gd name="connsiteX65" fmla="*/ 1832799 w 2120501"/>
                  <a:gd name="connsiteY65" fmla="*/ 1068115 h 1230916"/>
                  <a:gd name="connsiteX66" fmla="*/ 1821950 w 2120501"/>
                  <a:gd name="connsiteY66" fmla="*/ 1061904 h 1230916"/>
                  <a:gd name="connsiteX67" fmla="*/ 1827693 w 2120501"/>
                  <a:gd name="connsiteY67" fmla="*/ 1051903 h 1230916"/>
                  <a:gd name="connsiteX68" fmla="*/ 1838552 w 2120501"/>
                  <a:gd name="connsiteY68" fmla="*/ 1058152 h 1230916"/>
                  <a:gd name="connsiteX69" fmla="*/ 1832799 w 2120501"/>
                  <a:gd name="connsiteY69" fmla="*/ 1068115 h 1230916"/>
                  <a:gd name="connsiteX70" fmla="*/ 1811091 w 2120501"/>
                  <a:gd name="connsiteY70" fmla="*/ 1055608 h 1230916"/>
                  <a:gd name="connsiteX71" fmla="*/ 1800271 w 2120501"/>
                  <a:gd name="connsiteY71" fmla="*/ 1049341 h 1230916"/>
                  <a:gd name="connsiteX72" fmla="*/ 1805995 w 2120501"/>
                  <a:gd name="connsiteY72" fmla="*/ 1039387 h 1230916"/>
                  <a:gd name="connsiteX73" fmla="*/ 1816844 w 2120501"/>
                  <a:gd name="connsiteY73" fmla="*/ 1045636 h 1230916"/>
                  <a:gd name="connsiteX74" fmla="*/ 1811091 w 2120501"/>
                  <a:gd name="connsiteY74" fmla="*/ 1055608 h 1230916"/>
                  <a:gd name="connsiteX75" fmla="*/ 1789393 w 2120501"/>
                  <a:gd name="connsiteY75" fmla="*/ 1043083 h 1230916"/>
                  <a:gd name="connsiteX76" fmla="*/ 1778573 w 2120501"/>
                  <a:gd name="connsiteY76" fmla="*/ 1036825 h 1230916"/>
                  <a:gd name="connsiteX77" fmla="*/ 1784297 w 2120501"/>
                  <a:gd name="connsiteY77" fmla="*/ 1026843 h 1230916"/>
                  <a:gd name="connsiteX78" fmla="*/ 1795156 w 2120501"/>
                  <a:gd name="connsiteY78" fmla="*/ 1033120 h 1230916"/>
                  <a:gd name="connsiteX79" fmla="*/ 1789393 w 2120501"/>
                  <a:gd name="connsiteY79" fmla="*/ 1043083 h 1230916"/>
                  <a:gd name="connsiteX80" fmla="*/ 1767743 w 2120501"/>
                  <a:gd name="connsiteY80" fmla="*/ 1030577 h 1230916"/>
                  <a:gd name="connsiteX81" fmla="*/ 1756894 w 2120501"/>
                  <a:gd name="connsiteY81" fmla="*/ 1024319 h 1230916"/>
                  <a:gd name="connsiteX82" fmla="*/ 1762618 w 2120501"/>
                  <a:gd name="connsiteY82" fmla="*/ 1014336 h 1230916"/>
                  <a:gd name="connsiteX83" fmla="*/ 1773486 w 2120501"/>
                  <a:gd name="connsiteY83" fmla="*/ 1020585 h 1230916"/>
                  <a:gd name="connsiteX84" fmla="*/ 1767743 w 2120501"/>
                  <a:gd name="connsiteY84" fmla="*/ 1030577 h 1230916"/>
                  <a:gd name="connsiteX85" fmla="*/ 1746035 w 2120501"/>
                  <a:gd name="connsiteY85" fmla="*/ 1018042 h 1230916"/>
                  <a:gd name="connsiteX86" fmla="*/ 1735196 w 2120501"/>
                  <a:gd name="connsiteY86" fmla="*/ 1011765 h 1230916"/>
                  <a:gd name="connsiteX87" fmla="*/ 1740920 w 2120501"/>
                  <a:gd name="connsiteY87" fmla="*/ 1001792 h 1230916"/>
                  <a:gd name="connsiteX88" fmla="*/ 1751789 w 2120501"/>
                  <a:gd name="connsiteY88" fmla="*/ 1008069 h 1230916"/>
                  <a:gd name="connsiteX89" fmla="*/ 1746035 w 2120501"/>
                  <a:gd name="connsiteY89" fmla="*/ 1018042 h 1230916"/>
                  <a:gd name="connsiteX90" fmla="*/ 1724357 w 2120501"/>
                  <a:gd name="connsiteY90" fmla="*/ 1005507 h 1230916"/>
                  <a:gd name="connsiteX91" fmla="*/ 1713488 w 2120501"/>
                  <a:gd name="connsiteY91" fmla="*/ 999249 h 1230916"/>
                  <a:gd name="connsiteX92" fmla="*/ 1719241 w 2120501"/>
                  <a:gd name="connsiteY92" fmla="*/ 989286 h 1230916"/>
                  <a:gd name="connsiteX93" fmla="*/ 1730081 w 2120501"/>
                  <a:gd name="connsiteY93" fmla="*/ 995572 h 1230916"/>
                  <a:gd name="connsiteX94" fmla="*/ 1724357 w 2120501"/>
                  <a:gd name="connsiteY94" fmla="*/ 1005507 h 1230916"/>
                  <a:gd name="connsiteX95" fmla="*/ 1702640 w 2120501"/>
                  <a:gd name="connsiteY95" fmla="*/ 992991 h 1230916"/>
                  <a:gd name="connsiteX96" fmla="*/ 1691819 w 2120501"/>
                  <a:gd name="connsiteY96" fmla="*/ 986743 h 1230916"/>
                  <a:gd name="connsiteX97" fmla="*/ 1697553 w 2120501"/>
                  <a:gd name="connsiteY97" fmla="*/ 976742 h 1230916"/>
                  <a:gd name="connsiteX98" fmla="*/ 1708393 w 2120501"/>
                  <a:gd name="connsiteY98" fmla="*/ 983028 h 1230916"/>
                  <a:gd name="connsiteX99" fmla="*/ 1702640 w 2120501"/>
                  <a:gd name="connsiteY99" fmla="*/ 992991 h 1230916"/>
                  <a:gd name="connsiteX100" fmla="*/ 1680951 w 2120501"/>
                  <a:gd name="connsiteY100" fmla="*/ 980456 h 1230916"/>
                  <a:gd name="connsiteX101" fmla="*/ 1670112 w 2120501"/>
                  <a:gd name="connsiteY101" fmla="*/ 974217 h 1230916"/>
                  <a:gd name="connsiteX102" fmla="*/ 1675865 w 2120501"/>
                  <a:gd name="connsiteY102" fmla="*/ 964225 h 1230916"/>
                  <a:gd name="connsiteX103" fmla="*/ 1686685 w 2120501"/>
                  <a:gd name="connsiteY103" fmla="*/ 970474 h 1230916"/>
                  <a:gd name="connsiteX104" fmla="*/ 1680951 w 2120501"/>
                  <a:gd name="connsiteY104" fmla="*/ 980456 h 1230916"/>
                  <a:gd name="connsiteX105" fmla="*/ 1659263 w 2120501"/>
                  <a:gd name="connsiteY105" fmla="*/ 967969 h 1230916"/>
                  <a:gd name="connsiteX106" fmla="*/ 1648414 w 2120501"/>
                  <a:gd name="connsiteY106" fmla="*/ 961692 h 1230916"/>
                  <a:gd name="connsiteX107" fmla="*/ 1654167 w 2120501"/>
                  <a:gd name="connsiteY107" fmla="*/ 951738 h 1230916"/>
                  <a:gd name="connsiteX108" fmla="*/ 1665016 w 2120501"/>
                  <a:gd name="connsiteY108" fmla="*/ 957977 h 1230916"/>
                  <a:gd name="connsiteX109" fmla="*/ 1659263 w 2120501"/>
                  <a:gd name="connsiteY109" fmla="*/ 967969 h 1230916"/>
                  <a:gd name="connsiteX110" fmla="*/ 1637584 w 2120501"/>
                  <a:gd name="connsiteY110" fmla="*/ 955443 h 1230916"/>
                  <a:gd name="connsiteX111" fmla="*/ 1626725 w 2120501"/>
                  <a:gd name="connsiteY111" fmla="*/ 949176 h 1230916"/>
                  <a:gd name="connsiteX112" fmla="*/ 1632488 w 2120501"/>
                  <a:gd name="connsiteY112" fmla="*/ 939222 h 1230916"/>
                  <a:gd name="connsiteX113" fmla="*/ 1643327 w 2120501"/>
                  <a:gd name="connsiteY113" fmla="*/ 945452 h 1230916"/>
                  <a:gd name="connsiteX114" fmla="*/ 1637584 w 2120501"/>
                  <a:gd name="connsiteY114" fmla="*/ 955443 h 1230916"/>
                  <a:gd name="connsiteX115" fmla="*/ 1615876 w 2120501"/>
                  <a:gd name="connsiteY115" fmla="*/ 942909 h 1230916"/>
                  <a:gd name="connsiteX116" fmla="*/ 1605008 w 2120501"/>
                  <a:gd name="connsiteY116" fmla="*/ 936622 h 1230916"/>
                  <a:gd name="connsiteX117" fmla="*/ 1610800 w 2120501"/>
                  <a:gd name="connsiteY117" fmla="*/ 926697 h 1230916"/>
                  <a:gd name="connsiteX118" fmla="*/ 1621639 w 2120501"/>
                  <a:gd name="connsiteY118" fmla="*/ 932965 h 1230916"/>
                  <a:gd name="connsiteX119" fmla="*/ 1615876 w 2120501"/>
                  <a:gd name="connsiteY119" fmla="*/ 942909 h 1230916"/>
                  <a:gd name="connsiteX120" fmla="*/ 1594207 w 2120501"/>
                  <a:gd name="connsiteY120" fmla="*/ 930393 h 1230916"/>
                  <a:gd name="connsiteX121" fmla="*/ 1583339 w 2120501"/>
                  <a:gd name="connsiteY121" fmla="*/ 924144 h 1230916"/>
                  <a:gd name="connsiteX122" fmla="*/ 1589092 w 2120501"/>
                  <a:gd name="connsiteY122" fmla="*/ 914124 h 1230916"/>
                  <a:gd name="connsiteX123" fmla="*/ 1599951 w 2120501"/>
                  <a:gd name="connsiteY123" fmla="*/ 920401 h 1230916"/>
                  <a:gd name="connsiteX124" fmla="*/ 1594207 w 2120501"/>
                  <a:gd name="connsiteY124" fmla="*/ 930393 h 1230916"/>
                  <a:gd name="connsiteX125" fmla="*/ 1572518 w 2120501"/>
                  <a:gd name="connsiteY125" fmla="*/ 917848 h 1230916"/>
                  <a:gd name="connsiteX126" fmla="*/ 1561689 w 2120501"/>
                  <a:gd name="connsiteY126" fmla="*/ 911590 h 1230916"/>
                  <a:gd name="connsiteX127" fmla="*/ 1567413 w 2120501"/>
                  <a:gd name="connsiteY127" fmla="*/ 901618 h 1230916"/>
                  <a:gd name="connsiteX128" fmla="*/ 1578272 w 2120501"/>
                  <a:gd name="connsiteY128" fmla="*/ 907885 h 1230916"/>
                  <a:gd name="connsiteX129" fmla="*/ 1572518 w 2120501"/>
                  <a:gd name="connsiteY129" fmla="*/ 917848 h 1230916"/>
                  <a:gd name="connsiteX130" fmla="*/ 1550811 w 2120501"/>
                  <a:gd name="connsiteY130" fmla="*/ 905333 h 1230916"/>
                  <a:gd name="connsiteX131" fmla="*/ 1539962 w 2120501"/>
                  <a:gd name="connsiteY131" fmla="*/ 899036 h 1230916"/>
                  <a:gd name="connsiteX132" fmla="*/ 1545734 w 2120501"/>
                  <a:gd name="connsiteY132" fmla="*/ 889121 h 1230916"/>
                  <a:gd name="connsiteX133" fmla="*/ 1556545 w 2120501"/>
                  <a:gd name="connsiteY133" fmla="*/ 895388 h 1230916"/>
                  <a:gd name="connsiteX134" fmla="*/ 1550811 w 2120501"/>
                  <a:gd name="connsiteY134" fmla="*/ 905333 h 1230916"/>
                  <a:gd name="connsiteX135" fmla="*/ 1529104 w 2120501"/>
                  <a:gd name="connsiteY135" fmla="*/ 892807 h 1230916"/>
                  <a:gd name="connsiteX136" fmla="*/ 1518302 w 2120501"/>
                  <a:gd name="connsiteY136" fmla="*/ 886578 h 1230916"/>
                  <a:gd name="connsiteX137" fmla="*/ 1524036 w 2120501"/>
                  <a:gd name="connsiteY137" fmla="*/ 876586 h 1230916"/>
                  <a:gd name="connsiteX138" fmla="*/ 1534876 w 2120501"/>
                  <a:gd name="connsiteY138" fmla="*/ 882835 h 1230916"/>
                  <a:gd name="connsiteX139" fmla="*/ 1529104 w 2120501"/>
                  <a:gd name="connsiteY139" fmla="*/ 892807 h 1230916"/>
                  <a:gd name="connsiteX140" fmla="*/ 1507453 w 2120501"/>
                  <a:gd name="connsiteY140" fmla="*/ 880291 h 1230916"/>
                  <a:gd name="connsiteX141" fmla="*/ 1496595 w 2120501"/>
                  <a:gd name="connsiteY141" fmla="*/ 874024 h 1230916"/>
                  <a:gd name="connsiteX142" fmla="*/ 1502348 w 2120501"/>
                  <a:gd name="connsiteY142" fmla="*/ 864061 h 1230916"/>
                  <a:gd name="connsiteX143" fmla="*/ 1513187 w 2120501"/>
                  <a:gd name="connsiteY143" fmla="*/ 870309 h 1230916"/>
                  <a:gd name="connsiteX144" fmla="*/ 1507453 w 2120501"/>
                  <a:gd name="connsiteY144" fmla="*/ 880291 h 1230916"/>
                  <a:gd name="connsiteX145" fmla="*/ 1485755 w 2120501"/>
                  <a:gd name="connsiteY145" fmla="*/ 867737 h 1230916"/>
                  <a:gd name="connsiteX146" fmla="*/ 1474897 w 2120501"/>
                  <a:gd name="connsiteY146" fmla="*/ 861489 h 1230916"/>
                  <a:gd name="connsiteX147" fmla="*/ 1480640 w 2120501"/>
                  <a:gd name="connsiteY147" fmla="*/ 851545 h 1230916"/>
                  <a:gd name="connsiteX148" fmla="*/ 1491499 w 2120501"/>
                  <a:gd name="connsiteY148" fmla="*/ 857793 h 1230916"/>
                  <a:gd name="connsiteX149" fmla="*/ 1485755 w 2120501"/>
                  <a:gd name="connsiteY149" fmla="*/ 867737 h 1230916"/>
                  <a:gd name="connsiteX150" fmla="*/ 1464076 w 2120501"/>
                  <a:gd name="connsiteY150" fmla="*/ 855259 h 1230916"/>
                  <a:gd name="connsiteX151" fmla="*/ 1453218 w 2120501"/>
                  <a:gd name="connsiteY151" fmla="*/ 848973 h 1230916"/>
                  <a:gd name="connsiteX152" fmla="*/ 1458942 w 2120501"/>
                  <a:gd name="connsiteY152" fmla="*/ 839019 h 1230916"/>
                  <a:gd name="connsiteX153" fmla="*/ 1469791 w 2120501"/>
                  <a:gd name="connsiteY153" fmla="*/ 845268 h 1230916"/>
                  <a:gd name="connsiteX154" fmla="*/ 1464076 w 2120501"/>
                  <a:gd name="connsiteY154" fmla="*/ 855259 h 1230916"/>
                  <a:gd name="connsiteX155" fmla="*/ 1442350 w 2120501"/>
                  <a:gd name="connsiteY155" fmla="*/ 842715 h 1230916"/>
                  <a:gd name="connsiteX156" fmla="*/ 1431520 w 2120501"/>
                  <a:gd name="connsiteY156" fmla="*/ 836448 h 1230916"/>
                  <a:gd name="connsiteX157" fmla="*/ 1437254 w 2120501"/>
                  <a:gd name="connsiteY157" fmla="*/ 826504 h 1230916"/>
                  <a:gd name="connsiteX158" fmla="*/ 1448160 w 2120501"/>
                  <a:gd name="connsiteY158" fmla="*/ 832771 h 1230916"/>
                  <a:gd name="connsiteX159" fmla="*/ 1442350 w 2120501"/>
                  <a:gd name="connsiteY159" fmla="*/ 842715 h 1230916"/>
                  <a:gd name="connsiteX160" fmla="*/ 1420680 w 2120501"/>
                  <a:gd name="connsiteY160" fmla="*/ 830199 h 1230916"/>
                  <a:gd name="connsiteX161" fmla="*/ 1409831 w 2120501"/>
                  <a:gd name="connsiteY161" fmla="*/ 823960 h 1230916"/>
                  <a:gd name="connsiteX162" fmla="*/ 1415556 w 2120501"/>
                  <a:gd name="connsiteY162" fmla="*/ 813988 h 1230916"/>
                  <a:gd name="connsiteX163" fmla="*/ 1426434 w 2120501"/>
                  <a:gd name="connsiteY163" fmla="*/ 820217 h 1230916"/>
                  <a:gd name="connsiteX164" fmla="*/ 1420680 w 2120501"/>
                  <a:gd name="connsiteY164" fmla="*/ 830199 h 1230916"/>
                  <a:gd name="connsiteX165" fmla="*/ 1399002 w 2120501"/>
                  <a:gd name="connsiteY165" fmla="*/ 817693 h 1230916"/>
                  <a:gd name="connsiteX166" fmla="*/ 1388172 w 2120501"/>
                  <a:gd name="connsiteY166" fmla="*/ 811426 h 1230916"/>
                  <a:gd name="connsiteX167" fmla="*/ 1393868 w 2120501"/>
                  <a:gd name="connsiteY167" fmla="*/ 801434 h 1230916"/>
                  <a:gd name="connsiteX168" fmla="*/ 1404726 w 2120501"/>
                  <a:gd name="connsiteY168" fmla="*/ 807673 h 1230916"/>
                  <a:gd name="connsiteX169" fmla="*/ 1399002 w 2120501"/>
                  <a:gd name="connsiteY169" fmla="*/ 817693 h 1230916"/>
                  <a:gd name="connsiteX170" fmla="*/ 1377275 w 2120501"/>
                  <a:gd name="connsiteY170" fmla="*/ 805149 h 1230916"/>
                  <a:gd name="connsiteX171" fmla="*/ 1366455 w 2120501"/>
                  <a:gd name="connsiteY171" fmla="*/ 798872 h 1230916"/>
                  <a:gd name="connsiteX172" fmla="*/ 1372208 w 2120501"/>
                  <a:gd name="connsiteY172" fmla="*/ 788947 h 1230916"/>
                  <a:gd name="connsiteX173" fmla="*/ 1383057 w 2120501"/>
                  <a:gd name="connsiteY173" fmla="*/ 795204 h 1230916"/>
                  <a:gd name="connsiteX174" fmla="*/ 1377275 w 2120501"/>
                  <a:gd name="connsiteY174" fmla="*/ 805149 h 1230916"/>
                  <a:gd name="connsiteX175" fmla="*/ 1355615 w 2120501"/>
                  <a:gd name="connsiteY175" fmla="*/ 792623 h 1230916"/>
                  <a:gd name="connsiteX176" fmla="*/ 1344776 w 2120501"/>
                  <a:gd name="connsiteY176" fmla="*/ 786356 h 1230916"/>
                  <a:gd name="connsiteX177" fmla="*/ 1350510 w 2120501"/>
                  <a:gd name="connsiteY177" fmla="*/ 776402 h 1230916"/>
                  <a:gd name="connsiteX178" fmla="*/ 1361387 w 2120501"/>
                  <a:gd name="connsiteY178" fmla="*/ 782660 h 1230916"/>
                  <a:gd name="connsiteX179" fmla="*/ 1355615 w 2120501"/>
                  <a:gd name="connsiteY179" fmla="*/ 792623 h 1230916"/>
                  <a:gd name="connsiteX180" fmla="*/ 1333946 w 2120501"/>
                  <a:gd name="connsiteY180" fmla="*/ 780107 h 1230916"/>
                  <a:gd name="connsiteX181" fmla="*/ 1323097 w 2120501"/>
                  <a:gd name="connsiteY181" fmla="*/ 773859 h 1230916"/>
                  <a:gd name="connsiteX182" fmla="*/ 1328840 w 2120501"/>
                  <a:gd name="connsiteY182" fmla="*/ 763886 h 1230916"/>
                  <a:gd name="connsiteX183" fmla="*/ 1339680 w 2120501"/>
                  <a:gd name="connsiteY183" fmla="*/ 770125 h 1230916"/>
                  <a:gd name="connsiteX184" fmla="*/ 1333946 w 2120501"/>
                  <a:gd name="connsiteY184" fmla="*/ 780107 h 1230916"/>
                  <a:gd name="connsiteX185" fmla="*/ 1312238 w 2120501"/>
                  <a:gd name="connsiteY185" fmla="*/ 767582 h 1230916"/>
                  <a:gd name="connsiteX186" fmla="*/ 1301399 w 2120501"/>
                  <a:gd name="connsiteY186" fmla="*/ 761276 h 1230916"/>
                  <a:gd name="connsiteX187" fmla="*/ 1307133 w 2120501"/>
                  <a:gd name="connsiteY187" fmla="*/ 751351 h 1230916"/>
                  <a:gd name="connsiteX188" fmla="*/ 1317991 w 2120501"/>
                  <a:gd name="connsiteY188" fmla="*/ 757647 h 1230916"/>
                  <a:gd name="connsiteX189" fmla="*/ 1312238 w 2120501"/>
                  <a:gd name="connsiteY189" fmla="*/ 767582 h 1230916"/>
                  <a:gd name="connsiteX190" fmla="*/ 1290559 w 2120501"/>
                  <a:gd name="connsiteY190" fmla="*/ 755066 h 1230916"/>
                  <a:gd name="connsiteX191" fmla="*/ 1279720 w 2120501"/>
                  <a:gd name="connsiteY191" fmla="*/ 748827 h 1230916"/>
                  <a:gd name="connsiteX192" fmla="*/ 1285426 w 2120501"/>
                  <a:gd name="connsiteY192" fmla="*/ 738845 h 1230916"/>
                  <a:gd name="connsiteX193" fmla="*/ 1296284 w 2120501"/>
                  <a:gd name="connsiteY193" fmla="*/ 745065 h 1230916"/>
                  <a:gd name="connsiteX194" fmla="*/ 1290559 w 2120501"/>
                  <a:gd name="connsiteY194" fmla="*/ 755066 h 1230916"/>
                  <a:gd name="connsiteX195" fmla="*/ 1268861 w 2120501"/>
                  <a:gd name="connsiteY195" fmla="*/ 742550 h 1230916"/>
                  <a:gd name="connsiteX196" fmla="*/ 1258003 w 2120501"/>
                  <a:gd name="connsiteY196" fmla="*/ 736273 h 1230916"/>
                  <a:gd name="connsiteX197" fmla="*/ 1263756 w 2120501"/>
                  <a:gd name="connsiteY197" fmla="*/ 726300 h 1230916"/>
                  <a:gd name="connsiteX198" fmla="*/ 1274615 w 2120501"/>
                  <a:gd name="connsiteY198" fmla="*/ 732568 h 1230916"/>
                  <a:gd name="connsiteX199" fmla="*/ 1268861 w 2120501"/>
                  <a:gd name="connsiteY199" fmla="*/ 742550 h 1230916"/>
                  <a:gd name="connsiteX200" fmla="*/ 1247163 w 2120501"/>
                  <a:gd name="connsiteY200" fmla="*/ 730005 h 1230916"/>
                  <a:gd name="connsiteX201" fmla="*/ 1236296 w 2120501"/>
                  <a:gd name="connsiteY201" fmla="*/ 723767 h 1230916"/>
                  <a:gd name="connsiteX202" fmla="*/ 1242049 w 2120501"/>
                  <a:gd name="connsiteY202" fmla="*/ 713794 h 1230916"/>
                  <a:gd name="connsiteX203" fmla="*/ 1252907 w 2120501"/>
                  <a:gd name="connsiteY203" fmla="*/ 720080 h 1230916"/>
                  <a:gd name="connsiteX204" fmla="*/ 1247163 w 2120501"/>
                  <a:gd name="connsiteY204" fmla="*/ 730005 h 1230916"/>
                  <a:gd name="connsiteX205" fmla="*/ 1225475 w 2120501"/>
                  <a:gd name="connsiteY205" fmla="*/ 717490 h 1230916"/>
                  <a:gd name="connsiteX206" fmla="*/ 1214626 w 2120501"/>
                  <a:gd name="connsiteY206" fmla="*/ 711232 h 1230916"/>
                  <a:gd name="connsiteX207" fmla="*/ 1220379 w 2120501"/>
                  <a:gd name="connsiteY207" fmla="*/ 701269 h 1230916"/>
                  <a:gd name="connsiteX208" fmla="*/ 1231209 w 2120501"/>
                  <a:gd name="connsiteY208" fmla="*/ 707517 h 1230916"/>
                  <a:gd name="connsiteX209" fmla="*/ 1225475 w 2120501"/>
                  <a:gd name="connsiteY209" fmla="*/ 717490 h 1230916"/>
                  <a:gd name="connsiteX210" fmla="*/ 1203777 w 2120501"/>
                  <a:gd name="connsiteY210" fmla="*/ 704993 h 1230916"/>
                  <a:gd name="connsiteX211" fmla="*/ 1192919 w 2120501"/>
                  <a:gd name="connsiteY211" fmla="*/ 698716 h 1230916"/>
                  <a:gd name="connsiteX212" fmla="*/ 1198710 w 2120501"/>
                  <a:gd name="connsiteY212" fmla="*/ 688743 h 1230916"/>
                  <a:gd name="connsiteX213" fmla="*/ 1209530 w 2120501"/>
                  <a:gd name="connsiteY213" fmla="*/ 695020 h 1230916"/>
                  <a:gd name="connsiteX214" fmla="*/ 1203777 w 2120501"/>
                  <a:gd name="connsiteY214" fmla="*/ 704993 h 1230916"/>
                  <a:gd name="connsiteX215" fmla="*/ 1182098 w 2120501"/>
                  <a:gd name="connsiteY215" fmla="*/ 692448 h 1230916"/>
                  <a:gd name="connsiteX216" fmla="*/ 1171259 w 2120501"/>
                  <a:gd name="connsiteY216" fmla="*/ 686191 h 1230916"/>
                  <a:gd name="connsiteX217" fmla="*/ 1176993 w 2120501"/>
                  <a:gd name="connsiteY217" fmla="*/ 676237 h 1230916"/>
                  <a:gd name="connsiteX218" fmla="*/ 1187813 w 2120501"/>
                  <a:gd name="connsiteY218" fmla="*/ 682486 h 1230916"/>
                  <a:gd name="connsiteX219" fmla="*/ 1182098 w 2120501"/>
                  <a:gd name="connsiteY219" fmla="*/ 692448 h 1230916"/>
                  <a:gd name="connsiteX220" fmla="*/ 1160448 w 2120501"/>
                  <a:gd name="connsiteY220" fmla="*/ 679904 h 1230916"/>
                  <a:gd name="connsiteX221" fmla="*/ 1149580 w 2120501"/>
                  <a:gd name="connsiteY221" fmla="*/ 673694 h 1230916"/>
                  <a:gd name="connsiteX222" fmla="*/ 1155314 w 2120501"/>
                  <a:gd name="connsiteY222" fmla="*/ 663702 h 1230916"/>
                  <a:gd name="connsiteX223" fmla="*/ 1166144 w 2120501"/>
                  <a:gd name="connsiteY223" fmla="*/ 669950 h 1230916"/>
                  <a:gd name="connsiteX224" fmla="*/ 1160448 w 2120501"/>
                  <a:gd name="connsiteY224" fmla="*/ 679904 h 1230916"/>
                  <a:gd name="connsiteX225" fmla="*/ 1138712 w 2120501"/>
                  <a:gd name="connsiteY225" fmla="*/ 667398 h 1230916"/>
                  <a:gd name="connsiteX226" fmla="*/ 1127892 w 2120501"/>
                  <a:gd name="connsiteY226" fmla="*/ 661121 h 1230916"/>
                  <a:gd name="connsiteX227" fmla="*/ 1133635 w 2120501"/>
                  <a:gd name="connsiteY227" fmla="*/ 651196 h 1230916"/>
                  <a:gd name="connsiteX228" fmla="*/ 1144475 w 2120501"/>
                  <a:gd name="connsiteY228" fmla="*/ 657463 h 1230916"/>
                  <a:gd name="connsiteX229" fmla="*/ 1138712 w 2120501"/>
                  <a:gd name="connsiteY229" fmla="*/ 667398 h 1230916"/>
                  <a:gd name="connsiteX230" fmla="*/ 1117014 w 2120501"/>
                  <a:gd name="connsiteY230" fmla="*/ 654911 h 1230916"/>
                  <a:gd name="connsiteX231" fmla="*/ 1106165 w 2120501"/>
                  <a:gd name="connsiteY231" fmla="*/ 648624 h 1230916"/>
                  <a:gd name="connsiteX232" fmla="*/ 1111918 w 2120501"/>
                  <a:gd name="connsiteY232" fmla="*/ 638652 h 1230916"/>
                  <a:gd name="connsiteX233" fmla="*/ 1122777 w 2120501"/>
                  <a:gd name="connsiteY233" fmla="*/ 644910 h 1230916"/>
                  <a:gd name="connsiteX234" fmla="*/ 1117014 w 2120501"/>
                  <a:gd name="connsiteY234" fmla="*/ 654911 h 1230916"/>
                  <a:gd name="connsiteX235" fmla="*/ 1095364 w 2120501"/>
                  <a:gd name="connsiteY235" fmla="*/ 642357 h 1230916"/>
                  <a:gd name="connsiteX236" fmla="*/ 1084486 w 2120501"/>
                  <a:gd name="connsiteY236" fmla="*/ 636108 h 1230916"/>
                  <a:gd name="connsiteX237" fmla="*/ 1090239 w 2120501"/>
                  <a:gd name="connsiteY237" fmla="*/ 626136 h 1230916"/>
                  <a:gd name="connsiteX238" fmla="*/ 1101098 w 2120501"/>
                  <a:gd name="connsiteY238" fmla="*/ 632393 h 1230916"/>
                  <a:gd name="connsiteX239" fmla="*/ 1095364 w 2120501"/>
                  <a:gd name="connsiteY239" fmla="*/ 642357 h 1230916"/>
                  <a:gd name="connsiteX240" fmla="*/ 1073656 w 2120501"/>
                  <a:gd name="connsiteY240" fmla="*/ 629831 h 1230916"/>
                  <a:gd name="connsiteX241" fmla="*/ 1062788 w 2120501"/>
                  <a:gd name="connsiteY241" fmla="*/ 623574 h 1230916"/>
                  <a:gd name="connsiteX242" fmla="*/ 1068541 w 2120501"/>
                  <a:gd name="connsiteY242" fmla="*/ 613629 h 1230916"/>
                  <a:gd name="connsiteX243" fmla="*/ 1079390 w 2120501"/>
                  <a:gd name="connsiteY243" fmla="*/ 619887 h 1230916"/>
                  <a:gd name="connsiteX244" fmla="*/ 1073656 w 2120501"/>
                  <a:gd name="connsiteY244" fmla="*/ 629831 h 1230916"/>
                  <a:gd name="connsiteX245" fmla="*/ 1051968 w 2120501"/>
                  <a:gd name="connsiteY245" fmla="*/ 617306 h 1230916"/>
                  <a:gd name="connsiteX246" fmla="*/ 1041100 w 2120501"/>
                  <a:gd name="connsiteY246" fmla="*/ 611058 h 1230916"/>
                  <a:gd name="connsiteX247" fmla="*/ 1046824 w 2120501"/>
                  <a:gd name="connsiteY247" fmla="*/ 601076 h 1230916"/>
                  <a:gd name="connsiteX248" fmla="*/ 1057702 w 2120501"/>
                  <a:gd name="connsiteY248" fmla="*/ 607343 h 1230916"/>
                  <a:gd name="connsiteX249" fmla="*/ 1051968 w 2120501"/>
                  <a:gd name="connsiteY249" fmla="*/ 617306 h 1230916"/>
                  <a:gd name="connsiteX250" fmla="*/ 1030260 w 2120501"/>
                  <a:gd name="connsiteY250" fmla="*/ 604771 h 1230916"/>
                  <a:gd name="connsiteX251" fmla="*/ 1019402 w 2120501"/>
                  <a:gd name="connsiteY251" fmla="*/ 598504 h 1230916"/>
                  <a:gd name="connsiteX252" fmla="*/ 1025174 w 2120501"/>
                  <a:gd name="connsiteY252" fmla="*/ 588569 h 1230916"/>
                  <a:gd name="connsiteX253" fmla="*/ 1036023 w 2120501"/>
                  <a:gd name="connsiteY253" fmla="*/ 594865 h 1230916"/>
                  <a:gd name="connsiteX254" fmla="*/ 1030260 w 2120501"/>
                  <a:gd name="connsiteY254" fmla="*/ 604771 h 1230916"/>
                  <a:gd name="connsiteX255" fmla="*/ 1008581 w 2120501"/>
                  <a:gd name="connsiteY255" fmla="*/ 592284 h 1230916"/>
                  <a:gd name="connsiteX256" fmla="*/ 997723 w 2120501"/>
                  <a:gd name="connsiteY256" fmla="*/ 586054 h 1230916"/>
                  <a:gd name="connsiteX257" fmla="*/ 1003514 w 2120501"/>
                  <a:gd name="connsiteY257" fmla="*/ 576072 h 1230916"/>
                  <a:gd name="connsiteX258" fmla="*/ 1014325 w 2120501"/>
                  <a:gd name="connsiteY258" fmla="*/ 582283 h 1230916"/>
                  <a:gd name="connsiteX259" fmla="*/ 1008581 w 2120501"/>
                  <a:gd name="connsiteY259" fmla="*/ 592284 h 1230916"/>
                  <a:gd name="connsiteX260" fmla="*/ 986912 w 2120501"/>
                  <a:gd name="connsiteY260" fmla="*/ 579758 h 1230916"/>
                  <a:gd name="connsiteX261" fmla="*/ 976034 w 2120501"/>
                  <a:gd name="connsiteY261" fmla="*/ 573500 h 1230916"/>
                  <a:gd name="connsiteX262" fmla="*/ 981787 w 2120501"/>
                  <a:gd name="connsiteY262" fmla="*/ 563509 h 1230916"/>
                  <a:gd name="connsiteX263" fmla="*/ 992617 w 2120501"/>
                  <a:gd name="connsiteY263" fmla="*/ 569786 h 1230916"/>
                  <a:gd name="connsiteX264" fmla="*/ 986912 w 2120501"/>
                  <a:gd name="connsiteY264" fmla="*/ 579758 h 1230916"/>
                  <a:gd name="connsiteX265" fmla="*/ 965176 w 2120501"/>
                  <a:gd name="connsiteY265" fmla="*/ 567214 h 1230916"/>
                  <a:gd name="connsiteX266" fmla="*/ 954327 w 2120501"/>
                  <a:gd name="connsiteY266" fmla="*/ 560956 h 1230916"/>
                  <a:gd name="connsiteX267" fmla="*/ 960099 w 2120501"/>
                  <a:gd name="connsiteY267" fmla="*/ 550993 h 1230916"/>
                  <a:gd name="connsiteX268" fmla="*/ 970958 w 2120501"/>
                  <a:gd name="connsiteY268" fmla="*/ 557289 h 1230916"/>
                  <a:gd name="connsiteX269" fmla="*/ 965176 w 2120501"/>
                  <a:gd name="connsiteY269" fmla="*/ 567214 h 1230916"/>
                  <a:gd name="connsiteX270" fmla="*/ 943526 w 2120501"/>
                  <a:gd name="connsiteY270" fmla="*/ 554707 h 1230916"/>
                  <a:gd name="connsiteX271" fmla="*/ 932696 w 2120501"/>
                  <a:gd name="connsiteY271" fmla="*/ 548469 h 1230916"/>
                  <a:gd name="connsiteX272" fmla="*/ 938411 w 2120501"/>
                  <a:gd name="connsiteY272" fmla="*/ 538468 h 1230916"/>
                  <a:gd name="connsiteX273" fmla="*/ 949279 w 2120501"/>
                  <a:gd name="connsiteY273" fmla="*/ 544745 h 1230916"/>
                  <a:gd name="connsiteX274" fmla="*/ 943526 w 2120501"/>
                  <a:gd name="connsiteY274" fmla="*/ 554707 h 1230916"/>
                  <a:gd name="connsiteX275" fmla="*/ 921837 w 2120501"/>
                  <a:gd name="connsiteY275" fmla="*/ 542182 h 1230916"/>
                  <a:gd name="connsiteX276" fmla="*/ 910979 w 2120501"/>
                  <a:gd name="connsiteY276" fmla="*/ 535915 h 1230916"/>
                  <a:gd name="connsiteX277" fmla="*/ 916722 w 2120501"/>
                  <a:gd name="connsiteY277" fmla="*/ 525923 h 1230916"/>
                  <a:gd name="connsiteX278" fmla="*/ 927590 w 2120501"/>
                  <a:gd name="connsiteY278" fmla="*/ 532200 h 1230916"/>
                  <a:gd name="connsiteX279" fmla="*/ 921837 w 2120501"/>
                  <a:gd name="connsiteY279" fmla="*/ 542182 h 1230916"/>
                  <a:gd name="connsiteX280" fmla="*/ 900111 w 2120501"/>
                  <a:gd name="connsiteY280" fmla="*/ 529657 h 1230916"/>
                  <a:gd name="connsiteX281" fmla="*/ 889300 w 2120501"/>
                  <a:gd name="connsiteY281" fmla="*/ 523380 h 1230916"/>
                  <a:gd name="connsiteX282" fmla="*/ 895034 w 2120501"/>
                  <a:gd name="connsiteY282" fmla="*/ 513445 h 1230916"/>
                  <a:gd name="connsiteX283" fmla="*/ 905883 w 2120501"/>
                  <a:gd name="connsiteY283" fmla="*/ 519713 h 1230916"/>
                  <a:gd name="connsiteX284" fmla="*/ 900111 w 2120501"/>
                  <a:gd name="connsiteY284" fmla="*/ 529657 h 1230916"/>
                  <a:gd name="connsiteX285" fmla="*/ 878460 w 2120501"/>
                  <a:gd name="connsiteY285" fmla="*/ 517141 h 1230916"/>
                  <a:gd name="connsiteX286" fmla="*/ 867611 w 2120501"/>
                  <a:gd name="connsiteY286" fmla="*/ 510873 h 1230916"/>
                  <a:gd name="connsiteX287" fmla="*/ 873355 w 2120501"/>
                  <a:gd name="connsiteY287" fmla="*/ 500910 h 1230916"/>
                  <a:gd name="connsiteX288" fmla="*/ 884185 w 2120501"/>
                  <a:gd name="connsiteY288" fmla="*/ 507168 h 1230916"/>
                  <a:gd name="connsiteX289" fmla="*/ 878460 w 2120501"/>
                  <a:gd name="connsiteY289" fmla="*/ 517141 h 1230916"/>
                  <a:gd name="connsiteX290" fmla="*/ 856753 w 2120501"/>
                  <a:gd name="connsiteY290" fmla="*/ 504597 h 1230916"/>
                  <a:gd name="connsiteX291" fmla="*/ 845913 w 2120501"/>
                  <a:gd name="connsiteY291" fmla="*/ 498348 h 1230916"/>
                  <a:gd name="connsiteX292" fmla="*/ 851667 w 2120501"/>
                  <a:gd name="connsiteY292" fmla="*/ 488395 h 1230916"/>
                  <a:gd name="connsiteX293" fmla="*/ 862506 w 2120501"/>
                  <a:gd name="connsiteY293" fmla="*/ 494672 h 1230916"/>
                  <a:gd name="connsiteX294" fmla="*/ 856753 w 2120501"/>
                  <a:gd name="connsiteY294" fmla="*/ 504597 h 1230916"/>
                  <a:gd name="connsiteX295" fmla="*/ 835045 w 2120501"/>
                  <a:gd name="connsiteY295" fmla="*/ 492110 h 1230916"/>
                  <a:gd name="connsiteX296" fmla="*/ 824225 w 2120501"/>
                  <a:gd name="connsiteY296" fmla="*/ 485833 h 1230916"/>
                  <a:gd name="connsiteX297" fmla="*/ 829959 w 2120501"/>
                  <a:gd name="connsiteY297" fmla="*/ 475850 h 1230916"/>
                  <a:gd name="connsiteX298" fmla="*/ 840798 w 2120501"/>
                  <a:gd name="connsiteY298" fmla="*/ 482108 h 1230916"/>
                  <a:gd name="connsiteX299" fmla="*/ 835045 w 2120501"/>
                  <a:gd name="connsiteY299" fmla="*/ 492110 h 1230916"/>
                  <a:gd name="connsiteX300" fmla="*/ 813376 w 2120501"/>
                  <a:gd name="connsiteY300" fmla="*/ 479574 h 1230916"/>
                  <a:gd name="connsiteX301" fmla="*/ 802527 w 2120501"/>
                  <a:gd name="connsiteY301" fmla="*/ 473326 h 1230916"/>
                  <a:gd name="connsiteX302" fmla="*/ 808261 w 2120501"/>
                  <a:gd name="connsiteY302" fmla="*/ 463344 h 1230916"/>
                  <a:gd name="connsiteX303" fmla="*/ 819129 w 2120501"/>
                  <a:gd name="connsiteY303" fmla="*/ 469592 h 1230916"/>
                  <a:gd name="connsiteX304" fmla="*/ 813376 w 2120501"/>
                  <a:gd name="connsiteY304" fmla="*/ 479574 h 1230916"/>
                  <a:gd name="connsiteX305" fmla="*/ 791659 w 2120501"/>
                  <a:gd name="connsiteY305" fmla="*/ 467049 h 1230916"/>
                  <a:gd name="connsiteX306" fmla="*/ 780829 w 2120501"/>
                  <a:gd name="connsiteY306" fmla="*/ 460763 h 1230916"/>
                  <a:gd name="connsiteX307" fmla="*/ 786601 w 2120501"/>
                  <a:gd name="connsiteY307" fmla="*/ 450838 h 1230916"/>
                  <a:gd name="connsiteX308" fmla="*/ 797460 w 2120501"/>
                  <a:gd name="connsiteY308" fmla="*/ 457134 h 1230916"/>
                  <a:gd name="connsiteX309" fmla="*/ 791659 w 2120501"/>
                  <a:gd name="connsiteY309" fmla="*/ 467049 h 1230916"/>
                  <a:gd name="connsiteX310" fmla="*/ 770018 w 2120501"/>
                  <a:gd name="connsiteY310" fmla="*/ 454523 h 1230916"/>
                  <a:gd name="connsiteX311" fmla="*/ 759160 w 2120501"/>
                  <a:gd name="connsiteY311" fmla="*/ 448266 h 1230916"/>
                  <a:gd name="connsiteX312" fmla="*/ 764865 w 2120501"/>
                  <a:gd name="connsiteY312" fmla="*/ 438302 h 1230916"/>
                  <a:gd name="connsiteX313" fmla="*/ 775733 w 2120501"/>
                  <a:gd name="connsiteY313" fmla="*/ 444551 h 1230916"/>
                  <a:gd name="connsiteX314" fmla="*/ 770018 w 2120501"/>
                  <a:gd name="connsiteY314" fmla="*/ 454523 h 1230916"/>
                  <a:gd name="connsiteX315" fmla="*/ 748320 w 2120501"/>
                  <a:gd name="connsiteY315" fmla="*/ 441998 h 1230916"/>
                  <a:gd name="connsiteX316" fmla="*/ 737481 w 2120501"/>
                  <a:gd name="connsiteY316" fmla="*/ 435759 h 1230916"/>
                  <a:gd name="connsiteX317" fmla="*/ 743224 w 2120501"/>
                  <a:gd name="connsiteY317" fmla="*/ 425778 h 1230916"/>
                  <a:gd name="connsiteX318" fmla="*/ 754092 w 2120501"/>
                  <a:gd name="connsiteY318" fmla="*/ 432016 h 1230916"/>
                  <a:gd name="connsiteX319" fmla="*/ 748320 w 2120501"/>
                  <a:gd name="connsiteY319" fmla="*/ 441998 h 1230916"/>
                  <a:gd name="connsiteX320" fmla="*/ 726622 w 2120501"/>
                  <a:gd name="connsiteY320" fmla="*/ 429463 h 1230916"/>
                  <a:gd name="connsiteX321" fmla="*/ 715764 w 2120501"/>
                  <a:gd name="connsiteY321" fmla="*/ 423206 h 1230916"/>
                  <a:gd name="connsiteX322" fmla="*/ 721507 w 2120501"/>
                  <a:gd name="connsiteY322" fmla="*/ 413252 h 1230916"/>
                  <a:gd name="connsiteX323" fmla="*/ 732385 w 2120501"/>
                  <a:gd name="connsiteY323" fmla="*/ 419500 h 1230916"/>
                  <a:gd name="connsiteX324" fmla="*/ 726622 w 2120501"/>
                  <a:gd name="connsiteY324" fmla="*/ 429463 h 1230916"/>
                  <a:gd name="connsiteX325" fmla="*/ 704924 w 2120501"/>
                  <a:gd name="connsiteY325" fmla="*/ 416948 h 1230916"/>
                  <a:gd name="connsiteX326" fmla="*/ 694085 w 2120501"/>
                  <a:gd name="connsiteY326" fmla="*/ 410709 h 1230916"/>
                  <a:gd name="connsiteX327" fmla="*/ 699828 w 2120501"/>
                  <a:gd name="connsiteY327" fmla="*/ 400727 h 1230916"/>
                  <a:gd name="connsiteX328" fmla="*/ 710658 w 2120501"/>
                  <a:gd name="connsiteY328" fmla="*/ 406984 h 1230916"/>
                  <a:gd name="connsiteX329" fmla="*/ 704924 w 2120501"/>
                  <a:gd name="connsiteY329" fmla="*/ 416948 h 1230916"/>
                  <a:gd name="connsiteX330" fmla="*/ 683245 w 2120501"/>
                  <a:gd name="connsiteY330" fmla="*/ 404413 h 1230916"/>
                  <a:gd name="connsiteX331" fmla="*/ 672377 w 2120501"/>
                  <a:gd name="connsiteY331" fmla="*/ 398145 h 1230916"/>
                  <a:gd name="connsiteX332" fmla="*/ 678130 w 2120501"/>
                  <a:gd name="connsiteY332" fmla="*/ 388201 h 1230916"/>
                  <a:gd name="connsiteX333" fmla="*/ 688989 w 2120501"/>
                  <a:gd name="connsiteY333" fmla="*/ 394450 h 1230916"/>
                  <a:gd name="connsiteX334" fmla="*/ 683245 w 2120501"/>
                  <a:gd name="connsiteY334" fmla="*/ 404413 h 1230916"/>
                  <a:gd name="connsiteX335" fmla="*/ 661528 w 2120501"/>
                  <a:gd name="connsiteY335" fmla="*/ 391906 h 1230916"/>
                  <a:gd name="connsiteX336" fmla="*/ 650708 w 2120501"/>
                  <a:gd name="connsiteY336" fmla="*/ 385677 h 1230916"/>
                  <a:gd name="connsiteX337" fmla="*/ 656461 w 2120501"/>
                  <a:gd name="connsiteY337" fmla="*/ 375704 h 1230916"/>
                  <a:gd name="connsiteX338" fmla="*/ 667282 w 2120501"/>
                  <a:gd name="connsiteY338" fmla="*/ 381914 h 1230916"/>
                  <a:gd name="connsiteX339" fmla="*/ 661528 w 2120501"/>
                  <a:gd name="connsiteY339" fmla="*/ 391906 h 1230916"/>
                  <a:gd name="connsiteX340" fmla="*/ 639859 w 2120501"/>
                  <a:gd name="connsiteY340" fmla="*/ 379400 h 1230916"/>
                  <a:gd name="connsiteX341" fmla="*/ 629001 w 2120501"/>
                  <a:gd name="connsiteY341" fmla="*/ 373123 h 1230916"/>
                  <a:gd name="connsiteX342" fmla="*/ 634754 w 2120501"/>
                  <a:gd name="connsiteY342" fmla="*/ 363160 h 1230916"/>
                  <a:gd name="connsiteX343" fmla="*/ 645584 w 2120501"/>
                  <a:gd name="connsiteY343" fmla="*/ 369418 h 1230916"/>
                  <a:gd name="connsiteX344" fmla="*/ 639859 w 2120501"/>
                  <a:gd name="connsiteY344" fmla="*/ 379400 h 1230916"/>
                  <a:gd name="connsiteX345" fmla="*/ 618152 w 2120501"/>
                  <a:gd name="connsiteY345" fmla="*/ 366865 h 1230916"/>
                  <a:gd name="connsiteX346" fmla="*/ 607331 w 2120501"/>
                  <a:gd name="connsiteY346" fmla="*/ 360598 h 1230916"/>
                  <a:gd name="connsiteX347" fmla="*/ 613056 w 2120501"/>
                  <a:gd name="connsiteY347" fmla="*/ 350663 h 1230916"/>
                  <a:gd name="connsiteX348" fmla="*/ 623924 w 2120501"/>
                  <a:gd name="connsiteY348" fmla="*/ 356911 h 1230916"/>
                  <a:gd name="connsiteX349" fmla="*/ 618152 w 2120501"/>
                  <a:gd name="connsiteY349" fmla="*/ 366865 h 1230916"/>
                  <a:gd name="connsiteX350" fmla="*/ 596473 w 2120501"/>
                  <a:gd name="connsiteY350" fmla="*/ 354349 h 1230916"/>
                  <a:gd name="connsiteX351" fmla="*/ 585624 w 2120501"/>
                  <a:gd name="connsiteY351" fmla="*/ 348101 h 1230916"/>
                  <a:gd name="connsiteX352" fmla="*/ 591377 w 2120501"/>
                  <a:gd name="connsiteY352" fmla="*/ 338128 h 1230916"/>
                  <a:gd name="connsiteX353" fmla="*/ 602216 w 2120501"/>
                  <a:gd name="connsiteY353" fmla="*/ 344377 h 1230916"/>
                  <a:gd name="connsiteX354" fmla="*/ 596473 w 2120501"/>
                  <a:gd name="connsiteY354" fmla="*/ 354349 h 1230916"/>
                  <a:gd name="connsiteX355" fmla="*/ 574803 w 2120501"/>
                  <a:gd name="connsiteY355" fmla="*/ 341805 h 1230916"/>
                  <a:gd name="connsiteX356" fmla="*/ 563945 w 2120501"/>
                  <a:gd name="connsiteY356" fmla="*/ 335566 h 1230916"/>
                  <a:gd name="connsiteX357" fmla="*/ 569679 w 2120501"/>
                  <a:gd name="connsiteY357" fmla="*/ 325603 h 1230916"/>
                  <a:gd name="connsiteX358" fmla="*/ 580537 w 2120501"/>
                  <a:gd name="connsiteY358" fmla="*/ 331823 h 1230916"/>
                  <a:gd name="connsiteX359" fmla="*/ 574803 w 2120501"/>
                  <a:gd name="connsiteY359" fmla="*/ 341805 h 1230916"/>
                  <a:gd name="connsiteX360" fmla="*/ 553077 w 2120501"/>
                  <a:gd name="connsiteY360" fmla="*/ 329279 h 1230916"/>
                  <a:gd name="connsiteX361" fmla="*/ 542228 w 2120501"/>
                  <a:gd name="connsiteY361" fmla="*/ 323012 h 1230916"/>
                  <a:gd name="connsiteX362" fmla="*/ 548000 w 2120501"/>
                  <a:gd name="connsiteY362" fmla="*/ 313077 h 1230916"/>
                  <a:gd name="connsiteX363" fmla="*/ 558839 w 2120501"/>
                  <a:gd name="connsiteY363" fmla="*/ 319374 h 1230916"/>
                  <a:gd name="connsiteX364" fmla="*/ 553077 w 2120501"/>
                  <a:gd name="connsiteY364" fmla="*/ 329279 h 1230916"/>
                  <a:gd name="connsiteX365" fmla="*/ 531426 w 2120501"/>
                  <a:gd name="connsiteY365" fmla="*/ 316782 h 1230916"/>
                  <a:gd name="connsiteX366" fmla="*/ 520577 w 2120501"/>
                  <a:gd name="connsiteY366" fmla="*/ 310534 h 1230916"/>
                  <a:gd name="connsiteX367" fmla="*/ 526331 w 2120501"/>
                  <a:gd name="connsiteY367" fmla="*/ 300552 h 1230916"/>
                  <a:gd name="connsiteX368" fmla="*/ 537160 w 2120501"/>
                  <a:gd name="connsiteY368" fmla="*/ 306791 h 1230916"/>
                  <a:gd name="connsiteX369" fmla="*/ 531426 w 2120501"/>
                  <a:gd name="connsiteY369" fmla="*/ 316782 h 1230916"/>
                  <a:gd name="connsiteX370" fmla="*/ 509738 w 2120501"/>
                  <a:gd name="connsiteY370" fmla="*/ 304257 h 1230916"/>
                  <a:gd name="connsiteX371" fmla="*/ 498879 w 2120501"/>
                  <a:gd name="connsiteY371" fmla="*/ 297990 h 1230916"/>
                  <a:gd name="connsiteX372" fmla="*/ 504623 w 2120501"/>
                  <a:gd name="connsiteY372" fmla="*/ 288017 h 1230916"/>
                  <a:gd name="connsiteX373" fmla="*/ 515482 w 2120501"/>
                  <a:gd name="connsiteY373" fmla="*/ 294275 h 1230916"/>
                  <a:gd name="connsiteX374" fmla="*/ 509738 w 2120501"/>
                  <a:gd name="connsiteY374" fmla="*/ 304257 h 1230916"/>
                  <a:gd name="connsiteX375" fmla="*/ 488021 w 2120501"/>
                  <a:gd name="connsiteY375" fmla="*/ 291722 h 1230916"/>
                  <a:gd name="connsiteX376" fmla="*/ 477201 w 2120501"/>
                  <a:gd name="connsiteY376" fmla="*/ 285484 h 1230916"/>
                  <a:gd name="connsiteX377" fmla="*/ 482906 w 2120501"/>
                  <a:gd name="connsiteY377" fmla="*/ 275520 h 1230916"/>
                  <a:gd name="connsiteX378" fmla="*/ 493764 w 2120501"/>
                  <a:gd name="connsiteY378" fmla="*/ 281769 h 1230916"/>
                  <a:gd name="connsiteX379" fmla="*/ 488021 w 2120501"/>
                  <a:gd name="connsiteY379" fmla="*/ 291722 h 1230916"/>
                  <a:gd name="connsiteX380" fmla="*/ 466342 w 2120501"/>
                  <a:gd name="connsiteY380" fmla="*/ 279207 h 1230916"/>
                  <a:gd name="connsiteX381" fmla="*/ 455484 w 2120501"/>
                  <a:gd name="connsiteY381" fmla="*/ 272948 h 1230916"/>
                  <a:gd name="connsiteX382" fmla="*/ 461227 w 2120501"/>
                  <a:gd name="connsiteY382" fmla="*/ 262986 h 1230916"/>
                  <a:gd name="connsiteX383" fmla="*/ 472076 w 2120501"/>
                  <a:gd name="connsiteY383" fmla="*/ 269234 h 1230916"/>
                  <a:gd name="connsiteX384" fmla="*/ 466342 w 2120501"/>
                  <a:gd name="connsiteY384" fmla="*/ 279207 h 1230916"/>
                  <a:gd name="connsiteX385" fmla="*/ 444654 w 2120501"/>
                  <a:gd name="connsiteY385" fmla="*/ 266681 h 1230916"/>
                  <a:gd name="connsiteX386" fmla="*/ 433795 w 2120501"/>
                  <a:gd name="connsiteY386" fmla="*/ 260414 h 1230916"/>
                  <a:gd name="connsiteX387" fmla="*/ 439567 w 2120501"/>
                  <a:gd name="connsiteY387" fmla="*/ 250450 h 1230916"/>
                  <a:gd name="connsiteX388" fmla="*/ 450388 w 2120501"/>
                  <a:gd name="connsiteY388" fmla="*/ 256756 h 1230916"/>
                  <a:gd name="connsiteX389" fmla="*/ 444654 w 2120501"/>
                  <a:gd name="connsiteY389" fmla="*/ 266681 h 1230916"/>
                  <a:gd name="connsiteX390" fmla="*/ 422965 w 2120501"/>
                  <a:gd name="connsiteY390" fmla="*/ 254165 h 1230916"/>
                  <a:gd name="connsiteX391" fmla="*/ 412097 w 2120501"/>
                  <a:gd name="connsiteY391" fmla="*/ 247926 h 1230916"/>
                  <a:gd name="connsiteX392" fmla="*/ 417850 w 2120501"/>
                  <a:gd name="connsiteY392" fmla="*/ 237935 h 1230916"/>
                  <a:gd name="connsiteX393" fmla="*/ 428671 w 2120501"/>
                  <a:gd name="connsiteY393" fmla="*/ 244183 h 1230916"/>
                  <a:gd name="connsiteX394" fmla="*/ 422965 w 2120501"/>
                  <a:gd name="connsiteY394" fmla="*/ 254165 h 1230916"/>
                  <a:gd name="connsiteX395" fmla="*/ 401258 w 2120501"/>
                  <a:gd name="connsiteY395" fmla="*/ 241640 h 1230916"/>
                  <a:gd name="connsiteX396" fmla="*/ 390399 w 2120501"/>
                  <a:gd name="connsiteY396" fmla="*/ 235382 h 1230916"/>
                  <a:gd name="connsiteX397" fmla="*/ 396152 w 2120501"/>
                  <a:gd name="connsiteY397" fmla="*/ 225410 h 1230916"/>
                  <a:gd name="connsiteX398" fmla="*/ 406992 w 2120501"/>
                  <a:gd name="connsiteY398" fmla="*/ 231658 h 1230916"/>
                  <a:gd name="connsiteX399" fmla="*/ 401258 w 2120501"/>
                  <a:gd name="connsiteY399" fmla="*/ 241640 h 1230916"/>
                  <a:gd name="connsiteX400" fmla="*/ 379569 w 2120501"/>
                  <a:gd name="connsiteY400" fmla="*/ 229095 h 1230916"/>
                  <a:gd name="connsiteX401" fmla="*/ 368730 w 2120501"/>
                  <a:gd name="connsiteY401" fmla="*/ 222838 h 1230916"/>
                  <a:gd name="connsiteX402" fmla="*/ 374502 w 2120501"/>
                  <a:gd name="connsiteY402" fmla="*/ 212932 h 1230916"/>
                  <a:gd name="connsiteX403" fmla="*/ 385351 w 2120501"/>
                  <a:gd name="connsiteY403" fmla="*/ 219170 h 1230916"/>
                  <a:gd name="connsiteX404" fmla="*/ 379569 w 2120501"/>
                  <a:gd name="connsiteY404" fmla="*/ 229095 h 1230916"/>
                  <a:gd name="connsiteX405" fmla="*/ 357909 w 2120501"/>
                  <a:gd name="connsiteY405" fmla="*/ 216608 h 1230916"/>
                  <a:gd name="connsiteX406" fmla="*/ 347051 w 2120501"/>
                  <a:gd name="connsiteY406" fmla="*/ 210360 h 1230916"/>
                  <a:gd name="connsiteX407" fmla="*/ 352795 w 2120501"/>
                  <a:gd name="connsiteY407" fmla="*/ 200368 h 1230916"/>
                  <a:gd name="connsiteX408" fmla="*/ 363634 w 2120501"/>
                  <a:gd name="connsiteY408" fmla="*/ 206655 h 1230916"/>
                  <a:gd name="connsiteX409" fmla="*/ 357909 w 2120501"/>
                  <a:gd name="connsiteY409" fmla="*/ 216608 h 1230916"/>
                  <a:gd name="connsiteX410" fmla="*/ 336183 w 2120501"/>
                  <a:gd name="connsiteY410" fmla="*/ 204083 h 1230916"/>
                  <a:gd name="connsiteX411" fmla="*/ 325372 w 2120501"/>
                  <a:gd name="connsiteY411" fmla="*/ 197825 h 1230916"/>
                  <a:gd name="connsiteX412" fmla="*/ 331125 w 2120501"/>
                  <a:gd name="connsiteY412" fmla="*/ 187823 h 1230916"/>
                  <a:gd name="connsiteX413" fmla="*/ 341946 w 2120501"/>
                  <a:gd name="connsiteY413" fmla="*/ 194100 h 1230916"/>
                  <a:gd name="connsiteX414" fmla="*/ 336183 w 2120501"/>
                  <a:gd name="connsiteY414" fmla="*/ 204083 h 1230916"/>
                  <a:gd name="connsiteX415" fmla="*/ 314504 w 2120501"/>
                  <a:gd name="connsiteY415" fmla="*/ 191548 h 1230916"/>
                  <a:gd name="connsiteX416" fmla="*/ 303665 w 2120501"/>
                  <a:gd name="connsiteY416" fmla="*/ 185261 h 1230916"/>
                  <a:gd name="connsiteX417" fmla="*/ 309408 w 2120501"/>
                  <a:gd name="connsiteY417" fmla="*/ 175336 h 1230916"/>
                  <a:gd name="connsiteX418" fmla="*/ 320276 w 2120501"/>
                  <a:gd name="connsiteY418" fmla="*/ 181623 h 1230916"/>
                  <a:gd name="connsiteX419" fmla="*/ 314504 w 2120501"/>
                  <a:gd name="connsiteY419" fmla="*/ 191548 h 1230916"/>
                  <a:gd name="connsiteX420" fmla="*/ 292816 w 2120501"/>
                  <a:gd name="connsiteY420" fmla="*/ 179013 h 1230916"/>
                  <a:gd name="connsiteX421" fmla="*/ 281986 w 2120501"/>
                  <a:gd name="connsiteY421" fmla="*/ 172764 h 1230916"/>
                  <a:gd name="connsiteX422" fmla="*/ 287729 w 2120501"/>
                  <a:gd name="connsiteY422" fmla="*/ 162830 h 1230916"/>
                  <a:gd name="connsiteX423" fmla="*/ 298569 w 2120501"/>
                  <a:gd name="connsiteY423" fmla="*/ 169059 h 1230916"/>
                  <a:gd name="connsiteX424" fmla="*/ 292816 w 2120501"/>
                  <a:gd name="connsiteY424" fmla="*/ 179013 h 1230916"/>
                  <a:gd name="connsiteX425" fmla="*/ 271127 w 2120501"/>
                  <a:gd name="connsiteY425" fmla="*/ 166488 h 1230916"/>
                  <a:gd name="connsiteX426" fmla="*/ 260288 w 2120501"/>
                  <a:gd name="connsiteY426" fmla="*/ 160230 h 1230916"/>
                  <a:gd name="connsiteX427" fmla="*/ 266022 w 2120501"/>
                  <a:gd name="connsiteY427" fmla="*/ 150305 h 1230916"/>
                  <a:gd name="connsiteX428" fmla="*/ 276880 w 2120501"/>
                  <a:gd name="connsiteY428" fmla="*/ 156572 h 1230916"/>
                  <a:gd name="connsiteX429" fmla="*/ 271127 w 2120501"/>
                  <a:gd name="connsiteY429" fmla="*/ 166488 h 1230916"/>
                  <a:gd name="connsiteX430" fmla="*/ 249448 w 2120501"/>
                  <a:gd name="connsiteY430" fmla="*/ 153991 h 1230916"/>
                  <a:gd name="connsiteX431" fmla="*/ 238599 w 2120501"/>
                  <a:gd name="connsiteY431" fmla="*/ 147743 h 1230916"/>
                  <a:gd name="connsiteX432" fmla="*/ 244352 w 2120501"/>
                  <a:gd name="connsiteY432" fmla="*/ 137770 h 1230916"/>
                  <a:gd name="connsiteX433" fmla="*/ 255163 w 2120501"/>
                  <a:gd name="connsiteY433" fmla="*/ 144009 h 1230916"/>
                  <a:gd name="connsiteX434" fmla="*/ 249448 w 2120501"/>
                  <a:gd name="connsiteY434" fmla="*/ 153991 h 1230916"/>
                  <a:gd name="connsiteX435" fmla="*/ 227741 w 2120501"/>
                  <a:gd name="connsiteY435" fmla="*/ 141475 h 1230916"/>
                  <a:gd name="connsiteX436" fmla="*/ 216901 w 2120501"/>
                  <a:gd name="connsiteY436" fmla="*/ 135217 h 1230916"/>
                  <a:gd name="connsiteX437" fmla="*/ 222626 w 2120501"/>
                  <a:gd name="connsiteY437" fmla="*/ 125254 h 1230916"/>
                  <a:gd name="connsiteX438" fmla="*/ 233484 w 2120501"/>
                  <a:gd name="connsiteY438" fmla="*/ 131483 h 1230916"/>
                  <a:gd name="connsiteX439" fmla="*/ 227741 w 2120501"/>
                  <a:gd name="connsiteY439" fmla="*/ 141475 h 1230916"/>
                  <a:gd name="connsiteX440" fmla="*/ 206062 w 2120501"/>
                  <a:gd name="connsiteY440" fmla="*/ 128940 h 1230916"/>
                  <a:gd name="connsiteX441" fmla="*/ 195222 w 2120501"/>
                  <a:gd name="connsiteY441" fmla="*/ 122625 h 1230916"/>
                  <a:gd name="connsiteX442" fmla="*/ 200976 w 2120501"/>
                  <a:gd name="connsiteY442" fmla="*/ 112719 h 1230916"/>
                  <a:gd name="connsiteX443" fmla="*/ 211806 w 2120501"/>
                  <a:gd name="connsiteY443" fmla="*/ 118996 h 1230916"/>
                  <a:gd name="connsiteX444" fmla="*/ 206062 w 2120501"/>
                  <a:gd name="connsiteY444" fmla="*/ 128940 h 1230916"/>
                  <a:gd name="connsiteX445" fmla="*/ 184364 w 2120501"/>
                  <a:gd name="connsiteY445" fmla="*/ 116415 h 1230916"/>
                  <a:gd name="connsiteX446" fmla="*/ 173496 w 2120501"/>
                  <a:gd name="connsiteY446" fmla="*/ 110176 h 1230916"/>
                  <a:gd name="connsiteX447" fmla="*/ 179268 w 2120501"/>
                  <a:gd name="connsiteY447" fmla="*/ 100203 h 1230916"/>
                  <a:gd name="connsiteX448" fmla="*/ 190088 w 2120501"/>
                  <a:gd name="connsiteY448" fmla="*/ 106452 h 1230916"/>
                  <a:gd name="connsiteX449" fmla="*/ 184364 w 2120501"/>
                  <a:gd name="connsiteY449" fmla="*/ 116415 h 1230916"/>
                  <a:gd name="connsiteX450" fmla="*/ 162695 w 2120501"/>
                  <a:gd name="connsiteY450" fmla="*/ 103899 h 1230916"/>
                  <a:gd name="connsiteX451" fmla="*/ 151827 w 2120501"/>
                  <a:gd name="connsiteY451" fmla="*/ 97631 h 1230916"/>
                  <a:gd name="connsiteX452" fmla="*/ 157580 w 2120501"/>
                  <a:gd name="connsiteY452" fmla="*/ 87659 h 1230916"/>
                  <a:gd name="connsiteX453" fmla="*/ 168448 w 2120501"/>
                  <a:gd name="connsiteY453" fmla="*/ 93917 h 1230916"/>
                  <a:gd name="connsiteX454" fmla="*/ 162695 w 2120501"/>
                  <a:gd name="connsiteY454" fmla="*/ 103899 h 1230916"/>
                  <a:gd name="connsiteX455" fmla="*/ 140978 w 2120501"/>
                  <a:gd name="connsiteY455" fmla="*/ 91373 h 1230916"/>
                  <a:gd name="connsiteX456" fmla="*/ 130138 w 2120501"/>
                  <a:gd name="connsiteY456" fmla="*/ 85106 h 1230916"/>
                  <a:gd name="connsiteX457" fmla="*/ 135891 w 2120501"/>
                  <a:gd name="connsiteY457" fmla="*/ 75143 h 1230916"/>
                  <a:gd name="connsiteX458" fmla="*/ 146759 w 2120501"/>
                  <a:gd name="connsiteY458" fmla="*/ 81429 h 1230916"/>
                  <a:gd name="connsiteX459" fmla="*/ 140978 w 2120501"/>
                  <a:gd name="connsiteY459" fmla="*/ 91373 h 1230916"/>
                  <a:gd name="connsiteX460" fmla="*/ 119318 w 2120501"/>
                  <a:gd name="connsiteY460" fmla="*/ 78857 h 1230916"/>
                  <a:gd name="connsiteX461" fmla="*/ 108459 w 2120501"/>
                  <a:gd name="connsiteY461" fmla="*/ 72590 h 1230916"/>
                  <a:gd name="connsiteX462" fmla="*/ 114212 w 2120501"/>
                  <a:gd name="connsiteY462" fmla="*/ 62637 h 1230916"/>
                  <a:gd name="connsiteX463" fmla="*/ 125061 w 2120501"/>
                  <a:gd name="connsiteY463" fmla="*/ 68875 h 1230916"/>
                  <a:gd name="connsiteX464" fmla="*/ 119318 w 2120501"/>
                  <a:gd name="connsiteY464" fmla="*/ 78857 h 1230916"/>
                  <a:gd name="connsiteX465" fmla="*/ 97603 w 2120501"/>
                  <a:gd name="connsiteY465" fmla="*/ 66313 h 1230916"/>
                  <a:gd name="connsiteX466" fmla="*/ 86792 w 2120501"/>
                  <a:gd name="connsiteY466" fmla="*/ 60046 h 1230916"/>
                  <a:gd name="connsiteX467" fmla="*/ 92526 w 2120501"/>
                  <a:gd name="connsiteY467" fmla="*/ 50121 h 1230916"/>
                  <a:gd name="connsiteX468" fmla="*/ 103375 w 2120501"/>
                  <a:gd name="connsiteY468" fmla="*/ 56398 h 1230916"/>
                  <a:gd name="connsiteX469" fmla="*/ 97603 w 2120501"/>
                  <a:gd name="connsiteY469" fmla="*/ 66313 h 1230916"/>
                  <a:gd name="connsiteX470" fmla="*/ 75933 w 2120501"/>
                  <a:gd name="connsiteY470" fmla="*/ 53826 h 1230916"/>
                  <a:gd name="connsiteX471" fmla="*/ 65094 w 2120501"/>
                  <a:gd name="connsiteY471" fmla="*/ 47568 h 1230916"/>
                  <a:gd name="connsiteX472" fmla="*/ 70818 w 2120501"/>
                  <a:gd name="connsiteY472" fmla="*/ 37595 h 1230916"/>
                  <a:gd name="connsiteX473" fmla="*/ 81677 w 2120501"/>
                  <a:gd name="connsiteY473" fmla="*/ 43844 h 1230916"/>
                  <a:gd name="connsiteX474" fmla="*/ 75933 w 2120501"/>
                  <a:gd name="connsiteY474" fmla="*/ 53826 h 1230916"/>
                  <a:gd name="connsiteX475" fmla="*/ 54235 w 2120501"/>
                  <a:gd name="connsiteY475" fmla="*/ 41291 h 1230916"/>
                  <a:gd name="connsiteX476" fmla="*/ 43396 w 2120501"/>
                  <a:gd name="connsiteY476" fmla="*/ 35043 h 1230916"/>
                  <a:gd name="connsiteX477" fmla="*/ 49130 w 2120501"/>
                  <a:gd name="connsiteY477" fmla="*/ 25051 h 1230916"/>
                  <a:gd name="connsiteX478" fmla="*/ 59988 w 2120501"/>
                  <a:gd name="connsiteY478" fmla="*/ 31309 h 1230916"/>
                  <a:gd name="connsiteX479" fmla="*/ 54235 w 2120501"/>
                  <a:gd name="connsiteY479" fmla="*/ 41291 h 1230916"/>
                  <a:gd name="connsiteX480" fmla="*/ 32575 w 2120501"/>
                  <a:gd name="connsiteY480" fmla="*/ 28747 h 1230916"/>
                  <a:gd name="connsiteX481" fmla="*/ 21717 w 2120501"/>
                  <a:gd name="connsiteY481" fmla="*/ 22498 h 1230916"/>
                  <a:gd name="connsiteX482" fmla="*/ 27461 w 2120501"/>
                  <a:gd name="connsiteY482" fmla="*/ 12535 h 1230916"/>
                  <a:gd name="connsiteX483" fmla="*/ 38271 w 2120501"/>
                  <a:gd name="connsiteY483" fmla="*/ 18802 h 1230916"/>
                  <a:gd name="connsiteX484" fmla="*/ 32575 w 2120501"/>
                  <a:gd name="connsiteY484" fmla="*/ 28747 h 1230916"/>
                  <a:gd name="connsiteX485" fmla="*/ 10868 w 2120501"/>
                  <a:gd name="connsiteY485" fmla="*/ 16259 h 1230916"/>
                  <a:gd name="connsiteX486" fmla="*/ 0 w 2120501"/>
                  <a:gd name="connsiteY486" fmla="*/ 9963 h 1230916"/>
                  <a:gd name="connsiteX487" fmla="*/ 5753 w 2120501"/>
                  <a:gd name="connsiteY487" fmla="*/ 0 h 1230916"/>
                  <a:gd name="connsiteX488" fmla="*/ 16602 w 2120501"/>
                  <a:gd name="connsiteY488" fmla="*/ 6268 h 1230916"/>
                  <a:gd name="connsiteX489" fmla="*/ 10868 w 2120501"/>
                  <a:gd name="connsiteY489" fmla="*/ 16259 h 123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501" h="1230916">
                    <a:moveTo>
                      <a:pt x="2114758" y="1230916"/>
                    </a:moveTo>
                    <a:lnTo>
                      <a:pt x="2103899" y="1224658"/>
                    </a:lnTo>
                    <a:lnTo>
                      <a:pt x="2109652" y="1214695"/>
                    </a:lnTo>
                    <a:lnTo>
                      <a:pt x="2120501" y="1220934"/>
                    </a:lnTo>
                    <a:lnTo>
                      <a:pt x="2114758" y="1230916"/>
                    </a:lnTo>
                    <a:close/>
                    <a:moveTo>
                      <a:pt x="2093088" y="1218400"/>
                    </a:moveTo>
                    <a:lnTo>
                      <a:pt x="2082230" y="1212132"/>
                    </a:lnTo>
                    <a:lnTo>
                      <a:pt x="2087945" y="1202141"/>
                    </a:lnTo>
                    <a:lnTo>
                      <a:pt x="2098784" y="1208408"/>
                    </a:lnTo>
                    <a:lnTo>
                      <a:pt x="2093088" y="1218400"/>
                    </a:lnTo>
                    <a:close/>
                    <a:moveTo>
                      <a:pt x="2071352" y="1205875"/>
                    </a:moveTo>
                    <a:lnTo>
                      <a:pt x="2060522" y="1199598"/>
                    </a:lnTo>
                    <a:lnTo>
                      <a:pt x="2066294" y="1189654"/>
                    </a:lnTo>
                    <a:lnTo>
                      <a:pt x="2077115" y="1195921"/>
                    </a:lnTo>
                    <a:lnTo>
                      <a:pt x="2071352" y="1205875"/>
                    </a:lnTo>
                    <a:close/>
                    <a:moveTo>
                      <a:pt x="2049693" y="1193349"/>
                    </a:moveTo>
                    <a:lnTo>
                      <a:pt x="2038824" y="1187072"/>
                    </a:lnTo>
                    <a:lnTo>
                      <a:pt x="2044577" y="1177128"/>
                    </a:lnTo>
                    <a:lnTo>
                      <a:pt x="2055436" y="1183367"/>
                    </a:lnTo>
                    <a:lnTo>
                      <a:pt x="2049693" y="1193349"/>
                    </a:lnTo>
                    <a:close/>
                    <a:moveTo>
                      <a:pt x="2027994" y="1180815"/>
                    </a:moveTo>
                    <a:lnTo>
                      <a:pt x="2017174" y="1174566"/>
                    </a:lnTo>
                    <a:lnTo>
                      <a:pt x="2022889" y="1164584"/>
                    </a:lnTo>
                    <a:lnTo>
                      <a:pt x="2033738" y="1170861"/>
                    </a:lnTo>
                    <a:lnTo>
                      <a:pt x="2027994" y="1180815"/>
                    </a:lnTo>
                    <a:close/>
                    <a:moveTo>
                      <a:pt x="2006316" y="1168318"/>
                    </a:moveTo>
                    <a:lnTo>
                      <a:pt x="1995457" y="1162060"/>
                    </a:lnTo>
                    <a:lnTo>
                      <a:pt x="2001201" y="1152087"/>
                    </a:lnTo>
                    <a:lnTo>
                      <a:pt x="2012059" y="1158336"/>
                    </a:lnTo>
                    <a:lnTo>
                      <a:pt x="2006316" y="1168318"/>
                    </a:lnTo>
                    <a:close/>
                    <a:moveTo>
                      <a:pt x="1984599" y="1155764"/>
                    </a:moveTo>
                    <a:lnTo>
                      <a:pt x="1973769" y="1149525"/>
                    </a:lnTo>
                    <a:lnTo>
                      <a:pt x="1979484" y="1139543"/>
                    </a:lnTo>
                    <a:lnTo>
                      <a:pt x="1990352" y="1145791"/>
                    </a:lnTo>
                    <a:lnTo>
                      <a:pt x="1984599" y="1155764"/>
                    </a:lnTo>
                    <a:close/>
                    <a:moveTo>
                      <a:pt x="1962882" y="1143267"/>
                    </a:moveTo>
                    <a:lnTo>
                      <a:pt x="1952071" y="1136981"/>
                    </a:lnTo>
                    <a:lnTo>
                      <a:pt x="1957843" y="1127037"/>
                    </a:lnTo>
                    <a:lnTo>
                      <a:pt x="1968663" y="1133323"/>
                    </a:lnTo>
                    <a:lnTo>
                      <a:pt x="1962882" y="1143267"/>
                    </a:lnTo>
                    <a:close/>
                    <a:moveTo>
                      <a:pt x="1941250" y="1130742"/>
                    </a:moveTo>
                    <a:lnTo>
                      <a:pt x="1930392" y="1124474"/>
                    </a:lnTo>
                    <a:lnTo>
                      <a:pt x="1936135" y="1114511"/>
                    </a:lnTo>
                    <a:lnTo>
                      <a:pt x="1946994" y="1120769"/>
                    </a:lnTo>
                    <a:lnTo>
                      <a:pt x="1941250" y="1130742"/>
                    </a:lnTo>
                    <a:close/>
                    <a:moveTo>
                      <a:pt x="1919562" y="1118207"/>
                    </a:moveTo>
                    <a:lnTo>
                      <a:pt x="1908722" y="1111968"/>
                    </a:lnTo>
                    <a:lnTo>
                      <a:pt x="1914428" y="1101995"/>
                    </a:lnTo>
                    <a:lnTo>
                      <a:pt x="1925286" y="1108243"/>
                    </a:lnTo>
                    <a:lnTo>
                      <a:pt x="1919562" y="1118207"/>
                    </a:lnTo>
                    <a:close/>
                    <a:moveTo>
                      <a:pt x="1897845" y="1105681"/>
                    </a:moveTo>
                    <a:lnTo>
                      <a:pt x="1887015" y="1099414"/>
                    </a:lnTo>
                    <a:lnTo>
                      <a:pt x="1892749" y="1089470"/>
                    </a:lnTo>
                    <a:lnTo>
                      <a:pt x="1903598" y="1095747"/>
                    </a:lnTo>
                    <a:lnTo>
                      <a:pt x="1897845" y="1105681"/>
                    </a:lnTo>
                    <a:close/>
                    <a:moveTo>
                      <a:pt x="1876156" y="1093165"/>
                    </a:moveTo>
                    <a:lnTo>
                      <a:pt x="1865336" y="1086927"/>
                    </a:lnTo>
                    <a:lnTo>
                      <a:pt x="1871060" y="1076935"/>
                    </a:lnTo>
                    <a:lnTo>
                      <a:pt x="1881919" y="1083203"/>
                    </a:lnTo>
                    <a:lnTo>
                      <a:pt x="1876156" y="1093165"/>
                    </a:lnTo>
                    <a:close/>
                    <a:moveTo>
                      <a:pt x="1854468" y="1080631"/>
                    </a:moveTo>
                    <a:lnTo>
                      <a:pt x="1843619" y="1074363"/>
                    </a:lnTo>
                    <a:lnTo>
                      <a:pt x="1849372" y="1064410"/>
                    </a:lnTo>
                    <a:lnTo>
                      <a:pt x="1860183" y="1070667"/>
                    </a:lnTo>
                    <a:lnTo>
                      <a:pt x="1854468" y="1080631"/>
                    </a:lnTo>
                    <a:close/>
                    <a:moveTo>
                      <a:pt x="1832799" y="1068115"/>
                    </a:moveTo>
                    <a:lnTo>
                      <a:pt x="1821950" y="1061904"/>
                    </a:lnTo>
                    <a:lnTo>
                      <a:pt x="1827693" y="1051903"/>
                    </a:lnTo>
                    <a:lnTo>
                      <a:pt x="1838552" y="1058152"/>
                    </a:lnTo>
                    <a:lnTo>
                      <a:pt x="1832799" y="1068115"/>
                    </a:lnTo>
                    <a:close/>
                    <a:moveTo>
                      <a:pt x="1811091" y="1055608"/>
                    </a:moveTo>
                    <a:lnTo>
                      <a:pt x="1800271" y="1049341"/>
                    </a:lnTo>
                    <a:lnTo>
                      <a:pt x="1805995" y="1039387"/>
                    </a:lnTo>
                    <a:lnTo>
                      <a:pt x="1816844" y="1045636"/>
                    </a:lnTo>
                    <a:lnTo>
                      <a:pt x="1811091" y="1055608"/>
                    </a:lnTo>
                    <a:close/>
                    <a:moveTo>
                      <a:pt x="1789393" y="1043083"/>
                    </a:moveTo>
                    <a:lnTo>
                      <a:pt x="1778573" y="1036825"/>
                    </a:lnTo>
                    <a:lnTo>
                      <a:pt x="1784297" y="1026843"/>
                    </a:lnTo>
                    <a:lnTo>
                      <a:pt x="1795156" y="1033120"/>
                    </a:lnTo>
                    <a:lnTo>
                      <a:pt x="1789393" y="1043083"/>
                    </a:lnTo>
                    <a:close/>
                    <a:moveTo>
                      <a:pt x="1767743" y="1030577"/>
                    </a:moveTo>
                    <a:lnTo>
                      <a:pt x="1756894" y="1024319"/>
                    </a:lnTo>
                    <a:lnTo>
                      <a:pt x="1762618" y="1014336"/>
                    </a:lnTo>
                    <a:lnTo>
                      <a:pt x="1773486" y="1020585"/>
                    </a:lnTo>
                    <a:lnTo>
                      <a:pt x="1767743" y="1030577"/>
                    </a:lnTo>
                    <a:close/>
                    <a:moveTo>
                      <a:pt x="1746035" y="1018042"/>
                    </a:moveTo>
                    <a:lnTo>
                      <a:pt x="1735196" y="1011765"/>
                    </a:lnTo>
                    <a:lnTo>
                      <a:pt x="1740920" y="1001792"/>
                    </a:lnTo>
                    <a:lnTo>
                      <a:pt x="1751789" y="1008069"/>
                    </a:lnTo>
                    <a:lnTo>
                      <a:pt x="1746035" y="1018042"/>
                    </a:lnTo>
                    <a:close/>
                    <a:moveTo>
                      <a:pt x="1724357" y="1005507"/>
                    </a:moveTo>
                    <a:lnTo>
                      <a:pt x="1713488" y="999249"/>
                    </a:lnTo>
                    <a:lnTo>
                      <a:pt x="1719241" y="989286"/>
                    </a:lnTo>
                    <a:lnTo>
                      <a:pt x="1730081" y="995572"/>
                    </a:lnTo>
                    <a:lnTo>
                      <a:pt x="1724357" y="1005507"/>
                    </a:lnTo>
                    <a:close/>
                    <a:moveTo>
                      <a:pt x="1702640" y="992991"/>
                    </a:moveTo>
                    <a:lnTo>
                      <a:pt x="1691819" y="986743"/>
                    </a:lnTo>
                    <a:lnTo>
                      <a:pt x="1697553" y="976742"/>
                    </a:lnTo>
                    <a:lnTo>
                      <a:pt x="1708393" y="983028"/>
                    </a:lnTo>
                    <a:lnTo>
                      <a:pt x="1702640" y="992991"/>
                    </a:lnTo>
                    <a:close/>
                    <a:moveTo>
                      <a:pt x="1680951" y="980456"/>
                    </a:moveTo>
                    <a:lnTo>
                      <a:pt x="1670112" y="974217"/>
                    </a:lnTo>
                    <a:lnTo>
                      <a:pt x="1675865" y="964225"/>
                    </a:lnTo>
                    <a:lnTo>
                      <a:pt x="1686685" y="970474"/>
                    </a:lnTo>
                    <a:lnTo>
                      <a:pt x="1680951" y="980456"/>
                    </a:lnTo>
                    <a:close/>
                    <a:moveTo>
                      <a:pt x="1659263" y="967969"/>
                    </a:moveTo>
                    <a:lnTo>
                      <a:pt x="1648414" y="961692"/>
                    </a:lnTo>
                    <a:lnTo>
                      <a:pt x="1654167" y="951738"/>
                    </a:lnTo>
                    <a:lnTo>
                      <a:pt x="1665016" y="957977"/>
                    </a:lnTo>
                    <a:lnTo>
                      <a:pt x="1659263" y="967969"/>
                    </a:lnTo>
                    <a:close/>
                    <a:moveTo>
                      <a:pt x="1637584" y="955443"/>
                    </a:moveTo>
                    <a:lnTo>
                      <a:pt x="1626725" y="949176"/>
                    </a:lnTo>
                    <a:lnTo>
                      <a:pt x="1632488" y="939222"/>
                    </a:lnTo>
                    <a:lnTo>
                      <a:pt x="1643327" y="945452"/>
                    </a:lnTo>
                    <a:lnTo>
                      <a:pt x="1637584" y="955443"/>
                    </a:lnTo>
                    <a:close/>
                    <a:moveTo>
                      <a:pt x="1615876" y="942909"/>
                    </a:moveTo>
                    <a:lnTo>
                      <a:pt x="1605008" y="936622"/>
                    </a:lnTo>
                    <a:lnTo>
                      <a:pt x="1610800" y="926697"/>
                    </a:lnTo>
                    <a:lnTo>
                      <a:pt x="1621639" y="932965"/>
                    </a:lnTo>
                    <a:lnTo>
                      <a:pt x="1615876" y="942909"/>
                    </a:lnTo>
                    <a:close/>
                    <a:moveTo>
                      <a:pt x="1594207" y="930393"/>
                    </a:moveTo>
                    <a:lnTo>
                      <a:pt x="1583339" y="924144"/>
                    </a:lnTo>
                    <a:lnTo>
                      <a:pt x="1589092" y="914124"/>
                    </a:lnTo>
                    <a:lnTo>
                      <a:pt x="1599951" y="920401"/>
                    </a:lnTo>
                    <a:lnTo>
                      <a:pt x="1594207" y="930393"/>
                    </a:lnTo>
                    <a:close/>
                    <a:moveTo>
                      <a:pt x="1572518" y="917848"/>
                    </a:moveTo>
                    <a:lnTo>
                      <a:pt x="1561689" y="911590"/>
                    </a:lnTo>
                    <a:lnTo>
                      <a:pt x="1567413" y="901618"/>
                    </a:lnTo>
                    <a:lnTo>
                      <a:pt x="1578272" y="907885"/>
                    </a:lnTo>
                    <a:lnTo>
                      <a:pt x="1572518" y="917848"/>
                    </a:lnTo>
                    <a:close/>
                    <a:moveTo>
                      <a:pt x="1550811" y="905333"/>
                    </a:moveTo>
                    <a:lnTo>
                      <a:pt x="1539962" y="899036"/>
                    </a:lnTo>
                    <a:lnTo>
                      <a:pt x="1545734" y="889121"/>
                    </a:lnTo>
                    <a:lnTo>
                      <a:pt x="1556545" y="895388"/>
                    </a:lnTo>
                    <a:lnTo>
                      <a:pt x="1550811" y="905333"/>
                    </a:lnTo>
                    <a:close/>
                    <a:moveTo>
                      <a:pt x="1529104" y="892807"/>
                    </a:moveTo>
                    <a:lnTo>
                      <a:pt x="1518302" y="886578"/>
                    </a:lnTo>
                    <a:lnTo>
                      <a:pt x="1524036" y="876586"/>
                    </a:lnTo>
                    <a:lnTo>
                      <a:pt x="1534876" y="882835"/>
                    </a:lnTo>
                    <a:lnTo>
                      <a:pt x="1529104" y="892807"/>
                    </a:lnTo>
                    <a:close/>
                    <a:moveTo>
                      <a:pt x="1507453" y="880291"/>
                    </a:moveTo>
                    <a:lnTo>
                      <a:pt x="1496595" y="874024"/>
                    </a:lnTo>
                    <a:lnTo>
                      <a:pt x="1502348" y="864061"/>
                    </a:lnTo>
                    <a:lnTo>
                      <a:pt x="1513187" y="870309"/>
                    </a:lnTo>
                    <a:lnTo>
                      <a:pt x="1507453" y="880291"/>
                    </a:lnTo>
                    <a:close/>
                    <a:moveTo>
                      <a:pt x="1485755" y="867737"/>
                    </a:moveTo>
                    <a:lnTo>
                      <a:pt x="1474897" y="861489"/>
                    </a:lnTo>
                    <a:lnTo>
                      <a:pt x="1480640" y="851545"/>
                    </a:lnTo>
                    <a:lnTo>
                      <a:pt x="1491499" y="857793"/>
                    </a:lnTo>
                    <a:lnTo>
                      <a:pt x="1485755" y="867737"/>
                    </a:lnTo>
                    <a:close/>
                    <a:moveTo>
                      <a:pt x="1464076" y="855259"/>
                    </a:moveTo>
                    <a:lnTo>
                      <a:pt x="1453218" y="848973"/>
                    </a:lnTo>
                    <a:lnTo>
                      <a:pt x="1458942" y="839019"/>
                    </a:lnTo>
                    <a:lnTo>
                      <a:pt x="1469791" y="845268"/>
                    </a:lnTo>
                    <a:lnTo>
                      <a:pt x="1464076" y="855259"/>
                    </a:lnTo>
                    <a:close/>
                    <a:moveTo>
                      <a:pt x="1442350" y="842715"/>
                    </a:moveTo>
                    <a:lnTo>
                      <a:pt x="1431520" y="836448"/>
                    </a:lnTo>
                    <a:lnTo>
                      <a:pt x="1437254" y="826504"/>
                    </a:lnTo>
                    <a:lnTo>
                      <a:pt x="1448160" y="832771"/>
                    </a:lnTo>
                    <a:lnTo>
                      <a:pt x="1442350" y="842715"/>
                    </a:lnTo>
                    <a:close/>
                    <a:moveTo>
                      <a:pt x="1420680" y="830199"/>
                    </a:moveTo>
                    <a:lnTo>
                      <a:pt x="1409831" y="823960"/>
                    </a:lnTo>
                    <a:lnTo>
                      <a:pt x="1415556" y="813988"/>
                    </a:lnTo>
                    <a:lnTo>
                      <a:pt x="1426434" y="820217"/>
                    </a:lnTo>
                    <a:lnTo>
                      <a:pt x="1420680" y="830199"/>
                    </a:lnTo>
                    <a:close/>
                    <a:moveTo>
                      <a:pt x="1399002" y="817693"/>
                    </a:moveTo>
                    <a:lnTo>
                      <a:pt x="1388172" y="811426"/>
                    </a:lnTo>
                    <a:lnTo>
                      <a:pt x="1393868" y="801434"/>
                    </a:lnTo>
                    <a:lnTo>
                      <a:pt x="1404726" y="807673"/>
                    </a:lnTo>
                    <a:lnTo>
                      <a:pt x="1399002" y="817693"/>
                    </a:lnTo>
                    <a:close/>
                    <a:moveTo>
                      <a:pt x="1377275" y="805149"/>
                    </a:moveTo>
                    <a:lnTo>
                      <a:pt x="1366455" y="798872"/>
                    </a:lnTo>
                    <a:lnTo>
                      <a:pt x="1372208" y="788947"/>
                    </a:lnTo>
                    <a:lnTo>
                      <a:pt x="1383057" y="795204"/>
                    </a:lnTo>
                    <a:lnTo>
                      <a:pt x="1377275" y="805149"/>
                    </a:lnTo>
                    <a:close/>
                    <a:moveTo>
                      <a:pt x="1355615" y="792623"/>
                    </a:moveTo>
                    <a:lnTo>
                      <a:pt x="1344776" y="786356"/>
                    </a:lnTo>
                    <a:lnTo>
                      <a:pt x="1350510" y="776402"/>
                    </a:lnTo>
                    <a:lnTo>
                      <a:pt x="1361387" y="782660"/>
                    </a:lnTo>
                    <a:lnTo>
                      <a:pt x="1355615" y="792623"/>
                    </a:lnTo>
                    <a:close/>
                    <a:moveTo>
                      <a:pt x="1333946" y="780107"/>
                    </a:moveTo>
                    <a:lnTo>
                      <a:pt x="1323097" y="773859"/>
                    </a:lnTo>
                    <a:lnTo>
                      <a:pt x="1328840" y="763886"/>
                    </a:lnTo>
                    <a:lnTo>
                      <a:pt x="1339680" y="770125"/>
                    </a:lnTo>
                    <a:lnTo>
                      <a:pt x="1333946" y="780107"/>
                    </a:lnTo>
                    <a:close/>
                    <a:moveTo>
                      <a:pt x="1312238" y="767582"/>
                    </a:moveTo>
                    <a:lnTo>
                      <a:pt x="1301399" y="761276"/>
                    </a:lnTo>
                    <a:lnTo>
                      <a:pt x="1307133" y="751351"/>
                    </a:lnTo>
                    <a:lnTo>
                      <a:pt x="1317991" y="757647"/>
                    </a:lnTo>
                    <a:lnTo>
                      <a:pt x="1312238" y="767582"/>
                    </a:lnTo>
                    <a:close/>
                    <a:moveTo>
                      <a:pt x="1290559" y="755066"/>
                    </a:moveTo>
                    <a:lnTo>
                      <a:pt x="1279720" y="748827"/>
                    </a:lnTo>
                    <a:lnTo>
                      <a:pt x="1285426" y="738845"/>
                    </a:lnTo>
                    <a:lnTo>
                      <a:pt x="1296284" y="745065"/>
                    </a:lnTo>
                    <a:lnTo>
                      <a:pt x="1290559" y="755066"/>
                    </a:lnTo>
                    <a:close/>
                    <a:moveTo>
                      <a:pt x="1268861" y="742550"/>
                    </a:moveTo>
                    <a:lnTo>
                      <a:pt x="1258003" y="736273"/>
                    </a:lnTo>
                    <a:lnTo>
                      <a:pt x="1263756" y="726300"/>
                    </a:lnTo>
                    <a:lnTo>
                      <a:pt x="1274615" y="732568"/>
                    </a:lnTo>
                    <a:lnTo>
                      <a:pt x="1268861" y="742550"/>
                    </a:lnTo>
                    <a:close/>
                    <a:moveTo>
                      <a:pt x="1247163" y="730005"/>
                    </a:moveTo>
                    <a:lnTo>
                      <a:pt x="1236296" y="723767"/>
                    </a:lnTo>
                    <a:lnTo>
                      <a:pt x="1242049" y="713794"/>
                    </a:lnTo>
                    <a:lnTo>
                      <a:pt x="1252907" y="720080"/>
                    </a:lnTo>
                    <a:lnTo>
                      <a:pt x="1247163" y="730005"/>
                    </a:lnTo>
                    <a:close/>
                    <a:moveTo>
                      <a:pt x="1225475" y="717490"/>
                    </a:moveTo>
                    <a:lnTo>
                      <a:pt x="1214626" y="711232"/>
                    </a:lnTo>
                    <a:lnTo>
                      <a:pt x="1220379" y="701269"/>
                    </a:lnTo>
                    <a:lnTo>
                      <a:pt x="1231209" y="707517"/>
                    </a:lnTo>
                    <a:lnTo>
                      <a:pt x="1225475" y="717490"/>
                    </a:lnTo>
                    <a:close/>
                    <a:moveTo>
                      <a:pt x="1203777" y="704993"/>
                    </a:moveTo>
                    <a:lnTo>
                      <a:pt x="1192919" y="698716"/>
                    </a:lnTo>
                    <a:lnTo>
                      <a:pt x="1198710" y="688743"/>
                    </a:lnTo>
                    <a:lnTo>
                      <a:pt x="1209530" y="695020"/>
                    </a:lnTo>
                    <a:lnTo>
                      <a:pt x="1203777" y="704993"/>
                    </a:lnTo>
                    <a:close/>
                    <a:moveTo>
                      <a:pt x="1182098" y="692448"/>
                    </a:moveTo>
                    <a:lnTo>
                      <a:pt x="1171259" y="686191"/>
                    </a:lnTo>
                    <a:lnTo>
                      <a:pt x="1176993" y="676237"/>
                    </a:lnTo>
                    <a:lnTo>
                      <a:pt x="1187813" y="682486"/>
                    </a:lnTo>
                    <a:lnTo>
                      <a:pt x="1182098" y="692448"/>
                    </a:lnTo>
                    <a:close/>
                    <a:moveTo>
                      <a:pt x="1160448" y="679904"/>
                    </a:moveTo>
                    <a:lnTo>
                      <a:pt x="1149580" y="673694"/>
                    </a:lnTo>
                    <a:lnTo>
                      <a:pt x="1155314" y="663702"/>
                    </a:lnTo>
                    <a:lnTo>
                      <a:pt x="1166144" y="669950"/>
                    </a:lnTo>
                    <a:lnTo>
                      <a:pt x="1160448" y="679904"/>
                    </a:lnTo>
                    <a:close/>
                    <a:moveTo>
                      <a:pt x="1138712" y="667398"/>
                    </a:moveTo>
                    <a:lnTo>
                      <a:pt x="1127892" y="661121"/>
                    </a:lnTo>
                    <a:lnTo>
                      <a:pt x="1133635" y="651196"/>
                    </a:lnTo>
                    <a:lnTo>
                      <a:pt x="1144475" y="657463"/>
                    </a:lnTo>
                    <a:lnTo>
                      <a:pt x="1138712" y="667398"/>
                    </a:lnTo>
                    <a:close/>
                    <a:moveTo>
                      <a:pt x="1117014" y="654911"/>
                    </a:moveTo>
                    <a:lnTo>
                      <a:pt x="1106165" y="648624"/>
                    </a:lnTo>
                    <a:lnTo>
                      <a:pt x="1111918" y="638652"/>
                    </a:lnTo>
                    <a:lnTo>
                      <a:pt x="1122777" y="644910"/>
                    </a:lnTo>
                    <a:lnTo>
                      <a:pt x="1117014" y="654911"/>
                    </a:lnTo>
                    <a:close/>
                    <a:moveTo>
                      <a:pt x="1095364" y="642357"/>
                    </a:moveTo>
                    <a:lnTo>
                      <a:pt x="1084486" y="636108"/>
                    </a:lnTo>
                    <a:lnTo>
                      <a:pt x="1090239" y="626136"/>
                    </a:lnTo>
                    <a:lnTo>
                      <a:pt x="1101098" y="632393"/>
                    </a:lnTo>
                    <a:lnTo>
                      <a:pt x="1095364" y="642357"/>
                    </a:lnTo>
                    <a:close/>
                    <a:moveTo>
                      <a:pt x="1073656" y="629831"/>
                    </a:moveTo>
                    <a:lnTo>
                      <a:pt x="1062788" y="623574"/>
                    </a:lnTo>
                    <a:lnTo>
                      <a:pt x="1068541" y="613629"/>
                    </a:lnTo>
                    <a:lnTo>
                      <a:pt x="1079390" y="619887"/>
                    </a:lnTo>
                    <a:lnTo>
                      <a:pt x="1073656" y="629831"/>
                    </a:lnTo>
                    <a:close/>
                    <a:moveTo>
                      <a:pt x="1051968" y="617306"/>
                    </a:moveTo>
                    <a:lnTo>
                      <a:pt x="1041100" y="611058"/>
                    </a:lnTo>
                    <a:lnTo>
                      <a:pt x="1046824" y="601076"/>
                    </a:lnTo>
                    <a:lnTo>
                      <a:pt x="1057702" y="607343"/>
                    </a:lnTo>
                    <a:lnTo>
                      <a:pt x="1051968" y="617306"/>
                    </a:lnTo>
                    <a:close/>
                    <a:moveTo>
                      <a:pt x="1030260" y="604771"/>
                    </a:moveTo>
                    <a:lnTo>
                      <a:pt x="1019402" y="598504"/>
                    </a:lnTo>
                    <a:lnTo>
                      <a:pt x="1025174" y="588569"/>
                    </a:lnTo>
                    <a:lnTo>
                      <a:pt x="1036023" y="594865"/>
                    </a:lnTo>
                    <a:lnTo>
                      <a:pt x="1030260" y="604771"/>
                    </a:lnTo>
                    <a:close/>
                    <a:moveTo>
                      <a:pt x="1008581" y="592284"/>
                    </a:moveTo>
                    <a:lnTo>
                      <a:pt x="997723" y="586054"/>
                    </a:lnTo>
                    <a:lnTo>
                      <a:pt x="1003514" y="576072"/>
                    </a:lnTo>
                    <a:lnTo>
                      <a:pt x="1014325" y="582283"/>
                    </a:lnTo>
                    <a:lnTo>
                      <a:pt x="1008581" y="592284"/>
                    </a:lnTo>
                    <a:close/>
                    <a:moveTo>
                      <a:pt x="986912" y="579758"/>
                    </a:moveTo>
                    <a:lnTo>
                      <a:pt x="976034" y="573500"/>
                    </a:lnTo>
                    <a:lnTo>
                      <a:pt x="981787" y="563509"/>
                    </a:lnTo>
                    <a:lnTo>
                      <a:pt x="992617" y="569786"/>
                    </a:lnTo>
                    <a:lnTo>
                      <a:pt x="986912" y="579758"/>
                    </a:lnTo>
                    <a:close/>
                    <a:moveTo>
                      <a:pt x="965176" y="567214"/>
                    </a:moveTo>
                    <a:lnTo>
                      <a:pt x="954327" y="560956"/>
                    </a:lnTo>
                    <a:lnTo>
                      <a:pt x="960099" y="550993"/>
                    </a:lnTo>
                    <a:lnTo>
                      <a:pt x="970958" y="557289"/>
                    </a:lnTo>
                    <a:lnTo>
                      <a:pt x="965176" y="567214"/>
                    </a:lnTo>
                    <a:close/>
                    <a:moveTo>
                      <a:pt x="943526" y="554707"/>
                    </a:moveTo>
                    <a:lnTo>
                      <a:pt x="932696" y="548469"/>
                    </a:lnTo>
                    <a:lnTo>
                      <a:pt x="938411" y="538468"/>
                    </a:lnTo>
                    <a:lnTo>
                      <a:pt x="949279" y="544745"/>
                    </a:lnTo>
                    <a:lnTo>
                      <a:pt x="943526" y="554707"/>
                    </a:lnTo>
                    <a:close/>
                    <a:moveTo>
                      <a:pt x="921837" y="542182"/>
                    </a:moveTo>
                    <a:lnTo>
                      <a:pt x="910979" y="535915"/>
                    </a:lnTo>
                    <a:lnTo>
                      <a:pt x="916722" y="525923"/>
                    </a:lnTo>
                    <a:lnTo>
                      <a:pt x="927590" y="532200"/>
                    </a:lnTo>
                    <a:lnTo>
                      <a:pt x="921837" y="542182"/>
                    </a:lnTo>
                    <a:close/>
                    <a:moveTo>
                      <a:pt x="900111" y="529657"/>
                    </a:moveTo>
                    <a:lnTo>
                      <a:pt x="889300" y="523380"/>
                    </a:lnTo>
                    <a:lnTo>
                      <a:pt x="895034" y="513445"/>
                    </a:lnTo>
                    <a:lnTo>
                      <a:pt x="905883" y="519713"/>
                    </a:lnTo>
                    <a:lnTo>
                      <a:pt x="900111" y="529657"/>
                    </a:lnTo>
                    <a:close/>
                    <a:moveTo>
                      <a:pt x="878460" y="517141"/>
                    </a:moveTo>
                    <a:lnTo>
                      <a:pt x="867611" y="510873"/>
                    </a:lnTo>
                    <a:lnTo>
                      <a:pt x="873355" y="500910"/>
                    </a:lnTo>
                    <a:lnTo>
                      <a:pt x="884185" y="507168"/>
                    </a:lnTo>
                    <a:lnTo>
                      <a:pt x="878460" y="517141"/>
                    </a:lnTo>
                    <a:close/>
                    <a:moveTo>
                      <a:pt x="856753" y="504597"/>
                    </a:moveTo>
                    <a:lnTo>
                      <a:pt x="845913" y="498348"/>
                    </a:lnTo>
                    <a:lnTo>
                      <a:pt x="851667" y="488395"/>
                    </a:lnTo>
                    <a:lnTo>
                      <a:pt x="862506" y="494672"/>
                    </a:lnTo>
                    <a:lnTo>
                      <a:pt x="856753" y="504597"/>
                    </a:lnTo>
                    <a:close/>
                    <a:moveTo>
                      <a:pt x="835045" y="492110"/>
                    </a:moveTo>
                    <a:lnTo>
                      <a:pt x="824225" y="485833"/>
                    </a:lnTo>
                    <a:lnTo>
                      <a:pt x="829959" y="475850"/>
                    </a:lnTo>
                    <a:lnTo>
                      <a:pt x="840798" y="482108"/>
                    </a:lnTo>
                    <a:lnTo>
                      <a:pt x="835045" y="492110"/>
                    </a:lnTo>
                    <a:close/>
                    <a:moveTo>
                      <a:pt x="813376" y="479574"/>
                    </a:moveTo>
                    <a:lnTo>
                      <a:pt x="802527" y="473326"/>
                    </a:lnTo>
                    <a:lnTo>
                      <a:pt x="808261" y="463344"/>
                    </a:lnTo>
                    <a:lnTo>
                      <a:pt x="819129" y="469592"/>
                    </a:lnTo>
                    <a:lnTo>
                      <a:pt x="813376" y="479574"/>
                    </a:lnTo>
                    <a:close/>
                    <a:moveTo>
                      <a:pt x="791659" y="467049"/>
                    </a:moveTo>
                    <a:lnTo>
                      <a:pt x="780829" y="460763"/>
                    </a:lnTo>
                    <a:lnTo>
                      <a:pt x="786601" y="450838"/>
                    </a:lnTo>
                    <a:lnTo>
                      <a:pt x="797460" y="457134"/>
                    </a:lnTo>
                    <a:lnTo>
                      <a:pt x="791659" y="467049"/>
                    </a:lnTo>
                    <a:close/>
                    <a:moveTo>
                      <a:pt x="770018" y="454523"/>
                    </a:moveTo>
                    <a:lnTo>
                      <a:pt x="759160" y="448266"/>
                    </a:lnTo>
                    <a:lnTo>
                      <a:pt x="764865" y="438302"/>
                    </a:lnTo>
                    <a:lnTo>
                      <a:pt x="775733" y="444551"/>
                    </a:lnTo>
                    <a:lnTo>
                      <a:pt x="770018" y="454523"/>
                    </a:lnTo>
                    <a:close/>
                    <a:moveTo>
                      <a:pt x="748320" y="441998"/>
                    </a:moveTo>
                    <a:lnTo>
                      <a:pt x="737481" y="435759"/>
                    </a:lnTo>
                    <a:lnTo>
                      <a:pt x="743224" y="425778"/>
                    </a:lnTo>
                    <a:lnTo>
                      <a:pt x="754092" y="432016"/>
                    </a:lnTo>
                    <a:lnTo>
                      <a:pt x="748320" y="441998"/>
                    </a:lnTo>
                    <a:close/>
                    <a:moveTo>
                      <a:pt x="726622" y="429463"/>
                    </a:moveTo>
                    <a:lnTo>
                      <a:pt x="715764" y="423206"/>
                    </a:lnTo>
                    <a:lnTo>
                      <a:pt x="721507" y="413252"/>
                    </a:lnTo>
                    <a:lnTo>
                      <a:pt x="732385" y="419500"/>
                    </a:lnTo>
                    <a:lnTo>
                      <a:pt x="726622" y="429463"/>
                    </a:lnTo>
                    <a:close/>
                    <a:moveTo>
                      <a:pt x="704924" y="416948"/>
                    </a:moveTo>
                    <a:lnTo>
                      <a:pt x="694085" y="410709"/>
                    </a:lnTo>
                    <a:lnTo>
                      <a:pt x="699828" y="400727"/>
                    </a:lnTo>
                    <a:lnTo>
                      <a:pt x="710658" y="406984"/>
                    </a:lnTo>
                    <a:lnTo>
                      <a:pt x="704924" y="416948"/>
                    </a:lnTo>
                    <a:close/>
                    <a:moveTo>
                      <a:pt x="683245" y="404413"/>
                    </a:moveTo>
                    <a:lnTo>
                      <a:pt x="672377" y="398145"/>
                    </a:lnTo>
                    <a:lnTo>
                      <a:pt x="678130" y="388201"/>
                    </a:lnTo>
                    <a:lnTo>
                      <a:pt x="688989" y="394450"/>
                    </a:lnTo>
                    <a:lnTo>
                      <a:pt x="683245" y="404413"/>
                    </a:lnTo>
                    <a:close/>
                    <a:moveTo>
                      <a:pt x="661528" y="391906"/>
                    </a:moveTo>
                    <a:lnTo>
                      <a:pt x="650708" y="385677"/>
                    </a:lnTo>
                    <a:lnTo>
                      <a:pt x="656461" y="375704"/>
                    </a:lnTo>
                    <a:lnTo>
                      <a:pt x="667282" y="381914"/>
                    </a:lnTo>
                    <a:lnTo>
                      <a:pt x="661528" y="391906"/>
                    </a:lnTo>
                    <a:close/>
                    <a:moveTo>
                      <a:pt x="639859" y="379400"/>
                    </a:moveTo>
                    <a:lnTo>
                      <a:pt x="629001" y="373123"/>
                    </a:lnTo>
                    <a:lnTo>
                      <a:pt x="634754" y="363160"/>
                    </a:lnTo>
                    <a:lnTo>
                      <a:pt x="645584" y="369418"/>
                    </a:lnTo>
                    <a:lnTo>
                      <a:pt x="639859" y="379400"/>
                    </a:lnTo>
                    <a:close/>
                    <a:moveTo>
                      <a:pt x="618152" y="366865"/>
                    </a:moveTo>
                    <a:lnTo>
                      <a:pt x="607331" y="360598"/>
                    </a:lnTo>
                    <a:lnTo>
                      <a:pt x="613056" y="350663"/>
                    </a:lnTo>
                    <a:lnTo>
                      <a:pt x="623924" y="356911"/>
                    </a:lnTo>
                    <a:lnTo>
                      <a:pt x="618152" y="366865"/>
                    </a:lnTo>
                    <a:close/>
                    <a:moveTo>
                      <a:pt x="596473" y="354349"/>
                    </a:moveTo>
                    <a:lnTo>
                      <a:pt x="585624" y="348101"/>
                    </a:lnTo>
                    <a:lnTo>
                      <a:pt x="591377" y="338128"/>
                    </a:lnTo>
                    <a:lnTo>
                      <a:pt x="602216" y="344377"/>
                    </a:lnTo>
                    <a:lnTo>
                      <a:pt x="596473" y="354349"/>
                    </a:lnTo>
                    <a:close/>
                    <a:moveTo>
                      <a:pt x="574803" y="341805"/>
                    </a:moveTo>
                    <a:lnTo>
                      <a:pt x="563945" y="335566"/>
                    </a:lnTo>
                    <a:lnTo>
                      <a:pt x="569679" y="325603"/>
                    </a:lnTo>
                    <a:lnTo>
                      <a:pt x="580537" y="331823"/>
                    </a:lnTo>
                    <a:lnTo>
                      <a:pt x="574803" y="341805"/>
                    </a:lnTo>
                    <a:close/>
                    <a:moveTo>
                      <a:pt x="553077" y="329279"/>
                    </a:moveTo>
                    <a:lnTo>
                      <a:pt x="542228" y="323012"/>
                    </a:lnTo>
                    <a:lnTo>
                      <a:pt x="548000" y="313077"/>
                    </a:lnTo>
                    <a:lnTo>
                      <a:pt x="558839" y="319374"/>
                    </a:lnTo>
                    <a:lnTo>
                      <a:pt x="553077" y="329279"/>
                    </a:lnTo>
                    <a:close/>
                    <a:moveTo>
                      <a:pt x="531426" y="316782"/>
                    </a:moveTo>
                    <a:lnTo>
                      <a:pt x="520577" y="310534"/>
                    </a:lnTo>
                    <a:lnTo>
                      <a:pt x="526331" y="300552"/>
                    </a:lnTo>
                    <a:lnTo>
                      <a:pt x="537160" y="306791"/>
                    </a:lnTo>
                    <a:lnTo>
                      <a:pt x="531426" y="316782"/>
                    </a:lnTo>
                    <a:close/>
                    <a:moveTo>
                      <a:pt x="509738" y="304257"/>
                    </a:moveTo>
                    <a:lnTo>
                      <a:pt x="498879" y="297990"/>
                    </a:lnTo>
                    <a:lnTo>
                      <a:pt x="504623" y="288017"/>
                    </a:lnTo>
                    <a:lnTo>
                      <a:pt x="515482" y="294275"/>
                    </a:lnTo>
                    <a:lnTo>
                      <a:pt x="509738" y="304257"/>
                    </a:lnTo>
                    <a:close/>
                    <a:moveTo>
                      <a:pt x="488021" y="291722"/>
                    </a:moveTo>
                    <a:lnTo>
                      <a:pt x="477201" y="285484"/>
                    </a:lnTo>
                    <a:lnTo>
                      <a:pt x="482906" y="275520"/>
                    </a:lnTo>
                    <a:lnTo>
                      <a:pt x="493764" y="281769"/>
                    </a:lnTo>
                    <a:lnTo>
                      <a:pt x="488021" y="291722"/>
                    </a:lnTo>
                    <a:close/>
                    <a:moveTo>
                      <a:pt x="466342" y="279207"/>
                    </a:moveTo>
                    <a:lnTo>
                      <a:pt x="455484" y="272948"/>
                    </a:lnTo>
                    <a:lnTo>
                      <a:pt x="461227" y="262986"/>
                    </a:lnTo>
                    <a:lnTo>
                      <a:pt x="472076" y="269234"/>
                    </a:lnTo>
                    <a:lnTo>
                      <a:pt x="466342" y="279207"/>
                    </a:lnTo>
                    <a:close/>
                    <a:moveTo>
                      <a:pt x="444654" y="266681"/>
                    </a:moveTo>
                    <a:lnTo>
                      <a:pt x="433795" y="260414"/>
                    </a:lnTo>
                    <a:lnTo>
                      <a:pt x="439567" y="250450"/>
                    </a:lnTo>
                    <a:lnTo>
                      <a:pt x="450388" y="256756"/>
                    </a:lnTo>
                    <a:lnTo>
                      <a:pt x="444654" y="266681"/>
                    </a:lnTo>
                    <a:close/>
                    <a:moveTo>
                      <a:pt x="422965" y="254165"/>
                    </a:moveTo>
                    <a:lnTo>
                      <a:pt x="412097" y="247926"/>
                    </a:lnTo>
                    <a:lnTo>
                      <a:pt x="417850" y="237935"/>
                    </a:lnTo>
                    <a:lnTo>
                      <a:pt x="428671" y="244183"/>
                    </a:lnTo>
                    <a:lnTo>
                      <a:pt x="422965" y="254165"/>
                    </a:lnTo>
                    <a:close/>
                    <a:moveTo>
                      <a:pt x="401258" y="241640"/>
                    </a:moveTo>
                    <a:lnTo>
                      <a:pt x="390399" y="235382"/>
                    </a:lnTo>
                    <a:lnTo>
                      <a:pt x="396152" y="225410"/>
                    </a:lnTo>
                    <a:lnTo>
                      <a:pt x="406992" y="231658"/>
                    </a:lnTo>
                    <a:lnTo>
                      <a:pt x="401258" y="241640"/>
                    </a:lnTo>
                    <a:close/>
                    <a:moveTo>
                      <a:pt x="379569" y="229095"/>
                    </a:moveTo>
                    <a:lnTo>
                      <a:pt x="368730" y="222838"/>
                    </a:lnTo>
                    <a:lnTo>
                      <a:pt x="374502" y="212932"/>
                    </a:lnTo>
                    <a:lnTo>
                      <a:pt x="385351" y="219170"/>
                    </a:lnTo>
                    <a:lnTo>
                      <a:pt x="379569" y="229095"/>
                    </a:lnTo>
                    <a:close/>
                    <a:moveTo>
                      <a:pt x="357909" y="216608"/>
                    </a:moveTo>
                    <a:lnTo>
                      <a:pt x="347051" y="210360"/>
                    </a:lnTo>
                    <a:lnTo>
                      <a:pt x="352795" y="200368"/>
                    </a:lnTo>
                    <a:lnTo>
                      <a:pt x="363634" y="206655"/>
                    </a:lnTo>
                    <a:lnTo>
                      <a:pt x="357909" y="216608"/>
                    </a:lnTo>
                    <a:close/>
                    <a:moveTo>
                      <a:pt x="336183" y="204083"/>
                    </a:moveTo>
                    <a:lnTo>
                      <a:pt x="325372" y="197825"/>
                    </a:lnTo>
                    <a:lnTo>
                      <a:pt x="331125" y="187823"/>
                    </a:lnTo>
                    <a:lnTo>
                      <a:pt x="341946" y="194100"/>
                    </a:lnTo>
                    <a:lnTo>
                      <a:pt x="336183" y="204083"/>
                    </a:lnTo>
                    <a:close/>
                    <a:moveTo>
                      <a:pt x="314504" y="191548"/>
                    </a:moveTo>
                    <a:lnTo>
                      <a:pt x="303665" y="185261"/>
                    </a:lnTo>
                    <a:lnTo>
                      <a:pt x="309408" y="175336"/>
                    </a:lnTo>
                    <a:lnTo>
                      <a:pt x="320276" y="181623"/>
                    </a:lnTo>
                    <a:lnTo>
                      <a:pt x="314504" y="191548"/>
                    </a:lnTo>
                    <a:close/>
                    <a:moveTo>
                      <a:pt x="292816" y="179013"/>
                    </a:moveTo>
                    <a:lnTo>
                      <a:pt x="281986" y="172764"/>
                    </a:lnTo>
                    <a:lnTo>
                      <a:pt x="287729" y="162830"/>
                    </a:lnTo>
                    <a:lnTo>
                      <a:pt x="298569" y="169059"/>
                    </a:lnTo>
                    <a:lnTo>
                      <a:pt x="292816" y="179013"/>
                    </a:lnTo>
                    <a:close/>
                    <a:moveTo>
                      <a:pt x="271127" y="166488"/>
                    </a:moveTo>
                    <a:lnTo>
                      <a:pt x="260288" y="160230"/>
                    </a:lnTo>
                    <a:lnTo>
                      <a:pt x="266022" y="150305"/>
                    </a:lnTo>
                    <a:lnTo>
                      <a:pt x="276880" y="156572"/>
                    </a:lnTo>
                    <a:lnTo>
                      <a:pt x="271127" y="166488"/>
                    </a:lnTo>
                    <a:close/>
                    <a:moveTo>
                      <a:pt x="249448" y="153991"/>
                    </a:moveTo>
                    <a:lnTo>
                      <a:pt x="238599" y="147743"/>
                    </a:lnTo>
                    <a:lnTo>
                      <a:pt x="244352" y="137770"/>
                    </a:lnTo>
                    <a:lnTo>
                      <a:pt x="255163" y="144009"/>
                    </a:lnTo>
                    <a:lnTo>
                      <a:pt x="249448" y="153991"/>
                    </a:lnTo>
                    <a:close/>
                    <a:moveTo>
                      <a:pt x="227741" y="141475"/>
                    </a:moveTo>
                    <a:lnTo>
                      <a:pt x="216901" y="135217"/>
                    </a:lnTo>
                    <a:lnTo>
                      <a:pt x="222626" y="125254"/>
                    </a:lnTo>
                    <a:lnTo>
                      <a:pt x="233484" y="131483"/>
                    </a:lnTo>
                    <a:lnTo>
                      <a:pt x="227741" y="141475"/>
                    </a:lnTo>
                    <a:close/>
                    <a:moveTo>
                      <a:pt x="206062" y="128940"/>
                    </a:moveTo>
                    <a:lnTo>
                      <a:pt x="195222" y="122625"/>
                    </a:lnTo>
                    <a:lnTo>
                      <a:pt x="200976" y="112719"/>
                    </a:lnTo>
                    <a:lnTo>
                      <a:pt x="211806" y="118996"/>
                    </a:lnTo>
                    <a:lnTo>
                      <a:pt x="206062" y="128940"/>
                    </a:lnTo>
                    <a:close/>
                    <a:moveTo>
                      <a:pt x="184364" y="116415"/>
                    </a:moveTo>
                    <a:lnTo>
                      <a:pt x="173496" y="110176"/>
                    </a:lnTo>
                    <a:lnTo>
                      <a:pt x="179268" y="100203"/>
                    </a:lnTo>
                    <a:lnTo>
                      <a:pt x="190088" y="106452"/>
                    </a:lnTo>
                    <a:lnTo>
                      <a:pt x="184364" y="116415"/>
                    </a:lnTo>
                    <a:close/>
                    <a:moveTo>
                      <a:pt x="162695" y="103899"/>
                    </a:moveTo>
                    <a:lnTo>
                      <a:pt x="151827" y="97631"/>
                    </a:lnTo>
                    <a:lnTo>
                      <a:pt x="157580" y="87659"/>
                    </a:lnTo>
                    <a:lnTo>
                      <a:pt x="168448" y="93917"/>
                    </a:lnTo>
                    <a:lnTo>
                      <a:pt x="162695" y="103899"/>
                    </a:lnTo>
                    <a:close/>
                    <a:moveTo>
                      <a:pt x="140978" y="91373"/>
                    </a:moveTo>
                    <a:lnTo>
                      <a:pt x="130138" y="85106"/>
                    </a:lnTo>
                    <a:lnTo>
                      <a:pt x="135891" y="75143"/>
                    </a:lnTo>
                    <a:lnTo>
                      <a:pt x="146759" y="81429"/>
                    </a:lnTo>
                    <a:lnTo>
                      <a:pt x="140978" y="91373"/>
                    </a:lnTo>
                    <a:close/>
                    <a:moveTo>
                      <a:pt x="119318" y="78857"/>
                    </a:moveTo>
                    <a:lnTo>
                      <a:pt x="108459" y="72590"/>
                    </a:lnTo>
                    <a:lnTo>
                      <a:pt x="114212" y="62637"/>
                    </a:lnTo>
                    <a:lnTo>
                      <a:pt x="125061" y="68875"/>
                    </a:lnTo>
                    <a:lnTo>
                      <a:pt x="119318" y="78857"/>
                    </a:lnTo>
                    <a:close/>
                    <a:moveTo>
                      <a:pt x="97603" y="66313"/>
                    </a:moveTo>
                    <a:lnTo>
                      <a:pt x="86792" y="60046"/>
                    </a:lnTo>
                    <a:lnTo>
                      <a:pt x="92526" y="50121"/>
                    </a:lnTo>
                    <a:lnTo>
                      <a:pt x="103375" y="56398"/>
                    </a:lnTo>
                    <a:lnTo>
                      <a:pt x="97603" y="66313"/>
                    </a:lnTo>
                    <a:close/>
                    <a:moveTo>
                      <a:pt x="75933" y="53826"/>
                    </a:moveTo>
                    <a:lnTo>
                      <a:pt x="65094" y="47568"/>
                    </a:lnTo>
                    <a:lnTo>
                      <a:pt x="70818" y="37595"/>
                    </a:lnTo>
                    <a:lnTo>
                      <a:pt x="81677" y="43844"/>
                    </a:lnTo>
                    <a:lnTo>
                      <a:pt x="75933" y="53826"/>
                    </a:lnTo>
                    <a:close/>
                    <a:moveTo>
                      <a:pt x="54235" y="41291"/>
                    </a:moveTo>
                    <a:lnTo>
                      <a:pt x="43396" y="35043"/>
                    </a:lnTo>
                    <a:lnTo>
                      <a:pt x="49130" y="25051"/>
                    </a:lnTo>
                    <a:lnTo>
                      <a:pt x="59988" y="31309"/>
                    </a:lnTo>
                    <a:lnTo>
                      <a:pt x="54235" y="41291"/>
                    </a:lnTo>
                    <a:close/>
                    <a:moveTo>
                      <a:pt x="32575" y="28747"/>
                    </a:moveTo>
                    <a:lnTo>
                      <a:pt x="21717" y="22498"/>
                    </a:lnTo>
                    <a:lnTo>
                      <a:pt x="27461" y="12535"/>
                    </a:lnTo>
                    <a:lnTo>
                      <a:pt x="38271" y="18802"/>
                    </a:lnTo>
                    <a:lnTo>
                      <a:pt x="32575" y="28747"/>
                    </a:lnTo>
                    <a:close/>
                    <a:moveTo>
                      <a:pt x="10868" y="16259"/>
                    </a:moveTo>
                    <a:lnTo>
                      <a:pt x="0" y="9963"/>
                    </a:lnTo>
                    <a:lnTo>
                      <a:pt x="5753" y="0"/>
                    </a:lnTo>
                    <a:lnTo>
                      <a:pt x="16602" y="6268"/>
                    </a:lnTo>
                    <a:lnTo>
                      <a:pt x="10868" y="16259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9" name="Freihandform: Form 2138">
                <a:extLst>
                  <a:ext uri="{FF2B5EF4-FFF2-40B4-BE49-F238E27FC236}">
                    <a16:creationId xmlns:a16="http://schemas.microsoft.com/office/drawing/2014/main" id="{8B82231C-0711-4A3E-BCF3-B97CC1213EAF}"/>
                  </a:ext>
                </a:extLst>
              </p:cNvPr>
              <p:cNvSpPr/>
              <p:nvPr/>
            </p:nvSpPr>
            <p:spPr>
              <a:xfrm>
                <a:off x="3942615" y="5157016"/>
                <a:ext cx="19792" cy="16211"/>
              </a:xfrm>
              <a:custGeom>
                <a:avLst/>
                <a:gdLst>
                  <a:gd name="connsiteX0" fmla="*/ 14030 w 19792"/>
                  <a:gd name="connsiteY0" fmla="*/ 16211 h 16211"/>
                  <a:gd name="connsiteX1" fmla="*/ 0 w 19792"/>
                  <a:gd name="connsiteY1" fmla="*/ 8115 h 16211"/>
                  <a:gd name="connsiteX2" fmla="*/ 14030 w 19792"/>
                  <a:gd name="connsiteY2" fmla="*/ 0 h 16211"/>
                  <a:gd name="connsiteX3" fmla="*/ 16602 w 19792"/>
                  <a:gd name="connsiteY3" fmla="*/ 4400 h 16211"/>
                  <a:gd name="connsiteX4" fmla="*/ 19783 w 19792"/>
                  <a:gd name="connsiteY4" fmla="*/ 6248 h 16211"/>
                  <a:gd name="connsiteX5" fmla="*/ 18726 w 19792"/>
                  <a:gd name="connsiteY5" fmla="*/ 8087 h 16211"/>
                  <a:gd name="connsiteX6" fmla="*/ 19793 w 19792"/>
                  <a:gd name="connsiteY6" fmla="*/ 9925 h 16211"/>
                  <a:gd name="connsiteX7" fmla="*/ 16564 w 19792"/>
                  <a:gd name="connsiteY7" fmla="*/ 11763 h 16211"/>
                  <a:gd name="connsiteX8" fmla="*/ 14030 w 19792"/>
                  <a:gd name="connsiteY8" fmla="*/ 16211 h 1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92" h="16211">
                    <a:moveTo>
                      <a:pt x="14030" y="16211"/>
                    </a:moveTo>
                    <a:lnTo>
                      <a:pt x="0" y="8115"/>
                    </a:lnTo>
                    <a:lnTo>
                      <a:pt x="14030" y="0"/>
                    </a:lnTo>
                    <a:lnTo>
                      <a:pt x="16602" y="4400"/>
                    </a:lnTo>
                    <a:lnTo>
                      <a:pt x="19783" y="6248"/>
                    </a:lnTo>
                    <a:lnTo>
                      <a:pt x="18726" y="8087"/>
                    </a:lnTo>
                    <a:lnTo>
                      <a:pt x="19793" y="9925"/>
                    </a:lnTo>
                    <a:lnTo>
                      <a:pt x="16564" y="11763"/>
                    </a:lnTo>
                    <a:lnTo>
                      <a:pt x="14030" y="1621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0" name="Freihandform: Form 2139">
                <a:extLst>
                  <a:ext uri="{FF2B5EF4-FFF2-40B4-BE49-F238E27FC236}">
                    <a16:creationId xmlns:a16="http://schemas.microsoft.com/office/drawing/2014/main" id="{FB6E3517-7170-4F4B-ADFA-084EC5E1ECC7}"/>
                  </a:ext>
                </a:extLst>
              </p:cNvPr>
              <p:cNvSpPr/>
              <p:nvPr/>
            </p:nvSpPr>
            <p:spPr>
              <a:xfrm>
                <a:off x="3967487" y="3929833"/>
                <a:ext cx="2120453" cy="1230858"/>
              </a:xfrm>
              <a:custGeom>
                <a:avLst/>
                <a:gdLst>
                  <a:gd name="connsiteX0" fmla="*/ 5753 w 2120453"/>
                  <a:gd name="connsiteY0" fmla="*/ 1230859 h 1230858"/>
                  <a:gd name="connsiteX1" fmla="*/ 0 w 2120453"/>
                  <a:gd name="connsiteY1" fmla="*/ 1220877 h 1230858"/>
                  <a:gd name="connsiteX2" fmla="*/ 10868 w 2120453"/>
                  <a:gd name="connsiteY2" fmla="*/ 1214609 h 1230858"/>
                  <a:gd name="connsiteX3" fmla="*/ 16602 w 2120453"/>
                  <a:gd name="connsiteY3" fmla="*/ 1224610 h 1230858"/>
                  <a:gd name="connsiteX4" fmla="*/ 5753 w 2120453"/>
                  <a:gd name="connsiteY4" fmla="*/ 1230859 h 1230858"/>
                  <a:gd name="connsiteX5" fmla="*/ 27470 w 2120453"/>
                  <a:gd name="connsiteY5" fmla="*/ 1218324 h 1230858"/>
                  <a:gd name="connsiteX6" fmla="*/ 21727 w 2120453"/>
                  <a:gd name="connsiteY6" fmla="*/ 1208332 h 1230858"/>
                  <a:gd name="connsiteX7" fmla="*/ 32585 w 2120453"/>
                  <a:gd name="connsiteY7" fmla="*/ 1202093 h 1230858"/>
                  <a:gd name="connsiteX8" fmla="*/ 38281 w 2120453"/>
                  <a:gd name="connsiteY8" fmla="*/ 1212085 h 1230858"/>
                  <a:gd name="connsiteX9" fmla="*/ 27470 w 2120453"/>
                  <a:gd name="connsiteY9" fmla="*/ 1218324 h 1230858"/>
                  <a:gd name="connsiteX10" fmla="*/ 49139 w 2120453"/>
                  <a:gd name="connsiteY10" fmla="*/ 1205808 h 1230858"/>
                  <a:gd name="connsiteX11" fmla="*/ 43405 w 2120453"/>
                  <a:gd name="connsiteY11" fmla="*/ 1195864 h 1230858"/>
                  <a:gd name="connsiteX12" fmla="*/ 54245 w 2120453"/>
                  <a:gd name="connsiteY12" fmla="*/ 1189587 h 1230858"/>
                  <a:gd name="connsiteX13" fmla="*/ 59998 w 2120453"/>
                  <a:gd name="connsiteY13" fmla="*/ 1199502 h 1230858"/>
                  <a:gd name="connsiteX14" fmla="*/ 49139 w 2120453"/>
                  <a:gd name="connsiteY14" fmla="*/ 1205808 h 1230858"/>
                  <a:gd name="connsiteX15" fmla="*/ 70828 w 2120453"/>
                  <a:gd name="connsiteY15" fmla="*/ 1193273 h 1230858"/>
                  <a:gd name="connsiteX16" fmla="*/ 65103 w 2120453"/>
                  <a:gd name="connsiteY16" fmla="*/ 1183338 h 1230858"/>
                  <a:gd name="connsiteX17" fmla="*/ 75943 w 2120453"/>
                  <a:gd name="connsiteY17" fmla="*/ 1177043 h 1230858"/>
                  <a:gd name="connsiteX18" fmla="*/ 81686 w 2120453"/>
                  <a:gd name="connsiteY18" fmla="*/ 1187034 h 1230858"/>
                  <a:gd name="connsiteX19" fmla="*/ 70828 w 2120453"/>
                  <a:gd name="connsiteY19" fmla="*/ 1193273 h 1230858"/>
                  <a:gd name="connsiteX20" fmla="*/ 92535 w 2120453"/>
                  <a:gd name="connsiteY20" fmla="*/ 1180757 h 1230858"/>
                  <a:gd name="connsiteX21" fmla="*/ 86801 w 2120453"/>
                  <a:gd name="connsiteY21" fmla="*/ 1170832 h 1230858"/>
                  <a:gd name="connsiteX22" fmla="*/ 97612 w 2120453"/>
                  <a:gd name="connsiteY22" fmla="*/ 1164546 h 1230858"/>
                  <a:gd name="connsiteX23" fmla="*/ 103375 w 2120453"/>
                  <a:gd name="connsiteY23" fmla="*/ 1174480 h 1230858"/>
                  <a:gd name="connsiteX24" fmla="*/ 92535 w 2120453"/>
                  <a:gd name="connsiteY24" fmla="*/ 1180757 h 1230858"/>
                  <a:gd name="connsiteX25" fmla="*/ 114231 w 2120453"/>
                  <a:gd name="connsiteY25" fmla="*/ 1168251 h 1230858"/>
                  <a:gd name="connsiteX26" fmla="*/ 108459 w 2120453"/>
                  <a:gd name="connsiteY26" fmla="*/ 1158259 h 1230858"/>
                  <a:gd name="connsiteX27" fmla="*/ 119289 w 2120453"/>
                  <a:gd name="connsiteY27" fmla="*/ 1151992 h 1230858"/>
                  <a:gd name="connsiteX28" fmla="*/ 125080 w 2120453"/>
                  <a:gd name="connsiteY28" fmla="*/ 1161993 h 1230858"/>
                  <a:gd name="connsiteX29" fmla="*/ 114231 w 2120453"/>
                  <a:gd name="connsiteY29" fmla="*/ 1168251 h 1230858"/>
                  <a:gd name="connsiteX30" fmla="*/ 135910 w 2120453"/>
                  <a:gd name="connsiteY30" fmla="*/ 1155697 h 1230858"/>
                  <a:gd name="connsiteX31" fmla="*/ 130157 w 2120453"/>
                  <a:gd name="connsiteY31" fmla="*/ 1145734 h 1230858"/>
                  <a:gd name="connsiteX32" fmla="*/ 140987 w 2120453"/>
                  <a:gd name="connsiteY32" fmla="*/ 1139476 h 1230858"/>
                  <a:gd name="connsiteX33" fmla="*/ 146740 w 2120453"/>
                  <a:gd name="connsiteY33" fmla="*/ 1149487 h 1230858"/>
                  <a:gd name="connsiteX34" fmla="*/ 135910 w 2120453"/>
                  <a:gd name="connsiteY34" fmla="*/ 1155697 h 1230858"/>
                  <a:gd name="connsiteX35" fmla="*/ 157599 w 2120453"/>
                  <a:gd name="connsiteY35" fmla="*/ 1143162 h 1230858"/>
                  <a:gd name="connsiteX36" fmla="*/ 151846 w 2120453"/>
                  <a:gd name="connsiteY36" fmla="*/ 1133256 h 1230858"/>
                  <a:gd name="connsiteX37" fmla="*/ 162685 w 2120453"/>
                  <a:gd name="connsiteY37" fmla="*/ 1126970 h 1230858"/>
                  <a:gd name="connsiteX38" fmla="*/ 168457 w 2120453"/>
                  <a:gd name="connsiteY38" fmla="*/ 1136895 h 1230858"/>
                  <a:gd name="connsiteX39" fmla="*/ 157599 w 2120453"/>
                  <a:gd name="connsiteY39" fmla="*/ 1143162 h 1230858"/>
                  <a:gd name="connsiteX40" fmla="*/ 179259 w 2120453"/>
                  <a:gd name="connsiteY40" fmla="*/ 1130675 h 1230858"/>
                  <a:gd name="connsiteX41" fmla="*/ 173505 w 2120453"/>
                  <a:gd name="connsiteY41" fmla="*/ 1120702 h 1230858"/>
                  <a:gd name="connsiteX42" fmla="*/ 184373 w 2120453"/>
                  <a:gd name="connsiteY42" fmla="*/ 1114454 h 1230858"/>
                  <a:gd name="connsiteX43" fmla="*/ 190108 w 2120453"/>
                  <a:gd name="connsiteY43" fmla="*/ 1124417 h 1230858"/>
                  <a:gd name="connsiteX44" fmla="*/ 179259 w 2120453"/>
                  <a:gd name="connsiteY44" fmla="*/ 1130675 h 1230858"/>
                  <a:gd name="connsiteX45" fmla="*/ 200985 w 2120453"/>
                  <a:gd name="connsiteY45" fmla="*/ 1118159 h 1230858"/>
                  <a:gd name="connsiteX46" fmla="*/ 195232 w 2120453"/>
                  <a:gd name="connsiteY46" fmla="*/ 1108205 h 1230858"/>
                  <a:gd name="connsiteX47" fmla="*/ 206071 w 2120453"/>
                  <a:gd name="connsiteY47" fmla="*/ 1101938 h 1230858"/>
                  <a:gd name="connsiteX48" fmla="*/ 211796 w 2120453"/>
                  <a:gd name="connsiteY48" fmla="*/ 1111882 h 1230858"/>
                  <a:gd name="connsiteX49" fmla="*/ 200985 w 2120453"/>
                  <a:gd name="connsiteY49" fmla="*/ 1118159 h 1230858"/>
                  <a:gd name="connsiteX50" fmla="*/ 222635 w 2120453"/>
                  <a:gd name="connsiteY50" fmla="*/ 1105624 h 1230858"/>
                  <a:gd name="connsiteX51" fmla="*/ 216911 w 2120453"/>
                  <a:gd name="connsiteY51" fmla="*/ 1095670 h 1230858"/>
                  <a:gd name="connsiteX52" fmla="*/ 227750 w 2120453"/>
                  <a:gd name="connsiteY52" fmla="*/ 1089403 h 1230858"/>
                  <a:gd name="connsiteX53" fmla="*/ 233494 w 2120453"/>
                  <a:gd name="connsiteY53" fmla="*/ 1099375 h 1230858"/>
                  <a:gd name="connsiteX54" fmla="*/ 222635 w 2120453"/>
                  <a:gd name="connsiteY54" fmla="*/ 1105624 h 1230858"/>
                  <a:gd name="connsiteX55" fmla="*/ 244362 w 2120453"/>
                  <a:gd name="connsiteY55" fmla="*/ 1093098 h 1230858"/>
                  <a:gd name="connsiteX56" fmla="*/ 238609 w 2120453"/>
                  <a:gd name="connsiteY56" fmla="*/ 1083136 h 1230858"/>
                  <a:gd name="connsiteX57" fmla="*/ 249420 w 2120453"/>
                  <a:gd name="connsiteY57" fmla="*/ 1076877 h 1230858"/>
                  <a:gd name="connsiteX58" fmla="*/ 255173 w 2120453"/>
                  <a:gd name="connsiteY58" fmla="*/ 1086860 h 1230858"/>
                  <a:gd name="connsiteX59" fmla="*/ 244362 w 2120453"/>
                  <a:gd name="connsiteY59" fmla="*/ 1093098 h 1230858"/>
                  <a:gd name="connsiteX60" fmla="*/ 266031 w 2120453"/>
                  <a:gd name="connsiteY60" fmla="*/ 1080554 h 1230858"/>
                  <a:gd name="connsiteX61" fmla="*/ 260297 w 2120453"/>
                  <a:gd name="connsiteY61" fmla="*/ 1070648 h 1230858"/>
                  <a:gd name="connsiteX62" fmla="*/ 271118 w 2120453"/>
                  <a:gd name="connsiteY62" fmla="*/ 1064352 h 1230858"/>
                  <a:gd name="connsiteX63" fmla="*/ 276880 w 2120453"/>
                  <a:gd name="connsiteY63" fmla="*/ 1074296 h 1230858"/>
                  <a:gd name="connsiteX64" fmla="*/ 266031 w 2120453"/>
                  <a:gd name="connsiteY64" fmla="*/ 1080554 h 1230858"/>
                  <a:gd name="connsiteX65" fmla="*/ 287739 w 2120453"/>
                  <a:gd name="connsiteY65" fmla="*/ 1068086 h 1230858"/>
                  <a:gd name="connsiteX66" fmla="*/ 281967 w 2120453"/>
                  <a:gd name="connsiteY66" fmla="*/ 1058085 h 1230858"/>
                  <a:gd name="connsiteX67" fmla="*/ 292787 w 2120453"/>
                  <a:gd name="connsiteY67" fmla="*/ 1051817 h 1230858"/>
                  <a:gd name="connsiteX68" fmla="*/ 298578 w 2120453"/>
                  <a:gd name="connsiteY68" fmla="*/ 1061828 h 1230858"/>
                  <a:gd name="connsiteX69" fmla="*/ 287739 w 2120453"/>
                  <a:gd name="connsiteY69" fmla="*/ 1068086 h 1230858"/>
                  <a:gd name="connsiteX70" fmla="*/ 309408 w 2120453"/>
                  <a:gd name="connsiteY70" fmla="*/ 1055541 h 1230858"/>
                  <a:gd name="connsiteX71" fmla="*/ 303665 w 2120453"/>
                  <a:gd name="connsiteY71" fmla="*/ 1045569 h 1230858"/>
                  <a:gd name="connsiteX72" fmla="*/ 314504 w 2120453"/>
                  <a:gd name="connsiteY72" fmla="*/ 1039320 h 1230858"/>
                  <a:gd name="connsiteX73" fmla="*/ 320257 w 2120453"/>
                  <a:gd name="connsiteY73" fmla="*/ 1049293 h 1230858"/>
                  <a:gd name="connsiteX74" fmla="*/ 309408 w 2120453"/>
                  <a:gd name="connsiteY74" fmla="*/ 1055541 h 1230858"/>
                  <a:gd name="connsiteX75" fmla="*/ 331135 w 2120453"/>
                  <a:gd name="connsiteY75" fmla="*/ 1043016 h 1230858"/>
                  <a:gd name="connsiteX76" fmla="*/ 325353 w 2120453"/>
                  <a:gd name="connsiteY76" fmla="*/ 1033043 h 1230858"/>
                  <a:gd name="connsiteX77" fmla="*/ 336202 w 2120453"/>
                  <a:gd name="connsiteY77" fmla="*/ 1026795 h 1230858"/>
                  <a:gd name="connsiteX78" fmla="*/ 341955 w 2120453"/>
                  <a:gd name="connsiteY78" fmla="*/ 1036768 h 1230858"/>
                  <a:gd name="connsiteX79" fmla="*/ 331135 w 2120453"/>
                  <a:gd name="connsiteY79" fmla="*/ 1043016 h 1230858"/>
                  <a:gd name="connsiteX80" fmla="*/ 352785 w 2120453"/>
                  <a:gd name="connsiteY80" fmla="*/ 1030501 h 1230858"/>
                  <a:gd name="connsiteX81" fmla="*/ 347032 w 2120453"/>
                  <a:gd name="connsiteY81" fmla="*/ 1020537 h 1230858"/>
                  <a:gd name="connsiteX82" fmla="*/ 357881 w 2120453"/>
                  <a:gd name="connsiteY82" fmla="*/ 1014241 h 1230858"/>
                  <a:gd name="connsiteX83" fmla="*/ 363634 w 2120453"/>
                  <a:gd name="connsiteY83" fmla="*/ 1024233 h 1230858"/>
                  <a:gd name="connsiteX84" fmla="*/ 352785 w 2120453"/>
                  <a:gd name="connsiteY84" fmla="*/ 1030501 h 1230858"/>
                  <a:gd name="connsiteX85" fmla="*/ 374492 w 2120453"/>
                  <a:gd name="connsiteY85" fmla="*/ 1017956 h 1230858"/>
                  <a:gd name="connsiteX86" fmla="*/ 368739 w 2120453"/>
                  <a:gd name="connsiteY86" fmla="*/ 1008031 h 1230858"/>
                  <a:gd name="connsiteX87" fmla="*/ 379579 w 2120453"/>
                  <a:gd name="connsiteY87" fmla="*/ 1001773 h 1230858"/>
                  <a:gd name="connsiteX88" fmla="*/ 385342 w 2120453"/>
                  <a:gd name="connsiteY88" fmla="*/ 1011698 h 1230858"/>
                  <a:gd name="connsiteX89" fmla="*/ 374492 w 2120453"/>
                  <a:gd name="connsiteY89" fmla="*/ 1017956 h 1230858"/>
                  <a:gd name="connsiteX90" fmla="*/ 396171 w 2120453"/>
                  <a:gd name="connsiteY90" fmla="*/ 1005459 h 1230858"/>
                  <a:gd name="connsiteX91" fmla="*/ 390418 w 2120453"/>
                  <a:gd name="connsiteY91" fmla="*/ 995477 h 1230858"/>
                  <a:gd name="connsiteX92" fmla="*/ 401277 w 2120453"/>
                  <a:gd name="connsiteY92" fmla="*/ 989238 h 1230858"/>
                  <a:gd name="connsiteX93" fmla="*/ 407020 w 2120453"/>
                  <a:gd name="connsiteY93" fmla="*/ 999201 h 1230858"/>
                  <a:gd name="connsiteX94" fmla="*/ 396171 w 2120453"/>
                  <a:gd name="connsiteY94" fmla="*/ 1005459 h 1230858"/>
                  <a:gd name="connsiteX95" fmla="*/ 417869 w 2120453"/>
                  <a:gd name="connsiteY95" fmla="*/ 992934 h 1230858"/>
                  <a:gd name="connsiteX96" fmla="*/ 412116 w 2120453"/>
                  <a:gd name="connsiteY96" fmla="*/ 982952 h 1230858"/>
                  <a:gd name="connsiteX97" fmla="*/ 422984 w 2120453"/>
                  <a:gd name="connsiteY97" fmla="*/ 976693 h 1230858"/>
                  <a:gd name="connsiteX98" fmla="*/ 428699 w 2120453"/>
                  <a:gd name="connsiteY98" fmla="*/ 986676 h 1230858"/>
                  <a:gd name="connsiteX99" fmla="*/ 417869 w 2120453"/>
                  <a:gd name="connsiteY99" fmla="*/ 992934 h 1230858"/>
                  <a:gd name="connsiteX100" fmla="*/ 439539 w 2120453"/>
                  <a:gd name="connsiteY100" fmla="*/ 980418 h 1230858"/>
                  <a:gd name="connsiteX101" fmla="*/ 433795 w 2120453"/>
                  <a:gd name="connsiteY101" fmla="*/ 970445 h 1230858"/>
                  <a:gd name="connsiteX102" fmla="*/ 444654 w 2120453"/>
                  <a:gd name="connsiteY102" fmla="*/ 964206 h 1230858"/>
                  <a:gd name="connsiteX103" fmla="*/ 450397 w 2120453"/>
                  <a:gd name="connsiteY103" fmla="*/ 974160 h 1230858"/>
                  <a:gd name="connsiteX104" fmla="*/ 439539 w 2120453"/>
                  <a:gd name="connsiteY104" fmla="*/ 980418 h 1230858"/>
                  <a:gd name="connsiteX105" fmla="*/ 461237 w 2120453"/>
                  <a:gd name="connsiteY105" fmla="*/ 967864 h 1230858"/>
                  <a:gd name="connsiteX106" fmla="*/ 455493 w 2120453"/>
                  <a:gd name="connsiteY106" fmla="*/ 957920 h 1230858"/>
                  <a:gd name="connsiteX107" fmla="*/ 466352 w 2120453"/>
                  <a:gd name="connsiteY107" fmla="*/ 951643 h 1230858"/>
                  <a:gd name="connsiteX108" fmla="*/ 472086 w 2120453"/>
                  <a:gd name="connsiteY108" fmla="*/ 961635 h 1230858"/>
                  <a:gd name="connsiteX109" fmla="*/ 461237 w 2120453"/>
                  <a:gd name="connsiteY109" fmla="*/ 967864 h 1230858"/>
                  <a:gd name="connsiteX110" fmla="*/ 482916 w 2120453"/>
                  <a:gd name="connsiteY110" fmla="*/ 955367 h 1230858"/>
                  <a:gd name="connsiteX111" fmla="*/ 477153 w 2120453"/>
                  <a:gd name="connsiteY111" fmla="*/ 945423 h 1230858"/>
                  <a:gd name="connsiteX112" fmla="*/ 488021 w 2120453"/>
                  <a:gd name="connsiteY112" fmla="*/ 939146 h 1230858"/>
                  <a:gd name="connsiteX113" fmla="*/ 493774 w 2120453"/>
                  <a:gd name="connsiteY113" fmla="*/ 949100 h 1230858"/>
                  <a:gd name="connsiteX114" fmla="*/ 482916 w 2120453"/>
                  <a:gd name="connsiteY114" fmla="*/ 955367 h 1230858"/>
                  <a:gd name="connsiteX115" fmla="*/ 504613 w 2120453"/>
                  <a:gd name="connsiteY115" fmla="*/ 942842 h 1230858"/>
                  <a:gd name="connsiteX116" fmla="*/ 498889 w 2120453"/>
                  <a:gd name="connsiteY116" fmla="*/ 932879 h 1230858"/>
                  <a:gd name="connsiteX117" fmla="*/ 509719 w 2120453"/>
                  <a:gd name="connsiteY117" fmla="*/ 926621 h 1230858"/>
                  <a:gd name="connsiteX118" fmla="*/ 515463 w 2120453"/>
                  <a:gd name="connsiteY118" fmla="*/ 936593 h 1230858"/>
                  <a:gd name="connsiteX119" fmla="*/ 504613 w 2120453"/>
                  <a:gd name="connsiteY119" fmla="*/ 942842 h 1230858"/>
                  <a:gd name="connsiteX120" fmla="*/ 526321 w 2120453"/>
                  <a:gd name="connsiteY120" fmla="*/ 930317 h 1230858"/>
                  <a:gd name="connsiteX121" fmla="*/ 520549 w 2120453"/>
                  <a:gd name="connsiteY121" fmla="*/ 920382 h 1230858"/>
                  <a:gd name="connsiteX122" fmla="*/ 531388 w 2120453"/>
                  <a:gd name="connsiteY122" fmla="*/ 914124 h 1230858"/>
                  <a:gd name="connsiteX123" fmla="*/ 537170 w 2120453"/>
                  <a:gd name="connsiteY123" fmla="*/ 924030 h 1230858"/>
                  <a:gd name="connsiteX124" fmla="*/ 526321 w 2120453"/>
                  <a:gd name="connsiteY124" fmla="*/ 930317 h 1230858"/>
                  <a:gd name="connsiteX125" fmla="*/ 547990 w 2120453"/>
                  <a:gd name="connsiteY125" fmla="*/ 917782 h 1230858"/>
                  <a:gd name="connsiteX126" fmla="*/ 542237 w 2120453"/>
                  <a:gd name="connsiteY126" fmla="*/ 907828 h 1230858"/>
                  <a:gd name="connsiteX127" fmla="*/ 553086 w 2120453"/>
                  <a:gd name="connsiteY127" fmla="*/ 901579 h 1230858"/>
                  <a:gd name="connsiteX128" fmla="*/ 558839 w 2120453"/>
                  <a:gd name="connsiteY128" fmla="*/ 911505 h 1230858"/>
                  <a:gd name="connsiteX129" fmla="*/ 547990 w 2120453"/>
                  <a:gd name="connsiteY129" fmla="*/ 917782 h 1230858"/>
                  <a:gd name="connsiteX130" fmla="*/ 569669 w 2120453"/>
                  <a:gd name="connsiteY130" fmla="*/ 905256 h 1230858"/>
                  <a:gd name="connsiteX131" fmla="*/ 563916 w 2120453"/>
                  <a:gd name="connsiteY131" fmla="*/ 895302 h 1230858"/>
                  <a:gd name="connsiteX132" fmla="*/ 574775 w 2120453"/>
                  <a:gd name="connsiteY132" fmla="*/ 889054 h 1230858"/>
                  <a:gd name="connsiteX133" fmla="*/ 580518 w 2120453"/>
                  <a:gd name="connsiteY133" fmla="*/ 899027 h 1230858"/>
                  <a:gd name="connsiteX134" fmla="*/ 569669 w 2120453"/>
                  <a:gd name="connsiteY134" fmla="*/ 905256 h 1230858"/>
                  <a:gd name="connsiteX135" fmla="*/ 591377 w 2120453"/>
                  <a:gd name="connsiteY135" fmla="*/ 892759 h 1230858"/>
                  <a:gd name="connsiteX136" fmla="*/ 585633 w 2120453"/>
                  <a:gd name="connsiteY136" fmla="*/ 882768 h 1230858"/>
                  <a:gd name="connsiteX137" fmla="*/ 596482 w 2120453"/>
                  <a:gd name="connsiteY137" fmla="*/ 876529 h 1230858"/>
                  <a:gd name="connsiteX138" fmla="*/ 602207 w 2120453"/>
                  <a:gd name="connsiteY138" fmla="*/ 886501 h 1230858"/>
                  <a:gd name="connsiteX139" fmla="*/ 591377 w 2120453"/>
                  <a:gd name="connsiteY139" fmla="*/ 892759 h 1230858"/>
                  <a:gd name="connsiteX140" fmla="*/ 613065 w 2120453"/>
                  <a:gd name="connsiteY140" fmla="*/ 880243 h 1230858"/>
                  <a:gd name="connsiteX141" fmla="*/ 607293 w 2120453"/>
                  <a:gd name="connsiteY141" fmla="*/ 870242 h 1230858"/>
                  <a:gd name="connsiteX142" fmla="*/ 618171 w 2120453"/>
                  <a:gd name="connsiteY142" fmla="*/ 863994 h 1230858"/>
                  <a:gd name="connsiteX143" fmla="*/ 623905 w 2120453"/>
                  <a:gd name="connsiteY143" fmla="*/ 873966 h 1230858"/>
                  <a:gd name="connsiteX144" fmla="*/ 613065 w 2120453"/>
                  <a:gd name="connsiteY144" fmla="*/ 880243 h 1230858"/>
                  <a:gd name="connsiteX145" fmla="*/ 634763 w 2120453"/>
                  <a:gd name="connsiteY145" fmla="*/ 867699 h 1230858"/>
                  <a:gd name="connsiteX146" fmla="*/ 629010 w 2120453"/>
                  <a:gd name="connsiteY146" fmla="*/ 857745 h 1230858"/>
                  <a:gd name="connsiteX147" fmla="*/ 639840 w 2120453"/>
                  <a:gd name="connsiteY147" fmla="*/ 851497 h 1230858"/>
                  <a:gd name="connsiteX148" fmla="*/ 645593 w 2120453"/>
                  <a:gd name="connsiteY148" fmla="*/ 861441 h 1230858"/>
                  <a:gd name="connsiteX149" fmla="*/ 634763 w 2120453"/>
                  <a:gd name="connsiteY149" fmla="*/ 867699 h 1230858"/>
                  <a:gd name="connsiteX150" fmla="*/ 656471 w 2120453"/>
                  <a:gd name="connsiteY150" fmla="*/ 855155 h 1230858"/>
                  <a:gd name="connsiteX151" fmla="*/ 650679 w 2120453"/>
                  <a:gd name="connsiteY151" fmla="*/ 845230 h 1230858"/>
                  <a:gd name="connsiteX152" fmla="*/ 661528 w 2120453"/>
                  <a:gd name="connsiteY152" fmla="*/ 838962 h 1230858"/>
                  <a:gd name="connsiteX153" fmla="*/ 667291 w 2120453"/>
                  <a:gd name="connsiteY153" fmla="*/ 848944 h 1230858"/>
                  <a:gd name="connsiteX154" fmla="*/ 656471 w 2120453"/>
                  <a:gd name="connsiteY154" fmla="*/ 855155 h 1230858"/>
                  <a:gd name="connsiteX155" fmla="*/ 678111 w 2120453"/>
                  <a:gd name="connsiteY155" fmla="*/ 842648 h 1230858"/>
                  <a:gd name="connsiteX156" fmla="*/ 672387 w 2120453"/>
                  <a:gd name="connsiteY156" fmla="*/ 832714 h 1230858"/>
                  <a:gd name="connsiteX157" fmla="*/ 683217 w 2120453"/>
                  <a:gd name="connsiteY157" fmla="*/ 826446 h 1230858"/>
                  <a:gd name="connsiteX158" fmla="*/ 688970 w 2120453"/>
                  <a:gd name="connsiteY158" fmla="*/ 836409 h 1230858"/>
                  <a:gd name="connsiteX159" fmla="*/ 678111 w 2120453"/>
                  <a:gd name="connsiteY159" fmla="*/ 842648 h 1230858"/>
                  <a:gd name="connsiteX160" fmla="*/ 699838 w 2120453"/>
                  <a:gd name="connsiteY160" fmla="*/ 830133 h 1230858"/>
                  <a:gd name="connsiteX161" fmla="*/ 694056 w 2120453"/>
                  <a:gd name="connsiteY161" fmla="*/ 820169 h 1230858"/>
                  <a:gd name="connsiteX162" fmla="*/ 704915 w 2120453"/>
                  <a:gd name="connsiteY162" fmla="*/ 813902 h 1230858"/>
                  <a:gd name="connsiteX163" fmla="*/ 710668 w 2120453"/>
                  <a:gd name="connsiteY163" fmla="*/ 823894 h 1230858"/>
                  <a:gd name="connsiteX164" fmla="*/ 699838 w 2120453"/>
                  <a:gd name="connsiteY164" fmla="*/ 830133 h 1230858"/>
                  <a:gd name="connsiteX165" fmla="*/ 721498 w 2120453"/>
                  <a:gd name="connsiteY165" fmla="*/ 817598 h 1230858"/>
                  <a:gd name="connsiteX166" fmla="*/ 715754 w 2120453"/>
                  <a:gd name="connsiteY166" fmla="*/ 807691 h 1230858"/>
                  <a:gd name="connsiteX167" fmla="*/ 726622 w 2120453"/>
                  <a:gd name="connsiteY167" fmla="*/ 801396 h 1230858"/>
                  <a:gd name="connsiteX168" fmla="*/ 732337 w 2120453"/>
                  <a:gd name="connsiteY168" fmla="*/ 811359 h 1230858"/>
                  <a:gd name="connsiteX169" fmla="*/ 721498 w 2120453"/>
                  <a:gd name="connsiteY169" fmla="*/ 817598 h 1230858"/>
                  <a:gd name="connsiteX170" fmla="*/ 743196 w 2120453"/>
                  <a:gd name="connsiteY170" fmla="*/ 805091 h 1230858"/>
                  <a:gd name="connsiteX171" fmla="*/ 737433 w 2120453"/>
                  <a:gd name="connsiteY171" fmla="*/ 795157 h 1230858"/>
                  <a:gd name="connsiteX172" fmla="*/ 748282 w 2120453"/>
                  <a:gd name="connsiteY172" fmla="*/ 788889 h 1230858"/>
                  <a:gd name="connsiteX173" fmla="*/ 754035 w 2120453"/>
                  <a:gd name="connsiteY173" fmla="*/ 798824 h 1230858"/>
                  <a:gd name="connsiteX174" fmla="*/ 743196 w 2120453"/>
                  <a:gd name="connsiteY174" fmla="*/ 805091 h 1230858"/>
                  <a:gd name="connsiteX175" fmla="*/ 764875 w 2120453"/>
                  <a:gd name="connsiteY175" fmla="*/ 792556 h 1230858"/>
                  <a:gd name="connsiteX176" fmla="*/ 759150 w 2120453"/>
                  <a:gd name="connsiteY176" fmla="*/ 782612 h 1230858"/>
                  <a:gd name="connsiteX177" fmla="*/ 769990 w 2120453"/>
                  <a:gd name="connsiteY177" fmla="*/ 776364 h 1230858"/>
                  <a:gd name="connsiteX178" fmla="*/ 775695 w 2120453"/>
                  <a:gd name="connsiteY178" fmla="*/ 786336 h 1230858"/>
                  <a:gd name="connsiteX179" fmla="*/ 764875 w 2120453"/>
                  <a:gd name="connsiteY179" fmla="*/ 792556 h 1230858"/>
                  <a:gd name="connsiteX180" fmla="*/ 786563 w 2120453"/>
                  <a:gd name="connsiteY180" fmla="*/ 780040 h 1230858"/>
                  <a:gd name="connsiteX181" fmla="*/ 780838 w 2120453"/>
                  <a:gd name="connsiteY181" fmla="*/ 770116 h 1230858"/>
                  <a:gd name="connsiteX182" fmla="*/ 791668 w 2120453"/>
                  <a:gd name="connsiteY182" fmla="*/ 763810 h 1230858"/>
                  <a:gd name="connsiteX183" fmla="*/ 797412 w 2120453"/>
                  <a:gd name="connsiteY183" fmla="*/ 773802 h 1230858"/>
                  <a:gd name="connsiteX184" fmla="*/ 786563 w 2120453"/>
                  <a:gd name="connsiteY184" fmla="*/ 780040 h 1230858"/>
                  <a:gd name="connsiteX185" fmla="*/ 808261 w 2120453"/>
                  <a:gd name="connsiteY185" fmla="*/ 767525 h 1230858"/>
                  <a:gd name="connsiteX186" fmla="*/ 802498 w 2120453"/>
                  <a:gd name="connsiteY186" fmla="*/ 757561 h 1230858"/>
                  <a:gd name="connsiteX187" fmla="*/ 813347 w 2120453"/>
                  <a:gd name="connsiteY187" fmla="*/ 751322 h 1230858"/>
                  <a:gd name="connsiteX188" fmla="*/ 819129 w 2120453"/>
                  <a:gd name="connsiteY188" fmla="*/ 761286 h 1230858"/>
                  <a:gd name="connsiteX189" fmla="*/ 808261 w 2120453"/>
                  <a:gd name="connsiteY189" fmla="*/ 767525 h 1230858"/>
                  <a:gd name="connsiteX190" fmla="*/ 829968 w 2120453"/>
                  <a:gd name="connsiteY190" fmla="*/ 755009 h 1230858"/>
                  <a:gd name="connsiteX191" fmla="*/ 824206 w 2120453"/>
                  <a:gd name="connsiteY191" fmla="*/ 745055 h 1230858"/>
                  <a:gd name="connsiteX192" fmla="*/ 835036 w 2120453"/>
                  <a:gd name="connsiteY192" fmla="*/ 738788 h 1230858"/>
                  <a:gd name="connsiteX193" fmla="*/ 840808 w 2120453"/>
                  <a:gd name="connsiteY193" fmla="*/ 748732 h 1230858"/>
                  <a:gd name="connsiteX194" fmla="*/ 829968 w 2120453"/>
                  <a:gd name="connsiteY194" fmla="*/ 755009 h 1230858"/>
                  <a:gd name="connsiteX195" fmla="*/ 851647 w 2120453"/>
                  <a:gd name="connsiteY195" fmla="*/ 742493 h 1230858"/>
                  <a:gd name="connsiteX196" fmla="*/ 845885 w 2120453"/>
                  <a:gd name="connsiteY196" fmla="*/ 732558 h 1230858"/>
                  <a:gd name="connsiteX197" fmla="*/ 856734 w 2120453"/>
                  <a:gd name="connsiteY197" fmla="*/ 726243 h 1230858"/>
                  <a:gd name="connsiteX198" fmla="*/ 862515 w 2120453"/>
                  <a:gd name="connsiteY198" fmla="*/ 736254 h 1230858"/>
                  <a:gd name="connsiteX199" fmla="*/ 851647 w 2120453"/>
                  <a:gd name="connsiteY199" fmla="*/ 742493 h 1230858"/>
                  <a:gd name="connsiteX200" fmla="*/ 873355 w 2120453"/>
                  <a:gd name="connsiteY200" fmla="*/ 729967 h 1230858"/>
                  <a:gd name="connsiteX201" fmla="*/ 867554 w 2120453"/>
                  <a:gd name="connsiteY201" fmla="*/ 720004 h 1230858"/>
                  <a:gd name="connsiteX202" fmla="*/ 878413 w 2120453"/>
                  <a:gd name="connsiteY202" fmla="*/ 713737 h 1230858"/>
                  <a:gd name="connsiteX203" fmla="*/ 884185 w 2120453"/>
                  <a:gd name="connsiteY203" fmla="*/ 723719 h 1230858"/>
                  <a:gd name="connsiteX204" fmla="*/ 873355 w 2120453"/>
                  <a:gd name="connsiteY204" fmla="*/ 729967 h 1230858"/>
                  <a:gd name="connsiteX205" fmla="*/ 894996 w 2120453"/>
                  <a:gd name="connsiteY205" fmla="*/ 717452 h 1230858"/>
                  <a:gd name="connsiteX206" fmla="*/ 889252 w 2120453"/>
                  <a:gd name="connsiteY206" fmla="*/ 707489 h 1230858"/>
                  <a:gd name="connsiteX207" fmla="*/ 900111 w 2120453"/>
                  <a:gd name="connsiteY207" fmla="*/ 701240 h 1230858"/>
                  <a:gd name="connsiteX208" fmla="*/ 905845 w 2120453"/>
                  <a:gd name="connsiteY208" fmla="*/ 711175 h 1230858"/>
                  <a:gd name="connsiteX209" fmla="*/ 894996 w 2120453"/>
                  <a:gd name="connsiteY209" fmla="*/ 717452 h 1230858"/>
                  <a:gd name="connsiteX210" fmla="*/ 916722 w 2120453"/>
                  <a:gd name="connsiteY210" fmla="*/ 704936 h 1230858"/>
                  <a:gd name="connsiteX211" fmla="*/ 910969 w 2120453"/>
                  <a:gd name="connsiteY211" fmla="*/ 694973 h 1230858"/>
                  <a:gd name="connsiteX212" fmla="*/ 921799 w 2120453"/>
                  <a:gd name="connsiteY212" fmla="*/ 688715 h 1230858"/>
                  <a:gd name="connsiteX213" fmla="*/ 927543 w 2120453"/>
                  <a:gd name="connsiteY213" fmla="*/ 698668 h 1230858"/>
                  <a:gd name="connsiteX214" fmla="*/ 916722 w 2120453"/>
                  <a:gd name="connsiteY214" fmla="*/ 704936 h 1230858"/>
                  <a:gd name="connsiteX215" fmla="*/ 938392 w 2120453"/>
                  <a:gd name="connsiteY215" fmla="*/ 692391 h 1230858"/>
                  <a:gd name="connsiteX216" fmla="*/ 932648 w 2120453"/>
                  <a:gd name="connsiteY216" fmla="*/ 682457 h 1230858"/>
                  <a:gd name="connsiteX217" fmla="*/ 943506 w 2120453"/>
                  <a:gd name="connsiteY217" fmla="*/ 676151 h 1230858"/>
                  <a:gd name="connsiteX218" fmla="*/ 949231 w 2120453"/>
                  <a:gd name="connsiteY218" fmla="*/ 686124 h 1230858"/>
                  <a:gd name="connsiteX219" fmla="*/ 938392 w 2120453"/>
                  <a:gd name="connsiteY219" fmla="*/ 692391 h 1230858"/>
                  <a:gd name="connsiteX220" fmla="*/ 960070 w 2120453"/>
                  <a:gd name="connsiteY220" fmla="*/ 679866 h 1230858"/>
                  <a:gd name="connsiteX221" fmla="*/ 954336 w 2120453"/>
                  <a:gd name="connsiteY221" fmla="*/ 669893 h 1230858"/>
                  <a:gd name="connsiteX222" fmla="*/ 965185 w 2120453"/>
                  <a:gd name="connsiteY222" fmla="*/ 663673 h 1230858"/>
                  <a:gd name="connsiteX223" fmla="*/ 970939 w 2120453"/>
                  <a:gd name="connsiteY223" fmla="*/ 673608 h 1230858"/>
                  <a:gd name="connsiteX224" fmla="*/ 960070 w 2120453"/>
                  <a:gd name="connsiteY224" fmla="*/ 679866 h 1230858"/>
                  <a:gd name="connsiteX225" fmla="*/ 981768 w 2120453"/>
                  <a:gd name="connsiteY225" fmla="*/ 667341 h 1230858"/>
                  <a:gd name="connsiteX226" fmla="*/ 976034 w 2120453"/>
                  <a:gd name="connsiteY226" fmla="*/ 657397 h 1230858"/>
                  <a:gd name="connsiteX227" fmla="*/ 986864 w 2120453"/>
                  <a:gd name="connsiteY227" fmla="*/ 651138 h 1230858"/>
                  <a:gd name="connsiteX228" fmla="*/ 992617 w 2120453"/>
                  <a:gd name="connsiteY228" fmla="*/ 661083 h 1230858"/>
                  <a:gd name="connsiteX229" fmla="*/ 981768 w 2120453"/>
                  <a:gd name="connsiteY229" fmla="*/ 667341 h 1230858"/>
                  <a:gd name="connsiteX230" fmla="*/ 1003457 w 2120453"/>
                  <a:gd name="connsiteY230" fmla="*/ 654806 h 1230858"/>
                  <a:gd name="connsiteX231" fmla="*/ 997704 w 2120453"/>
                  <a:gd name="connsiteY231" fmla="*/ 644890 h 1230858"/>
                  <a:gd name="connsiteX232" fmla="*/ 1008562 w 2120453"/>
                  <a:gd name="connsiteY232" fmla="*/ 638623 h 1230858"/>
                  <a:gd name="connsiteX233" fmla="*/ 1014315 w 2120453"/>
                  <a:gd name="connsiteY233" fmla="*/ 648586 h 1230858"/>
                  <a:gd name="connsiteX234" fmla="*/ 1003457 w 2120453"/>
                  <a:gd name="connsiteY234" fmla="*/ 654806 h 1230858"/>
                  <a:gd name="connsiteX235" fmla="*/ 1025174 w 2120453"/>
                  <a:gd name="connsiteY235" fmla="*/ 642318 h 1230858"/>
                  <a:gd name="connsiteX236" fmla="*/ 1019392 w 2120453"/>
                  <a:gd name="connsiteY236" fmla="*/ 632355 h 1230858"/>
                  <a:gd name="connsiteX237" fmla="*/ 1030241 w 2120453"/>
                  <a:gd name="connsiteY237" fmla="*/ 626107 h 1230858"/>
                  <a:gd name="connsiteX238" fmla="*/ 1036013 w 2120453"/>
                  <a:gd name="connsiteY238" fmla="*/ 636013 h 1230858"/>
                  <a:gd name="connsiteX239" fmla="*/ 1025174 w 2120453"/>
                  <a:gd name="connsiteY239" fmla="*/ 642318 h 1230858"/>
                  <a:gd name="connsiteX240" fmla="*/ 1046834 w 2120453"/>
                  <a:gd name="connsiteY240" fmla="*/ 629784 h 1230858"/>
                  <a:gd name="connsiteX241" fmla="*/ 1041081 w 2120453"/>
                  <a:gd name="connsiteY241" fmla="*/ 619811 h 1230858"/>
                  <a:gd name="connsiteX242" fmla="*/ 1051920 w 2120453"/>
                  <a:gd name="connsiteY242" fmla="*/ 613572 h 1230858"/>
                  <a:gd name="connsiteX243" fmla="*/ 1057711 w 2120453"/>
                  <a:gd name="connsiteY243" fmla="*/ 623535 h 1230858"/>
                  <a:gd name="connsiteX244" fmla="*/ 1046834 w 2120453"/>
                  <a:gd name="connsiteY244" fmla="*/ 629784 h 1230858"/>
                  <a:gd name="connsiteX245" fmla="*/ 1068522 w 2120453"/>
                  <a:gd name="connsiteY245" fmla="*/ 617249 h 1230858"/>
                  <a:gd name="connsiteX246" fmla="*/ 1062769 w 2120453"/>
                  <a:gd name="connsiteY246" fmla="*/ 607314 h 1230858"/>
                  <a:gd name="connsiteX247" fmla="*/ 1073637 w 2120453"/>
                  <a:gd name="connsiteY247" fmla="*/ 601047 h 1230858"/>
                  <a:gd name="connsiteX248" fmla="*/ 1079343 w 2120453"/>
                  <a:gd name="connsiteY248" fmla="*/ 611019 h 1230858"/>
                  <a:gd name="connsiteX249" fmla="*/ 1068522 w 2120453"/>
                  <a:gd name="connsiteY249" fmla="*/ 617249 h 1230858"/>
                  <a:gd name="connsiteX250" fmla="*/ 1090201 w 2120453"/>
                  <a:gd name="connsiteY250" fmla="*/ 604752 h 1230858"/>
                  <a:gd name="connsiteX251" fmla="*/ 1084477 w 2120453"/>
                  <a:gd name="connsiteY251" fmla="*/ 594770 h 1230858"/>
                  <a:gd name="connsiteX252" fmla="*/ 1095316 w 2120453"/>
                  <a:gd name="connsiteY252" fmla="*/ 588540 h 1230858"/>
                  <a:gd name="connsiteX253" fmla="*/ 1101060 w 2120453"/>
                  <a:gd name="connsiteY253" fmla="*/ 598465 h 1230858"/>
                  <a:gd name="connsiteX254" fmla="*/ 1090201 w 2120453"/>
                  <a:gd name="connsiteY254" fmla="*/ 604752 h 1230858"/>
                  <a:gd name="connsiteX255" fmla="*/ 1111909 w 2120453"/>
                  <a:gd name="connsiteY255" fmla="*/ 592226 h 1230858"/>
                  <a:gd name="connsiteX256" fmla="*/ 1106155 w 2120453"/>
                  <a:gd name="connsiteY256" fmla="*/ 582244 h 1230858"/>
                  <a:gd name="connsiteX257" fmla="*/ 1117024 w 2120453"/>
                  <a:gd name="connsiteY257" fmla="*/ 575996 h 1230858"/>
                  <a:gd name="connsiteX258" fmla="*/ 1122757 w 2120453"/>
                  <a:gd name="connsiteY258" fmla="*/ 585949 h 1230858"/>
                  <a:gd name="connsiteX259" fmla="*/ 1111909 w 2120453"/>
                  <a:gd name="connsiteY259" fmla="*/ 592226 h 1230858"/>
                  <a:gd name="connsiteX260" fmla="*/ 1133587 w 2120453"/>
                  <a:gd name="connsiteY260" fmla="*/ 579692 h 1230858"/>
                  <a:gd name="connsiteX261" fmla="*/ 1127844 w 2120453"/>
                  <a:gd name="connsiteY261" fmla="*/ 569766 h 1230858"/>
                  <a:gd name="connsiteX262" fmla="*/ 1138693 w 2120453"/>
                  <a:gd name="connsiteY262" fmla="*/ 563480 h 1230858"/>
                  <a:gd name="connsiteX263" fmla="*/ 1144436 w 2120453"/>
                  <a:gd name="connsiteY263" fmla="*/ 573443 h 1230858"/>
                  <a:gd name="connsiteX264" fmla="*/ 1133587 w 2120453"/>
                  <a:gd name="connsiteY264" fmla="*/ 579692 h 1230858"/>
                  <a:gd name="connsiteX265" fmla="*/ 1155285 w 2120453"/>
                  <a:gd name="connsiteY265" fmla="*/ 567166 h 1230858"/>
                  <a:gd name="connsiteX266" fmla="*/ 1149523 w 2120453"/>
                  <a:gd name="connsiteY266" fmla="*/ 557232 h 1230858"/>
                  <a:gd name="connsiteX267" fmla="*/ 1160372 w 2120453"/>
                  <a:gd name="connsiteY267" fmla="*/ 550936 h 1230858"/>
                  <a:gd name="connsiteX268" fmla="*/ 1166134 w 2120453"/>
                  <a:gd name="connsiteY268" fmla="*/ 560918 h 1230858"/>
                  <a:gd name="connsiteX269" fmla="*/ 1155285 w 2120453"/>
                  <a:gd name="connsiteY269" fmla="*/ 567166 h 1230858"/>
                  <a:gd name="connsiteX270" fmla="*/ 1176974 w 2120453"/>
                  <a:gd name="connsiteY270" fmla="*/ 554660 h 1230858"/>
                  <a:gd name="connsiteX271" fmla="*/ 1171240 w 2120453"/>
                  <a:gd name="connsiteY271" fmla="*/ 544687 h 1230858"/>
                  <a:gd name="connsiteX272" fmla="*/ 1182108 w 2120453"/>
                  <a:gd name="connsiteY272" fmla="*/ 538439 h 1230858"/>
                  <a:gd name="connsiteX273" fmla="*/ 1187813 w 2120453"/>
                  <a:gd name="connsiteY273" fmla="*/ 548392 h 1230858"/>
                  <a:gd name="connsiteX274" fmla="*/ 1176974 w 2120453"/>
                  <a:gd name="connsiteY274" fmla="*/ 554660 h 1230858"/>
                  <a:gd name="connsiteX275" fmla="*/ 1198672 w 2120453"/>
                  <a:gd name="connsiteY275" fmla="*/ 542115 h 1230858"/>
                  <a:gd name="connsiteX276" fmla="*/ 1192909 w 2120453"/>
                  <a:gd name="connsiteY276" fmla="*/ 532152 h 1230858"/>
                  <a:gd name="connsiteX277" fmla="*/ 1203758 w 2120453"/>
                  <a:gd name="connsiteY277" fmla="*/ 525904 h 1230858"/>
                  <a:gd name="connsiteX278" fmla="*/ 1209521 w 2120453"/>
                  <a:gd name="connsiteY278" fmla="*/ 535877 h 1230858"/>
                  <a:gd name="connsiteX279" fmla="*/ 1198672 w 2120453"/>
                  <a:gd name="connsiteY279" fmla="*/ 542115 h 1230858"/>
                  <a:gd name="connsiteX280" fmla="*/ 1220379 w 2120453"/>
                  <a:gd name="connsiteY280" fmla="*/ 529590 h 1230858"/>
                  <a:gd name="connsiteX281" fmla="*/ 1214598 w 2120453"/>
                  <a:gd name="connsiteY281" fmla="*/ 519675 h 1230858"/>
                  <a:gd name="connsiteX282" fmla="*/ 1225428 w 2120453"/>
                  <a:gd name="connsiteY282" fmla="*/ 513388 h 1230858"/>
                  <a:gd name="connsiteX283" fmla="*/ 1231228 w 2120453"/>
                  <a:gd name="connsiteY283" fmla="*/ 523332 h 1230858"/>
                  <a:gd name="connsiteX284" fmla="*/ 1220379 w 2120453"/>
                  <a:gd name="connsiteY284" fmla="*/ 529590 h 1230858"/>
                  <a:gd name="connsiteX285" fmla="*/ 1242049 w 2120453"/>
                  <a:gd name="connsiteY285" fmla="*/ 517103 h 1230858"/>
                  <a:gd name="connsiteX286" fmla="*/ 1236286 w 2120453"/>
                  <a:gd name="connsiteY286" fmla="*/ 507140 h 1230858"/>
                  <a:gd name="connsiteX287" fmla="*/ 1247154 w 2120453"/>
                  <a:gd name="connsiteY287" fmla="*/ 500891 h 1230858"/>
                  <a:gd name="connsiteX288" fmla="*/ 1252888 w 2120453"/>
                  <a:gd name="connsiteY288" fmla="*/ 510816 h 1230858"/>
                  <a:gd name="connsiteX289" fmla="*/ 1242049 w 2120453"/>
                  <a:gd name="connsiteY289" fmla="*/ 517103 h 1230858"/>
                  <a:gd name="connsiteX290" fmla="*/ 1263708 w 2120453"/>
                  <a:gd name="connsiteY290" fmla="*/ 504549 h 1230858"/>
                  <a:gd name="connsiteX291" fmla="*/ 1257974 w 2120453"/>
                  <a:gd name="connsiteY291" fmla="*/ 494605 h 1230858"/>
                  <a:gd name="connsiteX292" fmla="*/ 1268823 w 2120453"/>
                  <a:gd name="connsiteY292" fmla="*/ 488347 h 1230858"/>
                  <a:gd name="connsiteX293" fmla="*/ 1274557 w 2120453"/>
                  <a:gd name="connsiteY293" fmla="*/ 498310 h 1230858"/>
                  <a:gd name="connsiteX294" fmla="*/ 1263708 w 2120453"/>
                  <a:gd name="connsiteY294" fmla="*/ 504549 h 1230858"/>
                  <a:gd name="connsiteX295" fmla="*/ 1285435 w 2120453"/>
                  <a:gd name="connsiteY295" fmla="*/ 492043 h 1230858"/>
                  <a:gd name="connsiteX296" fmla="*/ 1279663 w 2120453"/>
                  <a:gd name="connsiteY296" fmla="*/ 482079 h 1230858"/>
                  <a:gd name="connsiteX297" fmla="*/ 1290531 w 2120453"/>
                  <a:gd name="connsiteY297" fmla="*/ 475831 h 1230858"/>
                  <a:gd name="connsiteX298" fmla="*/ 1296284 w 2120453"/>
                  <a:gd name="connsiteY298" fmla="*/ 485804 h 1230858"/>
                  <a:gd name="connsiteX299" fmla="*/ 1285435 w 2120453"/>
                  <a:gd name="connsiteY299" fmla="*/ 492043 h 1230858"/>
                  <a:gd name="connsiteX300" fmla="*/ 1307104 w 2120453"/>
                  <a:gd name="connsiteY300" fmla="*/ 479527 h 1230858"/>
                  <a:gd name="connsiteX301" fmla="*/ 1301370 w 2120453"/>
                  <a:gd name="connsiteY301" fmla="*/ 469583 h 1230858"/>
                  <a:gd name="connsiteX302" fmla="*/ 1312219 w 2120453"/>
                  <a:gd name="connsiteY302" fmla="*/ 463315 h 1230858"/>
                  <a:gd name="connsiteX303" fmla="*/ 1317934 w 2120453"/>
                  <a:gd name="connsiteY303" fmla="*/ 473231 h 1230858"/>
                  <a:gd name="connsiteX304" fmla="*/ 1307104 w 2120453"/>
                  <a:gd name="connsiteY304" fmla="*/ 479527 h 1230858"/>
                  <a:gd name="connsiteX305" fmla="*/ 1328802 w 2120453"/>
                  <a:gd name="connsiteY305" fmla="*/ 467011 h 1230858"/>
                  <a:gd name="connsiteX306" fmla="*/ 1323059 w 2120453"/>
                  <a:gd name="connsiteY306" fmla="*/ 457057 h 1230858"/>
                  <a:gd name="connsiteX307" fmla="*/ 1333917 w 2120453"/>
                  <a:gd name="connsiteY307" fmla="*/ 450790 h 1230858"/>
                  <a:gd name="connsiteX308" fmla="*/ 1339642 w 2120453"/>
                  <a:gd name="connsiteY308" fmla="*/ 460734 h 1230858"/>
                  <a:gd name="connsiteX309" fmla="*/ 1328802 w 2120453"/>
                  <a:gd name="connsiteY309" fmla="*/ 467011 h 1230858"/>
                  <a:gd name="connsiteX310" fmla="*/ 1350472 w 2120453"/>
                  <a:gd name="connsiteY310" fmla="*/ 454466 h 1230858"/>
                  <a:gd name="connsiteX311" fmla="*/ 1344738 w 2120453"/>
                  <a:gd name="connsiteY311" fmla="*/ 444541 h 1230858"/>
                  <a:gd name="connsiteX312" fmla="*/ 1355587 w 2120453"/>
                  <a:gd name="connsiteY312" fmla="*/ 438245 h 1230858"/>
                  <a:gd name="connsiteX313" fmla="*/ 1361340 w 2120453"/>
                  <a:gd name="connsiteY313" fmla="*/ 448237 h 1230858"/>
                  <a:gd name="connsiteX314" fmla="*/ 1350472 w 2120453"/>
                  <a:gd name="connsiteY314" fmla="*/ 454466 h 1230858"/>
                  <a:gd name="connsiteX315" fmla="*/ 1372170 w 2120453"/>
                  <a:gd name="connsiteY315" fmla="*/ 441941 h 1230858"/>
                  <a:gd name="connsiteX316" fmla="*/ 1366445 w 2120453"/>
                  <a:gd name="connsiteY316" fmla="*/ 431997 h 1230858"/>
                  <a:gd name="connsiteX317" fmla="*/ 1377265 w 2120453"/>
                  <a:gd name="connsiteY317" fmla="*/ 425730 h 1230858"/>
                  <a:gd name="connsiteX318" fmla="*/ 1383038 w 2120453"/>
                  <a:gd name="connsiteY318" fmla="*/ 435693 h 1230858"/>
                  <a:gd name="connsiteX319" fmla="*/ 1372170 w 2120453"/>
                  <a:gd name="connsiteY319" fmla="*/ 441941 h 1230858"/>
                  <a:gd name="connsiteX320" fmla="*/ 1393858 w 2120453"/>
                  <a:gd name="connsiteY320" fmla="*/ 429435 h 1230858"/>
                  <a:gd name="connsiteX321" fmla="*/ 1388115 w 2120453"/>
                  <a:gd name="connsiteY321" fmla="*/ 419462 h 1230858"/>
                  <a:gd name="connsiteX322" fmla="*/ 1398963 w 2120453"/>
                  <a:gd name="connsiteY322" fmla="*/ 413223 h 1230858"/>
                  <a:gd name="connsiteX323" fmla="*/ 1404717 w 2120453"/>
                  <a:gd name="connsiteY323" fmla="*/ 423186 h 1230858"/>
                  <a:gd name="connsiteX324" fmla="*/ 1393858 w 2120453"/>
                  <a:gd name="connsiteY324" fmla="*/ 429435 h 1230858"/>
                  <a:gd name="connsiteX325" fmla="*/ 1415565 w 2120453"/>
                  <a:gd name="connsiteY325" fmla="*/ 416900 h 1230858"/>
                  <a:gd name="connsiteX326" fmla="*/ 1409784 w 2120453"/>
                  <a:gd name="connsiteY326" fmla="*/ 406956 h 1230858"/>
                  <a:gd name="connsiteX327" fmla="*/ 1420642 w 2120453"/>
                  <a:gd name="connsiteY327" fmla="*/ 400679 h 1230858"/>
                  <a:gd name="connsiteX328" fmla="*/ 1426395 w 2120453"/>
                  <a:gd name="connsiteY328" fmla="*/ 410642 h 1230858"/>
                  <a:gd name="connsiteX329" fmla="*/ 1415565 w 2120453"/>
                  <a:gd name="connsiteY329" fmla="*/ 416900 h 1230858"/>
                  <a:gd name="connsiteX330" fmla="*/ 1437254 w 2120453"/>
                  <a:gd name="connsiteY330" fmla="*/ 404374 h 1230858"/>
                  <a:gd name="connsiteX331" fmla="*/ 1431501 w 2120453"/>
                  <a:gd name="connsiteY331" fmla="*/ 394440 h 1230858"/>
                  <a:gd name="connsiteX332" fmla="*/ 1442321 w 2120453"/>
                  <a:gd name="connsiteY332" fmla="*/ 388191 h 1230858"/>
                  <a:gd name="connsiteX333" fmla="*/ 1448093 w 2120453"/>
                  <a:gd name="connsiteY333" fmla="*/ 398136 h 1230858"/>
                  <a:gd name="connsiteX334" fmla="*/ 1437254 w 2120453"/>
                  <a:gd name="connsiteY334" fmla="*/ 404374 h 1230858"/>
                  <a:gd name="connsiteX335" fmla="*/ 1458952 w 2120453"/>
                  <a:gd name="connsiteY335" fmla="*/ 391859 h 1230858"/>
                  <a:gd name="connsiteX336" fmla="*/ 1453180 w 2120453"/>
                  <a:gd name="connsiteY336" fmla="*/ 381886 h 1230858"/>
                  <a:gd name="connsiteX337" fmla="*/ 1464029 w 2120453"/>
                  <a:gd name="connsiteY337" fmla="*/ 375666 h 1230858"/>
                  <a:gd name="connsiteX338" fmla="*/ 1469782 w 2120453"/>
                  <a:gd name="connsiteY338" fmla="*/ 385591 h 1230858"/>
                  <a:gd name="connsiteX339" fmla="*/ 1458952 w 2120453"/>
                  <a:gd name="connsiteY339" fmla="*/ 391859 h 1230858"/>
                  <a:gd name="connsiteX340" fmla="*/ 1480602 w 2120453"/>
                  <a:gd name="connsiteY340" fmla="*/ 379352 h 1230858"/>
                  <a:gd name="connsiteX341" fmla="*/ 1474878 w 2120453"/>
                  <a:gd name="connsiteY341" fmla="*/ 369389 h 1230858"/>
                  <a:gd name="connsiteX342" fmla="*/ 1485717 w 2120453"/>
                  <a:gd name="connsiteY342" fmla="*/ 363160 h 1230858"/>
                  <a:gd name="connsiteX343" fmla="*/ 1491451 w 2120453"/>
                  <a:gd name="connsiteY343" fmla="*/ 373113 h 1230858"/>
                  <a:gd name="connsiteX344" fmla="*/ 1480602 w 2120453"/>
                  <a:gd name="connsiteY344" fmla="*/ 379352 h 1230858"/>
                  <a:gd name="connsiteX345" fmla="*/ 1502300 w 2120453"/>
                  <a:gd name="connsiteY345" fmla="*/ 366798 h 1230858"/>
                  <a:gd name="connsiteX346" fmla="*/ 1496566 w 2120453"/>
                  <a:gd name="connsiteY346" fmla="*/ 356873 h 1230858"/>
                  <a:gd name="connsiteX347" fmla="*/ 1507415 w 2120453"/>
                  <a:gd name="connsiteY347" fmla="*/ 350644 h 1230858"/>
                  <a:gd name="connsiteX348" fmla="*/ 1513168 w 2120453"/>
                  <a:gd name="connsiteY348" fmla="*/ 360559 h 1230858"/>
                  <a:gd name="connsiteX349" fmla="*/ 1502300 w 2120453"/>
                  <a:gd name="connsiteY349" fmla="*/ 366798 h 1230858"/>
                  <a:gd name="connsiteX350" fmla="*/ 1523998 w 2120453"/>
                  <a:gd name="connsiteY350" fmla="*/ 354292 h 1230858"/>
                  <a:gd name="connsiteX351" fmla="*/ 1518245 w 2120453"/>
                  <a:gd name="connsiteY351" fmla="*/ 344348 h 1230858"/>
                  <a:gd name="connsiteX352" fmla="*/ 1529094 w 2120453"/>
                  <a:gd name="connsiteY352" fmla="*/ 338090 h 1230858"/>
                  <a:gd name="connsiteX353" fmla="*/ 1534847 w 2120453"/>
                  <a:gd name="connsiteY353" fmla="*/ 348015 h 1230858"/>
                  <a:gd name="connsiteX354" fmla="*/ 1523998 w 2120453"/>
                  <a:gd name="connsiteY354" fmla="*/ 354292 h 1230858"/>
                  <a:gd name="connsiteX355" fmla="*/ 1545668 w 2120453"/>
                  <a:gd name="connsiteY355" fmla="*/ 341795 h 1230858"/>
                  <a:gd name="connsiteX356" fmla="*/ 1539924 w 2120453"/>
                  <a:gd name="connsiteY356" fmla="*/ 331822 h 1230858"/>
                  <a:gd name="connsiteX357" fmla="*/ 1550763 w 2120453"/>
                  <a:gd name="connsiteY357" fmla="*/ 325555 h 1230858"/>
                  <a:gd name="connsiteX358" fmla="*/ 1556526 w 2120453"/>
                  <a:gd name="connsiteY358" fmla="*/ 335518 h 1230858"/>
                  <a:gd name="connsiteX359" fmla="*/ 1545668 w 2120453"/>
                  <a:gd name="connsiteY359" fmla="*/ 341795 h 1230858"/>
                  <a:gd name="connsiteX360" fmla="*/ 1567356 w 2120453"/>
                  <a:gd name="connsiteY360" fmla="*/ 329241 h 1230858"/>
                  <a:gd name="connsiteX361" fmla="*/ 1561622 w 2120453"/>
                  <a:gd name="connsiteY361" fmla="*/ 319307 h 1230858"/>
                  <a:gd name="connsiteX362" fmla="*/ 1572471 w 2120453"/>
                  <a:gd name="connsiteY362" fmla="*/ 313030 h 1230858"/>
                  <a:gd name="connsiteX363" fmla="*/ 1578224 w 2120453"/>
                  <a:gd name="connsiteY363" fmla="*/ 322993 h 1230858"/>
                  <a:gd name="connsiteX364" fmla="*/ 1567356 w 2120453"/>
                  <a:gd name="connsiteY364" fmla="*/ 329241 h 1230858"/>
                  <a:gd name="connsiteX365" fmla="*/ 1589063 w 2120453"/>
                  <a:gd name="connsiteY365" fmla="*/ 316735 h 1230858"/>
                  <a:gd name="connsiteX366" fmla="*/ 1583329 w 2120453"/>
                  <a:gd name="connsiteY366" fmla="*/ 306762 h 1230858"/>
                  <a:gd name="connsiteX367" fmla="*/ 1594178 w 2120453"/>
                  <a:gd name="connsiteY367" fmla="*/ 300533 h 1230858"/>
                  <a:gd name="connsiteX368" fmla="*/ 1599893 w 2120453"/>
                  <a:gd name="connsiteY368" fmla="*/ 310467 h 1230858"/>
                  <a:gd name="connsiteX369" fmla="*/ 1589063 w 2120453"/>
                  <a:gd name="connsiteY369" fmla="*/ 316735 h 1230858"/>
                  <a:gd name="connsiteX370" fmla="*/ 1610752 w 2120453"/>
                  <a:gd name="connsiteY370" fmla="*/ 304229 h 1230858"/>
                  <a:gd name="connsiteX371" fmla="*/ 1604999 w 2120453"/>
                  <a:gd name="connsiteY371" fmla="*/ 294265 h 1230858"/>
                  <a:gd name="connsiteX372" fmla="*/ 1615867 w 2120453"/>
                  <a:gd name="connsiteY372" fmla="*/ 287998 h 1230858"/>
                  <a:gd name="connsiteX373" fmla="*/ 1621601 w 2120453"/>
                  <a:gd name="connsiteY373" fmla="*/ 297942 h 1230858"/>
                  <a:gd name="connsiteX374" fmla="*/ 1610752 w 2120453"/>
                  <a:gd name="connsiteY374" fmla="*/ 304229 h 1230858"/>
                  <a:gd name="connsiteX375" fmla="*/ 1632450 w 2120453"/>
                  <a:gd name="connsiteY375" fmla="*/ 291703 h 1230858"/>
                  <a:gd name="connsiteX376" fmla="*/ 1626687 w 2120453"/>
                  <a:gd name="connsiteY376" fmla="*/ 281712 h 1230858"/>
                  <a:gd name="connsiteX377" fmla="*/ 1637565 w 2120453"/>
                  <a:gd name="connsiteY377" fmla="*/ 275482 h 1230858"/>
                  <a:gd name="connsiteX378" fmla="*/ 1643318 w 2120453"/>
                  <a:gd name="connsiteY378" fmla="*/ 285445 h 1230858"/>
                  <a:gd name="connsiteX379" fmla="*/ 1632450 w 2120453"/>
                  <a:gd name="connsiteY379" fmla="*/ 291703 h 1230858"/>
                  <a:gd name="connsiteX380" fmla="*/ 1654110 w 2120453"/>
                  <a:gd name="connsiteY380" fmla="*/ 279187 h 1230858"/>
                  <a:gd name="connsiteX381" fmla="*/ 1648385 w 2120453"/>
                  <a:gd name="connsiteY381" fmla="*/ 269224 h 1230858"/>
                  <a:gd name="connsiteX382" fmla="*/ 1659253 w 2120453"/>
                  <a:gd name="connsiteY382" fmla="*/ 262957 h 1230858"/>
                  <a:gd name="connsiteX383" fmla="*/ 1664968 w 2120453"/>
                  <a:gd name="connsiteY383" fmla="*/ 272910 h 1230858"/>
                  <a:gd name="connsiteX384" fmla="*/ 1654110 w 2120453"/>
                  <a:gd name="connsiteY384" fmla="*/ 279187 h 1230858"/>
                  <a:gd name="connsiteX385" fmla="*/ 1675807 w 2120453"/>
                  <a:gd name="connsiteY385" fmla="*/ 266643 h 1230858"/>
                  <a:gd name="connsiteX386" fmla="*/ 1670055 w 2120453"/>
                  <a:gd name="connsiteY386" fmla="*/ 256670 h 1230858"/>
                  <a:gd name="connsiteX387" fmla="*/ 1680913 w 2120453"/>
                  <a:gd name="connsiteY387" fmla="*/ 250450 h 1230858"/>
                  <a:gd name="connsiteX388" fmla="*/ 1686666 w 2120453"/>
                  <a:gd name="connsiteY388" fmla="*/ 260385 h 1230858"/>
                  <a:gd name="connsiteX389" fmla="*/ 1675807 w 2120453"/>
                  <a:gd name="connsiteY389" fmla="*/ 266643 h 1230858"/>
                  <a:gd name="connsiteX390" fmla="*/ 1697525 w 2120453"/>
                  <a:gd name="connsiteY390" fmla="*/ 254127 h 1230858"/>
                  <a:gd name="connsiteX391" fmla="*/ 1691734 w 2120453"/>
                  <a:gd name="connsiteY391" fmla="*/ 244173 h 1230858"/>
                  <a:gd name="connsiteX392" fmla="*/ 1702611 w 2120453"/>
                  <a:gd name="connsiteY392" fmla="*/ 237906 h 1230858"/>
                  <a:gd name="connsiteX393" fmla="*/ 1708355 w 2120453"/>
                  <a:gd name="connsiteY393" fmla="*/ 247860 h 1230858"/>
                  <a:gd name="connsiteX394" fmla="*/ 1697525 w 2120453"/>
                  <a:gd name="connsiteY394" fmla="*/ 254127 h 1230858"/>
                  <a:gd name="connsiteX395" fmla="*/ 1719204 w 2120453"/>
                  <a:gd name="connsiteY395" fmla="*/ 241573 h 1230858"/>
                  <a:gd name="connsiteX396" fmla="*/ 1713450 w 2120453"/>
                  <a:gd name="connsiteY396" fmla="*/ 231667 h 1230858"/>
                  <a:gd name="connsiteX397" fmla="*/ 1724290 w 2120453"/>
                  <a:gd name="connsiteY397" fmla="*/ 225390 h 1230858"/>
                  <a:gd name="connsiteX398" fmla="*/ 1730043 w 2120453"/>
                  <a:gd name="connsiteY398" fmla="*/ 235325 h 1230858"/>
                  <a:gd name="connsiteX399" fmla="*/ 1719204 w 2120453"/>
                  <a:gd name="connsiteY399" fmla="*/ 241573 h 1230858"/>
                  <a:gd name="connsiteX400" fmla="*/ 1740921 w 2120453"/>
                  <a:gd name="connsiteY400" fmla="*/ 229086 h 1230858"/>
                  <a:gd name="connsiteX401" fmla="*/ 1735129 w 2120453"/>
                  <a:gd name="connsiteY401" fmla="*/ 219123 h 1230858"/>
                  <a:gd name="connsiteX402" fmla="*/ 1745959 w 2120453"/>
                  <a:gd name="connsiteY402" fmla="*/ 212865 h 1230858"/>
                  <a:gd name="connsiteX403" fmla="*/ 1751722 w 2120453"/>
                  <a:gd name="connsiteY403" fmla="*/ 222838 h 1230858"/>
                  <a:gd name="connsiteX404" fmla="*/ 1740921 w 2120453"/>
                  <a:gd name="connsiteY404" fmla="*/ 229086 h 1230858"/>
                  <a:gd name="connsiteX405" fmla="*/ 1762571 w 2120453"/>
                  <a:gd name="connsiteY405" fmla="*/ 216551 h 1230858"/>
                  <a:gd name="connsiteX406" fmla="*/ 1756827 w 2120453"/>
                  <a:gd name="connsiteY406" fmla="*/ 206597 h 1230858"/>
                  <a:gd name="connsiteX407" fmla="*/ 1767695 w 2120453"/>
                  <a:gd name="connsiteY407" fmla="*/ 200340 h 1230858"/>
                  <a:gd name="connsiteX408" fmla="*/ 1773410 w 2120453"/>
                  <a:gd name="connsiteY408" fmla="*/ 210303 h 1230858"/>
                  <a:gd name="connsiteX409" fmla="*/ 1762571 w 2120453"/>
                  <a:gd name="connsiteY409" fmla="*/ 216551 h 1230858"/>
                  <a:gd name="connsiteX410" fmla="*/ 1784288 w 2120453"/>
                  <a:gd name="connsiteY410" fmla="*/ 204016 h 1230858"/>
                  <a:gd name="connsiteX411" fmla="*/ 1778516 w 2120453"/>
                  <a:gd name="connsiteY411" fmla="*/ 194101 h 1230858"/>
                  <a:gd name="connsiteX412" fmla="*/ 1789374 w 2120453"/>
                  <a:gd name="connsiteY412" fmla="*/ 187814 h 1230858"/>
                  <a:gd name="connsiteX413" fmla="*/ 1795127 w 2120453"/>
                  <a:gd name="connsiteY413" fmla="*/ 197796 h 1230858"/>
                  <a:gd name="connsiteX414" fmla="*/ 1784288 w 2120453"/>
                  <a:gd name="connsiteY414" fmla="*/ 204016 h 1230858"/>
                  <a:gd name="connsiteX415" fmla="*/ 1805976 w 2120453"/>
                  <a:gd name="connsiteY415" fmla="*/ 191510 h 1230858"/>
                  <a:gd name="connsiteX416" fmla="*/ 1800185 w 2120453"/>
                  <a:gd name="connsiteY416" fmla="*/ 181575 h 1230858"/>
                  <a:gd name="connsiteX417" fmla="*/ 1811053 w 2120453"/>
                  <a:gd name="connsiteY417" fmla="*/ 175298 h 1230858"/>
                  <a:gd name="connsiteX418" fmla="*/ 1816816 w 2120453"/>
                  <a:gd name="connsiteY418" fmla="*/ 185242 h 1230858"/>
                  <a:gd name="connsiteX419" fmla="*/ 1805976 w 2120453"/>
                  <a:gd name="connsiteY419" fmla="*/ 191510 h 1230858"/>
                  <a:gd name="connsiteX420" fmla="*/ 1827636 w 2120453"/>
                  <a:gd name="connsiteY420" fmla="*/ 178994 h 1230858"/>
                  <a:gd name="connsiteX421" fmla="*/ 1821883 w 2120453"/>
                  <a:gd name="connsiteY421" fmla="*/ 169012 h 1230858"/>
                  <a:gd name="connsiteX422" fmla="*/ 1832751 w 2120453"/>
                  <a:gd name="connsiteY422" fmla="*/ 162773 h 1230858"/>
                  <a:gd name="connsiteX423" fmla="*/ 1838475 w 2120453"/>
                  <a:gd name="connsiteY423" fmla="*/ 172736 h 1230858"/>
                  <a:gd name="connsiteX424" fmla="*/ 1827636 w 2120453"/>
                  <a:gd name="connsiteY424" fmla="*/ 178994 h 1230858"/>
                  <a:gd name="connsiteX425" fmla="*/ 1849324 w 2120453"/>
                  <a:gd name="connsiteY425" fmla="*/ 166488 h 1230858"/>
                  <a:gd name="connsiteX426" fmla="*/ 1843581 w 2120453"/>
                  <a:gd name="connsiteY426" fmla="*/ 156534 h 1230858"/>
                  <a:gd name="connsiteX427" fmla="*/ 1854430 w 2120453"/>
                  <a:gd name="connsiteY427" fmla="*/ 150238 h 1230858"/>
                  <a:gd name="connsiteX428" fmla="*/ 1860174 w 2120453"/>
                  <a:gd name="connsiteY428" fmla="*/ 160220 h 1230858"/>
                  <a:gd name="connsiteX429" fmla="*/ 1849324 w 2120453"/>
                  <a:gd name="connsiteY429" fmla="*/ 166488 h 1230858"/>
                  <a:gd name="connsiteX430" fmla="*/ 1871023 w 2120453"/>
                  <a:gd name="connsiteY430" fmla="*/ 153943 h 1230858"/>
                  <a:gd name="connsiteX431" fmla="*/ 1865298 w 2120453"/>
                  <a:gd name="connsiteY431" fmla="*/ 143999 h 1230858"/>
                  <a:gd name="connsiteX432" fmla="*/ 1876109 w 2120453"/>
                  <a:gd name="connsiteY432" fmla="*/ 137760 h 1230858"/>
                  <a:gd name="connsiteX433" fmla="*/ 1881862 w 2120453"/>
                  <a:gd name="connsiteY433" fmla="*/ 147695 h 1230858"/>
                  <a:gd name="connsiteX434" fmla="*/ 1871023 w 2120453"/>
                  <a:gd name="connsiteY434" fmla="*/ 153943 h 1230858"/>
                  <a:gd name="connsiteX435" fmla="*/ 1892711 w 2120453"/>
                  <a:gd name="connsiteY435" fmla="*/ 141418 h 1230858"/>
                  <a:gd name="connsiteX436" fmla="*/ 1886986 w 2120453"/>
                  <a:gd name="connsiteY436" fmla="*/ 131464 h 1230858"/>
                  <a:gd name="connsiteX437" fmla="*/ 1897807 w 2120453"/>
                  <a:gd name="connsiteY437" fmla="*/ 125216 h 1230858"/>
                  <a:gd name="connsiteX438" fmla="*/ 1903560 w 2120453"/>
                  <a:gd name="connsiteY438" fmla="*/ 135160 h 1230858"/>
                  <a:gd name="connsiteX439" fmla="*/ 1892711 w 2120453"/>
                  <a:gd name="connsiteY439" fmla="*/ 141418 h 1230858"/>
                  <a:gd name="connsiteX440" fmla="*/ 1914399 w 2120453"/>
                  <a:gd name="connsiteY440" fmla="*/ 128911 h 1230858"/>
                  <a:gd name="connsiteX441" fmla="*/ 1908665 w 2120453"/>
                  <a:gd name="connsiteY441" fmla="*/ 118948 h 1230858"/>
                  <a:gd name="connsiteX442" fmla="*/ 1919486 w 2120453"/>
                  <a:gd name="connsiteY442" fmla="*/ 112681 h 1230858"/>
                  <a:gd name="connsiteX443" fmla="*/ 1925229 w 2120453"/>
                  <a:gd name="connsiteY443" fmla="*/ 122663 h 1230858"/>
                  <a:gd name="connsiteX444" fmla="*/ 1914399 w 2120453"/>
                  <a:gd name="connsiteY444" fmla="*/ 128911 h 1230858"/>
                  <a:gd name="connsiteX445" fmla="*/ 1936088 w 2120453"/>
                  <a:gd name="connsiteY445" fmla="*/ 116377 h 1230858"/>
                  <a:gd name="connsiteX446" fmla="*/ 1930335 w 2120453"/>
                  <a:gd name="connsiteY446" fmla="*/ 106461 h 1230858"/>
                  <a:gd name="connsiteX447" fmla="*/ 1941203 w 2120453"/>
                  <a:gd name="connsiteY447" fmla="*/ 100165 h 1230858"/>
                  <a:gd name="connsiteX448" fmla="*/ 1946956 w 2120453"/>
                  <a:gd name="connsiteY448" fmla="*/ 110138 h 1230858"/>
                  <a:gd name="connsiteX449" fmla="*/ 1936088 w 2120453"/>
                  <a:gd name="connsiteY449" fmla="*/ 116377 h 1230858"/>
                  <a:gd name="connsiteX450" fmla="*/ 1957757 w 2120453"/>
                  <a:gd name="connsiteY450" fmla="*/ 103880 h 1230858"/>
                  <a:gd name="connsiteX451" fmla="*/ 1952071 w 2120453"/>
                  <a:gd name="connsiteY451" fmla="*/ 93888 h 1230858"/>
                  <a:gd name="connsiteX452" fmla="*/ 1962881 w 2120453"/>
                  <a:gd name="connsiteY452" fmla="*/ 87649 h 1230858"/>
                  <a:gd name="connsiteX453" fmla="*/ 1968625 w 2120453"/>
                  <a:gd name="connsiteY453" fmla="*/ 97574 h 1230858"/>
                  <a:gd name="connsiteX454" fmla="*/ 1957757 w 2120453"/>
                  <a:gd name="connsiteY454" fmla="*/ 103880 h 1230858"/>
                  <a:gd name="connsiteX455" fmla="*/ 1979474 w 2120453"/>
                  <a:gd name="connsiteY455" fmla="*/ 91364 h 1230858"/>
                  <a:gd name="connsiteX456" fmla="*/ 1973721 w 2120453"/>
                  <a:gd name="connsiteY456" fmla="*/ 81391 h 1230858"/>
                  <a:gd name="connsiteX457" fmla="*/ 1984551 w 2120453"/>
                  <a:gd name="connsiteY457" fmla="*/ 75124 h 1230858"/>
                  <a:gd name="connsiteX458" fmla="*/ 1990295 w 2120453"/>
                  <a:gd name="connsiteY458" fmla="*/ 85068 h 1230858"/>
                  <a:gd name="connsiteX459" fmla="*/ 1979474 w 2120453"/>
                  <a:gd name="connsiteY459" fmla="*/ 91364 h 1230858"/>
                  <a:gd name="connsiteX460" fmla="*/ 2001163 w 2120453"/>
                  <a:gd name="connsiteY460" fmla="*/ 78800 h 1230858"/>
                  <a:gd name="connsiteX461" fmla="*/ 1995409 w 2120453"/>
                  <a:gd name="connsiteY461" fmla="*/ 68875 h 1230858"/>
                  <a:gd name="connsiteX462" fmla="*/ 2006249 w 2120453"/>
                  <a:gd name="connsiteY462" fmla="*/ 62589 h 1230858"/>
                  <a:gd name="connsiteX463" fmla="*/ 2011983 w 2120453"/>
                  <a:gd name="connsiteY463" fmla="*/ 72552 h 1230858"/>
                  <a:gd name="connsiteX464" fmla="*/ 2001163 w 2120453"/>
                  <a:gd name="connsiteY464" fmla="*/ 78800 h 1230858"/>
                  <a:gd name="connsiteX465" fmla="*/ 2022841 w 2120453"/>
                  <a:gd name="connsiteY465" fmla="*/ 66285 h 1230858"/>
                  <a:gd name="connsiteX466" fmla="*/ 2017117 w 2120453"/>
                  <a:gd name="connsiteY466" fmla="*/ 56321 h 1230858"/>
                  <a:gd name="connsiteX467" fmla="*/ 2027937 w 2120453"/>
                  <a:gd name="connsiteY467" fmla="*/ 50092 h 1230858"/>
                  <a:gd name="connsiteX468" fmla="*/ 2033691 w 2120453"/>
                  <a:gd name="connsiteY468" fmla="*/ 60046 h 1230858"/>
                  <a:gd name="connsiteX469" fmla="*/ 2022841 w 2120453"/>
                  <a:gd name="connsiteY469" fmla="*/ 66285 h 1230858"/>
                  <a:gd name="connsiteX470" fmla="*/ 2044530 w 2120453"/>
                  <a:gd name="connsiteY470" fmla="*/ 53797 h 1230858"/>
                  <a:gd name="connsiteX471" fmla="*/ 2038777 w 2120453"/>
                  <a:gd name="connsiteY471" fmla="*/ 43815 h 1230858"/>
                  <a:gd name="connsiteX472" fmla="*/ 2049635 w 2120453"/>
                  <a:gd name="connsiteY472" fmla="*/ 37529 h 1230858"/>
                  <a:gd name="connsiteX473" fmla="*/ 2055369 w 2120453"/>
                  <a:gd name="connsiteY473" fmla="*/ 47501 h 1230858"/>
                  <a:gd name="connsiteX474" fmla="*/ 2044530 w 2120453"/>
                  <a:gd name="connsiteY474" fmla="*/ 53797 h 1230858"/>
                  <a:gd name="connsiteX475" fmla="*/ 2066247 w 2120453"/>
                  <a:gd name="connsiteY475" fmla="*/ 41224 h 1230858"/>
                  <a:gd name="connsiteX476" fmla="*/ 2060494 w 2120453"/>
                  <a:gd name="connsiteY476" fmla="*/ 31299 h 1230858"/>
                  <a:gd name="connsiteX477" fmla="*/ 2071324 w 2120453"/>
                  <a:gd name="connsiteY477" fmla="*/ 25051 h 1230858"/>
                  <a:gd name="connsiteX478" fmla="*/ 2077077 w 2120453"/>
                  <a:gd name="connsiteY478" fmla="*/ 35033 h 1230858"/>
                  <a:gd name="connsiteX479" fmla="*/ 2066247 w 2120453"/>
                  <a:gd name="connsiteY479" fmla="*/ 41224 h 1230858"/>
                  <a:gd name="connsiteX480" fmla="*/ 2087888 w 2120453"/>
                  <a:gd name="connsiteY480" fmla="*/ 28747 h 1230858"/>
                  <a:gd name="connsiteX481" fmla="*/ 2082182 w 2120453"/>
                  <a:gd name="connsiteY481" fmla="*/ 18764 h 1230858"/>
                  <a:gd name="connsiteX482" fmla="*/ 2092993 w 2120453"/>
                  <a:gd name="connsiteY482" fmla="*/ 12535 h 1230858"/>
                  <a:gd name="connsiteX483" fmla="*/ 2098746 w 2120453"/>
                  <a:gd name="connsiteY483" fmla="*/ 22460 h 1230858"/>
                  <a:gd name="connsiteX484" fmla="*/ 2087888 w 2120453"/>
                  <a:gd name="connsiteY484" fmla="*/ 28747 h 1230858"/>
                  <a:gd name="connsiteX485" fmla="*/ 2109586 w 2120453"/>
                  <a:gd name="connsiteY485" fmla="*/ 16221 h 1230858"/>
                  <a:gd name="connsiteX486" fmla="*/ 2103861 w 2120453"/>
                  <a:gd name="connsiteY486" fmla="*/ 6248 h 1230858"/>
                  <a:gd name="connsiteX487" fmla="*/ 2114691 w 2120453"/>
                  <a:gd name="connsiteY487" fmla="*/ 0 h 1230858"/>
                  <a:gd name="connsiteX488" fmla="*/ 2120454 w 2120453"/>
                  <a:gd name="connsiteY488" fmla="*/ 9963 h 1230858"/>
                  <a:gd name="connsiteX489" fmla="*/ 2109586 w 2120453"/>
                  <a:gd name="connsiteY489" fmla="*/ 16221 h 123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53" h="1230858">
                    <a:moveTo>
                      <a:pt x="5753" y="1230859"/>
                    </a:moveTo>
                    <a:lnTo>
                      <a:pt x="0" y="1220877"/>
                    </a:lnTo>
                    <a:lnTo>
                      <a:pt x="10868" y="1214609"/>
                    </a:lnTo>
                    <a:lnTo>
                      <a:pt x="16602" y="1224610"/>
                    </a:lnTo>
                    <a:lnTo>
                      <a:pt x="5753" y="1230859"/>
                    </a:lnTo>
                    <a:close/>
                    <a:moveTo>
                      <a:pt x="27470" y="1218324"/>
                    </a:moveTo>
                    <a:lnTo>
                      <a:pt x="21727" y="1208332"/>
                    </a:lnTo>
                    <a:lnTo>
                      <a:pt x="32585" y="1202093"/>
                    </a:lnTo>
                    <a:lnTo>
                      <a:pt x="38281" y="1212085"/>
                    </a:lnTo>
                    <a:lnTo>
                      <a:pt x="27470" y="1218324"/>
                    </a:lnTo>
                    <a:close/>
                    <a:moveTo>
                      <a:pt x="49139" y="1205808"/>
                    </a:moveTo>
                    <a:lnTo>
                      <a:pt x="43405" y="1195864"/>
                    </a:lnTo>
                    <a:lnTo>
                      <a:pt x="54245" y="1189587"/>
                    </a:lnTo>
                    <a:lnTo>
                      <a:pt x="59998" y="1199502"/>
                    </a:lnTo>
                    <a:lnTo>
                      <a:pt x="49139" y="1205808"/>
                    </a:lnTo>
                    <a:close/>
                    <a:moveTo>
                      <a:pt x="70828" y="1193273"/>
                    </a:moveTo>
                    <a:lnTo>
                      <a:pt x="65103" y="1183338"/>
                    </a:lnTo>
                    <a:lnTo>
                      <a:pt x="75943" y="1177043"/>
                    </a:lnTo>
                    <a:lnTo>
                      <a:pt x="81686" y="1187034"/>
                    </a:lnTo>
                    <a:lnTo>
                      <a:pt x="70828" y="1193273"/>
                    </a:lnTo>
                    <a:close/>
                    <a:moveTo>
                      <a:pt x="92535" y="1180757"/>
                    </a:moveTo>
                    <a:lnTo>
                      <a:pt x="86801" y="1170832"/>
                    </a:lnTo>
                    <a:lnTo>
                      <a:pt x="97612" y="1164546"/>
                    </a:lnTo>
                    <a:lnTo>
                      <a:pt x="103375" y="1174480"/>
                    </a:lnTo>
                    <a:lnTo>
                      <a:pt x="92535" y="1180757"/>
                    </a:lnTo>
                    <a:close/>
                    <a:moveTo>
                      <a:pt x="114231" y="1168251"/>
                    </a:moveTo>
                    <a:lnTo>
                      <a:pt x="108459" y="1158259"/>
                    </a:lnTo>
                    <a:lnTo>
                      <a:pt x="119289" y="1151992"/>
                    </a:lnTo>
                    <a:lnTo>
                      <a:pt x="125080" y="1161993"/>
                    </a:lnTo>
                    <a:lnTo>
                      <a:pt x="114231" y="1168251"/>
                    </a:lnTo>
                    <a:close/>
                    <a:moveTo>
                      <a:pt x="135910" y="1155697"/>
                    </a:moveTo>
                    <a:lnTo>
                      <a:pt x="130157" y="1145734"/>
                    </a:lnTo>
                    <a:lnTo>
                      <a:pt x="140987" y="1139476"/>
                    </a:lnTo>
                    <a:lnTo>
                      <a:pt x="146740" y="1149487"/>
                    </a:lnTo>
                    <a:lnTo>
                      <a:pt x="135910" y="1155697"/>
                    </a:lnTo>
                    <a:close/>
                    <a:moveTo>
                      <a:pt x="157599" y="1143162"/>
                    </a:moveTo>
                    <a:lnTo>
                      <a:pt x="151846" y="1133256"/>
                    </a:lnTo>
                    <a:lnTo>
                      <a:pt x="162685" y="1126970"/>
                    </a:lnTo>
                    <a:lnTo>
                      <a:pt x="168457" y="1136895"/>
                    </a:lnTo>
                    <a:lnTo>
                      <a:pt x="157599" y="1143162"/>
                    </a:lnTo>
                    <a:close/>
                    <a:moveTo>
                      <a:pt x="179259" y="1130675"/>
                    </a:moveTo>
                    <a:lnTo>
                      <a:pt x="173505" y="1120702"/>
                    </a:lnTo>
                    <a:lnTo>
                      <a:pt x="184373" y="1114454"/>
                    </a:lnTo>
                    <a:lnTo>
                      <a:pt x="190108" y="1124417"/>
                    </a:lnTo>
                    <a:lnTo>
                      <a:pt x="179259" y="1130675"/>
                    </a:lnTo>
                    <a:close/>
                    <a:moveTo>
                      <a:pt x="200985" y="1118159"/>
                    </a:moveTo>
                    <a:lnTo>
                      <a:pt x="195232" y="1108205"/>
                    </a:lnTo>
                    <a:lnTo>
                      <a:pt x="206071" y="1101938"/>
                    </a:lnTo>
                    <a:lnTo>
                      <a:pt x="211796" y="1111882"/>
                    </a:lnTo>
                    <a:lnTo>
                      <a:pt x="200985" y="1118159"/>
                    </a:lnTo>
                    <a:close/>
                    <a:moveTo>
                      <a:pt x="222635" y="1105624"/>
                    </a:moveTo>
                    <a:lnTo>
                      <a:pt x="216911" y="1095670"/>
                    </a:lnTo>
                    <a:lnTo>
                      <a:pt x="227750" y="1089403"/>
                    </a:lnTo>
                    <a:lnTo>
                      <a:pt x="233494" y="1099375"/>
                    </a:lnTo>
                    <a:lnTo>
                      <a:pt x="222635" y="1105624"/>
                    </a:lnTo>
                    <a:close/>
                    <a:moveTo>
                      <a:pt x="244362" y="1093098"/>
                    </a:moveTo>
                    <a:lnTo>
                      <a:pt x="238609" y="1083136"/>
                    </a:lnTo>
                    <a:lnTo>
                      <a:pt x="249420" y="1076877"/>
                    </a:lnTo>
                    <a:lnTo>
                      <a:pt x="255173" y="1086860"/>
                    </a:lnTo>
                    <a:lnTo>
                      <a:pt x="244362" y="1093098"/>
                    </a:lnTo>
                    <a:close/>
                    <a:moveTo>
                      <a:pt x="266031" y="1080554"/>
                    </a:moveTo>
                    <a:lnTo>
                      <a:pt x="260297" y="1070648"/>
                    </a:lnTo>
                    <a:lnTo>
                      <a:pt x="271118" y="1064352"/>
                    </a:lnTo>
                    <a:lnTo>
                      <a:pt x="276880" y="1074296"/>
                    </a:lnTo>
                    <a:lnTo>
                      <a:pt x="266031" y="1080554"/>
                    </a:lnTo>
                    <a:close/>
                    <a:moveTo>
                      <a:pt x="287739" y="1068086"/>
                    </a:moveTo>
                    <a:lnTo>
                      <a:pt x="281967" y="1058085"/>
                    </a:lnTo>
                    <a:lnTo>
                      <a:pt x="292787" y="1051817"/>
                    </a:lnTo>
                    <a:lnTo>
                      <a:pt x="298578" y="1061828"/>
                    </a:lnTo>
                    <a:lnTo>
                      <a:pt x="287739" y="1068086"/>
                    </a:lnTo>
                    <a:close/>
                    <a:moveTo>
                      <a:pt x="309408" y="1055541"/>
                    </a:moveTo>
                    <a:lnTo>
                      <a:pt x="303665" y="1045569"/>
                    </a:lnTo>
                    <a:lnTo>
                      <a:pt x="314504" y="1039320"/>
                    </a:lnTo>
                    <a:lnTo>
                      <a:pt x="320257" y="1049293"/>
                    </a:lnTo>
                    <a:lnTo>
                      <a:pt x="309408" y="1055541"/>
                    </a:lnTo>
                    <a:close/>
                    <a:moveTo>
                      <a:pt x="331135" y="1043016"/>
                    </a:moveTo>
                    <a:lnTo>
                      <a:pt x="325353" y="1033043"/>
                    </a:lnTo>
                    <a:lnTo>
                      <a:pt x="336202" y="1026795"/>
                    </a:lnTo>
                    <a:lnTo>
                      <a:pt x="341955" y="1036768"/>
                    </a:lnTo>
                    <a:lnTo>
                      <a:pt x="331135" y="1043016"/>
                    </a:lnTo>
                    <a:close/>
                    <a:moveTo>
                      <a:pt x="352785" y="1030501"/>
                    </a:moveTo>
                    <a:lnTo>
                      <a:pt x="347032" y="1020537"/>
                    </a:lnTo>
                    <a:lnTo>
                      <a:pt x="357881" y="1014241"/>
                    </a:lnTo>
                    <a:lnTo>
                      <a:pt x="363634" y="1024233"/>
                    </a:lnTo>
                    <a:lnTo>
                      <a:pt x="352785" y="1030501"/>
                    </a:lnTo>
                    <a:close/>
                    <a:moveTo>
                      <a:pt x="374492" y="1017956"/>
                    </a:moveTo>
                    <a:lnTo>
                      <a:pt x="368739" y="1008031"/>
                    </a:lnTo>
                    <a:lnTo>
                      <a:pt x="379579" y="1001773"/>
                    </a:lnTo>
                    <a:lnTo>
                      <a:pt x="385342" y="1011698"/>
                    </a:lnTo>
                    <a:lnTo>
                      <a:pt x="374492" y="1017956"/>
                    </a:lnTo>
                    <a:close/>
                    <a:moveTo>
                      <a:pt x="396171" y="1005459"/>
                    </a:moveTo>
                    <a:lnTo>
                      <a:pt x="390418" y="995477"/>
                    </a:lnTo>
                    <a:lnTo>
                      <a:pt x="401277" y="989238"/>
                    </a:lnTo>
                    <a:lnTo>
                      <a:pt x="407020" y="999201"/>
                    </a:lnTo>
                    <a:lnTo>
                      <a:pt x="396171" y="1005459"/>
                    </a:lnTo>
                    <a:close/>
                    <a:moveTo>
                      <a:pt x="417869" y="992934"/>
                    </a:moveTo>
                    <a:lnTo>
                      <a:pt x="412116" y="982952"/>
                    </a:lnTo>
                    <a:lnTo>
                      <a:pt x="422984" y="976693"/>
                    </a:lnTo>
                    <a:lnTo>
                      <a:pt x="428699" y="986676"/>
                    </a:lnTo>
                    <a:lnTo>
                      <a:pt x="417869" y="992934"/>
                    </a:lnTo>
                    <a:close/>
                    <a:moveTo>
                      <a:pt x="439539" y="980418"/>
                    </a:moveTo>
                    <a:lnTo>
                      <a:pt x="433795" y="970445"/>
                    </a:lnTo>
                    <a:lnTo>
                      <a:pt x="444654" y="964206"/>
                    </a:lnTo>
                    <a:lnTo>
                      <a:pt x="450397" y="974160"/>
                    </a:lnTo>
                    <a:lnTo>
                      <a:pt x="439539" y="980418"/>
                    </a:lnTo>
                    <a:close/>
                    <a:moveTo>
                      <a:pt x="461237" y="967864"/>
                    </a:moveTo>
                    <a:lnTo>
                      <a:pt x="455493" y="957920"/>
                    </a:lnTo>
                    <a:lnTo>
                      <a:pt x="466352" y="951643"/>
                    </a:lnTo>
                    <a:lnTo>
                      <a:pt x="472086" y="961635"/>
                    </a:lnTo>
                    <a:lnTo>
                      <a:pt x="461237" y="967864"/>
                    </a:lnTo>
                    <a:close/>
                    <a:moveTo>
                      <a:pt x="482916" y="955367"/>
                    </a:moveTo>
                    <a:lnTo>
                      <a:pt x="477153" y="945423"/>
                    </a:lnTo>
                    <a:lnTo>
                      <a:pt x="488021" y="939146"/>
                    </a:lnTo>
                    <a:lnTo>
                      <a:pt x="493774" y="949100"/>
                    </a:lnTo>
                    <a:lnTo>
                      <a:pt x="482916" y="955367"/>
                    </a:lnTo>
                    <a:close/>
                    <a:moveTo>
                      <a:pt x="504613" y="942842"/>
                    </a:moveTo>
                    <a:lnTo>
                      <a:pt x="498889" y="932879"/>
                    </a:lnTo>
                    <a:lnTo>
                      <a:pt x="509719" y="926621"/>
                    </a:lnTo>
                    <a:lnTo>
                      <a:pt x="515463" y="936593"/>
                    </a:lnTo>
                    <a:lnTo>
                      <a:pt x="504613" y="942842"/>
                    </a:lnTo>
                    <a:close/>
                    <a:moveTo>
                      <a:pt x="526321" y="930317"/>
                    </a:moveTo>
                    <a:lnTo>
                      <a:pt x="520549" y="920382"/>
                    </a:lnTo>
                    <a:lnTo>
                      <a:pt x="531388" y="914124"/>
                    </a:lnTo>
                    <a:lnTo>
                      <a:pt x="537170" y="924030"/>
                    </a:lnTo>
                    <a:lnTo>
                      <a:pt x="526321" y="930317"/>
                    </a:lnTo>
                    <a:close/>
                    <a:moveTo>
                      <a:pt x="547990" y="917782"/>
                    </a:moveTo>
                    <a:lnTo>
                      <a:pt x="542237" y="907828"/>
                    </a:lnTo>
                    <a:lnTo>
                      <a:pt x="553086" y="901579"/>
                    </a:lnTo>
                    <a:lnTo>
                      <a:pt x="558839" y="911505"/>
                    </a:lnTo>
                    <a:lnTo>
                      <a:pt x="547990" y="917782"/>
                    </a:lnTo>
                    <a:close/>
                    <a:moveTo>
                      <a:pt x="569669" y="905256"/>
                    </a:moveTo>
                    <a:lnTo>
                      <a:pt x="563916" y="895302"/>
                    </a:lnTo>
                    <a:lnTo>
                      <a:pt x="574775" y="889054"/>
                    </a:lnTo>
                    <a:lnTo>
                      <a:pt x="580518" y="899027"/>
                    </a:lnTo>
                    <a:lnTo>
                      <a:pt x="569669" y="905256"/>
                    </a:lnTo>
                    <a:close/>
                    <a:moveTo>
                      <a:pt x="591377" y="892759"/>
                    </a:moveTo>
                    <a:lnTo>
                      <a:pt x="585633" y="882768"/>
                    </a:lnTo>
                    <a:lnTo>
                      <a:pt x="596482" y="876529"/>
                    </a:lnTo>
                    <a:lnTo>
                      <a:pt x="602207" y="886501"/>
                    </a:lnTo>
                    <a:lnTo>
                      <a:pt x="591377" y="892759"/>
                    </a:lnTo>
                    <a:close/>
                    <a:moveTo>
                      <a:pt x="613065" y="880243"/>
                    </a:moveTo>
                    <a:lnTo>
                      <a:pt x="607293" y="870242"/>
                    </a:lnTo>
                    <a:lnTo>
                      <a:pt x="618171" y="863994"/>
                    </a:lnTo>
                    <a:lnTo>
                      <a:pt x="623905" y="873966"/>
                    </a:lnTo>
                    <a:lnTo>
                      <a:pt x="613065" y="880243"/>
                    </a:lnTo>
                    <a:close/>
                    <a:moveTo>
                      <a:pt x="634763" y="867699"/>
                    </a:moveTo>
                    <a:lnTo>
                      <a:pt x="629010" y="857745"/>
                    </a:lnTo>
                    <a:lnTo>
                      <a:pt x="639840" y="851497"/>
                    </a:lnTo>
                    <a:lnTo>
                      <a:pt x="645593" y="861441"/>
                    </a:lnTo>
                    <a:lnTo>
                      <a:pt x="634763" y="867699"/>
                    </a:lnTo>
                    <a:close/>
                    <a:moveTo>
                      <a:pt x="656471" y="855155"/>
                    </a:moveTo>
                    <a:lnTo>
                      <a:pt x="650679" y="845230"/>
                    </a:lnTo>
                    <a:lnTo>
                      <a:pt x="661528" y="838962"/>
                    </a:lnTo>
                    <a:lnTo>
                      <a:pt x="667291" y="848944"/>
                    </a:lnTo>
                    <a:lnTo>
                      <a:pt x="656471" y="855155"/>
                    </a:lnTo>
                    <a:close/>
                    <a:moveTo>
                      <a:pt x="678111" y="842648"/>
                    </a:moveTo>
                    <a:lnTo>
                      <a:pt x="672387" y="832714"/>
                    </a:lnTo>
                    <a:lnTo>
                      <a:pt x="683217" y="826446"/>
                    </a:lnTo>
                    <a:lnTo>
                      <a:pt x="688970" y="836409"/>
                    </a:lnTo>
                    <a:lnTo>
                      <a:pt x="678111" y="842648"/>
                    </a:lnTo>
                    <a:close/>
                    <a:moveTo>
                      <a:pt x="699838" y="830133"/>
                    </a:moveTo>
                    <a:lnTo>
                      <a:pt x="694056" y="820169"/>
                    </a:lnTo>
                    <a:lnTo>
                      <a:pt x="704915" y="813902"/>
                    </a:lnTo>
                    <a:lnTo>
                      <a:pt x="710668" y="823894"/>
                    </a:lnTo>
                    <a:lnTo>
                      <a:pt x="699838" y="830133"/>
                    </a:lnTo>
                    <a:close/>
                    <a:moveTo>
                      <a:pt x="721498" y="817598"/>
                    </a:moveTo>
                    <a:lnTo>
                      <a:pt x="715754" y="807691"/>
                    </a:lnTo>
                    <a:lnTo>
                      <a:pt x="726622" y="801396"/>
                    </a:lnTo>
                    <a:lnTo>
                      <a:pt x="732337" y="811359"/>
                    </a:lnTo>
                    <a:lnTo>
                      <a:pt x="721498" y="817598"/>
                    </a:lnTo>
                    <a:close/>
                    <a:moveTo>
                      <a:pt x="743196" y="805091"/>
                    </a:moveTo>
                    <a:lnTo>
                      <a:pt x="737433" y="795157"/>
                    </a:lnTo>
                    <a:lnTo>
                      <a:pt x="748282" y="788889"/>
                    </a:lnTo>
                    <a:lnTo>
                      <a:pt x="754035" y="798824"/>
                    </a:lnTo>
                    <a:lnTo>
                      <a:pt x="743196" y="805091"/>
                    </a:lnTo>
                    <a:close/>
                    <a:moveTo>
                      <a:pt x="764875" y="792556"/>
                    </a:moveTo>
                    <a:lnTo>
                      <a:pt x="759150" y="782612"/>
                    </a:lnTo>
                    <a:lnTo>
                      <a:pt x="769990" y="776364"/>
                    </a:lnTo>
                    <a:lnTo>
                      <a:pt x="775695" y="786336"/>
                    </a:lnTo>
                    <a:lnTo>
                      <a:pt x="764875" y="792556"/>
                    </a:lnTo>
                    <a:close/>
                    <a:moveTo>
                      <a:pt x="786563" y="780040"/>
                    </a:moveTo>
                    <a:lnTo>
                      <a:pt x="780838" y="770116"/>
                    </a:lnTo>
                    <a:lnTo>
                      <a:pt x="791668" y="763810"/>
                    </a:lnTo>
                    <a:lnTo>
                      <a:pt x="797412" y="773802"/>
                    </a:lnTo>
                    <a:lnTo>
                      <a:pt x="786563" y="780040"/>
                    </a:lnTo>
                    <a:close/>
                    <a:moveTo>
                      <a:pt x="808261" y="767525"/>
                    </a:moveTo>
                    <a:lnTo>
                      <a:pt x="802498" y="757561"/>
                    </a:lnTo>
                    <a:lnTo>
                      <a:pt x="813347" y="751322"/>
                    </a:lnTo>
                    <a:lnTo>
                      <a:pt x="819129" y="761286"/>
                    </a:lnTo>
                    <a:lnTo>
                      <a:pt x="808261" y="767525"/>
                    </a:lnTo>
                    <a:close/>
                    <a:moveTo>
                      <a:pt x="829968" y="755009"/>
                    </a:moveTo>
                    <a:lnTo>
                      <a:pt x="824206" y="745055"/>
                    </a:lnTo>
                    <a:lnTo>
                      <a:pt x="835036" y="738788"/>
                    </a:lnTo>
                    <a:lnTo>
                      <a:pt x="840808" y="748732"/>
                    </a:lnTo>
                    <a:lnTo>
                      <a:pt x="829968" y="755009"/>
                    </a:lnTo>
                    <a:close/>
                    <a:moveTo>
                      <a:pt x="851647" y="742493"/>
                    </a:moveTo>
                    <a:lnTo>
                      <a:pt x="845885" y="732558"/>
                    </a:lnTo>
                    <a:lnTo>
                      <a:pt x="856734" y="726243"/>
                    </a:lnTo>
                    <a:lnTo>
                      <a:pt x="862515" y="736254"/>
                    </a:lnTo>
                    <a:lnTo>
                      <a:pt x="851647" y="742493"/>
                    </a:lnTo>
                    <a:close/>
                    <a:moveTo>
                      <a:pt x="873355" y="729967"/>
                    </a:moveTo>
                    <a:lnTo>
                      <a:pt x="867554" y="720004"/>
                    </a:lnTo>
                    <a:lnTo>
                      <a:pt x="878413" y="713737"/>
                    </a:lnTo>
                    <a:lnTo>
                      <a:pt x="884185" y="723719"/>
                    </a:lnTo>
                    <a:lnTo>
                      <a:pt x="873355" y="729967"/>
                    </a:lnTo>
                    <a:close/>
                    <a:moveTo>
                      <a:pt x="894996" y="717452"/>
                    </a:moveTo>
                    <a:lnTo>
                      <a:pt x="889252" y="707489"/>
                    </a:lnTo>
                    <a:lnTo>
                      <a:pt x="900111" y="701240"/>
                    </a:lnTo>
                    <a:lnTo>
                      <a:pt x="905845" y="711175"/>
                    </a:lnTo>
                    <a:lnTo>
                      <a:pt x="894996" y="717452"/>
                    </a:lnTo>
                    <a:close/>
                    <a:moveTo>
                      <a:pt x="916722" y="704936"/>
                    </a:moveTo>
                    <a:lnTo>
                      <a:pt x="910969" y="694973"/>
                    </a:lnTo>
                    <a:lnTo>
                      <a:pt x="921799" y="688715"/>
                    </a:lnTo>
                    <a:lnTo>
                      <a:pt x="927543" y="698668"/>
                    </a:lnTo>
                    <a:lnTo>
                      <a:pt x="916722" y="704936"/>
                    </a:lnTo>
                    <a:close/>
                    <a:moveTo>
                      <a:pt x="938392" y="692391"/>
                    </a:moveTo>
                    <a:lnTo>
                      <a:pt x="932648" y="682457"/>
                    </a:lnTo>
                    <a:lnTo>
                      <a:pt x="943506" y="676151"/>
                    </a:lnTo>
                    <a:lnTo>
                      <a:pt x="949231" y="686124"/>
                    </a:lnTo>
                    <a:lnTo>
                      <a:pt x="938392" y="692391"/>
                    </a:lnTo>
                    <a:close/>
                    <a:moveTo>
                      <a:pt x="960070" y="679866"/>
                    </a:moveTo>
                    <a:lnTo>
                      <a:pt x="954336" y="669893"/>
                    </a:lnTo>
                    <a:lnTo>
                      <a:pt x="965185" y="663673"/>
                    </a:lnTo>
                    <a:lnTo>
                      <a:pt x="970939" y="673608"/>
                    </a:lnTo>
                    <a:lnTo>
                      <a:pt x="960070" y="679866"/>
                    </a:lnTo>
                    <a:close/>
                    <a:moveTo>
                      <a:pt x="981768" y="667341"/>
                    </a:moveTo>
                    <a:lnTo>
                      <a:pt x="976034" y="657397"/>
                    </a:lnTo>
                    <a:lnTo>
                      <a:pt x="986864" y="651138"/>
                    </a:lnTo>
                    <a:lnTo>
                      <a:pt x="992617" y="661083"/>
                    </a:lnTo>
                    <a:lnTo>
                      <a:pt x="981768" y="667341"/>
                    </a:lnTo>
                    <a:close/>
                    <a:moveTo>
                      <a:pt x="1003457" y="654806"/>
                    </a:moveTo>
                    <a:lnTo>
                      <a:pt x="997704" y="644890"/>
                    </a:lnTo>
                    <a:lnTo>
                      <a:pt x="1008562" y="638623"/>
                    </a:lnTo>
                    <a:lnTo>
                      <a:pt x="1014315" y="648586"/>
                    </a:lnTo>
                    <a:lnTo>
                      <a:pt x="1003457" y="654806"/>
                    </a:lnTo>
                    <a:close/>
                    <a:moveTo>
                      <a:pt x="1025174" y="642318"/>
                    </a:moveTo>
                    <a:lnTo>
                      <a:pt x="1019392" y="632355"/>
                    </a:lnTo>
                    <a:lnTo>
                      <a:pt x="1030241" y="626107"/>
                    </a:lnTo>
                    <a:lnTo>
                      <a:pt x="1036013" y="636013"/>
                    </a:lnTo>
                    <a:lnTo>
                      <a:pt x="1025174" y="642318"/>
                    </a:lnTo>
                    <a:close/>
                    <a:moveTo>
                      <a:pt x="1046834" y="629784"/>
                    </a:moveTo>
                    <a:lnTo>
                      <a:pt x="1041081" y="619811"/>
                    </a:lnTo>
                    <a:lnTo>
                      <a:pt x="1051920" y="613572"/>
                    </a:lnTo>
                    <a:lnTo>
                      <a:pt x="1057711" y="623535"/>
                    </a:lnTo>
                    <a:lnTo>
                      <a:pt x="1046834" y="629784"/>
                    </a:lnTo>
                    <a:close/>
                    <a:moveTo>
                      <a:pt x="1068522" y="617249"/>
                    </a:moveTo>
                    <a:lnTo>
                      <a:pt x="1062769" y="607314"/>
                    </a:lnTo>
                    <a:lnTo>
                      <a:pt x="1073637" y="601047"/>
                    </a:lnTo>
                    <a:lnTo>
                      <a:pt x="1079343" y="611019"/>
                    </a:lnTo>
                    <a:lnTo>
                      <a:pt x="1068522" y="617249"/>
                    </a:lnTo>
                    <a:close/>
                    <a:moveTo>
                      <a:pt x="1090201" y="604752"/>
                    </a:moveTo>
                    <a:lnTo>
                      <a:pt x="1084477" y="594770"/>
                    </a:lnTo>
                    <a:lnTo>
                      <a:pt x="1095316" y="588540"/>
                    </a:lnTo>
                    <a:lnTo>
                      <a:pt x="1101060" y="598465"/>
                    </a:lnTo>
                    <a:lnTo>
                      <a:pt x="1090201" y="604752"/>
                    </a:lnTo>
                    <a:close/>
                    <a:moveTo>
                      <a:pt x="1111909" y="592226"/>
                    </a:moveTo>
                    <a:lnTo>
                      <a:pt x="1106155" y="582244"/>
                    </a:lnTo>
                    <a:lnTo>
                      <a:pt x="1117024" y="575996"/>
                    </a:lnTo>
                    <a:lnTo>
                      <a:pt x="1122757" y="585949"/>
                    </a:lnTo>
                    <a:lnTo>
                      <a:pt x="1111909" y="592226"/>
                    </a:lnTo>
                    <a:close/>
                    <a:moveTo>
                      <a:pt x="1133587" y="579692"/>
                    </a:moveTo>
                    <a:lnTo>
                      <a:pt x="1127844" y="569766"/>
                    </a:lnTo>
                    <a:lnTo>
                      <a:pt x="1138693" y="563480"/>
                    </a:lnTo>
                    <a:lnTo>
                      <a:pt x="1144436" y="573443"/>
                    </a:lnTo>
                    <a:lnTo>
                      <a:pt x="1133587" y="579692"/>
                    </a:lnTo>
                    <a:close/>
                    <a:moveTo>
                      <a:pt x="1155285" y="567166"/>
                    </a:moveTo>
                    <a:lnTo>
                      <a:pt x="1149523" y="557232"/>
                    </a:lnTo>
                    <a:lnTo>
                      <a:pt x="1160372" y="550936"/>
                    </a:lnTo>
                    <a:lnTo>
                      <a:pt x="1166134" y="560918"/>
                    </a:lnTo>
                    <a:lnTo>
                      <a:pt x="1155285" y="567166"/>
                    </a:lnTo>
                    <a:close/>
                    <a:moveTo>
                      <a:pt x="1176974" y="554660"/>
                    </a:moveTo>
                    <a:lnTo>
                      <a:pt x="1171240" y="544687"/>
                    </a:lnTo>
                    <a:lnTo>
                      <a:pt x="1182108" y="538439"/>
                    </a:lnTo>
                    <a:lnTo>
                      <a:pt x="1187813" y="548392"/>
                    </a:lnTo>
                    <a:lnTo>
                      <a:pt x="1176974" y="554660"/>
                    </a:lnTo>
                    <a:close/>
                    <a:moveTo>
                      <a:pt x="1198672" y="542115"/>
                    </a:moveTo>
                    <a:lnTo>
                      <a:pt x="1192909" y="532152"/>
                    </a:lnTo>
                    <a:lnTo>
                      <a:pt x="1203758" y="525904"/>
                    </a:lnTo>
                    <a:lnTo>
                      <a:pt x="1209521" y="535877"/>
                    </a:lnTo>
                    <a:lnTo>
                      <a:pt x="1198672" y="542115"/>
                    </a:lnTo>
                    <a:close/>
                    <a:moveTo>
                      <a:pt x="1220379" y="529590"/>
                    </a:moveTo>
                    <a:lnTo>
                      <a:pt x="1214598" y="519675"/>
                    </a:lnTo>
                    <a:lnTo>
                      <a:pt x="1225428" y="513388"/>
                    </a:lnTo>
                    <a:lnTo>
                      <a:pt x="1231228" y="523332"/>
                    </a:lnTo>
                    <a:lnTo>
                      <a:pt x="1220379" y="529590"/>
                    </a:lnTo>
                    <a:close/>
                    <a:moveTo>
                      <a:pt x="1242049" y="517103"/>
                    </a:moveTo>
                    <a:lnTo>
                      <a:pt x="1236286" y="507140"/>
                    </a:lnTo>
                    <a:lnTo>
                      <a:pt x="1247154" y="500891"/>
                    </a:lnTo>
                    <a:lnTo>
                      <a:pt x="1252888" y="510816"/>
                    </a:lnTo>
                    <a:lnTo>
                      <a:pt x="1242049" y="517103"/>
                    </a:lnTo>
                    <a:close/>
                    <a:moveTo>
                      <a:pt x="1263708" y="504549"/>
                    </a:moveTo>
                    <a:lnTo>
                      <a:pt x="1257974" y="494605"/>
                    </a:lnTo>
                    <a:lnTo>
                      <a:pt x="1268823" y="488347"/>
                    </a:lnTo>
                    <a:lnTo>
                      <a:pt x="1274557" y="498310"/>
                    </a:lnTo>
                    <a:lnTo>
                      <a:pt x="1263708" y="504549"/>
                    </a:lnTo>
                    <a:close/>
                    <a:moveTo>
                      <a:pt x="1285435" y="492043"/>
                    </a:moveTo>
                    <a:lnTo>
                      <a:pt x="1279663" y="482079"/>
                    </a:lnTo>
                    <a:lnTo>
                      <a:pt x="1290531" y="475831"/>
                    </a:lnTo>
                    <a:lnTo>
                      <a:pt x="1296284" y="485804"/>
                    </a:lnTo>
                    <a:lnTo>
                      <a:pt x="1285435" y="492043"/>
                    </a:lnTo>
                    <a:close/>
                    <a:moveTo>
                      <a:pt x="1307104" y="479527"/>
                    </a:moveTo>
                    <a:lnTo>
                      <a:pt x="1301370" y="469583"/>
                    </a:lnTo>
                    <a:lnTo>
                      <a:pt x="1312219" y="463315"/>
                    </a:lnTo>
                    <a:lnTo>
                      <a:pt x="1317934" y="473231"/>
                    </a:lnTo>
                    <a:lnTo>
                      <a:pt x="1307104" y="479527"/>
                    </a:lnTo>
                    <a:close/>
                    <a:moveTo>
                      <a:pt x="1328802" y="467011"/>
                    </a:moveTo>
                    <a:lnTo>
                      <a:pt x="1323059" y="457057"/>
                    </a:lnTo>
                    <a:lnTo>
                      <a:pt x="1333917" y="450790"/>
                    </a:lnTo>
                    <a:lnTo>
                      <a:pt x="1339642" y="460734"/>
                    </a:lnTo>
                    <a:lnTo>
                      <a:pt x="1328802" y="467011"/>
                    </a:lnTo>
                    <a:close/>
                    <a:moveTo>
                      <a:pt x="1350472" y="454466"/>
                    </a:moveTo>
                    <a:lnTo>
                      <a:pt x="1344738" y="444541"/>
                    </a:lnTo>
                    <a:lnTo>
                      <a:pt x="1355587" y="438245"/>
                    </a:lnTo>
                    <a:lnTo>
                      <a:pt x="1361340" y="448237"/>
                    </a:lnTo>
                    <a:lnTo>
                      <a:pt x="1350472" y="454466"/>
                    </a:lnTo>
                    <a:close/>
                    <a:moveTo>
                      <a:pt x="1372170" y="441941"/>
                    </a:moveTo>
                    <a:lnTo>
                      <a:pt x="1366445" y="431997"/>
                    </a:lnTo>
                    <a:lnTo>
                      <a:pt x="1377265" y="425730"/>
                    </a:lnTo>
                    <a:lnTo>
                      <a:pt x="1383038" y="435693"/>
                    </a:lnTo>
                    <a:lnTo>
                      <a:pt x="1372170" y="441941"/>
                    </a:lnTo>
                    <a:close/>
                    <a:moveTo>
                      <a:pt x="1393858" y="429435"/>
                    </a:moveTo>
                    <a:lnTo>
                      <a:pt x="1388115" y="419462"/>
                    </a:lnTo>
                    <a:lnTo>
                      <a:pt x="1398963" y="413223"/>
                    </a:lnTo>
                    <a:lnTo>
                      <a:pt x="1404717" y="423186"/>
                    </a:lnTo>
                    <a:lnTo>
                      <a:pt x="1393858" y="429435"/>
                    </a:lnTo>
                    <a:close/>
                    <a:moveTo>
                      <a:pt x="1415565" y="416900"/>
                    </a:moveTo>
                    <a:lnTo>
                      <a:pt x="1409784" y="406956"/>
                    </a:lnTo>
                    <a:lnTo>
                      <a:pt x="1420642" y="400679"/>
                    </a:lnTo>
                    <a:lnTo>
                      <a:pt x="1426395" y="410642"/>
                    </a:lnTo>
                    <a:lnTo>
                      <a:pt x="1415565" y="416900"/>
                    </a:lnTo>
                    <a:close/>
                    <a:moveTo>
                      <a:pt x="1437254" y="404374"/>
                    </a:moveTo>
                    <a:lnTo>
                      <a:pt x="1431501" y="394440"/>
                    </a:lnTo>
                    <a:lnTo>
                      <a:pt x="1442321" y="388191"/>
                    </a:lnTo>
                    <a:lnTo>
                      <a:pt x="1448093" y="398136"/>
                    </a:lnTo>
                    <a:lnTo>
                      <a:pt x="1437254" y="404374"/>
                    </a:lnTo>
                    <a:close/>
                    <a:moveTo>
                      <a:pt x="1458952" y="391859"/>
                    </a:moveTo>
                    <a:lnTo>
                      <a:pt x="1453180" y="381886"/>
                    </a:lnTo>
                    <a:lnTo>
                      <a:pt x="1464029" y="375666"/>
                    </a:lnTo>
                    <a:lnTo>
                      <a:pt x="1469782" y="385591"/>
                    </a:lnTo>
                    <a:lnTo>
                      <a:pt x="1458952" y="391859"/>
                    </a:lnTo>
                    <a:close/>
                    <a:moveTo>
                      <a:pt x="1480602" y="379352"/>
                    </a:moveTo>
                    <a:lnTo>
                      <a:pt x="1474878" y="369389"/>
                    </a:lnTo>
                    <a:lnTo>
                      <a:pt x="1485717" y="363160"/>
                    </a:lnTo>
                    <a:lnTo>
                      <a:pt x="1491451" y="373113"/>
                    </a:lnTo>
                    <a:lnTo>
                      <a:pt x="1480602" y="379352"/>
                    </a:lnTo>
                    <a:close/>
                    <a:moveTo>
                      <a:pt x="1502300" y="366798"/>
                    </a:moveTo>
                    <a:lnTo>
                      <a:pt x="1496566" y="356873"/>
                    </a:lnTo>
                    <a:lnTo>
                      <a:pt x="1507415" y="350644"/>
                    </a:lnTo>
                    <a:lnTo>
                      <a:pt x="1513168" y="360559"/>
                    </a:lnTo>
                    <a:lnTo>
                      <a:pt x="1502300" y="366798"/>
                    </a:lnTo>
                    <a:close/>
                    <a:moveTo>
                      <a:pt x="1523998" y="354292"/>
                    </a:moveTo>
                    <a:lnTo>
                      <a:pt x="1518245" y="344348"/>
                    </a:lnTo>
                    <a:lnTo>
                      <a:pt x="1529094" y="338090"/>
                    </a:lnTo>
                    <a:lnTo>
                      <a:pt x="1534847" y="348015"/>
                    </a:lnTo>
                    <a:lnTo>
                      <a:pt x="1523998" y="354292"/>
                    </a:lnTo>
                    <a:close/>
                    <a:moveTo>
                      <a:pt x="1545668" y="341795"/>
                    </a:moveTo>
                    <a:lnTo>
                      <a:pt x="1539924" y="331822"/>
                    </a:lnTo>
                    <a:lnTo>
                      <a:pt x="1550763" y="325555"/>
                    </a:lnTo>
                    <a:lnTo>
                      <a:pt x="1556526" y="335518"/>
                    </a:lnTo>
                    <a:lnTo>
                      <a:pt x="1545668" y="341795"/>
                    </a:lnTo>
                    <a:close/>
                    <a:moveTo>
                      <a:pt x="1567356" y="329241"/>
                    </a:moveTo>
                    <a:lnTo>
                      <a:pt x="1561622" y="319307"/>
                    </a:lnTo>
                    <a:lnTo>
                      <a:pt x="1572471" y="313030"/>
                    </a:lnTo>
                    <a:lnTo>
                      <a:pt x="1578224" y="322993"/>
                    </a:lnTo>
                    <a:lnTo>
                      <a:pt x="1567356" y="329241"/>
                    </a:lnTo>
                    <a:close/>
                    <a:moveTo>
                      <a:pt x="1589063" y="316735"/>
                    </a:moveTo>
                    <a:lnTo>
                      <a:pt x="1583329" y="306762"/>
                    </a:lnTo>
                    <a:lnTo>
                      <a:pt x="1594178" y="300533"/>
                    </a:lnTo>
                    <a:lnTo>
                      <a:pt x="1599893" y="310467"/>
                    </a:lnTo>
                    <a:lnTo>
                      <a:pt x="1589063" y="316735"/>
                    </a:lnTo>
                    <a:close/>
                    <a:moveTo>
                      <a:pt x="1610752" y="304229"/>
                    </a:moveTo>
                    <a:lnTo>
                      <a:pt x="1604999" y="294265"/>
                    </a:lnTo>
                    <a:lnTo>
                      <a:pt x="1615867" y="287998"/>
                    </a:lnTo>
                    <a:lnTo>
                      <a:pt x="1621601" y="297942"/>
                    </a:lnTo>
                    <a:lnTo>
                      <a:pt x="1610752" y="304229"/>
                    </a:lnTo>
                    <a:close/>
                    <a:moveTo>
                      <a:pt x="1632450" y="291703"/>
                    </a:moveTo>
                    <a:lnTo>
                      <a:pt x="1626687" y="281712"/>
                    </a:lnTo>
                    <a:lnTo>
                      <a:pt x="1637565" y="275482"/>
                    </a:lnTo>
                    <a:lnTo>
                      <a:pt x="1643318" y="285445"/>
                    </a:lnTo>
                    <a:lnTo>
                      <a:pt x="1632450" y="291703"/>
                    </a:lnTo>
                    <a:close/>
                    <a:moveTo>
                      <a:pt x="1654110" y="279187"/>
                    </a:moveTo>
                    <a:lnTo>
                      <a:pt x="1648385" y="269224"/>
                    </a:lnTo>
                    <a:lnTo>
                      <a:pt x="1659253" y="262957"/>
                    </a:lnTo>
                    <a:lnTo>
                      <a:pt x="1664968" y="272910"/>
                    </a:lnTo>
                    <a:lnTo>
                      <a:pt x="1654110" y="279187"/>
                    </a:lnTo>
                    <a:close/>
                    <a:moveTo>
                      <a:pt x="1675807" y="266643"/>
                    </a:moveTo>
                    <a:lnTo>
                      <a:pt x="1670055" y="256670"/>
                    </a:lnTo>
                    <a:lnTo>
                      <a:pt x="1680913" y="250450"/>
                    </a:lnTo>
                    <a:lnTo>
                      <a:pt x="1686666" y="260385"/>
                    </a:lnTo>
                    <a:lnTo>
                      <a:pt x="1675807" y="266643"/>
                    </a:lnTo>
                    <a:close/>
                    <a:moveTo>
                      <a:pt x="1697525" y="254127"/>
                    </a:moveTo>
                    <a:lnTo>
                      <a:pt x="1691734" y="244173"/>
                    </a:lnTo>
                    <a:lnTo>
                      <a:pt x="1702611" y="237906"/>
                    </a:lnTo>
                    <a:lnTo>
                      <a:pt x="1708355" y="247860"/>
                    </a:lnTo>
                    <a:lnTo>
                      <a:pt x="1697525" y="254127"/>
                    </a:lnTo>
                    <a:close/>
                    <a:moveTo>
                      <a:pt x="1719204" y="241573"/>
                    </a:moveTo>
                    <a:lnTo>
                      <a:pt x="1713450" y="231667"/>
                    </a:lnTo>
                    <a:lnTo>
                      <a:pt x="1724290" y="225390"/>
                    </a:lnTo>
                    <a:lnTo>
                      <a:pt x="1730043" y="235325"/>
                    </a:lnTo>
                    <a:lnTo>
                      <a:pt x="1719204" y="241573"/>
                    </a:lnTo>
                    <a:close/>
                    <a:moveTo>
                      <a:pt x="1740921" y="229086"/>
                    </a:moveTo>
                    <a:lnTo>
                      <a:pt x="1735129" y="219123"/>
                    </a:lnTo>
                    <a:lnTo>
                      <a:pt x="1745959" y="212865"/>
                    </a:lnTo>
                    <a:lnTo>
                      <a:pt x="1751722" y="222838"/>
                    </a:lnTo>
                    <a:lnTo>
                      <a:pt x="1740921" y="229086"/>
                    </a:lnTo>
                    <a:close/>
                    <a:moveTo>
                      <a:pt x="1762571" y="216551"/>
                    </a:moveTo>
                    <a:lnTo>
                      <a:pt x="1756827" y="206597"/>
                    </a:lnTo>
                    <a:lnTo>
                      <a:pt x="1767695" y="200340"/>
                    </a:lnTo>
                    <a:lnTo>
                      <a:pt x="1773410" y="210303"/>
                    </a:lnTo>
                    <a:lnTo>
                      <a:pt x="1762571" y="216551"/>
                    </a:lnTo>
                    <a:close/>
                    <a:moveTo>
                      <a:pt x="1784288" y="204016"/>
                    </a:moveTo>
                    <a:lnTo>
                      <a:pt x="1778516" y="194101"/>
                    </a:lnTo>
                    <a:lnTo>
                      <a:pt x="1789374" y="187814"/>
                    </a:lnTo>
                    <a:lnTo>
                      <a:pt x="1795127" y="197796"/>
                    </a:lnTo>
                    <a:lnTo>
                      <a:pt x="1784288" y="204016"/>
                    </a:lnTo>
                    <a:close/>
                    <a:moveTo>
                      <a:pt x="1805976" y="191510"/>
                    </a:moveTo>
                    <a:lnTo>
                      <a:pt x="1800185" y="181575"/>
                    </a:lnTo>
                    <a:lnTo>
                      <a:pt x="1811053" y="175298"/>
                    </a:lnTo>
                    <a:lnTo>
                      <a:pt x="1816816" y="185242"/>
                    </a:lnTo>
                    <a:lnTo>
                      <a:pt x="1805976" y="191510"/>
                    </a:lnTo>
                    <a:close/>
                    <a:moveTo>
                      <a:pt x="1827636" y="178994"/>
                    </a:moveTo>
                    <a:lnTo>
                      <a:pt x="1821883" y="169012"/>
                    </a:lnTo>
                    <a:lnTo>
                      <a:pt x="1832751" y="162773"/>
                    </a:lnTo>
                    <a:lnTo>
                      <a:pt x="1838475" y="172736"/>
                    </a:lnTo>
                    <a:lnTo>
                      <a:pt x="1827636" y="178994"/>
                    </a:lnTo>
                    <a:close/>
                    <a:moveTo>
                      <a:pt x="1849324" y="166488"/>
                    </a:moveTo>
                    <a:lnTo>
                      <a:pt x="1843581" y="156534"/>
                    </a:lnTo>
                    <a:lnTo>
                      <a:pt x="1854430" y="150238"/>
                    </a:lnTo>
                    <a:lnTo>
                      <a:pt x="1860174" y="160220"/>
                    </a:lnTo>
                    <a:lnTo>
                      <a:pt x="1849324" y="166488"/>
                    </a:lnTo>
                    <a:close/>
                    <a:moveTo>
                      <a:pt x="1871023" y="153943"/>
                    </a:moveTo>
                    <a:lnTo>
                      <a:pt x="1865298" y="143999"/>
                    </a:lnTo>
                    <a:lnTo>
                      <a:pt x="1876109" y="137760"/>
                    </a:lnTo>
                    <a:lnTo>
                      <a:pt x="1881862" y="147695"/>
                    </a:lnTo>
                    <a:lnTo>
                      <a:pt x="1871023" y="153943"/>
                    </a:lnTo>
                    <a:close/>
                    <a:moveTo>
                      <a:pt x="1892711" y="141418"/>
                    </a:moveTo>
                    <a:lnTo>
                      <a:pt x="1886986" y="131464"/>
                    </a:lnTo>
                    <a:lnTo>
                      <a:pt x="1897807" y="125216"/>
                    </a:lnTo>
                    <a:lnTo>
                      <a:pt x="1903560" y="135160"/>
                    </a:lnTo>
                    <a:lnTo>
                      <a:pt x="1892711" y="141418"/>
                    </a:lnTo>
                    <a:close/>
                    <a:moveTo>
                      <a:pt x="1914399" y="128911"/>
                    </a:moveTo>
                    <a:lnTo>
                      <a:pt x="1908665" y="118948"/>
                    </a:lnTo>
                    <a:lnTo>
                      <a:pt x="1919486" y="112681"/>
                    </a:lnTo>
                    <a:lnTo>
                      <a:pt x="1925229" y="122663"/>
                    </a:lnTo>
                    <a:lnTo>
                      <a:pt x="1914399" y="128911"/>
                    </a:lnTo>
                    <a:close/>
                    <a:moveTo>
                      <a:pt x="1936088" y="116377"/>
                    </a:moveTo>
                    <a:lnTo>
                      <a:pt x="1930335" y="106461"/>
                    </a:lnTo>
                    <a:lnTo>
                      <a:pt x="1941203" y="100165"/>
                    </a:lnTo>
                    <a:lnTo>
                      <a:pt x="1946956" y="110138"/>
                    </a:lnTo>
                    <a:lnTo>
                      <a:pt x="1936088" y="116377"/>
                    </a:lnTo>
                    <a:close/>
                    <a:moveTo>
                      <a:pt x="1957757" y="103880"/>
                    </a:moveTo>
                    <a:lnTo>
                      <a:pt x="1952071" y="93888"/>
                    </a:lnTo>
                    <a:lnTo>
                      <a:pt x="1962881" y="87649"/>
                    </a:lnTo>
                    <a:lnTo>
                      <a:pt x="1968625" y="97574"/>
                    </a:lnTo>
                    <a:lnTo>
                      <a:pt x="1957757" y="103880"/>
                    </a:lnTo>
                    <a:close/>
                    <a:moveTo>
                      <a:pt x="1979474" y="91364"/>
                    </a:moveTo>
                    <a:lnTo>
                      <a:pt x="1973721" y="81391"/>
                    </a:lnTo>
                    <a:lnTo>
                      <a:pt x="1984551" y="75124"/>
                    </a:lnTo>
                    <a:lnTo>
                      <a:pt x="1990295" y="85068"/>
                    </a:lnTo>
                    <a:lnTo>
                      <a:pt x="1979474" y="91364"/>
                    </a:lnTo>
                    <a:close/>
                    <a:moveTo>
                      <a:pt x="2001163" y="78800"/>
                    </a:moveTo>
                    <a:lnTo>
                      <a:pt x="1995409" y="68875"/>
                    </a:lnTo>
                    <a:lnTo>
                      <a:pt x="2006249" y="62589"/>
                    </a:lnTo>
                    <a:lnTo>
                      <a:pt x="2011983" y="72552"/>
                    </a:lnTo>
                    <a:lnTo>
                      <a:pt x="2001163" y="78800"/>
                    </a:lnTo>
                    <a:close/>
                    <a:moveTo>
                      <a:pt x="2022841" y="66285"/>
                    </a:moveTo>
                    <a:lnTo>
                      <a:pt x="2017117" y="56321"/>
                    </a:lnTo>
                    <a:lnTo>
                      <a:pt x="2027937" y="50092"/>
                    </a:lnTo>
                    <a:lnTo>
                      <a:pt x="2033691" y="60046"/>
                    </a:lnTo>
                    <a:lnTo>
                      <a:pt x="2022841" y="66285"/>
                    </a:lnTo>
                    <a:close/>
                    <a:moveTo>
                      <a:pt x="2044530" y="53797"/>
                    </a:moveTo>
                    <a:lnTo>
                      <a:pt x="2038777" y="43815"/>
                    </a:lnTo>
                    <a:lnTo>
                      <a:pt x="2049635" y="37529"/>
                    </a:lnTo>
                    <a:lnTo>
                      <a:pt x="2055369" y="47501"/>
                    </a:lnTo>
                    <a:lnTo>
                      <a:pt x="2044530" y="53797"/>
                    </a:lnTo>
                    <a:close/>
                    <a:moveTo>
                      <a:pt x="2066247" y="41224"/>
                    </a:moveTo>
                    <a:lnTo>
                      <a:pt x="2060494" y="31299"/>
                    </a:lnTo>
                    <a:lnTo>
                      <a:pt x="2071324" y="25051"/>
                    </a:lnTo>
                    <a:lnTo>
                      <a:pt x="2077077" y="35033"/>
                    </a:lnTo>
                    <a:lnTo>
                      <a:pt x="2066247" y="41224"/>
                    </a:lnTo>
                    <a:close/>
                    <a:moveTo>
                      <a:pt x="2087888" y="28747"/>
                    </a:moveTo>
                    <a:lnTo>
                      <a:pt x="2082182" y="18764"/>
                    </a:lnTo>
                    <a:lnTo>
                      <a:pt x="2092993" y="12535"/>
                    </a:lnTo>
                    <a:lnTo>
                      <a:pt x="2098746" y="22460"/>
                    </a:lnTo>
                    <a:lnTo>
                      <a:pt x="2087888" y="28747"/>
                    </a:lnTo>
                    <a:close/>
                    <a:moveTo>
                      <a:pt x="2109586" y="16221"/>
                    </a:moveTo>
                    <a:lnTo>
                      <a:pt x="2103861" y="6248"/>
                    </a:lnTo>
                    <a:lnTo>
                      <a:pt x="2114691" y="0"/>
                    </a:lnTo>
                    <a:lnTo>
                      <a:pt x="2120454" y="9963"/>
                    </a:lnTo>
                    <a:lnTo>
                      <a:pt x="2109586" y="1622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1" name="Freihandform: Form 2140">
                <a:extLst>
                  <a:ext uri="{FF2B5EF4-FFF2-40B4-BE49-F238E27FC236}">
                    <a16:creationId xmlns:a16="http://schemas.microsoft.com/office/drawing/2014/main" id="{1E4C83B2-3F3D-4700-8F8B-25407CF8F1E5}"/>
                  </a:ext>
                </a:extLst>
              </p:cNvPr>
              <p:cNvSpPr/>
              <p:nvPr/>
            </p:nvSpPr>
            <p:spPr>
              <a:xfrm>
                <a:off x="6093018" y="3918766"/>
                <a:ext cx="16630" cy="14754"/>
              </a:xfrm>
              <a:custGeom>
                <a:avLst/>
                <a:gdLst>
                  <a:gd name="connsiteX0" fmla="*/ 5753 w 16630"/>
                  <a:gd name="connsiteY0" fmla="*/ 14754 h 14754"/>
                  <a:gd name="connsiteX1" fmla="*/ 0 w 16630"/>
                  <a:gd name="connsiteY1" fmla="*/ 4810 h 14754"/>
                  <a:gd name="connsiteX2" fmla="*/ 8315 w 16630"/>
                  <a:gd name="connsiteY2" fmla="*/ 0 h 14754"/>
                  <a:gd name="connsiteX3" fmla="*/ 16631 w 16630"/>
                  <a:gd name="connsiteY3" fmla="*/ 4810 h 14754"/>
                  <a:gd name="connsiteX4" fmla="*/ 10858 w 16630"/>
                  <a:gd name="connsiteY4" fmla="*/ 14754 h 14754"/>
                  <a:gd name="connsiteX5" fmla="*/ 8315 w 16630"/>
                  <a:gd name="connsiteY5" fmla="*/ 13278 h 14754"/>
                  <a:gd name="connsiteX6" fmla="*/ 5753 w 16630"/>
                  <a:gd name="connsiteY6" fmla="*/ 14754 h 1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54">
                    <a:moveTo>
                      <a:pt x="5753" y="14754"/>
                    </a:moveTo>
                    <a:lnTo>
                      <a:pt x="0" y="4810"/>
                    </a:lnTo>
                    <a:lnTo>
                      <a:pt x="8315" y="0"/>
                    </a:lnTo>
                    <a:lnTo>
                      <a:pt x="16631" y="4810"/>
                    </a:lnTo>
                    <a:lnTo>
                      <a:pt x="10858" y="14754"/>
                    </a:lnTo>
                    <a:lnTo>
                      <a:pt x="8315" y="13278"/>
                    </a:lnTo>
                    <a:lnTo>
                      <a:pt x="5753" y="14754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2" name="Freihandform: Form 2141">
                <a:extLst>
                  <a:ext uri="{FF2B5EF4-FFF2-40B4-BE49-F238E27FC236}">
                    <a16:creationId xmlns:a16="http://schemas.microsoft.com/office/drawing/2014/main" id="{80C2AB71-587A-4156-858B-E5A0D06D9EDF}"/>
                  </a:ext>
                </a:extLst>
              </p:cNvPr>
              <p:cNvSpPr/>
              <p:nvPr/>
            </p:nvSpPr>
            <p:spPr>
              <a:xfrm>
                <a:off x="6114716" y="3929833"/>
                <a:ext cx="2120484" cy="1230887"/>
              </a:xfrm>
              <a:custGeom>
                <a:avLst/>
                <a:gdLst>
                  <a:gd name="connsiteX0" fmla="*/ 2114731 w 2120484"/>
                  <a:gd name="connsiteY0" fmla="*/ 1230887 h 1230887"/>
                  <a:gd name="connsiteX1" fmla="*/ 2103911 w 2120484"/>
                  <a:gd name="connsiteY1" fmla="*/ 1224620 h 1230887"/>
                  <a:gd name="connsiteX2" fmla="*/ 2109626 w 2120484"/>
                  <a:gd name="connsiteY2" fmla="*/ 1214666 h 1230887"/>
                  <a:gd name="connsiteX3" fmla="*/ 2120484 w 2120484"/>
                  <a:gd name="connsiteY3" fmla="*/ 1220934 h 1230887"/>
                  <a:gd name="connsiteX4" fmla="*/ 2114731 w 2120484"/>
                  <a:gd name="connsiteY4" fmla="*/ 1230887 h 1230887"/>
                  <a:gd name="connsiteX5" fmla="*/ 2093024 w 2120484"/>
                  <a:gd name="connsiteY5" fmla="*/ 1218362 h 1230887"/>
                  <a:gd name="connsiteX6" fmla="*/ 2082174 w 2120484"/>
                  <a:gd name="connsiteY6" fmla="*/ 1212095 h 1230887"/>
                  <a:gd name="connsiteX7" fmla="*/ 2087937 w 2120484"/>
                  <a:gd name="connsiteY7" fmla="*/ 1202151 h 1230887"/>
                  <a:gd name="connsiteX8" fmla="*/ 2098796 w 2120484"/>
                  <a:gd name="connsiteY8" fmla="*/ 1208418 h 1230887"/>
                  <a:gd name="connsiteX9" fmla="*/ 2093024 w 2120484"/>
                  <a:gd name="connsiteY9" fmla="*/ 1218362 h 1230887"/>
                  <a:gd name="connsiteX10" fmla="*/ 2071373 w 2120484"/>
                  <a:gd name="connsiteY10" fmla="*/ 1205846 h 1230887"/>
                  <a:gd name="connsiteX11" fmla="*/ 2060515 w 2120484"/>
                  <a:gd name="connsiteY11" fmla="*/ 1199607 h 1230887"/>
                  <a:gd name="connsiteX12" fmla="*/ 2066259 w 2120484"/>
                  <a:gd name="connsiteY12" fmla="*/ 1189615 h 1230887"/>
                  <a:gd name="connsiteX13" fmla="*/ 2077117 w 2120484"/>
                  <a:gd name="connsiteY13" fmla="*/ 1195883 h 1230887"/>
                  <a:gd name="connsiteX14" fmla="*/ 2071373 w 2120484"/>
                  <a:gd name="connsiteY14" fmla="*/ 1205846 h 1230887"/>
                  <a:gd name="connsiteX15" fmla="*/ 2049694 w 2120484"/>
                  <a:gd name="connsiteY15" fmla="*/ 1193302 h 1230887"/>
                  <a:gd name="connsiteX16" fmla="*/ 2038846 w 2120484"/>
                  <a:gd name="connsiteY16" fmla="*/ 1187072 h 1230887"/>
                  <a:gd name="connsiteX17" fmla="*/ 2044560 w 2120484"/>
                  <a:gd name="connsiteY17" fmla="*/ 1177090 h 1230887"/>
                  <a:gd name="connsiteX18" fmla="*/ 2055419 w 2120484"/>
                  <a:gd name="connsiteY18" fmla="*/ 1183348 h 1230887"/>
                  <a:gd name="connsiteX19" fmla="*/ 2049694 w 2120484"/>
                  <a:gd name="connsiteY19" fmla="*/ 1193302 h 1230887"/>
                  <a:gd name="connsiteX20" fmla="*/ 2027996 w 2120484"/>
                  <a:gd name="connsiteY20" fmla="*/ 1180824 h 1230887"/>
                  <a:gd name="connsiteX21" fmla="*/ 2017138 w 2120484"/>
                  <a:gd name="connsiteY21" fmla="*/ 1174566 h 1230887"/>
                  <a:gd name="connsiteX22" fmla="*/ 2022891 w 2120484"/>
                  <a:gd name="connsiteY22" fmla="*/ 1164584 h 1230887"/>
                  <a:gd name="connsiteX23" fmla="*/ 2033740 w 2120484"/>
                  <a:gd name="connsiteY23" fmla="*/ 1170832 h 1230887"/>
                  <a:gd name="connsiteX24" fmla="*/ 2027996 w 2120484"/>
                  <a:gd name="connsiteY24" fmla="*/ 1180824 h 1230887"/>
                  <a:gd name="connsiteX25" fmla="*/ 2006280 w 2120484"/>
                  <a:gd name="connsiteY25" fmla="*/ 1168279 h 1230887"/>
                  <a:gd name="connsiteX26" fmla="*/ 1995421 w 2120484"/>
                  <a:gd name="connsiteY26" fmla="*/ 1162031 h 1230887"/>
                  <a:gd name="connsiteX27" fmla="*/ 2001174 w 2120484"/>
                  <a:gd name="connsiteY27" fmla="*/ 1152049 h 1230887"/>
                  <a:gd name="connsiteX28" fmla="*/ 2012023 w 2120484"/>
                  <a:gd name="connsiteY28" fmla="*/ 1158297 h 1230887"/>
                  <a:gd name="connsiteX29" fmla="*/ 2006280 w 2120484"/>
                  <a:gd name="connsiteY29" fmla="*/ 1168279 h 1230887"/>
                  <a:gd name="connsiteX30" fmla="*/ 1984582 w 2120484"/>
                  <a:gd name="connsiteY30" fmla="*/ 1155754 h 1230887"/>
                  <a:gd name="connsiteX31" fmla="*/ 1973714 w 2120484"/>
                  <a:gd name="connsiteY31" fmla="*/ 1149487 h 1230887"/>
                  <a:gd name="connsiteX32" fmla="*/ 1979485 w 2120484"/>
                  <a:gd name="connsiteY32" fmla="*/ 1139552 h 1230887"/>
                  <a:gd name="connsiteX33" fmla="*/ 1990363 w 2120484"/>
                  <a:gd name="connsiteY33" fmla="*/ 1145810 h 1230887"/>
                  <a:gd name="connsiteX34" fmla="*/ 1984582 w 2120484"/>
                  <a:gd name="connsiteY34" fmla="*/ 1155754 h 1230887"/>
                  <a:gd name="connsiteX35" fmla="*/ 1962950 w 2120484"/>
                  <a:gd name="connsiteY35" fmla="*/ 1143257 h 1230887"/>
                  <a:gd name="connsiteX36" fmla="*/ 1952072 w 2120484"/>
                  <a:gd name="connsiteY36" fmla="*/ 1136971 h 1230887"/>
                  <a:gd name="connsiteX37" fmla="*/ 1957816 w 2120484"/>
                  <a:gd name="connsiteY37" fmla="*/ 1127017 h 1230887"/>
                  <a:gd name="connsiteX38" fmla="*/ 1968703 w 2120484"/>
                  <a:gd name="connsiteY38" fmla="*/ 1133275 h 1230887"/>
                  <a:gd name="connsiteX39" fmla="*/ 1962950 w 2120484"/>
                  <a:gd name="connsiteY39" fmla="*/ 1143257 h 1230887"/>
                  <a:gd name="connsiteX40" fmla="*/ 1941224 w 2120484"/>
                  <a:gd name="connsiteY40" fmla="*/ 1130703 h 1230887"/>
                  <a:gd name="connsiteX41" fmla="*/ 1930403 w 2120484"/>
                  <a:gd name="connsiteY41" fmla="*/ 1124465 h 1230887"/>
                  <a:gd name="connsiteX42" fmla="*/ 1936118 w 2120484"/>
                  <a:gd name="connsiteY42" fmla="*/ 1114501 h 1230887"/>
                  <a:gd name="connsiteX43" fmla="*/ 1946967 w 2120484"/>
                  <a:gd name="connsiteY43" fmla="*/ 1120740 h 1230887"/>
                  <a:gd name="connsiteX44" fmla="*/ 1941224 w 2120484"/>
                  <a:gd name="connsiteY44" fmla="*/ 1130703 h 1230887"/>
                  <a:gd name="connsiteX45" fmla="*/ 1919526 w 2120484"/>
                  <a:gd name="connsiteY45" fmla="*/ 1118216 h 1230887"/>
                  <a:gd name="connsiteX46" fmla="*/ 1908648 w 2120484"/>
                  <a:gd name="connsiteY46" fmla="*/ 1111901 h 1230887"/>
                  <a:gd name="connsiteX47" fmla="*/ 1914439 w 2120484"/>
                  <a:gd name="connsiteY47" fmla="*/ 1101967 h 1230887"/>
                  <a:gd name="connsiteX48" fmla="*/ 1925279 w 2120484"/>
                  <a:gd name="connsiteY48" fmla="*/ 1108263 h 1230887"/>
                  <a:gd name="connsiteX49" fmla="*/ 1919526 w 2120484"/>
                  <a:gd name="connsiteY49" fmla="*/ 1118216 h 1230887"/>
                  <a:gd name="connsiteX50" fmla="*/ 1897847 w 2120484"/>
                  <a:gd name="connsiteY50" fmla="*/ 1105691 h 1230887"/>
                  <a:gd name="connsiteX51" fmla="*/ 1886979 w 2120484"/>
                  <a:gd name="connsiteY51" fmla="*/ 1099414 h 1230887"/>
                  <a:gd name="connsiteX52" fmla="*/ 1892732 w 2120484"/>
                  <a:gd name="connsiteY52" fmla="*/ 1089431 h 1230887"/>
                  <a:gd name="connsiteX53" fmla="*/ 1903591 w 2120484"/>
                  <a:gd name="connsiteY53" fmla="*/ 1095680 h 1230887"/>
                  <a:gd name="connsiteX54" fmla="*/ 1897847 w 2120484"/>
                  <a:gd name="connsiteY54" fmla="*/ 1105691 h 1230887"/>
                  <a:gd name="connsiteX55" fmla="*/ 1876168 w 2120484"/>
                  <a:gd name="connsiteY55" fmla="*/ 1093146 h 1230887"/>
                  <a:gd name="connsiteX56" fmla="*/ 1865300 w 2120484"/>
                  <a:gd name="connsiteY56" fmla="*/ 1086879 h 1230887"/>
                  <a:gd name="connsiteX57" fmla="*/ 1871053 w 2120484"/>
                  <a:gd name="connsiteY57" fmla="*/ 1076925 h 1230887"/>
                  <a:gd name="connsiteX58" fmla="*/ 1881873 w 2120484"/>
                  <a:gd name="connsiteY58" fmla="*/ 1083164 h 1230887"/>
                  <a:gd name="connsiteX59" fmla="*/ 1876168 w 2120484"/>
                  <a:gd name="connsiteY59" fmla="*/ 1093146 h 1230887"/>
                  <a:gd name="connsiteX60" fmla="*/ 1854451 w 2120484"/>
                  <a:gd name="connsiteY60" fmla="*/ 1080611 h 1230887"/>
                  <a:gd name="connsiteX61" fmla="*/ 1843602 w 2120484"/>
                  <a:gd name="connsiteY61" fmla="*/ 1074344 h 1230887"/>
                  <a:gd name="connsiteX62" fmla="*/ 1849384 w 2120484"/>
                  <a:gd name="connsiteY62" fmla="*/ 1064419 h 1230887"/>
                  <a:gd name="connsiteX63" fmla="*/ 1860223 w 2120484"/>
                  <a:gd name="connsiteY63" fmla="*/ 1070696 h 1230887"/>
                  <a:gd name="connsiteX64" fmla="*/ 1854451 w 2120484"/>
                  <a:gd name="connsiteY64" fmla="*/ 1080611 h 1230887"/>
                  <a:gd name="connsiteX65" fmla="*/ 1832782 w 2120484"/>
                  <a:gd name="connsiteY65" fmla="*/ 1068124 h 1230887"/>
                  <a:gd name="connsiteX66" fmla="*/ 1821923 w 2120484"/>
                  <a:gd name="connsiteY66" fmla="*/ 1061866 h 1230887"/>
                  <a:gd name="connsiteX67" fmla="*/ 1827676 w 2120484"/>
                  <a:gd name="connsiteY67" fmla="*/ 1051884 h 1230887"/>
                  <a:gd name="connsiteX68" fmla="*/ 1838515 w 2120484"/>
                  <a:gd name="connsiteY68" fmla="*/ 1058133 h 1230887"/>
                  <a:gd name="connsiteX69" fmla="*/ 1832782 w 2120484"/>
                  <a:gd name="connsiteY69" fmla="*/ 1068124 h 1230887"/>
                  <a:gd name="connsiteX70" fmla="*/ 1811093 w 2120484"/>
                  <a:gd name="connsiteY70" fmla="*/ 1055570 h 1230887"/>
                  <a:gd name="connsiteX71" fmla="*/ 1800235 w 2120484"/>
                  <a:gd name="connsiteY71" fmla="*/ 1049321 h 1230887"/>
                  <a:gd name="connsiteX72" fmla="*/ 1805997 w 2120484"/>
                  <a:gd name="connsiteY72" fmla="*/ 1039349 h 1230887"/>
                  <a:gd name="connsiteX73" fmla="*/ 1816808 w 2120484"/>
                  <a:gd name="connsiteY73" fmla="*/ 1045597 h 1230887"/>
                  <a:gd name="connsiteX74" fmla="*/ 1811093 w 2120484"/>
                  <a:gd name="connsiteY74" fmla="*/ 1055570 h 1230887"/>
                  <a:gd name="connsiteX75" fmla="*/ 1789405 w 2120484"/>
                  <a:gd name="connsiteY75" fmla="*/ 1043064 h 1230887"/>
                  <a:gd name="connsiteX76" fmla="*/ 1778546 w 2120484"/>
                  <a:gd name="connsiteY76" fmla="*/ 1036825 h 1230887"/>
                  <a:gd name="connsiteX77" fmla="*/ 1784290 w 2120484"/>
                  <a:gd name="connsiteY77" fmla="*/ 1026843 h 1230887"/>
                  <a:gd name="connsiteX78" fmla="*/ 1795139 w 2120484"/>
                  <a:gd name="connsiteY78" fmla="*/ 1033091 h 1230887"/>
                  <a:gd name="connsiteX79" fmla="*/ 1789405 w 2120484"/>
                  <a:gd name="connsiteY79" fmla="*/ 1043064 h 1230887"/>
                  <a:gd name="connsiteX80" fmla="*/ 1767716 w 2120484"/>
                  <a:gd name="connsiteY80" fmla="*/ 1030519 h 1230887"/>
                  <a:gd name="connsiteX81" fmla="*/ 1756877 w 2120484"/>
                  <a:gd name="connsiteY81" fmla="*/ 1024271 h 1230887"/>
                  <a:gd name="connsiteX82" fmla="*/ 1762611 w 2120484"/>
                  <a:gd name="connsiteY82" fmla="*/ 1014317 h 1230887"/>
                  <a:gd name="connsiteX83" fmla="*/ 1773469 w 2120484"/>
                  <a:gd name="connsiteY83" fmla="*/ 1020566 h 1230887"/>
                  <a:gd name="connsiteX84" fmla="*/ 1767716 w 2120484"/>
                  <a:gd name="connsiteY84" fmla="*/ 1030519 h 1230887"/>
                  <a:gd name="connsiteX85" fmla="*/ 1746018 w 2120484"/>
                  <a:gd name="connsiteY85" fmla="*/ 1017984 h 1230887"/>
                  <a:gd name="connsiteX86" fmla="*/ 1735150 w 2120484"/>
                  <a:gd name="connsiteY86" fmla="*/ 1011736 h 1230887"/>
                  <a:gd name="connsiteX87" fmla="*/ 1740923 w 2120484"/>
                  <a:gd name="connsiteY87" fmla="*/ 1001782 h 1230887"/>
                  <a:gd name="connsiteX88" fmla="*/ 1751781 w 2120484"/>
                  <a:gd name="connsiteY88" fmla="*/ 1008079 h 1230887"/>
                  <a:gd name="connsiteX89" fmla="*/ 1746018 w 2120484"/>
                  <a:gd name="connsiteY89" fmla="*/ 1017984 h 1230887"/>
                  <a:gd name="connsiteX90" fmla="*/ 1724339 w 2120484"/>
                  <a:gd name="connsiteY90" fmla="*/ 1005507 h 1230887"/>
                  <a:gd name="connsiteX91" fmla="*/ 1713481 w 2120484"/>
                  <a:gd name="connsiteY91" fmla="*/ 999230 h 1230887"/>
                  <a:gd name="connsiteX92" fmla="*/ 1719234 w 2120484"/>
                  <a:gd name="connsiteY92" fmla="*/ 989266 h 1230887"/>
                  <a:gd name="connsiteX93" fmla="*/ 1730064 w 2120484"/>
                  <a:gd name="connsiteY93" fmla="*/ 995515 h 1230887"/>
                  <a:gd name="connsiteX94" fmla="*/ 1724339 w 2120484"/>
                  <a:gd name="connsiteY94" fmla="*/ 1005507 h 1230887"/>
                  <a:gd name="connsiteX95" fmla="*/ 1702660 w 2120484"/>
                  <a:gd name="connsiteY95" fmla="*/ 992962 h 1230887"/>
                  <a:gd name="connsiteX96" fmla="*/ 1691783 w 2120484"/>
                  <a:gd name="connsiteY96" fmla="*/ 986733 h 1230887"/>
                  <a:gd name="connsiteX97" fmla="*/ 1697517 w 2120484"/>
                  <a:gd name="connsiteY97" fmla="*/ 976741 h 1230887"/>
                  <a:gd name="connsiteX98" fmla="*/ 1708366 w 2120484"/>
                  <a:gd name="connsiteY98" fmla="*/ 982999 h 1230887"/>
                  <a:gd name="connsiteX99" fmla="*/ 1702660 w 2120484"/>
                  <a:gd name="connsiteY99" fmla="*/ 992962 h 1230887"/>
                  <a:gd name="connsiteX100" fmla="*/ 1680915 w 2120484"/>
                  <a:gd name="connsiteY100" fmla="*/ 980437 h 1230887"/>
                  <a:gd name="connsiteX101" fmla="*/ 1670057 w 2120484"/>
                  <a:gd name="connsiteY101" fmla="*/ 974160 h 1230887"/>
                  <a:gd name="connsiteX102" fmla="*/ 1675867 w 2120484"/>
                  <a:gd name="connsiteY102" fmla="*/ 964244 h 1230887"/>
                  <a:gd name="connsiteX103" fmla="*/ 1686706 w 2120484"/>
                  <a:gd name="connsiteY103" fmla="*/ 970502 h 1230887"/>
                  <a:gd name="connsiteX104" fmla="*/ 1680915 w 2120484"/>
                  <a:gd name="connsiteY104" fmla="*/ 980437 h 1230887"/>
                  <a:gd name="connsiteX105" fmla="*/ 1659264 w 2120484"/>
                  <a:gd name="connsiteY105" fmla="*/ 967921 h 1230887"/>
                  <a:gd name="connsiteX106" fmla="*/ 1648444 w 2120484"/>
                  <a:gd name="connsiteY106" fmla="*/ 961692 h 1230887"/>
                  <a:gd name="connsiteX107" fmla="*/ 1654150 w 2120484"/>
                  <a:gd name="connsiteY107" fmla="*/ 951690 h 1230887"/>
                  <a:gd name="connsiteX108" fmla="*/ 1665027 w 2120484"/>
                  <a:gd name="connsiteY108" fmla="*/ 957949 h 1230887"/>
                  <a:gd name="connsiteX109" fmla="*/ 1659264 w 2120484"/>
                  <a:gd name="connsiteY109" fmla="*/ 967921 h 1230887"/>
                  <a:gd name="connsiteX110" fmla="*/ 1637605 w 2120484"/>
                  <a:gd name="connsiteY110" fmla="*/ 955405 h 1230887"/>
                  <a:gd name="connsiteX111" fmla="*/ 1626727 w 2120484"/>
                  <a:gd name="connsiteY111" fmla="*/ 949147 h 1230887"/>
                  <a:gd name="connsiteX112" fmla="*/ 1632471 w 2120484"/>
                  <a:gd name="connsiteY112" fmla="*/ 939165 h 1230887"/>
                  <a:gd name="connsiteX113" fmla="*/ 1643310 w 2120484"/>
                  <a:gd name="connsiteY113" fmla="*/ 945423 h 1230887"/>
                  <a:gd name="connsiteX114" fmla="*/ 1637605 w 2120484"/>
                  <a:gd name="connsiteY114" fmla="*/ 955405 h 1230887"/>
                  <a:gd name="connsiteX115" fmla="*/ 1615840 w 2120484"/>
                  <a:gd name="connsiteY115" fmla="*/ 942889 h 1230887"/>
                  <a:gd name="connsiteX116" fmla="*/ 1605020 w 2120484"/>
                  <a:gd name="connsiteY116" fmla="*/ 936593 h 1230887"/>
                  <a:gd name="connsiteX117" fmla="*/ 1610782 w 2120484"/>
                  <a:gd name="connsiteY117" fmla="*/ 926649 h 1230887"/>
                  <a:gd name="connsiteX118" fmla="*/ 1621622 w 2120484"/>
                  <a:gd name="connsiteY118" fmla="*/ 932926 h 1230887"/>
                  <a:gd name="connsiteX119" fmla="*/ 1615840 w 2120484"/>
                  <a:gd name="connsiteY119" fmla="*/ 942889 h 1230887"/>
                  <a:gd name="connsiteX120" fmla="*/ 1594171 w 2120484"/>
                  <a:gd name="connsiteY120" fmla="*/ 930364 h 1230887"/>
                  <a:gd name="connsiteX121" fmla="*/ 1583360 w 2120484"/>
                  <a:gd name="connsiteY121" fmla="*/ 924077 h 1230887"/>
                  <a:gd name="connsiteX122" fmla="*/ 1589103 w 2120484"/>
                  <a:gd name="connsiteY122" fmla="*/ 914124 h 1230887"/>
                  <a:gd name="connsiteX123" fmla="*/ 1599924 w 2120484"/>
                  <a:gd name="connsiteY123" fmla="*/ 920410 h 1230887"/>
                  <a:gd name="connsiteX124" fmla="*/ 1594171 w 2120484"/>
                  <a:gd name="connsiteY124" fmla="*/ 930364 h 1230887"/>
                  <a:gd name="connsiteX125" fmla="*/ 1572473 w 2120484"/>
                  <a:gd name="connsiteY125" fmla="*/ 917820 h 1230887"/>
                  <a:gd name="connsiteX126" fmla="*/ 1561652 w 2120484"/>
                  <a:gd name="connsiteY126" fmla="*/ 911562 h 1230887"/>
                  <a:gd name="connsiteX127" fmla="*/ 1567406 w 2120484"/>
                  <a:gd name="connsiteY127" fmla="*/ 901627 h 1230887"/>
                  <a:gd name="connsiteX128" fmla="*/ 1578245 w 2120484"/>
                  <a:gd name="connsiteY128" fmla="*/ 907875 h 1230887"/>
                  <a:gd name="connsiteX129" fmla="*/ 1572473 w 2120484"/>
                  <a:gd name="connsiteY129" fmla="*/ 917820 h 1230887"/>
                  <a:gd name="connsiteX130" fmla="*/ 1550823 w 2120484"/>
                  <a:gd name="connsiteY130" fmla="*/ 905256 h 1230887"/>
                  <a:gd name="connsiteX131" fmla="*/ 1539974 w 2120484"/>
                  <a:gd name="connsiteY131" fmla="*/ 899055 h 1230887"/>
                  <a:gd name="connsiteX132" fmla="*/ 1545717 w 2120484"/>
                  <a:gd name="connsiteY132" fmla="*/ 889092 h 1230887"/>
                  <a:gd name="connsiteX133" fmla="*/ 1556576 w 2120484"/>
                  <a:gd name="connsiteY133" fmla="*/ 895331 h 1230887"/>
                  <a:gd name="connsiteX134" fmla="*/ 1550823 w 2120484"/>
                  <a:gd name="connsiteY134" fmla="*/ 905256 h 1230887"/>
                  <a:gd name="connsiteX135" fmla="*/ 1529144 w 2120484"/>
                  <a:gd name="connsiteY135" fmla="*/ 892778 h 1230887"/>
                  <a:gd name="connsiteX136" fmla="*/ 1518304 w 2120484"/>
                  <a:gd name="connsiteY136" fmla="*/ 886540 h 1230887"/>
                  <a:gd name="connsiteX137" fmla="*/ 1524000 w 2120484"/>
                  <a:gd name="connsiteY137" fmla="*/ 876548 h 1230887"/>
                  <a:gd name="connsiteX138" fmla="*/ 1534868 w 2120484"/>
                  <a:gd name="connsiteY138" fmla="*/ 882806 h 1230887"/>
                  <a:gd name="connsiteX139" fmla="*/ 1529144 w 2120484"/>
                  <a:gd name="connsiteY139" fmla="*/ 892778 h 1230887"/>
                  <a:gd name="connsiteX140" fmla="*/ 1507446 w 2120484"/>
                  <a:gd name="connsiteY140" fmla="*/ 880253 h 1230887"/>
                  <a:gd name="connsiteX141" fmla="*/ 1496578 w 2120484"/>
                  <a:gd name="connsiteY141" fmla="*/ 873995 h 1230887"/>
                  <a:gd name="connsiteX142" fmla="*/ 1502321 w 2120484"/>
                  <a:gd name="connsiteY142" fmla="*/ 864070 h 1230887"/>
                  <a:gd name="connsiteX143" fmla="*/ 1513189 w 2120484"/>
                  <a:gd name="connsiteY143" fmla="*/ 870280 h 1230887"/>
                  <a:gd name="connsiteX144" fmla="*/ 1507446 w 2120484"/>
                  <a:gd name="connsiteY144" fmla="*/ 880253 h 1230887"/>
                  <a:gd name="connsiteX145" fmla="*/ 1485729 w 2120484"/>
                  <a:gd name="connsiteY145" fmla="*/ 867747 h 1230887"/>
                  <a:gd name="connsiteX146" fmla="*/ 1474908 w 2120484"/>
                  <a:gd name="connsiteY146" fmla="*/ 861451 h 1230887"/>
                  <a:gd name="connsiteX147" fmla="*/ 1480614 w 2120484"/>
                  <a:gd name="connsiteY147" fmla="*/ 851516 h 1230887"/>
                  <a:gd name="connsiteX148" fmla="*/ 1491482 w 2120484"/>
                  <a:gd name="connsiteY148" fmla="*/ 857803 h 1230887"/>
                  <a:gd name="connsiteX149" fmla="*/ 1485729 w 2120484"/>
                  <a:gd name="connsiteY149" fmla="*/ 867747 h 1230887"/>
                  <a:gd name="connsiteX150" fmla="*/ 1464040 w 2120484"/>
                  <a:gd name="connsiteY150" fmla="*/ 855221 h 1230887"/>
                  <a:gd name="connsiteX151" fmla="*/ 1453229 w 2120484"/>
                  <a:gd name="connsiteY151" fmla="*/ 848954 h 1230887"/>
                  <a:gd name="connsiteX152" fmla="*/ 1458973 w 2120484"/>
                  <a:gd name="connsiteY152" fmla="*/ 839019 h 1230887"/>
                  <a:gd name="connsiteX153" fmla="*/ 1469793 w 2120484"/>
                  <a:gd name="connsiteY153" fmla="*/ 845277 h 1230887"/>
                  <a:gd name="connsiteX154" fmla="*/ 1464040 w 2120484"/>
                  <a:gd name="connsiteY154" fmla="*/ 855221 h 1230887"/>
                  <a:gd name="connsiteX155" fmla="*/ 1442361 w 2120484"/>
                  <a:gd name="connsiteY155" fmla="*/ 842677 h 1230887"/>
                  <a:gd name="connsiteX156" fmla="*/ 1431531 w 2120484"/>
                  <a:gd name="connsiteY156" fmla="*/ 836448 h 1230887"/>
                  <a:gd name="connsiteX157" fmla="*/ 1437256 w 2120484"/>
                  <a:gd name="connsiteY157" fmla="*/ 826475 h 1230887"/>
                  <a:gd name="connsiteX158" fmla="*/ 1448114 w 2120484"/>
                  <a:gd name="connsiteY158" fmla="*/ 832752 h 1230887"/>
                  <a:gd name="connsiteX159" fmla="*/ 1442361 w 2120484"/>
                  <a:gd name="connsiteY159" fmla="*/ 842677 h 1230887"/>
                  <a:gd name="connsiteX160" fmla="*/ 1420663 w 2120484"/>
                  <a:gd name="connsiteY160" fmla="*/ 830151 h 1230887"/>
                  <a:gd name="connsiteX161" fmla="*/ 1409843 w 2120484"/>
                  <a:gd name="connsiteY161" fmla="*/ 823922 h 1230887"/>
                  <a:gd name="connsiteX162" fmla="*/ 1415558 w 2120484"/>
                  <a:gd name="connsiteY162" fmla="*/ 813940 h 1230887"/>
                  <a:gd name="connsiteX163" fmla="*/ 1426426 w 2120484"/>
                  <a:gd name="connsiteY163" fmla="*/ 820217 h 1230887"/>
                  <a:gd name="connsiteX164" fmla="*/ 1420663 w 2120484"/>
                  <a:gd name="connsiteY164" fmla="*/ 830151 h 1230887"/>
                  <a:gd name="connsiteX165" fmla="*/ 1398994 w 2120484"/>
                  <a:gd name="connsiteY165" fmla="*/ 817645 h 1230887"/>
                  <a:gd name="connsiteX166" fmla="*/ 1388116 w 2120484"/>
                  <a:gd name="connsiteY166" fmla="*/ 811387 h 1230887"/>
                  <a:gd name="connsiteX167" fmla="*/ 1393870 w 2120484"/>
                  <a:gd name="connsiteY167" fmla="*/ 801453 h 1230887"/>
                  <a:gd name="connsiteX168" fmla="*/ 1404699 w 2120484"/>
                  <a:gd name="connsiteY168" fmla="*/ 807691 h 1230887"/>
                  <a:gd name="connsiteX169" fmla="*/ 1398994 w 2120484"/>
                  <a:gd name="connsiteY169" fmla="*/ 817645 h 1230887"/>
                  <a:gd name="connsiteX170" fmla="*/ 1377287 w 2120484"/>
                  <a:gd name="connsiteY170" fmla="*/ 805110 h 1230887"/>
                  <a:gd name="connsiteX171" fmla="*/ 1366418 w 2120484"/>
                  <a:gd name="connsiteY171" fmla="*/ 798843 h 1230887"/>
                  <a:gd name="connsiteX172" fmla="*/ 1372172 w 2120484"/>
                  <a:gd name="connsiteY172" fmla="*/ 788918 h 1230887"/>
                  <a:gd name="connsiteX173" fmla="*/ 1383021 w 2120484"/>
                  <a:gd name="connsiteY173" fmla="*/ 795176 h 1230887"/>
                  <a:gd name="connsiteX174" fmla="*/ 1377287 w 2120484"/>
                  <a:gd name="connsiteY174" fmla="*/ 805110 h 1230887"/>
                  <a:gd name="connsiteX175" fmla="*/ 1355646 w 2120484"/>
                  <a:gd name="connsiteY175" fmla="*/ 792575 h 1230887"/>
                  <a:gd name="connsiteX176" fmla="*/ 1344778 w 2120484"/>
                  <a:gd name="connsiteY176" fmla="*/ 786356 h 1230887"/>
                  <a:gd name="connsiteX177" fmla="*/ 1350502 w 2120484"/>
                  <a:gd name="connsiteY177" fmla="*/ 776373 h 1230887"/>
                  <a:gd name="connsiteX178" fmla="*/ 1361351 w 2120484"/>
                  <a:gd name="connsiteY178" fmla="*/ 782669 h 1230887"/>
                  <a:gd name="connsiteX179" fmla="*/ 1355646 w 2120484"/>
                  <a:gd name="connsiteY179" fmla="*/ 792575 h 1230887"/>
                  <a:gd name="connsiteX180" fmla="*/ 1333938 w 2120484"/>
                  <a:gd name="connsiteY180" fmla="*/ 780079 h 1230887"/>
                  <a:gd name="connsiteX181" fmla="*/ 1323070 w 2120484"/>
                  <a:gd name="connsiteY181" fmla="*/ 773802 h 1230887"/>
                  <a:gd name="connsiteX182" fmla="*/ 1328814 w 2120484"/>
                  <a:gd name="connsiteY182" fmla="*/ 763867 h 1230887"/>
                  <a:gd name="connsiteX183" fmla="*/ 1339682 w 2120484"/>
                  <a:gd name="connsiteY183" fmla="*/ 770125 h 1230887"/>
                  <a:gd name="connsiteX184" fmla="*/ 1333938 w 2120484"/>
                  <a:gd name="connsiteY184" fmla="*/ 780079 h 1230887"/>
                  <a:gd name="connsiteX185" fmla="*/ 1312212 w 2120484"/>
                  <a:gd name="connsiteY185" fmla="*/ 767582 h 1230887"/>
                  <a:gd name="connsiteX186" fmla="*/ 1301382 w 2120484"/>
                  <a:gd name="connsiteY186" fmla="*/ 761295 h 1230887"/>
                  <a:gd name="connsiteX187" fmla="*/ 1307116 w 2120484"/>
                  <a:gd name="connsiteY187" fmla="*/ 751361 h 1230887"/>
                  <a:gd name="connsiteX188" fmla="*/ 1317955 w 2120484"/>
                  <a:gd name="connsiteY188" fmla="*/ 757590 h 1230887"/>
                  <a:gd name="connsiteX189" fmla="*/ 1312212 w 2120484"/>
                  <a:gd name="connsiteY189" fmla="*/ 767582 h 1230887"/>
                  <a:gd name="connsiteX190" fmla="*/ 1290542 w 2120484"/>
                  <a:gd name="connsiteY190" fmla="*/ 755009 h 1230887"/>
                  <a:gd name="connsiteX191" fmla="*/ 1279693 w 2120484"/>
                  <a:gd name="connsiteY191" fmla="*/ 748751 h 1230887"/>
                  <a:gd name="connsiteX192" fmla="*/ 1285447 w 2120484"/>
                  <a:gd name="connsiteY192" fmla="*/ 738826 h 1230887"/>
                  <a:gd name="connsiteX193" fmla="*/ 1296267 w 2120484"/>
                  <a:gd name="connsiteY193" fmla="*/ 745084 h 1230887"/>
                  <a:gd name="connsiteX194" fmla="*/ 1290542 w 2120484"/>
                  <a:gd name="connsiteY194" fmla="*/ 755009 h 1230887"/>
                  <a:gd name="connsiteX195" fmla="*/ 1268844 w 2120484"/>
                  <a:gd name="connsiteY195" fmla="*/ 742512 h 1230887"/>
                  <a:gd name="connsiteX196" fmla="*/ 1258005 w 2120484"/>
                  <a:gd name="connsiteY196" fmla="*/ 736264 h 1230887"/>
                  <a:gd name="connsiteX197" fmla="*/ 1263758 w 2120484"/>
                  <a:gd name="connsiteY197" fmla="*/ 726300 h 1230887"/>
                  <a:gd name="connsiteX198" fmla="*/ 1274588 w 2120484"/>
                  <a:gd name="connsiteY198" fmla="*/ 732558 h 1230887"/>
                  <a:gd name="connsiteX199" fmla="*/ 1268844 w 2120484"/>
                  <a:gd name="connsiteY199" fmla="*/ 742512 h 1230887"/>
                  <a:gd name="connsiteX200" fmla="*/ 1247156 w 2120484"/>
                  <a:gd name="connsiteY200" fmla="*/ 729996 h 1230887"/>
                  <a:gd name="connsiteX201" fmla="*/ 1236316 w 2120484"/>
                  <a:gd name="connsiteY201" fmla="*/ 723729 h 1230887"/>
                  <a:gd name="connsiteX202" fmla="*/ 1242051 w 2120484"/>
                  <a:gd name="connsiteY202" fmla="*/ 713775 h 1230887"/>
                  <a:gd name="connsiteX203" fmla="*/ 1252899 w 2120484"/>
                  <a:gd name="connsiteY203" fmla="*/ 720024 h 1230887"/>
                  <a:gd name="connsiteX204" fmla="*/ 1247156 w 2120484"/>
                  <a:gd name="connsiteY204" fmla="*/ 729996 h 1230887"/>
                  <a:gd name="connsiteX205" fmla="*/ 1225496 w 2120484"/>
                  <a:gd name="connsiteY205" fmla="*/ 717471 h 1230887"/>
                  <a:gd name="connsiteX206" fmla="*/ 1214619 w 2120484"/>
                  <a:gd name="connsiteY206" fmla="*/ 711213 h 1230887"/>
                  <a:gd name="connsiteX207" fmla="*/ 1220372 w 2120484"/>
                  <a:gd name="connsiteY207" fmla="*/ 701240 h 1230887"/>
                  <a:gd name="connsiteX208" fmla="*/ 1231202 w 2120484"/>
                  <a:gd name="connsiteY208" fmla="*/ 707507 h 1230887"/>
                  <a:gd name="connsiteX209" fmla="*/ 1225496 w 2120484"/>
                  <a:gd name="connsiteY209" fmla="*/ 717471 h 1230887"/>
                  <a:gd name="connsiteX210" fmla="*/ 1203779 w 2120484"/>
                  <a:gd name="connsiteY210" fmla="*/ 704936 h 1230887"/>
                  <a:gd name="connsiteX211" fmla="*/ 1192911 w 2120484"/>
                  <a:gd name="connsiteY211" fmla="*/ 698687 h 1230887"/>
                  <a:gd name="connsiteX212" fmla="*/ 1198655 w 2120484"/>
                  <a:gd name="connsiteY212" fmla="*/ 688743 h 1230887"/>
                  <a:gd name="connsiteX213" fmla="*/ 1209523 w 2120484"/>
                  <a:gd name="connsiteY213" fmla="*/ 695001 h 1230887"/>
                  <a:gd name="connsiteX214" fmla="*/ 1203779 w 2120484"/>
                  <a:gd name="connsiteY214" fmla="*/ 704936 h 1230887"/>
                  <a:gd name="connsiteX215" fmla="*/ 1182100 w 2120484"/>
                  <a:gd name="connsiteY215" fmla="*/ 692430 h 1230887"/>
                  <a:gd name="connsiteX216" fmla="*/ 1171242 w 2120484"/>
                  <a:gd name="connsiteY216" fmla="*/ 686153 h 1230887"/>
                  <a:gd name="connsiteX217" fmla="*/ 1176995 w 2120484"/>
                  <a:gd name="connsiteY217" fmla="*/ 676227 h 1230887"/>
                  <a:gd name="connsiteX218" fmla="*/ 1187806 w 2120484"/>
                  <a:gd name="connsiteY218" fmla="*/ 682457 h 1230887"/>
                  <a:gd name="connsiteX219" fmla="*/ 1182100 w 2120484"/>
                  <a:gd name="connsiteY219" fmla="*/ 692430 h 1230887"/>
                  <a:gd name="connsiteX220" fmla="*/ 1160421 w 2120484"/>
                  <a:gd name="connsiteY220" fmla="*/ 679904 h 1230887"/>
                  <a:gd name="connsiteX221" fmla="*/ 1149572 w 2120484"/>
                  <a:gd name="connsiteY221" fmla="*/ 673646 h 1230887"/>
                  <a:gd name="connsiteX222" fmla="*/ 1155325 w 2120484"/>
                  <a:gd name="connsiteY222" fmla="*/ 663673 h 1230887"/>
                  <a:gd name="connsiteX223" fmla="*/ 1166175 w 2120484"/>
                  <a:gd name="connsiteY223" fmla="*/ 669950 h 1230887"/>
                  <a:gd name="connsiteX224" fmla="*/ 1160421 w 2120484"/>
                  <a:gd name="connsiteY224" fmla="*/ 679904 h 1230887"/>
                  <a:gd name="connsiteX225" fmla="*/ 1138704 w 2120484"/>
                  <a:gd name="connsiteY225" fmla="*/ 667379 h 1230887"/>
                  <a:gd name="connsiteX226" fmla="*/ 1127884 w 2120484"/>
                  <a:gd name="connsiteY226" fmla="*/ 661092 h 1230887"/>
                  <a:gd name="connsiteX227" fmla="*/ 1133599 w 2120484"/>
                  <a:gd name="connsiteY227" fmla="*/ 651158 h 1230887"/>
                  <a:gd name="connsiteX228" fmla="*/ 1144458 w 2120484"/>
                  <a:gd name="connsiteY228" fmla="*/ 657444 h 1230887"/>
                  <a:gd name="connsiteX229" fmla="*/ 1138704 w 2120484"/>
                  <a:gd name="connsiteY229" fmla="*/ 667379 h 1230887"/>
                  <a:gd name="connsiteX230" fmla="*/ 1117035 w 2120484"/>
                  <a:gd name="connsiteY230" fmla="*/ 654844 h 1230887"/>
                  <a:gd name="connsiteX231" fmla="*/ 1106176 w 2120484"/>
                  <a:gd name="connsiteY231" fmla="*/ 648586 h 1230887"/>
                  <a:gd name="connsiteX232" fmla="*/ 1111910 w 2120484"/>
                  <a:gd name="connsiteY232" fmla="*/ 638651 h 1230887"/>
                  <a:gd name="connsiteX233" fmla="*/ 1122759 w 2120484"/>
                  <a:gd name="connsiteY233" fmla="*/ 644881 h 1230887"/>
                  <a:gd name="connsiteX234" fmla="*/ 1117035 w 2120484"/>
                  <a:gd name="connsiteY234" fmla="*/ 654844 h 1230887"/>
                  <a:gd name="connsiteX235" fmla="*/ 1095318 w 2120484"/>
                  <a:gd name="connsiteY235" fmla="*/ 642338 h 1230887"/>
                  <a:gd name="connsiteX236" fmla="*/ 1084479 w 2120484"/>
                  <a:gd name="connsiteY236" fmla="*/ 636061 h 1230887"/>
                  <a:gd name="connsiteX237" fmla="*/ 1090213 w 2120484"/>
                  <a:gd name="connsiteY237" fmla="*/ 626107 h 1230887"/>
                  <a:gd name="connsiteX238" fmla="*/ 1101090 w 2120484"/>
                  <a:gd name="connsiteY238" fmla="*/ 632374 h 1230887"/>
                  <a:gd name="connsiteX239" fmla="*/ 1095318 w 2120484"/>
                  <a:gd name="connsiteY239" fmla="*/ 642338 h 1230887"/>
                  <a:gd name="connsiteX240" fmla="*/ 1073620 w 2120484"/>
                  <a:gd name="connsiteY240" fmla="*/ 629784 h 1230887"/>
                  <a:gd name="connsiteX241" fmla="*/ 1062800 w 2120484"/>
                  <a:gd name="connsiteY241" fmla="*/ 623564 h 1230887"/>
                  <a:gd name="connsiteX242" fmla="*/ 1068534 w 2120484"/>
                  <a:gd name="connsiteY242" fmla="*/ 613591 h 1230887"/>
                  <a:gd name="connsiteX243" fmla="*/ 1079373 w 2120484"/>
                  <a:gd name="connsiteY243" fmla="*/ 619878 h 1230887"/>
                  <a:gd name="connsiteX244" fmla="*/ 1073620 w 2120484"/>
                  <a:gd name="connsiteY244" fmla="*/ 629784 h 1230887"/>
                  <a:gd name="connsiteX245" fmla="*/ 1051979 w 2120484"/>
                  <a:gd name="connsiteY245" fmla="*/ 617296 h 1230887"/>
                  <a:gd name="connsiteX246" fmla="*/ 1041130 w 2120484"/>
                  <a:gd name="connsiteY246" fmla="*/ 611019 h 1230887"/>
                  <a:gd name="connsiteX247" fmla="*/ 1046855 w 2120484"/>
                  <a:gd name="connsiteY247" fmla="*/ 601075 h 1230887"/>
                  <a:gd name="connsiteX248" fmla="*/ 1057723 w 2120484"/>
                  <a:gd name="connsiteY248" fmla="*/ 607352 h 1230887"/>
                  <a:gd name="connsiteX249" fmla="*/ 1051979 w 2120484"/>
                  <a:gd name="connsiteY249" fmla="*/ 617296 h 1230887"/>
                  <a:gd name="connsiteX250" fmla="*/ 1030253 w 2120484"/>
                  <a:gd name="connsiteY250" fmla="*/ 604781 h 1230887"/>
                  <a:gd name="connsiteX251" fmla="*/ 1019423 w 2120484"/>
                  <a:gd name="connsiteY251" fmla="*/ 598523 h 1230887"/>
                  <a:gd name="connsiteX252" fmla="*/ 1025166 w 2120484"/>
                  <a:gd name="connsiteY252" fmla="*/ 588550 h 1230887"/>
                  <a:gd name="connsiteX253" fmla="*/ 1036025 w 2120484"/>
                  <a:gd name="connsiteY253" fmla="*/ 594798 h 1230887"/>
                  <a:gd name="connsiteX254" fmla="*/ 1030253 w 2120484"/>
                  <a:gd name="connsiteY254" fmla="*/ 604781 h 1230887"/>
                  <a:gd name="connsiteX255" fmla="*/ 1008593 w 2120484"/>
                  <a:gd name="connsiteY255" fmla="*/ 592226 h 1230887"/>
                  <a:gd name="connsiteX256" fmla="*/ 997734 w 2120484"/>
                  <a:gd name="connsiteY256" fmla="*/ 585959 h 1230887"/>
                  <a:gd name="connsiteX257" fmla="*/ 1003449 w 2120484"/>
                  <a:gd name="connsiteY257" fmla="*/ 576044 h 1230887"/>
                  <a:gd name="connsiteX258" fmla="*/ 1014336 w 2120484"/>
                  <a:gd name="connsiteY258" fmla="*/ 582301 h 1230887"/>
                  <a:gd name="connsiteX259" fmla="*/ 1008593 w 2120484"/>
                  <a:gd name="connsiteY259" fmla="*/ 592226 h 1230887"/>
                  <a:gd name="connsiteX260" fmla="*/ 986876 w 2120484"/>
                  <a:gd name="connsiteY260" fmla="*/ 579711 h 1230887"/>
                  <a:gd name="connsiteX261" fmla="*/ 976036 w 2120484"/>
                  <a:gd name="connsiteY261" fmla="*/ 573443 h 1230887"/>
                  <a:gd name="connsiteX262" fmla="*/ 981761 w 2120484"/>
                  <a:gd name="connsiteY262" fmla="*/ 563509 h 1230887"/>
                  <a:gd name="connsiteX263" fmla="*/ 992629 w 2120484"/>
                  <a:gd name="connsiteY263" fmla="*/ 569766 h 1230887"/>
                  <a:gd name="connsiteX264" fmla="*/ 986876 w 2120484"/>
                  <a:gd name="connsiteY264" fmla="*/ 579711 h 1230887"/>
                  <a:gd name="connsiteX265" fmla="*/ 965207 w 2120484"/>
                  <a:gd name="connsiteY265" fmla="*/ 567195 h 1230887"/>
                  <a:gd name="connsiteX266" fmla="*/ 954396 w 2120484"/>
                  <a:gd name="connsiteY266" fmla="*/ 560937 h 1230887"/>
                  <a:gd name="connsiteX267" fmla="*/ 960101 w 2120484"/>
                  <a:gd name="connsiteY267" fmla="*/ 550974 h 1230887"/>
                  <a:gd name="connsiteX268" fmla="*/ 970940 w 2120484"/>
                  <a:gd name="connsiteY268" fmla="*/ 557232 h 1230887"/>
                  <a:gd name="connsiteX269" fmla="*/ 965207 w 2120484"/>
                  <a:gd name="connsiteY269" fmla="*/ 567195 h 1230887"/>
                  <a:gd name="connsiteX270" fmla="*/ 943528 w 2120484"/>
                  <a:gd name="connsiteY270" fmla="*/ 554660 h 1230887"/>
                  <a:gd name="connsiteX271" fmla="*/ 932669 w 2120484"/>
                  <a:gd name="connsiteY271" fmla="*/ 548450 h 1230887"/>
                  <a:gd name="connsiteX272" fmla="*/ 938413 w 2120484"/>
                  <a:gd name="connsiteY272" fmla="*/ 538439 h 1230887"/>
                  <a:gd name="connsiteX273" fmla="*/ 949252 w 2120484"/>
                  <a:gd name="connsiteY273" fmla="*/ 544725 h 1230887"/>
                  <a:gd name="connsiteX274" fmla="*/ 943528 w 2120484"/>
                  <a:gd name="connsiteY274" fmla="*/ 554660 h 1230887"/>
                  <a:gd name="connsiteX275" fmla="*/ 921820 w 2120484"/>
                  <a:gd name="connsiteY275" fmla="*/ 542154 h 1230887"/>
                  <a:gd name="connsiteX276" fmla="*/ 910971 w 2120484"/>
                  <a:gd name="connsiteY276" fmla="*/ 535877 h 1230887"/>
                  <a:gd name="connsiteX277" fmla="*/ 916715 w 2120484"/>
                  <a:gd name="connsiteY277" fmla="*/ 525961 h 1230887"/>
                  <a:gd name="connsiteX278" fmla="*/ 927573 w 2120484"/>
                  <a:gd name="connsiteY278" fmla="*/ 532209 h 1230887"/>
                  <a:gd name="connsiteX279" fmla="*/ 921820 w 2120484"/>
                  <a:gd name="connsiteY279" fmla="*/ 542154 h 1230887"/>
                  <a:gd name="connsiteX280" fmla="*/ 900151 w 2120484"/>
                  <a:gd name="connsiteY280" fmla="*/ 529647 h 1230887"/>
                  <a:gd name="connsiteX281" fmla="*/ 889292 w 2120484"/>
                  <a:gd name="connsiteY281" fmla="*/ 523380 h 1230887"/>
                  <a:gd name="connsiteX282" fmla="*/ 895045 w 2120484"/>
                  <a:gd name="connsiteY282" fmla="*/ 513417 h 1230887"/>
                  <a:gd name="connsiteX283" fmla="*/ 905866 w 2120484"/>
                  <a:gd name="connsiteY283" fmla="*/ 519675 h 1230887"/>
                  <a:gd name="connsiteX284" fmla="*/ 900151 w 2120484"/>
                  <a:gd name="connsiteY284" fmla="*/ 529647 h 1230887"/>
                  <a:gd name="connsiteX285" fmla="*/ 878434 w 2120484"/>
                  <a:gd name="connsiteY285" fmla="*/ 517103 h 1230887"/>
                  <a:gd name="connsiteX286" fmla="*/ 867566 w 2120484"/>
                  <a:gd name="connsiteY286" fmla="*/ 510864 h 1230887"/>
                  <a:gd name="connsiteX287" fmla="*/ 873319 w 2120484"/>
                  <a:gd name="connsiteY287" fmla="*/ 500891 h 1230887"/>
                  <a:gd name="connsiteX288" fmla="*/ 884187 w 2120484"/>
                  <a:gd name="connsiteY288" fmla="*/ 507140 h 1230887"/>
                  <a:gd name="connsiteX289" fmla="*/ 878434 w 2120484"/>
                  <a:gd name="connsiteY289" fmla="*/ 517103 h 1230887"/>
                  <a:gd name="connsiteX290" fmla="*/ 856755 w 2120484"/>
                  <a:gd name="connsiteY290" fmla="*/ 504587 h 1230887"/>
                  <a:gd name="connsiteX291" fmla="*/ 845915 w 2120484"/>
                  <a:gd name="connsiteY291" fmla="*/ 498310 h 1230887"/>
                  <a:gd name="connsiteX292" fmla="*/ 851650 w 2120484"/>
                  <a:gd name="connsiteY292" fmla="*/ 488375 h 1230887"/>
                  <a:gd name="connsiteX293" fmla="*/ 862517 w 2120484"/>
                  <a:gd name="connsiteY293" fmla="*/ 494605 h 1230887"/>
                  <a:gd name="connsiteX294" fmla="*/ 856755 w 2120484"/>
                  <a:gd name="connsiteY294" fmla="*/ 504587 h 1230887"/>
                  <a:gd name="connsiteX295" fmla="*/ 835076 w 2120484"/>
                  <a:gd name="connsiteY295" fmla="*/ 492090 h 1230887"/>
                  <a:gd name="connsiteX296" fmla="*/ 824236 w 2120484"/>
                  <a:gd name="connsiteY296" fmla="*/ 485804 h 1230887"/>
                  <a:gd name="connsiteX297" fmla="*/ 829951 w 2120484"/>
                  <a:gd name="connsiteY297" fmla="*/ 475831 h 1230887"/>
                  <a:gd name="connsiteX298" fmla="*/ 840800 w 2120484"/>
                  <a:gd name="connsiteY298" fmla="*/ 482079 h 1230887"/>
                  <a:gd name="connsiteX299" fmla="*/ 835076 w 2120484"/>
                  <a:gd name="connsiteY299" fmla="*/ 492090 h 1230887"/>
                  <a:gd name="connsiteX300" fmla="*/ 813368 w 2120484"/>
                  <a:gd name="connsiteY300" fmla="*/ 479527 h 1230887"/>
                  <a:gd name="connsiteX301" fmla="*/ 802519 w 2120484"/>
                  <a:gd name="connsiteY301" fmla="*/ 473278 h 1230887"/>
                  <a:gd name="connsiteX302" fmla="*/ 808272 w 2120484"/>
                  <a:gd name="connsiteY302" fmla="*/ 463315 h 1230887"/>
                  <a:gd name="connsiteX303" fmla="*/ 819131 w 2120484"/>
                  <a:gd name="connsiteY303" fmla="*/ 469602 h 1230887"/>
                  <a:gd name="connsiteX304" fmla="*/ 813368 w 2120484"/>
                  <a:gd name="connsiteY304" fmla="*/ 479527 h 1230887"/>
                  <a:gd name="connsiteX305" fmla="*/ 791670 w 2120484"/>
                  <a:gd name="connsiteY305" fmla="*/ 467011 h 1230887"/>
                  <a:gd name="connsiteX306" fmla="*/ 780840 w 2120484"/>
                  <a:gd name="connsiteY306" fmla="*/ 460772 h 1230887"/>
                  <a:gd name="connsiteX307" fmla="*/ 786565 w 2120484"/>
                  <a:gd name="connsiteY307" fmla="*/ 450799 h 1230887"/>
                  <a:gd name="connsiteX308" fmla="*/ 797423 w 2120484"/>
                  <a:gd name="connsiteY308" fmla="*/ 457057 h 1230887"/>
                  <a:gd name="connsiteX309" fmla="*/ 791670 w 2120484"/>
                  <a:gd name="connsiteY309" fmla="*/ 467011 h 1230887"/>
                  <a:gd name="connsiteX310" fmla="*/ 769991 w 2120484"/>
                  <a:gd name="connsiteY310" fmla="*/ 454505 h 1230887"/>
                  <a:gd name="connsiteX311" fmla="*/ 759133 w 2120484"/>
                  <a:gd name="connsiteY311" fmla="*/ 448237 h 1230887"/>
                  <a:gd name="connsiteX312" fmla="*/ 764877 w 2120484"/>
                  <a:gd name="connsiteY312" fmla="*/ 438264 h 1230887"/>
                  <a:gd name="connsiteX313" fmla="*/ 775735 w 2120484"/>
                  <a:gd name="connsiteY313" fmla="*/ 444541 h 1230887"/>
                  <a:gd name="connsiteX314" fmla="*/ 769991 w 2120484"/>
                  <a:gd name="connsiteY314" fmla="*/ 454505 h 1230887"/>
                  <a:gd name="connsiteX315" fmla="*/ 748313 w 2120484"/>
                  <a:gd name="connsiteY315" fmla="*/ 441979 h 1230887"/>
                  <a:gd name="connsiteX316" fmla="*/ 737454 w 2120484"/>
                  <a:gd name="connsiteY316" fmla="*/ 435731 h 1230887"/>
                  <a:gd name="connsiteX317" fmla="*/ 743207 w 2120484"/>
                  <a:gd name="connsiteY317" fmla="*/ 425730 h 1230887"/>
                  <a:gd name="connsiteX318" fmla="*/ 754047 w 2120484"/>
                  <a:gd name="connsiteY318" fmla="*/ 432006 h 1230887"/>
                  <a:gd name="connsiteX319" fmla="*/ 748313 w 2120484"/>
                  <a:gd name="connsiteY319" fmla="*/ 441979 h 1230887"/>
                  <a:gd name="connsiteX320" fmla="*/ 726634 w 2120484"/>
                  <a:gd name="connsiteY320" fmla="*/ 429435 h 1230887"/>
                  <a:gd name="connsiteX321" fmla="*/ 715785 w 2120484"/>
                  <a:gd name="connsiteY321" fmla="*/ 423186 h 1230887"/>
                  <a:gd name="connsiteX322" fmla="*/ 721509 w 2120484"/>
                  <a:gd name="connsiteY322" fmla="*/ 413223 h 1230887"/>
                  <a:gd name="connsiteX323" fmla="*/ 732349 w 2120484"/>
                  <a:gd name="connsiteY323" fmla="*/ 419481 h 1230887"/>
                  <a:gd name="connsiteX324" fmla="*/ 726634 w 2120484"/>
                  <a:gd name="connsiteY324" fmla="*/ 429435 h 1230887"/>
                  <a:gd name="connsiteX325" fmla="*/ 704917 w 2120484"/>
                  <a:gd name="connsiteY325" fmla="*/ 416938 h 1230887"/>
                  <a:gd name="connsiteX326" fmla="*/ 694077 w 2120484"/>
                  <a:gd name="connsiteY326" fmla="*/ 410642 h 1230887"/>
                  <a:gd name="connsiteX327" fmla="*/ 699821 w 2120484"/>
                  <a:gd name="connsiteY327" fmla="*/ 400736 h 1230887"/>
                  <a:gd name="connsiteX328" fmla="*/ 710670 w 2120484"/>
                  <a:gd name="connsiteY328" fmla="*/ 406956 h 1230887"/>
                  <a:gd name="connsiteX329" fmla="*/ 704917 w 2120484"/>
                  <a:gd name="connsiteY329" fmla="*/ 416938 h 1230887"/>
                  <a:gd name="connsiteX330" fmla="*/ 683266 w 2120484"/>
                  <a:gd name="connsiteY330" fmla="*/ 404413 h 1230887"/>
                  <a:gd name="connsiteX331" fmla="*/ 672370 w 2120484"/>
                  <a:gd name="connsiteY331" fmla="*/ 398154 h 1230887"/>
                  <a:gd name="connsiteX332" fmla="*/ 678104 w 2120484"/>
                  <a:gd name="connsiteY332" fmla="*/ 388191 h 1230887"/>
                  <a:gd name="connsiteX333" fmla="*/ 688982 w 2120484"/>
                  <a:gd name="connsiteY333" fmla="*/ 394440 h 1230887"/>
                  <a:gd name="connsiteX334" fmla="*/ 683266 w 2120484"/>
                  <a:gd name="connsiteY334" fmla="*/ 404413 h 1230887"/>
                  <a:gd name="connsiteX335" fmla="*/ 661511 w 2120484"/>
                  <a:gd name="connsiteY335" fmla="*/ 391859 h 1230887"/>
                  <a:gd name="connsiteX336" fmla="*/ 650691 w 2120484"/>
                  <a:gd name="connsiteY336" fmla="*/ 385610 h 1230887"/>
                  <a:gd name="connsiteX337" fmla="*/ 656463 w 2120484"/>
                  <a:gd name="connsiteY337" fmla="*/ 375666 h 1230887"/>
                  <a:gd name="connsiteX338" fmla="*/ 667283 w 2120484"/>
                  <a:gd name="connsiteY338" fmla="*/ 381943 h 1230887"/>
                  <a:gd name="connsiteX339" fmla="*/ 661511 w 2120484"/>
                  <a:gd name="connsiteY339" fmla="*/ 391859 h 1230887"/>
                  <a:gd name="connsiteX340" fmla="*/ 639861 w 2120484"/>
                  <a:gd name="connsiteY340" fmla="*/ 379381 h 1230887"/>
                  <a:gd name="connsiteX341" fmla="*/ 629003 w 2120484"/>
                  <a:gd name="connsiteY341" fmla="*/ 373113 h 1230887"/>
                  <a:gd name="connsiteX342" fmla="*/ 634755 w 2120484"/>
                  <a:gd name="connsiteY342" fmla="*/ 363169 h 1230887"/>
                  <a:gd name="connsiteX343" fmla="*/ 645595 w 2120484"/>
                  <a:gd name="connsiteY343" fmla="*/ 369389 h 1230887"/>
                  <a:gd name="connsiteX344" fmla="*/ 639861 w 2120484"/>
                  <a:gd name="connsiteY344" fmla="*/ 379381 h 1230887"/>
                  <a:gd name="connsiteX345" fmla="*/ 618144 w 2120484"/>
                  <a:gd name="connsiteY345" fmla="*/ 366856 h 1230887"/>
                  <a:gd name="connsiteX346" fmla="*/ 607333 w 2120484"/>
                  <a:gd name="connsiteY346" fmla="*/ 360559 h 1230887"/>
                  <a:gd name="connsiteX347" fmla="*/ 613058 w 2120484"/>
                  <a:gd name="connsiteY347" fmla="*/ 350644 h 1230887"/>
                  <a:gd name="connsiteX348" fmla="*/ 623907 w 2120484"/>
                  <a:gd name="connsiteY348" fmla="*/ 356873 h 1230887"/>
                  <a:gd name="connsiteX349" fmla="*/ 618144 w 2120484"/>
                  <a:gd name="connsiteY349" fmla="*/ 366856 h 1230887"/>
                  <a:gd name="connsiteX350" fmla="*/ 596475 w 2120484"/>
                  <a:gd name="connsiteY350" fmla="*/ 354292 h 1230887"/>
                  <a:gd name="connsiteX351" fmla="*/ 585635 w 2120484"/>
                  <a:gd name="connsiteY351" fmla="*/ 348034 h 1230887"/>
                  <a:gd name="connsiteX352" fmla="*/ 591379 w 2120484"/>
                  <a:gd name="connsiteY352" fmla="*/ 338090 h 1230887"/>
                  <a:gd name="connsiteX353" fmla="*/ 602209 w 2120484"/>
                  <a:gd name="connsiteY353" fmla="*/ 344376 h 1230887"/>
                  <a:gd name="connsiteX354" fmla="*/ 596475 w 2120484"/>
                  <a:gd name="connsiteY354" fmla="*/ 354292 h 1230887"/>
                  <a:gd name="connsiteX355" fmla="*/ 574767 w 2120484"/>
                  <a:gd name="connsiteY355" fmla="*/ 341795 h 1230887"/>
                  <a:gd name="connsiteX356" fmla="*/ 563947 w 2120484"/>
                  <a:gd name="connsiteY356" fmla="*/ 335518 h 1230887"/>
                  <a:gd name="connsiteX357" fmla="*/ 569652 w 2120484"/>
                  <a:gd name="connsiteY357" fmla="*/ 325574 h 1230887"/>
                  <a:gd name="connsiteX358" fmla="*/ 580520 w 2120484"/>
                  <a:gd name="connsiteY358" fmla="*/ 331842 h 1230887"/>
                  <a:gd name="connsiteX359" fmla="*/ 574767 w 2120484"/>
                  <a:gd name="connsiteY359" fmla="*/ 341795 h 1230887"/>
                  <a:gd name="connsiteX360" fmla="*/ 553117 w 2120484"/>
                  <a:gd name="connsiteY360" fmla="*/ 329270 h 1230887"/>
                  <a:gd name="connsiteX361" fmla="*/ 542277 w 2120484"/>
                  <a:gd name="connsiteY361" fmla="*/ 322993 h 1230887"/>
                  <a:gd name="connsiteX362" fmla="*/ 547973 w 2120484"/>
                  <a:gd name="connsiteY362" fmla="*/ 313068 h 1230887"/>
                  <a:gd name="connsiteX363" fmla="*/ 558851 w 2120484"/>
                  <a:gd name="connsiteY363" fmla="*/ 319307 h 1230887"/>
                  <a:gd name="connsiteX364" fmla="*/ 553117 w 2120484"/>
                  <a:gd name="connsiteY364" fmla="*/ 329270 h 1230887"/>
                  <a:gd name="connsiteX365" fmla="*/ 531428 w 2120484"/>
                  <a:gd name="connsiteY365" fmla="*/ 316735 h 1230887"/>
                  <a:gd name="connsiteX366" fmla="*/ 520579 w 2120484"/>
                  <a:gd name="connsiteY366" fmla="*/ 310467 h 1230887"/>
                  <a:gd name="connsiteX367" fmla="*/ 526314 w 2120484"/>
                  <a:gd name="connsiteY367" fmla="*/ 300533 h 1230887"/>
                  <a:gd name="connsiteX368" fmla="*/ 537162 w 2120484"/>
                  <a:gd name="connsiteY368" fmla="*/ 306800 h 1230887"/>
                  <a:gd name="connsiteX369" fmla="*/ 531428 w 2120484"/>
                  <a:gd name="connsiteY369" fmla="*/ 316735 h 1230887"/>
                  <a:gd name="connsiteX370" fmla="*/ 509702 w 2120484"/>
                  <a:gd name="connsiteY370" fmla="*/ 304229 h 1230887"/>
                  <a:gd name="connsiteX371" fmla="*/ 498853 w 2120484"/>
                  <a:gd name="connsiteY371" fmla="*/ 297942 h 1230887"/>
                  <a:gd name="connsiteX372" fmla="*/ 504597 w 2120484"/>
                  <a:gd name="connsiteY372" fmla="*/ 288017 h 1230887"/>
                  <a:gd name="connsiteX373" fmla="*/ 515445 w 2120484"/>
                  <a:gd name="connsiteY373" fmla="*/ 294284 h 1230887"/>
                  <a:gd name="connsiteX374" fmla="*/ 509702 w 2120484"/>
                  <a:gd name="connsiteY374" fmla="*/ 304229 h 1230887"/>
                  <a:gd name="connsiteX375" fmla="*/ 488023 w 2120484"/>
                  <a:gd name="connsiteY375" fmla="*/ 291703 h 1230887"/>
                  <a:gd name="connsiteX376" fmla="*/ 477183 w 2120484"/>
                  <a:gd name="connsiteY376" fmla="*/ 285445 h 1230887"/>
                  <a:gd name="connsiteX377" fmla="*/ 482898 w 2120484"/>
                  <a:gd name="connsiteY377" fmla="*/ 275482 h 1230887"/>
                  <a:gd name="connsiteX378" fmla="*/ 493786 w 2120484"/>
                  <a:gd name="connsiteY378" fmla="*/ 281712 h 1230887"/>
                  <a:gd name="connsiteX379" fmla="*/ 488023 w 2120484"/>
                  <a:gd name="connsiteY379" fmla="*/ 291703 h 1230887"/>
                  <a:gd name="connsiteX380" fmla="*/ 466315 w 2120484"/>
                  <a:gd name="connsiteY380" fmla="*/ 279187 h 1230887"/>
                  <a:gd name="connsiteX381" fmla="*/ 455476 w 2120484"/>
                  <a:gd name="connsiteY381" fmla="*/ 272910 h 1230887"/>
                  <a:gd name="connsiteX382" fmla="*/ 461220 w 2120484"/>
                  <a:gd name="connsiteY382" fmla="*/ 262957 h 1230887"/>
                  <a:gd name="connsiteX383" fmla="*/ 472088 w 2120484"/>
                  <a:gd name="connsiteY383" fmla="*/ 269224 h 1230887"/>
                  <a:gd name="connsiteX384" fmla="*/ 466315 w 2120484"/>
                  <a:gd name="connsiteY384" fmla="*/ 279187 h 1230887"/>
                  <a:gd name="connsiteX385" fmla="*/ 444656 w 2120484"/>
                  <a:gd name="connsiteY385" fmla="*/ 266643 h 1230887"/>
                  <a:gd name="connsiteX386" fmla="*/ 433816 w 2120484"/>
                  <a:gd name="connsiteY386" fmla="*/ 260385 h 1230887"/>
                  <a:gd name="connsiteX387" fmla="*/ 439541 w 2120484"/>
                  <a:gd name="connsiteY387" fmla="*/ 250450 h 1230887"/>
                  <a:gd name="connsiteX388" fmla="*/ 450409 w 2120484"/>
                  <a:gd name="connsiteY388" fmla="*/ 256680 h 1230887"/>
                  <a:gd name="connsiteX389" fmla="*/ 444656 w 2120484"/>
                  <a:gd name="connsiteY389" fmla="*/ 266643 h 1230887"/>
                  <a:gd name="connsiteX390" fmla="*/ 422977 w 2120484"/>
                  <a:gd name="connsiteY390" fmla="*/ 254146 h 1230887"/>
                  <a:gd name="connsiteX391" fmla="*/ 412118 w 2120484"/>
                  <a:gd name="connsiteY391" fmla="*/ 247860 h 1230887"/>
                  <a:gd name="connsiteX392" fmla="*/ 417862 w 2120484"/>
                  <a:gd name="connsiteY392" fmla="*/ 237925 h 1230887"/>
                  <a:gd name="connsiteX393" fmla="*/ 428701 w 2120484"/>
                  <a:gd name="connsiteY393" fmla="*/ 244173 h 1230887"/>
                  <a:gd name="connsiteX394" fmla="*/ 422977 w 2120484"/>
                  <a:gd name="connsiteY394" fmla="*/ 254146 h 1230887"/>
                  <a:gd name="connsiteX395" fmla="*/ 401260 w 2120484"/>
                  <a:gd name="connsiteY395" fmla="*/ 241573 h 1230887"/>
                  <a:gd name="connsiteX396" fmla="*/ 390411 w 2120484"/>
                  <a:gd name="connsiteY396" fmla="*/ 235382 h 1230887"/>
                  <a:gd name="connsiteX397" fmla="*/ 396164 w 2120484"/>
                  <a:gd name="connsiteY397" fmla="*/ 225390 h 1230887"/>
                  <a:gd name="connsiteX398" fmla="*/ 407013 w 2120484"/>
                  <a:gd name="connsiteY398" fmla="*/ 231667 h 1230887"/>
                  <a:gd name="connsiteX399" fmla="*/ 401260 w 2120484"/>
                  <a:gd name="connsiteY399" fmla="*/ 241573 h 1230887"/>
                  <a:gd name="connsiteX400" fmla="*/ 379571 w 2120484"/>
                  <a:gd name="connsiteY400" fmla="*/ 229086 h 1230887"/>
                  <a:gd name="connsiteX401" fmla="*/ 368732 w 2120484"/>
                  <a:gd name="connsiteY401" fmla="*/ 222847 h 1230887"/>
                  <a:gd name="connsiteX402" fmla="*/ 374475 w 2120484"/>
                  <a:gd name="connsiteY402" fmla="*/ 212865 h 1230887"/>
                  <a:gd name="connsiteX403" fmla="*/ 385296 w 2120484"/>
                  <a:gd name="connsiteY403" fmla="*/ 219123 h 1230887"/>
                  <a:gd name="connsiteX404" fmla="*/ 379571 w 2120484"/>
                  <a:gd name="connsiteY404" fmla="*/ 229086 h 1230887"/>
                  <a:gd name="connsiteX405" fmla="*/ 357854 w 2120484"/>
                  <a:gd name="connsiteY405" fmla="*/ 216589 h 1230887"/>
                  <a:gd name="connsiteX406" fmla="*/ 347024 w 2120484"/>
                  <a:gd name="connsiteY406" fmla="*/ 210303 h 1230887"/>
                  <a:gd name="connsiteX407" fmla="*/ 352825 w 2120484"/>
                  <a:gd name="connsiteY407" fmla="*/ 200340 h 1230887"/>
                  <a:gd name="connsiteX408" fmla="*/ 363646 w 2120484"/>
                  <a:gd name="connsiteY408" fmla="*/ 206597 h 1230887"/>
                  <a:gd name="connsiteX409" fmla="*/ 357854 w 2120484"/>
                  <a:gd name="connsiteY409" fmla="*/ 216589 h 1230887"/>
                  <a:gd name="connsiteX410" fmla="*/ 336204 w 2120484"/>
                  <a:gd name="connsiteY410" fmla="*/ 204045 h 1230887"/>
                  <a:gd name="connsiteX411" fmla="*/ 325336 w 2120484"/>
                  <a:gd name="connsiteY411" fmla="*/ 197796 h 1230887"/>
                  <a:gd name="connsiteX412" fmla="*/ 331099 w 2120484"/>
                  <a:gd name="connsiteY412" fmla="*/ 187814 h 1230887"/>
                  <a:gd name="connsiteX413" fmla="*/ 341938 w 2120484"/>
                  <a:gd name="connsiteY413" fmla="*/ 194101 h 1230887"/>
                  <a:gd name="connsiteX414" fmla="*/ 336204 w 2120484"/>
                  <a:gd name="connsiteY414" fmla="*/ 204045 h 1230887"/>
                  <a:gd name="connsiteX415" fmla="*/ 314515 w 2120484"/>
                  <a:gd name="connsiteY415" fmla="*/ 191510 h 1230887"/>
                  <a:gd name="connsiteX416" fmla="*/ 303676 w 2120484"/>
                  <a:gd name="connsiteY416" fmla="*/ 185280 h 1230887"/>
                  <a:gd name="connsiteX417" fmla="*/ 309391 w 2120484"/>
                  <a:gd name="connsiteY417" fmla="*/ 175298 h 1230887"/>
                  <a:gd name="connsiteX418" fmla="*/ 320240 w 2120484"/>
                  <a:gd name="connsiteY418" fmla="*/ 181575 h 1230887"/>
                  <a:gd name="connsiteX419" fmla="*/ 314515 w 2120484"/>
                  <a:gd name="connsiteY419" fmla="*/ 191510 h 1230887"/>
                  <a:gd name="connsiteX420" fmla="*/ 292818 w 2120484"/>
                  <a:gd name="connsiteY420" fmla="*/ 178994 h 1230887"/>
                  <a:gd name="connsiteX421" fmla="*/ 281950 w 2120484"/>
                  <a:gd name="connsiteY421" fmla="*/ 172736 h 1230887"/>
                  <a:gd name="connsiteX422" fmla="*/ 287703 w 2120484"/>
                  <a:gd name="connsiteY422" fmla="*/ 162773 h 1230887"/>
                  <a:gd name="connsiteX423" fmla="*/ 298571 w 2120484"/>
                  <a:gd name="connsiteY423" fmla="*/ 169012 h 1230887"/>
                  <a:gd name="connsiteX424" fmla="*/ 292818 w 2120484"/>
                  <a:gd name="connsiteY424" fmla="*/ 178994 h 1230887"/>
                  <a:gd name="connsiteX425" fmla="*/ 271110 w 2120484"/>
                  <a:gd name="connsiteY425" fmla="*/ 166488 h 1230887"/>
                  <a:gd name="connsiteX426" fmla="*/ 260290 w 2120484"/>
                  <a:gd name="connsiteY426" fmla="*/ 160220 h 1230887"/>
                  <a:gd name="connsiteX427" fmla="*/ 266014 w 2120484"/>
                  <a:gd name="connsiteY427" fmla="*/ 150238 h 1230887"/>
                  <a:gd name="connsiteX428" fmla="*/ 276854 w 2120484"/>
                  <a:gd name="connsiteY428" fmla="*/ 156534 h 1230887"/>
                  <a:gd name="connsiteX429" fmla="*/ 271110 w 2120484"/>
                  <a:gd name="connsiteY429" fmla="*/ 166488 h 1230887"/>
                  <a:gd name="connsiteX430" fmla="*/ 249469 w 2120484"/>
                  <a:gd name="connsiteY430" fmla="*/ 153943 h 1230887"/>
                  <a:gd name="connsiteX431" fmla="*/ 238611 w 2120484"/>
                  <a:gd name="connsiteY431" fmla="*/ 147695 h 1230887"/>
                  <a:gd name="connsiteX432" fmla="*/ 244364 w 2120484"/>
                  <a:gd name="connsiteY432" fmla="*/ 137760 h 1230887"/>
                  <a:gd name="connsiteX433" fmla="*/ 255175 w 2120484"/>
                  <a:gd name="connsiteY433" fmla="*/ 143999 h 1230887"/>
                  <a:gd name="connsiteX434" fmla="*/ 249469 w 2120484"/>
                  <a:gd name="connsiteY434" fmla="*/ 153943 h 1230887"/>
                  <a:gd name="connsiteX435" fmla="*/ 227762 w 2120484"/>
                  <a:gd name="connsiteY435" fmla="*/ 141418 h 1230887"/>
                  <a:gd name="connsiteX436" fmla="*/ 216903 w 2120484"/>
                  <a:gd name="connsiteY436" fmla="*/ 135160 h 1230887"/>
                  <a:gd name="connsiteX437" fmla="*/ 222656 w 2120484"/>
                  <a:gd name="connsiteY437" fmla="*/ 125216 h 1230887"/>
                  <a:gd name="connsiteX438" fmla="*/ 233506 w 2120484"/>
                  <a:gd name="connsiteY438" fmla="*/ 131464 h 1230887"/>
                  <a:gd name="connsiteX439" fmla="*/ 227762 w 2120484"/>
                  <a:gd name="connsiteY439" fmla="*/ 141418 h 1230887"/>
                  <a:gd name="connsiteX440" fmla="*/ 206073 w 2120484"/>
                  <a:gd name="connsiteY440" fmla="*/ 128911 h 1230887"/>
                  <a:gd name="connsiteX441" fmla="*/ 195215 w 2120484"/>
                  <a:gd name="connsiteY441" fmla="*/ 122663 h 1230887"/>
                  <a:gd name="connsiteX442" fmla="*/ 200939 w 2120484"/>
                  <a:gd name="connsiteY442" fmla="*/ 112681 h 1230887"/>
                  <a:gd name="connsiteX443" fmla="*/ 211798 w 2120484"/>
                  <a:gd name="connsiteY443" fmla="*/ 118948 h 1230887"/>
                  <a:gd name="connsiteX444" fmla="*/ 206073 w 2120484"/>
                  <a:gd name="connsiteY444" fmla="*/ 128911 h 1230887"/>
                  <a:gd name="connsiteX445" fmla="*/ 184375 w 2120484"/>
                  <a:gd name="connsiteY445" fmla="*/ 116377 h 1230887"/>
                  <a:gd name="connsiteX446" fmla="*/ 173517 w 2120484"/>
                  <a:gd name="connsiteY446" fmla="*/ 110138 h 1230887"/>
                  <a:gd name="connsiteX447" fmla="*/ 179261 w 2120484"/>
                  <a:gd name="connsiteY447" fmla="*/ 100165 h 1230887"/>
                  <a:gd name="connsiteX448" fmla="*/ 190119 w 2120484"/>
                  <a:gd name="connsiteY448" fmla="*/ 106461 h 1230887"/>
                  <a:gd name="connsiteX449" fmla="*/ 184375 w 2120484"/>
                  <a:gd name="connsiteY449" fmla="*/ 116377 h 1230887"/>
                  <a:gd name="connsiteX450" fmla="*/ 162696 w 2120484"/>
                  <a:gd name="connsiteY450" fmla="*/ 103880 h 1230887"/>
                  <a:gd name="connsiteX451" fmla="*/ 151838 w 2120484"/>
                  <a:gd name="connsiteY451" fmla="*/ 97574 h 1230887"/>
                  <a:gd name="connsiteX452" fmla="*/ 157553 w 2120484"/>
                  <a:gd name="connsiteY452" fmla="*/ 87649 h 1230887"/>
                  <a:gd name="connsiteX453" fmla="*/ 168402 w 2120484"/>
                  <a:gd name="connsiteY453" fmla="*/ 93897 h 1230887"/>
                  <a:gd name="connsiteX454" fmla="*/ 162696 w 2120484"/>
                  <a:gd name="connsiteY454" fmla="*/ 103880 h 1230887"/>
                  <a:gd name="connsiteX455" fmla="*/ 141008 w 2120484"/>
                  <a:gd name="connsiteY455" fmla="*/ 91364 h 1230887"/>
                  <a:gd name="connsiteX456" fmla="*/ 130150 w 2120484"/>
                  <a:gd name="connsiteY456" fmla="*/ 85068 h 1230887"/>
                  <a:gd name="connsiteX457" fmla="*/ 135903 w 2120484"/>
                  <a:gd name="connsiteY457" fmla="*/ 75124 h 1230887"/>
                  <a:gd name="connsiteX458" fmla="*/ 146733 w 2120484"/>
                  <a:gd name="connsiteY458" fmla="*/ 81391 h 1230887"/>
                  <a:gd name="connsiteX459" fmla="*/ 141008 w 2120484"/>
                  <a:gd name="connsiteY459" fmla="*/ 91364 h 1230887"/>
                  <a:gd name="connsiteX460" fmla="*/ 119320 w 2120484"/>
                  <a:gd name="connsiteY460" fmla="*/ 78800 h 1230887"/>
                  <a:gd name="connsiteX461" fmla="*/ 108452 w 2120484"/>
                  <a:gd name="connsiteY461" fmla="*/ 72552 h 1230887"/>
                  <a:gd name="connsiteX462" fmla="*/ 114205 w 2120484"/>
                  <a:gd name="connsiteY462" fmla="*/ 62589 h 1230887"/>
                  <a:gd name="connsiteX463" fmla="*/ 125044 w 2120484"/>
                  <a:gd name="connsiteY463" fmla="*/ 68875 h 1230887"/>
                  <a:gd name="connsiteX464" fmla="*/ 119320 w 2120484"/>
                  <a:gd name="connsiteY464" fmla="*/ 78800 h 1230887"/>
                  <a:gd name="connsiteX465" fmla="*/ 97612 w 2120484"/>
                  <a:gd name="connsiteY465" fmla="*/ 66285 h 1230887"/>
                  <a:gd name="connsiteX466" fmla="*/ 86782 w 2120484"/>
                  <a:gd name="connsiteY466" fmla="*/ 60046 h 1230887"/>
                  <a:gd name="connsiteX467" fmla="*/ 92535 w 2120484"/>
                  <a:gd name="connsiteY467" fmla="*/ 50092 h 1230887"/>
                  <a:gd name="connsiteX468" fmla="*/ 103346 w 2120484"/>
                  <a:gd name="connsiteY468" fmla="*/ 56321 h 1230887"/>
                  <a:gd name="connsiteX469" fmla="*/ 97612 w 2120484"/>
                  <a:gd name="connsiteY469" fmla="*/ 66285 h 1230887"/>
                  <a:gd name="connsiteX470" fmla="*/ 75933 w 2120484"/>
                  <a:gd name="connsiteY470" fmla="*/ 53778 h 1230887"/>
                  <a:gd name="connsiteX471" fmla="*/ 65065 w 2120484"/>
                  <a:gd name="connsiteY471" fmla="*/ 47501 h 1230887"/>
                  <a:gd name="connsiteX472" fmla="*/ 70818 w 2120484"/>
                  <a:gd name="connsiteY472" fmla="*/ 37529 h 1230887"/>
                  <a:gd name="connsiteX473" fmla="*/ 81686 w 2120484"/>
                  <a:gd name="connsiteY473" fmla="*/ 43815 h 1230887"/>
                  <a:gd name="connsiteX474" fmla="*/ 75933 w 2120484"/>
                  <a:gd name="connsiteY474" fmla="*/ 53778 h 1230887"/>
                  <a:gd name="connsiteX475" fmla="*/ 54226 w 2120484"/>
                  <a:gd name="connsiteY475" fmla="*/ 41224 h 1230887"/>
                  <a:gd name="connsiteX476" fmla="*/ 43386 w 2120484"/>
                  <a:gd name="connsiteY476" fmla="*/ 35033 h 1230887"/>
                  <a:gd name="connsiteX477" fmla="*/ 49139 w 2120484"/>
                  <a:gd name="connsiteY477" fmla="*/ 25051 h 1230887"/>
                  <a:gd name="connsiteX478" fmla="*/ 59969 w 2120484"/>
                  <a:gd name="connsiteY478" fmla="*/ 31299 h 1230887"/>
                  <a:gd name="connsiteX479" fmla="*/ 54226 w 2120484"/>
                  <a:gd name="connsiteY479" fmla="*/ 41224 h 1230887"/>
                  <a:gd name="connsiteX480" fmla="*/ 32585 w 2120484"/>
                  <a:gd name="connsiteY480" fmla="*/ 28747 h 1230887"/>
                  <a:gd name="connsiteX481" fmla="*/ 21707 w 2120484"/>
                  <a:gd name="connsiteY481" fmla="*/ 22450 h 1230887"/>
                  <a:gd name="connsiteX482" fmla="*/ 27432 w 2120484"/>
                  <a:gd name="connsiteY482" fmla="*/ 12535 h 1230887"/>
                  <a:gd name="connsiteX483" fmla="*/ 38300 w 2120484"/>
                  <a:gd name="connsiteY483" fmla="*/ 18764 h 1230887"/>
                  <a:gd name="connsiteX484" fmla="*/ 32585 w 2120484"/>
                  <a:gd name="connsiteY484" fmla="*/ 28747 h 1230887"/>
                  <a:gd name="connsiteX485" fmla="*/ 10868 w 2120484"/>
                  <a:gd name="connsiteY485" fmla="*/ 16221 h 1230887"/>
                  <a:gd name="connsiteX486" fmla="*/ 0 w 2120484"/>
                  <a:gd name="connsiteY486" fmla="*/ 9963 h 1230887"/>
                  <a:gd name="connsiteX487" fmla="*/ 5753 w 2120484"/>
                  <a:gd name="connsiteY487" fmla="*/ 0 h 1230887"/>
                  <a:gd name="connsiteX488" fmla="*/ 16612 w 2120484"/>
                  <a:gd name="connsiteY488" fmla="*/ 6248 h 1230887"/>
                  <a:gd name="connsiteX489" fmla="*/ 10868 w 2120484"/>
                  <a:gd name="connsiteY489" fmla="*/ 16221 h 123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84" h="1230887">
                    <a:moveTo>
                      <a:pt x="2114731" y="1230887"/>
                    </a:moveTo>
                    <a:lnTo>
                      <a:pt x="2103911" y="1224620"/>
                    </a:lnTo>
                    <a:lnTo>
                      <a:pt x="2109626" y="1214666"/>
                    </a:lnTo>
                    <a:lnTo>
                      <a:pt x="2120484" y="1220934"/>
                    </a:lnTo>
                    <a:lnTo>
                      <a:pt x="2114731" y="1230887"/>
                    </a:lnTo>
                    <a:close/>
                    <a:moveTo>
                      <a:pt x="2093024" y="1218362"/>
                    </a:moveTo>
                    <a:lnTo>
                      <a:pt x="2082174" y="1212095"/>
                    </a:lnTo>
                    <a:lnTo>
                      <a:pt x="2087937" y="1202151"/>
                    </a:lnTo>
                    <a:lnTo>
                      <a:pt x="2098796" y="1208418"/>
                    </a:lnTo>
                    <a:lnTo>
                      <a:pt x="2093024" y="1218362"/>
                    </a:lnTo>
                    <a:close/>
                    <a:moveTo>
                      <a:pt x="2071373" y="1205846"/>
                    </a:moveTo>
                    <a:lnTo>
                      <a:pt x="2060515" y="1199607"/>
                    </a:lnTo>
                    <a:lnTo>
                      <a:pt x="2066259" y="1189615"/>
                    </a:lnTo>
                    <a:lnTo>
                      <a:pt x="2077117" y="1195883"/>
                    </a:lnTo>
                    <a:lnTo>
                      <a:pt x="2071373" y="1205846"/>
                    </a:lnTo>
                    <a:close/>
                    <a:moveTo>
                      <a:pt x="2049694" y="1193302"/>
                    </a:moveTo>
                    <a:lnTo>
                      <a:pt x="2038846" y="1187072"/>
                    </a:lnTo>
                    <a:lnTo>
                      <a:pt x="2044560" y="1177090"/>
                    </a:lnTo>
                    <a:lnTo>
                      <a:pt x="2055419" y="1183348"/>
                    </a:lnTo>
                    <a:lnTo>
                      <a:pt x="2049694" y="1193302"/>
                    </a:lnTo>
                    <a:close/>
                    <a:moveTo>
                      <a:pt x="2027996" y="1180824"/>
                    </a:moveTo>
                    <a:lnTo>
                      <a:pt x="2017138" y="1174566"/>
                    </a:lnTo>
                    <a:lnTo>
                      <a:pt x="2022891" y="1164584"/>
                    </a:lnTo>
                    <a:lnTo>
                      <a:pt x="2033740" y="1170832"/>
                    </a:lnTo>
                    <a:lnTo>
                      <a:pt x="2027996" y="1180824"/>
                    </a:lnTo>
                    <a:close/>
                    <a:moveTo>
                      <a:pt x="2006280" y="1168279"/>
                    </a:moveTo>
                    <a:lnTo>
                      <a:pt x="1995421" y="1162031"/>
                    </a:lnTo>
                    <a:lnTo>
                      <a:pt x="2001174" y="1152049"/>
                    </a:lnTo>
                    <a:lnTo>
                      <a:pt x="2012023" y="1158297"/>
                    </a:lnTo>
                    <a:lnTo>
                      <a:pt x="2006280" y="1168279"/>
                    </a:lnTo>
                    <a:close/>
                    <a:moveTo>
                      <a:pt x="1984582" y="1155754"/>
                    </a:moveTo>
                    <a:lnTo>
                      <a:pt x="1973714" y="1149487"/>
                    </a:lnTo>
                    <a:lnTo>
                      <a:pt x="1979485" y="1139552"/>
                    </a:lnTo>
                    <a:lnTo>
                      <a:pt x="1990363" y="1145810"/>
                    </a:lnTo>
                    <a:lnTo>
                      <a:pt x="1984582" y="1155754"/>
                    </a:lnTo>
                    <a:close/>
                    <a:moveTo>
                      <a:pt x="1962950" y="1143257"/>
                    </a:moveTo>
                    <a:lnTo>
                      <a:pt x="1952072" y="1136971"/>
                    </a:lnTo>
                    <a:lnTo>
                      <a:pt x="1957816" y="1127017"/>
                    </a:lnTo>
                    <a:lnTo>
                      <a:pt x="1968703" y="1133275"/>
                    </a:lnTo>
                    <a:lnTo>
                      <a:pt x="1962950" y="1143257"/>
                    </a:lnTo>
                    <a:close/>
                    <a:moveTo>
                      <a:pt x="1941224" y="1130703"/>
                    </a:moveTo>
                    <a:lnTo>
                      <a:pt x="1930403" y="1124465"/>
                    </a:lnTo>
                    <a:lnTo>
                      <a:pt x="1936118" y="1114501"/>
                    </a:lnTo>
                    <a:lnTo>
                      <a:pt x="1946967" y="1120740"/>
                    </a:lnTo>
                    <a:lnTo>
                      <a:pt x="1941224" y="1130703"/>
                    </a:lnTo>
                    <a:close/>
                    <a:moveTo>
                      <a:pt x="1919526" y="1118216"/>
                    </a:moveTo>
                    <a:lnTo>
                      <a:pt x="1908648" y="1111901"/>
                    </a:lnTo>
                    <a:lnTo>
                      <a:pt x="1914439" y="1101967"/>
                    </a:lnTo>
                    <a:lnTo>
                      <a:pt x="1925279" y="1108263"/>
                    </a:lnTo>
                    <a:lnTo>
                      <a:pt x="1919526" y="1118216"/>
                    </a:lnTo>
                    <a:close/>
                    <a:moveTo>
                      <a:pt x="1897847" y="1105691"/>
                    </a:moveTo>
                    <a:lnTo>
                      <a:pt x="1886979" y="1099414"/>
                    </a:lnTo>
                    <a:lnTo>
                      <a:pt x="1892732" y="1089431"/>
                    </a:lnTo>
                    <a:lnTo>
                      <a:pt x="1903591" y="1095680"/>
                    </a:lnTo>
                    <a:lnTo>
                      <a:pt x="1897847" y="1105691"/>
                    </a:lnTo>
                    <a:close/>
                    <a:moveTo>
                      <a:pt x="1876168" y="1093146"/>
                    </a:moveTo>
                    <a:lnTo>
                      <a:pt x="1865300" y="1086879"/>
                    </a:lnTo>
                    <a:lnTo>
                      <a:pt x="1871053" y="1076925"/>
                    </a:lnTo>
                    <a:lnTo>
                      <a:pt x="1881873" y="1083164"/>
                    </a:lnTo>
                    <a:lnTo>
                      <a:pt x="1876168" y="1093146"/>
                    </a:lnTo>
                    <a:close/>
                    <a:moveTo>
                      <a:pt x="1854451" y="1080611"/>
                    </a:moveTo>
                    <a:lnTo>
                      <a:pt x="1843602" y="1074344"/>
                    </a:lnTo>
                    <a:lnTo>
                      <a:pt x="1849384" y="1064419"/>
                    </a:lnTo>
                    <a:lnTo>
                      <a:pt x="1860223" y="1070696"/>
                    </a:lnTo>
                    <a:lnTo>
                      <a:pt x="1854451" y="1080611"/>
                    </a:lnTo>
                    <a:close/>
                    <a:moveTo>
                      <a:pt x="1832782" y="1068124"/>
                    </a:moveTo>
                    <a:lnTo>
                      <a:pt x="1821923" y="1061866"/>
                    </a:lnTo>
                    <a:lnTo>
                      <a:pt x="1827676" y="1051884"/>
                    </a:lnTo>
                    <a:lnTo>
                      <a:pt x="1838515" y="1058133"/>
                    </a:lnTo>
                    <a:lnTo>
                      <a:pt x="1832782" y="1068124"/>
                    </a:lnTo>
                    <a:close/>
                    <a:moveTo>
                      <a:pt x="1811093" y="1055570"/>
                    </a:moveTo>
                    <a:lnTo>
                      <a:pt x="1800235" y="1049321"/>
                    </a:lnTo>
                    <a:lnTo>
                      <a:pt x="1805997" y="1039349"/>
                    </a:lnTo>
                    <a:lnTo>
                      <a:pt x="1816808" y="1045597"/>
                    </a:lnTo>
                    <a:lnTo>
                      <a:pt x="1811093" y="1055570"/>
                    </a:lnTo>
                    <a:close/>
                    <a:moveTo>
                      <a:pt x="1789405" y="1043064"/>
                    </a:moveTo>
                    <a:lnTo>
                      <a:pt x="1778546" y="1036825"/>
                    </a:lnTo>
                    <a:lnTo>
                      <a:pt x="1784290" y="1026843"/>
                    </a:lnTo>
                    <a:lnTo>
                      <a:pt x="1795139" y="1033091"/>
                    </a:lnTo>
                    <a:lnTo>
                      <a:pt x="1789405" y="1043064"/>
                    </a:lnTo>
                    <a:close/>
                    <a:moveTo>
                      <a:pt x="1767716" y="1030519"/>
                    </a:moveTo>
                    <a:lnTo>
                      <a:pt x="1756877" y="1024271"/>
                    </a:lnTo>
                    <a:lnTo>
                      <a:pt x="1762611" y="1014317"/>
                    </a:lnTo>
                    <a:lnTo>
                      <a:pt x="1773469" y="1020566"/>
                    </a:lnTo>
                    <a:lnTo>
                      <a:pt x="1767716" y="1030519"/>
                    </a:lnTo>
                    <a:close/>
                    <a:moveTo>
                      <a:pt x="1746018" y="1017984"/>
                    </a:moveTo>
                    <a:lnTo>
                      <a:pt x="1735150" y="1011736"/>
                    </a:lnTo>
                    <a:lnTo>
                      <a:pt x="1740923" y="1001782"/>
                    </a:lnTo>
                    <a:lnTo>
                      <a:pt x="1751781" y="1008079"/>
                    </a:lnTo>
                    <a:lnTo>
                      <a:pt x="1746018" y="1017984"/>
                    </a:lnTo>
                    <a:close/>
                    <a:moveTo>
                      <a:pt x="1724339" y="1005507"/>
                    </a:moveTo>
                    <a:lnTo>
                      <a:pt x="1713481" y="999230"/>
                    </a:lnTo>
                    <a:lnTo>
                      <a:pt x="1719234" y="989266"/>
                    </a:lnTo>
                    <a:lnTo>
                      <a:pt x="1730064" y="995515"/>
                    </a:lnTo>
                    <a:lnTo>
                      <a:pt x="1724339" y="1005507"/>
                    </a:lnTo>
                    <a:close/>
                    <a:moveTo>
                      <a:pt x="1702660" y="992962"/>
                    </a:moveTo>
                    <a:lnTo>
                      <a:pt x="1691783" y="986733"/>
                    </a:lnTo>
                    <a:lnTo>
                      <a:pt x="1697517" y="976741"/>
                    </a:lnTo>
                    <a:lnTo>
                      <a:pt x="1708366" y="982999"/>
                    </a:lnTo>
                    <a:lnTo>
                      <a:pt x="1702660" y="992962"/>
                    </a:lnTo>
                    <a:close/>
                    <a:moveTo>
                      <a:pt x="1680915" y="980437"/>
                    </a:moveTo>
                    <a:lnTo>
                      <a:pt x="1670057" y="974160"/>
                    </a:lnTo>
                    <a:lnTo>
                      <a:pt x="1675867" y="964244"/>
                    </a:lnTo>
                    <a:lnTo>
                      <a:pt x="1686706" y="970502"/>
                    </a:lnTo>
                    <a:lnTo>
                      <a:pt x="1680915" y="980437"/>
                    </a:lnTo>
                    <a:close/>
                    <a:moveTo>
                      <a:pt x="1659264" y="967921"/>
                    </a:moveTo>
                    <a:lnTo>
                      <a:pt x="1648444" y="961692"/>
                    </a:lnTo>
                    <a:lnTo>
                      <a:pt x="1654150" y="951690"/>
                    </a:lnTo>
                    <a:lnTo>
                      <a:pt x="1665027" y="957949"/>
                    </a:lnTo>
                    <a:lnTo>
                      <a:pt x="1659264" y="967921"/>
                    </a:lnTo>
                    <a:close/>
                    <a:moveTo>
                      <a:pt x="1637605" y="955405"/>
                    </a:moveTo>
                    <a:lnTo>
                      <a:pt x="1626727" y="949147"/>
                    </a:lnTo>
                    <a:lnTo>
                      <a:pt x="1632471" y="939165"/>
                    </a:lnTo>
                    <a:lnTo>
                      <a:pt x="1643310" y="945423"/>
                    </a:lnTo>
                    <a:lnTo>
                      <a:pt x="1637605" y="955405"/>
                    </a:lnTo>
                    <a:close/>
                    <a:moveTo>
                      <a:pt x="1615840" y="942889"/>
                    </a:moveTo>
                    <a:lnTo>
                      <a:pt x="1605020" y="936593"/>
                    </a:lnTo>
                    <a:lnTo>
                      <a:pt x="1610782" y="926649"/>
                    </a:lnTo>
                    <a:lnTo>
                      <a:pt x="1621622" y="932926"/>
                    </a:lnTo>
                    <a:lnTo>
                      <a:pt x="1615840" y="942889"/>
                    </a:lnTo>
                    <a:close/>
                    <a:moveTo>
                      <a:pt x="1594171" y="930364"/>
                    </a:moveTo>
                    <a:lnTo>
                      <a:pt x="1583360" y="924077"/>
                    </a:lnTo>
                    <a:lnTo>
                      <a:pt x="1589103" y="914124"/>
                    </a:lnTo>
                    <a:lnTo>
                      <a:pt x="1599924" y="920410"/>
                    </a:lnTo>
                    <a:lnTo>
                      <a:pt x="1594171" y="930364"/>
                    </a:lnTo>
                    <a:close/>
                    <a:moveTo>
                      <a:pt x="1572473" y="917820"/>
                    </a:moveTo>
                    <a:lnTo>
                      <a:pt x="1561652" y="911562"/>
                    </a:lnTo>
                    <a:lnTo>
                      <a:pt x="1567406" y="901627"/>
                    </a:lnTo>
                    <a:lnTo>
                      <a:pt x="1578245" y="907875"/>
                    </a:lnTo>
                    <a:lnTo>
                      <a:pt x="1572473" y="917820"/>
                    </a:lnTo>
                    <a:close/>
                    <a:moveTo>
                      <a:pt x="1550823" y="905256"/>
                    </a:moveTo>
                    <a:lnTo>
                      <a:pt x="1539974" y="899055"/>
                    </a:lnTo>
                    <a:lnTo>
                      <a:pt x="1545717" y="889092"/>
                    </a:lnTo>
                    <a:lnTo>
                      <a:pt x="1556576" y="895331"/>
                    </a:lnTo>
                    <a:lnTo>
                      <a:pt x="1550823" y="905256"/>
                    </a:lnTo>
                    <a:close/>
                    <a:moveTo>
                      <a:pt x="1529144" y="892778"/>
                    </a:moveTo>
                    <a:lnTo>
                      <a:pt x="1518304" y="886540"/>
                    </a:lnTo>
                    <a:lnTo>
                      <a:pt x="1524000" y="876548"/>
                    </a:lnTo>
                    <a:lnTo>
                      <a:pt x="1534868" y="882806"/>
                    </a:lnTo>
                    <a:lnTo>
                      <a:pt x="1529144" y="892778"/>
                    </a:lnTo>
                    <a:close/>
                    <a:moveTo>
                      <a:pt x="1507446" y="880253"/>
                    </a:moveTo>
                    <a:lnTo>
                      <a:pt x="1496578" y="873995"/>
                    </a:lnTo>
                    <a:lnTo>
                      <a:pt x="1502321" y="864070"/>
                    </a:lnTo>
                    <a:lnTo>
                      <a:pt x="1513189" y="870280"/>
                    </a:lnTo>
                    <a:lnTo>
                      <a:pt x="1507446" y="880253"/>
                    </a:lnTo>
                    <a:close/>
                    <a:moveTo>
                      <a:pt x="1485729" y="867747"/>
                    </a:moveTo>
                    <a:lnTo>
                      <a:pt x="1474908" y="861451"/>
                    </a:lnTo>
                    <a:lnTo>
                      <a:pt x="1480614" y="851516"/>
                    </a:lnTo>
                    <a:lnTo>
                      <a:pt x="1491482" y="857803"/>
                    </a:lnTo>
                    <a:lnTo>
                      <a:pt x="1485729" y="867747"/>
                    </a:lnTo>
                    <a:close/>
                    <a:moveTo>
                      <a:pt x="1464040" y="855221"/>
                    </a:moveTo>
                    <a:lnTo>
                      <a:pt x="1453229" y="848954"/>
                    </a:lnTo>
                    <a:lnTo>
                      <a:pt x="1458973" y="839019"/>
                    </a:lnTo>
                    <a:lnTo>
                      <a:pt x="1469793" y="845277"/>
                    </a:lnTo>
                    <a:lnTo>
                      <a:pt x="1464040" y="855221"/>
                    </a:lnTo>
                    <a:close/>
                    <a:moveTo>
                      <a:pt x="1442361" y="842677"/>
                    </a:moveTo>
                    <a:lnTo>
                      <a:pt x="1431531" y="836448"/>
                    </a:lnTo>
                    <a:lnTo>
                      <a:pt x="1437256" y="826475"/>
                    </a:lnTo>
                    <a:lnTo>
                      <a:pt x="1448114" y="832752"/>
                    </a:lnTo>
                    <a:lnTo>
                      <a:pt x="1442361" y="842677"/>
                    </a:lnTo>
                    <a:close/>
                    <a:moveTo>
                      <a:pt x="1420663" y="830151"/>
                    </a:moveTo>
                    <a:lnTo>
                      <a:pt x="1409843" y="823922"/>
                    </a:lnTo>
                    <a:lnTo>
                      <a:pt x="1415558" y="813940"/>
                    </a:lnTo>
                    <a:lnTo>
                      <a:pt x="1426426" y="820217"/>
                    </a:lnTo>
                    <a:lnTo>
                      <a:pt x="1420663" y="830151"/>
                    </a:lnTo>
                    <a:close/>
                    <a:moveTo>
                      <a:pt x="1398994" y="817645"/>
                    </a:moveTo>
                    <a:lnTo>
                      <a:pt x="1388116" y="811387"/>
                    </a:lnTo>
                    <a:lnTo>
                      <a:pt x="1393870" y="801453"/>
                    </a:lnTo>
                    <a:lnTo>
                      <a:pt x="1404699" y="807691"/>
                    </a:lnTo>
                    <a:lnTo>
                      <a:pt x="1398994" y="817645"/>
                    </a:lnTo>
                    <a:close/>
                    <a:moveTo>
                      <a:pt x="1377287" y="805110"/>
                    </a:moveTo>
                    <a:lnTo>
                      <a:pt x="1366418" y="798843"/>
                    </a:lnTo>
                    <a:lnTo>
                      <a:pt x="1372172" y="788918"/>
                    </a:lnTo>
                    <a:lnTo>
                      <a:pt x="1383021" y="795176"/>
                    </a:lnTo>
                    <a:lnTo>
                      <a:pt x="1377287" y="805110"/>
                    </a:lnTo>
                    <a:close/>
                    <a:moveTo>
                      <a:pt x="1355646" y="792575"/>
                    </a:moveTo>
                    <a:lnTo>
                      <a:pt x="1344778" y="786356"/>
                    </a:lnTo>
                    <a:lnTo>
                      <a:pt x="1350502" y="776373"/>
                    </a:lnTo>
                    <a:lnTo>
                      <a:pt x="1361351" y="782669"/>
                    </a:lnTo>
                    <a:lnTo>
                      <a:pt x="1355646" y="792575"/>
                    </a:lnTo>
                    <a:close/>
                    <a:moveTo>
                      <a:pt x="1333938" y="780079"/>
                    </a:moveTo>
                    <a:lnTo>
                      <a:pt x="1323070" y="773802"/>
                    </a:lnTo>
                    <a:lnTo>
                      <a:pt x="1328814" y="763867"/>
                    </a:lnTo>
                    <a:lnTo>
                      <a:pt x="1339682" y="770125"/>
                    </a:lnTo>
                    <a:lnTo>
                      <a:pt x="1333938" y="780079"/>
                    </a:lnTo>
                    <a:close/>
                    <a:moveTo>
                      <a:pt x="1312212" y="767582"/>
                    </a:moveTo>
                    <a:lnTo>
                      <a:pt x="1301382" y="761295"/>
                    </a:lnTo>
                    <a:lnTo>
                      <a:pt x="1307116" y="751361"/>
                    </a:lnTo>
                    <a:lnTo>
                      <a:pt x="1317955" y="757590"/>
                    </a:lnTo>
                    <a:lnTo>
                      <a:pt x="1312212" y="767582"/>
                    </a:lnTo>
                    <a:close/>
                    <a:moveTo>
                      <a:pt x="1290542" y="755009"/>
                    </a:moveTo>
                    <a:lnTo>
                      <a:pt x="1279693" y="748751"/>
                    </a:lnTo>
                    <a:lnTo>
                      <a:pt x="1285447" y="738826"/>
                    </a:lnTo>
                    <a:lnTo>
                      <a:pt x="1296267" y="745084"/>
                    </a:lnTo>
                    <a:lnTo>
                      <a:pt x="1290542" y="755009"/>
                    </a:lnTo>
                    <a:close/>
                    <a:moveTo>
                      <a:pt x="1268844" y="742512"/>
                    </a:moveTo>
                    <a:lnTo>
                      <a:pt x="1258005" y="736264"/>
                    </a:lnTo>
                    <a:lnTo>
                      <a:pt x="1263758" y="726300"/>
                    </a:lnTo>
                    <a:lnTo>
                      <a:pt x="1274588" y="732558"/>
                    </a:lnTo>
                    <a:lnTo>
                      <a:pt x="1268844" y="742512"/>
                    </a:lnTo>
                    <a:close/>
                    <a:moveTo>
                      <a:pt x="1247156" y="729996"/>
                    </a:moveTo>
                    <a:lnTo>
                      <a:pt x="1236316" y="723729"/>
                    </a:lnTo>
                    <a:lnTo>
                      <a:pt x="1242051" y="713775"/>
                    </a:lnTo>
                    <a:lnTo>
                      <a:pt x="1252899" y="720024"/>
                    </a:lnTo>
                    <a:lnTo>
                      <a:pt x="1247156" y="729996"/>
                    </a:lnTo>
                    <a:close/>
                    <a:moveTo>
                      <a:pt x="1225496" y="717471"/>
                    </a:moveTo>
                    <a:lnTo>
                      <a:pt x="1214619" y="711213"/>
                    </a:lnTo>
                    <a:lnTo>
                      <a:pt x="1220372" y="701240"/>
                    </a:lnTo>
                    <a:lnTo>
                      <a:pt x="1231202" y="707507"/>
                    </a:lnTo>
                    <a:lnTo>
                      <a:pt x="1225496" y="717471"/>
                    </a:lnTo>
                    <a:close/>
                    <a:moveTo>
                      <a:pt x="1203779" y="704936"/>
                    </a:moveTo>
                    <a:lnTo>
                      <a:pt x="1192911" y="698687"/>
                    </a:lnTo>
                    <a:lnTo>
                      <a:pt x="1198655" y="688743"/>
                    </a:lnTo>
                    <a:lnTo>
                      <a:pt x="1209523" y="695001"/>
                    </a:lnTo>
                    <a:lnTo>
                      <a:pt x="1203779" y="704936"/>
                    </a:lnTo>
                    <a:close/>
                    <a:moveTo>
                      <a:pt x="1182100" y="692430"/>
                    </a:moveTo>
                    <a:lnTo>
                      <a:pt x="1171242" y="686153"/>
                    </a:lnTo>
                    <a:lnTo>
                      <a:pt x="1176995" y="676227"/>
                    </a:lnTo>
                    <a:lnTo>
                      <a:pt x="1187806" y="682457"/>
                    </a:lnTo>
                    <a:lnTo>
                      <a:pt x="1182100" y="692430"/>
                    </a:lnTo>
                    <a:close/>
                    <a:moveTo>
                      <a:pt x="1160421" y="679904"/>
                    </a:moveTo>
                    <a:lnTo>
                      <a:pt x="1149572" y="673646"/>
                    </a:lnTo>
                    <a:lnTo>
                      <a:pt x="1155325" y="663673"/>
                    </a:lnTo>
                    <a:lnTo>
                      <a:pt x="1166175" y="669950"/>
                    </a:lnTo>
                    <a:lnTo>
                      <a:pt x="1160421" y="679904"/>
                    </a:lnTo>
                    <a:close/>
                    <a:moveTo>
                      <a:pt x="1138704" y="667379"/>
                    </a:moveTo>
                    <a:lnTo>
                      <a:pt x="1127884" y="661092"/>
                    </a:lnTo>
                    <a:lnTo>
                      <a:pt x="1133599" y="651158"/>
                    </a:lnTo>
                    <a:lnTo>
                      <a:pt x="1144458" y="657444"/>
                    </a:lnTo>
                    <a:lnTo>
                      <a:pt x="1138704" y="667379"/>
                    </a:lnTo>
                    <a:close/>
                    <a:moveTo>
                      <a:pt x="1117035" y="654844"/>
                    </a:moveTo>
                    <a:lnTo>
                      <a:pt x="1106176" y="648586"/>
                    </a:lnTo>
                    <a:lnTo>
                      <a:pt x="1111910" y="638651"/>
                    </a:lnTo>
                    <a:lnTo>
                      <a:pt x="1122759" y="644881"/>
                    </a:lnTo>
                    <a:lnTo>
                      <a:pt x="1117035" y="654844"/>
                    </a:lnTo>
                    <a:close/>
                    <a:moveTo>
                      <a:pt x="1095318" y="642338"/>
                    </a:moveTo>
                    <a:lnTo>
                      <a:pt x="1084479" y="636061"/>
                    </a:lnTo>
                    <a:lnTo>
                      <a:pt x="1090213" y="626107"/>
                    </a:lnTo>
                    <a:lnTo>
                      <a:pt x="1101090" y="632374"/>
                    </a:lnTo>
                    <a:lnTo>
                      <a:pt x="1095318" y="642338"/>
                    </a:lnTo>
                    <a:close/>
                    <a:moveTo>
                      <a:pt x="1073620" y="629784"/>
                    </a:moveTo>
                    <a:lnTo>
                      <a:pt x="1062800" y="623564"/>
                    </a:lnTo>
                    <a:lnTo>
                      <a:pt x="1068534" y="613591"/>
                    </a:lnTo>
                    <a:lnTo>
                      <a:pt x="1079373" y="619878"/>
                    </a:lnTo>
                    <a:lnTo>
                      <a:pt x="1073620" y="629784"/>
                    </a:lnTo>
                    <a:close/>
                    <a:moveTo>
                      <a:pt x="1051979" y="617296"/>
                    </a:moveTo>
                    <a:lnTo>
                      <a:pt x="1041130" y="611019"/>
                    </a:lnTo>
                    <a:lnTo>
                      <a:pt x="1046855" y="601075"/>
                    </a:lnTo>
                    <a:lnTo>
                      <a:pt x="1057723" y="607352"/>
                    </a:lnTo>
                    <a:lnTo>
                      <a:pt x="1051979" y="617296"/>
                    </a:lnTo>
                    <a:close/>
                    <a:moveTo>
                      <a:pt x="1030253" y="604781"/>
                    </a:moveTo>
                    <a:lnTo>
                      <a:pt x="1019423" y="598523"/>
                    </a:lnTo>
                    <a:lnTo>
                      <a:pt x="1025166" y="588550"/>
                    </a:lnTo>
                    <a:lnTo>
                      <a:pt x="1036025" y="594798"/>
                    </a:lnTo>
                    <a:lnTo>
                      <a:pt x="1030253" y="604781"/>
                    </a:lnTo>
                    <a:close/>
                    <a:moveTo>
                      <a:pt x="1008593" y="592226"/>
                    </a:moveTo>
                    <a:lnTo>
                      <a:pt x="997734" y="585959"/>
                    </a:lnTo>
                    <a:lnTo>
                      <a:pt x="1003449" y="576044"/>
                    </a:lnTo>
                    <a:lnTo>
                      <a:pt x="1014336" y="582301"/>
                    </a:lnTo>
                    <a:lnTo>
                      <a:pt x="1008593" y="592226"/>
                    </a:lnTo>
                    <a:close/>
                    <a:moveTo>
                      <a:pt x="986876" y="579711"/>
                    </a:moveTo>
                    <a:lnTo>
                      <a:pt x="976036" y="573443"/>
                    </a:lnTo>
                    <a:lnTo>
                      <a:pt x="981761" y="563509"/>
                    </a:lnTo>
                    <a:lnTo>
                      <a:pt x="992629" y="569766"/>
                    </a:lnTo>
                    <a:lnTo>
                      <a:pt x="986876" y="579711"/>
                    </a:lnTo>
                    <a:close/>
                    <a:moveTo>
                      <a:pt x="965207" y="567195"/>
                    </a:moveTo>
                    <a:lnTo>
                      <a:pt x="954396" y="560937"/>
                    </a:lnTo>
                    <a:lnTo>
                      <a:pt x="960101" y="550974"/>
                    </a:lnTo>
                    <a:lnTo>
                      <a:pt x="970940" y="557232"/>
                    </a:lnTo>
                    <a:lnTo>
                      <a:pt x="965207" y="567195"/>
                    </a:lnTo>
                    <a:close/>
                    <a:moveTo>
                      <a:pt x="943528" y="554660"/>
                    </a:moveTo>
                    <a:lnTo>
                      <a:pt x="932669" y="548450"/>
                    </a:lnTo>
                    <a:lnTo>
                      <a:pt x="938413" y="538439"/>
                    </a:lnTo>
                    <a:lnTo>
                      <a:pt x="949252" y="544725"/>
                    </a:lnTo>
                    <a:lnTo>
                      <a:pt x="943528" y="554660"/>
                    </a:lnTo>
                    <a:close/>
                    <a:moveTo>
                      <a:pt x="921820" y="542154"/>
                    </a:moveTo>
                    <a:lnTo>
                      <a:pt x="910971" y="535877"/>
                    </a:lnTo>
                    <a:lnTo>
                      <a:pt x="916715" y="525961"/>
                    </a:lnTo>
                    <a:lnTo>
                      <a:pt x="927573" y="532209"/>
                    </a:lnTo>
                    <a:lnTo>
                      <a:pt x="921820" y="542154"/>
                    </a:lnTo>
                    <a:close/>
                    <a:moveTo>
                      <a:pt x="900151" y="529647"/>
                    </a:moveTo>
                    <a:lnTo>
                      <a:pt x="889292" y="523380"/>
                    </a:lnTo>
                    <a:lnTo>
                      <a:pt x="895045" y="513417"/>
                    </a:lnTo>
                    <a:lnTo>
                      <a:pt x="905866" y="519675"/>
                    </a:lnTo>
                    <a:lnTo>
                      <a:pt x="900151" y="529647"/>
                    </a:lnTo>
                    <a:close/>
                    <a:moveTo>
                      <a:pt x="878434" y="517103"/>
                    </a:moveTo>
                    <a:lnTo>
                      <a:pt x="867566" y="510864"/>
                    </a:lnTo>
                    <a:lnTo>
                      <a:pt x="873319" y="500891"/>
                    </a:lnTo>
                    <a:lnTo>
                      <a:pt x="884187" y="507140"/>
                    </a:lnTo>
                    <a:lnTo>
                      <a:pt x="878434" y="517103"/>
                    </a:lnTo>
                    <a:close/>
                    <a:moveTo>
                      <a:pt x="856755" y="504587"/>
                    </a:moveTo>
                    <a:lnTo>
                      <a:pt x="845915" y="498310"/>
                    </a:lnTo>
                    <a:lnTo>
                      <a:pt x="851650" y="488375"/>
                    </a:lnTo>
                    <a:lnTo>
                      <a:pt x="862517" y="494605"/>
                    </a:lnTo>
                    <a:lnTo>
                      <a:pt x="856755" y="504587"/>
                    </a:lnTo>
                    <a:close/>
                    <a:moveTo>
                      <a:pt x="835076" y="492090"/>
                    </a:moveTo>
                    <a:lnTo>
                      <a:pt x="824236" y="485804"/>
                    </a:lnTo>
                    <a:lnTo>
                      <a:pt x="829951" y="475831"/>
                    </a:lnTo>
                    <a:lnTo>
                      <a:pt x="840800" y="482079"/>
                    </a:lnTo>
                    <a:lnTo>
                      <a:pt x="835076" y="492090"/>
                    </a:lnTo>
                    <a:close/>
                    <a:moveTo>
                      <a:pt x="813368" y="479527"/>
                    </a:moveTo>
                    <a:lnTo>
                      <a:pt x="802519" y="473278"/>
                    </a:lnTo>
                    <a:lnTo>
                      <a:pt x="808272" y="463315"/>
                    </a:lnTo>
                    <a:lnTo>
                      <a:pt x="819131" y="469602"/>
                    </a:lnTo>
                    <a:lnTo>
                      <a:pt x="813368" y="479527"/>
                    </a:lnTo>
                    <a:close/>
                    <a:moveTo>
                      <a:pt x="791670" y="467011"/>
                    </a:moveTo>
                    <a:lnTo>
                      <a:pt x="780840" y="460772"/>
                    </a:lnTo>
                    <a:lnTo>
                      <a:pt x="786565" y="450799"/>
                    </a:lnTo>
                    <a:lnTo>
                      <a:pt x="797423" y="457057"/>
                    </a:lnTo>
                    <a:lnTo>
                      <a:pt x="791670" y="467011"/>
                    </a:lnTo>
                    <a:close/>
                    <a:moveTo>
                      <a:pt x="769991" y="454505"/>
                    </a:moveTo>
                    <a:lnTo>
                      <a:pt x="759133" y="448237"/>
                    </a:lnTo>
                    <a:lnTo>
                      <a:pt x="764877" y="438264"/>
                    </a:lnTo>
                    <a:lnTo>
                      <a:pt x="775735" y="444541"/>
                    </a:lnTo>
                    <a:lnTo>
                      <a:pt x="769991" y="454505"/>
                    </a:lnTo>
                    <a:close/>
                    <a:moveTo>
                      <a:pt x="748313" y="441979"/>
                    </a:moveTo>
                    <a:lnTo>
                      <a:pt x="737454" y="435731"/>
                    </a:lnTo>
                    <a:lnTo>
                      <a:pt x="743207" y="425730"/>
                    </a:lnTo>
                    <a:lnTo>
                      <a:pt x="754047" y="432006"/>
                    </a:lnTo>
                    <a:lnTo>
                      <a:pt x="748313" y="441979"/>
                    </a:lnTo>
                    <a:close/>
                    <a:moveTo>
                      <a:pt x="726634" y="429435"/>
                    </a:moveTo>
                    <a:lnTo>
                      <a:pt x="715785" y="423186"/>
                    </a:lnTo>
                    <a:lnTo>
                      <a:pt x="721509" y="413223"/>
                    </a:lnTo>
                    <a:lnTo>
                      <a:pt x="732349" y="419481"/>
                    </a:lnTo>
                    <a:lnTo>
                      <a:pt x="726634" y="429435"/>
                    </a:lnTo>
                    <a:close/>
                    <a:moveTo>
                      <a:pt x="704917" y="416938"/>
                    </a:moveTo>
                    <a:lnTo>
                      <a:pt x="694077" y="410642"/>
                    </a:lnTo>
                    <a:lnTo>
                      <a:pt x="699821" y="400736"/>
                    </a:lnTo>
                    <a:lnTo>
                      <a:pt x="710670" y="406956"/>
                    </a:lnTo>
                    <a:lnTo>
                      <a:pt x="704917" y="416938"/>
                    </a:lnTo>
                    <a:close/>
                    <a:moveTo>
                      <a:pt x="683266" y="404413"/>
                    </a:moveTo>
                    <a:lnTo>
                      <a:pt x="672370" y="398154"/>
                    </a:lnTo>
                    <a:lnTo>
                      <a:pt x="678104" y="388191"/>
                    </a:lnTo>
                    <a:lnTo>
                      <a:pt x="688982" y="394440"/>
                    </a:lnTo>
                    <a:lnTo>
                      <a:pt x="683266" y="404413"/>
                    </a:lnTo>
                    <a:close/>
                    <a:moveTo>
                      <a:pt x="661511" y="391859"/>
                    </a:moveTo>
                    <a:lnTo>
                      <a:pt x="650691" y="385610"/>
                    </a:lnTo>
                    <a:lnTo>
                      <a:pt x="656463" y="375666"/>
                    </a:lnTo>
                    <a:lnTo>
                      <a:pt x="667283" y="381943"/>
                    </a:lnTo>
                    <a:lnTo>
                      <a:pt x="661511" y="391859"/>
                    </a:lnTo>
                    <a:close/>
                    <a:moveTo>
                      <a:pt x="639861" y="379381"/>
                    </a:moveTo>
                    <a:lnTo>
                      <a:pt x="629003" y="373113"/>
                    </a:lnTo>
                    <a:lnTo>
                      <a:pt x="634755" y="363169"/>
                    </a:lnTo>
                    <a:lnTo>
                      <a:pt x="645595" y="369389"/>
                    </a:lnTo>
                    <a:lnTo>
                      <a:pt x="639861" y="379381"/>
                    </a:lnTo>
                    <a:close/>
                    <a:moveTo>
                      <a:pt x="618144" y="366856"/>
                    </a:moveTo>
                    <a:lnTo>
                      <a:pt x="607333" y="360559"/>
                    </a:lnTo>
                    <a:lnTo>
                      <a:pt x="613058" y="350644"/>
                    </a:lnTo>
                    <a:lnTo>
                      <a:pt x="623907" y="356873"/>
                    </a:lnTo>
                    <a:lnTo>
                      <a:pt x="618144" y="366856"/>
                    </a:lnTo>
                    <a:close/>
                    <a:moveTo>
                      <a:pt x="596475" y="354292"/>
                    </a:moveTo>
                    <a:lnTo>
                      <a:pt x="585635" y="348034"/>
                    </a:lnTo>
                    <a:lnTo>
                      <a:pt x="591379" y="338090"/>
                    </a:lnTo>
                    <a:lnTo>
                      <a:pt x="602209" y="344376"/>
                    </a:lnTo>
                    <a:lnTo>
                      <a:pt x="596475" y="354292"/>
                    </a:lnTo>
                    <a:close/>
                    <a:moveTo>
                      <a:pt x="574767" y="341795"/>
                    </a:moveTo>
                    <a:lnTo>
                      <a:pt x="563947" y="335518"/>
                    </a:lnTo>
                    <a:lnTo>
                      <a:pt x="569652" y="325574"/>
                    </a:lnTo>
                    <a:lnTo>
                      <a:pt x="580520" y="331842"/>
                    </a:lnTo>
                    <a:lnTo>
                      <a:pt x="574767" y="341795"/>
                    </a:lnTo>
                    <a:close/>
                    <a:moveTo>
                      <a:pt x="553117" y="329270"/>
                    </a:moveTo>
                    <a:lnTo>
                      <a:pt x="542277" y="322993"/>
                    </a:lnTo>
                    <a:lnTo>
                      <a:pt x="547973" y="313068"/>
                    </a:lnTo>
                    <a:lnTo>
                      <a:pt x="558851" y="319307"/>
                    </a:lnTo>
                    <a:lnTo>
                      <a:pt x="553117" y="329270"/>
                    </a:lnTo>
                    <a:close/>
                    <a:moveTo>
                      <a:pt x="531428" y="316735"/>
                    </a:moveTo>
                    <a:lnTo>
                      <a:pt x="520579" y="310467"/>
                    </a:lnTo>
                    <a:lnTo>
                      <a:pt x="526314" y="300533"/>
                    </a:lnTo>
                    <a:lnTo>
                      <a:pt x="537162" y="306800"/>
                    </a:lnTo>
                    <a:lnTo>
                      <a:pt x="531428" y="316735"/>
                    </a:lnTo>
                    <a:close/>
                    <a:moveTo>
                      <a:pt x="509702" y="304229"/>
                    </a:moveTo>
                    <a:lnTo>
                      <a:pt x="498853" y="297942"/>
                    </a:lnTo>
                    <a:lnTo>
                      <a:pt x="504597" y="288017"/>
                    </a:lnTo>
                    <a:lnTo>
                      <a:pt x="515445" y="294284"/>
                    </a:lnTo>
                    <a:lnTo>
                      <a:pt x="509702" y="304229"/>
                    </a:lnTo>
                    <a:close/>
                    <a:moveTo>
                      <a:pt x="488023" y="291703"/>
                    </a:moveTo>
                    <a:lnTo>
                      <a:pt x="477183" y="285445"/>
                    </a:lnTo>
                    <a:lnTo>
                      <a:pt x="482898" y="275482"/>
                    </a:lnTo>
                    <a:lnTo>
                      <a:pt x="493786" y="281712"/>
                    </a:lnTo>
                    <a:lnTo>
                      <a:pt x="488023" y="291703"/>
                    </a:lnTo>
                    <a:close/>
                    <a:moveTo>
                      <a:pt x="466315" y="279187"/>
                    </a:moveTo>
                    <a:lnTo>
                      <a:pt x="455476" y="272910"/>
                    </a:lnTo>
                    <a:lnTo>
                      <a:pt x="461220" y="262957"/>
                    </a:lnTo>
                    <a:lnTo>
                      <a:pt x="472088" y="269224"/>
                    </a:lnTo>
                    <a:lnTo>
                      <a:pt x="466315" y="279187"/>
                    </a:lnTo>
                    <a:close/>
                    <a:moveTo>
                      <a:pt x="444656" y="266643"/>
                    </a:moveTo>
                    <a:lnTo>
                      <a:pt x="433816" y="260385"/>
                    </a:lnTo>
                    <a:lnTo>
                      <a:pt x="439541" y="250450"/>
                    </a:lnTo>
                    <a:lnTo>
                      <a:pt x="450409" y="256680"/>
                    </a:lnTo>
                    <a:lnTo>
                      <a:pt x="444656" y="266643"/>
                    </a:lnTo>
                    <a:close/>
                    <a:moveTo>
                      <a:pt x="422977" y="254146"/>
                    </a:moveTo>
                    <a:lnTo>
                      <a:pt x="412118" y="247860"/>
                    </a:lnTo>
                    <a:lnTo>
                      <a:pt x="417862" y="237925"/>
                    </a:lnTo>
                    <a:lnTo>
                      <a:pt x="428701" y="244173"/>
                    </a:lnTo>
                    <a:lnTo>
                      <a:pt x="422977" y="254146"/>
                    </a:lnTo>
                    <a:close/>
                    <a:moveTo>
                      <a:pt x="401260" y="241573"/>
                    </a:moveTo>
                    <a:lnTo>
                      <a:pt x="390411" y="235382"/>
                    </a:lnTo>
                    <a:lnTo>
                      <a:pt x="396164" y="225390"/>
                    </a:lnTo>
                    <a:lnTo>
                      <a:pt x="407013" y="231667"/>
                    </a:lnTo>
                    <a:lnTo>
                      <a:pt x="401260" y="241573"/>
                    </a:lnTo>
                    <a:close/>
                    <a:moveTo>
                      <a:pt x="379571" y="229086"/>
                    </a:moveTo>
                    <a:lnTo>
                      <a:pt x="368732" y="222847"/>
                    </a:lnTo>
                    <a:lnTo>
                      <a:pt x="374475" y="212865"/>
                    </a:lnTo>
                    <a:lnTo>
                      <a:pt x="385296" y="219123"/>
                    </a:lnTo>
                    <a:lnTo>
                      <a:pt x="379571" y="229086"/>
                    </a:lnTo>
                    <a:close/>
                    <a:moveTo>
                      <a:pt x="357854" y="216589"/>
                    </a:moveTo>
                    <a:lnTo>
                      <a:pt x="347024" y="210303"/>
                    </a:lnTo>
                    <a:lnTo>
                      <a:pt x="352825" y="200340"/>
                    </a:lnTo>
                    <a:lnTo>
                      <a:pt x="363646" y="206597"/>
                    </a:lnTo>
                    <a:lnTo>
                      <a:pt x="357854" y="216589"/>
                    </a:lnTo>
                    <a:close/>
                    <a:moveTo>
                      <a:pt x="336204" y="204045"/>
                    </a:moveTo>
                    <a:lnTo>
                      <a:pt x="325336" y="197796"/>
                    </a:lnTo>
                    <a:lnTo>
                      <a:pt x="331099" y="187814"/>
                    </a:lnTo>
                    <a:lnTo>
                      <a:pt x="341938" y="194101"/>
                    </a:lnTo>
                    <a:lnTo>
                      <a:pt x="336204" y="204045"/>
                    </a:lnTo>
                    <a:close/>
                    <a:moveTo>
                      <a:pt x="314515" y="191510"/>
                    </a:moveTo>
                    <a:lnTo>
                      <a:pt x="303676" y="185280"/>
                    </a:lnTo>
                    <a:lnTo>
                      <a:pt x="309391" y="175298"/>
                    </a:lnTo>
                    <a:lnTo>
                      <a:pt x="320240" y="181575"/>
                    </a:lnTo>
                    <a:lnTo>
                      <a:pt x="314515" y="191510"/>
                    </a:lnTo>
                    <a:close/>
                    <a:moveTo>
                      <a:pt x="292818" y="178994"/>
                    </a:moveTo>
                    <a:lnTo>
                      <a:pt x="281950" y="172736"/>
                    </a:lnTo>
                    <a:lnTo>
                      <a:pt x="287703" y="162773"/>
                    </a:lnTo>
                    <a:lnTo>
                      <a:pt x="298571" y="169012"/>
                    </a:lnTo>
                    <a:lnTo>
                      <a:pt x="292818" y="178994"/>
                    </a:lnTo>
                    <a:close/>
                    <a:moveTo>
                      <a:pt x="271110" y="166488"/>
                    </a:moveTo>
                    <a:lnTo>
                      <a:pt x="260290" y="160220"/>
                    </a:lnTo>
                    <a:lnTo>
                      <a:pt x="266014" y="150238"/>
                    </a:lnTo>
                    <a:lnTo>
                      <a:pt x="276854" y="156534"/>
                    </a:lnTo>
                    <a:lnTo>
                      <a:pt x="271110" y="166488"/>
                    </a:lnTo>
                    <a:close/>
                    <a:moveTo>
                      <a:pt x="249469" y="153943"/>
                    </a:moveTo>
                    <a:lnTo>
                      <a:pt x="238611" y="147695"/>
                    </a:lnTo>
                    <a:lnTo>
                      <a:pt x="244364" y="137760"/>
                    </a:lnTo>
                    <a:lnTo>
                      <a:pt x="255175" y="143999"/>
                    </a:lnTo>
                    <a:lnTo>
                      <a:pt x="249469" y="153943"/>
                    </a:lnTo>
                    <a:close/>
                    <a:moveTo>
                      <a:pt x="227762" y="141418"/>
                    </a:moveTo>
                    <a:lnTo>
                      <a:pt x="216903" y="135160"/>
                    </a:lnTo>
                    <a:lnTo>
                      <a:pt x="222656" y="125216"/>
                    </a:lnTo>
                    <a:lnTo>
                      <a:pt x="233506" y="131464"/>
                    </a:lnTo>
                    <a:lnTo>
                      <a:pt x="227762" y="141418"/>
                    </a:lnTo>
                    <a:close/>
                    <a:moveTo>
                      <a:pt x="206073" y="128911"/>
                    </a:moveTo>
                    <a:lnTo>
                      <a:pt x="195215" y="122663"/>
                    </a:lnTo>
                    <a:lnTo>
                      <a:pt x="200939" y="112681"/>
                    </a:lnTo>
                    <a:lnTo>
                      <a:pt x="211798" y="118948"/>
                    </a:lnTo>
                    <a:lnTo>
                      <a:pt x="206073" y="128911"/>
                    </a:lnTo>
                    <a:close/>
                    <a:moveTo>
                      <a:pt x="184375" y="116377"/>
                    </a:moveTo>
                    <a:lnTo>
                      <a:pt x="173517" y="110138"/>
                    </a:lnTo>
                    <a:lnTo>
                      <a:pt x="179261" y="100165"/>
                    </a:lnTo>
                    <a:lnTo>
                      <a:pt x="190119" y="106461"/>
                    </a:lnTo>
                    <a:lnTo>
                      <a:pt x="184375" y="116377"/>
                    </a:lnTo>
                    <a:close/>
                    <a:moveTo>
                      <a:pt x="162696" y="103880"/>
                    </a:moveTo>
                    <a:lnTo>
                      <a:pt x="151838" y="97574"/>
                    </a:lnTo>
                    <a:lnTo>
                      <a:pt x="157553" y="87649"/>
                    </a:lnTo>
                    <a:lnTo>
                      <a:pt x="168402" y="93897"/>
                    </a:lnTo>
                    <a:lnTo>
                      <a:pt x="162696" y="103880"/>
                    </a:lnTo>
                    <a:close/>
                    <a:moveTo>
                      <a:pt x="141008" y="91364"/>
                    </a:moveTo>
                    <a:lnTo>
                      <a:pt x="130150" y="85068"/>
                    </a:lnTo>
                    <a:lnTo>
                      <a:pt x="135903" y="75124"/>
                    </a:lnTo>
                    <a:lnTo>
                      <a:pt x="146733" y="81391"/>
                    </a:lnTo>
                    <a:lnTo>
                      <a:pt x="141008" y="91364"/>
                    </a:lnTo>
                    <a:close/>
                    <a:moveTo>
                      <a:pt x="119320" y="78800"/>
                    </a:moveTo>
                    <a:lnTo>
                      <a:pt x="108452" y="72552"/>
                    </a:lnTo>
                    <a:lnTo>
                      <a:pt x="114205" y="62589"/>
                    </a:lnTo>
                    <a:lnTo>
                      <a:pt x="125044" y="68875"/>
                    </a:lnTo>
                    <a:lnTo>
                      <a:pt x="119320" y="78800"/>
                    </a:lnTo>
                    <a:close/>
                    <a:moveTo>
                      <a:pt x="97612" y="66285"/>
                    </a:moveTo>
                    <a:lnTo>
                      <a:pt x="86782" y="60046"/>
                    </a:lnTo>
                    <a:lnTo>
                      <a:pt x="92535" y="50092"/>
                    </a:lnTo>
                    <a:lnTo>
                      <a:pt x="103346" y="56321"/>
                    </a:lnTo>
                    <a:lnTo>
                      <a:pt x="97612" y="66285"/>
                    </a:lnTo>
                    <a:close/>
                    <a:moveTo>
                      <a:pt x="75933" y="53778"/>
                    </a:moveTo>
                    <a:lnTo>
                      <a:pt x="65065" y="47501"/>
                    </a:lnTo>
                    <a:lnTo>
                      <a:pt x="70818" y="37529"/>
                    </a:lnTo>
                    <a:lnTo>
                      <a:pt x="81686" y="43815"/>
                    </a:lnTo>
                    <a:lnTo>
                      <a:pt x="75933" y="53778"/>
                    </a:lnTo>
                    <a:close/>
                    <a:moveTo>
                      <a:pt x="54226" y="41224"/>
                    </a:moveTo>
                    <a:lnTo>
                      <a:pt x="43386" y="35033"/>
                    </a:lnTo>
                    <a:lnTo>
                      <a:pt x="49139" y="25051"/>
                    </a:lnTo>
                    <a:lnTo>
                      <a:pt x="59969" y="31299"/>
                    </a:lnTo>
                    <a:lnTo>
                      <a:pt x="54226" y="41224"/>
                    </a:lnTo>
                    <a:close/>
                    <a:moveTo>
                      <a:pt x="32585" y="28747"/>
                    </a:moveTo>
                    <a:lnTo>
                      <a:pt x="21707" y="22450"/>
                    </a:lnTo>
                    <a:lnTo>
                      <a:pt x="27432" y="12535"/>
                    </a:lnTo>
                    <a:lnTo>
                      <a:pt x="38300" y="18764"/>
                    </a:lnTo>
                    <a:lnTo>
                      <a:pt x="32585" y="28747"/>
                    </a:lnTo>
                    <a:close/>
                    <a:moveTo>
                      <a:pt x="10868" y="16221"/>
                    </a:moveTo>
                    <a:lnTo>
                      <a:pt x="0" y="9963"/>
                    </a:lnTo>
                    <a:lnTo>
                      <a:pt x="5753" y="0"/>
                    </a:lnTo>
                    <a:lnTo>
                      <a:pt x="16612" y="6248"/>
                    </a:lnTo>
                    <a:lnTo>
                      <a:pt x="10868" y="1622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3" name="Freihandform: Form 2142">
                <a:extLst>
                  <a:ext uri="{FF2B5EF4-FFF2-40B4-BE49-F238E27FC236}">
                    <a16:creationId xmlns:a16="http://schemas.microsoft.com/office/drawing/2014/main" id="{628BEE53-EA69-4306-89F7-A473EF88EAD4}"/>
                  </a:ext>
                </a:extLst>
              </p:cNvPr>
              <p:cNvSpPr/>
              <p:nvPr/>
            </p:nvSpPr>
            <p:spPr>
              <a:xfrm>
                <a:off x="8240276" y="5157035"/>
                <a:ext cx="19783" cy="16192"/>
              </a:xfrm>
              <a:custGeom>
                <a:avLst/>
                <a:gdLst>
                  <a:gd name="connsiteX0" fmla="*/ 5782 w 19783"/>
                  <a:gd name="connsiteY0" fmla="*/ 16192 h 16192"/>
                  <a:gd name="connsiteX1" fmla="*/ 3220 w 19783"/>
                  <a:gd name="connsiteY1" fmla="*/ 11792 h 16192"/>
                  <a:gd name="connsiteX2" fmla="*/ 0 w 19783"/>
                  <a:gd name="connsiteY2" fmla="*/ 9925 h 16192"/>
                  <a:gd name="connsiteX3" fmla="*/ 1114 w 19783"/>
                  <a:gd name="connsiteY3" fmla="*/ 8096 h 16192"/>
                  <a:gd name="connsiteX4" fmla="*/ 0 w 19783"/>
                  <a:gd name="connsiteY4" fmla="*/ 6286 h 16192"/>
                  <a:gd name="connsiteX5" fmla="*/ 3220 w 19783"/>
                  <a:gd name="connsiteY5" fmla="*/ 4419 h 16192"/>
                  <a:gd name="connsiteX6" fmla="*/ 5782 w 19783"/>
                  <a:gd name="connsiteY6" fmla="*/ 0 h 16192"/>
                  <a:gd name="connsiteX7" fmla="*/ 19784 w 19783"/>
                  <a:gd name="connsiteY7" fmla="*/ 8096 h 16192"/>
                  <a:gd name="connsiteX8" fmla="*/ 5782 w 19783"/>
                  <a:gd name="connsiteY8" fmla="*/ 16192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3" h="16192">
                    <a:moveTo>
                      <a:pt x="5782" y="16192"/>
                    </a:moveTo>
                    <a:lnTo>
                      <a:pt x="3220" y="11792"/>
                    </a:lnTo>
                    <a:lnTo>
                      <a:pt x="0" y="9925"/>
                    </a:lnTo>
                    <a:lnTo>
                      <a:pt x="1114" y="8096"/>
                    </a:lnTo>
                    <a:lnTo>
                      <a:pt x="0" y="6286"/>
                    </a:lnTo>
                    <a:lnTo>
                      <a:pt x="3220" y="4419"/>
                    </a:lnTo>
                    <a:lnTo>
                      <a:pt x="5782" y="0"/>
                    </a:lnTo>
                    <a:lnTo>
                      <a:pt x="19784" y="8096"/>
                    </a:lnTo>
                    <a:lnTo>
                      <a:pt x="5782" y="16192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4" name="Freihandform: Form 2143">
                <a:extLst>
                  <a:ext uri="{FF2B5EF4-FFF2-40B4-BE49-F238E27FC236}">
                    <a16:creationId xmlns:a16="http://schemas.microsoft.com/office/drawing/2014/main" id="{6A937041-76BD-46E2-97D2-ADF69D41EA81}"/>
                  </a:ext>
                </a:extLst>
              </p:cNvPr>
              <p:cNvSpPr/>
              <p:nvPr/>
            </p:nvSpPr>
            <p:spPr>
              <a:xfrm>
                <a:off x="6114782" y="5169531"/>
                <a:ext cx="2120417" cy="1230887"/>
              </a:xfrm>
              <a:custGeom>
                <a:avLst/>
                <a:gdLst>
                  <a:gd name="connsiteX0" fmla="*/ 5753 w 2120417"/>
                  <a:gd name="connsiteY0" fmla="*/ 1230888 h 1230887"/>
                  <a:gd name="connsiteX1" fmla="*/ 0 w 2120417"/>
                  <a:gd name="connsiteY1" fmla="*/ 1220905 h 1230887"/>
                  <a:gd name="connsiteX2" fmla="*/ 10859 w 2120417"/>
                  <a:gd name="connsiteY2" fmla="*/ 1214667 h 1230887"/>
                  <a:gd name="connsiteX3" fmla="*/ 16602 w 2120417"/>
                  <a:gd name="connsiteY3" fmla="*/ 1224629 h 1230887"/>
                  <a:gd name="connsiteX4" fmla="*/ 5753 w 2120417"/>
                  <a:gd name="connsiteY4" fmla="*/ 1230888 h 1230887"/>
                  <a:gd name="connsiteX5" fmla="*/ 27461 w 2120417"/>
                  <a:gd name="connsiteY5" fmla="*/ 1218372 h 1230887"/>
                  <a:gd name="connsiteX6" fmla="*/ 21670 w 2120417"/>
                  <a:gd name="connsiteY6" fmla="*/ 1208427 h 1230887"/>
                  <a:gd name="connsiteX7" fmla="*/ 32528 w 2120417"/>
                  <a:gd name="connsiteY7" fmla="*/ 1202141 h 1230887"/>
                  <a:gd name="connsiteX8" fmla="*/ 38310 w 2120417"/>
                  <a:gd name="connsiteY8" fmla="*/ 1212085 h 1230887"/>
                  <a:gd name="connsiteX9" fmla="*/ 27461 w 2120417"/>
                  <a:gd name="connsiteY9" fmla="*/ 1218372 h 1230887"/>
                  <a:gd name="connsiteX10" fmla="*/ 49130 w 2120417"/>
                  <a:gd name="connsiteY10" fmla="*/ 1205846 h 1230887"/>
                  <a:gd name="connsiteX11" fmla="*/ 43387 w 2120417"/>
                  <a:gd name="connsiteY11" fmla="*/ 1195854 h 1230887"/>
                  <a:gd name="connsiteX12" fmla="*/ 54235 w 2120417"/>
                  <a:gd name="connsiteY12" fmla="*/ 1189616 h 1230887"/>
                  <a:gd name="connsiteX13" fmla="*/ 59950 w 2120417"/>
                  <a:gd name="connsiteY13" fmla="*/ 1199626 h 1230887"/>
                  <a:gd name="connsiteX14" fmla="*/ 49130 w 2120417"/>
                  <a:gd name="connsiteY14" fmla="*/ 1205846 h 1230887"/>
                  <a:gd name="connsiteX15" fmla="*/ 70809 w 2120417"/>
                  <a:gd name="connsiteY15" fmla="*/ 1193321 h 1230887"/>
                  <a:gd name="connsiteX16" fmla="*/ 65084 w 2120417"/>
                  <a:gd name="connsiteY16" fmla="*/ 1183339 h 1230887"/>
                  <a:gd name="connsiteX17" fmla="*/ 75924 w 2120417"/>
                  <a:gd name="connsiteY17" fmla="*/ 1177100 h 1230887"/>
                  <a:gd name="connsiteX18" fmla="*/ 81658 w 2120417"/>
                  <a:gd name="connsiteY18" fmla="*/ 1187044 h 1230887"/>
                  <a:gd name="connsiteX19" fmla="*/ 70809 w 2120417"/>
                  <a:gd name="connsiteY19" fmla="*/ 1193321 h 1230887"/>
                  <a:gd name="connsiteX20" fmla="*/ 92516 w 2120417"/>
                  <a:gd name="connsiteY20" fmla="*/ 1180815 h 1230887"/>
                  <a:gd name="connsiteX21" fmla="*/ 86763 w 2120417"/>
                  <a:gd name="connsiteY21" fmla="*/ 1170842 h 1230887"/>
                  <a:gd name="connsiteX22" fmla="*/ 97612 w 2120417"/>
                  <a:gd name="connsiteY22" fmla="*/ 1164594 h 1230887"/>
                  <a:gd name="connsiteX23" fmla="*/ 103346 w 2120417"/>
                  <a:gd name="connsiteY23" fmla="*/ 1174566 h 1230887"/>
                  <a:gd name="connsiteX24" fmla="*/ 92516 w 2120417"/>
                  <a:gd name="connsiteY24" fmla="*/ 1180815 h 1230887"/>
                  <a:gd name="connsiteX25" fmla="*/ 114205 w 2120417"/>
                  <a:gd name="connsiteY25" fmla="*/ 1168289 h 1230887"/>
                  <a:gd name="connsiteX26" fmla="*/ 108480 w 2120417"/>
                  <a:gd name="connsiteY26" fmla="*/ 1158307 h 1230887"/>
                  <a:gd name="connsiteX27" fmla="*/ 119301 w 2120417"/>
                  <a:gd name="connsiteY27" fmla="*/ 1152059 h 1230887"/>
                  <a:gd name="connsiteX28" fmla="*/ 125044 w 2120417"/>
                  <a:gd name="connsiteY28" fmla="*/ 1162031 h 1230887"/>
                  <a:gd name="connsiteX29" fmla="*/ 114205 w 2120417"/>
                  <a:gd name="connsiteY29" fmla="*/ 1168289 h 1230887"/>
                  <a:gd name="connsiteX30" fmla="*/ 135893 w 2120417"/>
                  <a:gd name="connsiteY30" fmla="*/ 1155735 h 1230887"/>
                  <a:gd name="connsiteX31" fmla="*/ 130131 w 2120417"/>
                  <a:gd name="connsiteY31" fmla="*/ 1145810 h 1230887"/>
                  <a:gd name="connsiteX32" fmla="*/ 140951 w 2120417"/>
                  <a:gd name="connsiteY32" fmla="*/ 1139533 h 1230887"/>
                  <a:gd name="connsiteX33" fmla="*/ 146742 w 2120417"/>
                  <a:gd name="connsiteY33" fmla="*/ 1149487 h 1230887"/>
                  <a:gd name="connsiteX34" fmla="*/ 135893 w 2120417"/>
                  <a:gd name="connsiteY34" fmla="*/ 1155735 h 1230887"/>
                  <a:gd name="connsiteX35" fmla="*/ 157553 w 2120417"/>
                  <a:gd name="connsiteY35" fmla="*/ 1143267 h 1230887"/>
                  <a:gd name="connsiteX36" fmla="*/ 151838 w 2120417"/>
                  <a:gd name="connsiteY36" fmla="*/ 1133266 h 1230887"/>
                  <a:gd name="connsiteX37" fmla="*/ 162668 w 2120417"/>
                  <a:gd name="connsiteY37" fmla="*/ 1127008 h 1230887"/>
                  <a:gd name="connsiteX38" fmla="*/ 168393 w 2120417"/>
                  <a:gd name="connsiteY38" fmla="*/ 1137009 h 1230887"/>
                  <a:gd name="connsiteX39" fmla="*/ 157553 w 2120417"/>
                  <a:gd name="connsiteY39" fmla="*/ 1143267 h 1230887"/>
                  <a:gd name="connsiteX40" fmla="*/ 179261 w 2120417"/>
                  <a:gd name="connsiteY40" fmla="*/ 1130713 h 1230887"/>
                  <a:gd name="connsiteX41" fmla="*/ 173517 w 2120417"/>
                  <a:gd name="connsiteY41" fmla="*/ 1120740 h 1230887"/>
                  <a:gd name="connsiteX42" fmla="*/ 184356 w 2120417"/>
                  <a:gd name="connsiteY42" fmla="*/ 1114483 h 1230887"/>
                  <a:gd name="connsiteX43" fmla="*/ 190110 w 2120417"/>
                  <a:gd name="connsiteY43" fmla="*/ 1124445 h 1230887"/>
                  <a:gd name="connsiteX44" fmla="*/ 179261 w 2120417"/>
                  <a:gd name="connsiteY44" fmla="*/ 1130713 h 1230887"/>
                  <a:gd name="connsiteX45" fmla="*/ 200959 w 2120417"/>
                  <a:gd name="connsiteY45" fmla="*/ 1118178 h 1230887"/>
                  <a:gd name="connsiteX46" fmla="*/ 195186 w 2120417"/>
                  <a:gd name="connsiteY46" fmla="*/ 1108243 h 1230887"/>
                  <a:gd name="connsiteX47" fmla="*/ 206045 w 2120417"/>
                  <a:gd name="connsiteY47" fmla="*/ 1101967 h 1230887"/>
                  <a:gd name="connsiteX48" fmla="*/ 211827 w 2120417"/>
                  <a:gd name="connsiteY48" fmla="*/ 1111920 h 1230887"/>
                  <a:gd name="connsiteX49" fmla="*/ 200959 w 2120417"/>
                  <a:gd name="connsiteY49" fmla="*/ 1118178 h 1230887"/>
                  <a:gd name="connsiteX50" fmla="*/ 222638 w 2120417"/>
                  <a:gd name="connsiteY50" fmla="*/ 1105653 h 1230887"/>
                  <a:gd name="connsiteX51" fmla="*/ 216903 w 2120417"/>
                  <a:gd name="connsiteY51" fmla="*/ 1095690 h 1230887"/>
                  <a:gd name="connsiteX52" fmla="*/ 227743 w 2120417"/>
                  <a:gd name="connsiteY52" fmla="*/ 1089441 h 1230887"/>
                  <a:gd name="connsiteX53" fmla="*/ 233458 w 2120417"/>
                  <a:gd name="connsiteY53" fmla="*/ 1099414 h 1230887"/>
                  <a:gd name="connsiteX54" fmla="*/ 222638 w 2120417"/>
                  <a:gd name="connsiteY54" fmla="*/ 1105653 h 1230887"/>
                  <a:gd name="connsiteX55" fmla="*/ 244355 w 2120417"/>
                  <a:gd name="connsiteY55" fmla="*/ 1093137 h 1230887"/>
                  <a:gd name="connsiteX56" fmla="*/ 238582 w 2120417"/>
                  <a:gd name="connsiteY56" fmla="*/ 1083221 h 1230887"/>
                  <a:gd name="connsiteX57" fmla="*/ 249422 w 2120417"/>
                  <a:gd name="connsiteY57" fmla="*/ 1076926 h 1230887"/>
                  <a:gd name="connsiteX58" fmla="*/ 255204 w 2120417"/>
                  <a:gd name="connsiteY58" fmla="*/ 1086888 h 1230887"/>
                  <a:gd name="connsiteX59" fmla="*/ 244355 w 2120417"/>
                  <a:gd name="connsiteY59" fmla="*/ 1093137 h 1230887"/>
                  <a:gd name="connsiteX60" fmla="*/ 266014 w 2120417"/>
                  <a:gd name="connsiteY60" fmla="*/ 1080631 h 1230887"/>
                  <a:gd name="connsiteX61" fmla="*/ 260271 w 2120417"/>
                  <a:gd name="connsiteY61" fmla="*/ 1070667 h 1230887"/>
                  <a:gd name="connsiteX62" fmla="*/ 271120 w 2120417"/>
                  <a:gd name="connsiteY62" fmla="*/ 1064410 h 1230887"/>
                  <a:gd name="connsiteX63" fmla="*/ 276873 w 2120417"/>
                  <a:gd name="connsiteY63" fmla="*/ 1074373 h 1230887"/>
                  <a:gd name="connsiteX64" fmla="*/ 266014 w 2120417"/>
                  <a:gd name="connsiteY64" fmla="*/ 1080631 h 1230887"/>
                  <a:gd name="connsiteX65" fmla="*/ 287703 w 2120417"/>
                  <a:gd name="connsiteY65" fmla="*/ 1068086 h 1230887"/>
                  <a:gd name="connsiteX66" fmla="*/ 281997 w 2120417"/>
                  <a:gd name="connsiteY66" fmla="*/ 1058123 h 1230887"/>
                  <a:gd name="connsiteX67" fmla="*/ 292808 w 2120417"/>
                  <a:gd name="connsiteY67" fmla="*/ 1051875 h 1230887"/>
                  <a:gd name="connsiteX68" fmla="*/ 298561 w 2120417"/>
                  <a:gd name="connsiteY68" fmla="*/ 1061876 h 1230887"/>
                  <a:gd name="connsiteX69" fmla="*/ 287703 w 2120417"/>
                  <a:gd name="connsiteY69" fmla="*/ 1068086 h 1230887"/>
                  <a:gd name="connsiteX70" fmla="*/ 309429 w 2120417"/>
                  <a:gd name="connsiteY70" fmla="*/ 1055580 h 1230887"/>
                  <a:gd name="connsiteX71" fmla="*/ 303657 w 2120417"/>
                  <a:gd name="connsiteY71" fmla="*/ 1045626 h 1230887"/>
                  <a:gd name="connsiteX72" fmla="*/ 314458 w 2120417"/>
                  <a:gd name="connsiteY72" fmla="*/ 1039378 h 1230887"/>
                  <a:gd name="connsiteX73" fmla="*/ 320259 w 2120417"/>
                  <a:gd name="connsiteY73" fmla="*/ 1049303 h 1230887"/>
                  <a:gd name="connsiteX74" fmla="*/ 309429 w 2120417"/>
                  <a:gd name="connsiteY74" fmla="*/ 1055580 h 1230887"/>
                  <a:gd name="connsiteX75" fmla="*/ 331089 w 2120417"/>
                  <a:gd name="connsiteY75" fmla="*/ 1043064 h 1230887"/>
                  <a:gd name="connsiteX76" fmla="*/ 325336 w 2120417"/>
                  <a:gd name="connsiteY76" fmla="*/ 1033091 h 1230887"/>
                  <a:gd name="connsiteX77" fmla="*/ 336185 w 2120417"/>
                  <a:gd name="connsiteY77" fmla="*/ 1026814 h 1230887"/>
                  <a:gd name="connsiteX78" fmla="*/ 341910 w 2120417"/>
                  <a:gd name="connsiteY78" fmla="*/ 1036834 h 1230887"/>
                  <a:gd name="connsiteX79" fmla="*/ 331089 w 2120417"/>
                  <a:gd name="connsiteY79" fmla="*/ 1043064 h 1230887"/>
                  <a:gd name="connsiteX80" fmla="*/ 352768 w 2120417"/>
                  <a:gd name="connsiteY80" fmla="*/ 1030548 h 1230887"/>
                  <a:gd name="connsiteX81" fmla="*/ 347044 w 2120417"/>
                  <a:gd name="connsiteY81" fmla="*/ 1020556 h 1230887"/>
                  <a:gd name="connsiteX82" fmla="*/ 357864 w 2120417"/>
                  <a:gd name="connsiteY82" fmla="*/ 1014308 h 1230887"/>
                  <a:gd name="connsiteX83" fmla="*/ 363617 w 2120417"/>
                  <a:gd name="connsiteY83" fmla="*/ 1024290 h 1230887"/>
                  <a:gd name="connsiteX84" fmla="*/ 352768 w 2120417"/>
                  <a:gd name="connsiteY84" fmla="*/ 1030548 h 1230887"/>
                  <a:gd name="connsiteX85" fmla="*/ 374504 w 2120417"/>
                  <a:gd name="connsiteY85" fmla="*/ 1018013 h 1230887"/>
                  <a:gd name="connsiteX86" fmla="*/ 368703 w 2120417"/>
                  <a:gd name="connsiteY86" fmla="*/ 1008059 h 1230887"/>
                  <a:gd name="connsiteX87" fmla="*/ 379543 w 2120417"/>
                  <a:gd name="connsiteY87" fmla="*/ 1001792 h 1230887"/>
                  <a:gd name="connsiteX88" fmla="*/ 385334 w 2120417"/>
                  <a:gd name="connsiteY88" fmla="*/ 1011737 h 1230887"/>
                  <a:gd name="connsiteX89" fmla="*/ 374504 w 2120417"/>
                  <a:gd name="connsiteY89" fmla="*/ 1018013 h 1230887"/>
                  <a:gd name="connsiteX90" fmla="*/ 396183 w 2120417"/>
                  <a:gd name="connsiteY90" fmla="*/ 1005478 h 1230887"/>
                  <a:gd name="connsiteX91" fmla="*/ 390430 w 2120417"/>
                  <a:gd name="connsiteY91" fmla="*/ 995534 h 1230887"/>
                  <a:gd name="connsiteX92" fmla="*/ 401260 w 2120417"/>
                  <a:gd name="connsiteY92" fmla="*/ 989257 h 1230887"/>
                  <a:gd name="connsiteX93" fmla="*/ 406984 w 2120417"/>
                  <a:gd name="connsiteY93" fmla="*/ 999240 h 1230887"/>
                  <a:gd name="connsiteX94" fmla="*/ 396183 w 2120417"/>
                  <a:gd name="connsiteY94" fmla="*/ 1005478 h 1230887"/>
                  <a:gd name="connsiteX95" fmla="*/ 417862 w 2120417"/>
                  <a:gd name="connsiteY95" fmla="*/ 992963 h 1230887"/>
                  <a:gd name="connsiteX96" fmla="*/ 412080 w 2120417"/>
                  <a:gd name="connsiteY96" fmla="*/ 983028 h 1230887"/>
                  <a:gd name="connsiteX97" fmla="*/ 422939 w 2120417"/>
                  <a:gd name="connsiteY97" fmla="*/ 976751 h 1230887"/>
                  <a:gd name="connsiteX98" fmla="*/ 428701 w 2120417"/>
                  <a:gd name="connsiteY98" fmla="*/ 986686 h 1230887"/>
                  <a:gd name="connsiteX99" fmla="*/ 417862 w 2120417"/>
                  <a:gd name="connsiteY99" fmla="*/ 992963 h 1230887"/>
                  <a:gd name="connsiteX100" fmla="*/ 439531 w 2120417"/>
                  <a:gd name="connsiteY100" fmla="*/ 980466 h 1230887"/>
                  <a:gd name="connsiteX101" fmla="*/ 433788 w 2120417"/>
                  <a:gd name="connsiteY101" fmla="*/ 970474 h 1230887"/>
                  <a:gd name="connsiteX102" fmla="*/ 444637 w 2120417"/>
                  <a:gd name="connsiteY102" fmla="*/ 964225 h 1230887"/>
                  <a:gd name="connsiteX103" fmla="*/ 450390 w 2120417"/>
                  <a:gd name="connsiteY103" fmla="*/ 974208 h 1230887"/>
                  <a:gd name="connsiteX104" fmla="*/ 439531 w 2120417"/>
                  <a:gd name="connsiteY104" fmla="*/ 980466 h 1230887"/>
                  <a:gd name="connsiteX105" fmla="*/ 461210 w 2120417"/>
                  <a:gd name="connsiteY105" fmla="*/ 967940 h 1230887"/>
                  <a:gd name="connsiteX106" fmla="*/ 455467 w 2120417"/>
                  <a:gd name="connsiteY106" fmla="*/ 957949 h 1230887"/>
                  <a:gd name="connsiteX107" fmla="*/ 466354 w 2120417"/>
                  <a:gd name="connsiteY107" fmla="*/ 951710 h 1230887"/>
                  <a:gd name="connsiteX108" fmla="*/ 472069 w 2120417"/>
                  <a:gd name="connsiteY108" fmla="*/ 961663 h 1230887"/>
                  <a:gd name="connsiteX109" fmla="*/ 461210 w 2120417"/>
                  <a:gd name="connsiteY109" fmla="*/ 967940 h 1230887"/>
                  <a:gd name="connsiteX110" fmla="*/ 482956 w 2120417"/>
                  <a:gd name="connsiteY110" fmla="*/ 955415 h 1230887"/>
                  <a:gd name="connsiteX111" fmla="*/ 477155 w 2120417"/>
                  <a:gd name="connsiteY111" fmla="*/ 945442 h 1230887"/>
                  <a:gd name="connsiteX112" fmla="*/ 487966 w 2120417"/>
                  <a:gd name="connsiteY112" fmla="*/ 939213 h 1230887"/>
                  <a:gd name="connsiteX113" fmla="*/ 493767 w 2120417"/>
                  <a:gd name="connsiteY113" fmla="*/ 949119 h 1230887"/>
                  <a:gd name="connsiteX114" fmla="*/ 482956 w 2120417"/>
                  <a:gd name="connsiteY114" fmla="*/ 955415 h 1230887"/>
                  <a:gd name="connsiteX115" fmla="*/ 504606 w 2120417"/>
                  <a:gd name="connsiteY115" fmla="*/ 942890 h 1230887"/>
                  <a:gd name="connsiteX116" fmla="*/ 498853 w 2120417"/>
                  <a:gd name="connsiteY116" fmla="*/ 932917 h 1230887"/>
                  <a:gd name="connsiteX117" fmla="*/ 509711 w 2120417"/>
                  <a:gd name="connsiteY117" fmla="*/ 926668 h 1230887"/>
                  <a:gd name="connsiteX118" fmla="*/ 515426 w 2120417"/>
                  <a:gd name="connsiteY118" fmla="*/ 936622 h 1230887"/>
                  <a:gd name="connsiteX119" fmla="*/ 504606 w 2120417"/>
                  <a:gd name="connsiteY119" fmla="*/ 942890 h 1230887"/>
                  <a:gd name="connsiteX120" fmla="*/ 526256 w 2120417"/>
                  <a:gd name="connsiteY120" fmla="*/ 930364 h 1230887"/>
                  <a:gd name="connsiteX121" fmla="*/ 520532 w 2120417"/>
                  <a:gd name="connsiteY121" fmla="*/ 920372 h 1230887"/>
                  <a:gd name="connsiteX122" fmla="*/ 531371 w 2120417"/>
                  <a:gd name="connsiteY122" fmla="*/ 914095 h 1230887"/>
                  <a:gd name="connsiteX123" fmla="*/ 537125 w 2120417"/>
                  <a:gd name="connsiteY123" fmla="*/ 924116 h 1230887"/>
                  <a:gd name="connsiteX124" fmla="*/ 526256 w 2120417"/>
                  <a:gd name="connsiteY124" fmla="*/ 930364 h 1230887"/>
                  <a:gd name="connsiteX125" fmla="*/ 547974 w 2120417"/>
                  <a:gd name="connsiteY125" fmla="*/ 917829 h 1230887"/>
                  <a:gd name="connsiteX126" fmla="*/ 542220 w 2120417"/>
                  <a:gd name="connsiteY126" fmla="*/ 907875 h 1230887"/>
                  <a:gd name="connsiteX127" fmla="*/ 553098 w 2120417"/>
                  <a:gd name="connsiteY127" fmla="*/ 901628 h 1230887"/>
                  <a:gd name="connsiteX128" fmla="*/ 558842 w 2120417"/>
                  <a:gd name="connsiteY128" fmla="*/ 911590 h 1230887"/>
                  <a:gd name="connsiteX129" fmla="*/ 547974 w 2120417"/>
                  <a:gd name="connsiteY129" fmla="*/ 917829 h 1230887"/>
                  <a:gd name="connsiteX130" fmla="*/ 569662 w 2120417"/>
                  <a:gd name="connsiteY130" fmla="*/ 905313 h 1230887"/>
                  <a:gd name="connsiteX131" fmla="*/ 563937 w 2120417"/>
                  <a:gd name="connsiteY131" fmla="*/ 895322 h 1230887"/>
                  <a:gd name="connsiteX132" fmla="*/ 574758 w 2120417"/>
                  <a:gd name="connsiteY132" fmla="*/ 889092 h 1230887"/>
                  <a:gd name="connsiteX133" fmla="*/ 580511 w 2120417"/>
                  <a:gd name="connsiteY133" fmla="*/ 899065 h 1230887"/>
                  <a:gd name="connsiteX134" fmla="*/ 569662 w 2120417"/>
                  <a:gd name="connsiteY134" fmla="*/ 905313 h 1230887"/>
                  <a:gd name="connsiteX135" fmla="*/ 591369 w 2120417"/>
                  <a:gd name="connsiteY135" fmla="*/ 892779 h 1230887"/>
                  <a:gd name="connsiteX136" fmla="*/ 585588 w 2120417"/>
                  <a:gd name="connsiteY136" fmla="*/ 882854 h 1230887"/>
                  <a:gd name="connsiteX137" fmla="*/ 596446 w 2120417"/>
                  <a:gd name="connsiteY137" fmla="*/ 876586 h 1230887"/>
                  <a:gd name="connsiteX138" fmla="*/ 602209 w 2120417"/>
                  <a:gd name="connsiteY138" fmla="*/ 886502 h 1230887"/>
                  <a:gd name="connsiteX139" fmla="*/ 591369 w 2120417"/>
                  <a:gd name="connsiteY139" fmla="*/ 892779 h 1230887"/>
                  <a:gd name="connsiteX140" fmla="*/ 613048 w 2120417"/>
                  <a:gd name="connsiteY140" fmla="*/ 880291 h 1230887"/>
                  <a:gd name="connsiteX141" fmla="*/ 607295 w 2120417"/>
                  <a:gd name="connsiteY141" fmla="*/ 870309 h 1230887"/>
                  <a:gd name="connsiteX142" fmla="*/ 618154 w 2120417"/>
                  <a:gd name="connsiteY142" fmla="*/ 864032 h 1230887"/>
                  <a:gd name="connsiteX143" fmla="*/ 623907 w 2120417"/>
                  <a:gd name="connsiteY143" fmla="*/ 874043 h 1230887"/>
                  <a:gd name="connsiteX144" fmla="*/ 613048 w 2120417"/>
                  <a:gd name="connsiteY144" fmla="*/ 880291 h 1230887"/>
                  <a:gd name="connsiteX145" fmla="*/ 634727 w 2120417"/>
                  <a:gd name="connsiteY145" fmla="*/ 867756 h 1230887"/>
                  <a:gd name="connsiteX146" fmla="*/ 628983 w 2120417"/>
                  <a:gd name="connsiteY146" fmla="*/ 857765 h 1230887"/>
                  <a:gd name="connsiteX147" fmla="*/ 639861 w 2120417"/>
                  <a:gd name="connsiteY147" fmla="*/ 851516 h 1230887"/>
                  <a:gd name="connsiteX148" fmla="*/ 645566 w 2120417"/>
                  <a:gd name="connsiteY148" fmla="*/ 861489 h 1230887"/>
                  <a:gd name="connsiteX149" fmla="*/ 634727 w 2120417"/>
                  <a:gd name="connsiteY149" fmla="*/ 867756 h 1230887"/>
                  <a:gd name="connsiteX150" fmla="*/ 656463 w 2120417"/>
                  <a:gd name="connsiteY150" fmla="*/ 855231 h 1230887"/>
                  <a:gd name="connsiteX151" fmla="*/ 650672 w 2120417"/>
                  <a:gd name="connsiteY151" fmla="*/ 845306 h 1230887"/>
                  <a:gd name="connsiteX152" fmla="*/ 661511 w 2120417"/>
                  <a:gd name="connsiteY152" fmla="*/ 838991 h 1230887"/>
                  <a:gd name="connsiteX153" fmla="*/ 667265 w 2120417"/>
                  <a:gd name="connsiteY153" fmla="*/ 848926 h 1230887"/>
                  <a:gd name="connsiteX154" fmla="*/ 656463 w 2120417"/>
                  <a:gd name="connsiteY154" fmla="*/ 855231 h 1230887"/>
                  <a:gd name="connsiteX155" fmla="*/ 678104 w 2120417"/>
                  <a:gd name="connsiteY155" fmla="*/ 842706 h 1230887"/>
                  <a:gd name="connsiteX156" fmla="*/ 672351 w 2120417"/>
                  <a:gd name="connsiteY156" fmla="*/ 832714 h 1230887"/>
                  <a:gd name="connsiteX157" fmla="*/ 683209 w 2120417"/>
                  <a:gd name="connsiteY157" fmla="*/ 826465 h 1230887"/>
                  <a:gd name="connsiteX158" fmla="*/ 688924 w 2120417"/>
                  <a:gd name="connsiteY158" fmla="*/ 836438 h 1230887"/>
                  <a:gd name="connsiteX159" fmla="*/ 678104 w 2120417"/>
                  <a:gd name="connsiteY159" fmla="*/ 842706 h 1230887"/>
                  <a:gd name="connsiteX160" fmla="*/ 699811 w 2120417"/>
                  <a:gd name="connsiteY160" fmla="*/ 830171 h 1230887"/>
                  <a:gd name="connsiteX161" fmla="*/ 694030 w 2120417"/>
                  <a:gd name="connsiteY161" fmla="*/ 820236 h 1230887"/>
                  <a:gd name="connsiteX162" fmla="*/ 704898 w 2120417"/>
                  <a:gd name="connsiteY162" fmla="*/ 813959 h 1230887"/>
                  <a:gd name="connsiteX163" fmla="*/ 710651 w 2120417"/>
                  <a:gd name="connsiteY163" fmla="*/ 823894 h 1230887"/>
                  <a:gd name="connsiteX164" fmla="*/ 699811 w 2120417"/>
                  <a:gd name="connsiteY164" fmla="*/ 830171 h 1230887"/>
                  <a:gd name="connsiteX165" fmla="*/ 721500 w 2120417"/>
                  <a:gd name="connsiteY165" fmla="*/ 817665 h 1230887"/>
                  <a:gd name="connsiteX166" fmla="*/ 715747 w 2120417"/>
                  <a:gd name="connsiteY166" fmla="*/ 807673 h 1230887"/>
                  <a:gd name="connsiteX167" fmla="*/ 726605 w 2120417"/>
                  <a:gd name="connsiteY167" fmla="*/ 801444 h 1230887"/>
                  <a:gd name="connsiteX168" fmla="*/ 732358 w 2120417"/>
                  <a:gd name="connsiteY168" fmla="*/ 811426 h 1230887"/>
                  <a:gd name="connsiteX169" fmla="*/ 721500 w 2120417"/>
                  <a:gd name="connsiteY169" fmla="*/ 817665 h 1230887"/>
                  <a:gd name="connsiteX170" fmla="*/ 743169 w 2120417"/>
                  <a:gd name="connsiteY170" fmla="*/ 805129 h 1230887"/>
                  <a:gd name="connsiteX171" fmla="*/ 737445 w 2120417"/>
                  <a:gd name="connsiteY171" fmla="*/ 795167 h 1230887"/>
                  <a:gd name="connsiteX172" fmla="*/ 748303 w 2120417"/>
                  <a:gd name="connsiteY172" fmla="*/ 788918 h 1230887"/>
                  <a:gd name="connsiteX173" fmla="*/ 754047 w 2120417"/>
                  <a:gd name="connsiteY173" fmla="*/ 798891 h 1230887"/>
                  <a:gd name="connsiteX174" fmla="*/ 743169 w 2120417"/>
                  <a:gd name="connsiteY174" fmla="*/ 805129 h 1230887"/>
                  <a:gd name="connsiteX175" fmla="*/ 764858 w 2120417"/>
                  <a:gd name="connsiteY175" fmla="*/ 792595 h 1230887"/>
                  <a:gd name="connsiteX176" fmla="*/ 759085 w 2120417"/>
                  <a:gd name="connsiteY176" fmla="*/ 782660 h 1230887"/>
                  <a:gd name="connsiteX177" fmla="*/ 769954 w 2120417"/>
                  <a:gd name="connsiteY177" fmla="*/ 776393 h 1230887"/>
                  <a:gd name="connsiteX178" fmla="*/ 775726 w 2120417"/>
                  <a:gd name="connsiteY178" fmla="*/ 786327 h 1230887"/>
                  <a:gd name="connsiteX179" fmla="*/ 764858 w 2120417"/>
                  <a:gd name="connsiteY179" fmla="*/ 792595 h 1230887"/>
                  <a:gd name="connsiteX180" fmla="*/ 786546 w 2120417"/>
                  <a:gd name="connsiteY180" fmla="*/ 780126 h 1230887"/>
                  <a:gd name="connsiteX181" fmla="*/ 780812 w 2120417"/>
                  <a:gd name="connsiteY181" fmla="*/ 770116 h 1230887"/>
                  <a:gd name="connsiteX182" fmla="*/ 791671 w 2120417"/>
                  <a:gd name="connsiteY182" fmla="*/ 763867 h 1230887"/>
                  <a:gd name="connsiteX183" fmla="*/ 797405 w 2120417"/>
                  <a:gd name="connsiteY183" fmla="*/ 773849 h 1230887"/>
                  <a:gd name="connsiteX184" fmla="*/ 786546 w 2120417"/>
                  <a:gd name="connsiteY184" fmla="*/ 780126 h 1230887"/>
                  <a:gd name="connsiteX185" fmla="*/ 808225 w 2120417"/>
                  <a:gd name="connsiteY185" fmla="*/ 767563 h 1230887"/>
                  <a:gd name="connsiteX186" fmla="*/ 802520 w 2120417"/>
                  <a:gd name="connsiteY186" fmla="*/ 757590 h 1230887"/>
                  <a:gd name="connsiteX187" fmla="*/ 813350 w 2120417"/>
                  <a:gd name="connsiteY187" fmla="*/ 751323 h 1230887"/>
                  <a:gd name="connsiteX188" fmla="*/ 819083 w 2120417"/>
                  <a:gd name="connsiteY188" fmla="*/ 761343 h 1230887"/>
                  <a:gd name="connsiteX189" fmla="*/ 808225 w 2120417"/>
                  <a:gd name="connsiteY189" fmla="*/ 767563 h 1230887"/>
                  <a:gd name="connsiteX190" fmla="*/ 829951 w 2120417"/>
                  <a:gd name="connsiteY190" fmla="*/ 755038 h 1230887"/>
                  <a:gd name="connsiteX191" fmla="*/ 824199 w 2120417"/>
                  <a:gd name="connsiteY191" fmla="*/ 745113 h 1230887"/>
                  <a:gd name="connsiteX192" fmla="*/ 835009 w 2120417"/>
                  <a:gd name="connsiteY192" fmla="*/ 738836 h 1230887"/>
                  <a:gd name="connsiteX193" fmla="*/ 840820 w 2120417"/>
                  <a:gd name="connsiteY193" fmla="*/ 748779 h 1230887"/>
                  <a:gd name="connsiteX194" fmla="*/ 829951 w 2120417"/>
                  <a:gd name="connsiteY194" fmla="*/ 755038 h 1230887"/>
                  <a:gd name="connsiteX195" fmla="*/ 851621 w 2120417"/>
                  <a:gd name="connsiteY195" fmla="*/ 742522 h 1230887"/>
                  <a:gd name="connsiteX196" fmla="*/ 845877 w 2120417"/>
                  <a:gd name="connsiteY196" fmla="*/ 732540 h 1230887"/>
                  <a:gd name="connsiteX197" fmla="*/ 856717 w 2120417"/>
                  <a:gd name="connsiteY197" fmla="*/ 726300 h 1230887"/>
                  <a:gd name="connsiteX198" fmla="*/ 862470 w 2120417"/>
                  <a:gd name="connsiteY198" fmla="*/ 736273 h 1230887"/>
                  <a:gd name="connsiteX199" fmla="*/ 851621 w 2120417"/>
                  <a:gd name="connsiteY199" fmla="*/ 742522 h 1230887"/>
                  <a:gd name="connsiteX200" fmla="*/ 873309 w 2120417"/>
                  <a:gd name="connsiteY200" fmla="*/ 729977 h 1230887"/>
                  <a:gd name="connsiteX201" fmla="*/ 867547 w 2120417"/>
                  <a:gd name="connsiteY201" fmla="*/ 720071 h 1230887"/>
                  <a:gd name="connsiteX202" fmla="*/ 878405 w 2120417"/>
                  <a:gd name="connsiteY202" fmla="*/ 713794 h 1230887"/>
                  <a:gd name="connsiteX203" fmla="*/ 884177 w 2120417"/>
                  <a:gd name="connsiteY203" fmla="*/ 723729 h 1230887"/>
                  <a:gd name="connsiteX204" fmla="*/ 873309 w 2120417"/>
                  <a:gd name="connsiteY204" fmla="*/ 729977 h 1230887"/>
                  <a:gd name="connsiteX205" fmla="*/ 894979 w 2120417"/>
                  <a:gd name="connsiteY205" fmla="*/ 717490 h 1230887"/>
                  <a:gd name="connsiteX206" fmla="*/ 889254 w 2120417"/>
                  <a:gd name="connsiteY206" fmla="*/ 707527 h 1230887"/>
                  <a:gd name="connsiteX207" fmla="*/ 900094 w 2120417"/>
                  <a:gd name="connsiteY207" fmla="*/ 701260 h 1230887"/>
                  <a:gd name="connsiteX208" fmla="*/ 905847 w 2120417"/>
                  <a:gd name="connsiteY208" fmla="*/ 711222 h 1230887"/>
                  <a:gd name="connsiteX209" fmla="*/ 894979 w 2120417"/>
                  <a:gd name="connsiteY209" fmla="*/ 717490 h 1230887"/>
                  <a:gd name="connsiteX210" fmla="*/ 916667 w 2120417"/>
                  <a:gd name="connsiteY210" fmla="*/ 704965 h 1230887"/>
                  <a:gd name="connsiteX211" fmla="*/ 910962 w 2120417"/>
                  <a:gd name="connsiteY211" fmla="*/ 694983 h 1230887"/>
                  <a:gd name="connsiteX212" fmla="*/ 921811 w 2120417"/>
                  <a:gd name="connsiteY212" fmla="*/ 688715 h 1230887"/>
                  <a:gd name="connsiteX213" fmla="*/ 927526 w 2120417"/>
                  <a:gd name="connsiteY213" fmla="*/ 698716 h 1230887"/>
                  <a:gd name="connsiteX214" fmla="*/ 916667 w 2120417"/>
                  <a:gd name="connsiteY214" fmla="*/ 704965 h 1230887"/>
                  <a:gd name="connsiteX215" fmla="*/ 938375 w 2120417"/>
                  <a:gd name="connsiteY215" fmla="*/ 692420 h 1230887"/>
                  <a:gd name="connsiteX216" fmla="*/ 932612 w 2120417"/>
                  <a:gd name="connsiteY216" fmla="*/ 682505 h 1230887"/>
                  <a:gd name="connsiteX217" fmla="*/ 943470 w 2120417"/>
                  <a:gd name="connsiteY217" fmla="*/ 676237 h 1230887"/>
                  <a:gd name="connsiteX218" fmla="*/ 949233 w 2120417"/>
                  <a:gd name="connsiteY218" fmla="*/ 686153 h 1230887"/>
                  <a:gd name="connsiteX219" fmla="*/ 938375 w 2120417"/>
                  <a:gd name="connsiteY219" fmla="*/ 692420 h 1230887"/>
                  <a:gd name="connsiteX220" fmla="*/ 960044 w 2120417"/>
                  <a:gd name="connsiteY220" fmla="*/ 679904 h 1230887"/>
                  <a:gd name="connsiteX221" fmla="*/ 954319 w 2120417"/>
                  <a:gd name="connsiteY221" fmla="*/ 669941 h 1230887"/>
                  <a:gd name="connsiteX222" fmla="*/ 965159 w 2120417"/>
                  <a:gd name="connsiteY222" fmla="*/ 663693 h 1230887"/>
                  <a:gd name="connsiteX223" fmla="*/ 970912 w 2120417"/>
                  <a:gd name="connsiteY223" fmla="*/ 673665 h 1230887"/>
                  <a:gd name="connsiteX224" fmla="*/ 960044 w 2120417"/>
                  <a:gd name="connsiteY224" fmla="*/ 679904 h 1230887"/>
                  <a:gd name="connsiteX225" fmla="*/ 981761 w 2120417"/>
                  <a:gd name="connsiteY225" fmla="*/ 667398 h 1230887"/>
                  <a:gd name="connsiteX226" fmla="*/ 976017 w 2120417"/>
                  <a:gd name="connsiteY226" fmla="*/ 657397 h 1230887"/>
                  <a:gd name="connsiteX227" fmla="*/ 986876 w 2120417"/>
                  <a:gd name="connsiteY227" fmla="*/ 651167 h 1230887"/>
                  <a:gd name="connsiteX228" fmla="*/ 992600 w 2120417"/>
                  <a:gd name="connsiteY228" fmla="*/ 661131 h 1230887"/>
                  <a:gd name="connsiteX229" fmla="*/ 981761 w 2120417"/>
                  <a:gd name="connsiteY229" fmla="*/ 667398 h 1230887"/>
                  <a:gd name="connsiteX230" fmla="*/ 1003440 w 2120417"/>
                  <a:gd name="connsiteY230" fmla="*/ 654882 h 1230887"/>
                  <a:gd name="connsiteX231" fmla="*/ 997696 w 2120417"/>
                  <a:gd name="connsiteY231" fmla="*/ 644890 h 1230887"/>
                  <a:gd name="connsiteX232" fmla="*/ 1008536 w 2120417"/>
                  <a:gd name="connsiteY232" fmla="*/ 638652 h 1230887"/>
                  <a:gd name="connsiteX233" fmla="*/ 1014289 w 2120417"/>
                  <a:gd name="connsiteY233" fmla="*/ 648634 h 1230887"/>
                  <a:gd name="connsiteX234" fmla="*/ 1003440 w 2120417"/>
                  <a:gd name="connsiteY234" fmla="*/ 654882 h 1230887"/>
                  <a:gd name="connsiteX235" fmla="*/ 1025119 w 2120417"/>
                  <a:gd name="connsiteY235" fmla="*/ 642357 h 1230887"/>
                  <a:gd name="connsiteX236" fmla="*/ 1019375 w 2120417"/>
                  <a:gd name="connsiteY236" fmla="*/ 632393 h 1230887"/>
                  <a:gd name="connsiteX237" fmla="*/ 1030234 w 2120417"/>
                  <a:gd name="connsiteY237" fmla="*/ 626116 h 1230887"/>
                  <a:gd name="connsiteX238" fmla="*/ 1035987 w 2120417"/>
                  <a:gd name="connsiteY238" fmla="*/ 636089 h 1230887"/>
                  <a:gd name="connsiteX239" fmla="*/ 1025119 w 2120417"/>
                  <a:gd name="connsiteY239" fmla="*/ 642357 h 1230887"/>
                  <a:gd name="connsiteX240" fmla="*/ 1046836 w 2120417"/>
                  <a:gd name="connsiteY240" fmla="*/ 629803 h 1230887"/>
                  <a:gd name="connsiteX241" fmla="*/ 1041073 w 2120417"/>
                  <a:gd name="connsiteY241" fmla="*/ 619878 h 1230887"/>
                  <a:gd name="connsiteX242" fmla="*/ 1051922 w 2120417"/>
                  <a:gd name="connsiteY242" fmla="*/ 613601 h 1230887"/>
                  <a:gd name="connsiteX243" fmla="*/ 1057675 w 2120417"/>
                  <a:gd name="connsiteY243" fmla="*/ 623535 h 1230887"/>
                  <a:gd name="connsiteX244" fmla="*/ 1046836 w 2120417"/>
                  <a:gd name="connsiteY244" fmla="*/ 629803 h 1230887"/>
                  <a:gd name="connsiteX245" fmla="*/ 1068486 w 2120417"/>
                  <a:gd name="connsiteY245" fmla="*/ 617316 h 1230887"/>
                  <a:gd name="connsiteX246" fmla="*/ 1062742 w 2120417"/>
                  <a:gd name="connsiteY246" fmla="*/ 607314 h 1230887"/>
                  <a:gd name="connsiteX247" fmla="*/ 1073611 w 2120417"/>
                  <a:gd name="connsiteY247" fmla="*/ 601076 h 1230887"/>
                  <a:gd name="connsiteX248" fmla="*/ 1079364 w 2120417"/>
                  <a:gd name="connsiteY248" fmla="*/ 611058 h 1230887"/>
                  <a:gd name="connsiteX249" fmla="*/ 1068486 w 2120417"/>
                  <a:gd name="connsiteY249" fmla="*/ 617316 h 1230887"/>
                  <a:gd name="connsiteX250" fmla="*/ 1090175 w 2120417"/>
                  <a:gd name="connsiteY250" fmla="*/ 604790 h 1230887"/>
                  <a:gd name="connsiteX251" fmla="*/ 1084479 w 2120417"/>
                  <a:gd name="connsiteY251" fmla="*/ 594808 h 1230887"/>
                  <a:gd name="connsiteX252" fmla="*/ 1095318 w 2120417"/>
                  <a:gd name="connsiteY252" fmla="*/ 588540 h 1230887"/>
                  <a:gd name="connsiteX253" fmla="*/ 1101071 w 2120417"/>
                  <a:gd name="connsiteY253" fmla="*/ 598523 h 1230887"/>
                  <a:gd name="connsiteX254" fmla="*/ 1090175 w 2120417"/>
                  <a:gd name="connsiteY254" fmla="*/ 604790 h 1230887"/>
                  <a:gd name="connsiteX255" fmla="*/ 1111901 w 2120417"/>
                  <a:gd name="connsiteY255" fmla="*/ 592255 h 1230887"/>
                  <a:gd name="connsiteX256" fmla="*/ 1106119 w 2120417"/>
                  <a:gd name="connsiteY256" fmla="*/ 582321 h 1230887"/>
                  <a:gd name="connsiteX257" fmla="*/ 1116978 w 2120417"/>
                  <a:gd name="connsiteY257" fmla="*/ 576044 h 1230887"/>
                  <a:gd name="connsiteX258" fmla="*/ 1122741 w 2120417"/>
                  <a:gd name="connsiteY258" fmla="*/ 585978 h 1230887"/>
                  <a:gd name="connsiteX259" fmla="*/ 1111901 w 2120417"/>
                  <a:gd name="connsiteY259" fmla="*/ 592255 h 1230887"/>
                  <a:gd name="connsiteX260" fmla="*/ 1133570 w 2120417"/>
                  <a:gd name="connsiteY260" fmla="*/ 579749 h 1230887"/>
                  <a:gd name="connsiteX261" fmla="*/ 1127817 w 2120417"/>
                  <a:gd name="connsiteY261" fmla="*/ 569757 h 1230887"/>
                  <a:gd name="connsiteX262" fmla="*/ 1138676 w 2120417"/>
                  <a:gd name="connsiteY262" fmla="*/ 563509 h 1230887"/>
                  <a:gd name="connsiteX263" fmla="*/ 1144419 w 2120417"/>
                  <a:gd name="connsiteY263" fmla="*/ 573472 h 1230887"/>
                  <a:gd name="connsiteX264" fmla="*/ 1133570 w 2120417"/>
                  <a:gd name="connsiteY264" fmla="*/ 579749 h 1230887"/>
                  <a:gd name="connsiteX265" fmla="*/ 1155278 w 2120417"/>
                  <a:gd name="connsiteY265" fmla="*/ 567186 h 1230887"/>
                  <a:gd name="connsiteX266" fmla="*/ 1149515 w 2120417"/>
                  <a:gd name="connsiteY266" fmla="*/ 557279 h 1230887"/>
                  <a:gd name="connsiteX267" fmla="*/ 1160364 w 2120417"/>
                  <a:gd name="connsiteY267" fmla="*/ 551022 h 1230887"/>
                  <a:gd name="connsiteX268" fmla="*/ 1166136 w 2120417"/>
                  <a:gd name="connsiteY268" fmla="*/ 560947 h 1230887"/>
                  <a:gd name="connsiteX269" fmla="*/ 1155278 w 2120417"/>
                  <a:gd name="connsiteY269" fmla="*/ 567186 h 1230887"/>
                  <a:gd name="connsiteX270" fmla="*/ 1176957 w 2120417"/>
                  <a:gd name="connsiteY270" fmla="*/ 554689 h 1230887"/>
                  <a:gd name="connsiteX271" fmla="*/ 1171223 w 2120417"/>
                  <a:gd name="connsiteY271" fmla="*/ 544745 h 1230887"/>
                  <a:gd name="connsiteX272" fmla="*/ 1182062 w 2120417"/>
                  <a:gd name="connsiteY272" fmla="*/ 538468 h 1230887"/>
                  <a:gd name="connsiteX273" fmla="*/ 1187806 w 2120417"/>
                  <a:gd name="connsiteY273" fmla="*/ 548440 h 1230887"/>
                  <a:gd name="connsiteX274" fmla="*/ 1176957 w 2120417"/>
                  <a:gd name="connsiteY274" fmla="*/ 554689 h 1230887"/>
                  <a:gd name="connsiteX275" fmla="*/ 1198636 w 2120417"/>
                  <a:gd name="connsiteY275" fmla="*/ 542163 h 1230887"/>
                  <a:gd name="connsiteX276" fmla="*/ 1192873 w 2120417"/>
                  <a:gd name="connsiteY276" fmla="*/ 532200 h 1230887"/>
                  <a:gd name="connsiteX277" fmla="*/ 1203741 w 2120417"/>
                  <a:gd name="connsiteY277" fmla="*/ 525942 h 1230887"/>
                  <a:gd name="connsiteX278" fmla="*/ 1209494 w 2120417"/>
                  <a:gd name="connsiteY278" fmla="*/ 535934 h 1230887"/>
                  <a:gd name="connsiteX279" fmla="*/ 1198636 w 2120417"/>
                  <a:gd name="connsiteY279" fmla="*/ 542163 h 1230887"/>
                  <a:gd name="connsiteX280" fmla="*/ 1220343 w 2120417"/>
                  <a:gd name="connsiteY280" fmla="*/ 529657 h 1230887"/>
                  <a:gd name="connsiteX281" fmla="*/ 1214561 w 2120417"/>
                  <a:gd name="connsiteY281" fmla="*/ 519713 h 1230887"/>
                  <a:gd name="connsiteX282" fmla="*/ 1225439 w 2120417"/>
                  <a:gd name="connsiteY282" fmla="*/ 513436 h 1230887"/>
                  <a:gd name="connsiteX283" fmla="*/ 1231192 w 2120417"/>
                  <a:gd name="connsiteY283" fmla="*/ 523351 h 1230887"/>
                  <a:gd name="connsiteX284" fmla="*/ 1220343 w 2120417"/>
                  <a:gd name="connsiteY284" fmla="*/ 529657 h 1230887"/>
                  <a:gd name="connsiteX285" fmla="*/ 1242013 w 2120417"/>
                  <a:gd name="connsiteY285" fmla="*/ 517141 h 1230887"/>
                  <a:gd name="connsiteX286" fmla="*/ 1236259 w 2120417"/>
                  <a:gd name="connsiteY286" fmla="*/ 507159 h 1230887"/>
                  <a:gd name="connsiteX287" fmla="*/ 1247137 w 2120417"/>
                  <a:gd name="connsiteY287" fmla="*/ 500920 h 1230887"/>
                  <a:gd name="connsiteX288" fmla="*/ 1252871 w 2120417"/>
                  <a:gd name="connsiteY288" fmla="*/ 510873 h 1230887"/>
                  <a:gd name="connsiteX289" fmla="*/ 1242013 w 2120417"/>
                  <a:gd name="connsiteY289" fmla="*/ 517141 h 1230887"/>
                  <a:gd name="connsiteX290" fmla="*/ 1263710 w 2120417"/>
                  <a:gd name="connsiteY290" fmla="*/ 504597 h 1230887"/>
                  <a:gd name="connsiteX291" fmla="*/ 1257957 w 2120417"/>
                  <a:gd name="connsiteY291" fmla="*/ 494643 h 1230887"/>
                  <a:gd name="connsiteX292" fmla="*/ 1268816 w 2120417"/>
                  <a:gd name="connsiteY292" fmla="*/ 488366 h 1230887"/>
                  <a:gd name="connsiteX293" fmla="*/ 1274550 w 2120417"/>
                  <a:gd name="connsiteY293" fmla="*/ 498339 h 1230887"/>
                  <a:gd name="connsiteX294" fmla="*/ 1263710 w 2120417"/>
                  <a:gd name="connsiteY294" fmla="*/ 504597 h 1230887"/>
                  <a:gd name="connsiteX295" fmla="*/ 1285427 w 2120417"/>
                  <a:gd name="connsiteY295" fmla="*/ 492081 h 1230887"/>
                  <a:gd name="connsiteX296" fmla="*/ 1279655 w 2120417"/>
                  <a:gd name="connsiteY296" fmla="*/ 482127 h 1230887"/>
                  <a:gd name="connsiteX297" fmla="*/ 1290485 w 2120417"/>
                  <a:gd name="connsiteY297" fmla="*/ 475860 h 1230887"/>
                  <a:gd name="connsiteX298" fmla="*/ 1296267 w 2120417"/>
                  <a:gd name="connsiteY298" fmla="*/ 485785 h 1230887"/>
                  <a:gd name="connsiteX299" fmla="*/ 1285427 w 2120417"/>
                  <a:gd name="connsiteY299" fmla="*/ 492081 h 1230887"/>
                  <a:gd name="connsiteX300" fmla="*/ 1307078 w 2120417"/>
                  <a:gd name="connsiteY300" fmla="*/ 479565 h 1230887"/>
                  <a:gd name="connsiteX301" fmla="*/ 1301325 w 2120417"/>
                  <a:gd name="connsiteY301" fmla="*/ 469583 h 1230887"/>
                  <a:gd name="connsiteX302" fmla="*/ 1312202 w 2120417"/>
                  <a:gd name="connsiteY302" fmla="*/ 463306 h 1230887"/>
                  <a:gd name="connsiteX303" fmla="*/ 1317946 w 2120417"/>
                  <a:gd name="connsiteY303" fmla="*/ 473307 h 1230887"/>
                  <a:gd name="connsiteX304" fmla="*/ 1307078 w 2120417"/>
                  <a:gd name="connsiteY304" fmla="*/ 479565 h 1230887"/>
                  <a:gd name="connsiteX305" fmla="*/ 1328785 w 2120417"/>
                  <a:gd name="connsiteY305" fmla="*/ 467020 h 1230887"/>
                  <a:gd name="connsiteX306" fmla="*/ 1323004 w 2120417"/>
                  <a:gd name="connsiteY306" fmla="*/ 457105 h 1230887"/>
                  <a:gd name="connsiteX307" fmla="*/ 1333872 w 2120417"/>
                  <a:gd name="connsiteY307" fmla="*/ 450838 h 1230887"/>
                  <a:gd name="connsiteX308" fmla="*/ 1339634 w 2120417"/>
                  <a:gd name="connsiteY308" fmla="*/ 460753 h 1230887"/>
                  <a:gd name="connsiteX309" fmla="*/ 1328785 w 2120417"/>
                  <a:gd name="connsiteY309" fmla="*/ 467020 h 1230887"/>
                  <a:gd name="connsiteX310" fmla="*/ 1350464 w 2120417"/>
                  <a:gd name="connsiteY310" fmla="*/ 454524 h 1230887"/>
                  <a:gd name="connsiteX311" fmla="*/ 1344740 w 2120417"/>
                  <a:gd name="connsiteY311" fmla="*/ 444541 h 1230887"/>
                  <a:gd name="connsiteX312" fmla="*/ 1355579 w 2120417"/>
                  <a:gd name="connsiteY312" fmla="*/ 438312 h 1230887"/>
                  <a:gd name="connsiteX313" fmla="*/ 1361323 w 2120417"/>
                  <a:gd name="connsiteY313" fmla="*/ 448266 h 1230887"/>
                  <a:gd name="connsiteX314" fmla="*/ 1350464 w 2120417"/>
                  <a:gd name="connsiteY314" fmla="*/ 454524 h 1230887"/>
                  <a:gd name="connsiteX315" fmla="*/ 1372172 w 2120417"/>
                  <a:gd name="connsiteY315" fmla="*/ 441989 h 1230887"/>
                  <a:gd name="connsiteX316" fmla="*/ 1366419 w 2120417"/>
                  <a:gd name="connsiteY316" fmla="*/ 432016 h 1230887"/>
                  <a:gd name="connsiteX317" fmla="*/ 1377239 w 2120417"/>
                  <a:gd name="connsiteY317" fmla="*/ 425768 h 1230887"/>
                  <a:gd name="connsiteX318" fmla="*/ 1382992 w 2120417"/>
                  <a:gd name="connsiteY318" fmla="*/ 435740 h 1230887"/>
                  <a:gd name="connsiteX319" fmla="*/ 1372172 w 2120417"/>
                  <a:gd name="connsiteY319" fmla="*/ 441989 h 1230887"/>
                  <a:gd name="connsiteX320" fmla="*/ 1393841 w 2120417"/>
                  <a:gd name="connsiteY320" fmla="*/ 429473 h 1230887"/>
                  <a:gd name="connsiteX321" fmla="*/ 1388050 w 2120417"/>
                  <a:gd name="connsiteY321" fmla="*/ 419519 h 1230887"/>
                  <a:gd name="connsiteX322" fmla="*/ 1398927 w 2120417"/>
                  <a:gd name="connsiteY322" fmla="*/ 413242 h 1230887"/>
                  <a:gd name="connsiteX323" fmla="*/ 1404699 w 2120417"/>
                  <a:gd name="connsiteY323" fmla="*/ 423206 h 1230887"/>
                  <a:gd name="connsiteX324" fmla="*/ 1393841 w 2120417"/>
                  <a:gd name="connsiteY324" fmla="*/ 429473 h 1230887"/>
                  <a:gd name="connsiteX325" fmla="*/ 1415530 w 2120417"/>
                  <a:gd name="connsiteY325" fmla="*/ 416966 h 1230887"/>
                  <a:gd name="connsiteX326" fmla="*/ 1409777 w 2120417"/>
                  <a:gd name="connsiteY326" fmla="*/ 406965 h 1230887"/>
                  <a:gd name="connsiteX327" fmla="*/ 1420625 w 2120417"/>
                  <a:gd name="connsiteY327" fmla="*/ 400717 h 1230887"/>
                  <a:gd name="connsiteX328" fmla="*/ 1426369 w 2120417"/>
                  <a:gd name="connsiteY328" fmla="*/ 410709 h 1230887"/>
                  <a:gd name="connsiteX329" fmla="*/ 1415530 w 2120417"/>
                  <a:gd name="connsiteY329" fmla="*/ 416966 h 1230887"/>
                  <a:gd name="connsiteX330" fmla="*/ 1437227 w 2120417"/>
                  <a:gd name="connsiteY330" fmla="*/ 404422 h 1230887"/>
                  <a:gd name="connsiteX331" fmla="*/ 1431474 w 2120417"/>
                  <a:gd name="connsiteY331" fmla="*/ 394450 h 1230887"/>
                  <a:gd name="connsiteX332" fmla="*/ 1442342 w 2120417"/>
                  <a:gd name="connsiteY332" fmla="*/ 388201 h 1230887"/>
                  <a:gd name="connsiteX333" fmla="*/ 1448048 w 2120417"/>
                  <a:gd name="connsiteY333" fmla="*/ 398164 h 1230887"/>
                  <a:gd name="connsiteX334" fmla="*/ 1437227 w 2120417"/>
                  <a:gd name="connsiteY334" fmla="*/ 404422 h 1230887"/>
                  <a:gd name="connsiteX335" fmla="*/ 1458897 w 2120417"/>
                  <a:gd name="connsiteY335" fmla="*/ 391906 h 1230887"/>
                  <a:gd name="connsiteX336" fmla="*/ 1453172 w 2120417"/>
                  <a:gd name="connsiteY336" fmla="*/ 381934 h 1230887"/>
                  <a:gd name="connsiteX337" fmla="*/ 1463964 w 2120417"/>
                  <a:gd name="connsiteY337" fmla="*/ 375695 h 1230887"/>
                  <a:gd name="connsiteX338" fmla="*/ 1469717 w 2120417"/>
                  <a:gd name="connsiteY338" fmla="*/ 385658 h 1230887"/>
                  <a:gd name="connsiteX339" fmla="*/ 1458897 w 2120417"/>
                  <a:gd name="connsiteY339" fmla="*/ 391906 h 1230887"/>
                  <a:gd name="connsiteX340" fmla="*/ 1480585 w 2120417"/>
                  <a:gd name="connsiteY340" fmla="*/ 379372 h 1230887"/>
                  <a:gd name="connsiteX341" fmla="*/ 1474870 w 2120417"/>
                  <a:gd name="connsiteY341" fmla="*/ 369389 h 1230887"/>
                  <a:gd name="connsiteX342" fmla="*/ 1485691 w 2120417"/>
                  <a:gd name="connsiteY342" fmla="*/ 363141 h 1230887"/>
                  <a:gd name="connsiteX343" fmla="*/ 1491444 w 2120417"/>
                  <a:gd name="connsiteY343" fmla="*/ 373123 h 1230887"/>
                  <a:gd name="connsiteX344" fmla="*/ 1480585 w 2120417"/>
                  <a:gd name="connsiteY344" fmla="*/ 379372 h 1230887"/>
                  <a:gd name="connsiteX345" fmla="*/ 1502274 w 2120417"/>
                  <a:gd name="connsiteY345" fmla="*/ 366856 h 1230887"/>
                  <a:gd name="connsiteX346" fmla="*/ 1496521 w 2120417"/>
                  <a:gd name="connsiteY346" fmla="*/ 356931 h 1230887"/>
                  <a:gd name="connsiteX347" fmla="*/ 1507389 w 2120417"/>
                  <a:gd name="connsiteY347" fmla="*/ 350654 h 1230887"/>
                  <a:gd name="connsiteX348" fmla="*/ 1513151 w 2120417"/>
                  <a:gd name="connsiteY348" fmla="*/ 360588 h 1230887"/>
                  <a:gd name="connsiteX349" fmla="*/ 1502274 w 2120417"/>
                  <a:gd name="connsiteY349" fmla="*/ 366856 h 1230887"/>
                  <a:gd name="connsiteX350" fmla="*/ 1523981 w 2120417"/>
                  <a:gd name="connsiteY350" fmla="*/ 354359 h 1230887"/>
                  <a:gd name="connsiteX351" fmla="*/ 1518257 w 2120417"/>
                  <a:gd name="connsiteY351" fmla="*/ 344377 h 1230887"/>
                  <a:gd name="connsiteX352" fmla="*/ 1529077 w 2120417"/>
                  <a:gd name="connsiteY352" fmla="*/ 338109 h 1230887"/>
                  <a:gd name="connsiteX353" fmla="*/ 1534830 w 2120417"/>
                  <a:gd name="connsiteY353" fmla="*/ 348072 h 1230887"/>
                  <a:gd name="connsiteX354" fmla="*/ 1523981 w 2120417"/>
                  <a:gd name="connsiteY354" fmla="*/ 354359 h 1230887"/>
                  <a:gd name="connsiteX355" fmla="*/ 1545670 w 2120417"/>
                  <a:gd name="connsiteY355" fmla="*/ 341795 h 1230887"/>
                  <a:gd name="connsiteX356" fmla="*/ 1539926 w 2120417"/>
                  <a:gd name="connsiteY356" fmla="*/ 331851 h 1230887"/>
                  <a:gd name="connsiteX357" fmla="*/ 1550756 w 2120417"/>
                  <a:gd name="connsiteY357" fmla="*/ 325574 h 1230887"/>
                  <a:gd name="connsiteX358" fmla="*/ 1556509 w 2120417"/>
                  <a:gd name="connsiteY358" fmla="*/ 335575 h 1230887"/>
                  <a:gd name="connsiteX359" fmla="*/ 1545670 w 2120417"/>
                  <a:gd name="connsiteY359" fmla="*/ 341795 h 1230887"/>
                  <a:gd name="connsiteX360" fmla="*/ 1567339 w 2120417"/>
                  <a:gd name="connsiteY360" fmla="*/ 329279 h 1230887"/>
                  <a:gd name="connsiteX361" fmla="*/ 1561586 w 2120417"/>
                  <a:gd name="connsiteY361" fmla="*/ 319354 h 1230887"/>
                  <a:gd name="connsiteX362" fmla="*/ 1572416 w 2120417"/>
                  <a:gd name="connsiteY362" fmla="*/ 313077 h 1230887"/>
                  <a:gd name="connsiteX363" fmla="*/ 1578188 w 2120417"/>
                  <a:gd name="connsiteY363" fmla="*/ 323012 h 1230887"/>
                  <a:gd name="connsiteX364" fmla="*/ 1567339 w 2120417"/>
                  <a:gd name="connsiteY364" fmla="*/ 329279 h 1230887"/>
                  <a:gd name="connsiteX365" fmla="*/ 1589037 w 2120417"/>
                  <a:gd name="connsiteY365" fmla="*/ 316764 h 1230887"/>
                  <a:gd name="connsiteX366" fmla="*/ 1583293 w 2120417"/>
                  <a:gd name="connsiteY366" fmla="*/ 306800 h 1230887"/>
                  <a:gd name="connsiteX367" fmla="*/ 1594133 w 2120417"/>
                  <a:gd name="connsiteY367" fmla="*/ 300524 h 1230887"/>
                  <a:gd name="connsiteX368" fmla="*/ 1599895 w 2120417"/>
                  <a:gd name="connsiteY368" fmla="*/ 310535 h 1230887"/>
                  <a:gd name="connsiteX369" fmla="*/ 1589037 w 2120417"/>
                  <a:gd name="connsiteY369" fmla="*/ 316764 h 1230887"/>
                  <a:gd name="connsiteX370" fmla="*/ 1610725 w 2120417"/>
                  <a:gd name="connsiteY370" fmla="*/ 304248 h 1230887"/>
                  <a:gd name="connsiteX371" fmla="*/ 1604963 w 2120417"/>
                  <a:gd name="connsiteY371" fmla="*/ 294342 h 1230887"/>
                  <a:gd name="connsiteX372" fmla="*/ 1615840 w 2120417"/>
                  <a:gd name="connsiteY372" fmla="*/ 288055 h 1230887"/>
                  <a:gd name="connsiteX373" fmla="*/ 1621593 w 2120417"/>
                  <a:gd name="connsiteY373" fmla="*/ 297961 h 1230887"/>
                  <a:gd name="connsiteX374" fmla="*/ 1610725 w 2120417"/>
                  <a:gd name="connsiteY374" fmla="*/ 304248 h 1230887"/>
                  <a:gd name="connsiteX375" fmla="*/ 1632404 w 2120417"/>
                  <a:gd name="connsiteY375" fmla="*/ 291732 h 1230887"/>
                  <a:gd name="connsiteX376" fmla="*/ 1626699 w 2120417"/>
                  <a:gd name="connsiteY376" fmla="*/ 281740 h 1230887"/>
                  <a:gd name="connsiteX377" fmla="*/ 1637538 w 2120417"/>
                  <a:gd name="connsiteY377" fmla="*/ 275492 h 1230887"/>
                  <a:gd name="connsiteX378" fmla="*/ 1643244 w 2120417"/>
                  <a:gd name="connsiteY378" fmla="*/ 285493 h 1230887"/>
                  <a:gd name="connsiteX379" fmla="*/ 1632404 w 2120417"/>
                  <a:gd name="connsiteY379" fmla="*/ 291732 h 1230887"/>
                  <a:gd name="connsiteX380" fmla="*/ 1654083 w 2120417"/>
                  <a:gd name="connsiteY380" fmla="*/ 279188 h 1230887"/>
                  <a:gd name="connsiteX381" fmla="*/ 1648378 w 2120417"/>
                  <a:gd name="connsiteY381" fmla="*/ 269234 h 1230887"/>
                  <a:gd name="connsiteX382" fmla="*/ 1659198 w 2120417"/>
                  <a:gd name="connsiteY382" fmla="*/ 262967 h 1230887"/>
                  <a:gd name="connsiteX383" fmla="*/ 1664951 w 2120417"/>
                  <a:gd name="connsiteY383" fmla="*/ 272948 h 1230887"/>
                  <a:gd name="connsiteX384" fmla="*/ 1654083 w 2120417"/>
                  <a:gd name="connsiteY384" fmla="*/ 279188 h 1230887"/>
                  <a:gd name="connsiteX385" fmla="*/ 1675829 w 2120417"/>
                  <a:gd name="connsiteY385" fmla="*/ 266681 h 1230887"/>
                  <a:gd name="connsiteX386" fmla="*/ 1670028 w 2120417"/>
                  <a:gd name="connsiteY386" fmla="*/ 256747 h 1230887"/>
                  <a:gd name="connsiteX387" fmla="*/ 1680877 w 2120417"/>
                  <a:gd name="connsiteY387" fmla="*/ 250460 h 1230887"/>
                  <a:gd name="connsiteX388" fmla="*/ 1686649 w 2120417"/>
                  <a:gd name="connsiteY388" fmla="*/ 260404 h 1230887"/>
                  <a:gd name="connsiteX389" fmla="*/ 1675829 w 2120417"/>
                  <a:gd name="connsiteY389" fmla="*/ 266681 h 1230887"/>
                  <a:gd name="connsiteX390" fmla="*/ 1697479 w 2120417"/>
                  <a:gd name="connsiteY390" fmla="*/ 254165 h 1230887"/>
                  <a:gd name="connsiteX391" fmla="*/ 1691755 w 2120417"/>
                  <a:gd name="connsiteY391" fmla="*/ 244193 h 1230887"/>
                  <a:gd name="connsiteX392" fmla="*/ 1702594 w 2120417"/>
                  <a:gd name="connsiteY392" fmla="*/ 237944 h 1230887"/>
                  <a:gd name="connsiteX393" fmla="*/ 1708328 w 2120417"/>
                  <a:gd name="connsiteY393" fmla="*/ 247898 h 1230887"/>
                  <a:gd name="connsiteX394" fmla="*/ 1697479 w 2120417"/>
                  <a:gd name="connsiteY394" fmla="*/ 254165 h 1230887"/>
                  <a:gd name="connsiteX395" fmla="*/ 1719186 w 2120417"/>
                  <a:gd name="connsiteY395" fmla="*/ 241640 h 1230887"/>
                  <a:gd name="connsiteX396" fmla="*/ 1713433 w 2120417"/>
                  <a:gd name="connsiteY396" fmla="*/ 231658 h 1230887"/>
                  <a:gd name="connsiteX397" fmla="*/ 1724273 w 2120417"/>
                  <a:gd name="connsiteY397" fmla="*/ 225419 h 1230887"/>
                  <a:gd name="connsiteX398" fmla="*/ 1730007 w 2120417"/>
                  <a:gd name="connsiteY398" fmla="*/ 235354 h 1230887"/>
                  <a:gd name="connsiteX399" fmla="*/ 1719186 w 2120417"/>
                  <a:gd name="connsiteY399" fmla="*/ 241640 h 1230887"/>
                  <a:gd name="connsiteX400" fmla="*/ 1740865 w 2120417"/>
                  <a:gd name="connsiteY400" fmla="*/ 229105 h 1230887"/>
                  <a:gd name="connsiteX401" fmla="*/ 1735093 w 2120417"/>
                  <a:gd name="connsiteY401" fmla="*/ 219180 h 1230887"/>
                  <a:gd name="connsiteX402" fmla="*/ 1745961 w 2120417"/>
                  <a:gd name="connsiteY402" fmla="*/ 212903 h 1230887"/>
                  <a:gd name="connsiteX403" fmla="*/ 1751724 w 2120417"/>
                  <a:gd name="connsiteY403" fmla="*/ 222818 h 1230887"/>
                  <a:gd name="connsiteX404" fmla="*/ 1740865 w 2120417"/>
                  <a:gd name="connsiteY404" fmla="*/ 229105 h 1230887"/>
                  <a:gd name="connsiteX405" fmla="*/ 1762535 w 2120417"/>
                  <a:gd name="connsiteY405" fmla="*/ 216589 h 1230887"/>
                  <a:gd name="connsiteX406" fmla="*/ 1756801 w 2120417"/>
                  <a:gd name="connsiteY406" fmla="*/ 206626 h 1230887"/>
                  <a:gd name="connsiteX407" fmla="*/ 1767640 w 2120417"/>
                  <a:gd name="connsiteY407" fmla="*/ 200368 h 1230887"/>
                  <a:gd name="connsiteX408" fmla="*/ 1773393 w 2120417"/>
                  <a:gd name="connsiteY408" fmla="*/ 210331 h 1230887"/>
                  <a:gd name="connsiteX409" fmla="*/ 1762535 w 2120417"/>
                  <a:gd name="connsiteY409" fmla="*/ 216589 h 1230887"/>
                  <a:gd name="connsiteX410" fmla="*/ 1784233 w 2120417"/>
                  <a:gd name="connsiteY410" fmla="*/ 204054 h 1230887"/>
                  <a:gd name="connsiteX411" fmla="*/ 1778480 w 2120417"/>
                  <a:gd name="connsiteY411" fmla="*/ 194120 h 1230887"/>
                  <a:gd name="connsiteX412" fmla="*/ 1789338 w 2120417"/>
                  <a:gd name="connsiteY412" fmla="*/ 187881 h 1230887"/>
                  <a:gd name="connsiteX413" fmla="*/ 1795091 w 2120417"/>
                  <a:gd name="connsiteY413" fmla="*/ 197797 h 1230887"/>
                  <a:gd name="connsiteX414" fmla="*/ 1784233 w 2120417"/>
                  <a:gd name="connsiteY414" fmla="*/ 204054 h 1230887"/>
                  <a:gd name="connsiteX415" fmla="*/ 1805950 w 2120417"/>
                  <a:gd name="connsiteY415" fmla="*/ 191567 h 1230887"/>
                  <a:gd name="connsiteX416" fmla="*/ 1800206 w 2120417"/>
                  <a:gd name="connsiteY416" fmla="*/ 181594 h 1230887"/>
                  <a:gd name="connsiteX417" fmla="*/ 1811026 w 2120417"/>
                  <a:gd name="connsiteY417" fmla="*/ 175327 h 1230887"/>
                  <a:gd name="connsiteX418" fmla="*/ 1816751 w 2120417"/>
                  <a:gd name="connsiteY418" fmla="*/ 185319 h 1230887"/>
                  <a:gd name="connsiteX419" fmla="*/ 1805950 w 2120417"/>
                  <a:gd name="connsiteY419" fmla="*/ 191567 h 1230887"/>
                  <a:gd name="connsiteX420" fmla="*/ 1827609 w 2120417"/>
                  <a:gd name="connsiteY420" fmla="*/ 179023 h 1230887"/>
                  <a:gd name="connsiteX421" fmla="*/ 1821857 w 2120417"/>
                  <a:gd name="connsiteY421" fmla="*/ 169050 h 1230887"/>
                  <a:gd name="connsiteX422" fmla="*/ 1832715 w 2120417"/>
                  <a:gd name="connsiteY422" fmla="*/ 162811 h 1230887"/>
                  <a:gd name="connsiteX423" fmla="*/ 1838458 w 2120417"/>
                  <a:gd name="connsiteY423" fmla="*/ 172755 h 1230887"/>
                  <a:gd name="connsiteX424" fmla="*/ 1827609 w 2120417"/>
                  <a:gd name="connsiteY424" fmla="*/ 179023 h 1230887"/>
                  <a:gd name="connsiteX425" fmla="*/ 1849327 w 2120417"/>
                  <a:gd name="connsiteY425" fmla="*/ 166497 h 1230887"/>
                  <a:gd name="connsiteX426" fmla="*/ 1843545 w 2120417"/>
                  <a:gd name="connsiteY426" fmla="*/ 156544 h 1230887"/>
                  <a:gd name="connsiteX427" fmla="*/ 1854394 w 2120417"/>
                  <a:gd name="connsiteY427" fmla="*/ 150295 h 1230887"/>
                  <a:gd name="connsiteX428" fmla="*/ 1860166 w 2120417"/>
                  <a:gd name="connsiteY428" fmla="*/ 160211 h 1230887"/>
                  <a:gd name="connsiteX429" fmla="*/ 1849327 w 2120417"/>
                  <a:gd name="connsiteY429" fmla="*/ 166497 h 1230887"/>
                  <a:gd name="connsiteX430" fmla="*/ 1870986 w 2120417"/>
                  <a:gd name="connsiteY430" fmla="*/ 153981 h 1230887"/>
                  <a:gd name="connsiteX431" fmla="*/ 1865233 w 2120417"/>
                  <a:gd name="connsiteY431" fmla="*/ 143989 h 1230887"/>
                  <a:gd name="connsiteX432" fmla="*/ 1876101 w 2120417"/>
                  <a:gd name="connsiteY432" fmla="*/ 137741 h 1230887"/>
                  <a:gd name="connsiteX433" fmla="*/ 1881845 w 2120417"/>
                  <a:gd name="connsiteY433" fmla="*/ 147714 h 1230887"/>
                  <a:gd name="connsiteX434" fmla="*/ 1870986 w 2120417"/>
                  <a:gd name="connsiteY434" fmla="*/ 153981 h 1230887"/>
                  <a:gd name="connsiteX435" fmla="*/ 1892685 w 2120417"/>
                  <a:gd name="connsiteY435" fmla="*/ 141466 h 1230887"/>
                  <a:gd name="connsiteX436" fmla="*/ 1886941 w 2120417"/>
                  <a:gd name="connsiteY436" fmla="*/ 131474 h 1230887"/>
                  <a:gd name="connsiteX437" fmla="*/ 1897771 w 2120417"/>
                  <a:gd name="connsiteY437" fmla="*/ 125225 h 1230887"/>
                  <a:gd name="connsiteX438" fmla="*/ 1903514 w 2120417"/>
                  <a:gd name="connsiteY438" fmla="*/ 135189 h 1230887"/>
                  <a:gd name="connsiteX439" fmla="*/ 1892685 w 2120417"/>
                  <a:gd name="connsiteY439" fmla="*/ 141466 h 1230887"/>
                  <a:gd name="connsiteX440" fmla="*/ 1914382 w 2120417"/>
                  <a:gd name="connsiteY440" fmla="*/ 128950 h 1230887"/>
                  <a:gd name="connsiteX441" fmla="*/ 1908620 w 2120417"/>
                  <a:gd name="connsiteY441" fmla="*/ 118968 h 1230887"/>
                  <a:gd name="connsiteX442" fmla="*/ 1919488 w 2120417"/>
                  <a:gd name="connsiteY442" fmla="*/ 112709 h 1230887"/>
                  <a:gd name="connsiteX443" fmla="*/ 1925212 w 2120417"/>
                  <a:gd name="connsiteY443" fmla="*/ 122682 h 1230887"/>
                  <a:gd name="connsiteX444" fmla="*/ 1914382 w 2120417"/>
                  <a:gd name="connsiteY444" fmla="*/ 128950 h 1230887"/>
                  <a:gd name="connsiteX445" fmla="*/ 1936052 w 2120417"/>
                  <a:gd name="connsiteY445" fmla="*/ 116424 h 1230887"/>
                  <a:gd name="connsiteX446" fmla="*/ 1930337 w 2120417"/>
                  <a:gd name="connsiteY446" fmla="*/ 106442 h 1230887"/>
                  <a:gd name="connsiteX447" fmla="*/ 1941157 w 2120417"/>
                  <a:gd name="connsiteY447" fmla="*/ 100194 h 1230887"/>
                  <a:gd name="connsiteX448" fmla="*/ 1946900 w 2120417"/>
                  <a:gd name="connsiteY448" fmla="*/ 110186 h 1230887"/>
                  <a:gd name="connsiteX449" fmla="*/ 1936052 w 2120417"/>
                  <a:gd name="connsiteY449" fmla="*/ 116424 h 1230887"/>
                  <a:gd name="connsiteX450" fmla="*/ 1957778 w 2120417"/>
                  <a:gd name="connsiteY450" fmla="*/ 103880 h 1230887"/>
                  <a:gd name="connsiteX451" fmla="*/ 1951997 w 2120417"/>
                  <a:gd name="connsiteY451" fmla="*/ 93965 h 1230887"/>
                  <a:gd name="connsiteX452" fmla="*/ 1962827 w 2120417"/>
                  <a:gd name="connsiteY452" fmla="*/ 87678 h 1230887"/>
                  <a:gd name="connsiteX453" fmla="*/ 1968627 w 2120417"/>
                  <a:gd name="connsiteY453" fmla="*/ 97603 h 1230887"/>
                  <a:gd name="connsiteX454" fmla="*/ 1957778 w 2120417"/>
                  <a:gd name="connsiteY454" fmla="*/ 103880 h 1230887"/>
                  <a:gd name="connsiteX455" fmla="*/ 1979429 w 2120417"/>
                  <a:gd name="connsiteY455" fmla="*/ 91373 h 1230887"/>
                  <a:gd name="connsiteX456" fmla="*/ 1973713 w 2120417"/>
                  <a:gd name="connsiteY456" fmla="*/ 81401 h 1230887"/>
                  <a:gd name="connsiteX457" fmla="*/ 1984534 w 2120417"/>
                  <a:gd name="connsiteY457" fmla="*/ 75152 h 1230887"/>
                  <a:gd name="connsiteX458" fmla="*/ 1990297 w 2120417"/>
                  <a:gd name="connsiteY458" fmla="*/ 85154 h 1230887"/>
                  <a:gd name="connsiteX459" fmla="*/ 1979429 w 2120417"/>
                  <a:gd name="connsiteY459" fmla="*/ 91373 h 1230887"/>
                  <a:gd name="connsiteX460" fmla="*/ 2001108 w 2120417"/>
                  <a:gd name="connsiteY460" fmla="*/ 78848 h 1230887"/>
                  <a:gd name="connsiteX461" fmla="*/ 1995354 w 2120417"/>
                  <a:gd name="connsiteY461" fmla="*/ 68866 h 1230887"/>
                  <a:gd name="connsiteX462" fmla="*/ 2006213 w 2120417"/>
                  <a:gd name="connsiteY462" fmla="*/ 62627 h 1230887"/>
                  <a:gd name="connsiteX463" fmla="*/ 2011956 w 2120417"/>
                  <a:gd name="connsiteY463" fmla="*/ 72590 h 1230887"/>
                  <a:gd name="connsiteX464" fmla="*/ 2001108 w 2120417"/>
                  <a:gd name="connsiteY464" fmla="*/ 78848 h 1230887"/>
                  <a:gd name="connsiteX465" fmla="*/ 2022824 w 2120417"/>
                  <a:gd name="connsiteY465" fmla="*/ 66294 h 1230887"/>
                  <a:gd name="connsiteX466" fmla="*/ 2017053 w 2120417"/>
                  <a:gd name="connsiteY466" fmla="*/ 56388 h 1230887"/>
                  <a:gd name="connsiteX467" fmla="*/ 2027911 w 2120417"/>
                  <a:gd name="connsiteY467" fmla="*/ 50102 h 1230887"/>
                  <a:gd name="connsiteX468" fmla="*/ 2033674 w 2120417"/>
                  <a:gd name="connsiteY468" fmla="*/ 60046 h 1230887"/>
                  <a:gd name="connsiteX469" fmla="*/ 2022824 w 2120417"/>
                  <a:gd name="connsiteY469" fmla="*/ 66294 h 1230887"/>
                  <a:gd name="connsiteX470" fmla="*/ 2044494 w 2120417"/>
                  <a:gd name="connsiteY470" fmla="*/ 53816 h 1230887"/>
                  <a:gd name="connsiteX471" fmla="*/ 2038779 w 2120417"/>
                  <a:gd name="connsiteY471" fmla="*/ 43815 h 1230887"/>
                  <a:gd name="connsiteX472" fmla="*/ 2049628 w 2120417"/>
                  <a:gd name="connsiteY472" fmla="*/ 37567 h 1230887"/>
                  <a:gd name="connsiteX473" fmla="*/ 2055353 w 2120417"/>
                  <a:gd name="connsiteY473" fmla="*/ 47549 h 1230887"/>
                  <a:gd name="connsiteX474" fmla="*/ 2044494 w 2120417"/>
                  <a:gd name="connsiteY474" fmla="*/ 53816 h 1230887"/>
                  <a:gd name="connsiteX475" fmla="*/ 2066192 w 2120417"/>
                  <a:gd name="connsiteY475" fmla="*/ 41263 h 1230887"/>
                  <a:gd name="connsiteX476" fmla="*/ 2060448 w 2120417"/>
                  <a:gd name="connsiteY476" fmla="*/ 31318 h 1230887"/>
                  <a:gd name="connsiteX477" fmla="*/ 2071250 w 2120417"/>
                  <a:gd name="connsiteY477" fmla="*/ 25070 h 1230887"/>
                  <a:gd name="connsiteX478" fmla="*/ 2077041 w 2120417"/>
                  <a:gd name="connsiteY478" fmla="*/ 35014 h 1230887"/>
                  <a:gd name="connsiteX479" fmla="*/ 2066192 w 2120417"/>
                  <a:gd name="connsiteY479" fmla="*/ 41263 h 1230887"/>
                  <a:gd name="connsiteX480" fmla="*/ 2087880 w 2120417"/>
                  <a:gd name="connsiteY480" fmla="*/ 28766 h 1230887"/>
                  <a:gd name="connsiteX481" fmla="*/ 2082136 w 2120417"/>
                  <a:gd name="connsiteY481" fmla="*/ 18774 h 1230887"/>
                  <a:gd name="connsiteX482" fmla="*/ 2092976 w 2120417"/>
                  <a:gd name="connsiteY482" fmla="*/ 12535 h 1230887"/>
                  <a:gd name="connsiteX483" fmla="*/ 2098710 w 2120417"/>
                  <a:gd name="connsiteY483" fmla="*/ 22517 h 1230887"/>
                  <a:gd name="connsiteX484" fmla="*/ 2087880 w 2120417"/>
                  <a:gd name="connsiteY484" fmla="*/ 28766 h 1230887"/>
                  <a:gd name="connsiteX485" fmla="*/ 2109559 w 2120417"/>
                  <a:gd name="connsiteY485" fmla="*/ 16231 h 1230887"/>
                  <a:gd name="connsiteX486" fmla="*/ 2103844 w 2120417"/>
                  <a:gd name="connsiteY486" fmla="*/ 6278 h 1230887"/>
                  <a:gd name="connsiteX487" fmla="*/ 2114665 w 2120417"/>
                  <a:gd name="connsiteY487" fmla="*/ 0 h 1230887"/>
                  <a:gd name="connsiteX488" fmla="*/ 2120418 w 2120417"/>
                  <a:gd name="connsiteY488" fmla="*/ 9983 h 1230887"/>
                  <a:gd name="connsiteX489" fmla="*/ 2109559 w 2120417"/>
                  <a:gd name="connsiteY489" fmla="*/ 16231 h 123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17" h="1230887">
                    <a:moveTo>
                      <a:pt x="5753" y="1230888"/>
                    </a:moveTo>
                    <a:lnTo>
                      <a:pt x="0" y="1220905"/>
                    </a:lnTo>
                    <a:lnTo>
                      <a:pt x="10859" y="1214667"/>
                    </a:lnTo>
                    <a:lnTo>
                      <a:pt x="16602" y="1224629"/>
                    </a:lnTo>
                    <a:lnTo>
                      <a:pt x="5753" y="1230888"/>
                    </a:lnTo>
                    <a:close/>
                    <a:moveTo>
                      <a:pt x="27461" y="1218372"/>
                    </a:moveTo>
                    <a:lnTo>
                      <a:pt x="21670" y="1208427"/>
                    </a:lnTo>
                    <a:lnTo>
                      <a:pt x="32528" y="1202141"/>
                    </a:lnTo>
                    <a:lnTo>
                      <a:pt x="38310" y="1212085"/>
                    </a:lnTo>
                    <a:lnTo>
                      <a:pt x="27461" y="1218372"/>
                    </a:lnTo>
                    <a:close/>
                    <a:moveTo>
                      <a:pt x="49130" y="1205846"/>
                    </a:moveTo>
                    <a:lnTo>
                      <a:pt x="43387" y="1195854"/>
                    </a:lnTo>
                    <a:lnTo>
                      <a:pt x="54235" y="1189616"/>
                    </a:lnTo>
                    <a:lnTo>
                      <a:pt x="59950" y="1199626"/>
                    </a:lnTo>
                    <a:lnTo>
                      <a:pt x="49130" y="1205846"/>
                    </a:lnTo>
                    <a:close/>
                    <a:moveTo>
                      <a:pt x="70809" y="1193321"/>
                    </a:moveTo>
                    <a:lnTo>
                      <a:pt x="65084" y="1183339"/>
                    </a:lnTo>
                    <a:lnTo>
                      <a:pt x="75924" y="1177100"/>
                    </a:lnTo>
                    <a:lnTo>
                      <a:pt x="81658" y="1187044"/>
                    </a:lnTo>
                    <a:lnTo>
                      <a:pt x="70809" y="1193321"/>
                    </a:lnTo>
                    <a:close/>
                    <a:moveTo>
                      <a:pt x="92516" y="1180815"/>
                    </a:moveTo>
                    <a:lnTo>
                      <a:pt x="86763" y="1170842"/>
                    </a:lnTo>
                    <a:lnTo>
                      <a:pt x="97612" y="1164594"/>
                    </a:lnTo>
                    <a:lnTo>
                      <a:pt x="103346" y="1174566"/>
                    </a:lnTo>
                    <a:lnTo>
                      <a:pt x="92516" y="1180815"/>
                    </a:lnTo>
                    <a:close/>
                    <a:moveTo>
                      <a:pt x="114205" y="1168289"/>
                    </a:moveTo>
                    <a:lnTo>
                      <a:pt x="108480" y="1158307"/>
                    </a:lnTo>
                    <a:lnTo>
                      <a:pt x="119301" y="1152059"/>
                    </a:lnTo>
                    <a:lnTo>
                      <a:pt x="125044" y="1162031"/>
                    </a:lnTo>
                    <a:lnTo>
                      <a:pt x="114205" y="1168289"/>
                    </a:lnTo>
                    <a:close/>
                    <a:moveTo>
                      <a:pt x="135893" y="1155735"/>
                    </a:moveTo>
                    <a:lnTo>
                      <a:pt x="130131" y="1145810"/>
                    </a:lnTo>
                    <a:lnTo>
                      <a:pt x="140951" y="1139533"/>
                    </a:lnTo>
                    <a:lnTo>
                      <a:pt x="146742" y="1149487"/>
                    </a:lnTo>
                    <a:lnTo>
                      <a:pt x="135893" y="1155735"/>
                    </a:lnTo>
                    <a:close/>
                    <a:moveTo>
                      <a:pt x="157553" y="1143267"/>
                    </a:moveTo>
                    <a:lnTo>
                      <a:pt x="151838" y="1133266"/>
                    </a:lnTo>
                    <a:lnTo>
                      <a:pt x="162668" y="1127008"/>
                    </a:lnTo>
                    <a:lnTo>
                      <a:pt x="168393" y="1137009"/>
                    </a:lnTo>
                    <a:lnTo>
                      <a:pt x="157553" y="1143267"/>
                    </a:lnTo>
                    <a:close/>
                    <a:moveTo>
                      <a:pt x="179261" y="1130713"/>
                    </a:moveTo>
                    <a:lnTo>
                      <a:pt x="173517" y="1120740"/>
                    </a:lnTo>
                    <a:lnTo>
                      <a:pt x="184356" y="1114483"/>
                    </a:lnTo>
                    <a:lnTo>
                      <a:pt x="190110" y="1124445"/>
                    </a:lnTo>
                    <a:lnTo>
                      <a:pt x="179261" y="1130713"/>
                    </a:lnTo>
                    <a:close/>
                    <a:moveTo>
                      <a:pt x="200959" y="1118178"/>
                    </a:moveTo>
                    <a:lnTo>
                      <a:pt x="195186" y="1108243"/>
                    </a:lnTo>
                    <a:lnTo>
                      <a:pt x="206045" y="1101967"/>
                    </a:lnTo>
                    <a:lnTo>
                      <a:pt x="211827" y="1111920"/>
                    </a:lnTo>
                    <a:lnTo>
                      <a:pt x="200959" y="1118178"/>
                    </a:lnTo>
                    <a:close/>
                    <a:moveTo>
                      <a:pt x="222638" y="1105653"/>
                    </a:moveTo>
                    <a:lnTo>
                      <a:pt x="216903" y="1095690"/>
                    </a:lnTo>
                    <a:lnTo>
                      <a:pt x="227743" y="1089441"/>
                    </a:lnTo>
                    <a:lnTo>
                      <a:pt x="233458" y="1099414"/>
                    </a:lnTo>
                    <a:lnTo>
                      <a:pt x="222638" y="1105653"/>
                    </a:lnTo>
                    <a:close/>
                    <a:moveTo>
                      <a:pt x="244355" y="1093137"/>
                    </a:moveTo>
                    <a:lnTo>
                      <a:pt x="238582" y="1083221"/>
                    </a:lnTo>
                    <a:lnTo>
                      <a:pt x="249422" y="1076926"/>
                    </a:lnTo>
                    <a:lnTo>
                      <a:pt x="255204" y="1086888"/>
                    </a:lnTo>
                    <a:lnTo>
                      <a:pt x="244355" y="1093137"/>
                    </a:lnTo>
                    <a:close/>
                    <a:moveTo>
                      <a:pt x="266014" y="1080631"/>
                    </a:moveTo>
                    <a:lnTo>
                      <a:pt x="260271" y="1070667"/>
                    </a:lnTo>
                    <a:lnTo>
                      <a:pt x="271120" y="1064410"/>
                    </a:lnTo>
                    <a:lnTo>
                      <a:pt x="276873" y="1074373"/>
                    </a:lnTo>
                    <a:lnTo>
                      <a:pt x="266014" y="1080631"/>
                    </a:lnTo>
                    <a:close/>
                    <a:moveTo>
                      <a:pt x="287703" y="1068086"/>
                    </a:moveTo>
                    <a:lnTo>
                      <a:pt x="281997" y="1058123"/>
                    </a:lnTo>
                    <a:lnTo>
                      <a:pt x="292808" y="1051875"/>
                    </a:lnTo>
                    <a:lnTo>
                      <a:pt x="298561" y="1061876"/>
                    </a:lnTo>
                    <a:lnTo>
                      <a:pt x="287703" y="1068086"/>
                    </a:lnTo>
                    <a:close/>
                    <a:moveTo>
                      <a:pt x="309429" y="1055580"/>
                    </a:moveTo>
                    <a:lnTo>
                      <a:pt x="303657" y="1045626"/>
                    </a:lnTo>
                    <a:lnTo>
                      <a:pt x="314458" y="1039378"/>
                    </a:lnTo>
                    <a:lnTo>
                      <a:pt x="320259" y="1049303"/>
                    </a:lnTo>
                    <a:lnTo>
                      <a:pt x="309429" y="1055580"/>
                    </a:lnTo>
                    <a:close/>
                    <a:moveTo>
                      <a:pt x="331089" y="1043064"/>
                    </a:moveTo>
                    <a:lnTo>
                      <a:pt x="325336" y="1033091"/>
                    </a:lnTo>
                    <a:lnTo>
                      <a:pt x="336185" y="1026814"/>
                    </a:lnTo>
                    <a:lnTo>
                      <a:pt x="341910" y="1036834"/>
                    </a:lnTo>
                    <a:lnTo>
                      <a:pt x="331089" y="1043064"/>
                    </a:lnTo>
                    <a:close/>
                    <a:moveTo>
                      <a:pt x="352768" y="1030548"/>
                    </a:moveTo>
                    <a:lnTo>
                      <a:pt x="347044" y="1020556"/>
                    </a:lnTo>
                    <a:lnTo>
                      <a:pt x="357864" y="1014308"/>
                    </a:lnTo>
                    <a:lnTo>
                      <a:pt x="363617" y="1024290"/>
                    </a:lnTo>
                    <a:lnTo>
                      <a:pt x="352768" y="1030548"/>
                    </a:lnTo>
                    <a:close/>
                    <a:moveTo>
                      <a:pt x="374504" y="1018013"/>
                    </a:moveTo>
                    <a:lnTo>
                      <a:pt x="368703" y="1008059"/>
                    </a:lnTo>
                    <a:lnTo>
                      <a:pt x="379543" y="1001792"/>
                    </a:lnTo>
                    <a:lnTo>
                      <a:pt x="385334" y="1011737"/>
                    </a:lnTo>
                    <a:lnTo>
                      <a:pt x="374504" y="1018013"/>
                    </a:lnTo>
                    <a:close/>
                    <a:moveTo>
                      <a:pt x="396183" y="1005478"/>
                    </a:moveTo>
                    <a:lnTo>
                      <a:pt x="390430" y="995534"/>
                    </a:lnTo>
                    <a:lnTo>
                      <a:pt x="401260" y="989257"/>
                    </a:lnTo>
                    <a:lnTo>
                      <a:pt x="406984" y="999240"/>
                    </a:lnTo>
                    <a:lnTo>
                      <a:pt x="396183" y="1005478"/>
                    </a:lnTo>
                    <a:close/>
                    <a:moveTo>
                      <a:pt x="417862" y="992963"/>
                    </a:moveTo>
                    <a:lnTo>
                      <a:pt x="412080" y="983028"/>
                    </a:lnTo>
                    <a:lnTo>
                      <a:pt x="422939" y="976751"/>
                    </a:lnTo>
                    <a:lnTo>
                      <a:pt x="428701" y="986686"/>
                    </a:lnTo>
                    <a:lnTo>
                      <a:pt x="417862" y="992963"/>
                    </a:lnTo>
                    <a:close/>
                    <a:moveTo>
                      <a:pt x="439531" y="980466"/>
                    </a:moveTo>
                    <a:lnTo>
                      <a:pt x="433788" y="970474"/>
                    </a:lnTo>
                    <a:lnTo>
                      <a:pt x="444637" y="964225"/>
                    </a:lnTo>
                    <a:lnTo>
                      <a:pt x="450390" y="974208"/>
                    </a:lnTo>
                    <a:lnTo>
                      <a:pt x="439531" y="980466"/>
                    </a:lnTo>
                    <a:close/>
                    <a:moveTo>
                      <a:pt x="461210" y="967940"/>
                    </a:moveTo>
                    <a:lnTo>
                      <a:pt x="455467" y="957949"/>
                    </a:lnTo>
                    <a:lnTo>
                      <a:pt x="466354" y="951710"/>
                    </a:lnTo>
                    <a:lnTo>
                      <a:pt x="472069" y="961663"/>
                    </a:lnTo>
                    <a:lnTo>
                      <a:pt x="461210" y="967940"/>
                    </a:lnTo>
                    <a:close/>
                    <a:moveTo>
                      <a:pt x="482956" y="955415"/>
                    </a:moveTo>
                    <a:lnTo>
                      <a:pt x="477155" y="945442"/>
                    </a:lnTo>
                    <a:lnTo>
                      <a:pt x="487966" y="939213"/>
                    </a:lnTo>
                    <a:lnTo>
                      <a:pt x="493767" y="949119"/>
                    </a:lnTo>
                    <a:lnTo>
                      <a:pt x="482956" y="955415"/>
                    </a:lnTo>
                    <a:close/>
                    <a:moveTo>
                      <a:pt x="504606" y="942890"/>
                    </a:moveTo>
                    <a:lnTo>
                      <a:pt x="498853" y="932917"/>
                    </a:lnTo>
                    <a:lnTo>
                      <a:pt x="509711" y="926668"/>
                    </a:lnTo>
                    <a:lnTo>
                      <a:pt x="515426" y="936622"/>
                    </a:lnTo>
                    <a:lnTo>
                      <a:pt x="504606" y="942890"/>
                    </a:lnTo>
                    <a:close/>
                    <a:moveTo>
                      <a:pt x="526256" y="930364"/>
                    </a:moveTo>
                    <a:lnTo>
                      <a:pt x="520532" y="920372"/>
                    </a:lnTo>
                    <a:lnTo>
                      <a:pt x="531371" y="914095"/>
                    </a:lnTo>
                    <a:lnTo>
                      <a:pt x="537125" y="924116"/>
                    </a:lnTo>
                    <a:lnTo>
                      <a:pt x="526256" y="930364"/>
                    </a:lnTo>
                    <a:close/>
                    <a:moveTo>
                      <a:pt x="547974" y="917829"/>
                    </a:moveTo>
                    <a:lnTo>
                      <a:pt x="542220" y="907875"/>
                    </a:lnTo>
                    <a:lnTo>
                      <a:pt x="553098" y="901628"/>
                    </a:lnTo>
                    <a:lnTo>
                      <a:pt x="558842" y="911590"/>
                    </a:lnTo>
                    <a:lnTo>
                      <a:pt x="547974" y="917829"/>
                    </a:lnTo>
                    <a:close/>
                    <a:moveTo>
                      <a:pt x="569662" y="905313"/>
                    </a:moveTo>
                    <a:lnTo>
                      <a:pt x="563937" y="895322"/>
                    </a:lnTo>
                    <a:lnTo>
                      <a:pt x="574758" y="889092"/>
                    </a:lnTo>
                    <a:lnTo>
                      <a:pt x="580511" y="899065"/>
                    </a:lnTo>
                    <a:lnTo>
                      <a:pt x="569662" y="905313"/>
                    </a:lnTo>
                    <a:close/>
                    <a:moveTo>
                      <a:pt x="591369" y="892779"/>
                    </a:moveTo>
                    <a:lnTo>
                      <a:pt x="585588" y="882854"/>
                    </a:lnTo>
                    <a:lnTo>
                      <a:pt x="596446" y="876586"/>
                    </a:lnTo>
                    <a:lnTo>
                      <a:pt x="602209" y="886502"/>
                    </a:lnTo>
                    <a:lnTo>
                      <a:pt x="591369" y="892779"/>
                    </a:lnTo>
                    <a:close/>
                    <a:moveTo>
                      <a:pt x="613048" y="880291"/>
                    </a:moveTo>
                    <a:lnTo>
                      <a:pt x="607295" y="870309"/>
                    </a:lnTo>
                    <a:lnTo>
                      <a:pt x="618154" y="864032"/>
                    </a:lnTo>
                    <a:lnTo>
                      <a:pt x="623907" y="874043"/>
                    </a:lnTo>
                    <a:lnTo>
                      <a:pt x="613048" y="880291"/>
                    </a:lnTo>
                    <a:close/>
                    <a:moveTo>
                      <a:pt x="634727" y="867756"/>
                    </a:moveTo>
                    <a:lnTo>
                      <a:pt x="628983" y="857765"/>
                    </a:lnTo>
                    <a:lnTo>
                      <a:pt x="639861" y="851516"/>
                    </a:lnTo>
                    <a:lnTo>
                      <a:pt x="645566" y="861489"/>
                    </a:lnTo>
                    <a:lnTo>
                      <a:pt x="634727" y="867756"/>
                    </a:lnTo>
                    <a:close/>
                    <a:moveTo>
                      <a:pt x="656463" y="855231"/>
                    </a:moveTo>
                    <a:lnTo>
                      <a:pt x="650672" y="845306"/>
                    </a:lnTo>
                    <a:lnTo>
                      <a:pt x="661511" y="838991"/>
                    </a:lnTo>
                    <a:lnTo>
                      <a:pt x="667265" y="848926"/>
                    </a:lnTo>
                    <a:lnTo>
                      <a:pt x="656463" y="855231"/>
                    </a:lnTo>
                    <a:close/>
                    <a:moveTo>
                      <a:pt x="678104" y="842706"/>
                    </a:moveTo>
                    <a:lnTo>
                      <a:pt x="672351" y="832714"/>
                    </a:lnTo>
                    <a:lnTo>
                      <a:pt x="683209" y="826465"/>
                    </a:lnTo>
                    <a:lnTo>
                      <a:pt x="688924" y="836438"/>
                    </a:lnTo>
                    <a:lnTo>
                      <a:pt x="678104" y="842706"/>
                    </a:lnTo>
                    <a:close/>
                    <a:moveTo>
                      <a:pt x="699811" y="830171"/>
                    </a:moveTo>
                    <a:lnTo>
                      <a:pt x="694030" y="820236"/>
                    </a:lnTo>
                    <a:lnTo>
                      <a:pt x="704898" y="813959"/>
                    </a:lnTo>
                    <a:lnTo>
                      <a:pt x="710651" y="823894"/>
                    </a:lnTo>
                    <a:lnTo>
                      <a:pt x="699811" y="830171"/>
                    </a:lnTo>
                    <a:close/>
                    <a:moveTo>
                      <a:pt x="721500" y="817665"/>
                    </a:moveTo>
                    <a:lnTo>
                      <a:pt x="715747" y="807673"/>
                    </a:lnTo>
                    <a:lnTo>
                      <a:pt x="726605" y="801444"/>
                    </a:lnTo>
                    <a:lnTo>
                      <a:pt x="732358" y="811426"/>
                    </a:lnTo>
                    <a:lnTo>
                      <a:pt x="721500" y="817665"/>
                    </a:lnTo>
                    <a:close/>
                    <a:moveTo>
                      <a:pt x="743169" y="805129"/>
                    </a:moveTo>
                    <a:lnTo>
                      <a:pt x="737445" y="795167"/>
                    </a:lnTo>
                    <a:lnTo>
                      <a:pt x="748303" y="788918"/>
                    </a:lnTo>
                    <a:lnTo>
                      <a:pt x="754047" y="798891"/>
                    </a:lnTo>
                    <a:lnTo>
                      <a:pt x="743169" y="805129"/>
                    </a:lnTo>
                    <a:close/>
                    <a:moveTo>
                      <a:pt x="764858" y="792595"/>
                    </a:moveTo>
                    <a:lnTo>
                      <a:pt x="759085" y="782660"/>
                    </a:lnTo>
                    <a:lnTo>
                      <a:pt x="769954" y="776393"/>
                    </a:lnTo>
                    <a:lnTo>
                      <a:pt x="775726" y="786327"/>
                    </a:lnTo>
                    <a:lnTo>
                      <a:pt x="764858" y="792595"/>
                    </a:lnTo>
                    <a:close/>
                    <a:moveTo>
                      <a:pt x="786546" y="780126"/>
                    </a:moveTo>
                    <a:lnTo>
                      <a:pt x="780812" y="770116"/>
                    </a:lnTo>
                    <a:lnTo>
                      <a:pt x="791671" y="763867"/>
                    </a:lnTo>
                    <a:lnTo>
                      <a:pt x="797405" y="773849"/>
                    </a:lnTo>
                    <a:lnTo>
                      <a:pt x="786546" y="780126"/>
                    </a:lnTo>
                    <a:close/>
                    <a:moveTo>
                      <a:pt x="808225" y="767563"/>
                    </a:moveTo>
                    <a:lnTo>
                      <a:pt x="802520" y="757590"/>
                    </a:lnTo>
                    <a:lnTo>
                      <a:pt x="813350" y="751323"/>
                    </a:lnTo>
                    <a:lnTo>
                      <a:pt x="819083" y="761343"/>
                    </a:lnTo>
                    <a:lnTo>
                      <a:pt x="808225" y="767563"/>
                    </a:lnTo>
                    <a:close/>
                    <a:moveTo>
                      <a:pt x="829951" y="755038"/>
                    </a:moveTo>
                    <a:lnTo>
                      <a:pt x="824199" y="745113"/>
                    </a:lnTo>
                    <a:lnTo>
                      <a:pt x="835009" y="738836"/>
                    </a:lnTo>
                    <a:lnTo>
                      <a:pt x="840820" y="748779"/>
                    </a:lnTo>
                    <a:lnTo>
                      <a:pt x="829951" y="755038"/>
                    </a:lnTo>
                    <a:close/>
                    <a:moveTo>
                      <a:pt x="851621" y="742522"/>
                    </a:moveTo>
                    <a:lnTo>
                      <a:pt x="845877" y="732540"/>
                    </a:lnTo>
                    <a:lnTo>
                      <a:pt x="856717" y="726300"/>
                    </a:lnTo>
                    <a:lnTo>
                      <a:pt x="862470" y="736273"/>
                    </a:lnTo>
                    <a:lnTo>
                      <a:pt x="851621" y="742522"/>
                    </a:lnTo>
                    <a:close/>
                    <a:moveTo>
                      <a:pt x="873309" y="729977"/>
                    </a:moveTo>
                    <a:lnTo>
                      <a:pt x="867547" y="720071"/>
                    </a:lnTo>
                    <a:lnTo>
                      <a:pt x="878405" y="713794"/>
                    </a:lnTo>
                    <a:lnTo>
                      <a:pt x="884177" y="723729"/>
                    </a:lnTo>
                    <a:lnTo>
                      <a:pt x="873309" y="729977"/>
                    </a:lnTo>
                    <a:close/>
                    <a:moveTo>
                      <a:pt x="894979" y="717490"/>
                    </a:moveTo>
                    <a:lnTo>
                      <a:pt x="889254" y="707527"/>
                    </a:lnTo>
                    <a:lnTo>
                      <a:pt x="900094" y="701260"/>
                    </a:lnTo>
                    <a:lnTo>
                      <a:pt x="905847" y="711222"/>
                    </a:lnTo>
                    <a:lnTo>
                      <a:pt x="894979" y="717490"/>
                    </a:lnTo>
                    <a:close/>
                    <a:moveTo>
                      <a:pt x="916667" y="704965"/>
                    </a:moveTo>
                    <a:lnTo>
                      <a:pt x="910962" y="694983"/>
                    </a:lnTo>
                    <a:lnTo>
                      <a:pt x="921811" y="688715"/>
                    </a:lnTo>
                    <a:lnTo>
                      <a:pt x="927526" y="698716"/>
                    </a:lnTo>
                    <a:lnTo>
                      <a:pt x="916667" y="704965"/>
                    </a:lnTo>
                    <a:close/>
                    <a:moveTo>
                      <a:pt x="938375" y="692420"/>
                    </a:moveTo>
                    <a:lnTo>
                      <a:pt x="932612" y="682505"/>
                    </a:lnTo>
                    <a:lnTo>
                      <a:pt x="943470" y="676237"/>
                    </a:lnTo>
                    <a:lnTo>
                      <a:pt x="949233" y="686153"/>
                    </a:lnTo>
                    <a:lnTo>
                      <a:pt x="938375" y="692420"/>
                    </a:lnTo>
                    <a:close/>
                    <a:moveTo>
                      <a:pt x="960044" y="679904"/>
                    </a:moveTo>
                    <a:lnTo>
                      <a:pt x="954319" y="669941"/>
                    </a:lnTo>
                    <a:lnTo>
                      <a:pt x="965159" y="663693"/>
                    </a:lnTo>
                    <a:lnTo>
                      <a:pt x="970912" y="673665"/>
                    </a:lnTo>
                    <a:lnTo>
                      <a:pt x="960044" y="679904"/>
                    </a:lnTo>
                    <a:close/>
                    <a:moveTo>
                      <a:pt x="981761" y="667398"/>
                    </a:moveTo>
                    <a:lnTo>
                      <a:pt x="976017" y="657397"/>
                    </a:lnTo>
                    <a:lnTo>
                      <a:pt x="986876" y="651167"/>
                    </a:lnTo>
                    <a:lnTo>
                      <a:pt x="992600" y="661131"/>
                    </a:lnTo>
                    <a:lnTo>
                      <a:pt x="981761" y="667398"/>
                    </a:lnTo>
                    <a:close/>
                    <a:moveTo>
                      <a:pt x="1003440" y="654882"/>
                    </a:moveTo>
                    <a:lnTo>
                      <a:pt x="997696" y="644890"/>
                    </a:lnTo>
                    <a:lnTo>
                      <a:pt x="1008536" y="638652"/>
                    </a:lnTo>
                    <a:lnTo>
                      <a:pt x="1014289" y="648634"/>
                    </a:lnTo>
                    <a:lnTo>
                      <a:pt x="1003440" y="654882"/>
                    </a:lnTo>
                    <a:close/>
                    <a:moveTo>
                      <a:pt x="1025119" y="642357"/>
                    </a:moveTo>
                    <a:lnTo>
                      <a:pt x="1019375" y="632393"/>
                    </a:lnTo>
                    <a:lnTo>
                      <a:pt x="1030234" y="626116"/>
                    </a:lnTo>
                    <a:lnTo>
                      <a:pt x="1035987" y="636089"/>
                    </a:lnTo>
                    <a:lnTo>
                      <a:pt x="1025119" y="642357"/>
                    </a:lnTo>
                    <a:close/>
                    <a:moveTo>
                      <a:pt x="1046836" y="629803"/>
                    </a:moveTo>
                    <a:lnTo>
                      <a:pt x="1041073" y="619878"/>
                    </a:lnTo>
                    <a:lnTo>
                      <a:pt x="1051922" y="613601"/>
                    </a:lnTo>
                    <a:lnTo>
                      <a:pt x="1057675" y="623535"/>
                    </a:lnTo>
                    <a:lnTo>
                      <a:pt x="1046836" y="629803"/>
                    </a:lnTo>
                    <a:close/>
                    <a:moveTo>
                      <a:pt x="1068486" y="617316"/>
                    </a:moveTo>
                    <a:lnTo>
                      <a:pt x="1062742" y="607314"/>
                    </a:lnTo>
                    <a:lnTo>
                      <a:pt x="1073611" y="601076"/>
                    </a:lnTo>
                    <a:lnTo>
                      <a:pt x="1079364" y="611058"/>
                    </a:lnTo>
                    <a:lnTo>
                      <a:pt x="1068486" y="617316"/>
                    </a:lnTo>
                    <a:close/>
                    <a:moveTo>
                      <a:pt x="1090175" y="604790"/>
                    </a:moveTo>
                    <a:lnTo>
                      <a:pt x="1084479" y="594808"/>
                    </a:lnTo>
                    <a:lnTo>
                      <a:pt x="1095318" y="588540"/>
                    </a:lnTo>
                    <a:lnTo>
                      <a:pt x="1101071" y="598523"/>
                    </a:lnTo>
                    <a:lnTo>
                      <a:pt x="1090175" y="604790"/>
                    </a:lnTo>
                    <a:close/>
                    <a:moveTo>
                      <a:pt x="1111901" y="592255"/>
                    </a:moveTo>
                    <a:lnTo>
                      <a:pt x="1106119" y="582321"/>
                    </a:lnTo>
                    <a:lnTo>
                      <a:pt x="1116978" y="576044"/>
                    </a:lnTo>
                    <a:lnTo>
                      <a:pt x="1122741" y="585978"/>
                    </a:lnTo>
                    <a:lnTo>
                      <a:pt x="1111901" y="592255"/>
                    </a:lnTo>
                    <a:close/>
                    <a:moveTo>
                      <a:pt x="1133570" y="579749"/>
                    </a:moveTo>
                    <a:lnTo>
                      <a:pt x="1127817" y="569757"/>
                    </a:lnTo>
                    <a:lnTo>
                      <a:pt x="1138676" y="563509"/>
                    </a:lnTo>
                    <a:lnTo>
                      <a:pt x="1144419" y="573472"/>
                    </a:lnTo>
                    <a:lnTo>
                      <a:pt x="1133570" y="579749"/>
                    </a:lnTo>
                    <a:close/>
                    <a:moveTo>
                      <a:pt x="1155278" y="567186"/>
                    </a:moveTo>
                    <a:lnTo>
                      <a:pt x="1149515" y="557279"/>
                    </a:lnTo>
                    <a:lnTo>
                      <a:pt x="1160364" y="551022"/>
                    </a:lnTo>
                    <a:lnTo>
                      <a:pt x="1166136" y="560947"/>
                    </a:lnTo>
                    <a:lnTo>
                      <a:pt x="1155278" y="567186"/>
                    </a:lnTo>
                    <a:close/>
                    <a:moveTo>
                      <a:pt x="1176957" y="554689"/>
                    </a:moveTo>
                    <a:lnTo>
                      <a:pt x="1171223" y="544745"/>
                    </a:lnTo>
                    <a:lnTo>
                      <a:pt x="1182062" y="538468"/>
                    </a:lnTo>
                    <a:lnTo>
                      <a:pt x="1187806" y="548440"/>
                    </a:lnTo>
                    <a:lnTo>
                      <a:pt x="1176957" y="554689"/>
                    </a:lnTo>
                    <a:close/>
                    <a:moveTo>
                      <a:pt x="1198636" y="542163"/>
                    </a:moveTo>
                    <a:lnTo>
                      <a:pt x="1192873" y="532200"/>
                    </a:lnTo>
                    <a:lnTo>
                      <a:pt x="1203741" y="525942"/>
                    </a:lnTo>
                    <a:lnTo>
                      <a:pt x="1209494" y="535934"/>
                    </a:lnTo>
                    <a:lnTo>
                      <a:pt x="1198636" y="542163"/>
                    </a:lnTo>
                    <a:close/>
                    <a:moveTo>
                      <a:pt x="1220343" y="529657"/>
                    </a:moveTo>
                    <a:lnTo>
                      <a:pt x="1214561" y="519713"/>
                    </a:lnTo>
                    <a:lnTo>
                      <a:pt x="1225439" y="513436"/>
                    </a:lnTo>
                    <a:lnTo>
                      <a:pt x="1231192" y="523351"/>
                    </a:lnTo>
                    <a:lnTo>
                      <a:pt x="1220343" y="529657"/>
                    </a:lnTo>
                    <a:close/>
                    <a:moveTo>
                      <a:pt x="1242013" y="517141"/>
                    </a:moveTo>
                    <a:lnTo>
                      <a:pt x="1236259" y="507159"/>
                    </a:lnTo>
                    <a:lnTo>
                      <a:pt x="1247137" y="500920"/>
                    </a:lnTo>
                    <a:lnTo>
                      <a:pt x="1252871" y="510873"/>
                    </a:lnTo>
                    <a:lnTo>
                      <a:pt x="1242013" y="517141"/>
                    </a:lnTo>
                    <a:close/>
                    <a:moveTo>
                      <a:pt x="1263710" y="504597"/>
                    </a:moveTo>
                    <a:lnTo>
                      <a:pt x="1257957" y="494643"/>
                    </a:lnTo>
                    <a:lnTo>
                      <a:pt x="1268816" y="488366"/>
                    </a:lnTo>
                    <a:lnTo>
                      <a:pt x="1274550" y="498339"/>
                    </a:lnTo>
                    <a:lnTo>
                      <a:pt x="1263710" y="504597"/>
                    </a:lnTo>
                    <a:close/>
                    <a:moveTo>
                      <a:pt x="1285427" y="492081"/>
                    </a:moveTo>
                    <a:lnTo>
                      <a:pt x="1279655" y="482127"/>
                    </a:lnTo>
                    <a:lnTo>
                      <a:pt x="1290485" y="475860"/>
                    </a:lnTo>
                    <a:lnTo>
                      <a:pt x="1296267" y="485785"/>
                    </a:lnTo>
                    <a:lnTo>
                      <a:pt x="1285427" y="492081"/>
                    </a:lnTo>
                    <a:close/>
                    <a:moveTo>
                      <a:pt x="1307078" y="479565"/>
                    </a:moveTo>
                    <a:lnTo>
                      <a:pt x="1301325" y="469583"/>
                    </a:lnTo>
                    <a:lnTo>
                      <a:pt x="1312202" y="463306"/>
                    </a:lnTo>
                    <a:lnTo>
                      <a:pt x="1317946" y="473307"/>
                    </a:lnTo>
                    <a:lnTo>
                      <a:pt x="1307078" y="479565"/>
                    </a:lnTo>
                    <a:close/>
                    <a:moveTo>
                      <a:pt x="1328785" y="467020"/>
                    </a:moveTo>
                    <a:lnTo>
                      <a:pt x="1323004" y="457105"/>
                    </a:lnTo>
                    <a:lnTo>
                      <a:pt x="1333872" y="450838"/>
                    </a:lnTo>
                    <a:lnTo>
                      <a:pt x="1339634" y="460753"/>
                    </a:lnTo>
                    <a:lnTo>
                      <a:pt x="1328785" y="467020"/>
                    </a:lnTo>
                    <a:close/>
                    <a:moveTo>
                      <a:pt x="1350464" y="454524"/>
                    </a:moveTo>
                    <a:lnTo>
                      <a:pt x="1344740" y="444541"/>
                    </a:lnTo>
                    <a:lnTo>
                      <a:pt x="1355579" y="438312"/>
                    </a:lnTo>
                    <a:lnTo>
                      <a:pt x="1361323" y="448266"/>
                    </a:lnTo>
                    <a:lnTo>
                      <a:pt x="1350464" y="454524"/>
                    </a:lnTo>
                    <a:close/>
                    <a:moveTo>
                      <a:pt x="1372172" y="441989"/>
                    </a:moveTo>
                    <a:lnTo>
                      <a:pt x="1366419" y="432016"/>
                    </a:lnTo>
                    <a:lnTo>
                      <a:pt x="1377239" y="425768"/>
                    </a:lnTo>
                    <a:lnTo>
                      <a:pt x="1382992" y="435740"/>
                    </a:lnTo>
                    <a:lnTo>
                      <a:pt x="1372172" y="441989"/>
                    </a:lnTo>
                    <a:close/>
                    <a:moveTo>
                      <a:pt x="1393841" y="429473"/>
                    </a:moveTo>
                    <a:lnTo>
                      <a:pt x="1388050" y="419519"/>
                    </a:lnTo>
                    <a:lnTo>
                      <a:pt x="1398927" y="413242"/>
                    </a:lnTo>
                    <a:lnTo>
                      <a:pt x="1404699" y="423206"/>
                    </a:lnTo>
                    <a:lnTo>
                      <a:pt x="1393841" y="429473"/>
                    </a:lnTo>
                    <a:close/>
                    <a:moveTo>
                      <a:pt x="1415530" y="416966"/>
                    </a:moveTo>
                    <a:lnTo>
                      <a:pt x="1409777" y="406965"/>
                    </a:lnTo>
                    <a:lnTo>
                      <a:pt x="1420625" y="400717"/>
                    </a:lnTo>
                    <a:lnTo>
                      <a:pt x="1426369" y="410709"/>
                    </a:lnTo>
                    <a:lnTo>
                      <a:pt x="1415530" y="416966"/>
                    </a:lnTo>
                    <a:close/>
                    <a:moveTo>
                      <a:pt x="1437227" y="404422"/>
                    </a:moveTo>
                    <a:lnTo>
                      <a:pt x="1431474" y="394450"/>
                    </a:lnTo>
                    <a:lnTo>
                      <a:pt x="1442342" y="388201"/>
                    </a:lnTo>
                    <a:lnTo>
                      <a:pt x="1448048" y="398164"/>
                    </a:lnTo>
                    <a:lnTo>
                      <a:pt x="1437227" y="404422"/>
                    </a:lnTo>
                    <a:close/>
                    <a:moveTo>
                      <a:pt x="1458897" y="391906"/>
                    </a:moveTo>
                    <a:lnTo>
                      <a:pt x="1453172" y="381934"/>
                    </a:lnTo>
                    <a:lnTo>
                      <a:pt x="1463964" y="375695"/>
                    </a:lnTo>
                    <a:lnTo>
                      <a:pt x="1469717" y="385658"/>
                    </a:lnTo>
                    <a:lnTo>
                      <a:pt x="1458897" y="391906"/>
                    </a:lnTo>
                    <a:close/>
                    <a:moveTo>
                      <a:pt x="1480585" y="379372"/>
                    </a:moveTo>
                    <a:lnTo>
                      <a:pt x="1474870" y="369389"/>
                    </a:lnTo>
                    <a:lnTo>
                      <a:pt x="1485691" y="363141"/>
                    </a:lnTo>
                    <a:lnTo>
                      <a:pt x="1491444" y="373123"/>
                    </a:lnTo>
                    <a:lnTo>
                      <a:pt x="1480585" y="379372"/>
                    </a:lnTo>
                    <a:close/>
                    <a:moveTo>
                      <a:pt x="1502274" y="366856"/>
                    </a:moveTo>
                    <a:lnTo>
                      <a:pt x="1496521" y="356931"/>
                    </a:lnTo>
                    <a:lnTo>
                      <a:pt x="1507389" y="350654"/>
                    </a:lnTo>
                    <a:lnTo>
                      <a:pt x="1513151" y="360588"/>
                    </a:lnTo>
                    <a:lnTo>
                      <a:pt x="1502274" y="366856"/>
                    </a:lnTo>
                    <a:close/>
                    <a:moveTo>
                      <a:pt x="1523981" y="354359"/>
                    </a:moveTo>
                    <a:lnTo>
                      <a:pt x="1518257" y="344377"/>
                    </a:lnTo>
                    <a:lnTo>
                      <a:pt x="1529077" y="338109"/>
                    </a:lnTo>
                    <a:lnTo>
                      <a:pt x="1534830" y="348072"/>
                    </a:lnTo>
                    <a:lnTo>
                      <a:pt x="1523981" y="354359"/>
                    </a:lnTo>
                    <a:close/>
                    <a:moveTo>
                      <a:pt x="1545670" y="341795"/>
                    </a:moveTo>
                    <a:lnTo>
                      <a:pt x="1539926" y="331851"/>
                    </a:lnTo>
                    <a:lnTo>
                      <a:pt x="1550756" y="325574"/>
                    </a:lnTo>
                    <a:lnTo>
                      <a:pt x="1556509" y="335575"/>
                    </a:lnTo>
                    <a:lnTo>
                      <a:pt x="1545670" y="341795"/>
                    </a:lnTo>
                    <a:close/>
                    <a:moveTo>
                      <a:pt x="1567339" y="329279"/>
                    </a:moveTo>
                    <a:lnTo>
                      <a:pt x="1561586" y="319354"/>
                    </a:lnTo>
                    <a:lnTo>
                      <a:pt x="1572416" y="313077"/>
                    </a:lnTo>
                    <a:lnTo>
                      <a:pt x="1578188" y="323012"/>
                    </a:lnTo>
                    <a:lnTo>
                      <a:pt x="1567339" y="329279"/>
                    </a:lnTo>
                    <a:close/>
                    <a:moveTo>
                      <a:pt x="1589037" y="316764"/>
                    </a:moveTo>
                    <a:lnTo>
                      <a:pt x="1583293" y="306800"/>
                    </a:lnTo>
                    <a:lnTo>
                      <a:pt x="1594133" y="300524"/>
                    </a:lnTo>
                    <a:lnTo>
                      <a:pt x="1599895" y="310535"/>
                    </a:lnTo>
                    <a:lnTo>
                      <a:pt x="1589037" y="316764"/>
                    </a:lnTo>
                    <a:close/>
                    <a:moveTo>
                      <a:pt x="1610725" y="304248"/>
                    </a:moveTo>
                    <a:lnTo>
                      <a:pt x="1604963" y="294342"/>
                    </a:lnTo>
                    <a:lnTo>
                      <a:pt x="1615840" y="288055"/>
                    </a:lnTo>
                    <a:lnTo>
                      <a:pt x="1621593" y="297961"/>
                    </a:lnTo>
                    <a:lnTo>
                      <a:pt x="1610725" y="304248"/>
                    </a:lnTo>
                    <a:close/>
                    <a:moveTo>
                      <a:pt x="1632404" y="291732"/>
                    </a:moveTo>
                    <a:lnTo>
                      <a:pt x="1626699" y="281740"/>
                    </a:lnTo>
                    <a:lnTo>
                      <a:pt x="1637538" y="275492"/>
                    </a:lnTo>
                    <a:lnTo>
                      <a:pt x="1643244" y="285493"/>
                    </a:lnTo>
                    <a:lnTo>
                      <a:pt x="1632404" y="291732"/>
                    </a:lnTo>
                    <a:close/>
                    <a:moveTo>
                      <a:pt x="1654083" y="279188"/>
                    </a:moveTo>
                    <a:lnTo>
                      <a:pt x="1648378" y="269234"/>
                    </a:lnTo>
                    <a:lnTo>
                      <a:pt x="1659198" y="262967"/>
                    </a:lnTo>
                    <a:lnTo>
                      <a:pt x="1664951" y="272948"/>
                    </a:lnTo>
                    <a:lnTo>
                      <a:pt x="1654083" y="279188"/>
                    </a:lnTo>
                    <a:close/>
                    <a:moveTo>
                      <a:pt x="1675829" y="266681"/>
                    </a:moveTo>
                    <a:lnTo>
                      <a:pt x="1670028" y="256747"/>
                    </a:lnTo>
                    <a:lnTo>
                      <a:pt x="1680877" y="250460"/>
                    </a:lnTo>
                    <a:lnTo>
                      <a:pt x="1686649" y="260404"/>
                    </a:lnTo>
                    <a:lnTo>
                      <a:pt x="1675829" y="266681"/>
                    </a:lnTo>
                    <a:close/>
                    <a:moveTo>
                      <a:pt x="1697479" y="254165"/>
                    </a:moveTo>
                    <a:lnTo>
                      <a:pt x="1691755" y="244193"/>
                    </a:lnTo>
                    <a:lnTo>
                      <a:pt x="1702594" y="237944"/>
                    </a:lnTo>
                    <a:lnTo>
                      <a:pt x="1708328" y="247898"/>
                    </a:lnTo>
                    <a:lnTo>
                      <a:pt x="1697479" y="254165"/>
                    </a:lnTo>
                    <a:close/>
                    <a:moveTo>
                      <a:pt x="1719186" y="241640"/>
                    </a:moveTo>
                    <a:lnTo>
                      <a:pt x="1713433" y="231658"/>
                    </a:lnTo>
                    <a:lnTo>
                      <a:pt x="1724273" y="225419"/>
                    </a:lnTo>
                    <a:lnTo>
                      <a:pt x="1730007" y="235354"/>
                    </a:lnTo>
                    <a:lnTo>
                      <a:pt x="1719186" y="241640"/>
                    </a:lnTo>
                    <a:close/>
                    <a:moveTo>
                      <a:pt x="1740865" y="229105"/>
                    </a:moveTo>
                    <a:lnTo>
                      <a:pt x="1735093" y="219180"/>
                    </a:lnTo>
                    <a:lnTo>
                      <a:pt x="1745961" y="212903"/>
                    </a:lnTo>
                    <a:lnTo>
                      <a:pt x="1751724" y="222818"/>
                    </a:lnTo>
                    <a:lnTo>
                      <a:pt x="1740865" y="229105"/>
                    </a:lnTo>
                    <a:close/>
                    <a:moveTo>
                      <a:pt x="1762535" y="216589"/>
                    </a:moveTo>
                    <a:lnTo>
                      <a:pt x="1756801" y="206626"/>
                    </a:lnTo>
                    <a:lnTo>
                      <a:pt x="1767640" y="200368"/>
                    </a:lnTo>
                    <a:lnTo>
                      <a:pt x="1773393" y="210331"/>
                    </a:lnTo>
                    <a:lnTo>
                      <a:pt x="1762535" y="216589"/>
                    </a:lnTo>
                    <a:close/>
                    <a:moveTo>
                      <a:pt x="1784233" y="204054"/>
                    </a:moveTo>
                    <a:lnTo>
                      <a:pt x="1778480" y="194120"/>
                    </a:lnTo>
                    <a:lnTo>
                      <a:pt x="1789338" y="187881"/>
                    </a:lnTo>
                    <a:lnTo>
                      <a:pt x="1795091" y="197797"/>
                    </a:lnTo>
                    <a:lnTo>
                      <a:pt x="1784233" y="204054"/>
                    </a:lnTo>
                    <a:close/>
                    <a:moveTo>
                      <a:pt x="1805950" y="191567"/>
                    </a:moveTo>
                    <a:lnTo>
                      <a:pt x="1800206" y="181594"/>
                    </a:lnTo>
                    <a:lnTo>
                      <a:pt x="1811026" y="175327"/>
                    </a:lnTo>
                    <a:lnTo>
                      <a:pt x="1816751" y="185319"/>
                    </a:lnTo>
                    <a:lnTo>
                      <a:pt x="1805950" y="191567"/>
                    </a:lnTo>
                    <a:close/>
                    <a:moveTo>
                      <a:pt x="1827609" y="179023"/>
                    </a:moveTo>
                    <a:lnTo>
                      <a:pt x="1821857" y="169050"/>
                    </a:lnTo>
                    <a:lnTo>
                      <a:pt x="1832715" y="162811"/>
                    </a:lnTo>
                    <a:lnTo>
                      <a:pt x="1838458" y="172755"/>
                    </a:lnTo>
                    <a:lnTo>
                      <a:pt x="1827609" y="179023"/>
                    </a:lnTo>
                    <a:close/>
                    <a:moveTo>
                      <a:pt x="1849327" y="166497"/>
                    </a:moveTo>
                    <a:lnTo>
                      <a:pt x="1843545" y="156544"/>
                    </a:lnTo>
                    <a:lnTo>
                      <a:pt x="1854394" y="150295"/>
                    </a:lnTo>
                    <a:lnTo>
                      <a:pt x="1860166" y="160211"/>
                    </a:lnTo>
                    <a:lnTo>
                      <a:pt x="1849327" y="166497"/>
                    </a:lnTo>
                    <a:close/>
                    <a:moveTo>
                      <a:pt x="1870986" y="153981"/>
                    </a:moveTo>
                    <a:lnTo>
                      <a:pt x="1865233" y="143989"/>
                    </a:lnTo>
                    <a:lnTo>
                      <a:pt x="1876101" y="137741"/>
                    </a:lnTo>
                    <a:lnTo>
                      <a:pt x="1881845" y="147714"/>
                    </a:lnTo>
                    <a:lnTo>
                      <a:pt x="1870986" y="153981"/>
                    </a:lnTo>
                    <a:close/>
                    <a:moveTo>
                      <a:pt x="1892685" y="141466"/>
                    </a:moveTo>
                    <a:lnTo>
                      <a:pt x="1886941" y="131474"/>
                    </a:lnTo>
                    <a:lnTo>
                      <a:pt x="1897771" y="125225"/>
                    </a:lnTo>
                    <a:lnTo>
                      <a:pt x="1903514" y="135189"/>
                    </a:lnTo>
                    <a:lnTo>
                      <a:pt x="1892685" y="141466"/>
                    </a:lnTo>
                    <a:close/>
                    <a:moveTo>
                      <a:pt x="1914382" y="128950"/>
                    </a:moveTo>
                    <a:lnTo>
                      <a:pt x="1908620" y="118968"/>
                    </a:lnTo>
                    <a:lnTo>
                      <a:pt x="1919488" y="112709"/>
                    </a:lnTo>
                    <a:lnTo>
                      <a:pt x="1925212" y="122682"/>
                    </a:lnTo>
                    <a:lnTo>
                      <a:pt x="1914382" y="128950"/>
                    </a:lnTo>
                    <a:close/>
                    <a:moveTo>
                      <a:pt x="1936052" y="116424"/>
                    </a:moveTo>
                    <a:lnTo>
                      <a:pt x="1930337" y="106442"/>
                    </a:lnTo>
                    <a:lnTo>
                      <a:pt x="1941157" y="100194"/>
                    </a:lnTo>
                    <a:lnTo>
                      <a:pt x="1946900" y="110186"/>
                    </a:lnTo>
                    <a:lnTo>
                      <a:pt x="1936052" y="116424"/>
                    </a:lnTo>
                    <a:close/>
                    <a:moveTo>
                      <a:pt x="1957778" y="103880"/>
                    </a:moveTo>
                    <a:lnTo>
                      <a:pt x="1951997" y="93965"/>
                    </a:lnTo>
                    <a:lnTo>
                      <a:pt x="1962827" y="87678"/>
                    </a:lnTo>
                    <a:lnTo>
                      <a:pt x="1968627" y="97603"/>
                    </a:lnTo>
                    <a:lnTo>
                      <a:pt x="1957778" y="103880"/>
                    </a:lnTo>
                    <a:close/>
                    <a:moveTo>
                      <a:pt x="1979429" y="91373"/>
                    </a:moveTo>
                    <a:lnTo>
                      <a:pt x="1973713" y="81401"/>
                    </a:lnTo>
                    <a:lnTo>
                      <a:pt x="1984534" y="75152"/>
                    </a:lnTo>
                    <a:lnTo>
                      <a:pt x="1990297" y="85154"/>
                    </a:lnTo>
                    <a:lnTo>
                      <a:pt x="1979429" y="91373"/>
                    </a:lnTo>
                    <a:close/>
                    <a:moveTo>
                      <a:pt x="2001108" y="78848"/>
                    </a:moveTo>
                    <a:lnTo>
                      <a:pt x="1995354" y="68866"/>
                    </a:lnTo>
                    <a:lnTo>
                      <a:pt x="2006213" y="62627"/>
                    </a:lnTo>
                    <a:lnTo>
                      <a:pt x="2011956" y="72590"/>
                    </a:lnTo>
                    <a:lnTo>
                      <a:pt x="2001108" y="78848"/>
                    </a:lnTo>
                    <a:close/>
                    <a:moveTo>
                      <a:pt x="2022824" y="66294"/>
                    </a:moveTo>
                    <a:lnTo>
                      <a:pt x="2017053" y="56388"/>
                    </a:lnTo>
                    <a:lnTo>
                      <a:pt x="2027911" y="50102"/>
                    </a:lnTo>
                    <a:lnTo>
                      <a:pt x="2033674" y="60046"/>
                    </a:lnTo>
                    <a:lnTo>
                      <a:pt x="2022824" y="66294"/>
                    </a:lnTo>
                    <a:close/>
                    <a:moveTo>
                      <a:pt x="2044494" y="53816"/>
                    </a:moveTo>
                    <a:lnTo>
                      <a:pt x="2038779" y="43815"/>
                    </a:lnTo>
                    <a:lnTo>
                      <a:pt x="2049628" y="37567"/>
                    </a:lnTo>
                    <a:lnTo>
                      <a:pt x="2055353" y="47549"/>
                    </a:lnTo>
                    <a:lnTo>
                      <a:pt x="2044494" y="53816"/>
                    </a:lnTo>
                    <a:close/>
                    <a:moveTo>
                      <a:pt x="2066192" y="41263"/>
                    </a:moveTo>
                    <a:lnTo>
                      <a:pt x="2060448" y="31318"/>
                    </a:lnTo>
                    <a:lnTo>
                      <a:pt x="2071250" y="25070"/>
                    </a:lnTo>
                    <a:lnTo>
                      <a:pt x="2077041" y="35014"/>
                    </a:lnTo>
                    <a:lnTo>
                      <a:pt x="2066192" y="41263"/>
                    </a:lnTo>
                    <a:close/>
                    <a:moveTo>
                      <a:pt x="2087880" y="28766"/>
                    </a:moveTo>
                    <a:lnTo>
                      <a:pt x="2082136" y="18774"/>
                    </a:lnTo>
                    <a:lnTo>
                      <a:pt x="2092976" y="12535"/>
                    </a:lnTo>
                    <a:lnTo>
                      <a:pt x="2098710" y="22517"/>
                    </a:lnTo>
                    <a:lnTo>
                      <a:pt x="2087880" y="28766"/>
                    </a:lnTo>
                    <a:close/>
                    <a:moveTo>
                      <a:pt x="2109559" y="16231"/>
                    </a:moveTo>
                    <a:lnTo>
                      <a:pt x="2103844" y="6278"/>
                    </a:lnTo>
                    <a:lnTo>
                      <a:pt x="2114665" y="0"/>
                    </a:lnTo>
                    <a:lnTo>
                      <a:pt x="2120418" y="9983"/>
                    </a:lnTo>
                    <a:lnTo>
                      <a:pt x="2109559" y="1623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sp>
          <p:nvSpPr>
            <p:cNvPr id="2151" name="Freihandform: Form 2150">
              <a:extLst>
                <a:ext uri="{FF2B5EF4-FFF2-40B4-BE49-F238E27FC236}">
                  <a16:creationId xmlns:a16="http://schemas.microsoft.com/office/drawing/2014/main" id="{26F779F8-462D-4524-B441-0F9B4C6FC468}"/>
                </a:ext>
              </a:extLst>
            </p:cNvPr>
            <p:cNvSpPr/>
            <p:nvPr/>
          </p:nvSpPr>
          <p:spPr>
            <a:xfrm>
              <a:off x="8240276" y="4951666"/>
              <a:ext cx="19783" cy="16201"/>
            </a:xfrm>
            <a:custGeom>
              <a:avLst/>
              <a:gdLst>
                <a:gd name="connsiteX0" fmla="*/ 5782 w 19783"/>
                <a:gd name="connsiteY0" fmla="*/ 16202 h 16201"/>
                <a:gd name="connsiteX1" fmla="*/ 3220 w 19783"/>
                <a:gd name="connsiteY1" fmla="*/ 11830 h 16201"/>
                <a:gd name="connsiteX2" fmla="*/ 0 w 19783"/>
                <a:gd name="connsiteY2" fmla="*/ 9944 h 16201"/>
                <a:gd name="connsiteX3" fmla="*/ 1114 w 19783"/>
                <a:gd name="connsiteY3" fmla="*/ 8115 h 16201"/>
                <a:gd name="connsiteX4" fmla="*/ 0 w 19783"/>
                <a:gd name="connsiteY4" fmla="*/ 6305 h 16201"/>
                <a:gd name="connsiteX5" fmla="*/ 3220 w 19783"/>
                <a:gd name="connsiteY5" fmla="*/ 4419 h 16201"/>
                <a:gd name="connsiteX6" fmla="*/ 5782 w 19783"/>
                <a:gd name="connsiteY6" fmla="*/ 0 h 16201"/>
                <a:gd name="connsiteX7" fmla="*/ 19784 w 19783"/>
                <a:gd name="connsiteY7" fmla="*/ 8115 h 16201"/>
                <a:gd name="connsiteX8" fmla="*/ 5782 w 19783"/>
                <a:gd name="connsiteY8" fmla="*/ 16202 h 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3" h="16201">
                  <a:moveTo>
                    <a:pt x="5782" y="16202"/>
                  </a:moveTo>
                  <a:lnTo>
                    <a:pt x="3220" y="11830"/>
                  </a:lnTo>
                  <a:lnTo>
                    <a:pt x="0" y="9944"/>
                  </a:lnTo>
                  <a:lnTo>
                    <a:pt x="1114" y="8115"/>
                  </a:lnTo>
                  <a:lnTo>
                    <a:pt x="0" y="6305"/>
                  </a:lnTo>
                  <a:lnTo>
                    <a:pt x="3220" y="4419"/>
                  </a:lnTo>
                  <a:lnTo>
                    <a:pt x="5782" y="0"/>
                  </a:lnTo>
                  <a:lnTo>
                    <a:pt x="19784" y="8115"/>
                  </a:lnTo>
                  <a:lnTo>
                    <a:pt x="5782" y="16202"/>
                  </a:lnTo>
                  <a:close/>
                </a:path>
              </a:pathLst>
            </a:custGeom>
            <a:solidFill>
              <a:srgbClr val="58595B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2168" name="Freihandform: Form 2167">
            <a:extLst>
              <a:ext uri="{FF2B5EF4-FFF2-40B4-BE49-F238E27FC236}">
                <a16:creationId xmlns:a16="http://schemas.microsoft.com/office/drawing/2014/main" id="{76EB64B6-A87D-44EE-9D78-CAFC8418638B}"/>
              </a:ext>
            </a:extLst>
          </p:cNvPr>
          <p:cNvSpPr/>
          <p:nvPr/>
        </p:nvSpPr>
        <p:spPr>
          <a:xfrm>
            <a:off x="6043935" y="2346998"/>
            <a:ext cx="100412" cy="100412"/>
          </a:xfrm>
          <a:custGeom>
            <a:avLst/>
            <a:gdLst>
              <a:gd name="connsiteX0" fmla="*/ 50206 w 100412"/>
              <a:gd name="connsiteY0" fmla="*/ 100412 h 100412"/>
              <a:gd name="connsiteX1" fmla="*/ 100412 w 100412"/>
              <a:gd name="connsiteY1" fmla="*/ 50216 h 100412"/>
              <a:gd name="connsiteX2" fmla="*/ 50206 w 100412"/>
              <a:gd name="connsiteY2" fmla="*/ 0 h 100412"/>
              <a:gd name="connsiteX3" fmla="*/ 0 w 100412"/>
              <a:gd name="connsiteY3" fmla="*/ 50216 h 100412"/>
              <a:gd name="connsiteX4" fmla="*/ 50206 w 100412"/>
              <a:gd name="connsiteY4" fmla="*/ 100412 h 1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2" h="100412">
                <a:moveTo>
                  <a:pt x="50206" y="100412"/>
                </a:moveTo>
                <a:cubicBezTo>
                  <a:pt x="77934" y="100412"/>
                  <a:pt x="100412" y="77943"/>
                  <a:pt x="100412" y="50216"/>
                </a:cubicBezTo>
                <a:cubicBezTo>
                  <a:pt x="100412" y="22488"/>
                  <a:pt x="77934" y="0"/>
                  <a:pt x="50206" y="0"/>
                </a:cubicBezTo>
                <a:cubicBezTo>
                  <a:pt x="22479" y="0"/>
                  <a:pt x="0" y="22488"/>
                  <a:pt x="0" y="50216"/>
                </a:cubicBezTo>
                <a:cubicBezTo>
                  <a:pt x="0" y="77943"/>
                  <a:pt x="22479" y="100412"/>
                  <a:pt x="50206" y="100412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69" name="Freihandform: Form 2168">
            <a:extLst>
              <a:ext uri="{FF2B5EF4-FFF2-40B4-BE49-F238E27FC236}">
                <a16:creationId xmlns:a16="http://schemas.microsoft.com/office/drawing/2014/main" id="{C8E6204D-3117-4E01-B62F-6CAA8EE00288}"/>
              </a:ext>
            </a:extLst>
          </p:cNvPr>
          <p:cNvSpPr/>
          <p:nvPr/>
        </p:nvSpPr>
        <p:spPr>
          <a:xfrm>
            <a:off x="5723391" y="466399"/>
            <a:ext cx="741502" cy="741494"/>
          </a:xfrm>
          <a:custGeom>
            <a:avLst/>
            <a:gdLst>
              <a:gd name="connsiteX0" fmla="*/ 370751 w 741502"/>
              <a:gd name="connsiteY0" fmla="*/ 741495 h 741494"/>
              <a:gd name="connsiteX1" fmla="*/ 741502 w 741502"/>
              <a:gd name="connsiteY1" fmla="*/ 370749 h 741494"/>
              <a:gd name="connsiteX2" fmla="*/ 370751 w 741502"/>
              <a:gd name="connsiteY2" fmla="*/ 0 h 741494"/>
              <a:gd name="connsiteX3" fmla="*/ 0 w 741502"/>
              <a:gd name="connsiteY3" fmla="*/ 370749 h 741494"/>
              <a:gd name="connsiteX4" fmla="*/ 370751 w 741502"/>
              <a:gd name="connsiteY4" fmla="*/ 741495 h 74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502" h="741494">
                <a:moveTo>
                  <a:pt x="370751" y="741495"/>
                </a:moveTo>
                <a:cubicBezTo>
                  <a:pt x="575510" y="741495"/>
                  <a:pt x="741502" y="575512"/>
                  <a:pt x="741502" y="370749"/>
                </a:cubicBezTo>
                <a:cubicBezTo>
                  <a:pt x="741502" y="165989"/>
                  <a:pt x="575510" y="0"/>
                  <a:pt x="370751" y="0"/>
                </a:cubicBezTo>
                <a:cubicBezTo>
                  <a:pt x="165992" y="0"/>
                  <a:pt x="0" y="165989"/>
                  <a:pt x="0" y="370749"/>
                </a:cubicBezTo>
                <a:cubicBezTo>
                  <a:pt x="0" y="575512"/>
                  <a:pt x="165992" y="741495"/>
                  <a:pt x="370751" y="741495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  <a:alpha val="7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0" name="Freihandform: Form 2169">
            <a:extLst>
              <a:ext uri="{FF2B5EF4-FFF2-40B4-BE49-F238E27FC236}">
                <a16:creationId xmlns:a16="http://schemas.microsoft.com/office/drawing/2014/main" id="{5FA453A2-B388-48C7-BB0C-0480BEEA00EC}"/>
              </a:ext>
            </a:extLst>
          </p:cNvPr>
          <p:cNvSpPr/>
          <p:nvPr/>
        </p:nvSpPr>
        <p:spPr>
          <a:xfrm>
            <a:off x="5943085" y="668871"/>
            <a:ext cx="307314" cy="335130"/>
          </a:xfrm>
          <a:custGeom>
            <a:avLst/>
            <a:gdLst>
              <a:gd name="connsiteX0" fmla="*/ 254393 w 307314"/>
              <a:gd name="connsiteY0" fmla="*/ 198452 h 335130"/>
              <a:gd name="connsiteX1" fmla="*/ 243344 w 307314"/>
              <a:gd name="connsiteY1" fmla="*/ 184714 h 335130"/>
              <a:gd name="connsiteX2" fmla="*/ 230705 w 307314"/>
              <a:gd name="connsiteY2" fmla="*/ 197002 h 335130"/>
              <a:gd name="connsiteX3" fmla="*/ 165773 w 307314"/>
              <a:gd name="connsiteY3" fmla="*/ 223381 h 335130"/>
              <a:gd name="connsiteX4" fmla="*/ 165325 w 307314"/>
              <a:gd name="connsiteY4" fmla="*/ 223381 h 335130"/>
              <a:gd name="connsiteX5" fmla="*/ 111642 w 307314"/>
              <a:gd name="connsiteY5" fmla="*/ 203764 h 335130"/>
              <a:gd name="connsiteX6" fmla="*/ 91859 w 307314"/>
              <a:gd name="connsiteY6" fmla="*/ 228907 h 335130"/>
              <a:gd name="connsiteX7" fmla="*/ 165135 w 307314"/>
              <a:gd name="connsiteY7" fmla="*/ 255370 h 335130"/>
              <a:gd name="connsiteX8" fmla="*/ 165763 w 307314"/>
              <a:gd name="connsiteY8" fmla="*/ 255370 h 335130"/>
              <a:gd name="connsiteX9" fmla="*/ 239363 w 307314"/>
              <a:gd name="connsiteY9" fmla="*/ 230915 h 335130"/>
              <a:gd name="connsiteX10" fmla="*/ 265700 w 307314"/>
              <a:gd name="connsiteY10" fmla="*/ 263882 h 335130"/>
              <a:gd name="connsiteX11" fmla="*/ 160353 w 307314"/>
              <a:gd name="connsiteY11" fmla="*/ 303135 h 335130"/>
              <a:gd name="connsiteX12" fmla="*/ 39176 w 307314"/>
              <a:gd name="connsiteY12" fmla="*/ 239790 h 335130"/>
              <a:gd name="connsiteX13" fmla="*/ 76971 w 307314"/>
              <a:gd name="connsiteY13" fmla="*/ 168045 h 335130"/>
              <a:gd name="connsiteX14" fmla="*/ 41691 w 307314"/>
              <a:gd name="connsiteY14" fmla="*/ 98003 h 335130"/>
              <a:gd name="connsiteX15" fmla="*/ 160353 w 307314"/>
              <a:gd name="connsiteY15" fmla="*/ 32026 h 335130"/>
              <a:gd name="connsiteX16" fmla="*/ 265509 w 307314"/>
              <a:gd name="connsiteY16" fmla="*/ 69921 h 335130"/>
              <a:gd name="connsiteX17" fmla="*/ 239049 w 307314"/>
              <a:gd name="connsiteY17" fmla="*/ 101975 h 335130"/>
              <a:gd name="connsiteX18" fmla="*/ 164963 w 307314"/>
              <a:gd name="connsiteY18" fmla="*/ 77074 h 335130"/>
              <a:gd name="connsiteX19" fmla="*/ 91992 w 307314"/>
              <a:gd name="connsiteY19" fmla="*/ 105853 h 335130"/>
              <a:gd name="connsiteX20" fmla="*/ 111680 w 307314"/>
              <a:gd name="connsiteY20" fmla="*/ 131080 h 335130"/>
              <a:gd name="connsiteX21" fmla="*/ 165478 w 307314"/>
              <a:gd name="connsiteY21" fmla="*/ 109063 h 335130"/>
              <a:gd name="connsiteX22" fmla="*/ 166602 w 307314"/>
              <a:gd name="connsiteY22" fmla="*/ 109054 h 335130"/>
              <a:gd name="connsiteX23" fmla="*/ 230229 w 307314"/>
              <a:gd name="connsiteY23" fmla="*/ 135768 h 335130"/>
              <a:gd name="connsiteX24" fmla="*/ 242678 w 307314"/>
              <a:gd name="connsiteY24" fmla="*/ 147814 h 335130"/>
              <a:gd name="connsiteX25" fmla="*/ 306953 w 307314"/>
              <a:gd name="connsiteY25" fmla="*/ 69995 h 335130"/>
              <a:gd name="connsiteX26" fmla="*/ 299123 w 307314"/>
              <a:gd name="connsiteY26" fmla="*/ 59875 h 335130"/>
              <a:gd name="connsiteX27" fmla="*/ 160363 w 307314"/>
              <a:gd name="connsiteY27" fmla="*/ 0 h 335130"/>
              <a:gd name="connsiteX28" fmla="*/ 6543 w 307314"/>
              <a:gd name="connsiteY28" fmla="*/ 97370 h 335130"/>
              <a:gd name="connsiteX29" fmla="*/ 876 w 307314"/>
              <a:gd name="connsiteY29" fmla="*/ 110998 h 335130"/>
              <a:gd name="connsiteX30" fmla="*/ 14030 w 307314"/>
              <a:gd name="connsiteY30" fmla="*/ 117732 h 335130"/>
              <a:gd name="connsiteX31" fmla="*/ 45005 w 307314"/>
              <a:gd name="connsiteY31" fmla="*/ 168036 h 335130"/>
              <a:gd name="connsiteX32" fmla="*/ 12192 w 307314"/>
              <a:gd name="connsiteY32" fmla="*/ 219382 h 335130"/>
              <a:gd name="connsiteX33" fmla="*/ 0 w 307314"/>
              <a:gd name="connsiteY33" fmla="*/ 225567 h 335130"/>
              <a:gd name="connsiteX34" fmla="*/ 4220 w 307314"/>
              <a:gd name="connsiteY34" fmla="*/ 238571 h 335130"/>
              <a:gd name="connsiteX35" fmla="*/ 160372 w 307314"/>
              <a:gd name="connsiteY35" fmla="*/ 335130 h 335130"/>
              <a:gd name="connsiteX36" fmla="*/ 299228 w 307314"/>
              <a:gd name="connsiteY36" fmla="*/ 274709 h 335130"/>
              <a:gd name="connsiteX37" fmla="*/ 307314 w 307314"/>
              <a:gd name="connsiteY37" fmla="*/ 264709 h 335130"/>
              <a:gd name="connsiteX38" fmla="*/ 254393 w 307314"/>
              <a:gd name="connsiteY38" fmla="*/ 198452 h 33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7314" h="335130">
                <a:moveTo>
                  <a:pt x="254393" y="198452"/>
                </a:moveTo>
                <a:lnTo>
                  <a:pt x="243344" y="184714"/>
                </a:lnTo>
                <a:lnTo>
                  <a:pt x="230705" y="197002"/>
                </a:lnTo>
                <a:cubicBezTo>
                  <a:pt x="230438" y="197259"/>
                  <a:pt x="203111" y="223381"/>
                  <a:pt x="165773" y="223381"/>
                </a:cubicBezTo>
                <a:cubicBezTo>
                  <a:pt x="165640" y="223381"/>
                  <a:pt x="165468" y="223381"/>
                  <a:pt x="165325" y="223381"/>
                </a:cubicBezTo>
                <a:cubicBezTo>
                  <a:pt x="136884" y="223200"/>
                  <a:pt x="115814" y="207202"/>
                  <a:pt x="111642" y="203764"/>
                </a:cubicBezTo>
                <a:lnTo>
                  <a:pt x="91859" y="228907"/>
                </a:lnTo>
                <a:cubicBezTo>
                  <a:pt x="100136" y="235612"/>
                  <a:pt x="127559" y="255141"/>
                  <a:pt x="165135" y="255370"/>
                </a:cubicBezTo>
                <a:cubicBezTo>
                  <a:pt x="165344" y="255370"/>
                  <a:pt x="165563" y="255370"/>
                  <a:pt x="165763" y="255370"/>
                </a:cubicBezTo>
                <a:cubicBezTo>
                  <a:pt x="198301" y="255370"/>
                  <a:pt x="224399" y="241345"/>
                  <a:pt x="239363" y="230915"/>
                </a:cubicBezTo>
                <a:lnTo>
                  <a:pt x="265700" y="263882"/>
                </a:lnTo>
                <a:cubicBezTo>
                  <a:pt x="240639" y="287704"/>
                  <a:pt x="200034" y="303135"/>
                  <a:pt x="160353" y="303135"/>
                </a:cubicBezTo>
                <a:cubicBezTo>
                  <a:pt x="114995" y="303135"/>
                  <a:pt x="59855" y="281033"/>
                  <a:pt x="39176" y="239790"/>
                </a:cubicBezTo>
                <a:cubicBezTo>
                  <a:pt x="54102" y="228436"/>
                  <a:pt x="76971" y="205021"/>
                  <a:pt x="76971" y="168045"/>
                </a:cubicBezTo>
                <a:cubicBezTo>
                  <a:pt x="76971" y="132164"/>
                  <a:pt x="56045" y="109414"/>
                  <a:pt x="41691" y="98003"/>
                </a:cubicBezTo>
                <a:cubicBezTo>
                  <a:pt x="63922" y="58055"/>
                  <a:pt x="109985" y="32026"/>
                  <a:pt x="160353" y="32026"/>
                </a:cubicBezTo>
                <a:cubicBezTo>
                  <a:pt x="205111" y="32026"/>
                  <a:pt x="241163" y="45061"/>
                  <a:pt x="265509" y="69921"/>
                </a:cubicBezTo>
                <a:lnTo>
                  <a:pt x="239049" y="101975"/>
                </a:lnTo>
                <a:cubicBezTo>
                  <a:pt x="223847" y="91259"/>
                  <a:pt x="197129" y="76608"/>
                  <a:pt x="164963" y="77074"/>
                </a:cubicBezTo>
                <a:cubicBezTo>
                  <a:pt x="131226" y="77608"/>
                  <a:pt x="104280" y="95842"/>
                  <a:pt x="91992" y="105853"/>
                </a:cubicBezTo>
                <a:lnTo>
                  <a:pt x="111680" y="131080"/>
                </a:lnTo>
                <a:cubicBezTo>
                  <a:pt x="120186" y="124079"/>
                  <a:pt x="140818" y="109454"/>
                  <a:pt x="165478" y="109063"/>
                </a:cubicBezTo>
                <a:cubicBezTo>
                  <a:pt x="165840" y="109063"/>
                  <a:pt x="166221" y="109054"/>
                  <a:pt x="166602" y="109054"/>
                </a:cubicBezTo>
                <a:cubicBezTo>
                  <a:pt x="201834" y="109054"/>
                  <a:pt x="229991" y="135549"/>
                  <a:pt x="230229" y="135768"/>
                </a:cubicBezTo>
                <a:lnTo>
                  <a:pt x="242678" y="147814"/>
                </a:lnTo>
                <a:lnTo>
                  <a:pt x="306953" y="69995"/>
                </a:lnTo>
                <a:lnTo>
                  <a:pt x="299123" y="59875"/>
                </a:lnTo>
                <a:cubicBezTo>
                  <a:pt x="268776" y="20699"/>
                  <a:pt x="220799" y="0"/>
                  <a:pt x="160363" y="0"/>
                </a:cubicBezTo>
                <a:cubicBezTo>
                  <a:pt x="92488" y="0"/>
                  <a:pt x="30651" y="39125"/>
                  <a:pt x="6543" y="97370"/>
                </a:cubicBezTo>
                <a:lnTo>
                  <a:pt x="876" y="110998"/>
                </a:lnTo>
                <a:lnTo>
                  <a:pt x="14030" y="117732"/>
                </a:lnTo>
                <a:cubicBezTo>
                  <a:pt x="14326" y="117884"/>
                  <a:pt x="45005" y="133975"/>
                  <a:pt x="45005" y="168036"/>
                </a:cubicBezTo>
                <a:cubicBezTo>
                  <a:pt x="45005" y="201879"/>
                  <a:pt x="13440" y="218734"/>
                  <a:pt x="12192" y="219382"/>
                </a:cubicBezTo>
                <a:lnTo>
                  <a:pt x="0" y="225567"/>
                </a:lnTo>
                <a:lnTo>
                  <a:pt x="4220" y="238571"/>
                </a:lnTo>
                <a:cubicBezTo>
                  <a:pt x="24755" y="301960"/>
                  <a:pt x="98317" y="335130"/>
                  <a:pt x="160372" y="335130"/>
                </a:cubicBezTo>
                <a:cubicBezTo>
                  <a:pt x="214970" y="335130"/>
                  <a:pt x="269472" y="311408"/>
                  <a:pt x="299228" y="274709"/>
                </a:cubicBezTo>
                <a:lnTo>
                  <a:pt x="307314" y="264709"/>
                </a:lnTo>
                <a:lnTo>
                  <a:pt x="254393" y="198452"/>
                </a:lnTo>
                <a:close/>
              </a:path>
            </a:pathLst>
          </a:custGeom>
          <a:solidFill>
            <a:srgbClr val="F1F2F2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1" name="Freihandform: Form 2170">
            <a:extLst>
              <a:ext uri="{FF2B5EF4-FFF2-40B4-BE49-F238E27FC236}">
                <a16:creationId xmlns:a16="http://schemas.microsoft.com/office/drawing/2014/main" id="{F00576B4-A5C7-4F6F-907F-C0A6A4B22B1D}"/>
              </a:ext>
            </a:extLst>
          </p:cNvPr>
          <p:cNvSpPr/>
          <p:nvPr/>
        </p:nvSpPr>
        <p:spPr>
          <a:xfrm>
            <a:off x="6090560" y="1213418"/>
            <a:ext cx="9525" cy="1181100"/>
          </a:xfrm>
          <a:custGeom>
            <a:avLst/>
            <a:gdLst>
              <a:gd name="connsiteX0" fmla="*/ 0 w 9525"/>
              <a:gd name="connsiteY0" fmla="*/ 1181100 h 1181100"/>
              <a:gd name="connsiteX1" fmla="*/ 0 w 9525"/>
              <a:gd name="connsiteY1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81100">
                <a:moveTo>
                  <a:pt x="0" y="1181100"/>
                </a:move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2" name="Freihandform: Form 2171">
            <a:extLst>
              <a:ext uri="{FF2B5EF4-FFF2-40B4-BE49-F238E27FC236}">
                <a16:creationId xmlns:a16="http://schemas.microsoft.com/office/drawing/2014/main" id="{462073B0-6509-452B-8201-7764E866DC17}"/>
              </a:ext>
            </a:extLst>
          </p:cNvPr>
          <p:cNvSpPr/>
          <p:nvPr/>
        </p:nvSpPr>
        <p:spPr>
          <a:xfrm>
            <a:off x="3119437" y="1971675"/>
            <a:ext cx="1714500" cy="1714500"/>
          </a:xfrm>
          <a:custGeom>
            <a:avLst/>
            <a:gdLst>
              <a:gd name="connsiteX0" fmla="*/ 1714500 w 1714500"/>
              <a:gd name="connsiteY0" fmla="*/ 0 h 1714500"/>
              <a:gd name="connsiteX1" fmla="*/ 0 w 1714500"/>
              <a:gd name="connsiteY1" fmla="*/ 0 h 1714500"/>
              <a:gd name="connsiteX2" fmla="*/ 0 w 1714500"/>
              <a:gd name="connsiteY2" fmla="*/ 1714500 h 1714500"/>
              <a:gd name="connsiteX3" fmla="*/ 1714500 w 1714500"/>
              <a:gd name="connsiteY3" fmla="*/ 1714500 h 1714500"/>
              <a:gd name="connsiteX4" fmla="*/ 1714500 w 171450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714500">
                <a:moveTo>
                  <a:pt x="1714500" y="0"/>
                </a:moveTo>
                <a:lnTo>
                  <a:pt x="0" y="0"/>
                </a:lnTo>
                <a:lnTo>
                  <a:pt x="0" y="1714500"/>
                </a:lnTo>
                <a:lnTo>
                  <a:pt x="1714500" y="1714500"/>
                </a:lnTo>
                <a:lnTo>
                  <a:pt x="1714500" y="0"/>
                </a:lnTo>
                <a:close/>
              </a:path>
            </a:pathLst>
          </a:custGeom>
          <a:solidFill>
            <a:srgbClr val="F1F2F2">
              <a:alpha val="5000"/>
            </a:srgb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3" name="Freihandform: Form 2172">
            <a:extLst>
              <a:ext uri="{FF2B5EF4-FFF2-40B4-BE49-F238E27FC236}">
                <a16:creationId xmlns:a16="http://schemas.microsoft.com/office/drawing/2014/main" id="{564954D8-D36E-475A-98CE-117B946BB835}"/>
              </a:ext>
            </a:extLst>
          </p:cNvPr>
          <p:cNvSpPr/>
          <p:nvPr/>
        </p:nvSpPr>
        <p:spPr>
          <a:xfrm>
            <a:off x="3119437" y="28575"/>
            <a:ext cx="1714500" cy="1714500"/>
          </a:xfrm>
          <a:custGeom>
            <a:avLst/>
            <a:gdLst>
              <a:gd name="connsiteX0" fmla="*/ 1714500 w 1714500"/>
              <a:gd name="connsiteY0" fmla="*/ 0 h 1714500"/>
              <a:gd name="connsiteX1" fmla="*/ 0 w 1714500"/>
              <a:gd name="connsiteY1" fmla="*/ 0 h 1714500"/>
              <a:gd name="connsiteX2" fmla="*/ 0 w 1714500"/>
              <a:gd name="connsiteY2" fmla="*/ 1714500 h 1714500"/>
              <a:gd name="connsiteX3" fmla="*/ 1714500 w 1714500"/>
              <a:gd name="connsiteY3" fmla="*/ 1714500 h 1714500"/>
              <a:gd name="connsiteX4" fmla="*/ 1714500 w 171450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714500">
                <a:moveTo>
                  <a:pt x="1714500" y="0"/>
                </a:moveTo>
                <a:lnTo>
                  <a:pt x="0" y="0"/>
                </a:lnTo>
                <a:lnTo>
                  <a:pt x="0" y="1714500"/>
                </a:lnTo>
                <a:lnTo>
                  <a:pt x="1714500" y="1714500"/>
                </a:lnTo>
                <a:lnTo>
                  <a:pt x="1714500" y="0"/>
                </a:lnTo>
                <a:close/>
              </a:path>
            </a:pathLst>
          </a:custGeom>
          <a:solidFill>
            <a:srgbClr val="F1F2F2">
              <a:alpha val="5000"/>
            </a:srgb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74" name="Freihandform: Form 2173">
            <a:extLst>
              <a:ext uri="{FF2B5EF4-FFF2-40B4-BE49-F238E27FC236}">
                <a16:creationId xmlns:a16="http://schemas.microsoft.com/office/drawing/2014/main" id="{53896487-8F97-4AE1-BBE8-A165B37FF517}"/>
              </a:ext>
            </a:extLst>
          </p:cNvPr>
          <p:cNvSpPr/>
          <p:nvPr/>
        </p:nvSpPr>
        <p:spPr>
          <a:xfrm>
            <a:off x="3458584" y="699973"/>
            <a:ext cx="1714500" cy="1714500"/>
          </a:xfrm>
          <a:custGeom>
            <a:avLst/>
            <a:gdLst>
              <a:gd name="connsiteX0" fmla="*/ 1714500 w 1714500"/>
              <a:gd name="connsiteY0" fmla="*/ 0 h 1714500"/>
              <a:gd name="connsiteX1" fmla="*/ 0 w 1714500"/>
              <a:gd name="connsiteY1" fmla="*/ 0 h 1714500"/>
              <a:gd name="connsiteX2" fmla="*/ 0 w 1714500"/>
              <a:gd name="connsiteY2" fmla="*/ 1714500 h 1714500"/>
              <a:gd name="connsiteX3" fmla="*/ 1714500 w 1714500"/>
              <a:gd name="connsiteY3" fmla="*/ 1714500 h 1714500"/>
              <a:gd name="connsiteX4" fmla="*/ 1714500 w 1714500"/>
              <a:gd name="connsiteY4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714500">
                <a:moveTo>
                  <a:pt x="1714500" y="0"/>
                </a:moveTo>
                <a:lnTo>
                  <a:pt x="0" y="0"/>
                </a:lnTo>
                <a:lnTo>
                  <a:pt x="0" y="1714500"/>
                </a:lnTo>
                <a:lnTo>
                  <a:pt x="1714500" y="17145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1">
              <a:lumMod val="75000"/>
              <a:alpha val="5000"/>
            </a:schemeClr>
          </a:solidFill>
          <a:ln w="9525" cap="flat">
            <a:solidFill>
              <a:schemeClr val="bg2">
                <a:lumMod val="50000"/>
                <a:alpha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88" name="Freihandform: Form 2187">
            <a:extLst>
              <a:ext uri="{FF2B5EF4-FFF2-40B4-BE49-F238E27FC236}">
                <a16:creationId xmlns:a16="http://schemas.microsoft.com/office/drawing/2014/main" id="{03AC1C8E-C44E-4AF8-96CE-F933781FCFC5}"/>
              </a:ext>
            </a:extLst>
          </p:cNvPr>
          <p:cNvSpPr/>
          <p:nvPr/>
        </p:nvSpPr>
        <p:spPr>
          <a:xfrm>
            <a:off x="3435659" y="2223716"/>
            <a:ext cx="446632" cy="446627"/>
          </a:xfrm>
          <a:custGeom>
            <a:avLst/>
            <a:gdLst>
              <a:gd name="connsiteX0" fmla="*/ 223317 w 446632"/>
              <a:gd name="connsiteY0" fmla="*/ 446627 h 446627"/>
              <a:gd name="connsiteX1" fmla="*/ 446632 w 446632"/>
              <a:gd name="connsiteY1" fmla="*/ 223314 h 446627"/>
              <a:gd name="connsiteX2" fmla="*/ 223317 w 446632"/>
              <a:gd name="connsiteY2" fmla="*/ 0 h 446627"/>
              <a:gd name="connsiteX3" fmla="*/ 0 w 446632"/>
              <a:gd name="connsiteY3" fmla="*/ 223314 h 446627"/>
              <a:gd name="connsiteX4" fmla="*/ 223317 w 446632"/>
              <a:gd name="connsiteY4" fmla="*/ 446627 h 44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632" h="446627">
                <a:moveTo>
                  <a:pt x="223317" y="446627"/>
                </a:moveTo>
                <a:cubicBezTo>
                  <a:pt x="346651" y="446627"/>
                  <a:pt x="446632" y="346653"/>
                  <a:pt x="446632" y="223314"/>
                </a:cubicBezTo>
                <a:cubicBezTo>
                  <a:pt x="446632" y="99984"/>
                  <a:pt x="346651" y="0"/>
                  <a:pt x="223317" y="0"/>
                </a:cubicBezTo>
                <a:cubicBezTo>
                  <a:pt x="99982" y="0"/>
                  <a:pt x="0" y="99984"/>
                  <a:pt x="0" y="223314"/>
                </a:cubicBezTo>
                <a:cubicBezTo>
                  <a:pt x="0" y="346653"/>
                  <a:pt x="99982" y="446627"/>
                  <a:pt x="223317" y="44662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89" name="Freihandform: Form 2188">
            <a:extLst>
              <a:ext uri="{FF2B5EF4-FFF2-40B4-BE49-F238E27FC236}">
                <a16:creationId xmlns:a16="http://schemas.microsoft.com/office/drawing/2014/main" id="{7775DA30-C3BF-4101-9C20-D3710CADA7B1}"/>
              </a:ext>
            </a:extLst>
          </p:cNvPr>
          <p:cNvSpPr/>
          <p:nvPr/>
        </p:nvSpPr>
        <p:spPr>
          <a:xfrm>
            <a:off x="3575372" y="2363419"/>
            <a:ext cx="167208" cy="167211"/>
          </a:xfrm>
          <a:custGeom>
            <a:avLst/>
            <a:gdLst>
              <a:gd name="connsiteX0" fmla="*/ 83605 w 167208"/>
              <a:gd name="connsiteY0" fmla="*/ 167211 h 167211"/>
              <a:gd name="connsiteX1" fmla="*/ 167209 w 167208"/>
              <a:gd name="connsiteY1" fmla="*/ 83610 h 167211"/>
              <a:gd name="connsiteX2" fmla="*/ 83605 w 167208"/>
              <a:gd name="connsiteY2" fmla="*/ 0 h 167211"/>
              <a:gd name="connsiteX3" fmla="*/ 0 w 167208"/>
              <a:gd name="connsiteY3" fmla="*/ 83610 h 167211"/>
              <a:gd name="connsiteX4" fmla="*/ 83605 w 167208"/>
              <a:gd name="connsiteY4" fmla="*/ 167211 h 16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8" h="167211">
                <a:moveTo>
                  <a:pt x="83605" y="167211"/>
                </a:moveTo>
                <a:cubicBezTo>
                  <a:pt x="129778" y="167211"/>
                  <a:pt x="167209" y="129778"/>
                  <a:pt x="167209" y="83610"/>
                </a:cubicBezTo>
                <a:cubicBezTo>
                  <a:pt x="167209" y="37433"/>
                  <a:pt x="129778" y="0"/>
                  <a:pt x="83605" y="0"/>
                </a:cubicBezTo>
                <a:cubicBezTo>
                  <a:pt x="37431" y="0"/>
                  <a:pt x="0" y="37433"/>
                  <a:pt x="0" y="83610"/>
                </a:cubicBezTo>
                <a:cubicBezTo>
                  <a:pt x="0" y="129778"/>
                  <a:pt x="37431" y="167211"/>
                  <a:pt x="83605" y="167211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0" name="Freihandform: Form 2189">
            <a:extLst>
              <a:ext uri="{FF2B5EF4-FFF2-40B4-BE49-F238E27FC236}">
                <a16:creationId xmlns:a16="http://schemas.microsoft.com/office/drawing/2014/main" id="{BF7FB0C2-4489-47E7-BE86-510B4DBD36AC}"/>
              </a:ext>
            </a:extLst>
          </p:cNvPr>
          <p:cNvSpPr/>
          <p:nvPr/>
        </p:nvSpPr>
        <p:spPr>
          <a:xfrm>
            <a:off x="3729455" y="2223687"/>
            <a:ext cx="80026" cy="80019"/>
          </a:xfrm>
          <a:custGeom>
            <a:avLst/>
            <a:gdLst>
              <a:gd name="connsiteX0" fmla="*/ 40014 w 80026"/>
              <a:gd name="connsiteY0" fmla="*/ 80020 h 80019"/>
              <a:gd name="connsiteX1" fmla="*/ 80026 w 80026"/>
              <a:gd name="connsiteY1" fmla="*/ 40005 h 80019"/>
              <a:gd name="connsiteX2" fmla="*/ 40014 w 80026"/>
              <a:gd name="connsiteY2" fmla="*/ 0 h 80019"/>
              <a:gd name="connsiteX3" fmla="*/ 0 w 80026"/>
              <a:gd name="connsiteY3" fmla="*/ 40005 h 80019"/>
              <a:gd name="connsiteX4" fmla="*/ 40014 w 80026"/>
              <a:gd name="connsiteY4" fmla="*/ 80020 h 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6" h="80019">
                <a:moveTo>
                  <a:pt x="40014" y="80020"/>
                </a:moveTo>
                <a:cubicBezTo>
                  <a:pt x="62113" y="80020"/>
                  <a:pt x="80026" y="62103"/>
                  <a:pt x="80026" y="40005"/>
                </a:cubicBezTo>
                <a:cubicBezTo>
                  <a:pt x="80026" y="17907"/>
                  <a:pt x="62113" y="0"/>
                  <a:pt x="40014" y="0"/>
                </a:cubicBezTo>
                <a:cubicBezTo>
                  <a:pt x="17915" y="0"/>
                  <a:pt x="0" y="17907"/>
                  <a:pt x="0" y="40005"/>
                </a:cubicBezTo>
                <a:cubicBezTo>
                  <a:pt x="0" y="62103"/>
                  <a:pt x="17915" y="80020"/>
                  <a:pt x="40014" y="80020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1" name="Freihandform: Form 2190">
            <a:extLst>
              <a:ext uri="{FF2B5EF4-FFF2-40B4-BE49-F238E27FC236}">
                <a16:creationId xmlns:a16="http://schemas.microsoft.com/office/drawing/2014/main" id="{1A90D00A-6ECE-4574-8A9A-06A137B71988}"/>
              </a:ext>
            </a:extLst>
          </p:cNvPr>
          <p:cNvSpPr/>
          <p:nvPr/>
        </p:nvSpPr>
        <p:spPr>
          <a:xfrm>
            <a:off x="3632717" y="2487034"/>
            <a:ext cx="80026" cy="80029"/>
          </a:xfrm>
          <a:custGeom>
            <a:avLst/>
            <a:gdLst>
              <a:gd name="connsiteX0" fmla="*/ 40013 w 80026"/>
              <a:gd name="connsiteY0" fmla="*/ 80029 h 80029"/>
              <a:gd name="connsiteX1" fmla="*/ 80026 w 80026"/>
              <a:gd name="connsiteY1" fmla="*/ 40015 h 80029"/>
              <a:gd name="connsiteX2" fmla="*/ 40013 w 80026"/>
              <a:gd name="connsiteY2" fmla="*/ 0 h 80029"/>
              <a:gd name="connsiteX3" fmla="*/ 0 w 80026"/>
              <a:gd name="connsiteY3" fmla="*/ 40015 h 80029"/>
              <a:gd name="connsiteX4" fmla="*/ 40013 w 80026"/>
              <a:gd name="connsiteY4" fmla="*/ 80029 h 8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6" h="80029">
                <a:moveTo>
                  <a:pt x="40013" y="80029"/>
                </a:moveTo>
                <a:cubicBezTo>
                  <a:pt x="62112" y="80029"/>
                  <a:pt x="80026" y="62113"/>
                  <a:pt x="80026" y="40015"/>
                </a:cubicBezTo>
                <a:cubicBezTo>
                  <a:pt x="80026" y="17917"/>
                  <a:pt x="62112" y="0"/>
                  <a:pt x="40013" y="0"/>
                </a:cubicBezTo>
                <a:cubicBezTo>
                  <a:pt x="17915" y="0"/>
                  <a:pt x="0" y="17917"/>
                  <a:pt x="0" y="40015"/>
                </a:cubicBezTo>
                <a:cubicBezTo>
                  <a:pt x="0" y="62113"/>
                  <a:pt x="17915" y="80029"/>
                  <a:pt x="40013" y="80029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2" name="Freihandform: Form 2191">
            <a:extLst>
              <a:ext uri="{FF2B5EF4-FFF2-40B4-BE49-F238E27FC236}">
                <a16:creationId xmlns:a16="http://schemas.microsoft.com/office/drawing/2014/main" id="{1AF7CD05-7943-4E65-9DDF-4AE042502B02}"/>
              </a:ext>
            </a:extLst>
          </p:cNvPr>
          <p:cNvSpPr/>
          <p:nvPr/>
        </p:nvSpPr>
        <p:spPr>
          <a:xfrm>
            <a:off x="3395662" y="2447039"/>
            <a:ext cx="80026" cy="80019"/>
          </a:xfrm>
          <a:custGeom>
            <a:avLst/>
            <a:gdLst>
              <a:gd name="connsiteX0" fmla="*/ 40014 w 80026"/>
              <a:gd name="connsiteY0" fmla="*/ 80020 h 80019"/>
              <a:gd name="connsiteX1" fmla="*/ 80026 w 80026"/>
              <a:gd name="connsiteY1" fmla="*/ 40015 h 80019"/>
              <a:gd name="connsiteX2" fmla="*/ 40014 w 80026"/>
              <a:gd name="connsiteY2" fmla="*/ 0 h 80019"/>
              <a:gd name="connsiteX3" fmla="*/ 0 w 80026"/>
              <a:gd name="connsiteY3" fmla="*/ 40015 h 80019"/>
              <a:gd name="connsiteX4" fmla="*/ 40014 w 80026"/>
              <a:gd name="connsiteY4" fmla="*/ 80020 h 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6" h="80019">
                <a:moveTo>
                  <a:pt x="40014" y="80020"/>
                </a:moveTo>
                <a:cubicBezTo>
                  <a:pt x="62112" y="80020"/>
                  <a:pt x="80026" y="62113"/>
                  <a:pt x="80026" y="40015"/>
                </a:cubicBezTo>
                <a:cubicBezTo>
                  <a:pt x="80026" y="17916"/>
                  <a:pt x="62112" y="0"/>
                  <a:pt x="40014" y="0"/>
                </a:cubicBezTo>
                <a:cubicBezTo>
                  <a:pt x="17915" y="0"/>
                  <a:pt x="0" y="17916"/>
                  <a:pt x="0" y="40015"/>
                </a:cubicBezTo>
                <a:cubicBezTo>
                  <a:pt x="0" y="62113"/>
                  <a:pt x="17915" y="80020"/>
                  <a:pt x="40014" y="80020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3" name="Freihandform: Form 2192">
            <a:extLst>
              <a:ext uri="{FF2B5EF4-FFF2-40B4-BE49-F238E27FC236}">
                <a16:creationId xmlns:a16="http://schemas.microsoft.com/office/drawing/2014/main" id="{ED6A7206-D4BF-4863-820F-88BF70BD9FF3}"/>
              </a:ext>
            </a:extLst>
          </p:cNvPr>
          <p:cNvSpPr/>
          <p:nvPr/>
        </p:nvSpPr>
        <p:spPr>
          <a:xfrm>
            <a:off x="3395662" y="425899"/>
            <a:ext cx="368541" cy="368536"/>
          </a:xfrm>
          <a:custGeom>
            <a:avLst/>
            <a:gdLst>
              <a:gd name="connsiteX0" fmla="*/ 184271 w 368541"/>
              <a:gd name="connsiteY0" fmla="*/ 368537 h 368536"/>
              <a:gd name="connsiteX1" fmla="*/ 368541 w 368541"/>
              <a:gd name="connsiteY1" fmla="*/ 184268 h 368536"/>
              <a:gd name="connsiteX2" fmla="*/ 184271 w 368541"/>
              <a:gd name="connsiteY2" fmla="*/ 0 h 368536"/>
              <a:gd name="connsiteX3" fmla="*/ 0 w 368541"/>
              <a:gd name="connsiteY3" fmla="*/ 184268 h 368536"/>
              <a:gd name="connsiteX4" fmla="*/ 184271 w 368541"/>
              <a:gd name="connsiteY4" fmla="*/ 368537 h 36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541" h="368536">
                <a:moveTo>
                  <a:pt x="184271" y="368537"/>
                </a:moveTo>
                <a:cubicBezTo>
                  <a:pt x="286041" y="368537"/>
                  <a:pt x="368541" y="286038"/>
                  <a:pt x="368541" y="184268"/>
                </a:cubicBezTo>
                <a:cubicBezTo>
                  <a:pt x="368541" y="82498"/>
                  <a:pt x="286041" y="0"/>
                  <a:pt x="184271" y="0"/>
                </a:cubicBezTo>
                <a:cubicBezTo>
                  <a:pt x="82501" y="0"/>
                  <a:pt x="0" y="82498"/>
                  <a:pt x="0" y="184268"/>
                </a:cubicBezTo>
                <a:cubicBezTo>
                  <a:pt x="0" y="286038"/>
                  <a:pt x="82501" y="368537"/>
                  <a:pt x="184271" y="36853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4" name="Freihandform: Form 2193">
            <a:extLst>
              <a:ext uri="{FF2B5EF4-FFF2-40B4-BE49-F238E27FC236}">
                <a16:creationId xmlns:a16="http://schemas.microsoft.com/office/drawing/2014/main" id="{F8BF713B-C48C-48C7-B267-E1C723845F7D}"/>
              </a:ext>
            </a:extLst>
          </p:cNvPr>
          <p:cNvSpPr/>
          <p:nvPr/>
        </p:nvSpPr>
        <p:spPr>
          <a:xfrm>
            <a:off x="3637600" y="425899"/>
            <a:ext cx="368555" cy="368557"/>
          </a:xfrm>
          <a:custGeom>
            <a:avLst/>
            <a:gdLst>
              <a:gd name="connsiteX0" fmla="*/ 184277 w 368555"/>
              <a:gd name="connsiteY0" fmla="*/ 368557 h 368557"/>
              <a:gd name="connsiteX1" fmla="*/ 368556 w 368555"/>
              <a:gd name="connsiteY1" fmla="*/ 184275 h 368557"/>
              <a:gd name="connsiteX2" fmla="*/ 184277 w 368555"/>
              <a:gd name="connsiteY2" fmla="*/ 0 h 368557"/>
              <a:gd name="connsiteX3" fmla="*/ 0 w 368555"/>
              <a:gd name="connsiteY3" fmla="*/ 184275 h 368557"/>
              <a:gd name="connsiteX4" fmla="*/ 184277 w 368555"/>
              <a:gd name="connsiteY4" fmla="*/ 368557 h 3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555" h="368557">
                <a:moveTo>
                  <a:pt x="184277" y="368557"/>
                </a:moveTo>
                <a:cubicBezTo>
                  <a:pt x="286051" y="368557"/>
                  <a:pt x="368556" y="286049"/>
                  <a:pt x="368556" y="184275"/>
                </a:cubicBezTo>
                <a:cubicBezTo>
                  <a:pt x="368556" y="82502"/>
                  <a:pt x="286051" y="0"/>
                  <a:pt x="184277" y="0"/>
                </a:cubicBezTo>
                <a:cubicBezTo>
                  <a:pt x="82504" y="0"/>
                  <a:pt x="0" y="82502"/>
                  <a:pt x="0" y="184275"/>
                </a:cubicBezTo>
                <a:cubicBezTo>
                  <a:pt x="0" y="286049"/>
                  <a:pt x="82504" y="368557"/>
                  <a:pt x="184277" y="36855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5" name="Freihandform: Form 2194">
            <a:extLst>
              <a:ext uri="{FF2B5EF4-FFF2-40B4-BE49-F238E27FC236}">
                <a16:creationId xmlns:a16="http://schemas.microsoft.com/office/drawing/2014/main" id="{85ACA889-5949-4E38-8029-3F4640828513}"/>
              </a:ext>
            </a:extLst>
          </p:cNvPr>
          <p:cNvSpPr/>
          <p:nvPr/>
        </p:nvSpPr>
        <p:spPr>
          <a:xfrm>
            <a:off x="3508743" y="266700"/>
            <a:ext cx="368554" cy="368557"/>
          </a:xfrm>
          <a:custGeom>
            <a:avLst/>
            <a:gdLst>
              <a:gd name="connsiteX0" fmla="*/ 184277 w 368554"/>
              <a:gd name="connsiteY0" fmla="*/ 368557 h 368557"/>
              <a:gd name="connsiteX1" fmla="*/ 368555 w 368554"/>
              <a:gd name="connsiteY1" fmla="*/ 184275 h 368557"/>
              <a:gd name="connsiteX2" fmla="*/ 184277 w 368554"/>
              <a:gd name="connsiteY2" fmla="*/ 0 h 368557"/>
              <a:gd name="connsiteX3" fmla="*/ 0 w 368554"/>
              <a:gd name="connsiteY3" fmla="*/ 184275 h 368557"/>
              <a:gd name="connsiteX4" fmla="*/ 184277 w 368554"/>
              <a:gd name="connsiteY4" fmla="*/ 368557 h 3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554" h="368557">
                <a:moveTo>
                  <a:pt x="184277" y="368557"/>
                </a:moveTo>
                <a:cubicBezTo>
                  <a:pt x="286051" y="368557"/>
                  <a:pt x="368555" y="286049"/>
                  <a:pt x="368555" y="184275"/>
                </a:cubicBezTo>
                <a:cubicBezTo>
                  <a:pt x="368555" y="82502"/>
                  <a:pt x="286051" y="0"/>
                  <a:pt x="184277" y="0"/>
                </a:cubicBezTo>
                <a:cubicBezTo>
                  <a:pt x="82504" y="0"/>
                  <a:pt x="0" y="82502"/>
                  <a:pt x="0" y="184275"/>
                </a:cubicBezTo>
                <a:cubicBezTo>
                  <a:pt x="0" y="286049"/>
                  <a:pt x="82504" y="368557"/>
                  <a:pt x="184277" y="368557"/>
                </a:cubicBezTo>
                <a:close/>
              </a:path>
            </a:pathLst>
          </a:custGeom>
          <a:noFill/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2196" name="Freihandform: Form 2195">
            <a:extLst>
              <a:ext uri="{FF2B5EF4-FFF2-40B4-BE49-F238E27FC236}">
                <a16:creationId xmlns:a16="http://schemas.microsoft.com/office/drawing/2014/main" id="{B763862B-9299-49E8-BB4E-3988C41F129A}"/>
              </a:ext>
            </a:extLst>
          </p:cNvPr>
          <p:cNvSpPr/>
          <p:nvPr/>
        </p:nvSpPr>
        <p:spPr>
          <a:xfrm>
            <a:off x="3658706" y="522330"/>
            <a:ext cx="84008" cy="84010"/>
          </a:xfrm>
          <a:custGeom>
            <a:avLst/>
            <a:gdLst>
              <a:gd name="connsiteX0" fmla="*/ 42004 w 84008"/>
              <a:gd name="connsiteY0" fmla="*/ 84011 h 84010"/>
              <a:gd name="connsiteX1" fmla="*/ 84009 w 84008"/>
              <a:gd name="connsiteY1" fmla="*/ 42005 h 84010"/>
              <a:gd name="connsiteX2" fmla="*/ 42004 w 84008"/>
              <a:gd name="connsiteY2" fmla="*/ 0 h 84010"/>
              <a:gd name="connsiteX3" fmla="*/ 0 w 84008"/>
              <a:gd name="connsiteY3" fmla="*/ 42005 h 84010"/>
              <a:gd name="connsiteX4" fmla="*/ 42004 w 84008"/>
              <a:gd name="connsiteY4" fmla="*/ 84011 h 8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08" h="84010">
                <a:moveTo>
                  <a:pt x="42004" y="84011"/>
                </a:moveTo>
                <a:cubicBezTo>
                  <a:pt x="65202" y="84011"/>
                  <a:pt x="84009" y="65203"/>
                  <a:pt x="84009" y="42005"/>
                </a:cubicBezTo>
                <a:cubicBezTo>
                  <a:pt x="84009" y="18807"/>
                  <a:pt x="65202" y="0"/>
                  <a:pt x="42004" y="0"/>
                </a:cubicBezTo>
                <a:cubicBezTo>
                  <a:pt x="18806" y="0"/>
                  <a:pt x="0" y="18807"/>
                  <a:pt x="0" y="42005"/>
                </a:cubicBezTo>
                <a:cubicBezTo>
                  <a:pt x="0" y="65203"/>
                  <a:pt x="18806" y="84011"/>
                  <a:pt x="42004" y="84011"/>
                </a:cubicBezTo>
                <a:close/>
              </a:path>
            </a:pathLst>
          </a:custGeom>
          <a:solidFill>
            <a:srgbClr val="C00000"/>
          </a:solidFill>
          <a:ln w="952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24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16CB4FE-B07E-409B-8EA5-D61788F289E1}"/>
              </a:ext>
            </a:extLst>
          </p:cNvPr>
          <p:cNvGrpSpPr/>
          <p:nvPr/>
        </p:nvGrpSpPr>
        <p:grpSpPr>
          <a:xfrm>
            <a:off x="3148905" y="266700"/>
            <a:ext cx="6056906" cy="6555466"/>
            <a:chOff x="3148905" y="266700"/>
            <a:chExt cx="6056906" cy="6555466"/>
          </a:xfrm>
        </p:grpSpPr>
        <p:grpSp>
          <p:nvGrpSpPr>
            <p:cNvPr id="2118" name="Grafik 2115">
              <a:extLst>
                <a:ext uri="{FF2B5EF4-FFF2-40B4-BE49-F238E27FC236}">
                  <a16:creationId xmlns:a16="http://schemas.microsoft.com/office/drawing/2014/main" id="{EBC64993-9C9A-4A47-B8A7-35A6A894F1F8}"/>
                </a:ext>
              </a:extLst>
            </p:cNvPr>
            <p:cNvGrpSpPr/>
            <p:nvPr/>
          </p:nvGrpSpPr>
          <p:grpSpPr>
            <a:xfrm>
              <a:off x="3942615" y="4329455"/>
              <a:ext cx="4317445" cy="2492711"/>
              <a:chOff x="3942615" y="4329455"/>
              <a:chExt cx="4317445" cy="2492711"/>
            </a:xfrm>
            <a:solidFill>
              <a:srgbClr val="58595B">
                <a:alpha val="20000"/>
              </a:srgbClr>
            </a:solidFill>
          </p:grpSpPr>
          <p:sp>
            <p:nvSpPr>
              <p:cNvPr id="2119" name="Freihandform: Form 2118">
                <a:extLst>
                  <a:ext uri="{FF2B5EF4-FFF2-40B4-BE49-F238E27FC236}">
                    <a16:creationId xmlns:a16="http://schemas.microsoft.com/office/drawing/2014/main" id="{E2DF94BB-14AA-408C-87ED-E20A7B3B8FEF}"/>
                  </a:ext>
                </a:extLst>
              </p:cNvPr>
              <p:cNvSpPr/>
              <p:nvPr/>
            </p:nvSpPr>
            <p:spPr>
              <a:xfrm>
                <a:off x="6093056" y="6807403"/>
                <a:ext cx="16630" cy="14763"/>
              </a:xfrm>
              <a:custGeom>
                <a:avLst/>
                <a:gdLst>
                  <a:gd name="connsiteX0" fmla="*/ 8325 w 16630"/>
                  <a:gd name="connsiteY0" fmla="*/ 14764 h 14763"/>
                  <a:gd name="connsiteX1" fmla="*/ 0 w 16630"/>
                  <a:gd name="connsiteY1" fmla="*/ 9944 h 14763"/>
                  <a:gd name="connsiteX2" fmla="*/ 5782 w 16630"/>
                  <a:gd name="connsiteY2" fmla="*/ 0 h 14763"/>
                  <a:gd name="connsiteX3" fmla="*/ 8325 w 16630"/>
                  <a:gd name="connsiteY3" fmla="*/ 1448 h 14763"/>
                  <a:gd name="connsiteX4" fmla="*/ 10878 w 16630"/>
                  <a:gd name="connsiteY4" fmla="*/ 0 h 14763"/>
                  <a:gd name="connsiteX5" fmla="*/ 16631 w 16630"/>
                  <a:gd name="connsiteY5" fmla="*/ 9944 h 14763"/>
                  <a:gd name="connsiteX6" fmla="*/ 8325 w 16630"/>
                  <a:gd name="connsiteY6" fmla="*/ 14764 h 1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63">
                    <a:moveTo>
                      <a:pt x="8325" y="14764"/>
                    </a:moveTo>
                    <a:lnTo>
                      <a:pt x="0" y="9944"/>
                    </a:lnTo>
                    <a:lnTo>
                      <a:pt x="5782" y="0"/>
                    </a:lnTo>
                    <a:lnTo>
                      <a:pt x="8325" y="1448"/>
                    </a:lnTo>
                    <a:lnTo>
                      <a:pt x="10878" y="0"/>
                    </a:lnTo>
                    <a:lnTo>
                      <a:pt x="16631" y="9944"/>
                    </a:lnTo>
                    <a:lnTo>
                      <a:pt x="8325" y="14764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0" name="Freihandform: Form 2119">
                <a:extLst>
                  <a:ext uri="{FF2B5EF4-FFF2-40B4-BE49-F238E27FC236}">
                    <a16:creationId xmlns:a16="http://schemas.microsoft.com/office/drawing/2014/main" id="{F746A478-5E9E-4E6D-B794-FD826337D728}"/>
                  </a:ext>
                </a:extLst>
              </p:cNvPr>
              <p:cNvSpPr/>
              <p:nvPr/>
            </p:nvSpPr>
            <p:spPr>
              <a:xfrm>
                <a:off x="3967497" y="5580211"/>
                <a:ext cx="2120501" cy="1230887"/>
              </a:xfrm>
              <a:custGeom>
                <a:avLst/>
                <a:gdLst>
                  <a:gd name="connsiteX0" fmla="*/ 2114758 w 2120501"/>
                  <a:gd name="connsiteY0" fmla="*/ 1230887 h 1230887"/>
                  <a:gd name="connsiteX1" fmla="*/ 2103899 w 2120501"/>
                  <a:gd name="connsiteY1" fmla="*/ 1224649 h 1230887"/>
                  <a:gd name="connsiteX2" fmla="*/ 2109652 w 2120501"/>
                  <a:gd name="connsiteY2" fmla="*/ 1214676 h 1230887"/>
                  <a:gd name="connsiteX3" fmla="*/ 2120501 w 2120501"/>
                  <a:gd name="connsiteY3" fmla="*/ 1220905 h 1230887"/>
                  <a:gd name="connsiteX4" fmla="*/ 2114758 w 2120501"/>
                  <a:gd name="connsiteY4" fmla="*/ 1230887 h 1230887"/>
                  <a:gd name="connsiteX5" fmla="*/ 2093088 w 2120501"/>
                  <a:gd name="connsiteY5" fmla="*/ 1218372 h 1230887"/>
                  <a:gd name="connsiteX6" fmla="*/ 2082230 w 2120501"/>
                  <a:gd name="connsiteY6" fmla="*/ 1212113 h 1230887"/>
                  <a:gd name="connsiteX7" fmla="*/ 2087945 w 2120501"/>
                  <a:gd name="connsiteY7" fmla="*/ 1202131 h 1230887"/>
                  <a:gd name="connsiteX8" fmla="*/ 2098784 w 2120501"/>
                  <a:gd name="connsiteY8" fmla="*/ 1208380 h 1230887"/>
                  <a:gd name="connsiteX9" fmla="*/ 2093088 w 2120501"/>
                  <a:gd name="connsiteY9" fmla="*/ 1218372 h 1230887"/>
                  <a:gd name="connsiteX10" fmla="*/ 2071352 w 2120501"/>
                  <a:gd name="connsiteY10" fmla="*/ 1205836 h 1230887"/>
                  <a:gd name="connsiteX11" fmla="*/ 2060522 w 2120501"/>
                  <a:gd name="connsiteY11" fmla="*/ 1199588 h 1230887"/>
                  <a:gd name="connsiteX12" fmla="*/ 2066294 w 2120501"/>
                  <a:gd name="connsiteY12" fmla="*/ 1189634 h 1230887"/>
                  <a:gd name="connsiteX13" fmla="*/ 2077115 w 2120501"/>
                  <a:gd name="connsiteY13" fmla="*/ 1195902 h 1230887"/>
                  <a:gd name="connsiteX14" fmla="*/ 2071352 w 2120501"/>
                  <a:gd name="connsiteY14" fmla="*/ 1205836 h 1230887"/>
                  <a:gd name="connsiteX15" fmla="*/ 2049693 w 2120501"/>
                  <a:gd name="connsiteY15" fmla="*/ 1193349 h 1230887"/>
                  <a:gd name="connsiteX16" fmla="*/ 2038824 w 2120501"/>
                  <a:gd name="connsiteY16" fmla="*/ 1187062 h 1230887"/>
                  <a:gd name="connsiteX17" fmla="*/ 2044577 w 2120501"/>
                  <a:gd name="connsiteY17" fmla="*/ 1177109 h 1230887"/>
                  <a:gd name="connsiteX18" fmla="*/ 2055436 w 2120501"/>
                  <a:gd name="connsiteY18" fmla="*/ 1183357 h 1230887"/>
                  <a:gd name="connsiteX19" fmla="*/ 2049693 w 2120501"/>
                  <a:gd name="connsiteY19" fmla="*/ 1193349 h 1230887"/>
                  <a:gd name="connsiteX20" fmla="*/ 2027994 w 2120501"/>
                  <a:gd name="connsiteY20" fmla="*/ 1180795 h 1230887"/>
                  <a:gd name="connsiteX21" fmla="*/ 2017174 w 2120501"/>
                  <a:gd name="connsiteY21" fmla="*/ 1174556 h 1230887"/>
                  <a:gd name="connsiteX22" fmla="*/ 2022889 w 2120501"/>
                  <a:gd name="connsiteY22" fmla="*/ 1164584 h 1230887"/>
                  <a:gd name="connsiteX23" fmla="*/ 2033738 w 2120501"/>
                  <a:gd name="connsiteY23" fmla="*/ 1170832 h 1230887"/>
                  <a:gd name="connsiteX24" fmla="*/ 2027994 w 2120501"/>
                  <a:gd name="connsiteY24" fmla="*/ 1180795 h 1230887"/>
                  <a:gd name="connsiteX25" fmla="*/ 2006316 w 2120501"/>
                  <a:gd name="connsiteY25" fmla="*/ 1168299 h 1230887"/>
                  <a:gd name="connsiteX26" fmla="*/ 1995457 w 2120501"/>
                  <a:gd name="connsiteY26" fmla="*/ 1162050 h 1230887"/>
                  <a:gd name="connsiteX27" fmla="*/ 2001201 w 2120501"/>
                  <a:gd name="connsiteY27" fmla="*/ 1152068 h 1230887"/>
                  <a:gd name="connsiteX28" fmla="*/ 2012059 w 2120501"/>
                  <a:gd name="connsiteY28" fmla="*/ 1158307 h 1230887"/>
                  <a:gd name="connsiteX29" fmla="*/ 2006316 w 2120501"/>
                  <a:gd name="connsiteY29" fmla="*/ 1168299 h 1230887"/>
                  <a:gd name="connsiteX30" fmla="*/ 1984599 w 2120501"/>
                  <a:gd name="connsiteY30" fmla="*/ 1155782 h 1230887"/>
                  <a:gd name="connsiteX31" fmla="*/ 1973769 w 2120501"/>
                  <a:gd name="connsiteY31" fmla="*/ 1149505 h 1230887"/>
                  <a:gd name="connsiteX32" fmla="*/ 1979484 w 2120501"/>
                  <a:gd name="connsiteY32" fmla="*/ 1139524 h 1230887"/>
                  <a:gd name="connsiteX33" fmla="*/ 1990352 w 2120501"/>
                  <a:gd name="connsiteY33" fmla="*/ 1145781 h 1230887"/>
                  <a:gd name="connsiteX34" fmla="*/ 1984599 w 2120501"/>
                  <a:gd name="connsiteY34" fmla="*/ 1155782 h 1230887"/>
                  <a:gd name="connsiteX35" fmla="*/ 1962882 w 2120501"/>
                  <a:gd name="connsiteY35" fmla="*/ 1143248 h 1230887"/>
                  <a:gd name="connsiteX36" fmla="*/ 1952071 w 2120501"/>
                  <a:gd name="connsiteY36" fmla="*/ 1136952 h 1230887"/>
                  <a:gd name="connsiteX37" fmla="*/ 1957843 w 2120501"/>
                  <a:gd name="connsiteY37" fmla="*/ 1127027 h 1230887"/>
                  <a:gd name="connsiteX38" fmla="*/ 1968663 w 2120501"/>
                  <a:gd name="connsiteY38" fmla="*/ 1133313 h 1230887"/>
                  <a:gd name="connsiteX39" fmla="*/ 1962882 w 2120501"/>
                  <a:gd name="connsiteY39" fmla="*/ 1143248 h 1230887"/>
                  <a:gd name="connsiteX40" fmla="*/ 1941250 w 2120501"/>
                  <a:gd name="connsiteY40" fmla="*/ 1130722 h 1230887"/>
                  <a:gd name="connsiteX41" fmla="*/ 1930392 w 2120501"/>
                  <a:gd name="connsiteY41" fmla="*/ 1124455 h 1230887"/>
                  <a:gd name="connsiteX42" fmla="*/ 1936135 w 2120501"/>
                  <a:gd name="connsiteY42" fmla="*/ 1114473 h 1230887"/>
                  <a:gd name="connsiteX43" fmla="*/ 1946994 w 2120501"/>
                  <a:gd name="connsiteY43" fmla="*/ 1120759 h 1230887"/>
                  <a:gd name="connsiteX44" fmla="*/ 1941250 w 2120501"/>
                  <a:gd name="connsiteY44" fmla="*/ 1130722 h 1230887"/>
                  <a:gd name="connsiteX45" fmla="*/ 1919562 w 2120501"/>
                  <a:gd name="connsiteY45" fmla="*/ 1118188 h 1230887"/>
                  <a:gd name="connsiteX46" fmla="*/ 1908722 w 2120501"/>
                  <a:gd name="connsiteY46" fmla="*/ 1111939 h 1230887"/>
                  <a:gd name="connsiteX47" fmla="*/ 1914428 w 2120501"/>
                  <a:gd name="connsiteY47" fmla="*/ 1101957 h 1230887"/>
                  <a:gd name="connsiteX48" fmla="*/ 1925286 w 2120501"/>
                  <a:gd name="connsiteY48" fmla="*/ 1108215 h 1230887"/>
                  <a:gd name="connsiteX49" fmla="*/ 1919562 w 2120501"/>
                  <a:gd name="connsiteY49" fmla="*/ 1118188 h 1230887"/>
                  <a:gd name="connsiteX50" fmla="*/ 1897845 w 2120501"/>
                  <a:gd name="connsiteY50" fmla="*/ 1105672 h 1230887"/>
                  <a:gd name="connsiteX51" fmla="*/ 1887015 w 2120501"/>
                  <a:gd name="connsiteY51" fmla="*/ 1099395 h 1230887"/>
                  <a:gd name="connsiteX52" fmla="*/ 1892749 w 2120501"/>
                  <a:gd name="connsiteY52" fmla="*/ 1089460 h 1230887"/>
                  <a:gd name="connsiteX53" fmla="*/ 1903598 w 2120501"/>
                  <a:gd name="connsiteY53" fmla="*/ 1095727 h 1230887"/>
                  <a:gd name="connsiteX54" fmla="*/ 1897845 w 2120501"/>
                  <a:gd name="connsiteY54" fmla="*/ 1105672 h 1230887"/>
                  <a:gd name="connsiteX55" fmla="*/ 1876156 w 2120501"/>
                  <a:gd name="connsiteY55" fmla="*/ 1093146 h 1230887"/>
                  <a:gd name="connsiteX56" fmla="*/ 1865336 w 2120501"/>
                  <a:gd name="connsiteY56" fmla="*/ 1086917 h 1230887"/>
                  <a:gd name="connsiteX57" fmla="*/ 1871060 w 2120501"/>
                  <a:gd name="connsiteY57" fmla="*/ 1076944 h 1230887"/>
                  <a:gd name="connsiteX58" fmla="*/ 1881919 w 2120501"/>
                  <a:gd name="connsiteY58" fmla="*/ 1083173 h 1230887"/>
                  <a:gd name="connsiteX59" fmla="*/ 1876156 w 2120501"/>
                  <a:gd name="connsiteY59" fmla="*/ 1093146 h 1230887"/>
                  <a:gd name="connsiteX60" fmla="*/ 1854468 w 2120501"/>
                  <a:gd name="connsiteY60" fmla="*/ 1080640 h 1230887"/>
                  <a:gd name="connsiteX61" fmla="*/ 1843619 w 2120501"/>
                  <a:gd name="connsiteY61" fmla="*/ 1074372 h 1230887"/>
                  <a:gd name="connsiteX62" fmla="*/ 1849372 w 2120501"/>
                  <a:gd name="connsiteY62" fmla="*/ 1064400 h 1230887"/>
                  <a:gd name="connsiteX63" fmla="*/ 1860183 w 2120501"/>
                  <a:gd name="connsiteY63" fmla="*/ 1070648 h 1230887"/>
                  <a:gd name="connsiteX64" fmla="*/ 1854468 w 2120501"/>
                  <a:gd name="connsiteY64" fmla="*/ 1080640 h 1230887"/>
                  <a:gd name="connsiteX65" fmla="*/ 1832799 w 2120501"/>
                  <a:gd name="connsiteY65" fmla="*/ 1068105 h 1230887"/>
                  <a:gd name="connsiteX66" fmla="*/ 1821950 w 2120501"/>
                  <a:gd name="connsiteY66" fmla="*/ 1061838 h 1230887"/>
                  <a:gd name="connsiteX67" fmla="*/ 1827693 w 2120501"/>
                  <a:gd name="connsiteY67" fmla="*/ 1051884 h 1230887"/>
                  <a:gd name="connsiteX68" fmla="*/ 1838552 w 2120501"/>
                  <a:gd name="connsiteY68" fmla="*/ 1058142 h 1230887"/>
                  <a:gd name="connsiteX69" fmla="*/ 1832799 w 2120501"/>
                  <a:gd name="connsiteY69" fmla="*/ 1068105 h 1230887"/>
                  <a:gd name="connsiteX70" fmla="*/ 1811091 w 2120501"/>
                  <a:gd name="connsiteY70" fmla="*/ 1055598 h 1230887"/>
                  <a:gd name="connsiteX71" fmla="*/ 1800271 w 2120501"/>
                  <a:gd name="connsiteY71" fmla="*/ 1049331 h 1230887"/>
                  <a:gd name="connsiteX72" fmla="*/ 1805995 w 2120501"/>
                  <a:gd name="connsiteY72" fmla="*/ 1039349 h 1230887"/>
                  <a:gd name="connsiteX73" fmla="*/ 1816844 w 2120501"/>
                  <a:gd name="connsiteY73" fmla="*/ 1045607 h 1230887"/>
                  <a:gd name="connsiteX74" fmla="*/ 1811091 w 2120501"/>
                  <a:gd name="connsiteY74" fmla="*/ 1055598 h 1230887"/>
                  <a:gd name="connsiteX75" fmla="*/ 1789393 w 2120501"/>
                  <a:gd name="connsiteY75" fmla="*/ 1043064 h 1230887"/>
                  <a:gd name="connsiteX76" fmla="*/ 1778573 w 2120501"/>
                  <a:gd name="connsiteY76" fmla="*/ 1036796 h 1230887"/>
                  <a:gd name="connsiteX77" fmla="*/ 1784297 w 2120501"/>
                  <a:gd name="connsiteY77" fmla="*/ 1026843 h 1230887"/>
                  <a:gd name="connsiteX78" fmla="*/ 1795156 w 2120501"/>
                  <a:gd name="connsiteY78" fmla="*/ 1033120 h 1230887"/>
                  <a:gd name="connsiteX79" fmla="*/ 1789393 w 2120501"/>
                  <a:gd name="connsiteY79" fmla="*/ 1043064 h 1230887"/>
                  <a:gd name="connsiteX80" fmla="*/ 1767743 w 2120501"/>
                  <a:gd name="connsiteY80" fmla="*/ 1030548 h 1230887"/>
                  <a:gd name="connsiteX81" fmla="*/ 1756894 w 2120501"/>
                  <a:gd name="connsiteY81" fmla="*/ 1024300 h 1230887"/>
                  <a:gd name="connsiteX82" fmla="*/ 1762618 w 2120501"/>
                  <a:gd name="connsiteY82" fmla="*/ 1014327 h 1230887"/>
                  <a:gd name="connsiteX83" fmla="*/ 1773486 w 2120501"/>
                  <a:gd name="connsiteY83" fmla="*/ 1020556 h 1230887"/>
                  <a:gd name="connsiteX84" fmla="*/ 1767743 w 2120501"/>
                  <a:gd name="connsiteY84" fmla="*/ 1030548 h 1230887"/>
                  <a:gd name="connsiteX85" fmla="*/ 1746035 w 2120501"/>
                  <a:gd name="connsiteY85" fmla="*/ 1018023 h 1230887"/>
                  <a:gd name="connsiteX86" fmla="*/ 1735196 w 2120501"/>
                  <a:gd name="connsiteY86" fmla="*/ 1011745 h 1230887"/>
                  <a:gd name="connsiteX87" fmla="*/ 1740920 w 2120501"/>
                  <a:gd name="connsiteY87" fmla="*/ 1001773 h 1230887"/>
                  <a:gd name="connsiteX88" fmla="*/ 1751789 w 2120501"/>
                  <a:gd name="connsiteY88" fmla="*/ 1008031 h 1230887"/>
                  <a:gd name="connsiteX89" fmla="*/ 1746035 w 2120501"/>
                  <a:gd name="connsiteY89" fmla="*/ 1018023 h 1230887"/>
                  <a:gd name="connsiteX90" fmla="*/ 1724357 w 2120501"/>
                  <a:gd name="connsiteY90" fmla="*/ 1005487 h 1230887"/>
                  <a:gd name="connsiteX91" fmla="*/ 1713488 w 2120501"/>
                  <a:gd name="connsiteY91" fmla="*/ 999211 h 1230887"/>
                  <a:gd name="connsiteX92" fmla="*/ 1719241 w 2120501"/>
                  <a:gd name="connsiteY92" fmla="*/ 989276 h 1230887"/>
                  <a:gd name="connsiteX93" fmla="*/ 1730081 w 2120501"/>
                  <a:gd name="connsiteY93" fmla="*/ 995534 h 1230887"/>
                  <a:gd name="connsiteX94" fmla="*/ 1724357 w 2120501"/>
                  <a:gd name="connsiteY94" fmla="*/ 1005487 h 1230887"/>
                  <a:gd name="connsiteX95" fmla="*/ 1702640 w 2120501"/>
                  <a:gd name="connsiteY95" fmla="*/ 992981 h 1230887"/>
                  <a:gd name="connsiteX96" fmla="*/ 1691819 w 2120501"/>
                  <a:gd name="connsiteY96" fmla="*/ 986742 h 1230887"/>
                  <a:gd name="connsiteX97" fmla="*/ 1697553 w 2120501"/>
                  <a:gd name="connsiteY97" fmla="*/ 976741 h 1230887"/>
                  <a:gd name="connsiteX98" fmla="*/ 1708393 w 2120501"/>
                  <a:gd name="connsiteY98" fmla="*/ 983009 h 1230887"/>
                  <a:gd name="connsiteX99" fmla="*/ 1702640 w 2120501"/>
                  <a:gd name="connsiteY99" fmla="*/ 992981 h 1230887"/>
                  <a:gd name="connsiteX100" fmla="*/ 1680951 w 2120501"/>
                  <a:gd name="connsiteY100" fmla="*/ 980437 h 1230887"/>
                  <a:gd name="connsiteX101" fmla="*/ 1670112 w 2120501"/>
                  <a:gd name="connsiteY101" fmla="*/ 974217 h 1230887"/>
                  <a:gd name="connsiteX102" fmla="*/ 1675865 w 2120501"/>
                  <a:gd name="connsiteY102" fmla="*/ 964216 h 1230887"/>
                  <a:gd name="connsiteX103" fmla="*/ 1686685 w 2120501"/>
                  <a:gd name="connsiteY103" fmla="*/ 970464 h 1230887"/>
                  <a:gd name="connsiteX104" fmla="*/ 1680951 w 2120501"/>
                  <a:gd name="connsiteY104" fmla="*/ 980437 h 1230887"/>
                  <a:gd name="connsiteX105" fmla="*/ 1659263 w 2120501"/>
                  <a:gd name="connsiteY105" fmla="*/ 967930 h 1230887"/>
                  <a:gd name="connsiteX106" fmla="*/ 1648414 w 2120501"/>
                  <a:gd name="connsiteY106" fmla="*/ 961682 h 1230887"/>
                  <a:gd name="connsiteX107" fmla="*/ 1654167 w 2120501"/>
                  <a:gd name="connsiteY107" fmla="*/ 951700 h 1230887"/>
                  <a:gd name="connsiteX108" fmla="*/ 1665016 w 2120501"/>
                  <a:gd name="connsiteY108" fmla="*/ 957949 h 1230887"/>
                  <a:gd name="connsiteX109" fmla="*/ 1659263 w 2120501"/>
                  <a:gd name="connsiteY109" fmla="*/ 967930 h 1230887"/>
                  <a:gd name="connsiteX110" fmla="*/ 1637584 w 2120501"/>
                  <a:gd name="connsiteY110" fmla="*/ 955396 h 1230887"/>
                  <a:gd name="connsiteX111" fmla="*/ 1626725 w 2120501"/>
                  <a:gd name="connsiteY111" fmla="*/ 949167 h 1230887"/>
                  <a:gd name="connsiteX112" fmla="*/ 1632488 w 2120501"/>
                  <a:gd name="connsiteY112" fmla="*/ 939184 h 1230887"/>
                  <a:gd name="connsiteX113" fmla="*/ 1643327 w 2120501"/>
                  <a:gd name="connsiteY113" fmla="*/ 945423 h 1230887"/>
                  <a:gd name="connsiteX114" fmla="*/ 1637584 w 2120501"/>
                  <a:gd name="connsiteY114" fmla="*/ 955396 h 1230887"/>
                  <a:gd name="connsiteX115" fmla="*/ 1615876 w 2120501"/>
                  <a:gd name="connsiteY115" fmla="*/ 942890 h 1230887"/>
                  <a:gd name="connsiteX116" fmla="*/ 1605008 w 2120501"/>
                  <a:gd name="connsiteY116" fmla="*/ 936622 h 1230887"/>
                  <a:gd name="connsiteX117" fmla="*/ 1610800 w 2120501"/>
                  <a:gd name="connsiteY117" fmla="*/ 926678 h 1230887"/>
                  <a:gd name="connsiteX118" fmla="*/ 1621639 w 2120501"/>
                  <a:gd name="connsiteY118" fmla="*/ 932926 h 1230887"/>
                  <a:gd name="connsiteX119" fmla="*/ 1615876 w 2120501"/>
                  <a:gd name="connsiteY119" fmla="*/ 942890 h 1230887"/>
                  <a:gd name="connsiteX120" fmla="*/ 1594207 w 2120501"/>
                  <a:gd name="connsiteY120" fmla="*/ 930364 h 1230887"/>
                  <a:gd name="connsiteX121" fmla="*/ 1583339 w 2120501"/>
                  <a:gd name="connsiteY121" fmla="*/ 924106 h 1230887"/>
                  <a:gd name="connsiteX122" fmla="*/ 1589092 w 2120501"/>
                  <a:gd name="connsiteY122" fmla="*/ 914143 h 1230887"/>
                  <a:gd name="connsiteX123" fmla="*/ 1599951 w 2120501"/>
                  <a:gd name="connsiteY123" fmla="*/ 920401 h 1230887"/>
                  <a:gd name="connsiteX124" fmla="*/ 1594207 w 2120501"/>
                  <a:gd name="connsiteY124" fmla="*/ 930364 h 1230887"/>
                  <a:gd name="connsiteX125" fmla="*/ 1572518 w 2120501"/>
                  <a:gd name="connsiteY125" fmla="*/ 917839 h 1230887"/>
                  <a:gd name="connsiteX126" fmla="*/ 1561689 w 2120501"/>
                  <a:gd name="connsiteY126" fmla="*/ 911571 h 1230887"/>
                  <a:gd name="connsiteX127" fmla="*/ 1567413 w 2120501"/>
                  <a:gd name="connsiteY127" fmla="*/ 901618 h 1230887"/>
                  <a:gd name="connsiteX128" fmla="*/ 1578272 w 2120501"/>
                  <a:gd name="connsiteY128" fmla="*/ 907885 h 1230887"/>
                  <a:gd name="connsiteX129" fmla="*/ 1572518 w 2120501"/>
                  <a:gd name="connsiteY129" fmla="*/ 917839 h 1230887"/>
                  <a:gd name="connsiteX130" fmla="*/ 1550811 w 2120501"/>
                  <a:gd name="connsiteY130" fmla="*/ 905303 h 1230887"/>
                  <a:gd name="connsiteX131" fmla="*/ 1539962 w 2120501"/>
                  <a:gd name="connsiteY131" fmla="*/ 899036 h 1230887"/>
                  <a:gd name="connsiteX132" fmla="*/ 1545734 w 2120501"/>
                  <a:gd name="connsiteY132" fmla="*/ 889073 h 1230887"/>
                  <a:gd name="connsiteX133" fmla="*/ 1556545 w 2120501"/>
                  <a:gd name="connsiteY133" fmla="*/ 895398 h 1230887"/>
                  <a:gd name="connsiteX134" fmla="*/ 1550811 w 2120501"/>
                  <a:gd name="connsiteY134" fmla="*/ 905303 h 1230887"/>
                  <a:gd name="connsiteX135" fmla="*/ 1529104 w 2120501"/>
                  <a:gd name="connsiteY135" fmla="*/ 892797 h 1230887"/>
                  <a:gd name="connsiteX136" fmla="*/ 1518302 w 2120501"/>
                  <a:gd name="connsiteY136" fmla="*/ 886568 h 1230887"/>
                  <a:gd name="connsiteX137" fmla="*/ 1524036 w 2120501"/>
                  <a:gd name="connsiteY137" fmla="*/ 876557 h 1230887"/>
                  <a:gd name="connsiteX138" fmla="*/ 1534876 w 2120501"/>
                  <a:gd name="connsiteY138" fmla="*/ 882834 h 1230887"/>
                  <a:gd name="connsiteX139" fmla="*/ 1529104 w 2120501"/>
                  <a:gd name="connsiteY139" fmla="*/ 892797 h 1230887"/>
                  <a:gd name="connsiteX140" fmla="*/ 1507453 w 2120501"/>
                  <a:gd name="connsiteY140" fmla="*/ 880291 h 1230887"/>
                  <a:gd name="connsiteX141" fmla="*/ 1496595 w 2120501"/>
                  <a:gd name="connsiteY141" fmla="*/ 874014 h 1230887"/>
                  <a:gd name="connsiteX142" fmla="*/ 1502348 w 2120501"/>
                  <a:gd name="connsiteY142" fmla="*/ 864032 h 1230887"/>
                  <a:gd name="connsiteX143" fmla="*/ 1513187 w 2120501"/>
                  <a:gd name="connsiteY143" fmla="*/ 870290 h 1230887"/>
                  <a:gd name="connsiteX144" fmla="*/ 1507453 w 2120501"/>
                  <a:gd name="connsiteY144" fmla="*/ 880291 h 1230887"/>
                  <a:gd name="connsiteX145" fmla="*/ 1485755 w 2120501"/>
                  <a:gd name="connsiteY145" fmla="*/ 867737 h 1230887"/>
                  <a:gd name="connsiteX146" fmla="*/ 1474897 w 2120501"/>
                  <a:gd name="connsiteY146" fmla="*/ 861470 h 1230887"/>
                  <a:gd name="connsiteX147" fmla="*/ 1480640 w 2120501"/>
                  <a:gd name="connsiteY147" fmla="*/ 851525 h 1230887"/>
                  <a:gd name="connsiteX148" fmla="*/ 1491499 w 2120501"/>
                  <a:gd name="connsiteY148" fmla="*/ 857793 h 1230887"/>
                  <a:gd name="connsiteX149" fmla="*/ 1485755 w 2120501"/>
                  <a:gd name="connsiteY149" fmla="*/ 867737 h 1230887"/>
                  <a:gd name="connsiteX150" fmla="*/ 1464076 w 2120501"/>
                  <a:gd name="connsiteY150" fmla="*/ 855231 h 1230887"/>
                  <a:gd name="connsiteX151" fmla="*/ 1453218 w 2120501"/>
                  <a:gd name="connsiteY151" fmla="*/ 848963 h 1230887"/>
                  <a:gd name="connsiteX152" fmla="*/ 1458942 w 2120501"/>
                  <a:gd name="connsiteY152" fmla="*/ 839010 h 1230887"/>
                  <a:gd name="connsiteX153" fmla="*/ 1469791 w 2120501"/>
                  <a:gd name="connsiteY153" fmla="*/ 845268 h 1230887"/>
                  <a:gd name="connsiteX154" fmla="*/ 1464076 w 2120501"/>
                  <a:gd name="connsiteY154" fmla="*/ 855231 h 1230887"/>
                  <a:gd name="connsiteX155" fmla="*/ 1442350 w 2120501"/>
                  <a:gd name="connsiteY155" fmla="*/ 842696 h 1230887"/>
                  <a:gd name="connsiteX156" fmla="*/ 1431520 w 2120501"/>
                  <a:gd name="connsiteY156" fmla="*/ 836447 h 1230887"/>
                  <a:gd name="connsiteX157" fmla="*/ 1437254 w 2120501"/>
                  <a:gd name="connsiteY157" fmla="*/ 826484 h 1230887"/>
                  <a:gd name="connsiteX158" fmla="*/ 1448160 w 2120501"/>
                  <a:gd name="connsiteY158" fmla="*/ 832752 h 1230887"/>
                  <a:gd name="connsiteX159" fmla="*/ 1442350 w 2120501"/>
                  <a:gd name="connsiteY159" fmla="*/ 842696 h 1230887"/>
                  <a:gd name="connsiteX160" fmla="*/ 1420680 w 2120501"/>
                  <a:gd name="connsiteY160" fmla="*/ 830199 h 1230887"/>
                  <a:gd name="connsiteX161" fmla="*/ 1409831 w 2120501"/>
                  <a:gd name="connsiteY161" fmla="*/ 823922 h 1230887"/>
                  <a:gd name="connsiteX162" fmla="*/ 1415556 w 2120501"/>
                  <a:gd name="connsiteY162" fmla="*/ 813949 h 1230887"/>
                  <a:gd name="connsiteX163" fmla="*/ 1426434 w 2120501"/>
                  <a:gd name="connsiteY163" fmla="*/ 820208 h 1230887"/>
                  <a:gd name="connsiteX164" fmla="*/ 1420680 w 2120501"/>
                  <a:gd name="connsiteY164" fmla="*/ 830199 h 1230887"/>
                  <a:gd name="connsiteX165" fmla="*/ 1399002 w 2120501"/>
                  <a:gd name="connsiteY165" fmla="*/ 817645 h 1230887"/>
                  <a:gd name="connsiteX166" fmla="*/ 1388172 w 2120501"/>
                  <a:gd name="connsiteY166" fmla="*/ 811396 h 1230887"/>
                  <a:gd name="connsiteX167" fmla="*/ 1393868 w 2120501"/>
                  <a:gd name="connsiteY167" fmla="*/ 801424 h 1230887"/>
                  <a:gd name="connsiteX168" fmla="*/ 1404726 w 2120501"/>
                  <a:gd name="connsiteY168" fmla="*/ 807691 h 1230887"/>
                  <a:gd name="connsiteX169" fmla="*/ 1399002 w 2120501"/>
                  <a:gd name="connsiteY169" fmla="*/ 817645 h 1230887"/>
                  <a:gd name="connsiteX170" fmla="*/ 1377275 w 2120501"/>
                  <a:gd name="connsiteY170" fmla="*/ 805110 h 1230887"/>
                  <a:gd name="connsiteX171" fmla="*/ 1366455 w 2120501"/>
                  <a:gd name="connsiteY171" fmla="*/ 798843 h 1230887"/>
                  <a:gd name="connsiteX172" fmla="*/ 1372208 w 2120501"/>
                  <a:gd name="connsiteY172" fmla="*/ 788946 h 1230887"/>
                  <a:gd name="connsiteX173" fmla="*/ 1383057 w 2120501"/>
                  <a:gd name="connsiteY173" fmla="*/ 795185 h 1230887"/>
                  <a:gd name="connsiteX174" fmla="*/ 1377275 w 2120501"/>
                  <a:gd name="connsiteY174" fmla="*/ 805110 h 1230887"/>
                  <a:gd name="connsiteX175" fmla="*/ 1355615 w 2120501"/>
                  <a:gd name="connsiteY175" fmla="*/ 792604 h 1230887"/>
                  <a:gd name="connsiteX176" fmla="*/ 1344776 w 2120501"/>
                  <a:gd name="connsiteY176" fmla="*/ 786365 h 1230887"/>
                  <a:gd name="connsiteX177" fmla="*/ 1350510 w 2120501"/>
                  <a:gd name="connsiteY177" fmla="*/ 776364 h 1230887"/>
                  <a:gd name="connsiteX178" fmla="*/ 1361387 w 2120501"/>
                  <a:gd name="connsiteY178" fmla="*/ 782641 h 1230887"/>
                  <a:gd name="connsiteX179" fmla="*/ 1355615 w 2120501"/>
                  <a:gd name="connsiteY179" fmla="*/ 792604 h 1230887"/>
                  <a:gd name="connsiteX180" fmla="*/ 1333946 w 2120501"/>
                  <a:gd name="connsiteY180" fmla="*/ 780107 h 1230887"/>
                  <a:gd name="connsiteX181" fmla="*/ 1323097 w 2120501"/>
                  <a:gd name="connsiteY181" fmla="*/ 773830 h 1230887"/>
                  <a:gd name="connsiteX182" fmla="*/ 1328840 w 2120501"/>
                  <a:gd name="connsiteY182" fmla="*/ 763848 h 1230887"/>
                  <a:gd name="connsiteX183" fmla="*/ 1339680 w 2120501"/>
                  <a:gd name="connsiteY183" fmla="*/ 770096 h 1230887"/>
                  <a:gd name="connsiteX184" fmla="*/ 1333946 w 2120501"/>
                  <a:gd name="connsiteY184" fmla="*/ 780107 h 1230887"/>
                  <a:gd name="connsiteX185" fmla="*/ 1312238 w 2120501"/>
                  <a:gd name="connsiteY185" fmla="*/ 767582 h 1230887"/>
                  <a:gd name="connsiteX186" fmla="*/ 1301399 w 2120501"/>
                  <a:gd name="connsiteY186" fmla="*/ 761295 h 1230887"/>
                  <a:gd name="connsiteX187" fmla="*/ 1307133 w 2120501"/>
                  <a:gd name="connsiteY187" fmla="*/ 751351 h 1230887"/>
                  <a:gd name="connsiteX188" fmla="*/ 1317991 w 2120501"/>
                  <a:gd name="connsiteY188" fmla="*/ 757609 h 1230887"/>
                  <a:gd name="connsiteX189" fmla="*/ 1312238 w 2120501"/>
                  <a:gd name="connsiteY189" fmla="*/ 767582 h 1230887"/>
                  <a:gd name="connsiteX190" fmla="*/ 1290559 w 2120501"/>
                  <a:gd name="connsiteY190" fmla="*/ 755056 h 1230887"/>
                  <a:gd name="connsiteX191" fmla="*/ 1279720 w 2120501"/>
                  <a:gd name="connsiteY191" fmla="*/ 748779 h 1230887"/>
                  <a:gd name="connsiteX192" fmla="*/ 1285426 w 2120501"/>
                  <a:gd name="connsiteY192" fmla="*/ 738816 h 1230887"/>
                  <a:gd name="connsiteX193" fmla="*/ 1296284 w 2120501"/>
                  <a:gd name="connsiteY193" fmla="*/ 745055 h 1230887"/>
                  <a:gd name="connsiteX194" fmla="*/ 1290559 w 2120501"/>
                  <a:gd name="connsiteY194" fmla="*/ 755056 h 1230887"/>
                  <a:gd name="connsiteX195" fmla="*/ 1268861 w 2120501"/>
                  <a:gd name="connsiteY195" fmla="*/ 742512 h 1230887"/>
                  <a:gd name="connsiteX196" fmla="*/ 1258003 w 2120501"/>
                  <a:gd name="connsiteY196" fmla="*/ 736254 h 1230887"/>
                  <a:gd name="connsiteX197" fmla="*/ 1263756 w 2120501"/>
                  <a:gd name="connsiteY197" fmla="*/ 726300 h 1230887"/>
                  <a:gd name="connsiteX198" fmla="*/ 1274615 w 2120501"/>
                  <a:gd name="connsiteY198" fmla="*/ 732558 h 1230887"/>
                  <a:gd name="connsiteX199" fmla="*/ 1268861 w 2120501"/>
                  <a:gd name="connsiteY199" fmla="*/ 742512 h 1230887"/>
                  <a:gd name="connsiteX200" fmla="*/ 1247163 w 2120501"/>
                  <a:gd name="connsiteY200" fmla="*/ 730015 h 1230887"/>
                  <a:gd name="connsiteX201" fmla="*/ 1236296 w 2120501"/>
                  <a:gd name="connsiteY201" fmla="*/ 723776 h 1230887"/>
                  <a:gd name="connsiteX202" fmla="*/ 1242049 w 2120501"/>
                  <a:gd name="connsiteY202" fmla="*/ 713765 h 1230887"/>
                  <a:gd name="connsiteX203" fmla="*/ 1252907 w 2120501"/>
                  <a:gd name="connsiteY203" fmla="*/ 720033 h 1230887"/>
                  <a:gd name="connsiteX204" fmla="*/ 1247163 w 2120501"/>
                  <a:gd name="connsiteY204" fmla="*/ 730015 h 1230887"/>
                  <a:gd name="connsiteX205" fmla="*/ 1225475 w 2120501"/>
                  <a:gd name="connsiteY205" fmla="*/ 717490 h 1230887"/>
                  <a:gd name="connsiteX206" fmla="*/ 1214626 w 2120501"/>
                  <a:gd name="connsiteY206" fmla="*/ 711242 h 1230887"/>
                  <a:gd name="connsiteX207" fmla="*/ 1220379 w 2120501"/>
                  <a:gd name="connsiteY207" fmla="*/ 701259 h 1230887"/>
                  <a:gd name="connsiteX208" fmla="*/ 1231209 w 2120501"/>
                  <a:gd name="connsiteY208" fmla="*/ 707498 h 1230887"/>
                  <a:gd name="connsiteX209" fmla="*/ 1225475 w 2120501"/>
                  <a:gd name="connsiteY209" fmla="*/ 717490 h 1230887"/>
                  <a:gd name="connsiteX210" fmla="*/ 1203777 w 2120501"/>
                  <a:gd name="connsiteY210" fmla="*/ 704926 h 1230887"/>
                  <a:gd name="connsiteX211" fmla="*/ 1192919 w 2120501"/>
                  <a:gd name="connsiteY211" fmla="*/ 698668 h 1230887"/>
                  <a:gd name="connsiteX212" fmla="*/ 1198710 w 2120501"/>
                  <a:gd name="connsiteY212" fmla="*/ 688734 h 1230887"/>
                  <a:gd name="connsiteX213" fmla="*/ 1209530 w 2120501"/>
                  <a:gd name="connsiteY213" fmla="*/ 695011 h 1230887"/>
                  <a:gd name="connsiteX214" fmla="*/ 1203777 w 2120501"/>
                  <a:gd name="connsiteY214" fmla="*/ 704926 h 1230887"/>
                  <a:gd name="connsiteX215" fmla="*/ 1182098 w 2120501"/>
                  <a:gd name="connsiteY215" fmla="*/ 692420 h 1230887"/>
                  <a:gd name="connsiteX216" fmla="*/ 1171259 w 2120501"/>
                  <a:gd name="connsiteY216" fmla="*/ 686172 h 1230887"/>
                  <a:gd name="connsiteX217" fmla="*/ 1176993 w 2120501"/>
                  <a:gd name="connsiteY217" fmla="*/ 676218 h 1230887"/>
                  <a:gd name="connsiteX218" fmla="*/ 1187813 w 2120501"/>
                  <a:gd name="connsiteY218" fmla="*/ 682457 h 1230887"/>
                  <a:gd name="connsiteX219" fmla="*/ 1182098 w 2120501"/>
                  <a:gd name="connsiteY219" fmla="*/ 692420 h 1230887"/>
                  <a:gd name="connsiteX220" fmla="*/ 1160448 w 2120501"/>
                  <a:gd name="connsiteY220" fmla="*/ 679895 h 1230887"/>
                  <a:gd name="connsiteX221" fmla="*/ 1149580 w 2120501"/>
                  <a:gd name="connsiteY221" fmla="*/ 673646 h 1230887"/>
                  <a:gd name="connsiteX222" fmla="*/ 1155314 w 2120501"/>
                  <a:gd name="connsiteY222" fmla="*/ 663654 h 1230887"/>
                  <a:gd name="connsiteX223" fmla="*/ 1166144 w 2120501"/>
                  <a:gd name="connsiteY223" fmla="*/ 669922 h 1230887"/>
                  <a:gd name="connsiteX224" fmla="*/ 1160448 w 2120501"/>
                  <a:gd name="connsiteY224" fmla="*/ 679895 h 1230887"/>
                  <a:gd name="connsiteX225" fmla="*/ 1138712 w 2120501"/>
                  <a:gd name="connsiteY225" fmla="*/ 667388 h 1230887"/>
                  <a:gd name="connsiteX226" fmla="*/ 1127892 w 2120501"/>
                  <a:gd name="connsiteY226" fmla="*/ 661102 h 1230887"/>
                  <a:gd name="connsiteX227" fmla="*/ 1133635 w 2120501"/>
                  <a:gd name="connsiteY227" fmla="*/ 651186 h 1230887"/>
                  <a:gd name="connsiteX228" fmla="*/ 1144475 w 2120501"/>
                  <a:gd name="connsiteY228" fmla="*/ 657425 h 1230887"/>
                  <a:gd name="connsiteX229" fmla="*/ 1138712 w 2120501"/>
                  <a:gd name="connsiteY229" fmla="*/ 667388 h 1230887"/>
                  <a:gd name="connsiteX230" fmla="*/ 1117014 w 2120501"/>
                  <a:gd name="connsiteY230" fmla="*/ 654882 h 1230887"/>
                  <a:gd name="connsiteX231" fmla="*/ 1106165 w 2120501"/>
                  <a:gd name="connsiteY231" fmla="*/ 648634 h 1230887"/>
                  <a:gd name="connsiteX232" fmla="*/ 1111918 w 2120501"/>
                  <a:gd name="connsiteY232" fmla="*/ 638632 h 1230887"/>
                  <a:gd name="connsiteX233" fmla="*/ 1122777 w 2120501"/>
                  <a:gd name="connsiteY233" fmla="*/ 644900 h 1230887"/>
                  <a:gd name="connsiteX234" fmla="*/ 1117014 w 2120501"/>
                  <a:gd name="connsiteY234" fmla="*/ 654882 h 1230887"/>
                  <a:gd name="connsiteX235" fmla="*/ 1095364 w 2120501"/>
                  <a:gd name="connsiteY235" fmla="*/ 642347 h 1230887"/>
                  <a:gd name="connsiteX236" fmla="*/ 1084486 w 2120501"/>
                  <a:gd name="connsiteY236" fmla="*/ 636080 h 1230887"/>
                  <a:gd name="connsiteX237" fmla="*/ 1090239 w 2120501"/>
                  <a:gd name="connsiteY237" fmla="*/ 626126 h 1230887"/>
                  <a:gd name="connsiteX238" fmla="*/ 1101098 w 2120501"/>
                  <a:gd name="connsiteY238" fmla="*/ 632374 h 1230887"/>
                  <a:gd name="connsiteX239" fmla="*/ 1095364 w 2120501"/>
                  <a:gd name="connsiteY239" fmla="*/ 642347 h 1230887"/>
                  <a:gd name="connsiteX240" fmla="*/ 1073656 w 2120501"/>
                  <a:gd name="connsiteY240" fmla="*/ 629831 h 1230887"/>
                  <a:gd name="connsiteX241" fmla="*/ 1062788 w 2120501"/>
                  <a:gd name="connsiteY241" fmla="*/ 623564 h 1230887"/>
                  <a:gd name="connsiteX242" fmla="*/ 1068541 w 2120501"/>
                  <a:gd name="connsiteY242" fmla="*/ 613610 h 1230887"/>
                  <a:gd name="connsiteX243" fmla="*/ 1079390 w 2120501"/>
                  <a:gd name="connsiteY243" fmla="*/ 619868 h 1230887"/>
                  <a:gd name="connsiteX244" fmla="*/ 1073656 w 2120501"/>
                  <a:gd name="connsiteY244" fmla="*/ 629831 h 1230887"/>
                  <a:gd name="connsiteX245" fmla="*/ 1051968 w 2120501"/>
                  <a:gd name="connsiteY245" fmla="*/ 617287 h 1230887"/>
                  <a:gd name="connsiteX246" fmla="*/ 1041100 w 2120501"/>
                  <a:gd name="connsiteY246" fmla="*/ 611067 h 1230887"/>
                  <a:gd name="connsiteX247" fmla="*/ 1046824 w 2120501"/>
                  <a:gd name="connsiteY247" fmla="*/ 601056 h 1230887"/>
                  <a:gd name="connsiteX248" fmla="*/ 1057702 w 2120501"/>
                  <a:gd name="connsiteY248" fmla="*/ 607333 h 1230887"/>
                  <a:gd name="connsiteX249" fmla="*/ 1051968 w 2120501"/>
                  <a:gd name="connsiteY249" fmla="*/ 617287 h 1230887"/>
                  <a:gd name="connsiteX250" fmla="*/ 1030260 w 2120501"/>
                  <a:gd name="connsiteY250" fmla="*/ 604781 h 1230887"/>
                  <a:gd name="connsiteX251" fmla="*/ 1019402 w 2120501"/>
                  <a:gd name="connsiteY251" fmla="*/ 598494 h 1230887"/>
                  <a:gd name="connsiteX252" fmla="*/ 1025174 w 2120501"/>
                  <a:gd name="connsiteY252" fmla="*/ 588559 h 1230887"/>
                  <a:gd name="connsiteX253" fmla="*/ 1036023 w 2120501"/>
                  <a:gd name="connsiteY253" fmla="*/ 594856 h 1230887"/>
                  <a:gd name="connsiteX254" fmla="*/ 1030260 w 2120501"/>
                  <a:gd name="connsiteY254" fmla="*/ 604781 h 1230887"/>
                  <a:gd name="connsiteX255" fmla="*/ 1008581 w 2120501"/>
                  <a:gd name="connsiteY255" fmla="*/ 592245 h 1230887"/>
                  <a:gd name="connsiteX256" fmla="*/ 997723 w 2120501"/>
                  <a:gd name="connsiteY256" fmla="*/ 585997 h 1230887"/>
                  <a:gd name="connsiteX257" fmla="*/ 1003514 w 2120501"/>
                  <a:gd name="connsiteY257" fmla="*/ 576034 h 1230887"/>
                  <a:gd name="connsiteX258" fmla="*/ 1014325 w 2120501"/>
                  <a:gd name="connsiteY258" fmla="*/ 582283 h 1230887"/>
                  <a:gd name="connsiteX259" fmla="*/ 1008581 w 2120501"/>
                  <a:gd name="connsiteY259" fmla="*/ 592245 h 1230887"/>
                  <a:gd name="connsiteX260" fmla="*/ 986912 w 2120501"/>
                  <a:gd name="connsiteY260" fmla="*/ 579701 h 1230887"/>
                  <a:gd name="connsiteX261" fmla="*/ 976034 w 2120501"/>
                  <a:gd name="connsiteY261" fmla="*/ 573481 h 1230887"/>
                  <a:gd name="connsiteX262" fmla="*/ 981787 w 2120501"/>
                  <a:gd name="connsiteY262" fmla="*/ 563509 h 1230887"/>
                  <a:gd name="connsiteX263" fmla="*/ 992617 w 2120501"/>
                  <a:gd name="connsiteY263" fmla="*/ 569747 h 1230887"/>
                  <a:gd name="connsiteX264" fmla="*/ 986912 w 2120501"/>
                  <a:gd name="connsiteY264" fmla="*/ 579701 h 1230887"/>
                  <a:gd name="connsiteX265" fmla="*/ 965176 w 2120501"/>
                  <a:gd name="connsiteY265" fmla="*/ 567204 h 1230887"/>
                  <a:gd name="connsiteX266" fmla="*/ 954327 w 2120501"/>
                  <a:gd name="connsiteY266" fmla="*/ 560927 h 1230887"/>
                  <a:gd name="connsiteX267" fmla="*/ 960099 w 2120501"/>
                  <a:gd name="connsiteY267" fmla="*/ 550983 h 1230887"/>
                  <a:gd name="connsiteX268" fmla="*/ 970958 w 2120501"/>
                  <a:gd name="connsiteY268" fmla="*/ 557260 h 1230887"/>
                  <a:gd name="connsiteX269" fmla="*/ 965176 w 2120501"/>
                  <a:gd name="connsiteY269" fmla="*/ 567204 h 1230887"/>
                  <a:gd name="connsiteX270" fmla="*/ 943526 w 2120501"/>
                  <a:gd name="connsiteY270" fmla="*/ 554698 h 1230887"/>
                  <a:gd name="connsiteX271" fmla="*/ 932696 w 2120501"/>
                  <a:gd name="connsiteY271" fmla="*/ 548459 h 1230887"/>
                  <a:gd name="connsiteX272" fmla="*/ 938411 w 2120501"/>
                  <a:gd name="connsiteY272" fmla="*/ 538458 h 1230887"/>
                  <a:gd name="connsiteX273" fmla="*/ 949279 w 2120501"/>
                  <a:gd name="connsiteY273" fmla="*/ 544716 h 1230887"/>
                  <a:gd name="connsiteX274" fmla="*/ 943526 w 2120501"/>
                  <a:gd name="connsiteY274" fmla="*/ 554698 h 1230887"/>
                  <a:gd name="connsiteX275" fmla="*/ 921837 w 2120501"/>
                  <a:gd name="connsiteY275" fmla="*/ 542163 h 1230887"/>
                  <a:gd name="connsiteX276" fmla="*/ 910979 w 2120501"/>
                  <a:gd name="connsiteY276" fmla="*/ 535914 h 1230887"/>
                  <a:gd name="connsiteX277" fmla="*/ 916722 w 2120501"/>
                  <a:gd name="connsiteY277" fmla="*/ 525942 h 1230887"/>
                  <a:gd name="connsiteX278" fmla="*/ 927590 w 2120501"/>
                  <a:gd name="connsiteY278" fmla="*/ 532200 h 1230887"/>
                  <a:gd name="connsiteX279" fmla="*/ 921837 w 2120501"/>
                  <a:gd name="connsiteY279" fmla="*/ 542163 h 1230887"/>
                  <a:gd name="connsiteX280" fmla="*/ 900111 w 2120501"/>
                  <a:gd name="connsiteY280" fmla="*/ 529628 h 1230887"/>
                  <a:gd name="connsiteX281" fmla="*/ 889300 w 2120501"/>
                  <a:gd name="connsiteY281" fmla="*/ 523370 h 1230887"/>
                  <a:gd name="connsiteX282" fmla="*/ 895034 w 2120501"/>
                  <a:gd name="connsiteY282" fmla="*/ 513436 h 1230887"/>
                  <a:gd name="connsiteX283" fmla="*/ 905883 w 2120501"/>
                  <a:gd name="connsiteY283" fmla="*/ 519703 h 1230887"/>
                  <a:gd name="connsiteX284" fmla="*/ 900111 w 2120501"/>
                  <a:gd name="connsiteY284" fmla="*/ 529628 h 1230887"/>
                  <a:gd name="connsiteX285" fmla="*/ 878460 w 2120501"/>
                  <a:gd name="connsiteY285" fmla="*/ 517103 h 1230887"/>
                  <a:gd name="connsiteX286" fmla="*/ 867611 w 2120501"/>
                  <a:gd name="connsiteY286" fmla="*/ 510854 h 1230887"/>
                  <a:gd name="connsiteX287" fmla="*/ 873355 w 2120501"/>
                  <a:gd name="connsiteY287" fmla="*/ 500882 h 1230887"/>
                  <a:gd name="connsiteX288" fmla="*/ 884185 w 2120501"/>
                  <a:gd name="connsiteY288" fmla="*/ 507139 h 1230887"/>
                  <a:gd name="connsiteX289" fmla="*/ 878460 w 2120501"/>
                  <a:gd name="connsiteY289" fmla="*/ 517103 h 1230887"/>
                  <a:gd name="connsiteX290" fmla="*/ 856753 w 2120501"/>
                  <a:gd name="connsiteY290" fmla="*/ 504587 h 1230887"/>
                  <a:gd name="connsiteX291" fmla="*/ 845913 w 2120501"/>
                  <a:gd name="connsiteY291" fmla="*/ 498339 h 1230887"/>
                  <a:gd name="connsiteX292" fmla="*/ 851667 w 2120501"/>
                  <a:gd name="connsiteY292" fmla="*/ 488385 h 1230887"/>
                  <a:gd name="connsiteX293" fmla="*/ 862506 w 2120501"/>
                  <a:gd name="connsiteY293" fmla="*/ 494672 h 1230887"/>
                  <a:gd name="connsiteX294" fmla="*/ 856753 w 2120501"/>
                  <a:gd name="connsiteY294" fmla="*/ 504587 h 1230887"/>
                  <a:gd name="connsiteX295" fmla="*/ 835045 w 2120501"/>
                  <a:gd name="connsiteY295" fmla="*/ 492080 h 1230887"/>
                  <a:gd name="connsiteX296" fmla="*/ 824225 w 2120501"/>
                  <a:gd name="connsiteY296" fmla="*/ 485832 h 1230887"/>
                  <a:gd name="connsiteX297" fmla="*/ 829959 w 2120501"/>
                  <a:gd name="connsiteY297" fmla="*/ 475869 h 1230887"/>
                  <a:gd name="connsiteX298" fmla="*/ 840798 w 2120501"/>
                  <a:gd name="connsiteY298" fmla="*/ 482098 h 1230887"/>
                  <a:gd name="connsiteX299" fmla="*/ 835045 w 2120501"/>
                  <a:gd name="connsiteY299" fmla="*/ 492080 h 1230887"/>
                  <a:gd name="connsiteX300" fmla="*/ 813376 w 2120501"/>
                  <a:gd name="connsiteY300" fmla="*/ 479536 h 1230887"/>
                  <a:gd name="connsiteX301" fmla="*/ 802527 w 2120501"/>
                  <a:gd name="connsiteY301" fmla="*/ 473307 h 1230887"/>
                  <a:gd name="connsiteX302" fmla="*/ 808261 w 2120501"/>
                  <a:gd name="connsiteY302" fmla="*/ 463315 h 1230887"/>
                  <a:gd name="connsiteX303" fmla="*/ 819129 w 2120501"/>
                  <a:gd name="connsiteY303" fmla="*/ 469582 h 1230887"/>
                  <a:gd name="connsiteX304" fmla="*/ 813376 w 2120501"/>
                  <a:gd name="connsiteY304" fmla="*/ 479536 h 1230887"/>
                  <a:gd name="connsiteX305" fmla="*/ 791659 w 2120501"/>
                  <a:gd name="connsiteY305" fmla="*/ 467011 h 1230887"/>
                  <a:gd name="connsiteX306" fmla="*/ 780829 w 2120501"/>
                  <a:gd name="connsiteY306" fmla="*/ 460743 h 1230887"/>
                  <a:gd name="connsiteX307" fmla="*/ 786601 w 2120501"/>
                  <a:gd name="connsiteY307" fmla="*/ 450809 h 1230887"/>
                  <a:gd name="connsiteX308" fmla="*/ 797460 w 2120501"/>
                  <a:gd name="connsiteY308" fmla="*/ 457105 h 1230887"/>
                  <a:gd name="connsiteX309" fmla="*/ 791659 w 2120501"/>
                  <a:gd name="connsiteY309" fmla="*/ 467011 h 1230887"/>
                  <a:gd name="connsiteX310" fmla="*/ 770018 w 2120501"/>
                  <a:gd name="connsiteY310" fmla="*/ 454514 h 1230887"/>
                  <a:gd name="connsiteX311" fmla="*/ 759160 w 2120501"/>
                  <a:gd name="connsiteY311" fmla="*/ 448275 h 1230887"/>
                  <a:gd name="connsiteX312" fmla="*/ 764865 w 2120501"/>
                  <a:gd name="connsiteY312" fmla="*/ 438265 h 1230887"/>
                  <a:gd name="connsiteX313" fmla="*/ 775733 w 2120501"/>
                  <a:gd name="connsiteY313" fmla="*/ 444551 h 1230887"/>
                  <a:gd name="connsiteX314" fmla="*/ 770018 w 2120501"/>
                  <a:gd name="connsiteY314" fmla="*/ 454514 h 1230887"/>
                  <a:gd name="connsiteX315" fmla="*/ 748320 w 2120501"/>
                  <a:gd name="connsiteY315" fmla="*/ 441998 h 1230887"/>
                  <a:gd name="connsiteX316" fmla="*/ 737481 w 2120501"/>
                  <a:gd name="connsiteY316" fmla="*/ 435740 h 1230887"/>
                  <a:gd name="connsiteX317" fmla="*/ 743224 w 2120501"/>
                  <a:gd name="connsiteY317" fmla="*/ 425729 h 1230887"/>
                  <a:gd name="connsiteX318" fmla="*/ 754092 w 2120501"/>
                  <a:gd name="connsiteY318" fmla="*/ 431997 h 1230887"/>
                  <a:gd name="connsiteX319" fmla="*/ 748320 w 2120501"/>
                  <a:gd name="connsiteY319" fmla="*/ 441998 h 1230887"/>
                  <a:gd name="connsiteX320" fmla="*/ 726622 w 2120501"/>
                  <a:gd name="connsiteY320" fmla="*/ 429444 h 1230887"/>
                  <a:gd name="connsiteX321" fmla="*/ 715764 w 2120501"/>
                  <a:gd name="connsiteY321" fmla="*/ 423167 h 1230887"/>
                  <a:gd name="connsiteX322" fmla="*/ 721507 w 2120501"/>
                  <a:gd name="connsiteY322" fmla="*/ 413252 h 1230887"/>
                  <a:gd name="connsiteX323" fmla="*/ 732385 w 2120501"/>
                  <a:gd name="connsiteY323" fmla="*/ 419510 h 1230887"/>
                  <a:gd name="connsiteX324" fmla="*/ 726622 w 2120501"/>
                  <a:gd name="connsiteY324" fmla="*/ 429444 h 1230887"/>
                  <a:gd name="connsiteX325" fmla="*/ 704924 w 2120501"/>
                  <a:gd name="connsiteY325" fmla="*/ 416928 h 1230887"/>
                  <a:gd name="connsiteX326" fmla="*/ 694085 w 2120501"/>
                  <a:gd name="connsiteY326" fmla="*/ 410689 h 1230887"/>
                  <a:gd name="connsiteX327" fmla="*/ 699828 w 2120501"/>
                  <a:gd name="connsiteY327" fmla="*/ 400708 h 1230887"/>
                  <a:gd name="connsiteX328" fmla="*/ 710658 w 2120501"/>
                  <a:gd name="connsiteY328" fmla="*/ 406975 h 1230887"/>
                  <a:gd name="connsiteX329" fmla="*/ 704924 w 2120501"/>
                  <a:gd name="connsiteY329" fmla="*/ 416928 h 1230887"/>
                  <a:gd name="connsiteX330" fmla="*/ 683245 w 2120501"/>
                  <a:gd name="connsiteY330" fmla="*/ 404432 h 1230887"/>
                  <a:gd name="connsiteX331" fmla="*/ 672377 w 2120501"/>
                  <a:gd name="connsiteY331" fmla="*/ 398136 h 1230887"/>
                  <a:gd name="connsiteX332" fmla="*/ 678130 w 2120501"/>
                  <a:gd name="connsiteY332" fmla="*/ 388182 h 1230887"/>
                  <a:gd name="connsiteX333" fmla="*/ 688989 w 2120501"/>
                  <a:gd name="connsiteY333" fmla="*/ 394440 h 1230887"/>
                  <a:gd name="connsiteX334" fmla="*/ 683245 w 2120501"/>
                  <a:gd name="connsiteY334" fmla="*/ 404432 h 1230887"/>
                  <a:gd name="connsiteX335" fmla="*/ 661528 w 2120501"/>
                  <a:gd name="connsiteY335" fmla="*/ 391906 h 1230887"/>
                  <a:gd name="connsiteX336" fmla="*/ 650708 w 2120501"/>
                  <a:gd name="connsiteY336" fmla="*/ 385658 h 1230887"/>
                  <a:gd name="connsiteX337" fmla="*/ 656461 w 2120501"/>
                  <a:gd name="connsiteY337" fmla="*/ 375647 h 1230887"/>
                  <a:gd name="connsiteX338" fmla="*/ 667282 w 2120501"/>
                  <a:gd name="connsiteY338" fmla="*/ 381914 h 1230887"/>
                  <a:gd name="connsiteX339" fmla="*/ 661528 w 2120501"/>
                  <a:gd name="connsiteY339" fmla="*/ 391906 h 1230887"/>
                  <a:gd name="connsiteX340" fmla="*/ 639859 w 2120501"/>
                  <a:gd name="connsiteY340" fmla="*/ 379371 h 1230887"/>
                  <a:gd name="connsiteX341" fmla="*/ 629001 w 2120501"/>
                  <a:gd name="connsiteY341" fmla="*/ 373113 h 1230887"/>
                  <a:gd name="connsiteX342" fmla="*/ 634754 w 2120501"/>
                  <a:gd name="connsiteY342" fmla="*/ 363150 h 1230887"/>
                  <a:gd name="connsiteX343" fmla="*/ 645584 w 2120501"/>
                  <a:gd name="connsiteY343" fmla="*/ 369398 h 1230887"/>
                  <a:gd name="connsiteX344" fmla="*/ 639859 w 2120501"/>
                  <a:gd name="connsiteY344" fmla="*/ 379371 h 1230887"/>
                  <a:gd name="connsiteX345" fmla="*/ 618152 w 2120501"/>
                  <a:gd name="connsiteY345" fmla="*/ 366846 h 1230887"/>
                  <a:gd name="connsiteX346" fmla="*/ 607331 w 2120501"/>
                  <a:gd name="connsiteY346" fmla="*/ 360550 h 1230887"/>
                  <a:gd name="connsiteX347" fmla="*/ 613056 w 2120501"/>
                  <a:gd name="connsiteY347" fmla="*/ 350663 h 1230887"/>
                  <a:gd name="connsiteX348" fmla="*/ 623924 w 2120501"/>
                  <a:gd name="connsiteY348" fmla="*/ 356911 h 1230887"/>
                  <a:gd name="connsiteX349" fmla="*/ 618152 w 2120501"/>
                  <a:gd name="connsiteY349" fmla="*/ 366846 h 1230887"/>
                  <a:gd name="connsiteX350" fmla="*/ 596473 w 2120501"/>
                  <a:gd name="connsiteY350" fmla="*/ 354330 h 1230887"/>
                  <a:gd name="connsiteX351" fmla="*/ 585624 w 2120501"/>
                  <a:gd name="connsiteY351" fmla="*/ 348072 h 1230887"/>
                  <a:gd name="connsiteX352" fmla="*/ 591377 w 2120501"/>
                  <a:gd name="connsiteY352" fmla="*/ 338118 h 1230887"/>
                  <a:gd name="connsiteX353" fmla="*/ 602216 w 2120501"/>
                  <a:gd name="connsiteY353" fmla="*/ 344357 h 1230887"/>
                  <a:gd name="connsiteX354" fmla="*/ 596473 w 2120501"/>
                  <a:gd name="connsiteY354" fmla="*/ 354330 h 1230887"/>
                  <a:gd name="connsiteX355" fmla="*/ 574803 w 2120501"/>
                  <a:gd name="connsiteY355" fmla="*/ 341824 h 1230887"/>
                  <a:gd name="connsiteX356" fmla="*/ 563945 w 2120501"/>
                  <a:gd name="connsiteY356" fmla="*/ 335547 h 1230887"/>
                  <a:gd name="connsiteX357" fmla="*/ 569679 w 2120501"/>
                  <a:gd name="connsiteY357" fmla="*/ 325564 h 1230887"/>
                  <a:gd name="connsiteX358" fmla="*/ 580537 w 2120501"/>
                  <a:gd name="connsiteY358" fmla="*/ 331841 h 1230887"/>
                  <a:gd name="connsiteX359" fmla="*/ 574803 w 2120501"/>
                  <a:gd name="connsiteY359" fmla="*/ 341824 h 1230887"/>
                  <a:gd name="connsiteX360" fmla="*/ 553077 w 2120501"/>
                  <a:gd name="connsiteY360" fmla="*/ 329279 h 1230887"/>
                  <a:gd name="connsiteX361" fmla="*/ 542228 w 2120501"/>
                  <a:gd name="connsiteY361" fmla="*/ 322993 h 1230887"/>
                  <a:gd name="connsiteX362" fmla="*/ 548000 w 2120501"/>
                  <a:gd name="connsiteY362" fmla="*/ 313058 h 1230887"/>
                  <a:gd name="connsiteX363" fmla="*/ 558839 w 2120501"/>
                  <a:gd name="connsiteY363" fmla="*/ 319316 h 1230887"/>
                  <a:gd name="connsiteX364" fmla="*/ 553077 w 2120501"/>
                  <a:gd name="connsiteY364" fmla="*/ 329279 h 1230887"/>
                  <a:gd name="connsiteX365" fmla="*/ 531426 w 2120501"/>
                  <a:gd name="connsiteY365" fmla="*/ 316754 h 1230887"/>
                  <a:gd name="connsiteX366" fmla="*/ 520577 w 2120501"/>
                  <a:gd name="connsiteY366" fmla="*/ 310505 h 1230887"/>
                  <a:gd name="connsiteX367" fmla="*/ 526331 w 2120501"/>
                  <a:gd name="connsiteY367" fmla="*/ 300524 h 1230887"/>
                  <a:gd name="connsiteX368" fmla="*/ 537160 w 2120501"/>
                  <a:gd name="connsiteY368" fmla="*/ 306781 h 1230887"/>
                  <a:gd name="connsiteX369" fmla="*/ 531426 w 2120501"/>
                  <a:gd name="connsiteY369" fmla="*/ 316754 h 1230887"/>
                  <a:gd name="connsiteX370" fmla="*/ 509738 w 2120501"/>
                  <a:gd name="connsiteY370" fmla="*/ 304229 h 1230887"/>
                  <a:gd name="connsiteX371" fmla="*/ 498879 w 2120501"/>
                  <a:gd name="connsiteY371" fmla="*/ 297971 h 1230887"/>
                  <a:gd name="connsiteX372" fmla="*/ 504623 w 2120501"/>
                  <a:gd name="connsiteY372" fmla="*/ 288017 h 1230887"/>
                  <a:gd name="connsiteX373" fmla="*/ 515482 w 2120501"/>
                  <a:gd name="connsiteY373" fmla="*/ 294284 h 1230887"/>
                  <a:gd name="connsiteX374" fmla="*/ 509738 w 2120501"/>
                  <a:gd name="connsiteY374" fmla="*/ 304229 h 1230887"/>
                  <a:gd name="connsiteX375" fmla="*/ 488021 w 2120501"/>
                  <a:gd name="connsiteY375" fmla="*/ 291722 h 1230887"/>
                  <a:gd name="connsiteX376" fmla="*/ 477201 w 2120501"/>
                  <a:gd name="connsiteY376" fmla="*/ 285455 h 1230887"/>
                  <a:gd name="connsiteX377" fmla="*/ 482906 w 2120501"/>
                  <a:gd name="connsiteY377" fmla="*/ 275482 h 1230887"/>
                  <a:gd name="connsiteX378" fmla="*/ 493764 w 2120501"/>
                  <a:gd name="connsiteY378" fmla="*/ 281740 h 1230887"/>
                  <a:gd name="connsiteX379" fmla="*/ 488021 w 2120501"/>
                  <a:gd name="connsiteY379" fmla="*/ 291722 h 1230887"/>
                  <a:gd name="connsiteX380" fmla="*/ 466342 w 2120501"/>
                  <a:gd name="connsiteY380" fmla="*/ 279197 h 1230887"/>
                  <a:gd name="connsiteX381" fmla="*/ 455484 w 2120501"/>
                  <a:gd name="connsiteY381" fmla="*/ 272958 h 1230887"/>
                  <a:gd name="connsiteX382" fmla="*/ 461227 w 2120501"/>
                  <a:gd name="connsiteY382" fmla="*/ 262985 h 1230887"/>
                  <a:gd name="connsiteX383" fmla="*/ 472076 w 2120501"/>
                  <a:gd name="connsiteY383" fmla="*/ 269196 h 1230887"/>
                  <a:gd name="connsiteX384" fmla="*/ 466342 w 2120501"/>
                  <a:gd name="connsiteY384" fmla="*/ 279197 h 1230887"/>
                  <a:gd name="connsiteX385" fmla="*/ 444654 w 2120501"/>
                  <a:gd name="connsiteY385" fmla="*/ 266672 h 1230887"/>
                  <a:gd name="connsiteX386" fmla="*/ 433795 w 2120501"/>
                  <a:gd name="connsiteY386" fmla="*/ 260375 h 1230887"/>
                  <a:gd name="connsiteX387" fmla="*/ 439567 w 2120501"/>
                  <a:gd name="connsiteY387" fmla="*/ 250450 h 1230887"/>
                  <a:gd name="connsiteX388" fmla="*/ 450388 w 2120501"/>
                  <a:gd name="connsiteY388" fmla="*/ 256718 h 1230887"/>
                  <a:gd name="connsiteX389" fmla="*/ 444654 w 2120501"/>
                  <a:gd name="connsiteY389" fmla="*/ 266672 h 1230887"/>
                  <a:gd name="connsiteX390" fmla="*/ 422965 w 2120501"/>
                  <a:gd name="connsiteY390" fmla="*/ 254137 h 1230887"/>
                  <a:gd name="connsiteX391" fmla="*/ 412097 w 2120501"/>
                  <a:gd name="connsiteY391" fmla="*/ 247878 h 1230887"/>
                  <a:gd name="connsiteX392" fmla="*/ 417850 w 2120501"/>
                  <a:gd name="connsiteY392" fmla="*/ 237916 h 1230887"/>
                  <a:gd name="connsiteX393" fmla="*/ 428671 w 2120501"/>
                  <a:gd name="connsiteY393" fmla="*/ 244202 h 1230887"/>
                  <a:gd name="connsiteX394" fmla="*/ 422965 w 2120501"/>
                  <a:gd name="connsiteY394" fmla="*/ 254137 h 1230887"/>
                  <a:gd name="connsiteX395" fmla="*/ 401258 w 2120501"/>
                  <a:gd name="connsiteY395" fmla="*/ 241621 h 1230887"/>
                  <a:gd name="connsiteX396" fmla="*/ 390399 w 2120501"/>
                  <a:gd name="connsiteY396" fmla="*/ 235363 h 1230887"/>
                  <a:gd name="connsiteX397" fmla="*/ 396152 w 2120501"/>
                  <a:gd name="connsiteY397" fmla="*/ 225400 h 1230887"/>
                  <a:gd name="connsiteX398" fmla="*/ 406992 w 2120501"/>
                  <a:gd name="connsiteY398" fmla="*/ 231648 h 1230887"/>
                  <a:gd name="connsiteX399" fmla="*/ 401258 w 2120501"/>
                  <a:gd name="connsiteY399" fmla="*/ 241621 h 1230887"/>
                  <a:gd name="connsiteX400" fmla="*/ 379569 w 2120501"/>
                  <a:gd name="connsiteY400" fmla="*/ 229105 h 1230887"/>
                  <a:gd name="connsiteX401" fmla="*/ 368730 w 2120501"/>
                  <a:gd name="connsiteY401" fmla="*/ 222818 h 1230887"/>
                  <a:gd name="connsiteX402" fmla="*/ 374502 w 2120501"/>
                  <a:gd name="connsiteY402" fmla="*/ 212865 h 1230887"/>
                  <a:gd name="connsiteX403" fmla="*/ 385351 w 2120501"/>
                  <a:gd name="connsiteY403" fmla="*/ 219160 h 1230887"/>
                  <a:gd name="connsiteX404" fmla="*/ 379569 w 2120501"/>
                  <a:gd name="connsiteY404" fmla="*/ 229105 h 1230887"/>
                  <a:gd name="connsiteX405" fmla="*/ 357909 w 2120501"/>
                  <a:gd name="connsiteY405" fmla="*/ 216608 h 1230887"/>
                  <a:gd name="connsiteX406" fmla="*/ 347051 w 2120501"/>
                  <a:gd name="connsiteY406" fmla="*/ 210341 h 1230887"/>
                  <a:gd name="connsiteX407" fmla="*/ 352795 w 2120501"/>
                  <a:gd name="connsiteY407" fmla="*/ 200349 h 1230887"/>
                  <a:gd name="connsiteX408" fmla="*/ 363634 w 2120501"/>
                  <a:gd name="connsiteY408" fmla="*/ 206597 h 1230887"/>
                  <a:gd name="connsiteX409" fmla="*/ 357909 w 2120501"/>
                  <a:gd name="connsiteY409" fmla="*/ 216608 h 1230887"/>
                  <a:gd name="connsiteX410" fmla="*/ 336183 w 2120501"/>
                  <a:gd name="connsiteY410" fmla="*/ 204045 h 1230887"/>
                  <a:gd name="connsiteX411" fmla="*/ 325372 w 2120501"/>
                  <a:gd name="connsiteY411" fmla="*/ 197806 h 1230887"/>
                  <a:gd name="connsiteX412" fmla="*/ 331125 w 2120501"/>
                  <a:gd name="connsiteY412" fmla="*/ 187823 h 1230887"/>
                  <a:gd name="connsiteX413" fmla="*/ 341946 w 2120501"/>
                  <a:gd name="connsiteY413" fmla="*/ 194063 h 1230887"/>
                  <a:gd name="connsiteX414" fmla="*/ 336183 w 2120501"/>
                  <a:gd name="connsiteY414" fmla="*/ 204045 h 1230887"/>
                  <a:gd name="connsiteX415" fmla="*/ 314504 w 2120501"/>
                  <a:gd name="connsiteY415" fmla="*/ 191519 h 1230887"/>
                  <a:gd name="connsiteX416" fmla="*/ 303665 w 2120501"/>
                  <a:gd name="connsiteY416" fmla="*/ 185233 h 1230887"/>
                  <a:gd name="connsiteX417" fmla="*/ 309408 w 2120501"/>
                  <a:gd name="connsiteY417" fmla="*/ 175346 h 1230887"/>
                  <a:gd name="connsiteX418" fmla="*/ 320276 w 2120501"/>
                  <a:gd name="connsiteY418" fmla="*/ 181613 h 1230887"/>
                  <a:gd name="connsiteX419" fmla="*/ 314504 w 2120501"/>
                  <a:gd name="connsiteY419" fmla="*/ 191519 h 1230887"/>
                  <a:gd name="connsiteX420" fmla="*/ 292816 w 2120501"/>
                  <a:gd name="connsiteY420" fmla="*/ 179022 h 1230887"/>
                  <a:gd name="connsiteX421" fmla="*/ 281986 w 2120501"/>
                  <a:gd name="connsiteY421" fmla="*/ 172764 h 1230887"/>
                  <a:gd name="connsiteX422" fmla="*/ 287729 w 2120501"/>
                  <a:gd name="connsiteY422" fmla="*/ 162792 h 1230887"/>
                  <a:gd name="connsiteX423" fmla="*/ 298569 w 2120501"/>
                  <a:gd name="connsiteY423" fmla="*/ 169050 h 1230887"/>
                  <a:gd name="connsiteX424" fmla="*/ 292816 w 2120501"/>
                  <a:gd name="connsiteY424" fmla="*/ 179022 h 1230887"/>
                  <a:gd name="connsiteX425" fmla="*/ 271127 w 2120501"/>
                  <a:gd name="connsiteY425" fmla="*/ 166468 h 1230887"/>
                  <a:gd name="connsiteX426" fmla="*/ 260288 w 2120501"/>
                  <a:gd name="connsiteY426" fmla="*/ 160211 h 1230887"/>
                  <a:gd name="connsiteX427" fmla="*/ 266022 w 2120501"/>
                  <a:gd name="connsiteY427" fmla="*/ 150266 h 1230887"/>
                  <a:gd name="connsiteX428" fmla="*/ 276880 w 2120501"/>
                  <a:gd name="connsiteY428" fmla="*/ 156543 h 1230887"/>
                  <a:gd name="connsiteX429" fmla="*/ 271127 w 2120501"/>
                  <a:gd name="connsiteY429" fmla="*/ 166468 h 1230887"/>
                  <a:gd name="connsiteX430" fmla="*/ 249448 w 2120501"/>
                  <a:gd name="connsiteY430" fmla="*/ 153981 h 1230887"/>
                  <a:gd name="connsiteX431" fmla="*/ 238599 w 2120501"/>
                  <a:gd name="connsiteY431" fmla="*/ 147714 h 1230887"/>
                  <a:gd name="connsiteX432" fmla="*/ 244352 w 2120501"/>
                  <a:gd name="connsiteY432" fmla="*/ 137760 h 1230887"/>
                  <a:gd name="connsiteX433" fmla="*/ 255163 w 2120501"/>
                  <a:gd name="connsiteY433" fmla="*/ 143999 h 1230887"/>
                  <a:gd name="connsiteX434" fmla="*/ 249448 w 2120501"/>
                  <a:gd name="connsiteY434" fmla="*/ 153981 h 1230887"/>
                  <a:gd name="connsiteX435" fmla="*/ 227741 w 2120501"/>
                  <a:gd name="connsiteY435" fmla="*/ 141475 h 1230887"/>
                  <a:gd name="connsiteX436" fmla="*/ 216901 w 2120501"/>
                  <a:gd name="connsiteY436" fmla="*/ 135188 h 1230887"/>
                  <a:gd name="connsiteX437" fmla="*/ 222626 w 2120501"/>
                  <a:gd name="connsiteY437" fmla="*/ 125206 h 1230887"/>
                  <a:gd name="connsiteX438" fmla="*/ 233484 w 2120501"/>
                  <a:gd name="connsiteY438" fmla="*/ 131473 h 1230887"/>
                  <a:gd name="connsiteX439" fmla="*/ 227741 w 2120501"/>
                  <a:gd name="connsiteY439" fmla="*/ 141475 h 1230887"/>
                  <a:gd name="connsiteX440" fmla="*/ 206062 w 2120501"/>
                  <a:gd name="connsiteY440" fmla="*/ 128911 h 1230887"/>
                  <a:gd name="connsiteX441" fmla="*/ 195222 w 2120501"/>
                  <a:gd name="connsiteY441" fmla="*/ 122644 h 1230887"/>
                  <a:gd name="connsiteX442" fmla="*/ 200976 w 2120501"/>
                  <a:gd name="connsiteY442" fmla="*/ 112709 h 1230887"/>
                  <a:gd name="connsiteX443" fmla="*/ 211806 w 2120501"/>
                  <a:gd name="connsiteY443" fmla="*/ 118977 h 1230887"/>
                  <a:gd name="connsiteX444" fmla="*/ 206062 w 2120501"/>
                  <a:gd name="connsiteY444" fmla="*/ 128911 h 1230887"/>
                  <a:gd name="connsiteX445" fmla="*/ 184364 w 2120501"/>
                  <a:gd name="connsiteY445" fmla="*/ 116395 h 1230887"/>
                  <a:gd name="connsiteX446" fmla="*/ 173496 w 2120501"/>
                  <a:gd name="connsiteY446" fmla="*/ 110166 h 1230887"/>
                  <a:gd name="connsiteX447" fmla="*/ 179268 w 2120501"/>
                  <a:gd name="connsiteY447" fmla="*/ 100165 h 1230887"/>
                  <a:gd name="connsiteX448" fmla="*/ 190088 w 2120501"/>
                  <a:gd name="connsiteY448" fmla="*/ 106432 h 1230887"/>
                  <a:gd name="connsiteX449" fmla="*/ 184364 w 2120501"/>
                  <a:gd name="connsiteY449" fmla="*/ 116395 h 1230887"/>
                  <a:gd name="connsiteX450" fmla="*/ 162695 w 2120501"/>
                  <a:gd name="connsiteY450" fmla="*/ 103880 h 1230887"/>
                  <a:gd name="connsiteX451" fmla="*/ 151827 w 2120501"/>
                  <a:gd name="connsiteY451" fmla="*/ 97622 h 1230887"/>
                  <a:gd name="connsiteX452" fmla="*/ 157580 w 2120501"/>
                  <a:gd name="connsiteY452" fmla="*/ 87639 h 1230887"/>
                  <a:gd name="connsiteX453" fmla="*/ 168448 w 2120501"/>
                  <a:gd name="connsiteY453" fmla="*/ 93888 h 1230887"/>
                  <a:gd name="connsiteX454" fmla="*/ 162695 w 2120501"/>
                  <a:gd name="connsiteY454" fmla="*/ 103880 h 1230887"/>
                  <a:gd name="connsiteX455" fmla="*/ 140978 w 2120501"/>
                  <a:gd name="connsiteY455" fmla="*/ 91335 h 1230887"/>
                  <a:gd name="connsiteX456" fmla="*/ 130138 w 2120501"/>
                  <a:gd name="connsiteY456" fmla="*/ 85058 h 1230887"/>
                  <a:gd name="connsiteX457" fmla="*/ 135891 w 2120501"/>
                  <a:gd name="connsiteY457" fmla="*/ 75124 h 1230887"/>
                  <a:gd name="connsiteX458" fmla="*/ 146759 w 2120501"/>
                  <a:gd name="connsiteY458" fmla="*/ 81410 h 1230887"/>
                  <a:gd name="connsiteX459" fmla="*/ 140978 w 2120501"/>
                  <a:gd name="connsiteY459" fmla="*/ 91335 h 1230887"/>
                  <a:gd name="connsiteX460" fmla="*/ 119318 w 2120501"/>
                  <a:gd name="connsiteY460" fmla="*/ 78791 h 1230887"/>
                  <a:gd name="connsiteX461" fmla="*/ 108459 w 2120501"/>
                  <a:gd name="connsiteY461" fmla="*/ 72580 h 1230887"/>
                  <a:gd name="connsiteX462" fmla="*/ 114212 w 2120501"/>
                  <a:gd name="connsiteY462" fmla="*/ 62608 h 1230887"/>
                  <a:gd name="connsiteX463" fmla="*/ 125061 w 2120501"/>
                  <a:gd name="connsiteY463" fmla="*/ 68856 h 1230887"/>
                  <a:gd name="connsiteX464" fmla="*/ 119318 w 2120501"/>
                  <a:gd name="connsiteY464" fmla="*/ 78791 h 1230887"/>
                  <a:gd name="connsiteX465" fmla="*/ 97603 w 2120501"/>
                  <a:gd name="connsiteY465" fmla="*/ 66284 h 1230887"/>
                  <a:gd name="connsiteX466" fmla="*/ 86792 w 2120501"/>
                  <a:gd name="connsiteY466" fmla="*/ 60027 h 1230887"/>
                  <a:gd name="connsiteX467" fmla="*/ 92526 w 2120501"/>
                  <a:gd name="connsiteY467" fmla="*/ 50082 h 1230887"/>
                  <a:gd name="connsiteX468" fmla="*/ 103375 w 2120501"/>
                  <a:gd name="connsiteY468" fmla="*/ 56359 h 1230887"/>
                  <a:gd name="connsiteX469" fmla="*/ 97603 w 2120501"/>
                  <a:gd name="connsiteY469" fmla="*/ 66284 h 1230887"/>
                  <a:gd name="connsiteX470" fmla="*/ 75933 w 2120501"/>
                  <a:gd name="connsiteY470" fmla="*/ 53807 h 1230887"/>
                  <a:gd name="connsiteX471" fmla="*/ 65094 w 2120501"/>
                  <a:gd name="connsiteY471" fmla="*/ 47530 h 1230887"/>
                  <a:gd name="connsiteX472" fmla="*/ 70818 w 2120501"/>
                  <a:gd name="connsiteY472" fmla="*/ 37548 h 1230887"/>
                  <a:gd name="connsiteX473" fmla="*/ 81677 w 2120501"/>
                  <a:gd name="connsiteY473" fmla="*/ 43805 h 1230887"/>
                  <a:gd name="connsiteX474" fmla="*/ 75933 w 2120501"/>
                  <a:gd name="connsiteY474" fmla="*/ 53807 h 1230887"/>
                  <a:gd name="connsiteX475" fmla="*/ 54235 w 2120501"/>
                  <a:gd name="connsiteY475" fmla="*/ 41272 h 1230887"/>
                  <a:gd name="connsiteX476" fmla="*/ 43396 w 2120501"/>
                  <a:gd name="connsiteY476" fmla="*/ 34985 h 1230887"/>
                  <a:gd name="connsiteX477" fmla="*/ 49130 w 2120501"/>
                  <a:gd name="connsiteY477" fmla="*/ 25051 h 1230887"/>
                  <a:gd name="connsiteX478" fmla="*/ 59988 w 2120501"/>
                  <a:gd name="connsiteY478" fmla="*/ 31289 h 1230887"/>
                  <a:gd name="connsiteX479" fmla="*/ 54235 w 2120501"/>
                  <a:gd name="connsiteY479" fmla="*/ 41272 h 1230887"/>
                  <a:gd name="connsiteX480" fmla="*/ 32575 w 2120501"/>
                  <a:gd name="connsiteY480" fmla="*/ 28737 h 1230887"/>
                  <a:gd name="connsiteX481" fmla="*/ 21717 w 2120501"/>
                  <a:gd name="connsiteY481" fmla="*/ 22470 h 1230887"/>
                  <a:gd name="connsiteX482" fmla="*/ 27461 w 2120501"/>
                  <a:gd name="connsiteY482" fmla="*/ 12535 h 1230887"/>
                  <a:gd name="connsiteX483" fmla="*/ 38271 w 2120501"/>
                  <a:gd name="connsiteY483" fmla="*/ 18822 h 1230887"/>
                  <a:gd name="connsiteX484" fmla="*/ 32575 w 2120501"/>
                  <a:gd name="connsiteY484" fmla="*/ 28737 h 1230887"/>
                  <a:gd name="connsiteX485" fmla="*/ 10868 w 2120501"/>
                  <a:gd name="connsiteY485" fmla="*/ 16221 h 1230887"/>
                  <a:gd name="connsiteX486" fmla="*/ 0 w 2120501"/>
                  <a:gd name="connsiteY486" fmla="*/ 9963 h 1230887"/>
                  <a:gd name="connsiteX487" fmla="*/ 5753 w 2120501"/>
                  <a:gd name="connsiteY487" fmla="*/ 0 h 1230887"/>
                  <a:gd name="connsiteX488" fmla="*/ 16602 w 2120501"/>
                  <a:gd name="connsiteY488" fmla="*/ 6239 h 1230887"/>
                  <a:gd name="connsiteX489" fmla="*/ 10868 w 2120501"/>
                  <a:gd name="connsiteY489" fmla="*/ 16221 h 123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501" h="1230887">
                    <a:moveTo>
                      <a:pt x="2114758" y="1230887"/>
                    </a:moveTo>
                    <a:lnTo>
                      <a:pt x="2103899" y="1224649"/>
                    </a:lnTo>
                    <a:lnTo>
                      <a:pt x="2109652" y="1214676"/>
                    </a:lnTo>
                    <a:lnTo>
                      <a:pt x="2120501" y="1220905"/>
                    </a:lnTo>
                    <a:lnTo>
                      <a:pt x="2114758" y="1230887"/>
                    </a:lnTo>
                    <a:close/>
                    <a:moveTo>
                      <a:pt x="2093088" y="1218372"/>
                    </a:moveTo>
                    <a:lnTo>
                      <a:pt x="2082230" y="1212113"/>
                    </a:lnTo>
                    <a:lnTo>
                      <a:pt x="2087945" y="1202131"/>
                    </a:lnTo>
                    <a:lnTo>
                      <a:pt x="2098784" y="1208380"/>
                    </a:lnTo>
                    <a:lnTo>
                      <a:pt x="2093088" y="1218372"/>
                    </a:lnTo>
                    <a:close/>
                    <a:moveTo>
                      <a:pt x="2071352" y="1205836"/>
                    </a:moveTo>
                    <a:lnTo>
                      <a:pt x="2060522" y="1199588"/>
                    </a:lnTo>
                    <a:lnTo>
                      <a:pt x="2066294" y="1189634"/>
                    </a:lnTo>
                    <a:lnTo>
                      <a:pt x="2077115" y="1195902"/>
                    </a:lnTo>
                    <a:lnTo>
                      <a:pt x="2071352" y="1205836"/>
                    </a:lnTo>
                    <a:close/>
                    <a:moveTo>
                      <a:pt x="2049693" y="1193349"/>
                    </a:moveTo>
                    <a:lnTo>
                      <a:pt x="2038824" y="1187062"/>
                    </a:lnTo>
                    <a:lnTo>
                      <a:pt x="2044577" y="1177109"/>
                    </a:lnTo>
                    <a:lnTo>
                      <a:pt x="2055436" y="1183357"/>
                    </a:lnTo>
                    <a:lnTo>
                      <a:pt x="2049693" y="1193349"/>
                    </a:lnTo>
                    <a:close/>
                    <a:moveTo>
                      <a:pt x="2027994" y="1180795"/>
                    </a:moveTo>
                    <a:lnTo>
                      <a:pt x="2017174" y="1174556"/>
                    </a:lnTo>
                    <a:lnTo>
                      <a:pt x="2022889" y="1164584"/>
                    </a:lnTo>
                    <a:lnTo>
                      <a:pt x="2033738" y="1170832"/>
                    </a:lnTo>
                    <a:lnTo>
                      <a:pt x="2027994" y="1180795"/>
                    </a:lnTo>
                    <a:close/>
                    <a:moveTo>
                      <a:pt x="2006316" y="1168299"/>
                    </a:moveTo>
                    <a:lnTo>
                      <a:pt x="1995457" y="1162050"/>
                    </a:lnTo>
                    <a:lnTo>
                      <a:pt x="2001201" y="1152068"/>
                    </a:lnTo>
                    <a:lnTo>
                      <a:pt x="2012059" y="1158307"/>
                    </a:lnTo>
                    <a:lnTo>
                      <a:pt x="2006316" y="1168299"/>
                    </a:lnTo>
                    <a:close/>
                    <a:moveTo>
                      <a:pt x="1984599" y="1155782"/>
                    </a:moveTo>
                    <a:lnTo>
                      <a:pt x="1973769" y="1149505"/>
                    </a:lnTo>
                    <a:lnTo>
                      <a:pt x="1979484" y="1139524"/>
                    </a:lnTo>
                    <a:lnTo>
                      <a:pt x="1990352" y="1145781"/>
                    </a:lnTo>
                    <a:lnTo>
                      <a:pt x="1984599" y="1155782"/>
                    </a:lnTo>
                    <a:close/>
                    <a:moveTo>
                      <a:pt x="1962882" y="1143248"/>
                    </a:moveTo>
                    <a:lnTo>
                      <a:pt x="1952071" y="1136952"/>
                    </a:lnTo>
                    <a:lnTo>
                      <a:pt x="1957843" y="1127027"/>
                    </a:lnTo>
                    <a:lnTo>
                      <a:pt x="1968663" y="1133313"/>
                    </a:lnTo>
                    <a:lnTo>
                      <a:pt x="1962882" y="1143248"/>
                    </a:lnTo>
                    <a:close/>
                    <a:moveTo>
                      <a:pt x="1941250" y="1130722"/>
                    </a:moveTo>
                    <a:lnTo>
                      <a:pt x="1930392" y="1124455"/>
                    </a:lnTo>
                    <a:lnTo>
                      <a:pt x="1936135" y="1114473"/>
                    </a:lnTo>
                    <a:lnTo>
                      <a:pt x="1946994" y="1120759"/>
                    </a:lnTo>
                    <a:lnTo>
                      <a:pt x="1941250" y="1130722"/>
                    </a:lnTo>
                    <a:close/>
                    <a:moveTo>
                      <a:pt x="1919562" y="1118188"/>
                    </a:moveTo>
                    <a:lnTo>
                      <a:pt x="1908722" y="1111939"/>
                    </a:lnTo>
                    <a:lnTo>
                      <a:pt x="1914428" y="1101957"/>
                    </a:lnTo>
                    <a:lnTo>
                      <a:pt x="1925286" y="1108215"/>
                    </a:lnTo>
                    <a:lnTo>
                      <a:pt x="1919562" y="1118188"/>
                    </a:lnTo>
                    <a:close/>
                    <a:moveTo>
                      <a:pt x="1897845" y="1105672"/>
                    </a:moveTo>
                    <a:lnTo>
                      <a:pt x="1887015" y="1099395"/>
                    </a:lnTo>
                    <a:lnTo>
                      <a:pt x="1892749" y="1089460"/>
                    </a:lnTo>
                    <a:lnTo>
                      <a:pt x="1903598" y="1095727"/>
                    </a:lnTo>
                    <a:lnTo>
                      <a:pt x="1897845" y="1105672"/>
                    </a:lnTo>
                    <a:close/>
                    <a:moveTo>
                      <a:pt x="1876156" y="1093146"/>
                    </a:moveTo>
                    <a:lnTo>
                      <a:pt x="1865336" y="1086917"/>
                    </a:lnTo>
                    <a:lnTo>
                      <a:pt x="1871060" y="1076944"/>
                    </a:lnTo>
                    <a:lnTo>
                      <a:pt x="1881919" y="1083173"/>
                    </a:lnTo>
                    <a:lnTo>
                      <a:pt x="1876156" y="1093146"/>
                    </a:lnTo>
                    <a:close/>
                    <a:moveTo>
                      <a:pt x="1854468" y="1080640"/>
                    </a:moveTo>
                    <a:lnTo>
                      <a:pt x="1843619" y="1074372"/>
                    </a:lnTo>
                    <a:lnTo>
                      <a:pt x="1849372" y="1064400"/>
                    </a:lnTo>
                    <a:lnTo>
                      <a:pt x="1860183" y="1070648"/>
                    </a:lnTo>
                    <a:lnTo>
                      <a:pt x="1854468" y="1080640"/>
                    </a:lnTo>
                    <a:close/>
                    <a:moveTo>
                      <a:pt x="1832799" y="1068105"/>
                    </a:moveTo>
                    <a:lnTo>
                      <a:pt x="1821950" y="1061838"/>
                    </a:lnTo>
                    <a:lnTo>
                      <a:pt x="1827693" y="1051884"/>
                    </a:lnTo>
                    <a:lnTo>
                      <a:pt x="1838552" y="1058142"/>
                    </a:lnTo>
                    <a:lnTo>
                      <a:pt x="1832799" y="1068105"/>
                    </a:lnTo>
                    <a:close/>
                    <a:moveTo>
                      <a:pt x="1811091" y="1055598"/>
                    </a:moveTo>
                    <a:lnTo>
                      <a:pt x="1800271" y="1049331"/>
                    </a:lnTo>
                    <a:lnTo>
                      <a:pt x="1805995" y="1039349"/>
                    </a:lnTo>
                    <a:lnTo>
                      <a:pt x="1816844" y="1045607"/>
                    </a:lnTo>
                    <a:lnTo>
                      <a:pt x="1811091" y="1055598"/>
                    </a:lnTo>
                    <a:close/>
                    <a:moveTo>
                      <a:pt x="1789393" y="1043064"/>
                    </a:moveTo>
                    <a:lnTo>
                      <a:pt x="1778573" y="1036796"/>
                    </a:lnTo>
                    <a:lnTo>
                      <a:pt x="1784297" y="1026843"/>
                    </a:lnTo>
                    <a:lnTo>
                      <a:pt x="1795156" y="1033120"/>
                    </a:lnTo>
                    <a:lnTo>
                      <a:pt x="1789393" y="1043064"/>
                    </a:lnTo>
                    <a:close/>
                    <a:moveTo>
                      <a:pt x="1767743" y="1030548"/>
                    </a:moveTo>
                    <a:lnTo>
                      <a:pt x="1756894" y="1024300"/>
                    </a:lnTo>
                    <a:lnTo>
                      <a:pt x="1762618" y="1014327"/>
                    </a:lnTo>
                    <a:lnTo>
                      <a:pt x="1773486" y="1020556"/>
                    </a:lnTo>
                    <a:lnTo>
                      <a:pt x="1767743" y="1030548"/>
                    </a:lnTo>
                    <a:close/>
                    <a:moveTo>
                      <a:pt x="1746035" y="1018023"/>
                    </a:moveTo>
                    <a:lnTo>
                      <a:pt x="1735196" y="1011745"/>
                    </a:lnTo>
                    <a:lnTo>
                      <a:pt x="1740920" y="1001773"/>
                    </a:lnTo>
                    <a:lnTo>
                      <a:pt x="1751789" y="1008031"/>
                    </a:lnTo>
                    <a:lnTo>
                      <a:pt x="1746035" y="1018023"/>
                    </a:lnTo>
                    <a:close/>
                    <a:moveTo>
                      <a:pt x="1724357" y="1005487"/>
                    </a:moveTo>
                    <a:lnTo>
                      <a:pt x="1713488" y="999211"/>
                    </a:lnTo>
                    <a:lnTo>
                      <a:pt x="1719241" y="989276"/>
                    </a:lnTo>
                    <a:lnTo>
                      <a:pt x="1730081" y="995534"/>
                    </a:lnTo>
                    <a:lnTo>
                      <a:pt x="1724357" y="1005487"/>
                    </a:lnTo>
                    <a:close/>
                    <a:moveTo>
                      <a:pt x="1702640" y="992981"/>
                    </a:moveTo>
                    <a:lnTo>
                      <a:pt x="1691819" y="986742"/>
                    </a:lnTo>
                    <a:lnTo>
                      <a:pt x="1697553" y="976741"/>
                    </a:lnTo>
                    <a:lnTo>
                      <a:pt x="1708393" y="983009"/>
                    </a:lnTo>
                    <a:lnTo>
                      <a:pt x="1702640" y="992981"/>
                    </a:lnTo>
                    <a:close/>
                    <a:moveTo>
                      <a:pt x="1680951" y="980437"/>
                    </a:moveTo>
                    <a:lnTo>
                      <a:pt x="1670112" y="974217"/>
                    </a:lnTo>
                    <a:lnTo>
                      <a:pt x="1675865" y="964216"/>
                    </a:lnTo>
                    <a:lnTo>
                      <a:pt x="1686685" y="970464"/>
                    </a:lnTo>
                    <a:lnTo>
                      <a:pt x="1680951" y="980437"/>
                    </a:lnTo>
                    <a:close/>
                    <a:moveTo>
                      <a:pt x="1659263" y="967930"/>
                    </a:moveTo>
                    <a:lnTo>
                      <a:pt x="1648414" y="961682"/>
                    </a:lnTo>
                    <a:lnTo>
                      <a:pt x="1654167" y="951700"/>
                    </a:lnTo>
                    <a:lnTo>
                      <a:pt x="1665016" y="957949"/>
                    </a:lnTo>
                    <a:lnTo>
                      <a:pt x="1659263" y="967930"/>
                    </a:lnTo>
                    <a:close/>
                    <a:moveTo>
                      <a:pt x="1637584" y="955396"/>
                    </a:moveTo>
                    <a:lnTo>
                      <a:pt x="1626725" y="949167"/>
                    </a:lnTo>
                    <a:lnTo>
                      <a:pt x="1632488" y="939184"/>
                    </a:lnTo>
                    <a:lnTo>
                      <a:pt x="1643327" y="945423"/>
                    </a:lnTo>
                    <a:lnTo>
                      <a:pt x="1637584" y="955396"/>
                    </a:lnTo>
                    <a:close/>
                    <a:moveTo>
                      <a:pt x="1615876" y="942890"/>
                    </a:moveTo>
                    <a:lnTo>
                      <a:pt x="1605008" y="936622"/>
                    </a:lnTo>
                    <a:lnTo>
                      <a:pt x="1610800" y="926678"/>
                    </a:lnTo>
                    <a:lnTo>
                      <a:pt x="1621639" y="932926"/>
                    </a:lnTo>
                    <a:lnTo>
                      <a:pt x="1615876" y="942890"/>
                    </a:lnTo>
                    <a:close/>
                    <a:moveTo>
                      <a:pt x="1594207" y="930364"/>
                    </a:moveTo>
                    <a:lnTo>
                      <a:pt x="1583339" y="924106"/>
                    </a:lnTo>
                    <a:lnTo>
                      <a:pt x="1589092" y="914143"/>
                    </a:lnTo>
                    <a:lnTo>
                      <a:pt x="1599951" y="920401"/>
                    </a:lnTo>
                    <a:lnTo>
                      <a:pt x="1594207" y="930364"/>
                    </a:lnTo>
                    <a:close/>
                    <a:moveTo>
                      <a:pt x="1572518" y="917839"/>
                    </a:moveTo>
                    <a:lnTo>
                      <a:pt x="1561689" y="911571"/>
                    </a:lnTo>
                    <a:lnTo>
                      <a:pt x="1567413" y="901618"/>
                    </a:lnTo>
                    <a:lnTo>
                      <a:pt x="1578272" y="907885"/>
                    </a:lnTo>
                    <a:lnTo>
                      <a:pt x="1572518" y="917839"/>
                    </a:lnTo>
                    <a:close/>
                    <a:moveTo>
                      <a:pt x="1550811" y="905303"/>
                    </a:moveTo>
                    <a:lnTo>
                      <a:pt x="1539962" y="899036"/>
                    </a:lnTo>
                    <a:lnTo>
                      <a:pt x="1545734" y="889073"/>
                    </a:lnTo>
                    <a:lnTo>
                      <a:pt x="1556545" y="895398"/>
                    </a:lnTo>
                    <a:lnTo>
                      <a:pt x="1550811" y="905303"/>
                    </a:lnTo>
                    <a:close/>
                    <a:moveTo>
                      <a:pt x="1529104" y="892797"/>
                    </a:moveTo>
                    <a:lnTo>
                      <a:pt x="1518302" y="886568"/>
                    </a:lnTo>
                    <a:lnTo>
                      <a:pt x="1524036" y="876557"/>
                    </a:lnTo>
                    <a:lnTo>
                      <a:pt x="1534876" y="882834"/>
                    </a:lnTo>
                    <a:lnTo>
                      <a:pt x="1529104" y="892797"/>
                    </a:lnTo>
                    <a:close/>
                    <a:moveTo>
                      <a:pt x="1507453" y="880291"/>
                    </a:moveTo>
                    <a:lnTo>
                      <a:pt x="1496595" y="874014"/>
                    </a:lnTo>
                    <a:lnTo>
                      <a:pt x="1502348" y="864032"/>
                    </a:lnTo>
                    <a:lnTo>
                      <a:pt x="1513187" y="870290"/>
                    </a:lnTo>
                    <a:lnTo>
                      <a:pt x="1507453" y="880291"/>
                    </a:lnTo>
                    <a:close/>
                    <a:moveTo>
                      <a:pt x="1485755" y="867737"/>
                    </a:moveTo>
                    <a:lnTo>
                      <a:pt x="1474897" y="861470"/>
                    </a:lnTo>
                    <a:lnTo>
                      <a:pt x="1480640" y="851525"/>
                    </a:lnTo>
                    <a:lnTo>
                      <a:pt x="1491499" y="857793"/>
                    </a:lnTo>
                    <a:lnTo>
                      <a:pt x="1485755" y="867737"/>
                    </a:lnTo>
                    <a:close/>
                    <a:moveTo>
                      <a:pt x="1464076" y="855231"/>
                    </a:moveTo>
                    <a:lnTo>
                      <a:pt x="1453218" y="848963"/>
                    </a:lnTo>
                    <a:lnTo>
                      <a:pt x="1458942" y="839010"/>
                    </a:lnTo>
                    <a:lnTo>
                      <a:pt x="1469791" y="845268"/>
                    </a:lnTo>
                    <a:lnTo>
                      <a:pt x="1464076" y="855231"/>
                    </a:lnTo>
                    <a:close/>
                    <a:moveTo>
                      <a:pt x="1442350" y="842696"/>
                    </a:moveTo>
                    <a:lnTo>
                      <a:pt x="1431520" y="836447"/>
                    </a:lnTo>
                    <a:lnTo>
                      <a:pt x="1437254" y="826484"/>
                    </a:lnTo>
                    <a:lnTo>
                      <a:pt x="1448160" y="832752"/>
                    </a:lnTo>
                    <a:lnTo>
                      <a:pt x="1442350" y="842696"/>
                    </a:lnTo>
                    <a:close/>
                    <a:moveTo>
                      <a:pt x="1420680" y="830199"/>
                    </a:moveTo>
                    <a:lnTo>
                      <a:pt x="1409831" y="823922"/>
                    </a:lnTo>
                    <a:lnTo>
                      <a:pt x="1415556" y="813949"/>
                    </a:lnTo>
                    <a:lnTo>
                      <a:pt x="1426434" y="820208"/>
                    </a:lnTo>
                    <a:lnTo>
                      <a:pt x="1420680" y="830199"/>
                    </a:lnTo>
                    <a:close/>
                    <a:moveTo>
                      <a:pt x="1399002" y="817645"/>
                    </a:moveTo>
                    <a:lnTo>
                      <a:pt x="1388172" y="811396"/>
                    </a:lnTo>
                    <a:lnTo>
                      <a:pt x="1393868" y="801424"/>
                    </a:lnTo>
                    <a:lnTo>
                      <a:pt x="1404726" y="807691"/>
                    </a:lnTo>
                    <a:lnTo>
                      <a:pt x="1399002" y="817645"/>
                    </a:lnTo>
                    <a:close/>
                    <a:moveTo>
                      <a:pt x="1377275" y="805110"/>
                    </a:moveTo>
                    <a:lnTo>
                      <a:pt x="1366455" y="798843"/>
                    </a:lnTo>
                    <a:lnTo>
                      <a:pt x="1372208" y="788946"/>
                    </a:lnTo>
                    <a:lnTo>
                      <a:pt x="1383057" y="795185"/>
                    </a:lnTo>
                    <a:lnTo>
                      <a:pt x="1377275" y="805110"/>
                    </a:lnTo>
                    <a:close/>
                    <a:moveTo>
                      <a:pt x="1355615" y="792604"/>
                    </a:moveTo>
                    <a:lnTo>
                      <a:pt x="1344776" y="786365"/>
                    </a:lnTo>
                    <a:lnTo>
                      <a:pt x="1350510" y="776364"/>
                    </a:lnTo>
                    <a:lnTo>
                      <a:pt x="1361387" y="782641"/>
                    </a:lnTo>
                    <a:lnTo>
                      <a:pt x="1355615" y="792604"/>
                    </a:lnTo>
                    <a:close/>
                    <a:moveTo>
                      <a:pt x="1333946" y="780107"/>
                    </a:moveTo>
                    <a:lnTo>
                      <a:pt x="1323097" y="773830"/>
                    </a:lnTo>
                    <a:lnTo>
                      <a:pt x="1328840" y="763848"/>
                    </a:lnTo>
                    <a:lnTo>
                      <a:pt x="1339680" y="770096"/>
                    </a:lnTo>
                    <a:lnTo>
                      <a:pt x="1333946" y="780107"/>
                    </a:lnTo>
                    <a:close/>
                    <a:moveTo>
                      <a:pt x="1312238" y="767582"/>
                    </a:moveTo>
                    <a:lnTo>
                      <a:pt x="1301399" y="761295"/>
                    </a:lnTo>
                    <a:lnTo>
                      <a:pt x="1307133" y="751351"/>
                    </a:lnTo>
                    <a:lnTo>
                      <a:pt x="1317991" y="757609"/>
                    </a:lnTo>
                    <a:lnTo>
                      <a:pt x="1312238" y="767582"/>
                    </a:lnTo>
                    <a:close/>
                    <a:moveTo>
                      <a:pt x="1290559" y="755056"/>
                    </a:moveTo>
                    <a:lnTo>
                      <a:pt x="1279720" y="748779"/>
                    </a:lnTo>
                    <a:lnTo>
                      <a:pt x="1285426" y="738816"/>
                    </a:lnTo>
                    <a:lnTo>
                      <a:pt x="1296284" y="745055"/>
                    </a:lnTo>
                    <a:lnTo>
                      <a:pt x="1290559" y="755056"/>
                    </a:lnTo>
                    <a:close/>
                    <a:moveTo>
                      <a:pt x="1268861" y="742512"/>
                    </a:moveTo>
                    <a:lnTo>
                      <a:pt x="1258003" y="736254"/>
                    </a:lnTo>
                    <a:lnTo>
                      <a:pt x="1263756" y="726300"/>
                    </a:lnTo>
                    <a:lnTo>
                      <a:pt x="1274615" y="732558"/>
                    </a:lnTo>
                    <a:lnTo>
                      <a:pt x="1268861" y="742512"/>
                    </a:lnTo>
                    <a:close/>
                    <a:moveTo>
                      <a:pt x="1247163" y="730015"/>
                    </a:moveTo>
                    <a:lnTo>
                      <a:pt x="1236296" y="723776"/>
                    </a:lnTo>
                    <a:lnTo>
                      <a:pt x="1242049" y="713765"/>
                    </a:lnTo>
                    <a:lnTo>
                      <a:pt x="1252907" y="720033"/>
                    </a:lnTo>
                    <a:lnTo>
                      <a:pt x="1247163" y="730015"/>
                    </a:lnTo>
                    <a:close/>
                    <a:moveTo>
                      <a:pt x="1225475" y="717490"/>
                    </a:moveTo>
                    <a:lnTo>
                      <a:pt x="1214626" y="711242"/>
                    </a:lnTo>
                    <a:lnTo>
                      <a:pt x="1220379" y="701259"/>
                    </a:lnTo>
                    <a:lnTo>
                      <a:pt x="1231209" y="707498"/>
                    </a:lnTo>
                    <a:lnTo>
                      <a:pt x="1225475" y="717490"/>
                    </a:lnTo>
                    <a:close/>
                    <a:moveTo>
                      <a:pt x="1203777" y="704926"/>
                    </a:moveTo>
                    <a:lnTo>
                      <a:pt x="1192919" y="698668"/>
                    </a:lnTo>
                    <a:lnTo>
                      <a:pt x="1198710" y="688734"/>
                    </a:lnTo>
                    <a:lnTo>
                      <a:pt x="1209530" y="695011"/>
                    </a:lnTo>
                    <a:lnTo>
                      <a:pt x="1203777" y="704926"/>
                    </a:lnTo>
                    <a:close/>
                    <a:moveTo>
                      <a:pt x="1182098" y="692420"/>
                    </a:moveTo>
                    <a:lnTo>
                      <a:pt x="1171259" y="686172"/>
                    </a:lnTo>
                    <a:lnTo>
                      <a:pt x="1176993" y="676218"/>
                    </a:lnTo>
                    <a:lnTo>
                      <a:pt x="1187813" y="682457"/>
                    </a:lnTo>
                    <a:lnTo>
                      <a:pt x="1182098" y="692420"/>
                    </a:lnTo>
                    <a:close/>
                    <a:moveTo>
                      <a:pt x="1160448" y="679895"/>
                    </a:moveTo>
                    <a:lnTo>
                      <a:pt x="1149580" y="673646"/>
                    </a:lnTo>
                    <a:lnTo>
                      <a:pt x="1155314" y="663654"/>
                    </a:lnTo>
                    <a:lnTo>
                      <a:pt x="1166144" y="669922"/>
                    </a:lnTo>
                    <a:lnTo>
                      <a:pt x="1160448" y="679895"/>
                    </a:lnTo>
                    <a:close/>
                    <a:moveTo>
                      <a:pt x="1138712" y="667388"/>
                    </a:moveTo>
                    <a:lnTo>
                      <a:pt x="1127892" y="661102"/>
                    </a:lnTo>
                    <a:lnTo>
                      <a:pt x="1133635" y="651186"/>
                    </a:lnTo>
                    <a:lnTo>
                      <a:pt x="1144475" y="657425"/>
                    </a:lnTo>
                    <a:lnTo>
                      <a:pt x="1138712" y="667388"/>
                    </a:lnTo>
                    <a:close/>
                    <a:moveTo>
                      <a:pt x="1117014" y="654882"/>
                    </a:moveTo>
                    <a:lnTo>
                      <a:pt x="1106165" y="648634"/>
                    </a:lnTo>
                    <a:lnTo>
                      <a:pt x="1111918" y="638632"/>
                    </a:lnTo>
                    <a:lnTo>
                      <a:pt x="1122777" y="644900"/>
                    </a:lnTo>
                    <a:lnTo>
                      <a:pt x="1117014" y="654882"/>
                    </a:lnTo>
                    <a:close/>
                    <a:moveTo>
                      <a:pt x="1095364" y="642347"/>
                    </a:moveTo>
                    <a:lnTo>
                      <a:pt x="1084486" y="636080"/>
                    </a:lnTo>
                    <a:lnTo>
                      <a:pt x="1090239" y="626126"/>
                    </a:lnTo>
                    <a:lnTo>
                      <a:pt x="1101098" y="632374"/>
                    </a:lnTo>
                    <a:lnTo>
                      <a:pt x="1095364" y="642347"/>
                    </a:lnTo>
                    <a:close/>
                    <a:moveTo>
                      <a:pt x="1073656" y="629831"/>
                    </a:moveTo>
                    <a:lnTo>
                      <a:pt x="1062788" y="623564"/>
                    </a:lnTo>
                    <a:lnTo>
                      <a:pt x="1068541" y="613610"/>
                    </a:lnTo>
                    <a:lnTo>
                      <a:pt x="1079390" y="619868"/>
                    </a:lnTo>
                    <a:lnTo>
                      <a:pt x="1073656" y="629831"/>
                    </a:lnTo>
                    <a:close/>
                    <a:moveTo>
                      <a:pt x="1051968" y="617287"/>
                    </a:moveTo>
                    <a:lnTo>
                      <a:pt x="1041100" y="611067"/>
                    </a:lnTo>
                    <a:lnTo>
                      <a:pt x="1046824" y="601056"/>
                    </a:lnTo>
                    <a:lnTo>
                      <a:pt x="1057702" y="607333"/>
                    </a:lnTo>
                    <a:lnTo>
                      <a:pt x="1051968" y="617287"/>
                    </a:lnTo>
                    <a:close/>
                    <a:moveTo>
                      <a:pt x="1030260" y="604781"/>
                    </a:moveTo>
                    <a:lnTo>
                      <a:pt x="1019402" y="598494"/>
                    </a:lnTo>
                    <a:lnTo>
                      <a:pt x="1025174" y="588559"/>
                    </a:lnTo>
                    <a:lnTo>
                      <a:pt x="1036023" y="594856"/>
                    </a:lnTo>
                    <a:lnTo>
                      <a:pt x="1030260" y="604781"/>
                    </a:lnTo>
                    <a:close/>
                    <a:moveTo>
                      <a:pt x="1008581" y="592245"/>
                    </a:moveTo>
                    <a:lnTo>
                      <a:pt x="997723" y="585997"/>
                    </a:lnTo>
                    <a:lnTo>
                      <a:pt x="1003514" y="576034"/>
                    </a:lnTo>
                    <a:lnTo>
                      <a:pt x="1014325" y="582283"/>
                    </a:lnTo>
                    <a:lnTo>
                      <a:pt x="1008581" y="592245"/>
                    </a:lnTo>
                    <a:close/>
                    <a:moveTo>
                      <a:pt x="986912" y="579701"/>
                    </a:moveTo>
                    <a:lnTo>
                      <a:pt x="976034" y="573481"/>
                    </a:lnTo>
                    <a:lnTo>
                      <a:pt x="981787" y="563509"/>
                    </a:lnTo>
                    <a:lnTo>
                      <a:pt x="992617" y="569747"/>
                    </a:lnTo>
                    <a:lnTo>
                      <a:pt x="986912" y="579701"/>
                    </a:lnTo>
                    <a:close/>
                    <a:moveTo>
                      <a:pt x="965176" y="567204"/>
                    </a:moveTo>
                    <a:lnTo>
                      <a:pt x="954327" y="560927"/>
                    </a:lnTo>
                    <a:lnTo>
                      <a:pt x="960099" y="550983"/>
                    </a:lnTo>
                    <a:lnTo>
                      <a:pt x="970958" y="557260"/>
                    </a:lnTo>
                    <a:lnTo>
                      <a:pt x="965176" y="567204"/>
                    </a:lnTo>
                    <a:close/>
                    <a:moveTo>
                      <a:pt x="943526" y="554698"/>
                    </a:moveTo>
                    <a:lnTo>
                      <a:pt x="932696" y="548459"/>
                    </a:lnTo>
                    <a:lnTo>
                      <a:pt x="938411" y="538458"/>
                    </a:lnTo>
                    <a:lnTo>
                      <a:pt x="949279" y="544716"/>
                    </a:lnTo>
                    <a:lnTo>
                      <a:pt x="943526" y="554698"/>
                    </a:lnTo>
                    <a:close/>
                    <a:moveTo>
                      <a:pt x="921837" y="542163"/>
                    </a:moveTo>
                    <a:lnTo>
                      <a:pt x="910979" y="535914"/>
                    </a:lnTo>
                    <a:lnTo>
                      <a:pt x="916722" y="525942"/>
                    </a:lnTo>
                    <a:lnTo>
                      <a:pt x="927590" y="532200"/>
                    </a:lnTo>
                    <a:lnTo>
                      <a:pt x="921837" y="542163"/>
                    </a:lnTo>
                    <a:close/>
                    <a:moveTo>
                      <a:pt x="900111" y="529628"/>
                    </a:moveTo>
                    <a:lnTo>
                      <a:pt x="889300" y="523370"/>
                    </a:lnTo>
                    <a:lnTo>
                      <a:pt x="895034" y="513436"/>
                    </a:lnTo>
                    <a:lnTo>
                      <a:pt x="905883" y="519703"/>
                    </a:lnTo>
                    <a:lnTo>
                      <a:pt x="900111" y="529628"/>
                    </a:lnTo>
                    <a:close/>
                    <a:moveTo>
                      <a:pt x="878460" y="517103"/>
                    </a:moveTo>
                    <a:lnTo>
                      <a:pt x="867611" y="510854"/>
                    </a:lnTo>
                    <a:lnTo>
                      <a:pt x="873355" y="500882"/>
                    </a:lnTo>
                    <a:lnTo>
                      <a:pt x="884185" y="507139"/>
                    </a:lnTo>
                    <a:lnTo>
                      <a:pt x="878460" y="517103"/>
                    </a:lnTo>
                    <a:close/>
                    <a:moveTo>
                      <a:pt x="856753" y="504587"/>
                    </a:moveTo>
                    <a:lnTo>
                      <a:pt x="845913" y="498339"/>
                    </a:lnTo>
                    <a:lnTo>
                      <a:pt x="851667" y="488385"/>
                    </a:lnTo>
                    <a:lnTo>
                      <a:pt x="862506" y="494672"/>
                    </a:lnTo>
                    <a:lnTo>
                      <a:pt x="856753" y="504587"/>
                    </a:lnTo>
                    <a:close/>
                    <a:moveTo>
                      <a:pt x="835045" y="492080"/>
                    </a:moveTo>
                    <a:lnTo>
                      <a:pt x="824225" y="485832"/>
                    </a:lnTo>
                    <a:lnTo>
                      <a:pt x="829959" y="475869"/>
                    </a:lnTo>
                    <a:lnTo>
                      <a:pt x="840798" y="482098"/>
                    </a:lnTo>
                    <a:lnTo>
                      <a:pt x="835045" y="492080"/>
                    </a:lnTo>
                    <a:close/>
                    <a:moveTo>
                      <a:pt x="813376" y="479536"/>
                    </a:moveTo>
                    <a:lnTo>
                      <a:pt x="802527" y="473307"/>
                    </a:lnTo>
                    <a:lnTo>
                      <a:pt x="808261" y="463315"/>
                    </a:lnTo>
                    <a:lnTo>
                      <a:pt x="819129" y="469582"/>
                    </a:lnTo>
                    <a:lnTo>
                      <a:pt x="813376" y="479536"/>
                    </a:lnTo>
                    <a:close/>
                    <a:moveTo>
                      <a:pt x="791659" y="467011"/>
                    </a:moveTo>
                    <a:lnTo>
                      <a:pt x="780829" y="460743"/>
                    </a:lnTo>
                    <a:lnTo>
                      <a:pt x="786601" y="450809"/>
                    </a:lnTo>
                    <a:lnTo>
                      <a:pt x="797460" y="457105"/>
                    </a:lnTo>
                    <a:lnTo>
                      <a:pt x="791659" y="467011"/>
                    </a:lnTo>
                    <a:close/>
                    <a:moveTo>
                      <a:pt x="770018" y="454514"/>
                    </a:moveTo>
                    <a:lnTo>
                      <a:pt x="759160" y="448275"/>
                    </a:lnTo>
                    <a:lnTo>
                      <a:pt x="764865" y="438265"/>
                    </a:lnTo>
                    <a:lnTo>
                      <a:pt x="775733" y="444551"/>
                    </a:lnTo>
                    <a:lnTo>
                      <a:pt x="770018" y="454514"/>
                    </a:lnTo>
                    <a:close/>
                    <a:moveTo>
                      <a:pt x="748320" y="441998"/>
                    </a:moveTo>
                    <a:lnTo>
                      <a:pt x="737481" y="435740"/>
                    </a:lnTo>
                    <a:lnTo>
                      <a:pt x="743224" y="425729"/>
                    </a:lnTo>
                    <a:lnTo>
                      <a:pt x="754092" y="431997"/>
                    </a:lnTo>
                    <a:lnTo>
                      <a:pt x="748320" y="441998"/>
                    </a:lnTo>
                    <a:close/>
                    <a:moveTo>
                      <a:pt x="726622" y="429444"/>
                    </a:moveTo>
                    <a:lnTo>
                      <a:pt x="715764" y="423167"/>
                    </a:lnTo>
                    <a:lnTo>
                      <a:pt x="721507" y="413252"/>
                    </a:lnTo>
                    <a:lnTo>
                      <a:pt x="732385" y="419510"/>
                    </a:lnTo>
                    <a:lnTo>
                      <a:pt x="726622" y="429444"/>
                    </a:lnTo>
                    <a:close/>
                    <a:moveTo>
                      <a:pt x="704924" y="416928"/>
                    </a:moveTo>
                    <a:lnTo>
                      <a:pt x="694085" y="410689"/>
                    </a:lnTo>
                    <a:lnTo>
                      <a:pt x="699828" y="400708"/>
                    </a:lnTo>
                    <a:lnTo>
                      <a:pt x="710658" y="406975"/>
                    </a:lnTo>
                    <a:lnTo>
                      <a:pt x="704924" y="416928"/>
                    </a:lnTo>
                    <a:close/>
                    <a:moveTo>
                      <a:pt x="683245" y="404432"/>
                    </a:moveTo>
                    <a:lnTo>
                      <a:pt x="672377" y="398136"/>
                    </a:lnTo>
                    <a:lnTo>
                      <a:pt x="678130" y="388182"/>
                    </a:lnTo>
                    <a:lnTo>
                      <a:pt x="688989" y="394440"/>
                    </a:lnTo>
                    <a:lnTo>
                      <a:pt x="683245" y="404432"/>
                    </a:lnTo>
                    <a:close/>
                    <a:moveTo>
                      <a:pt x="661528" y="391906"/>
                    </a:moveTo>
                    <a:lnTo>
                      <a:pt x="650708" y="385658"/>
                    </a:lnTo>
                    <a:lnTo>
                      <a:pt x="656461" y="375647"/>
                    </a:lnTo>
                    <a:lnTo>
                      <a:pt x="667282" y="381914"/>
                    </a:lnTo>
                    <a:lnTo>
                      <a:pt x="661528" y="391906"/>
                    </a:lnTo>
                    <a:close/>
                    <a:moveTo>
                      <a:pt x="639859" y="379371"/>
                    </a:moveTo>
                    <a:lnTo>
                      <a:pt x="629001" y="373113"/>
                    </a:lnTo>
                    <a:lnTo>
                      <a:pt x="634754" y="363150"/>
                    </a:lnTo>
                    <a:lnTo>
                      <a:pt x="645584" y="369398"/>
                    </a:lnTo>
                    <a:lnTo>
                      <a:pt x="639859" y="379371"/>
                    </a:lnTo>
                    <a:close/>
                    <a:moveTo>
                      <a:pt x="618152" y="366846"/>
                    </a:moveTo>
                    <a:lnTo>
                      <a:pt x="607331" y="360550"/>
                    </a:lnTo>
                    <a:lnTo>
                      <a:pt x="613056" y="350663"/>
                    </a:lnTo>
                    <a:lnTo>
                      <a:pt x="623924" y="356911"/>
                    </a:lnTo>
                    <a:lnTo>
                      <a:pt x="618152" y="366846"/>
                    </a:lnTo>
                    <a:close/>
                    <a:moveTo>
                      <a:pt x="596473" y="354330"/>
                    </a:moveTo>
                    <a:lnTo>
                      <a:pt x="585624" y="348072"/>
                    </a:lnTo>
                    <a:lnTo>
                      <a:pt x="591377" y="338118"/>
                    </a:lnTo>
                    <a:lnTo>
                      <a:pt x="602216" y="344357"/>
                    </a:lnTo>
                    <a:lnTo>
                      <a:pt x="596473" y="354330"/>
                    </a:lnTo>
                    <a:close/>
                    <a:moveTo>
                      <a:pt x="574803" y="341824"/>
                    </a:moveTo>
                    <a:lnTo>
                      <a:pt x="563945" y="335547"/>
                    </a:lnTo>
                    <a:lnTo>
                      <a:pt x="569679" y="325564"/>
                    </a:lnTo>
                    <a:lnTo>
                      <a:pt x="580537" y="331841"/>
                    </a:lnTo>
                    <a:lnTo>
                      <a:pt x="574803" y="341824"/>
                    </a:lnTo>
                    <a:close/>
                    <a:moveTo>
                      <a:pt x="553077" y="329279"/>
                    </a:moveTo>
                    <a:lnTo>
                      <a:pt x="542228" y="322993"/>
                    </a:lnTo>
                    <a:lnTo>
                      <a:pt x="548000" y="313058"/>
                    </a:lnTo>
                    <a:lnTo>
                      <a:pt x="558839" y="319316"/>
                    </a:lnTo>
                    <a:lnTo>
                      <a:pt x="553077" y="329279"/>
                    </a:lnTo>
                    <a:close/>
                    <a:moveTo>
                      <a:pt x="531426" y="316754"/>
                    </a:moveTo>
                    <a:lnTo>
                      <a:pt x="520577" y="310505"/>
                    </a:lnTo>
                    <a:lnTo>
                      <a:pt x="526331" y="300524"/>
                    </a:lnTo>
                    <a:lnTo>
                      <a:pt x="537160" y="306781"/>
                    </a:lnTo>
                    <a:lnTo>
                      <a:pt x="531426" y="316754"/>
                    </a:lnTo>
                    <a:close/>
                    <a:moveTo>
                      <a:pt x="509738" y="304229"/>
                    </a:moveTo>
                    <a:lnTo>
                      <a:pt x="498879" y="297971"/>
                    </a:lnTo>
                    <a:lnTo>
                      <a:pt x="504623" y="288017"/>
                    </a:lnTo>
                    <a:lnTo>
                      <a:pt x="515482" y="294284"/>
                    </a:lnTo>
                    <a:lnTo>
                      <a:pt x="509738" y="304229"/>
                    </a:lnTo>
                    <a:close/>
                    <a:moveTo>
                      <a:pt x="488021" y="291722"/>
                    </a:moveTo>
                    <a:lnTo>
                      <a:pt x="477201" y="285455"/>
                    </a:lnTo>
                    <a:lnTo>
                      <a:pt x="482906" y="275482"/>
                    </a:lnTo>
                    <a:lnTo>
                      <a:pt x="493764" y="281740"/>
                    </a:lnTo>
                    <a:lnTo>
                      <a:pt x="488021" y="291722"/>
                    </a:lnTo>
                    <a:close/>
                    <a:moveTo>
                      <a:pt x="466342" y="279197"/>
                    </a:moveTo>
                    <a:lnTo>
                      <a:pt x="455484" y="272958"/>
                    </a:lnTo>
                    <a:lnTo>
                      <a:pt x="461227" y="262985"/>
                    </a:lnTo>
                    <a:lnTo>
                      <a:pt x="472076" y="269196"/>
                    </a:lnTo>
                    <a:lnTo>
                      <a:pt x="466342" y="279197"/>
                    </a:lnTo>
                    <a:close/>
                    <a:moveTo>
                      <a:pt x="444654" y="266672"/>
                    </a:moveTo>
                    <a:lnTo>
                      <a:pt x="433795" y="260375"/>
                    </a:lnTo>
                    <a:lnTo>
                      <a:pt x="439567" y="250450"/>
                    </a:lnTo>
                    <a:lnTo>
                      <a:pt x="450388" y="256718"/>
                    </a:lnTo>
                    <a:lnTo>
                      <a:pt x="444654" y="266672"/>
                    </a:lnTo>
                    <a:close/>
                    <a:moveTo>
                      <a:pt x="422965" y="254137"/>
                    </a:moveTo>
                    <a:lnTo>
                      <a:pt x="412097" y="247878"/>
                    </a:lnTo>
                    <a:lnTo>
                      <a:pt x="417850" y="237916"/>
                    </a:lnTo>
                    <a:lnTo>
                      <a:pt x="428671" y="244202"/>
                    </a:lnTo>
                    <a:lnTo>
                      <a:pt x="422965" y="254137"/>
                    </a:lnTo>
                    <a:close/>
                    <a:moveTo>
                      <a:pt x="401258" y="241621"/>
                    </a:moveTo>
                    <a:lnTo>
                      <a:pt x="390399" y="235363"/>
                    </a:lnTo>
                    <a:lnTo>
                      <a:pt x="396152" y="225400"/>
                    </a:lnTo>
                    <a:lnTo>
                      <a:pt x="406992" y="231648"/>
                    </a:lnTo>
                    <a:lnTo>
                      <a:pt x="401258" y="241621"/>
                    </a:lnTo>
                    <a:close/>
                    <a:moveTo>
                      <a:pt x="379569" y="229105"/>
                    </a:moveTo>
                    <a:lnTo>
                      <a:pt x="368730" y="222818"/>
                    </a:lnTo>
                    <a:lnTo>
                      <a:pt x="374502" y="212865"/>
                    </a:lnTo>
                    <a:lnTo>
                      <a:pt x="385351" y="219160"/>
                    </a:lnTo>
                    <a:lnTo>
                      <a:pt x="379569" y="229105"/>
                    </a:lnTo>
                    <a:close/>
                    <a:moveTo>
                      <a:pt x="357909" y="216608"/>
                    </a:moveTo>
                    <a:lnTo>
                      <a:pt x="347051" y="210341"/>
                    </a:lnTo>
                    <a:lnTo>
                      <a:pt x="352795" y="200349"/>
                    </a:lnTo>
                    <a:lnTo>
                      <a:pt x="363634" y="206597"/>
                    </a:lnTo>
                    <a:lnTo>
                      <a:pt x="357909" y="216608"/>
                    </a:lnTo>
                    <a:close/>
                    <a:moveTo>
                      <a:pt x="336183" y="204045"/>
                    </a:moveTo>
                    <a:lnTo>
                      <a:pt x="325372" y="197806"/>
                    </a:lnTo>
                    <a:lnTo>
                      <a:pt x="331125" y="187823"/>
                    </a:lnTo>
                    <a:lnTo>
                      <a:pt x="341946" y="194063"/>
                    </a:lnTo>
                    <a:lnTo>
                      <a:pt x="336183" y="204045"/>
                    </a:lnTo>
                    <a:close/>
                    <a:moveTo>
                      <a:pt x="314504" y="191519"/>
                    </a:moveTo>
                    <a:lnTo>
                      <a:pt x="303665" y="185233"/>
                    </a:lnTo>
                    <a:lnTo>
                      <a:pt x="309408" y="175346"/>
                    </a:lnTo>
                    <a:lnTo>
                      <a:pt x="320276" y="181613"/>
                    </a:lnTo>
                    <a:lnTo>
                      <a:pt x="314504" y="191519"/>
                    </a:lnTo>
                    <a:close/>
                    <a:moveTo>
                      <a:pt x="292816" y="179022"/>
                    </a:moveTo>
                    <a:lnTo>
                      <a:pt x="281986" y="172764"/>
                    </a:lnTo>
                    <a:lnTo>
                      <a:pt x="287729" y="162792"/>
                    </a:lnTo>
                    <a:lnTo>
                      <a:pt x="298569" y="169050"/>
                    </a:lnTo>
                    <a:lnTo>
                      <a:pt x="292816" y="179022"/>
                    </a:lnTo>
                    <a:close/>
                    <a:moveTo>
                      <a:pt x="271127" y="166468"/>
                    </a:moveTo>
                    <a:lnTo>
                      <a:pt x="260288" y="160211"/>
                    </a:lnTo>
                    <a:lnTo>
                      <a:pt x="266022" y="150266"/>
                    </a:lnTo>
                    <a:lnTo>
                      <a:pt x="276880" y="156543"/>
                    </a:lnTo>
                    <a:lnTo>
                      <a:pt x="271127" y="166468"/>
                    </a:lnTo>
                    <a:close/>
                    <a:moveTo>
                      <a:pt x="249448" y="153981"/>
                    </a:moveTo>
                    <a:lnTo>
                      <a:pt x="238599" y="147714"/>
                    </a:lnTo>
                    <a:lnTo>
                      <a:pt x="244352" y="137760"/>
                    </a:lnTo>
                    <a:lnTo>
                      <a:pt x="255163" y="143999"/>
                    </a:lnTo>
                    <a:lnTo>
                      <a:pt x="249448" y="153981"/>
                    </a:lnTo>
                    <a:close/>
                    <a:moveTo>
                      <a:pt x="227741" y="141475"/>
                    </a:moveTo>
                    <a:lnTo>
                      <a:pt x="216901" y="135188"/>
                    </a:lnTo>
                    <a:lnTo>
                      <a:pt x="222626" y="125206"/>
                    </a:lnTo>
                    <a:lnTo>
                      <a:pt x="233484" y="131473"/>
                    </a:lnTo>
                    <a:lnTo>
                      <a:pt x="227741" y="141475"/>
                    </a:lnTo>
                    <a:close/>
                    <a:moveTo>
                      <a:pt x="206062" y="128911"/>
                    </a:moveTo>
                    <a:lnTo>
                      <a:pt x="195222" y="122644"/>
                    </a:lnTo>
                    <a:lnTo>
                      <a:pt x="200976" y="112709"/>
                    </a:lnTo>
                    <a:lnTo>
                      <a:pt x="211806" y="118977"/>
                    </a:lnTo>
                    <a:lnTo>
                      <a:pt x="206062" y="128911"/>
                    </a:lnTo>
                    <a:close/>
                    <a:moveTo>
                      <a:pt x="184364" y="116395"/>
                    </a:moveTo>
                    <a:lnTo>
                      <a:pt x="173496" y="110166"/>
                    </a:lnTo>
                    <a:lnTo>
                      <a:pt x="179268" y="100165"/>
                    </a:lnTo>
                    <a:lnTo>
                      <a:pt x="190088" y="106432"/>
                    </a:lnTo>
                    <a:lnTo>
                      <a:pt x="184364" y="116395"/>
                    </a:lnTo>
                    <a:close/>
                    <a:moveTo>
                      <a:pt x="162695" y="103880"/>
                    </a:moveTo>
                    <a:lnTo>
                      <a:pt x="151827" y="97622"/>
                    </a:lnTo>
                    <a:lnTo>
                      <a:pt x="157580" y="87639"/>
                    </a:lnTo>
                    <a:lnTo>
                      <a:pt x="168448" y="93888"/>
                    </a:lnTo>
                    <a:lnTo>
                      <a:pt x="162695" y="103880"/>
                    </a:lnTo>
                    <a:close/>
                    <a:moveTo>
                      <a:pt x="140978" y="91335"/>
                    </a:moveTo>
                    <a:lnTo>
                      <a:pt x="130138" y="85058"/>
                    </a:lnTo>
                    <a:lnTo>
                      <a:pt x="135891" y="75124"/>
                    </a:lnTo>
                    <a:lnTo>
                      <a:pt x="146759" y="81410"/>
                    </a:lnTo>
                    <a:lnTo>
                      <a:pt x="140978" y="91335"/>
                    </a:lnTo>
                    <a:close/>
                    <a:moveTo>
                      <a:pt x="119318" y="78791"/>
                    </a:moveTo>
                    <a:lnTo>
                      <a:pt x="108459" y="72580"/>
                    </a:lnTo>
                    <a:lnTo>
                      <a:pt x="114212" y="62608"/>
                    </a:lnTo>
                    <a:lnTo>
                      <a:pt x="125061" y="68856"/>
                    </a:lnTo>
                    <a:lnTo>
                      <a:pt x="119318" y="78791"/>
                    </a:lnTo>
                    <a:close/>
                    <a:moveTo>
                      <a:pt x="97603" y="66284"/>
                    </a:moveTo>
                    <a:lnTo>
                      <a:pt x="86792" y="60027"/>
                    </a:lnTo>
                    <a:lnTo>
                      <a:pt x="92526" y="50082"/>
                    </a:lnTo>
                    <a:lnTo>
                      <a:pt x="103375" y="56359"/>
                    </a:lnTo>
                    <a:lnTo>
                      <a:pt x="97603" y="66284"/>
                    </a:lnTo>
                    <a:close/>
                    <a:moveTo>
                      <a:pt x="75933" y="53807"/>
                    </a:moveTo>
                    <a:lnTo>
                      <a:pt x="65094" y="47530"/>
                    </a:lnTo>
                    <a:lnTo>
                      <a:pt x="70818" y="37548"/>
                    </a:lnTo>
                    <a:lnTo>
                      <a:pt x="81677" y="43805"/>
                    </a:lnTo>
                    <a:lnTo>
                      <a:pt x="75933" y="53807"/>
                    </a:lnTo>
                    <a:close/>
                    <a:moveTo>
                      <a:pt x="54235" y="41272"/>
                    </a:moveTo>
                    <a:lnTo>
                      <a:pt x="43396" y="34985"/>
                    </a:lnTo>
                    <a:lnTo>
                      <a:pt x="49130" y="25051"/>
                    </a:lnTo>
                    <a:lnTo>
                      <a:pt x="59988" y="31289"/>
                    </a:lnTo>
                    <a:lnTo>
                      <a:pt x="54235" y="41272"/>
                    </a:lnTo>
                    <a:close/>
                    <a:moveTo>
                      <a:pt x="32575" y="28737"/>
                    </a:moveTo>
                    <a:lnTo>
                      <a:pt x="21717" y="22470"/>
                    </a:lnTo>
                    <a:lnTo>
                      <a:pt x="27461" y="12535"/>
                    </a:lnTo>
                    <a:lnTo>
                      <a:pt x="38271" y="18822"/>
                    </a:lnTo>
                    <a:lnTo>
                      <a:pt x="32575" y="28737"/>
                    </a:lnTo>
                    <a:close/>
                    <a:moveTo>
                      <a:pt x="10868" y="16221"/>
                    </a:moveTo>
                    <a:lnTo>
                      <a:pt x="0" y="9963"/>
                    </a:lnTo>
                    <a:lnTo>
                      <a:pt x="5753" y="0"/>
                    </a:lnTo>
                    <a:lnTo>
                      <a:pt x="16602" y="6239"/>
                    </a:lnTo>
                    <a:lnTo>
                      <a:pt x="10868" y="16221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1" name="Freihandform: Form 2120">
                <a:extLst>
                  <a:ext uri="{FF2B5EF4-FFF2-40B4-BE49-F238E27FC236}">
                    <a16:creationId xmlns:a16="http://schemas.microsoft.com/office/drawing/2014/main" id="{4A2B21D6-F9EC-48B6-9267-0887CD4CEE75}"/>
                  </a:ext>
                </a:extLst>
              </p:cNvPr>
              <p:cNvSpPr/>
              <p:nvPr/>
            </p:nvSpPr>
            <p:spPr>
              <a:xfrm>
                <a:off x="3942615" y="5567648"/>
                <a:ext cx="19792" cy="16249"/>
              </a:xfrm>
              <a:custGeom>
                <a:avLst/>
                <a:gdLst>
                  <a:gd name="connsiteX0" fmla="*/ 14030 w 19792"/>
                  <a:gd name="connsiteY0" fmla="*/ 16250 h 16249"/>
                  <a:gd name="connsiteX1" fmla="*/ 0 w 19792"/>
                  <a:gd name="connsiteY1" fmla="*/ 8105 h 16249"/>
                  <a:gd name="connsiteX2" fmla="*/ 14030 w 19792"/>
                  <a:gd name="connsiteY2" fmla="*/ 0 h 16249"/>
                  <a:gd name="connsiteX3" fmla="*/ 16564 w 19792"/>
                  <a:gd name="connsiteY3" fmla="*/ 4429 h 16249"/>
                  <a:gd name="connsiteX4" fmla="*/ 19793 w 19792"/>
                  <a:gd name="connsiteY4" fmla="*/ 6305 h 16249"/>
                  <a:gd name="connsiteX5" fmla="*/ 18726 w 19792"/>
                  <a:gd name="connsiteY5" fmla="*/ 8163 h 16249"/>
                  <a:gd name="connsiteX6" fmla="*/ 19783 w 19792"/>
                  <a:gd name="connsiteY6" fmla="*/ 10010 h 16249"/>
                  <a:gd name="connsiteX7" fmla="*/ 16602 w 19792"/>
                  <a:gd name="connsiteY7" fmla="*/ 11830 h 16249"/>
                  <a:gd name="connsiteX8" fmla="*/ 14030 w 19792"/>
                  <a:gd name="connsiteY8" fmla="*/ 16250 h 1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92" h="16249">
                    <a:moveTo>
                      <a:pt x="14030" y="16250"/>
                    </a:moveTo>
                    <a:lnTo>
                      <a:pt x="0" y="8105"/>
                    </a:lnTo>
                    <a:lnTo>
                      <a:pt x="14030" y="0"/>
                    </a:lnTo>
                    <a:lnTo>
                      <a:pt x="16564" y="4429"/>
                    </a:lnTo>
                    <a:lnTo>
                      <a:pt x="19793" y="6305"/>
                    </a:lnTo>
                    <a:lnTo>
                      <a:pt x="18726" y="8163"/>
                    </a:lnTo>
                    <a:lnTo>
                      <a:pt x="19783" y="10010"/>
                    </a:lnTo>
                    <a:lnTo>
                      <a:pt x="16602" y="11830"/>
                    </a:lnTo>
                    <a:lnTo>
                      <a:pt x="14030" y="16250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2" name="Freihandform: Form 2121">
                <a:extLst>
                  <a:ext uri="{FF2B5EF4-FFF2-40B4-BE49-F238E27FC236}">
                    <a16:creationId xmlns:a16="http://schemas.microsoft.com/office/drawing/2014/main" id="{84438FF0-B7E5-4EB5-8EB3-192F06A2EC6B}"/>
                  </a:ext>
                </a:extLst>
              </p:cNvPr>
              <p:cNvSpPr/>
              <p:nvPr/>
            </p:nvSpPr>
            <p:spPr>
              <a:xfrm>
                <a:off x="3967487" y="4340504"/>
                <a:ext cx="2120453" cy="1230868"/>
              </a:xfrm>
              <a:custGeom>
                <a:avLst/>
                <a:gdLst>
                  <a:gd name="connsiteX0" fmla="*/ 5753 w 2120453"/>
                  <a:gd name="connsiteY0" fmla="*/ 1230868 h 1230868"/>
                  <a:gd name="connsiteX1" fmla="*/ 0 w 2120453"/>
                  <a:gd name="connsiteY1" fmla="*/ 1220896 h 1230868"/>
                  <a:gd name="connsiteX2" fmla="*/ 10868 w 2120453"/>
                  <a:gd name="connsiteY2" fmla="*/ 1214656 h 1230868"/>
                  <a:gd name="connsiteX3" fmla="*/ 16602 w 2120453"/>
                  <a:gd name="connsiteY3" fmla="*/ 1224601 h 1230868"/>
                  <a:gd name="connsiteX4" fmla="*/ 5753 w 2120453"/>
                  <a:gd name="connsiteY4" fmla="*/ 1230868 h 1230868"/>
                  <a:gd name="connsiteX5" fmla="*/ 27470 w 2120453"/>
                  <a:gd name="connsiteY5" fmla="*/ 1218333 h 1230868"/>
                  <a:gd name="connsiteX6" fmla="*/ 21727 w 2120453"/>
                  <a:gd name="connsiteY6" fmla="*/ 1208370 h 1230868"/>
                  <a:gd name="connsiteX7" fmla="*/ 32585 w 2120453"/>
                  <a:gd name="connsiteY7" fmla="*/ 1202122 h 1230868"/>
                  <a:gd name="connsiteX8" fmla="*/ 38281 w 2120453"/>
                  <a:gd name="connsiteY8" fmla="*/ 1212085 h 1230868"/>
                  <a:gd name="connsiteX9" fmla="*/ 27470 w 2120453"/>
                  <a:gd name="connsiteY9" fmla="*/ 1218333 h 1230868"/>
                  <a:gd name="connsiteX10" fmla="*/ 49139 w 2120453"/>
                  <a:gd name="connsiteY10" fmla="*/ 1205808 h 1230868"/>
                  <a:gd name="connsiteX11" fmla="*/ 43405 w 2120453"/>
                  <a:gd name="connsiteY11" fmla="*/ 1195883 h 1230868"/>
                  <a:gd name="connsiteX12" fmla="*/ 54245 w 2120453"/>
                  <a:gd name="connsiteY12" fmla="*/ 1189616 h 1230868"/>
                  <a:gd name="connsiteX13" fmla="*/ 59998 w 2120453"/>
                  <a:gd name="connsiteY13" fmla="*/ 1199531 h 1230868"/>
                  <a:gd name="connsiteX14" fmla="*/ 49139 w 2120453"/>
                  <a:gd name="connsiteY14" fmla="*/ 1205808 h 1230868"/>
                  <a:gd name="connsiteX15" fmla="*/ 70828 w 2120453"/>
                  <a:gd name="connsiteY15" fmla="*/ 1193311 h 1230868"/>
                  <a:gd name="connsiteX16" fmla="*/ 65103 w 2120453"/>
                  <a:gd name="connsiteY16" fmla="*/ 1183329 h 1230868"/>
                  <a:gd name="connsiteX17" fmla="*/ 75943 w 2120453"/>
                  <a:gd name="connsiteY17" fmla="*/ 1177061 h 1230868"/>
                  <a:gd name="connsiteX18" fmla="*/ 81686 w 2120453"/>
                  <a:gd name="connsiteY18" fmla="*/ 1187044 h 1230868"/>
                  <a:gd name="connsiteX19" fmla="*/ 70828 w 2120453"/>
                  <a:gd name="connsiteY19" fmla="*/ 1193311 h 1230868"/>
                  <a:gd name="connsiteX20" fmla="*/ 92535 w 2120453"/>
                  <a:gd name="connsiteY20" fmla="*/ 1180795 h 1230868"/>
                  <a:gd name="connsiteX21" fmla="*/ 86801 w 2120453"/>
                  <a:gd name="connsiteY21" fmla="*/ 1170822 h 1230868"/>
                  <a:gd name="connsiteX22" fmla="*/ 97612 w 2120453"/>
                  <a:gd name="connsiteY22" fmla="*/ 1164565 h 1230868"/>
                  <a:gd name="connsiteX23" fmla="*/ 103375 w 2120453"/>
                  <a:gd name="connsiteY23" fmla="*/ 1174509 h 1230868"/>
                  <a:gd name="connsiteX24" fmla="*/ 92535 w 2120453"/>
                  <a:gd name="connsiteY24" fmla="*/ 1180795 h 1230868"/>
                  <a:gd name="connsiteX25" fmla="*/ 114231 w 2120453"/>
                  <a:gd name="connsiteY25" fmla="*/ 1168260 h 1230868"/>
                  <a:gd name="connsiteX26" fmla="*/ 108459 w 2120453"/>
                  <a:gd name="connsiteY26" fmla="*/ 1158278 h 1230868"/>
                  <a:gd name="connsiteX27" fmla="*/ 119289 w 2120453"/>
                  <a:gd name="connsiteY27" fmla="*/ 1152039 h 1230868"/>
                  <a:gd name="connsiteX28" fmla="*/ 125080 w 2120453"/>
                  <a:gd name="connsiteY28" fmla="*/ 1161993 h 1230868"/>
                  <a:gd name="connsiteX29" fmla="*/ 114231 w 2120453"/>
                  <a:gd name="connsiteY29" fmla="*/ 1168260 h 1230868"/>
                  <a:gd name="connsiteX30" fmla="*/ 135910 w 2120453"/>
                  <a:gd name="connsiteY30" fmla="*/ 1155716 h 1230868"/>
                  <a:gd name="connsiteX31" fmla="*/ 130157 w 2120453"/>
                  <a:gd name="connsiteY31" fmla="*/ 1145743 h 1230868"/>
                  <a:gd name="connsiteX32" fmla="*/ 140987 w 2120453"/>
                  <a:gd name="connsiteY32" fmla="*/ 1139504 h 1230868"/>
                  <a:gd name="connsiteX33" fmla="*/ 146740 w 2120453"/>
                  <a:gd name="connsiteY33" fmla="*/ 1149487 h 1230868"/>
                  <a:gd name="connsiteX34" fmla="*/ 135910 w 2120453"/>
                  <a:gd name="connsiteY34" fmla="*/ 1155716 h 1230868"/>
                  <a:gd name="connsiteX35" fmla="*/ 157599 w 2120453"/>
                  <a:gd name="connsiteY35" fmla="*/ 1143190 h 1230868"/>
                  <a:gd name="connsiteX36" fmla="*/ 151846 w 2120453"/>
                  <a:gd name="connsiteY36" fmla="*/ 1133275 h 1230868"/>
                  <a:gd name="connsiteX37" fmla="*/ 162685 w 2120453"/>
                  <a:gd name="connsiteY37" fmla="*/ 1126989 h 1230868"/>
                  <a:gd name="connsiteX38" fmla="*/ 168457 w 2120453"/>
                  <a:gd name="connsiteY38" fmla="*/ 1136942 h 1230868"/>
                  <a:gd name="connsiteX39" fmla="*/ 157599 w 2120453"/>
                  <a:gd name="connsiteY39" fmla="*/ 1143190 h 1230868"/>
                  <a:gd name="connsiteX40" fmla="*/ 179259 w 2120453"/>
                  <a:gd name="connsiteY40" fmla="*/ 1130684 h 1230868"/>
                  <a:gd name="connsiteX41" fmla="*/ 173505 w 2120453"/>
                  <a:gd name="connsiteY41" fmla="*/ 1120712 h 1230868"/>
                  <a:gd name="connsiteX42" fmla="*/ 184373 w 2120453"/>
                  <a:gd name="connsiteY42" fmla="*/ 1114472 h 1230868"/>
                  <a:gd name="connsiteX43" fmla="*/ 190108 w 2120453"/>
                  <a:gd name="connsiteY43" fmla="*/ 1124455 h 1230868"/>
                  <a:gd name="connsiteX44" fmla="*/ 179259 w 2120453"/>
                  <a:gd name="connsiteY44" fmla="*/ 1130684 h 1230868"/>
                  <a:gd name="connsiteX45" fmla="*/ 200985 w 2120453"/>
                  <a:gd name="connsiteY45" fmla="*/ 1118178 h 1230868"/>
                  <a:gd name="connsiteX46" fmla="*/ 195232 w 2120453"/>
                  <a:gd name="connsiteY46" fmla="*/ 1108215 h 1230868"/>
                  <a:gd name="connsiteX47" fmla="*/ 206071 w 2120453"/>
                  <a:gd name="connsiteY47" fmla="*/ 1101947 h 1230868"/>
                  <a:gd name="connsiteX48" fmla="*/ 211796 w 2120453"/>
                  <a:gd name="connsiteY48" fmla="*/ 1111882 h 1230868"/>
                  <a:gd name="connsiteX49" fmla="*/ 200985 w 2120453"/>
                  <a:gd name="connsiteY49" fmla="*/ 1118178 h 1230868"/>
                  <a:gd name="connsiteX50" fmla="*/ 222635 w 2120453"/>
                  <a:gd name="connsiteY50" fmla="*/ 1105653 h 1230868"/>
                  <a:gd name="connsiteX51" fmla="*/ 216911 w 2120453"/>
                  <a:gd name="connsiteY51" fmla="*/ 1095680 h 1230868"/>
                  <a:gd name="connsiteX52" fmla="*/ 227750 w 2120453"/>
                  <a:gd name="connsiteY52" fmla="*/ 1089432 h 1230868"/>
                  <a:gd name="connsiteX53" fmla="*/ 233494 w 2120453"/>
                  <a:gd name="connsiteY53" fmla="*/ 1099394 h 1230868"/>
                  <a:gd name="connsiteX54" fmla="*/ 222635 w 2120453"/>
                  <a:gd name="connsiteY54" fmla="*/ 1105653 h 1230868"/>
                  <a:gd name="connsiteX55" fmla="*/ 244362 w 2120453"/>
                  <a:gd name="connsiteY55" fmla="*/ 1093108 h 1230868"/>
                  <a:gd name="connsiteX56" fmla="*/ 238609 w 2120453"/>
                  <a:gd name="connsiteY56" fmla="*/ 1083145 h 1230868"/>
                  <a:gd name="connsiteX57" fmla="*/ 249420 w 2120453"/>
                  <a:gd name="connsiteY57" fmla="*/ 1076896 h 1230868"/>
                  <a:gd name="connsiteX58" fmla="*/ 255173 w 2120453"/>
                  <a:gd name="connsiteY58" fmla="*/ 1086850 h 1230868"/>
                  <a:gd name="connsiteX59" fmla="*/ 244362 w 2120453"/>
                  <a:gd name="connsiteY59" fmla="*/ 1093108 h 1230868"/>
                  <a:gd name="connsiteX60" fmla="*/ 266031 w 2120453"/>
                  <a:gd name="connsiteY60" fmla="*/ 1080592 h 1230868"/>
                  <a:gd name="connsiteX61" fmla="*/ 260297 w 2120453"/>
                  <a:gd name="connsiteY61" fmla="*/ 1070667 h 1230868"/>
                  <a:gd name="connsiteX62" fmla="*/ 271118 w 2120453"/>
                  <a:gd name="connsiteY62" fmla="*/ 1064381 h 1230868"/>
                  <a:gd name="connsiteX63" fmla="*/ 276880 w 2120453"/>
                  <a:gd name="connsiteY63" fmla="*/ 1074315 h 1230868"/>
                  <a:gd name="connsiteX64" fmla="*/ 266031 w 2120453"/>
                  <a:gd name="connsiteY64" fmla="*/ 1080592 h 1230868"/>
                  <a:gd name="connsiteX65" fmla="*/ 287739 w 2120453"/>
                  <a:gd name="connsiteY65" fmla="*/ 1068086 h 1230868"/>
                  <a:gd name="connsiteX66" fmla="*/ 281967 w 2120453"/>
                  <a:gd name="connsiteY66" fmla="*/ 1058094 h 1230868"/>
                  <a:gd name="connsiteX67" fmla="*/ 292787 w 2120453"/>
                  <a:gd name="connsiteY67" fmla="*/ 1051845 h 1230868"/>
                  <a:gd name="connsiteX68" fmla="*/ 298578 w 2120453"/>
                  <a:gd name="connsiteY68" fmla="*/ 1061856 h 1230868"/>
                  <a:gd name="connsiteX69" fmla="*/ 287739 w 2120453"/>
                  <a:gd name="connsiteY69" fmla="*/ 1068086 h 1230868"/>
                  <a:gd name="connsiteX70" fmla="*/ 309408 w 2120453"/>
                  <a:gd name="connsiteY70" fmla="*/ 1055541 h 1230868"/>
                  <a:gd name="connsiteX71" fmla="*/ 303665 w 2120453"/>
                  <a:gd name="connsiteY71" fmla="*/ 1045568 h 1230868"/>
                  <a:gd name="connsiteX72" fmla="*/ 314504 w 2120453"/>
                  <a:gd name="connsiteY72" fmla="*/ 1039330 h 1230868"/>
                  <a:gd name="connsiteX73" fmla="*/ 320257 w 2120453"/>
                  <a:gd name="connsiteY73" fmla="*/ 1049293 h 1230868"/>
                  <a:gd name="connsiteX74" fmla="*/ 309408 w 2120453"/>
                  <a:gd name="connsiteY74" fmla="*/ 1055541 h 1230868"/>
                  <a:gd name="connsiteX75" fmla="*/ 331135 w 2120453"/>
                  <a:gd name="connsiteY75" fmla="*/ 1043035 h 1230868"/>
                  <a:gd name="connsiteX76" fmla="*/ 325353 w 2120453"/>
                  <a:gd name="connsiteY76" fmla="*/ 1033081 h 1230868"/>
                  <a:gd name="connsiteX77" fmla="*/ 336202 w 2120453"/>
                  <a:gd name="connsiteY77" fmla="*/ 1026824 h 1230868"/>
                  <a:gd name="connsiteX78" fmla="*/ 341955 w 2120453"/>
                  <a:gd name="connsiteY78" fmla="*/ 1036786 h 1230868"/>
                  <a:gd name="connsiteX79" fmla="*/ 331135 w 2120453"/>
                  <a:gd name="connsiteY79" fmla="*/ 1043035 h 1230868"/>
                  <a:gd name="connsiteX80" fmla="*/ 352785 w 2120453"/>
                  <a:gd name="connsiteY80" fmla="*/ 1030529 h 1230868"/>
                  <a:gd name="connsiteX81" fmla="*/ 347032 w 2120453"/>
                  <a:gd name="connsiteY81" fmla="*/ 1020547 h 1230868"/>
                  <a:gd name="connsiteX82" fmla="*/ 357881 w 2120453"/>
                  <a:gd name="connsiteY82" fmla="*/ 1014279 h 1230868"/>
                  <a:gd name="connsiteX83" fmla="*/ 363634 w 2120453"/>
                  <a:gd name="connsiteY83" fmla="*/ 1024252 h 1230868"/>
                  <a:gd name="connsiteX84" fmla="*/ 352785 w 2120453"/>
                  <a:gd name="connsiteY84" fmla="*/ 1030529 h 1230868"/>
                  <a:gd name="connsiteX85" fmla="*/ 374492 w 2120453"/>
                  <a:gd name="connsiteY85" fmla="*/ 1017984 h 1230868"/>
                  <a:gd name="connsiteX86" fmla="*/ 368739 w 2120453"/>
                  <a:gd name="connsiteY86" fmla="*/ 1008050 h 1230868"/>
                  <a:gd name="connsiteX87" fmla="*/ 379579 w 2120453"/>
                  <a:gd name="connsiteY87" fmla="*/ 1001763 h 1230868"/>
                  <a:gd name="connsiteX88" fmla="*/ 385342 w 2120453"/>
                  <a:gd name="connsiteY88" fmla="*/ 1011707 h 1230868"/>
                  <a:gd name="connsiteX89" fmla="*/ 374492 w 2120453"/>
                  <a:gd name="connsiteY89" fmla="*/ 1017984 h 1230868"/>
                  <a:gd name="connsiteX90" fmla="*/ 396171 w 2120453"/>
                  <a:gd name="connsiteY90" fmla="*/ 1005469 h 1230868"/>
                  <a:gd name="connsiteX91" fmla="*/ 390418 w 2120453"/>
                  <a:gd name="connsiteY91" fmla="*/ 995486 h 1230868"/>
                  <a:gd name="connsiteX92" fmla="*/ 401277 w 2120453"/>
                  <a:gd name="connsiteY92" fmla="*/ 989238 h 1230868"/>
                  <a:gd name="connsiteX93" fmla="*/ 407020 w 2120453"/>
                  <a:gd name="connsiteY93" fmla="*/ 999220 h 1230868"/>
                  <a:gd name="connsiteX94" fmla="*/ 396171 w 2120453"/>
                  <a:gd name="connsiteY94" fmla="*/ 1005469 h 1230868"/>
                  <a:gd name="connsiteX95" fmla="*/ 417869 w 2120453"/>
                  <a:gd name="connsiteY95" fmla="*/ 992933 h 1230868"/>
                  <a:gd name="connsiteX96" fmla="*/ 412116 w 2120453"/>
                  <a:gd name="connsiteY96" fmla="*/ 982980 h 1230868"/>
                  <a:gd name="connsiteX97" fmla="*/ 422984 w 2120453"/>
                  <a:gd name="connsiteY97" fmla="*/ 976712 h 1230868"/>
                  <a:gd name="connsiteX98" fmla="*/ 428699 w 2120453"/>
                  <a:gd name="connsiteY98" fmla="*/ 986676 h 1230868"/>
                  <a:gd name="connsiteX99" fmla="*/ 417869 w 2120453"/>
                  <a:gd name="connsiteY99" fmla="*/ 992933 h 1230868"/>
                  <a:gd name="connsiteX100" fmla="*/ 439539 w 2120453"/>
                  <a:gd name="connsiteY100" fmla="*/ 980427 h 1230868"/>
                  <a:gd name="connsiteX101" fmla="*/ 433795 w 2120453"/>
                  <a:gd name="connsiteY101" fmla="*/ 970474 h 1230868"/>
                  <a:gd name="connsiteX102" fmla="*/ 444654 w 2120453"/>
                  <a:gd name="connsiteY102" fmla="*/ 964216 h 1230868"/>
                  <a:gd name="connsiteX103" fmla="*/ 450397 w 2120453"/>
                  <a:gd name="connsiteY103" fmla="*/ 974179 h 1230868"/>
                  <a:gd name="connsiteX104" fmla="*/ 439539 w 2120453"/>
                  <a:gd name="connsiteY104" fmla="*/ 980427 h 1230868"/>
                  <a:gd name="connsiteX105" fmla="*/ 461237 w 2120453"/>
                  <a:gd name="connsiteY105" fmla="*/ 967921 h 1230868"/>
                  <a:gd name="connsiteX106" fmla="*/ 455493 w 2120453"/>
                  <a:gd name="connsiteY106" fmla="*/ 957939 h 1230868"/>
                  <a:gd name="connsiteX107" fmla="*/ 466352 w 2120453"/>
                  <a:gd name="connsiteY107" fmla="*/ 951671 h 1230868"/>
                  <a:gd name="connsiteX108" fmla="*/ 472086 w 2120453"/>
                  <a:gd name="connsiteY108" fmla="*/ 961635 h 1230868"/>
                  <a:gd name="connsiteX109" fmla="*/ 461237 w 2120453"/>
                  <a:gd name="connsiteY109" fmla="*/ 967921 h 1230868"/>
                  <a:gd name="connsiteX110" fmla="*/ 482916 w 2120453"/>
                  <a:gd name="connsiteY110" fmla="*/ 955357 h 1230868"/>
                  <a:gd name="connsiteX111" fmla="*/ 477153 w 2120453"/>
                  <a:gd name="connsiteY111" fmla="*/ 945451 h 1230868"/>
                  <a:gd name="connsiteX112" fmla="*/ 488021 w 2120453"/>
                  <a:gd name="connsiteY112" fmla="*/ 939174 h 1230868"/>
                  <a:gd name="connsiteX113" fmla="*/ 493774 w 2120453"/>
                  <a:gd name="connsiteY113" fmla="*/ 949138 h 1230868"/>
                  <a:gd name="connsiteX114" fmla="*/ 482916 w 2120453"/>
                  <a:gd name="connsiteY114" fmla="*/ 955357 h 1230868"/>
                  <a:gd name="connsiteX115" fmla="*/ 504613 w 2120453"/>
                  <a:gd name="connsiteY115" fmla="*/ 942889 h 1230868"/>
                  <a:gd name="connsiteX116" fmla="*/ 498889 w 2120453"/>
                  <a:gd name="connsiteY116" fmla="*/ 932897 h 1230868"/>
                  <a:gd name="connsiteX117" fmla="*/ 509719 w 2120453"/>
                  <a:gd name="connsiteY117" fmla="*/ 926630 h 1230868"/>
                  <a:gd name="connsiteX118" fmla="*/ 515463 w 2120453"/>
                  <a:gd name="connsiteY118" fmla="*/ 936602 h 1230868"/>
                  <a:gd name="connsiteX119" fmla="*/ 504613 w 2120453"/>
                  <a:gd name="connsiteY119" fmla="*/ 942889 h 1230868"/>
                  <a:gd name="connsiteX120" fmla="*/ 526292 w 2120453"/>
                  <a:gd name="connsiteY120" fmla="*/ 930345 h 1230868"/>
                  <a:gd name="connsiteX121" fmla="*/ 520539 w 2120453"/>
                  <a:gd name="connsiteY121" fmla="*/ 920372 h 1230868"/>
                  <a:gd name="connsiteX122" fmla="*/ 531379 w 2120453"/>
                  <a:gd name="connsiteY122" fmla="*/ 914143 h 1230868"/>
                  <a:gd name="connsiteX123" fmla="*/ 537132 w 2120453"/>
                  <a:gd name="connsiteY123" fmla="*/ 924087 h 1230868"/>
                  <a:gd name="connsiteX124" fmla="*/ 526292 w 2120453"/>
                  <a:gd name="connsiteY124" fmla="*/ 930345 h 1230868"/>
                  <a:gd name="connsiteX125" fmla="*/ 547990 w 2120453"/>
                  <a:gd name="connsiteY125" fmla="*/ 917848 h 1230868"/>
                  <a:gd name="connsiteX126" fmla="*/ 542237 w 2120453"/>
                  <a:gd name="connsiteY126" fmla="*/ 907856 h 1230868"/>
                  <a:gd name="connsiteX127" fmla="*/ 553086 w 2120453"/>
                  <a:gd name="connsiteY127" fmla="*/ 901589 h 1230868"/>
                  <a:gd name="connsiteX128" fmla="*/ 558801 w 2120453"/>
                  <a:gd name="connsiteY128" fmla="*/ 911562 h 1230868"/>
                  <a:gd name="connsiteX129" fmla="*/ 547990 w 2120453"/>
                  <a:gd name="connsiteY129" fmla="*/ 917848 h 1230868"/>
                  <a:gd name="connsiteX130" fmla="*/ 569669 w 2120453"/>
                  <a:gd name="connsiteY130" fmla="*/ 905304 h 1230868"/>
                  <a:gd name="connsiteX131" fmla="*/ 563916 w 2120453"/>
                  <a:gd name="connsiteY131" fmla="*/ 895312 h 1230868"/>
                  <a:gd name="connsiteX132" fmla="*/ 574775 w 2120453"/>
                  <a:gd name="connsiteY132" fmla="*/ 889073 h 1230868"/>
                  <a:gd name="connsiteX133" fmla="*/ 580518 w 2120453"/>
                  <a:gd name="connsiteY133" fmla="*/ 899065 h 1230868"/>
                  <a:gd name="connsiteX134" fmla="*/ 569669 w 2120453"/>
                  <a:gd name="connsiteY134" fmla="*/ 905304 h 1230868"/>
                  <a:gd name="connsiteX135" fmla="*/ 591377 w 2120453"/>
                  <a:gd name="connsiteY135" fmla="*/ 892769 h 1230868"/>
                  <a:gd name="connsiteX136" fmla="*/ 585633 w 2120453"/>
                  <a:gd name="connsiteY136" fmla="*/ 882844 h 1230868"/>
                  <a:gd name="connsiteX137" fmla="*/ 596482 w 2120453"/>
                  <a:gd name="connsiteY137" fmla="*/ 876567 h 1230868"/>
                  <a:gd name="connsiteX138" fmla="*/ 602207 w 2120453"/>
                  <a:gd name="connsiteY138" fmla="*/ 886482 h 1230868"/>
                  <a:gd name="connsiteX139" fmla="*/ 591377 w 2120453"/>
                  <a:gd name="connsiteY139" fmla="*/ 892769 h 1230868"/>
                  <a:gd name="connsiteX140" fmla="*/ 613065 w 2120453"/>
                  <a:gd name="connsiteY140" fmla="*/ 880243 h 1230868"/>
                  <a:gd name="connsiteX141" fmla="*/ 607341 w 2120453"/>
                  <a:gd name="connsiteY141" fmla="*/ 870290 h 1230868"/>
                  <a:gd name="connsiteX142" fmla="*/ 618161 w 2120453"/>
                  <a:gd name="connsiteY142" fmla="*/ 864041 h 1230868"/>
                  <a:gd name="connsiteX143" fmla="*/ 623895 w 2120453"/>
                  <a:gd name="connsiteY143" fmla="*/ 874014 h 1230868"/>
                  <a:gd name="connsiteX144" fmla="*/ 613065 w 2120453"/>
                  <a:gd name="connsiteY144" fmla="*/ 880243 h 1230868"/>
                  <a:gd name="connsiteX145" fmla="*/ 634763 w 2120453"/>
                  <a:gd name="connsiteY145" fmla="*/ 867728 h 1230868"/>
                  <a:gd name="connsiteX146" fmla="*/ 629010 w 2120453"/>
                  <a:gd name="connsiteY146" fmla="*/ 857745 h 1230868"/>
                  <a:gd name="connsiteX147" fmla="*/ 639869 w 2120453"/>
                  <a:gd name="connsiteY147" fmla="*/ 851506 h 1230868"/>
                  <a:gd name="connsiteX148" fmla="*/ 645593 w 2120453"/>
                  <a:gd name="connsiteY148" fmla="*/ 861460 h 1230868"/>
                  <a:gd name="connsiteX149" fmla="*/ 634763 w 2120453"/>
                  <a:gd name="connsiteY149" fmla="*/ 867728 h 1230868"/>
                  <a:gd name="connsiteX150" fmla="*/ 656471 w 2120453"/>
                  <a:gd name="connsiteY150" fmla="*/ 855192 h 1230868"/>
                  <a:gd name="connsiteX151" fmla="*/ 650679 w 2120453"/>
                  <a:gd name="connsiteY151" fmla="*/ 845258 h 1230868"/>
                  <a:gd name="connsiteX152" fmla="*/ 661528 w 2120453"/>
                  <a:gd name="connsiteY152" fmla="*/ 838962 h 1230868"/>
                  <a:gd name="connsiteX153" fmla="*/ 667291 w 2120453"/>
                  <a:gd name="connsiteY153" fmla="*/ 848915 h 1230868"/>
                  <a:gd name="connsiteX154" fmla="*/ 656471 w 2120453"/>
                  <a:gd name="connsiteY154" fmla="*/ 855192 h 1230868"/>
                  <a:gd name="connsiteX155" fmla="*/ 678111 w 2120453"/>
                  <a:gd name="connsiteY155" fmla="*/ 842677 h 1230868"/>
                  <a:gd name="connsiteX156" fmla="*/ 672387 w 2120453"/>
                  <a:gd name="connsiteY156" fmla="*/ 832713 h 1230868"/>
                  <a:gd name="connsiteX157" fmla="*/ 683217 w 2120453"/>
                  <a:gd name="connsiteY157" fmla="*/ 826456 h 1230868"/>
                  <a:gd name="connsiteX158" fmla="*/ 688970 w 2120453"/>
                  <a:gd name="connsiteY158" fmla="*/ 836418 h 1230868"/>
                  <a:gd name="connsiteX159" fmla="*/ 678111 w 2120453"/>
                  <a:gd name="connsiteY159" fmla="*/ 842677 h 1230868"/>
                  <a:gd name="connsiteX160" fmla="*/ 699838 w 2120453"/>
                  <a:gd name="connsiteY160" fmla="*/ 830171 h 1230868"/>
                  <a:gd name="connsiteX161" fmla="*/ 694056 w 2120453"/>
                  <a:gd name="connsiteY161" fmla="*/ 820217 h 1230868"/>
                  <a:gd name="connsiteX162" fmla="*/ 704915 w 2120453"/>
                  <a:gd name="connsiteY162" fmla="*/ 813949 h 1230868"/>
                  <a:gd name="connsiteX163" fmla="*/ 710668 w 2120453"/>
                  <a:gd name="connsiteY163" fmla="*/ 823874 h 1230868"/>
                  <a:gd name="connsiteX164" fmla="*/ 699838 w 2120453"/>
                  <a:gd name="connsiteY164" fmla="*/ 830171 h 1230868"/>
                  <a:gd name="connsiteX165" fmla="*/ 721498 w 2120453"/>
                  <a:gd name="connsiteY165" fmla="*/ 817635 h 1230868"/>
                  <a:gd name="connsiteX166" fmla="*/ 715754 w 2120453"/>
                  <a:gd name="connsiteY166" fmla="*/ 807673 h 1230868"/>
                  <a:gd name="connsiteX167" fmla="*/ 726622 w 2120453"/>
                  <a:gd name="connsiteY167" fmla="*/ 801424 h 1230868"/>
                  <a:gd name="connsiteX168" fmla="*/ 732328 w 2120453"/>
                  <a:gd name="connsiteY168" fmla="*/ 811425 h 1230868"/>
                  <a:gd name="connsiteX169" fmla="*/ 721498 w 2120453"/>
                  <a:gd name="connsiteY169" fmla="*/ 817635 h 1230868"/>
                  <a:gd name="connsiteX170" fmla="*/ 743196 w 2120453"/>
                  <a:gd name="connsiteY170" fmla="*/ 805120 h 1230868"/>
                  <a:gd name="connsiteX171" fmla="*/ 737433 w 2120453"/>
                  <a:gd name="connsiteY171" fmla="*/ 795137 h 1230868"/>
                  <a:gd name="connsiteX172" fmla="*/ 748282 w 2120453"/>
                  <a:gd name="connsiteY172" fmla="*/ 788889 h 1230868"/>
                  <a:gd name="connsiteX173" fmla="*/ 754035 w 2120453"/>
                  <a:gd name="connsiteY173" fmla="*/ 798871 h 1230868"/>
                  <a:gd name="connsiteX174" fmla="*/ 743196 w 2120453"/>
                  <a:gd name="connsiteY174" fmla="*/ 805120 h 1230868"/>
                  <a:gd name="connsiteX175" fmla="*/ 764875 w 2120453"/>
                  <a:gd name="connsiteY175" fmla="*/ 792575 h 1230868"/>
                  <a:gd name="connsiteX176" fmla="*/ 759150 w 2120453"/>
                  <a:gd name="connsiteY176" fmla="*/ 782631 h 1230868"/>
                  <a:gd name="connsiteX177" fmla="*/ 769990 w 2120453"/>
                  <a:gd name="connsiteY177" fmla="*/ 776392 h 1230868"/>
                  <a:gd name="connsiteX178" fmla="*/ 775695 w 2120453"/>
                  <a:gd name="connsiteY178" fmla="*/ 786336 h 1230868"/>
                  <a:gd name="connsiteX179" fmla="*/ 764875 w 2120453"/>
                  <a:gd name="connsiteY179" fmla="*/ 792575 h 1230868"/>
                  <a:gd name="connsiteX180" fmla="*/ 786563 w 2120453"/>
                  <a:gd name="connsiteY180" fmla="*/ 780088 h 1230868"/>
                  <a:gd name="connsiteX181" fmla="*/ 780838 w 2120453"/>
                  <a:gd name="connsiteY181" fmla="*/ 770115 h 1230868"/>
                  <a:gd name="connsiteX182" fmla="*/ 791668 w 2120453"/>
                  <a:gd name="connsiteY182" fmla="*/ 763838 h 1230868"/>
                  <a:gd name="connsiteX183" fmla="*/ 797412 w 2120453"/>
                  <a:gd name="connsiteY183" fmla="*/ 773830 h 1230868"/>
                  <a:gd name="connsiteX184" fmla="*/ 786563 w 2120453"/>
                  <a:gd name="connsiteY184" fmla="*/ 780088 h 1230868"/>
                  <a:gd name="connsiteX185" fmla="*/ 808261 w 2120453"/>
                  <a:gd name="connsiteY185" fmla="*/ 767544 h 1230868"/>
                  <a:gd name="connsiteX186" fmla="*/ 802498 w 2120453"/>
                  <a:gd name="connsiteY186" fmla="*/ 757609 h 1230868"/>
                  <a:gd name="connsiteX187" fmla="*/ 813347 w 2120453"/>
                  <a:gd name="connsiteY187" fmla="*/ 751342 h 1230868"/>
                  <a:gd name="connsiteX188" fmla="*/ 819129 w 2120453"/>
                  <a:gd name="connsiteY188" fmla="*/ 761276 h 1230868"/>
                  <a:gd name="connsiteX189" fmla="*/ 808261 w 2120453"/>
                  <a:gd name="connsiteY189" fmla="*/ 767544 h 1230868"/>
                  <a:gd name="connsiteX190" fmla="*/ 829968 w 2120453"/>
                  <a:gd name="connsiteY190" fmla="*/ 755027 h 1230868"/>
                  <a:gd name="connsiteX191" fmla="*/ 824206 w 2120453"/>
                  <a:gd name="connsiteY191" fmla="*/ 745055 h 1230868"/>
                  <a:gd name="connsiteX192" fmla="*/ 835036 w 2120453"/>
                  <a:gd name="connsiteY192" fmla="*/ 738816 h 1230868"/>
                  <a:gd name="connsiteX193" fmla="*/ 840808 w 2120453"/>
                  <a:gd name="connsiteY193" fmla="*/ 748779 h 1230868"/>
                  <a:gd name="connsiteX194" fmla="*/ 829968 w 2120453"/>
                  <a:gd name="connsiteY194" fmla="*/ 755027 h 1230868"/>
                  <a:gd name="connsiteX195" fmla="*/ 851619 w 2120453"/>
                  <a:gd name="connsiteY195" fmla="*/ 742512 h 1230868"/>
                  <a:gd name="connsiteX196" fmla="*/ 845875 w 2120453"/>
                  <a:gd name="connsiteY196" fmla="*/ 732539 h 1230868"/>
                  <a:gd name="connsiteX197" fmla="*/ 856724 w 2120453"/>
                  <a:gd name="connsiteY197" fmla="*/ 726272 h 1230868"/>
                  <a:gd name="connsiteX198" fmla="*/ 862477 w 2120453"/>
                  <a:gd name="connsiteY198" fmla="*/ 736235 h 1230868"/>
                  <a:gd name="connsiteX199" fmla="*/ 851619 w 2120453"/>
                  <a:gd name="connsiteY199" fmla="*/ 742512 h 1230868"/>
                  <a:gd name="connsiteX200" fmla="*/ 873355 w 2120453"/>
                  <a:gd name="connsiteY200" fmla="*/ 729987 h 1230868"/>
                  <a:gd name="connsiteX201" fmla="*/ 867554 w 2120453"/>
                  <a:gd name="connsiteY201" fmla="*/ 720033 h 1230868"/>
                  <a:gd name="connsiteX202" fmla="*/ 878413 w 2120453"/>
                  <a:gd name="connsiteY202" fmla="*/ 713765 h 1230868"/>
                  <a:gd name="connsiteX203" fmla="*/ 884185 w 2120453"/>
                  <a:gd name="connsiteY203" fmla="*/ 723719 h 1230868"/>
                  <a:gd name="connsiteX204" fmla="*/ 873355 w 2120453"/>
                  <a:gd name="connsiteY204" fmla="*/ 729987 h 1230868"/>
                  <a:gd name="connsiteX205" fmla="*/ 894996 w 2120453"/>
                  <a:gd name="connsiteY205" fmla="*/ 717461 h 1230868"/>
                  <a:gd name="connsiteX206" fmla="*/ 889252 w 2120453"/>
                  <a:gd name="connsiteY206" fmla="*/ 707489 h 1230868"/>
                  <a:gd name="connsiteX207" fmla="*/ 900111 w 2120453"/>
                  <a:gd name="connsiteY207" fmla="*/ 701230 h 1230868"/>
                  <a:gd name="connsiteX208" fmla="*/ 905845 w 2120453"/>
                  <a:gd name="connsiteY208" fmla="*/ 711213 h 1230868"/>
                  <a:gd name="connsiteX209" fmla="*/ 894996 w 2120453"/>
                  <a:gd name="connsiteY209" fmla="*/ 717461 h 1230868"/>
                  <a:gd name="connsiteX210" fmla="*/ 916722 w 2120453"/>
                  <a:gd name="connsiteY210" fmla="*/ 704945 h 1230868"/>
                  <a:gd name="connsiteX211" fmla="*/ 910969 w 2120453"/>
                  <a:gd name="connsiteY211" fmla="*/ 694953 h 1230868"/>
                  <a:gd name="connsiteX212" fmla="*/ 921799 w 2120453"/>
                  <a:gd name="connsiteY212" fmla="*/ 688705 h 1230868"/>
                  <a:gd name="connsiteX213" fmla="*/ 927543 w 2120453"/>
                  <a:gd name="connsiteY213" fmla="*/ 698707 h 1230868"/>
                  <a:gd name="connsiteX214" fmla="*/ 916722 w 2120453"/>
                  <a:gd name="connsiteY214" fmla="*/ 704945 h 1230868"/>
                  <a:gd name="connsiteX215" fmla="*/ 938392 w 2120453"/>
                  <a:gd name="connsiteY215" fmla="*/ 692439 h 1230868"/>
                  <a:gd name="connsiteX216" fmla="*/ 932648 w 2120453"/>
                  <a:gd name="connsiteY216" fmla="*/ 682476 h 1230868"/>
                  <a:gd name="connsiteX217" fmla="*/ 943506 w 2120453"/>
                  <a:gd name="connsiteY217" fmla="*/ 676189 h 1230868"/>
                  <a:gd name="connsiteX218" fmla="*/ 949231 w 2120453"/>
                  <a:gd name="connsiteY218" fmla="*/ 686162 h 1230868"/>
                  <a:gd name="connsiteX219" fmla="*/ 938392 w 2120453"/>
                  <a:gd name="connsiteY219" fmla="*/ 692439 h 1230868"/>
                  <a:gd name="connsiteX220" fmla="*/ 960070 w 2120453"/>
                  <a:gd name="connsiteY220" fmla="*/ 679913 h 1230868"/>
                  <a:gd name="connsiteX221" fmla="*/ 954336 w 2120453"/>
                  <a:gd name="connsiteY221" fmla="*/ 669922 h 1230868"/>
                  <a:gd name="connsiteX222" fmla="*/ 965185 w 2120453"/>
                  <a:gd name="connsiteY222" fmla="*/ 663673 h 1230868"/>
                  <a:gd name="connsiteX223" fmla="*/ 970939 w 2120453"/>
                  <a:gd name="connsiteY223" fmla="*/ 673646 h 1230868"/>
                  <a:gd name="connsiteX224" fmla="*/ 960070 w 2120453"/>
                  <a:gd name="connsiteY224" fmla="*/ 679913 h 1230868"/>
                  <a:gd name="connsiteX225" fmla="*/ 981768 w 2120453"/>
                  <a:gd name="connsiteY225" fmla="*/ 667369 h 1230868"/>
                  <a:gd name="connsiteX226" fmla="*/ 975996 w 2120453"/>
                  <a:gd name="connsiteY226" fmla="*/ 657453 h 1230868"/>
                  <a:gd name="connsiteX227" fmla="*/ 986864 w 2120453"/>
                  <a:gd name="connsiteY227" fmla="*/ 651167 h 1230868"/>
                  <a:gd name="connsiteX228" fmla="*/ 992627 w 2120453"/>
                  <a:gd name="connsiteY228" fmla="*/ 661102 h 1230868"/>
                  <a:gd name="connsiteX229" fmla="*/ 981768 w 2120453"/>
                  <a:gd name="connsiteY229" fmla="*/ 667369 h 1230868"/>
                  <a:gd name="connsiteX230" fmla="*/ 1003457 w 2120453"/>
                  <a:gd name="connsiteY230" fmla="*/ 654834 h 1230868"/>
                  <a:gd name="connsiteX231" fmla="*/ 997732 w 2120453"/>
                  <a:gd name="connsiteY231" fmla="*/ 644890 h 1230868"/>
                  <a:gd name="connsiteX232" fmla="*/ 1008591 w 2120453"/>
                  <a:gd name="connsiteY232" fmla="*/ 638622 h 1230868"/>
                  <a:gd name="connsiteX233" fmla="*/ 1014315 w 2120453"/>
                  <a:gd name="connsiteY233" fmla="*/ 648614 h 1230868"/>
                  <a:gd name="connsiteX234" fmla="*/ 1003457 w 2120453"/>
                  <a:gd name="connsiteY234" fmla="*/ 654834 h 1230868"/>
                  <a:gd name="connsiteX235" fmla="*/ 1025126 w 2120453"/>
                  <a:gd name="connsiteY235" fmla="*/ 642337 h 1230868"/>
                  <a:gd name="connsiteX236" fmla="*/ 1019383 w 2120453"/>
                  <a:gd name="connsiteY236" fmla="*/ 632345 h 1230868"/>
                  <a:gd name="connsiteX237" fmla="*/ 1030270 w 2120453"/>
                  <a:gd name="connsiteY237" fmla="*/ 626097 h 1230868"/>
                  <a:gd name="connsiteX238" fmla="*/ 1035994 w 2120453"/>
                  <a:gd name="connsiteY238" fmla="*/ 636080 h 1230868"/>
                  <a:gd name="connsiteX239" fmla="*/ 1025126 w 2120453"/>
                  <a:gd name="connsiteY239" fmla="*/ 642337 h 1230868"/>
                  <a:gd name="connsiteX240" fmla="*/ 1046834 w 2120453"/>
                  <a:gd name="connsiteY240" fmla="*/ 629783 h 1230868"/>
                  <a:gd name="connsiteX241" fmla="*/ 1041081 w 2120453"/>
                  <a:gd name="connsiteY241" fmla="*/ 619849 h 1230868"/>
                  <a:gd name="connsiteX242" fmla="*/ 1051920 w 2120453"/>
                  <a:gd name="connsiteY242" fmla="*/ 613581 h 1230868"/>
                  <a:gd name="connsiteX243" fmla="*/ 1057711 w 2120453"/>
                  <a:gd name="connsiteY243" fmla="*/ 623535 h 1230868"/>
                  <a:gd name="connsiteX244" fmla="*/ 1046834 w 2120453"/>
                  <a:gd name="connsiteY244" fmla="*/ 629783 h 1230868"/>
                  <a:gd name="connsiteX245" fmla="*/ 1068522 w 2120453"/>
                  <a:gd name="connsiteY245" fmla="*/ 617306 h 1230868"/>
                  <a:gd name="connsiteX246" fmla="*/ 1062769 w 2120453"/>
                  <a:gd name="connsiteY246" fmla="*/ 607314 h 1230868"/>
                  <a:gd name="connsiteX247" fmla="*/ 1073637 w 2120453"/>
                  <a:gd name="connsiteY247" fmla="*/ 601065 h 1230868"/>
                  <a:gd name="connsiteX248" fmla="*/ 1079343 w 2120453"/>
                  <a:gd name="connsiteY248" fmla="*/ 611038 h 1230868"/>
                  <a:gd name="connsiteX249" fmla="*/ 1068522 w 2120453"/>
                  <a:gd name="connsiteY249" fmla="*/ 617306 h 1230868"/>
                  <a:gd name="connsiteX250" fmla="*/ 1090239 w 2120453"/>
                  <a:gd name="connsiteY250" fmla="*/ 604761 h 1230868"/>
                  <a:gd name="connsiteX251" fmla="*/ 1084486 w 2120453"/>
                  <a:gd name="connsiteY251" fmla="*/ 594836 h 1230868"/>
                  <a:gd name="connsiteX252" fmla="*/ 1095326 w 2120453"/>
                  <a:gd name="connsiteY252" fmla="*/ 588559 h 1230868"/>
                  <a:gd name="connsiteX253" fmla="*/ 1101088 w 2120453"/>
                  <a:gd name="connsiteY253" fmla="*/ 598475 h 1230868"/>
                  <a:gd name="connsiteX254" fmla="*/ 1090239 w 2120453"/>
                  <a:gd name="connsiteY254" fmla="*/ 604761 h 1230868"/>
                  <a:gd name="connsiteX255" fmla="*/ 1111909 w 2120453"/>
                  <a:gd name="connsiteY255" fmla="*/ 592216 h 1230868"/>
                  <a:gd name="connsiteX256" fmla="*/ 1106155 w 2120453"/>
                  <a:gd name="connsiteY256" fmla="*/ 582282 h 1230868"/>
                  <a:gd name="connsiteX257" fmla="*/ 1117024 w 2120453"/>
                  <a:gd name="connsiteY257" fmla="*/ 576034 h 1230868"/>
                  <a:gd name="connsiteX258" fmla="*/ 1122757 w 2120453"/>
                  <a:gd name="connsiteY258" fmla="*/ 585997 h 1230868"/>
                  <a:gd name="connsiteX259" fmla="*/ 1111909 w 2120453"/>
                  <a:gd name="connsiteY259" fmla="*/ 592216 h 1230868"/>
                  <a:gd name="connsiteX260" fmla="*/ 1133587 w 2120453"/>
                  <a:gd name="connsiteY260" fmla="*/ 579739 h 1230868"/>
                  <a:gd name="connsiteX261" fmla="*/ 1127844 w 2120453"/>
                  <a:gd name="connsiteY261" fmla="*/ 569748 h 1230868"/>
                  <a:gd name="connsiteX262" fmla="*/ 1138693 w 2120453"/>
                  <a:gd name="connsiteY262" fmla="*/ 563489 h 1230868"/>
                  <a:gd name="connsiteX263" fmla="*/ 1144436 w 2120453"/>
                  <a:gd name="connsiteY263" fmla="*/ 573443 h 1230868"/>
                  <a:gd name="connsiteX264" fmla="*/ 1133587 w 2120453"/>
                  <a:gd name="connsiteY264" fmla="*/ 579739 h 1230868"/>
                  <a:gd name="connsiteX265" fmla="*/ 1155285 w 2120453"/>
                  <a:gd name="connsiteY265" fmla="*/ 567195 h 1230868"/>
                  <a:gd name="connsiteX266" fmla="*/ 1149523 w 2120453"/>
                  <a:gd name="connsiteY266" fmla="*/ 557251 h 1230868"/>
                  <a:gd name="connsiteX267" fmla="*/ 1160372 w 2120453"/>
                  <a:gd name="connsiteY267" fmla="*/ 550993 h 1230868"/>
                  <a:gd name="connsiteX268" fmla="*/ 1166134 w 2120453"/>
                  <a:gd name="connsiteY268" fmla="*/ 560927 h 1230868"/>
                  <a:gd name="connsiteX269" fmla="*/ 1155285 w 2120453"/>
                  <a:gd name="connsiteY269" fmla="*/ 567195 h 1230868"/>
                  <a:gd name="connsiteX270" fmla="*/ 1176974 w 2120453"/>
                  <a:gd name="connsiteY270" fmla="*/ 554679 h 1230868"/>
                  <a:gd name="connsiteX271" fmla="*/ 1171240 w 2120453"/>
                  <a:gd name="connsiteY271" fmla="*/ 544706 h 1230868"/>
                  <a:gd name="connsiteX272" fmla="*/ 1182108 w 2120453"/>
                  <a:gd name="connsiteY272" fmla="*/ 538458 h 1230868"/>
                  <a:gd name="connsiteX273" fmla="*/ 1187813 w 2120453"/>
                  <a:gd name="connsiteY273" fmla="*/ 548421 h 1230868"/>
                  <a:gd name="connsiteX274" fmla="*/ 1176974 w 2120453"/>
                  <a:gd name="connsiteY274" fmla="*/ 554679 h 1230868"/>
                  <a:gd name="connsiteX275" fmla="*/ 1198672 w 2120453"/>
                  <a:gd name="connsiteY275" fmla="*/ 542144 h 1230868"/>
                  <a:gd name="connsiteX276" fmla="*/ 1192909 w 2120453"/>
                  <a:gd name="connsiteY276" fmla="*/ 532228 h 1230868"/>
                  <a:gd name="connsiteX277" fmla="*/ 1203758 w 2120453"/>
                  <a:gd name="connsiteY277" fmla="*/ 525970 h 1230868"/>
                  <a:gd name="connsiteX278" fmla="*/ 1209521 w 2120453"/>
                  <a:gd name="connsiteY278" fmla="*/ 535886 h 1230868"/>
                  <a:gd name="connsiteX279" fmla="*/ 1198672 w 2120453"/>
                  <a:gd name="connsiteY279" fmla="*/ 542144 h 1230868"/>
                  <a:gd name="connsiteX280" fmla="*/ 1220351 w 2120453"/>
                  <a:gd name="connsiteY280" fmla="*/ 529637 h 1230868"/>
                  <a:gd name="connsiteX281" fmla="*/ 1214598 w 2120453"/>
                  <a:gd name="connsiteY281" fmla="*/ 519665 h 1230868"/>
                  <a:gd name="connsiteX282" fmla="*/ 1225475 w 2120453"/>
                  <a:gd name="connsiteY282" fmla="*/ 513407 h 1230868"/>
                  <a:gd name="connsiteX283" fmla="*/ 1231200 w 2120453"/>
                  <a:gd name="connsiteY283" fmla="*/ 523399 h 1230868"/>
                  <a:gd name="connsiteX284" fmla="*/ 1220351 w 2120453"/>
                  <a:gd name="connsiteY284" fmla="*/ 529637 h 1230868"/>
                  <a:gd name="connsiteX285" fmla="*/ 1242049 w 2120453"/>
                  <a:gd name="connsiteY285" fmla="*/ 517112 h 1230868"/>
                  <a:gd name="connsiteX286" fmla="*/ 1236286 w 2120453"/>
                  <a:gd name="connsiteY286" fmla="*/ 507149 h 1230868"/>
                  <a:gd name="connsiteX287" fmla="*/ 1247154 w 2120453"/>
                  <a:gd name="connsiteY287" fmla="*/ 500891 h 1230868"/>
                  <a:gd name="connsiteX288" fmla="*/ 1252888 w 2120453"/>
                  <a:gd name="connsiteY288" fmla="*/ 510835 h 1230868"/>
                  <a:gd name="connsiteX289" fmla="*/ 1242049 w 2120453"/>
                  <a:gd name="connsiteY289" fmla="*/ 517112 h 1230868"/>
                  <a:gd name="connsiteX290" fmla="*/ 1263708 w 2120453"/>
                  <a:gd name="connsiteY290" fmla="*/ 504587 h 1230868"/>
                  <a:gd name="connsiteX291" fmla="*/ 1257974 w 2120453"/>
                  <a:gd name="connsiteY291" fmla="*/ 494586 h 1230868"/>
                  <a:gd name="connsiteX292" fmla="*/ 1268823 w 2120453"/>
                  <a:gd name="connsiteY292" fmla="*/ 488385 h 1230868"/>
                  <a:gd name="connsiteX293" fmla="*/ 1274557 w 2120453"/>
                  <a:gd name="connsiteY293" fmla="*/ 498310 h 1230868"/>
                  <a:gd name="connsiteX294" fmla="*/ 1263708 w 2120453"/>
                  <a:gd name="connsiteY294" fmla="*/ 504587 h 1230868"/>
                  <a:gd name="connsiteX295" fmla="*/ 1285435 w 2120453"/>
                  <a:gd name="connsiteY295" fmla="*/ 492052 h 1230868"/>
                  <a:gd name="connsiteX296" fmla="*/ 1279663 w 2120453"/>
                  <a:gd name="connsiteY296" fmla="*/ 482108 h 1230868"/>
                  <a:gd name="connsiteX297" fmla="*/ 1290531 w 2120453"/>
                  <a:gd name="connsiteY297" fmla="*/ 475869 h 1230868"/>
                  <a:gd name="connsiteX298" fmla="*/ 1296284 w 2120453"/>
                  <a:gd name="connsiteY298" fmla="*/ 485794 h 1230868"/>
                  <a:gd name="connsiteX299" fmla="*/ 1285435 w 2120453"/>
                  <a:gd name="connsiteY299" fmla="*/ 492052 h 1230868"/>
                  <a:gd name="connsiteX300" fmla="*/ 1307104 w 2120453"/>
                  <a:gd name="connsiteY300" fmla="*/ 479527 h 1230868"/>
                  <a:gd name="connsiteX301" fmla="*/ 1301370 w 2120453"/>
                  <a:gd name="connsiteY301" fmla="*/ 469582 h 1230868"/>
                  <a:gd name="connsiteX302" fmla="*/ 1312219 w 2120453"/>
                  <a:gd name="connsiteY302" fmla="*/ 463315 h 1230868"/>
                  <a:gd name="connsiteX303" fmla="*/ 1317934 w 2120453"/>
                  <a:gd name="connsiteY303" fmla="*/ 473288 h 1230868"/>
                  <a:gd name="connsiteX304" fmla="*/ 1307104 w 2120453"/>
                  <a:gd name="connsiteY304" fmla="*/ 479527 h 1230868"/>
                  <a:gd name="connsiteX305" fmla="*/ 1328802 w 2120453"/>
                  <a:gd name="connsiteY305" fmla="*/ 467011 h 1230868"/>
                  <a:gd name="connsiteX306" fmla="*/ 1323059 w 2120453"/>
                  <a:gd name="connsiteY306" fmla="*/ 457076 h 1230868"/>
                  <a:gd name="connsiteX307" fmla="*/ 1333917 w 2120453"/>
                  <a:gd name="connsiteY307" fmla="*/ 450780 h 1230868"/>
                  <a:gd name="connsiteX308" fmla="*/ 1339642 w 2120453"/>
                  <a:gd name="connsiteY308" fmla="*/ 460762 h 1230868"/>
                  <a:gd name="connsiteX309" fmla="*/ 1328802 w 2120453"/>
                  <a:gd name="connsiteY309" fmla="*/ 467011 h 1230868"/>
                  <a:gd name="connsiteX310" fmla="*/ 1350472 w 2120453"/>
                  <a:gd name="connsiteY310" fmla="*/ 454495 h 1230868"/>
                  <a:gd name="connsiteX311" fmla="*/ 1344738 w 2120453"/>
                  <a:gd name="connsiteY311" fmla="*/ 444551 h 1230868"/>
                  <a:gd name="connsiteX312" fmla="*/ 1355587 w 2120453"/>
                  <a:gd name="connsiteY312" fmla="*/ 438283 h 1230868"/>
                  <a:gd name="connsiteX313" fmla="*/ 1361340 w 2120453"/>
                  <a:gd name="connsiteY313" fmla="*/ 448265 h 1230868"/>
                  <a:gd name="connsiteX314" fmla="*/ 1350472 w 2120453"/>
                  <a:gd name="connsiteY314" fmla="*/ 454495 h 1230868"/>
                  <a:gd name="connsiteX315" fmla="*/ 1372170 w 2120453"/>
                  <a:gd name="connsiteY315" fmla="*/ 441969 h 1230868"/>
                  <a:gd name="connsiteX316" fmla="*/ 1366445 w 2120453"/>
                  <a:gd name="connsiteY316" fmla="*/ 432006 h 1230868"/>
                  <a:gd name="connsiteX317" fmla="*/ 1377265 w 2120453"/>
                  <a:gd name="connsiteY317" fmla="*/ 425777 h 1230868"/>
                  <a:gd name="connsiteX318" fmla="*/ 1383038 w 2120453"/>
                  <a:gd name="connsiteY318" fmla="*/ 435721 h 1230868"/>
                  <a:gd name="connsiteX319" fmla="*/ 1372170 w 2120453"/>
                  <a:gd name="connsiteY319" fmla="*/ 441969 h 1230868"/>
                  <a:gd name="connsiteX320" fmla="*/ 1393858 w 2120453"/>
                  <a:gd name="connsiteY320" fmla="*/ 429444 h 1230868"/>
                  <a:gd name="connsiteX321" fmla="*/ 1388115 w 2120453"/>
                  <a:gd name="connsiteY321" fmla="*/ 419481 h 1230868"/>
                  <a:gd name="connsiteX322" fmla="*/ 1398963 w 2120453"/>
                  <a:gd name="connsiteY322" fmla="*/ 413252 h 1230868"/>
                  <a:gd name="connsiteX323" fmla="*/ 1404717 w 2120453"/>
                  <a:gd name="connsiteY323" fmla="*/ 423186 h 1230868"/>
                  <a:gd name="connsiteX324" fmla="*/ 1393858 w 2120453"/>
                  <a:gd name="connsiteY324" fmla="*/ 429444 h 1230868"/>
                  <a:gd name="connsiteX325" fmla="*/ 1415565 w 2120453"/>
                  <a:gd name="connsiteY325" fmla="*/ 416938 h 1230868"/>
                  <a:gd name="connsiteX326" fmla="*/ 1409784 w 2120453"/>
                  <a:gd name="connsiteY326" fmla="*/ 406975 h 1230868"/>
                  <a:gd name="connsiteX327" fmla="*/ 1420642 w 2120453"/>
                  <a:gd name="connsiteY327" fmla="*/ 400717 h 1230868"/>
                  <a:gd name="connsiteX328" fmla="*/ 1426395 w 2120453"/>
                  <a:gd name="connsiteY328" fmla="*/ 410689 h 1230868"/>
                  <a:gd name="connsiteX329" fmla="*/ 1415565 w 2120453"/>
                  <a:gd name="connsiteY329" fmla="*/ 416938 h 1230868"/>
                  <a:gd name="connsiteX330" fmla="*/ 1437254 w 2120453"/>
                  <a:gd name="connsiteY330" fmla="*/ 404403 h 1230868"/>
                  <a:gd name="connsiteX331" fmla="*/ 1431501 w 2120453"/>
                  <a:gd name="connsiteY331" fmla="*/ 394440 h 1230868"/>
                  <a:gd name="connsiteX332" fmla="*/ 1442321 w 2120453"/>
                  <a:gd name="connsiteY332" fmla="*/ 388172 h 1230868"/>
                  <a:gd name="connsiteX333" fmla="*/ 1448093 w 2120453"/>
                  <a:gd name="connsiteY333" fmla="*/ 398173 h 1230868"/>
                  <a:gd name="connsiteX334" fmla="*/ 1437254 w 2120453"/>
                  <a:gd name="connsiteY334" fmla="*/ 404403 h 1230868"/>
                  <a:gd name="connsiteX335" fmla="*/ 1458952 w 2120453"/>
                  <a:gd name="connsiteY335" fmla="*/ 391896 h 1230868"/>
                  <a:gd name="connsiteX336" fmla="*/ 1453180 w 2120453"/>
                  <a:gd name="connsiteY336" fmla="*/ 381905 h 1230868"/>
                  <a:gd name="connsiteX337" fmla="*/ 1464029 w 2120453"/>
                  <a:gd name="connsiteY337" fmla="*/ 375685 h 1230868"/>
                  <a:gd name="connsiteX338" fmla="*/ 1469782 w 2120453"/>
                  <a:gd name="connsiteY338" fmla="*/ 385600 h 1230868"/>
                  <a:gd name="connsiteX339" fmla="*/ 1458952 w 2120453"/>
                  <a:gd name="connsiteY339" fmla="*/ 391896 h 1230868"/>
                  <a:gd name="connsiteX340" fmla="*/ 1480602 w 2120453"/>
                  <a:gd name="connsiteY340" fmla="*/ 379361 h 1230868"/>
                  <a:gd name="connsiteX341" fmla="*/ 1474878 w 2120453"/>
                  <a:gd name="connsiteY341" fmla="*/ 369408 h 1230868"/>
                  <a:gd name="connsiteX342" fmla="*/ 1485717 w 2120453"/>
                  <a:gd name="connsiteY342" fmla="*/ 363150 h 1230868"/>
                  <a:gd name="connsiteX343" fmla="*/ 1491451 w 2120453"/>
                  <a:gd name="connsiteY343" fmla="*/ 373094 h 1230868"/>
                  <a:gd name="connsiteX344" fmla="*/ 1480602 w 2120453"/>
                  <a:gd name="connsiteY344" fmla="*/ 379361 h 1230868"/>
                  <a:gd name="connsiteX345" fmla="*/ 1502300 w 2120453"/>
                  <a:gd name="connsiteY345" fmla="*/ 366827 h 1230868"/>
                  <a:gd name="connsiteX346" fmla="*/ 1496566 w 2120453"/>
                  <a:gd name="connsiteY346" fmla="*/ 356911 h 1230868"/>
                  <a:gd name="connsiteX347" fmla="*/ 1507415 w 2120453"/>
                  <a:gd name="connsiteY347" fmla="*/ 350625 h 1230868"/>
                  <a:gd name="connsiteX348" fmla="*/ 1513168 w 2120453"/>
                  <a:gd name="connsiteY348" fmla="*/ 360588 h 1230868"/>
                  <a:gd name="connsiteX349" fmla="*/ 1502300 w 2120453"/>
                  <a:gd name="connsiteY349" fmla="*/ 366827 h 1230868"/>
                  <a:gd name="connsiteX350" fmla="*/ 1523998 w 2120453"/>
                  <a:gd name="connsiteY350" fmla="*/ 354320 h 1230868"/>
                  <a:gd name="connsiteX351" fmla="*/ 1518245 w 2120453"/>
                  <a:gd name="connsiteY351" fmla="*/ 344395 h 1230868"/>
                  <a:gd name="connsiteX352" fmla="*/ 1529094 w 2120453"/>
                  <a:gd name="connsiteY352" fmla="*/ 338080 h 1230868"/>
                  <a:gd name="connsiteX353" fmla="*/ 1534847 w 2120453"/>
                  <a:gd name="connsiteY353" fmla="*/ 348043 h 1230868"/>
                  <a:gd name="connsiteX354" fmla="*/ 1523998 w 2120453"/>
                  <a:gd name="connsiteY354" fmla="*/ 354320 h 1230868"/>
                  <a:gd name="connsiteX355" fmla="*/ 1545668 w 2120453"/>
                  <a:gd name="connsiteY355" fmla="*/ 341824 h 1230868"/>
                  <a:gd name="connsiteX356" fmla="*/ 1539924 w 2120453"/>
                  <a:gd name="connsiteY356" fmla="*/ 331832 h 1230868"/>
                  <a:gd name="connsiteX357" fmla="*/ 1550763 w 2120453"/>
                  <a:gd name="connsiteY357" fmla="*/ 325583 h 1230868"/>
                  <a:gd name="connsiteX358" fmla="*/ 1556526 w 2120453"/>
                  <a:gd name="connsiteY358" fmla="*/ 335537 h 1230868"/>
                  <a:gd name="connsiteX359" fmla="*/ 1545668 w 2120453"/>
                  <a:gd name="connsiteY359" fmla="*/ 341824 h 1230868"/>
                  <a:gd name="connsiteX360" fmla="*/ 1567356 w 2120453"/>
                  <a:gd name="connsiteY360" fmla="*/ 329270 h 1230868"/>
                  <a:gd name="connsiteX361" fmla="*/ 1561622 w 2120453"/>
                  <a:gd name="connsiteY361" fmla="*/ 319326 h 1230868"/>
                  <a:gd name="connsiteX362" fmla="*/ 1572471 w 2120453"/>
                  <a:gd name="connsiteY362" fmla="*/ 313058 h 1230868"/>
                  <a:gd name="connsiteX363" fmla="*/ 1578224 w 2120453"/>
                  <a:gd name="connsiteY363" fmla="*/ 323021 h 1230868"/>
                  <a:gd name="connsiteX364" fmla="*/ 1567356 w 2120453"/>
                  <a:gd name="connsiteY364" fmla="*/ 329270 h 1230868"/>
                  <a:gd name="connsiteX365" fmla="*/ 1589063 w 2120453"/>
                  <a:gd name="connsiteY365" fmla="*/ 316725 h 1230868"/>
                  <a:gd name="connsiteX366" fmla="*/ 1583329 w 2120453"/>
                  <a:gd name="connsiteY366" fmla="*/ 306800 h 1230868"/>
                  <a:gd name="connsiteX367" fmla="*/ 1594178 w 2120453"/>
                  <a:gd name="connsiteY367" fmla="*/ 300542 h 1230868"/>
                  <a:gd name="connsiteX368" fmla="*/ 1599893 w 2120453"/>
                  <a:gd name="connsiteY368" fmla="*/ 310515 h 1230868"/>
                  <a:gd name="connsiteX369" fmla="*/ 1589063 w 2120453"/>
                  <a:gd name="connsiteY369" fmla="*/ 316725 h 1230868"/>
                  <a:gd name="connsiteX370" fmla="*/ 1610752 w 2120453"/>
                  <a:gd name="connsiteY370" fmla="*/ 304228 h 1230868"/>
                  <a:gd name="connsiteX371" fmla="*/ 1604999 w 2120453"/>
                  <a:gd name="connsiteY371" fmla="*/ 294265 h 1230868"/>
                  <a:gd name="connsiteX372" fmla="*/ 1615867 w 2120453"/>
                  <a:gd name="connsiteY372" fmla="*/ 288017 h 1230868"/>
                  <a:gd name="connsiteX373" fmla="*/ 1621601 w 2120453"/>
                  <a:gd name="connsiteY373" fmla="*/ 297970 h 1230868"/>
                  <a:gd name="connsiteX374" fmla="*/ 1610752 w 2120453"/>
                  <a:gd name="connsiteY374" fmla="*/ 304228 h 1230868"/>
                  <a:gd name="connsiteX375" fmla="*/ 1632450 w 2120453"/>
                  <a:gd name="connsiteY375" fmla="*/ 291712 h 1230868"/>
                  <a:gd name="connsiteX376" fmla="*/ 1626687 w 2120453"/>
                  <a:gd name="connsiteY376" fmla="*/ 281759 h 1230868"/>
                  <a:gd name="connsiteX377" fmla="*/ 1637565 w 2120453"/>
                  <a:gd name="connsiteY377" fmla="*/ 275482 h 1230868"/>
                  <a:gd name="connsiteX378" fmla="*/ 1643318 w 2120453"/>
                  <a:gd name="connsiteY378" fmla="*/ 285464 h 1230868"/>
                  <a:gd name="connsiteX379" fmla="*/ 1632450 w 2120453"/>
                  <a:gd name="connsiteY379" fmla="*/ 291712 h 1230868"/>
                  <a:gd name="connsiteX380" fmla="*/ 1654110 w 2120453"/>
                  <a:gd name="connsiteY380" fmla="*/ 279178 h 1230868"/>
                  <a:gd name="connsiteX381" fmla="*/ 1648385 w 2120453"/>
                  <a:gd name="connsiteY381" fmla="*/ 269243 h 1230868"/>
                  <a:gd name="connsiteX382" fmla="*/ 1659253 w 2120453"/>
                  <a:gd name="connsiteY382" fmla="*/ 262976 h 1230868"/>
                  <a:gd name="connsiteX383" fmla="*/ 1664968 w 2120453"/>
                  <a:gd name="connsiteY383" fmla="*/ 272939 h 1230868"/>
                  <a:gd name="connsiteX384" fmla="*/ 1654110 w 2120453"/>
                  <a:gd name="connsiteY384" fmla="*/ 279178 h 1230868"/>
                  <a:gd name="connsiteX385" fmla="*/ 1675807 w 2120453"/>
                  <a:gd name="connsiteY385" fmla="*/ 266671 h 1230868"/>
                  <a:gd name="connsiteX386" fmla="*/ 1670055 w 2120453"/>
                  <a:gd name="connsiteY386" fmla="*/ 256708 h 1230868"/>
                  <a:gd name="connsiteX387" fmla="*/ 1680913 w 2120453"/>
                  <a:gd name="connsiteY387" fmla="*/ 250469 h 1230868"/>
                  <a:gd name="connsiteX388" fmla="*/ 1686666 w 2120453"/>
                  <a:gd name="connsiteY388" fmla="*/ 260394 h 1230868"/>
                  <a:gd name="connsiteX389" fmla="*/ 1675807 w 2120453"/>
                  <a:gd name="connsiteY389" fmla="*/ 266671 h 1230868"/>
                  <a:gd name="connsiteX390" fmla="*/ 1697525 w 2120453"/>
                  <a:gd name="connsiteY390" fmla="*/ 254137 h 1230868"/>
                  <a:gd name="connsiteX391" fmla="*/ 1691734 w 2120453"/>
                  <a:gd name="connsiteY391" fmla="*/ 244173 h 1230868"/>
                  <a:gd name="connsiteX392" fmla="*/ 1702611 w 2120453"/>
                  <a:gd name="connsiteY392" fmla="*/ 237915 h 1230868"/>
                  <a:gd name="connsiteX393" fmla="*/ 1708355 w 2120453"/>
                  <a:gd name="connsiteY393" fmla="*/ 247888 h 1230868"/>
                  <a:gd name="connsiteX394" fmla="*/ 1697525 w 2120453"/>
                  <a:gd name="connsiteY394" fmla="*/ 254137 h 1230868"/>
                  <a:gd name="connsiteX395" fmla="*/ 1719204 w 2120453"/>
                  <a:gd name="connsiteY395" fmla="*/ 241630 h 1230868"/>
                  <a:gd name="connsiteX396" fmla="*/ 1713450 w 2120453"/>
                  <a:gd name="connsiteY396" fmla="*/ 231695 h 1230868"/>
                  <a:gd name="connsiteX397" fmla="*/ 1724290 w 2120453"/>
                  <a:gd name="connsiteY397" fmla="*/ 225390 h 1230868"/>
                  <a:gd name="connsiteX398" fmla="*/ 1730043 w 2120453"/>
                  <a:gd name="connsiteY398" fmla="*/ 235372 h 1230868"/>
                  <a:gd name="connsiteX399" fmla="*/ 1719204 w 2120453"/>
                  <a:gd name="connsiteY399" fmla="*/ 241630 h 1230868"/>
                  <a:gd name="connsiteX400" fmla="*/ 1740921 w 2120453"/>
                  <a:gd name="connsiteY400" fmla="*/ 229114 h 1230868"/>
                  <a:gd name="connsiteX401" fmla="*/ 1735129 w 2120453"/>
                  <a:gd name="connsiteY401" fmla="*/ 219142 h 1230868"/>
                  <a:gd name="connsiteX402" fmla="*/ 1745959 w 2120453"/>
                  <a:gd name="connsiteY402" fmla="*/ 212884 h 1230868"/>
                  <a:gd name="connsiteX403" fmla="*/ 1751722 w 2120453"/>
                  <a:gd name="connsiteY403" fmla="*/ 222818 h 1230868"/>
                  <a:gd name="connsiteX404" fmla="*/ 1740921 w 2120453"/>
                  <a:gd name="connsiteY404" fmla="*/ 229114 h 1230868"/>
                  <a:gd name="connsiteX405" fmla="*/ 1762571 w 2120453"/>
                  <a:gd name="connsiteY405" fmla="*/ 216598 h 1230868"/>
                  <a:gd name="connsiteX406" fmla="*/ 1756827 w 2120453"/>
                  <a:gd name="connsiteY406" fmla="*/ 206626 h 1230868"/>
                  <a:gd name="connsiteX407" fmla="*/ 1767695 w 2120453"/>
                  <a:gd name="connsiteY407" fmla="*/ 200377 h 1230868"/>
                  <a:gd name="connsiteX408" fmla="*/ 1773410 w 2120453"/>
                  <a:gd name="connsiteY408" fmla="*/ 210302 h 1230868"/>
                  <a:gd name="connsiteX409" fmla="*/ 1762571 w 2120453"/>
                  <a:gd name="connsiteY409" fmla="*/ 216598 h 1230868"/>
                  <a:gd name="connsiteX410" fmla="*/ 1784288 w 2120453"/>
                  <a:gd name="connsiteY410" fmla="*/ 204054 h 1230868"/>
                  <a:gd name="connsiteX411" fmla="*/ 1778516 w 2120453"/>
                  <a:gd name="connsiteY411" fmla="*/ 194110 h 1230868"/>
                  <a:gd name="connsiteX412" fmla="*/ 1789374 w 2120453"/>
                  <a:gd name="connsiteY412" fmla="*/ 187852 h 1230868"/>
                  <a:gd name="connsiteX413" fmla="*/ 1795127 w 2120453"/>
                  <a:gd name="connsiteY413" fmla="*/ 197806 h 1230868"/>
                  <a:gd name="connsiteX414" fmla="*/ 1784288 w 2120453"/>
                  <a:gd name="connsiteY414" fmla="*/ 204054 h 1230868"/>
                  <a:gd name="connsiteX415" fmla="*/ 1805976 w 2120453"/>
                  <a:gd name="connsiteY415" fmla="*/ 191538 h 1230868"/>
                  <a:gd name="connsiteX416" fmla="*/ 1800185 w 2120453"/>
                  <a:gd name="connsiteY416" fmla="*/ 181585 h 1230868"/>
                  <a:gd name="connsiteX417" fmla="*/ 1811053 w 2120453"/>
                  <a:gd name="connsiteY417" fmla="*/ 175336 h 1230868"/>
                  <a:gd name="connsiteX418" fmla="*/ 1816816 w 2120453"/>
                  <a:gd name="connsiteY418" fmla="*/ 185261 h 1230868"/>
                  <a:gd name="connsiteX419" fmla="*/ 1805976 w 2120453"/>
                  <a:gd name="connsiteY419" fmla="*/ 191538 h 1230868"/>
                  <a:gd name="connsiteX420" fmla="*/ 1827636 w 2120453"/>
                  <a:gd name="connsiteY420" fmla="*/ 179022 h 1230868"/>
                  <a:gd name="connsiteX421" fmla="*/ 1821883 w 2120453"/>
                  <a:gd name="connsiteY421" fmla="*/ 169040 h 1230868"/>
                  <a:gd name="connsiteX422" fmla="*/ 1832751 w 2120453"/>
                  <a:gd name="connsiteY422" fmla="*/ 162773 h 1230868"/>
                  <a:gd name="connsiteX423" fmla="*/ 1838475 w 2120453"/>
                  <a:gd name="connsiteY423" fmla="*/ 172764 h 1230868"/>
                  <a:gd name="connsiteX424" fmla="*/ 1827636 w 2120453"/>
                  <a:gd name="connsiteY424" fmla="*/ 179022 h 1230868"/>
                  <a:gd name="connsiteX425" fmla="*/ 1849324 w 2120453"/>
                  <a:gd name="connsiteY425" fmla="*/ 166487 h 1230868"/>
                  <a:gd name="connsiteX426" fmla="*/ 1843581 w 2120453"/>
                  <a:gd name="connsiteY426" fmla="*/ 156553 h 1230868"/>
                  <a:gd name="connsiteX427" fmla="*/ 1854430 w 2120453"/>
                  <a:gd name="connsiteY427" fmla="*/ 150266 h 1230868"/>
                  <a:gd name="connsiteX428" fmla="*/ 1860174 w 2120453"/>
                  <a:gd name="connsiteY428" fmla="*/ 160258 h 1230868"/>
                  <a:gd name="connsiteX429" fmla="*/ 1849324 w 2120453"/>
                  <a:gd name="connsiteY429" fmla="*/ 166487 h 1230868"/>
                  <a:gd name="connsiteX430" fmla="*/ 1871023 w 2120453"/>
                  <a:gd name="connsiteY430" fmla="*/ 153953 h 1230868"/>
                  <a:gd name="connsiteX431" fmla="*/ 1865298 w 2120453"/>
                  <a:gd name="connsiteY431" fmla="*/ 143999 h 1230868"/>
                  <a:gd name="connsiteX432" fmla="*/ 1876109 w 2120453"/>
                  <a:gd name="connsiteY432" fmla="*/ 137779 h 1230868"/>
                  <a:gd name="connsiteX433" fmla="*/ 1881862 w 2120453"/>
                  <a:gd name="connsiteY433" fmla="*/ 147714 h 1230868"/>
                  <a:gd name="connsiteX434" fmla="*/ 1871023 w 2120453"/>
                  <a:gd name="connsiteY434" fmla="*/ 153953 h 1230868"/>
                  <a:gd name="connsiteX435" fmla="*/ 1892711 w 2120453"/>
                  <a:gd name="connsiteY435" fmla="*/ 141465 h 1230868"/>
                  <a:gd name="connsiteX436" fmla="*/ 1886986 w 2120453"/>
                  <a:gd name="connsiteY436" fmla="*/ 131483 h 1230868"/>
                  <a:gd name="connsiteX437" fmla="*/ 1897807 w 2120453"/>
                  <a:gd name="connsiteY437" fmla="*/ 125254 h 1230868"/>
                  <a:gd name="connsiteX438" fmla="*/ 1903560 w 2120453"/>
                  <a:gd name="connsiteY438" fmla="*/ 135159 h 1230868"/>
                  <a:gd name="connsiteX439" fmla="*/ 1892711 w 2120453"/>
                  <a:gd name="connsiteY439" fmla="*/ 141465 h 1230868"/>
                  <a:gd name="connsiteX440" fmla="*/ 1914399 w 2120453"/>
                  <a:gd name="connsiteY440" fmla="*/ 128921 h 1230868"/>
                  <a:gd name="connsiteX441" fmla="*/ 1908665 w 2120453"/>
                  <a:gd name="connsiteY441" fmla="*/ 118977 h 1230868"/>
                  <a:gd name="connsiteX442" fmla="*/ 1919486 w 2120453"/>
                  <a:gd name="connsiteY442" fmla="*/ 112709 h 1230868"/>
                  <a:gd name="connsiteX443" fmla="*/ 1925229 w 2120453"/>
                  <a:gd name="connsiteY443" fmla="*/ 122663 h 1230868"/>
                  <a:gd name="connsiteX444" fmla="*/ 1914399 w 2120453"/>
                  <a:gd name="connsiteY444" fmla="*/ 128921 h 1230868"/>
                  <a:gd name="connsiteX445" fmla="*/ 1936088 w 2120453"/>
                  <a:gd name="connsiteY445" fmla="*/ 116405 h 1230868"/>
                  <a:gd name="connsiteX446" fmla="*/ 1930335 w 2120453"/>
                  <a:gd name="connsiteY446" fmla="*/ 106432 h 1230868"/>
                  <a:gd name="connsiteX447" fmla="*/ 1941203 w 2120453"/>
                  <a:gd name="connsiteY447" fmla="*/ 100184 h 1230868"/>
                  <a:gd name="connsiteX448" fmla="*/ 1946956 w 2120453"/>
                  <a:gd name="connsiteY448" fmla="*/ 110118 h 1230868"/>
                  <a:gd name="connsiteX449" fmla="*/ 1936088 w 2120453"/>
                  <a:gd name="connsiteY449" fmla="*/ 116405 h 1230868"/>
                  <a:gd name="connsiteX450" fmla="*/ 1957757 w 2120453"/>
                  <a:gd name="connsiteY450" fmla="*/ 103889 h 1230868"/>
                  <a:gd name="connsiteX451" fmla="*/ 1952071 w 2120453"/>
                  <a:gd name="connsiteY451" fmla="*/ 93916 h 1230868"/>
                  <a:gd name="connsiteX452" fmla="*/ 1962881 w 2120453"/>
                  <a:gd name="connsiteY452" fmla="*/ 87678 h 1230868"/>
                  <a:gd name="connsiteX453" fmla="*/ 1968625 w 2120453"/>
                  <a:gd name="connsiteY453" fmla="*/ 97593 h 1230868"/>
                  <a:gd name="connsiteX454" fmla="*/ 1957757 w 2120453"/>
                  <a:gd name="connsiteY454" fmla="*/ 103889 h 1230868"/>
                  <a:gd name="connsiteX455" fmla="*/ 1979474 w 2120453"/>
                  <a:gd name="connsiteY455" fmla="*/ 91354 h 1230868"/>
                  <a:gd name="connsiteX456" fmla="*/ 1973721 w 2120453"/>
                  <a:gd name="connsiteY456" fmla="*/ 81419 h 1230868"/>
                  <a:gd name="connsiteX457" fmla="*/ 1984551 w 2120453"/>
                  <a:gd name="connsiteY457" fmla="*/ 75143 h 1230868"/>
                  <a:gd name="connsiteX458" fmla="*/ 1990295 w 2120453"/>
                  <a:gd name="connsiteY458" fmla="*/ 85115 h 1230868"/>
                  <a:gd name="connsiteX459" fmla="*/ 1979474 w 2120453"/>
                  <a:gd name="connsiteY459" fmla="*/ 91354 h 1230868"/>
                  <a:gd name="connsiteX460" fmla="*/ 2001163 w 2120453"/>
                  <a:gd name="connsiteY460" fmla="*/ 78819 h 1230868"/>
                  <a:gd name="connsiteX461" fmla="*/ 1995409 w 2120453"/>
                  <a:gd name="connsiteY461" fmla="*/ 68866 h 1230868"/>
                  <a:gd name="connsiteX462" fmla="*/ 2006249 w 2120453"/>
                  <a:gd name="connsiteY462" fmla="*/ 62608 h 1230868"/>
                  <a:gd name="connsiteX463" fmla="*/ 2011983 w 2120453"/>
                  <a:gd name="connsiteY463" fmla="*/ 72571 h 1230868"/>
                  <a:gd name="connsiteX464" fmla="*/ 2001163 w 2120453"/>
                  <a:gd name="connsiteY464" fmla="*/ 78819 h 1230868"/>
                  <a:gd name="connsiteX465" fmla="*/ 2022841 w 2120453"/>
                  <a:gd name="connsiteY465" fmla="*/ 66332 h 1230868"/>
                  <a:gd name="connsiteX466" fmla="*/ 2017117 w 2120453"/>
                  <a:gd name="connsiteY466" fmla="*/ 56359 h 1230868"/>
                  <a:gd name="connsiteX467" fmla="*/ 2027937 w 2120453"/>
                  <a:gd name="connsiteY467" fmla="*/ 50101 h 1230868"/>
                  <a:gd name="connsiteX468" fmla="*/ 2033691 w 2120453"/>
                  <a:gd name="connsiteY468" fmla="*/ 60055 h 1230868"/>
                  <a:gd name="connsiteX469" fmla="*/ 2022841 w 2120453"/>
                  <a:gd name="connsiteY469" fmla="*/ 66332 h 1230868"/>
                  <a:gd name="connsiteX470" fmla="*/ 2044530 w 2120453"/>
                  <a:gd name="connsiteY470" fmla="*/ 53797 h 1230868"/>
                  <a:gd name="connsiteX471" fmla="*/ 2038777 w 2120453"/>
                  <a:gd name="connsiteY471" fmla="*/ 43834 h 1230868"/>
                  <a:gd name="connsiteX472" fmla="*/ 2049635 w 2120453"/>
                  <a:gd name="connsiteY472" fmla="*/ 37585 h 1230868"/>
                  <a:gd name="connsiteX473" fmla="*/ 2055369 w 2120453"/>
                  <a:gd name="connsiteY473" fmla="*/ 47539 h 1230868"/>
                  <a:gd name="connsiteX474" fmla="*/ 2044530 w 2120453"/>
                  <a:gd name="connsiteY474" fmla="*/ 53797 h 1230868"/>
                  <a:gd name="connsiteX475" fmla="*/ 2066247 w 2120453"/>
                  <a:gd name="connsiteY475" fmla="*/ 41243 h 1230868"/>
                  <a:gd name="connsiteX476" fmla="*/ 2060494 w 2120453"/>
                  <a:gd name="connsiteY476" fmla="*/ 31327 h 1230868"/>
                  <a:gd name="connsiteX477" fmla="*/ 2071324 w 2120453"/>
                  <a:gd name="connsiteY477" fmla="*/ 25060 h 1230868"/>
                  <a:gd name="connsiteX478" fmla="*/ 2077077 w 2120453"/>
                  <a:gd name="connsiteY478" fmla="*/ 35023 h 1230868"/>
                  <a:gd name="connsiteX479" fmla="*/ 2066247 w 2120453"/>
                  <a:gd name="connsiteY479" fmla="*/ 41243 h 1230868"/>
                  <a:gd name="connsiteX480" fmla="*/ 2087888 w 2120453"/>
                  <a:gd name="connsiteY480" fmla="*/ 28737 h 1230868"/>
                  <a:gd name="connsiteX481" fmla="*/ 2082182 w 2120453"/>
                  <a:gd name="connsiteY481" fmla="*/ 18802 h 1230868"/>
                  <a:gd name="connsiteX482" fmla="*/ 2092993 w 2120453"/>
                  <a:gd name="connsiteY482" fmla="*/ 12554 h 1230868"/>
                  <a:gd name="connsiteX483" fmla="*/ 2098746 w 2120453"/>
                  <a:gd name="connsiteY483" fmla="*/ 22488 h 1230868"/>
                  <a:gd name="connsiteX484" fmla="*/ 2087888 w 2120453"/>
                  <a:gd name="connsiteY484" fmla="*/ 28737 h 1230868"/>
                  <a:gd name="connsiteX485" fmla="*/ 2109586 w 2120453"/>
                  <a:gd name="connsiteY485" fmla="*/ 16240 h 1230868"/>
                  <a:gd name="connsiteX486" fmla="*/ 2103861 w 2120453"/>
                  <a:gd name="connsiteY486" fmla="*/ 6267 h 1230868"/>
                  <a:gd name="connsiteX487" fmla="*/ 2114691 w 2120453"/>
                  <a:gd name="connsiteY487" fmla="*/ 0 h 1230868"/>
                  <a:gd name="connsiteX488" fmla="*/ 2120454 w 2120453"/>
                  <a:gd name="connsiteY488" fmla="*/ 9953 h 1230868"/>
                  <a:gd name="connsiteX489" fmla="*/ 2109586 w 2120453"/>
                  <a:gd name="connsiteY489" fmla="*/ 16240 h 123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53" h="1230868">
                    <a:moveTo>
                      <a:pt x="5753" y="1230868"/>
                    </a:moveTo>
                    <a:lnTo>
                      <a:pt x="0" y="1220896"/>
                    </a:lnTo>
                    <a:lnTo>
                      <a:pt x="10868" y="1214656"/>
                    </a:lnTo>
                    <a:lnTo>
                      <a:pt x="16602" y="1224601"/>
                    </a:lnTo>
                    <a:lnTo>
                      <a:pt x="5753" y="1230868"/>
                    </a:lnTo>
                    <a:close/>
                    <a:moveTo>
                      <a:pt x="27470" y="1218333"/>
                    </a:moveTo>
                    <a:lnTo>
                      <a:pt x="21727" y="1208370"/>
                    </a:lnTo>
                    <a:lnTo>
                      <a:pt x="32585" y="1202122"/>
                    </a:lnTo>
                    <a:lnTo>
                      <a:pt x="38281" y="1212085"/>
                    </a:lnTo>
                    <a:lnTo>
                      <a:pt x="27470" y="1218333"/>
                    </a:lnTo>
                    <a:close/>
                    <a:moveTo>
                      <a:pt x="49139" y="1205808"/>
                    </a:moveTo>
                    <a:lnTo>
                      <a:pt x="43405" y="1195883"/>
                    </a:lnTo>
                    <a:lnTo>
                      <a:pt x="54245" y="1189616"/>
                    </a:lnTo>
                    <a:lnTo>
                      <a:pt x="59998" y="1199531"/>
                    </a:lnTo>
                    <a:lnTo>
                      <a:pt x="49139" y="1205808"/>
                    </a:lnTo>
                    <a:close/>
                    <a:moveTo>
                      <a:pt x="70828" y="1193311"/>
                    </a:moveTo>
                    <a:lnTo>
                      <a:pt x="65103" y="1183329"/>
                    </a:lnTo>
                    <a:lnTo>
                      <a:pt x="75943" y="1177061"/>
                    </a:lnTo>
                    <a:lnTo>
                      <a:pt x="81686" y="1187044"/>
                    </a:lnTo>
                    <a:lnTo>
                      <a:pt x="70828" y="1193311"/>
                    </a:lnTo>
                    <a:close/>
                    <a:moveTo>
                      <a:pt x="92535" y="1180795"/>
                    </a:moveTo>
                    <a:lnTo>
                      <a:pt x="86801" y="1170822"/>
                    </a:lnTo>
                    <a:lnTo>
                      <a:pt x="97612" y="1164565"/>
                    </a:lnTo>
                    <a:lnTo>
                      <a:pt x="103375" y="1174509"/>
                    </a:lnTo>
                    <a:lnTo>
                      <a:pt x="92535" y="1180795"/>
                    </a:lnTo>
                    <a:close/>
                    <a:moveTo>
                      <a:pt x="114231" y="1168260"/>
                    </a:moveTo>
                    <a:lnTo>
                      <a:pt x="108459" y="1158278"/>
                    </a:lnTo>
                    <a:lnTo>
                      <a:pt x="119289" y="1152039"/>
                    </a:lnTo>
                    <a:lnTo>
                      <a:pt x="125080" y="1161993"/>
                    </a:lnTo>
                    <a:lnTo>
                      <a:pt x="114231" y="1168260"/>
                    </a:lnTo>
                    <a:close/>
                    <a:moveTo>
                      <a:pt x="135910" y="1155716"/>
                    </a:moveTo>
                    <a:lnTo>
                      <a:pt x="130157" y="1145743"/>
                    </a:lnTo>
                    <a:lnTo>
                      <a:pt x="140987" y="1139504"/>
                    </a:lnTo>
                    <a:lnTo>
                      <a:pt x="146740" y="1149487"/>
                    </a:lnTo>
                    <a:lnTo>
                      <a:pt x="135910" y="1155716"/>
                    </a:lnTo>
                    <a:close/>
                    <a:moveTo>
                      <a:pt x="157599" y="1143190"/>
                    </a:moveTo>
                    <a:lnTo>
                      <a:pt x="151846" y="1133275"/>
                    </a:lnTo>
                    <a:lnTo>
                      <a:pt x="162685" y="1126989"/>
                    </a:lnTo>
                    <a:lnTo>
                      <a:pt x="168457" y="1136942"/>
                    </a:lnTo>
                    <a:lnTo>
                      <a:pt x="157599" y="1143190"/>
                    </a:lnTo>
                    <a:close/>
                    <a:moveTo>
                      <a:pt x="179259" y="1130684"/>
                    </a:moveTo>
                    <a:lnTo>
                      <a:pt x="173505" y="1120712"/>
                    </a:lnTo>
                    <a:lnTo>
                      <a:pt x="184373" y="1114472"/>
                    </a:lnTo>
                    <a:lnTo>
                      <a:pt x="190108" y="1124455"/>
                    </a:lnTo>
                    <a:lnTo>
                      <a:pt x="179259" y="1130684"/>
                    </a:lnTo>
                    <a:close/>
                    <a:moveTo>
                      <a:pt x="200985" y="1118178"/>
                    </a:moveTo>
                    <a:lnTo>
                      <a:pt x="195232" y="1108215"/>
                    </a:lnTo>
                    <a:lnTo>
                      <a:pt x="206071" y="1101947"/>
                    </a:lnTo>
                    <a:lnTo>
                      <a:pt x="211796" y="1111882"/>
                    </a:lnTo>
                    <a:lnTo>
                      <a:pt x="200985" y="1118178"/>
                    </a:lnTo>
                    <a:close/>
                    <a:moveTo>
                      <a:pt x="222635" y="1105653"/>
                    </a:moveTo>
                    <a:lnTo>
                      <a:pt x="216911" y="1095680"/>
                    </a:lnTo>
                    <a:lnTo>
                      <a:pt x="227750" y="1089432"/>
                    </a:lnTo>
                    <a:lnTo>
                      <a:pt x="233494" y="1099394"/>
                    </a:lnTo>
                    <a:lnTo>
                      <a:pt x="222635" y="1105653"/>
                    </a:lnTo>
                    <a:close/>
                    <a:moveTo>
                      <a:pt x="244362" y="1093108"/>
                    </a:moveTo>
                    <a:lnTo>
                      <a:pt x="238609" y="1083145"/>
                    </a:lnTo>
                    <a:lnTo>
                      <a:pt x="249420" y="1076896"/>
                    </a:lnTo>
                    <a:lnTo>
                      <a:pt x="255173" y="1086850"/>
                    </a:lnTo>
                    <a:lnTo>
                      <a:pt x="244362" y="1093108"/>
                    </a:lnTo>
                    <a:close/>
                    <a:moveTo>
                      <a:pt x="266031" y="1080592"/>
                    </a:moveTo>
                    <a:lnTo>
                      <a:pt x="260297" y="1070667"/>
                    </a:lnTo>
                    <a:lnTo>
                      <a:pt x="271118" y="1064381"/>
                    </a:lnTo>
                    <a:lnTo>
                      <a:pt x="276880" y="1074315"/>
                    </a:lnTo>
                    <a:lnTo>
                      <a:pt x="266031" y="1080592"/>
                    </a:lnTo>
                    <a:close/>
                    <a:moveTo>
                      <a:pt x="287739" y="1068086"/>
                    </a:moveTo>
                    <a:lnTo>
                      <a:pt x="281967" y="1058094"/>
                    </a:lnTo>
                    <a:lnTo>
                      <a:pt x="292787" y="1051845"/>
                    </a:lnTo>
                    <a:lnTo>
                      <a:pt x="298578" y="1061856"/>
                    </a:lnTo>
                    <a:lnTo>
                      <a:pt x="287739" y="1068086"/>
                    </a:lnTo>
                    <a:close/>
                    <a:moveTo>
                      <a:pt x="309408" y="1055541"/>
                    </a:moveTo>
                    <a:lnTo>
                      <a:pt x="303665" y="1045568"/>
                    </a:lnTo>
                    <a:lnTo>
                      <a:pt x="314504" y="1039330"/>
                    </a:lnTo>
                    <a:lnTo>
                      <a:pt x="320257" y="1049293"/>
                    </a:lnTo>
                    <a:lnTo>
                      <a:pt x="309408" y="1055541"/>
                    </a:lnTo>
                    <a:close/>
                    <a:moveTo>
                      <a:pt x="331135" y="1043035"/>
                    </a:moveTo>
                    <a:lnTo>
                      <a:pt x="325353" y="1033081"/>
                    </a:lnTo>
                    <a:lnTo>
                      <a:pt x="336202" y="1026824"/>
                    </a:lnTo>
                    <a:lnTo>
                      <a:pt x="341955" y="1036786"/>
                    </a:lnTo>
                    <a:lnTo>
                      <a:pt x="331135" y="1043035"/>
                    </a:lnTo>
                    <a:close/>
                    <a:moveTo>
                      <a:pt x="352785" y="1030529"/>
                    </a:moveTo>
                    <a:lnTo>
                      <a:pt x="347032" y="1020547"/>
                    </a:lnTo>
                    <a:lnTo>
                      <a:pt x="357881" y="1014279"/>
                    </a:lnTo>
                    <a:lnTo>
                      <a:pt x="363634" y="1024252"/>
                    </a:lnTo>
                    <a:lnTo>
                      <a:pt x="352785" y="1030529"/>
                    </a:lnTo>
                    <a:close/>
                    <a:moveTo>
                      <a:pt x="374492" y="1017984"/>
                    </a:moveTo>
                    <a:lnTo>
                      <a:pt x="368739" y="1008050"/>
                    </a:lnTo>
                    <a:lnTo>
                      <a:pt x="379579" y="1001763"/>
                    </a:lnTo>
                    <a:lnTo>
                      <a:pt x="385342" y="1011707"/>
                    </a:lnTo>
                    <a:lnTo>
                      <a:pt x="374492" y="1017984"/>
                    </a:lnTo>
                    <a:close/>
                    <a:moveTo>
                      <a:pt x="396171" y="1005469"/>
                    </a:moveTo>
                    <a:lnTo>
                      <a:pt x="390418" y="995486"/>
                    </a:lnTo>
                    <a:lnTo>
                      <a:pt x="401277" y="989238"/>
                    </a:lnTo>
                    <a:lnTo>
                      <a:pt x="407020" y="999220"/>
                    </a:lnTo>
                    <a:lnTo>
                      <a:pt x="396171" y="1005469"/>
                    </a:lnTo>
                    <a:close/>
                    <a:moveTo>
                      <a:pt x="417869" y="992933"/>
                    </a:moveTo>
                    <a:lnTo>
                      <a:pt x="412116" y="982980"/>
                    </a:lnTo>
                    <a:lnTo>
                      <a:pt x="422984" y="976712"/>
                    </a:lnTo>
                    <a:lnTo>
                      <a:pt x="428699" y="986676"/>
                    </a:lnTo>
                    <a:lnTo>
                      <a:pt x="417869" y="992933"/>
                    </a:lnTo>
                    <a:close/>
                    <a:moveTo>
                      <a:pt x="439539" y="980427"/>
                    </a:moveTo>
                    <a:lnTo>
                      <a:pt x="433795" y="970474"/>
                    </a:lnTo>
                    <a:lnTo>
                      <a:pt x="444654" y="964216"/>
                    </a:lnTo>
                    <a:lnTo>
                      <a:pt x="450397" y="974179"/>
                    </a:lnTo>
                    <a:lnTo>
                      <a:pt x="439539" y="980427"/>
                    </a:lnTo>
                    <a:close/>
                    <a:moveTo>
                      <a:pt x="461237" y="967921"/>
                    </a:moveTo>
                    <a:lnTo>
                      <a:pt x="455493" y="957939"/>
                    </a:lnTo>
                    <a:lnTo>
                      <a:pt x="466352" y="951671"/>
                    </a:lnTo>
                    <a:lnTo>
                      <a:pt x="472086" y="961635"/>
                    </a:lnTo>
                    <a:lnTo>
                      <a:pt x="461237" y="967921"/>
                    </a:lnTo>
                    <a:close/>
                    <a:moveTo>
                      <a:pt x="482916" y="955357"/>
                    </a:moveTo>
                    <a:lnTo>
                      <a:pt x="477153" y="945451"/>
                    </a:lnTo>
                    <a:lnTo>
                      <a:pt x="488021" y="939174"/>
                    </a:lnTo>
                    <a:lnTo>
                      <a:pt x="493774" y="949138"/>
                    </a:lnTo>
                    <a:lnTo>
                      <a:pt x="482916" y="955357"/>
                    </a:lnTo>
                    <a:close/>
                    <a:moveTo>
                      <a:pt x="504613" y="942889"/>
                    </a:moveTo>
                    <a:lnTo>
                      <a:pt x="498889" y="932897"/>
                    </a:lnTo>
                    <a:lnTo>
                      <a:pt x="509719" y="926630"/>
                    </a:lnTo>
                    <a:lnTo>
                      <a:pt x="515463" y="936602"/>
                    </a:lnTo>
                    <a:lnTo>
                      <a:pt x="504613" y="942889"/>
                    </a:lnTo>
                    <a:close/>
                    <a:moveTo>
                      <a:pt x="526292" y="930345"/>
                    </a:moveTo>
                    <a:lnTo>
                      <a:pt x="520539" y="920372"/>
                    </a:lnTo>
                    <a:lnTo>
                      <a:pt x="531379" y="914143"/>
                    </a:lnTo>
                    <a:lnTo>
                      <a:pt x="537132" y="924087"/>
                    </a:lnTo>
                    <a:lnTo>
                      <a:pt x="526292" y="930345"/>
                    </a:lnTo>
                    <a:close/>
                    <a:moveTo>
                      <a:pt x="547990" y="917848"/>
                    </a:moveTo>
                    <a:lnTo>
                      <a:pt x="542237" y="907856"/>
                    </a:lnTo>
                    <a:lnTo>
                      <a:pt x="553086" y="901589"/>
                    </a:lnTo>
                    <a:lnTo>
                      <a:pt x="558801" y="911562"/>
                    </a:lnTo>
                    <a:lnTo>
                      <a:pt x="547990" y="917848"/>
                    </a:lnTo>
                    <a:close/>
                    <a:moveTo>
                      <a:pt x="569669" y="905304"/>
                    </a:moveTo>
                    <a:lnTo>
                      <a:pt x="563916" y="895312"/>
                    </a:lnTo>
                    <a:lnTo>
                      <a:pt x="574775" y="889073"/>
                    </a:lnTo>
                    <a:lnTo>
                      <a:pt x="580518" y="899065"/>
                    </a:lnTo>
                    <a:lnTo>
                      <a:pt x="569669" y="905304"/>
                    </a:lnTo>
                    <a:close/>
                    <a:moveTo>
                      <a:pt x="591377" y="892769"/>
                    </a:moveTo>
                    <a:lnTo>
                      <a:pt x="585633" y="882844"/>
                    </a:lnTo>
                    <a:lnTo>
                      <a:pt x="596482" y="876567"/>
                    </a:lnTo>
                    <a:lnTo>
                      <a:pt x="602207" y="886482"/>
                    </a:lnTo>
                    <a:lnTo>
                      <a:pt x="591377" y="892769"/>
                    </a:lnTo>
                    <a:close/>
                    <a:moveTo>
                      <a:pt x="613065" y="880243"/>
                    </a:moveTo>
                    <a:lnTo>
                      <a:pt x="607341" y="870290"/>
                    </a:lnTo>
                    <a:lnTo>
                      <a:pt x="618161" y="864041"/>
                    </a:lnTo>
                    <a:lnTo>
                      <a:pt x="623895" y="874014"/>
                    </a:lnTo>
                    <a:lnTo>
                      <a:pt x="613065" y="880243"/>
                    </a:lnTo>
                    <a:close/>
                    <a:moveTo>
                      <a:pt x="634763" y="867728"/>
                    </a:moveTo>
                    <a:lnTo>
                      <a:pt x="629010" y="857745"/>
                    </a:lnTo>
                    <a:lnTo>
                      <a:pt x="639869" y="851506"/>
                    </a:lnTo>
                    <a:lnTo>
                      <a:pt x="645593" y="861460"/>
                    </a:lnTo>
                    <a:lnTo>
                      <a:pt x="634763" y="867728"/>
                    </a:lnTo>
                    <a:close/>
                    <a:moveTo>
                      <a:pt x="656471" y="855192"/>
                    </a:moveTo>
                    <a:lnTo>
                      <a:pt x="650679" y="845258"/>
                    </a:lnTo>
                    <a:lnTo>
                      <a:pt x="661528" y="838962"/>
                    </a:lnTo>
                    <a:lnTo>
                      <a:pt x="667291" y="848915"/>
                    </a:lnTo>
                    <a:lnTo>
                      <a:pt x="656471" y="855192"/>
                    </a:lnTo>
                    <a:close/>
                    <a:moveTo>
                      <a:pt x="678111" y="842677"/>
                    </a:moveTo>
                    <a:lnTo>
                      <a:pt x="672387" y="832713"/>
                    </a:lnTo>
                    <a:lnTo>
                      <a:pt x="683217" y="826456"/>
                    </a:lnTo>
                    <a:lnTo>
                      <a:pt x="688970" y="836418"/>
                    </a:lnTo>
                    <a:lnTo>
                      <a:pt x="678111" y="842677"/>
                    </a:lnTo>
                    <a:close/>
                    <a:moveTo>
                      <a:pt x="699838" y="830171"/>
                    </a:moveTo>
                    <a:lnTo>
                      <a:pt x="694056" y="820217"/>
                    </a:lnTo>
                    <a:lnTo>
                      <a:pt x="704915" y="813949"/>
                    </a:lnTo>
                    <a:lnTo>
                      <a:pt x="710668" y="823874"/>
                    </a:lnTo>
                    <a:lnTo>
                      <a:pt x="699838" y="830171"/>
                    </a:lnTo>
                    <a:close/>
                    <a:moveTo>
                      <a:pt x="721498" y="817635"/>
                    </a:moveTo>
                    <a:lnTo>
                      <a:pt x="715754" y="807673"/>
                    </a:lnTo>
                    <a:lnTo>
                      <a:pt x="726622" y="801424"/>
                    </a:lnTo>
                    <a:lnTo>
                      <a:pt x="732328" y="811425"/>
                    </a:lnTo>
                    <a:lnTo>
                      <a:pt x="721498" y="817635"/>
                    </a:lnTo>
                    <a:close/>
                    <a:moveTo>
                      <a:pt x="743196" y="805120"/>
                    </a:moveTo>
                    <a:lnTo>
                      <a:pt x="737433" y="795137"/>
                    </a:lnTo>
                    <a:lnTo>
                      <a:pt x="748282" y="788889"/>
                    </a:lnTo>
                    <a:lnTo>
                      <a:pt x="754035" y="798871"/>
                    </a:lnTo>
                    <a:lnTo>
                      <a:pt x="743196" y="805120"/>
                    </a:lnTo>
                    <a:close/>
                    <a:moveTo>
                      <a:pt x="764875" y="792575"/>
                    </a:moveTo>
                    <a:lnTo>
                      <a:pt x="759150" y="782631"/>
                    </a:lnTo>
                    <a:lnTo>
                      <a:pt x="769990" y="776392"/>
                    </a:lnTo>
                    <a:lnTo>
                      <a:pt x="775695" y="786336"/>
                    </a:lnTo>
                    <a:lnTo>
                      <a:pt x="764875" y="792575"/>
                    </a:lnTo>
                    <a:close/>
                    <a:moveTo>
                      <a:pt x="786563" y="780088"/>
                    </a:moveTo>
                    <a:lnTo>
                      <a:pt x="780838" y="770115"/>
                    </a:lnTo>
                    <a:lnTo>
                      <a:pt x="791668" y="763838"/>
                    </a:lnTo>
                    <a:lnTo>
                      <a:pt x="797412" y="773830"/>
                    </a:lnTo>
                    <a:lnTo>
                      <a:pt x="786563" y="780088"/>
                    </a:lnTo>
                    <a:close/>
                    <a:moveTo>
                      <a:pt x="808261" y="767544"/>
                    </a:moveTo>
                    <a:lnTo>
                      <a:pt x="802498" y="757609"/>
                    </a:lnTo>
                    <a:lnTo>
                      <a:pt x="813347" y="751342"/>
                    </a:lnTo>
                    <a:lnTo>
                      <a:pt x="819129" y="761276"/>
                    </a:lnTo>
                    <a:lnTo>
                      <a:pt x="808261" y="767544"/>
                    </a:lnTo>
                    <a:close/>
                    <a:moveTo>
                      <a:pt x="829968" y="755027"/>
                    </a:moveTo>
                    <a:lnTo>
                      <a:pt x="824206" y="745055"/>
                    </a:lnTo>
                    <a:lnTo>
                      <a:pt x="835036" y="738816"/>
                    </a:lnTo>
                    <a:lnTo>
                      <a:pt x="840808" y="748779"/>
                    </a:lnTo>
                    <a:lnTo>
                      <a:pt x="829968" y="755027"/>
                    </a:lnTo>
                    <a:close/>
                    <a:moveTo>
                      <a:pt x="851619" y="742512"/>
                    </a:moveTo>
                    <a:lnTo>
                      <a:pt x="845875" y="732539"/>
                    </a:lnTo>
                    <a:lnTo>
                      <a:pt x="856724" y="726272"/>
                    </a:lnTo>
                    <a:lnTo>
                      <a:pt x="862477" y="736235"/>
                    </a:lnTo>
                    <a:lnTo>
                      <a:pt x="851619" y="742512"/>
                    </a:lnTo>
                    <a:close/>
                    <a:moveTo>
                      <a:pt x="873355" y="729987"/>
                    </a:moveTo>
                    <a:lnTo>
                      <a:pt x="867554" y="720033"/>
                    </a:lnTo>
                    <a:lnTo>
                      <a:pt x="878413" y="713765"/>
                    </a:lnTo>
                    <a:lnTo>
                      <a:pt x="884185" y="723719"/>
                    </a:lnTo>
                    <a:lnTo>
                      <a:pt x="873355" y="729987"/>
                    </a:lnTo>
                    <a:close/>
                    <a:moveTo>
                      <a:pt x="894996" y="717461"/>
                    </a:moveTo>
                    <a:lnTo>
                      <a:pt x="889252" y="707489"/>
                    </a:lnTo>
                    <a:lnTo>
                      <a:pt x="900111" y="701230"/>
                    </a:lnTo>
                    <a:lnTo>
                      <a:pt x="905845" y="711213"/>
                    </a:lnTo>
                    <a:lnTo>
                      <a:pt x="894996" y="717461"/>
                    </a:lnTo>
                    <a:close/>
                    <a:moveTo>
                      <a:pt x="916722" y="704945"/>
                    </a:moveTo>
                    <a:lnTo>
                      <a:pt x="910969" y="694953"/>
                    </a:lnTo>
                    <a:lnTo>
                      <a:pt x="921799" y="688705"/>
                    </a:lnTo>
                    <a:lnTo>
                      <a:pt x="927543" y="698707"/>
                    </a:lnTo>
                    <a:lnTo>
                      <a:pt x="916722" y="704945"/>
                    </a:lnTo>
                    <a:close/>
                    <a:moveTo>
                      <a:pt x="938392" y="692439"/>
                    </a:moveTo>
                    <a:lnTo>
                      <a:pt x="932648" y="682476"/>
                    </a:lnTo>
                    <a:lnTo>
                      <a:pt x="943506" y="676189"/>
                    </a:lnTo>
                    <a:lnTo>
                      <a:pt x="949231" y="686162"/>
                    </a:lnTo>
                    <a:lnTo>
                      <a:pt x="938392" y="692439"/>
                    </a:lnTo>
                    <a:close/>
                    <a:moveTo>
                      <a:pt x="960070" y="679913"/>
                    </a:moveTo>
                    <a:lnTo>
                      <a:pt x="954336" y="669922"/>
                    </a:lnTo>
                    <a:lnTo>
                      <a:pt x="965185" y="663673"/>
                    </a:lnTo>
                    <a:lnTo>
                      <a:pt x="970939" y="673646"/>
                    </a:lnTo>
                    <a:lnTo>
                      <a:pt x="960070" y="679913"/>
                    </a:lnTo>
                    <a:close/>
                    <a:moveTo>
                      <a:pt x="981768" y="667369"/>
                    </a:moveTo>
                    <a:lnTo>
                      <a:pt x="975996" y="657453"/>
                    </a:lnTo>
                    <a:lnTo>
                      <a:pt x="986864" y="651167"/>
                    </a:lnTo>
                    <a:lnTo>
                      <a:pt x="992627" y="661102"/>
                    </a:lnTo>
                    <a:lnTo>
                      <a:pt x="981768" y="667369"/>
                    </a:lnTo>
                    <a:close/>
                    <a:moveTo>
                      <a:pt x="1003457" y="654834"/>
                    </a:moveTo>
                    <a:lnTo>
                      <a:pt x="997732" y="644890"/>
                    </a:lnTo>
                    <a:lnTo>
                      <a:pt x="1008591" y="638622"/>
                    </a:lnTo>
                    <a:lnTo>
                      <a:pt x="1014315" y="648614"/>
                    </a:lnTo>
                    <a:lnTo>
                      <a:pt x="1003457" y="654834"/>
                    </a:lnTo>
                    <a:close/>
                    <a:moveTo>
                      <a:pt x="1025126" y="642337"/>
                    </a:moveTo>
                    <a:lnTo>
                      <a:pt x="1019383" y="632345"/>
                    </a:lnTo>
                    <a:lnTo>
                      <a:pt x="1030270" y="626097"/>
                    </a:lnTo>
                    <a:lnTo>
                      <a:pt x="1035994" y="636080"/>
                    </a:lnTo>
                    <a:lnTo>
                      <a:pt x="1025126" y="642337"/>
                    </a:lnTo>
                    <a:close/>
                    <a:moveTo>
                      <a:pt x="1046834" y="629783"/>
                    </a:moveTo>
                    <a:lnTo>
                      <a:pt x="1041081" y="619849"/>
                    </a:lnTo>
                    <a:lnTo>
                      <a:pt x="1051920" y="613581"/>
                    </a:lnTo>
                    <a:lnTo>
                      <a:pt x="1057711" y="623535"/>
                    </a:lnTo>
                    <a:lnTo>
                      <a:pt x="1046834" y="629783"/>
                    </a:lnTo>
                    <a:close/>
                    <a:moveTo>
                      <a:pt x="1068522" y="617306"/>
                    </a:moveTo>
                    <a:lnTo>
                      <a:pt x="1062769" y="607314"/>
                    </a:lnTo>
                    <a:lnTo>
                      <a:pt x="1073637" y="601065"/>
                    </a:lnTo>
                    <a:lnTo>
                      <a:pt x="1079343" y="611038"/>
                    </a:lnTo>
                    <a:lnTo>
                      <a:pt x="1068522" y="617306"/>
                    </a:lnTo>
                    <a:close/>
                    <a:moveTo>
                      <a:pt x="1090239" y="604761"/>
                    </a:moveTo>
                    <a:lnTo>
                      <a:pt x="1084486" y="594836"/>
                    </a:lnTo>
                    <a:lnTo>
                      <a:pt x="1095326" y="588559"/>
                    </a:lnTo>
                    <a:lnTo>
                      <a:pt x="1101088" y="598475"/>
                    </a:lnTo>
                    <a:lnTo>
                      <a:pt x="1090239" y="604761"/>
                    </a:lnTo>
                    <a:close/>
                    <a:moveTo>
                      <a:pt x="1111909" y="592216"/>
                    </a:moveTo>
                    <a:lnTo>
                      <a:pt x="1106155" y="582282"/>
                    </a:lnTo>
                    <a:lnTo>
                      <a:pt x="1117024" y="576034"/>
                    </a:lnTo>
                    <a:lnTo>
                      <a:pt x="1122757" y="585997"/>
                    </a:lnTo>
                    <a:lnTo>
                      <a:pt x="1111909" y="592216"/>
                    </a:lnTo>
                    <a:close/>
                    <a:moveTo>
                      <a:pt x="1133587" y="579739"/>
                    </a:moveTo>
                    <a:lnTo>
                      <a:pt x="1127844" y="569748"/>
                    </a:lnTo>
                    <a:lnTo>
                      <a:pt x="1138693" y="563489"/>
                    </a:lnTo>
                    <a:lnTo>
                      <a:pt x="1144436" y="573443"/>
                    </a:lnTo>
                    <a:lnTo>
                      <a:pt x="1133587" y="579739"/>
                    </a:lnTo>
                    <a:close/>
                    <a:moveTo>
                      <a:pt x="1155285" y="567195"/>
                    </a:moveTo>
                    <a:lnTo>
                      <a:pt x="1149523" y="557251"/>
                    </a:lnTo>
                    <a:lnTo>
                      <a:pt x="1160372" y="550993"/>
                    </a:lnTo>
                    <a:lnTo>
                      <a:pt x="1166134" y="560927"/>
                    </a:lnTo>
                    <a:lnTo>
                      <a:pt x="1155285" y="567195"/>
                    </a:lnTo>
                    <a:close/>
                    <a:moveTo>
                      <a:pt x="1176974" y="554679"/>
                    </a:moveTo>
                    <a:lnTo>
                      <a:pt x="1171240" y="544706"/>
                    </a:lnTo>
                    <a:lnTo>
                      <a:pt x="1182108" y="538458"/>
                    </a:lnTo>
                    <a:lnTo>
                      <a:pt x="1187813" y="548421"/>
                    </a:lnTo>
                    <a:lnTo>
                      <a:pt x="1176974" y="554679"/>
                    </a:lnTo>
                    <a:close/>
                    <a:moveTo>
                      <a:pt x="1198672" y="542144"/>
                    </a:moveTo>
                    <a:lnTo>
                      <a:pt x="1192909" y="532228"/>
                    </a:lnTo>
                    <a:lnTo>
                      <a:pt x="1203758" y="525970"/>
                    </a:lnTo>
                    <a:lnTo>
                      <a:pt x="1209521" y="535886"/>
                    </a:lnTo>
                    <a:lnTo>
                      <a:pt x="1198672" y="542144"/>
                    </a:lnTo>
                    <a:close/>
                    <a:moveTo>
                      <a:pt x="1220351" y="529637"/>
                    </a:moveTo>
                    <a:lnTo>
                      <a:pt x="1214598" y="519665"/>
                    </a:lnTo>
                    <a:lnTo>
                      <a:pt x="1225475" y="513407"/>
                    </a:lnTo>
                    <a:lnTo>
                      <a:pt x="1231200" y="523399"/>
                    </a:lnTo>
                    <a:lnTo>
                      <a:pt x="1220351" y="529637"/>
                    </a:lnTo>
                    <a:close/>
                    <a:moveTo>
                      <a:pt x="1242049" y="517112"/>
                    </a:moveTo>
                    <a:lnTo>
                      <a:pt x="1236286" y="507149"/>
                    </a:lnTo>
                    <a:lnTo>
                      <a:pt x="1247154" y="500891"/>
                    </a:lnTo>
                    <a:lnTo>
                      <a:pt x="1252888" y="510835"/>
                    </a:lnTo>
                    <a:lnTo>
                      <a:pt x="1242049" y="517112"/>
                    </a:lnTo>
                    <a:close/>
                    <a:moveTo>
                      <a:pt x="1263708" y="504587"/>
                    </a:moveTo>
                    <a:lnTo>
                      <a:pt x="1257974" y="494586"/>
                    </a:lnTo>
                    <a:lnTo>
                      <a:pt x="1268823" y="488385"/>
                    </a:lnTo>
                    <a:lnTo>
                      <a:pt x="1274557" y="498310"/>
                    </a:lnTo>
                    <a:lnTo>
                      <a:pt x="1263708" y="504587"/>
                    </a:lnTo>
                    <a:close/>
                    <a:moveTo>
                      <a:pt x="1285435" y="492052"/>
                    </a:moveTo>
                    <a:lnTo>
                      <a:pt x="1279663" y="482108"/>
                    </a:lnTo>
                    <a:lnTo>
                      <a:pt x="1290531" y="475869"/>
                    </a:lnTo>
                    <a:lnTo>
                      <a:pt x="1296284" y="485794"/>
                    </a:lnTo>
                    <a:lnTo>
                      <a:pt x="1285435" y="492052"/>
                    </a:lnTo>
                    <a:close/>
                    <a:moveTo>
                      <a:pt x="1307104" y="479527"/>
                    </a:moveTo>
                    <a:lnTo>
                      <a:pt x="1301370" y="469582"/>
                    </a:lnTo>
                    <a:lnTo>
                      <a:pt x="1312219" y="463315"/>
                    </a:lnTo>
                    <a:lnTo>
                      <a:pt x="1317934" y="473288"/>
                    </a:lnTo>
                    <a:lnTo>
                      <a:pt x="1307104" y="479527"/>
                    </a:lnTo>
                    <a:close/>
                    <a:moveTo>
                      <a:pt x="1328802" y="467011"/>
                    </a:moveTo>
                    <a:lnTo>
                      <a:pt x="1323059" y="457076"/>
                    </a:lnTo>
                    <a:lnTo>
                      <a:pt x="1333917" y="450780"/>
                    </a:lnTo>
                    <a:lnTo>
                      <a:pt x="1339642" y="460762"/>
                    </a:lnTo>
                    <a:lnTo>
                      <a:pt x="1328802" y="467011"/>
                    </a:lnTo>
                    <a:close/>
                    <a:moveTo>
                      <a:pt x="1350472" y="454495"/>
                    </a:moveTo>
                    <a:lnTo>
                      <a:pt x="1344738" y="444551"/>
                    </a:lnTo>
                    <a:lnTo>
                      <a:pt x="1355587" y="438283"/>
                    </a:lnTo>
                    <a:lnTo>
                      <a:pt x="1361340" y="448265"/>
                    </a:lnTo>
                    <a:lnTo>
                      <a:pt x="1350472" y="454495"/>
                    </a:lnTo>
                    <a:close/>
                    <a:moveTo>
                      <a:pt x="1372170" y="441969"/>
                    </a:moveTo>
                    <a:lnTo>
                      <a:pt x="1366445" y="432006"/>
                    </a:lnTo>
                    <a:lnTo>
                      <a:pt x="1377265" y="425777"/>
                    </a:lnTo>
                    <a:lnTo>
                      <a:pt x="1383038" y="435721"/>
                    </a:lnTo>
                    <a:lnTo>
                      <a:pt x="1372170" y="441969"/>
                    </a:lnTo>
                    <a:close/>
                    <a:moveTo>
                      <a:pt x="1393858" y="429444"/>
                    </a:moveTo>
                    <a:lnTo>
                      <a:pt x="1388115" y="419481"/>
                    </a:lnTo>
                    <a:lnTo>
                      <a:pt x="1398963" y="413252"/>
                    </a:lnTo>
                    <a:lnTo>
                      <a:pt x="1404717" y="423186"/>
                    </a:lnTo>
                    <a:lnTo>
                      <a:pt x="1393858" y="429444"/>
                    </a:lnTo>
                    <a:close/>
                    <a:moveTo>
                      <a:pt x="1415565" y="416938"/>
                    </a:moveTo>
                    <a:lnTo>
                      <a:pt x="1409784" y="406975"/>
                    </a:lnTo>
                    <a:lnTo>
                      <a:pt x="1420642" y="400717"/>
                    </a:lnTo>
                    <a:lnTo>
                      <a:pt x="1426395" y="410689"/>
                    </a:lnTo>
                    <a:lnTo>
                      <a:pt x="1415565" y="416938"/>
                    </a:lnTo>
                    <a:close/>
                    <a:moveTo>
                      <a:pt x="1437254" y="404403"/>
                    </a:moveTo>
                    <a:lnTo>
                      <a:pt x="1431501" y="394440"/>
                    </a:lnTo>
                    <a:lnTo>
                      <a:pt x="1442321" y="388172"/>
                    </a:lnTo>
                    <a:lnTo>
                      <a:pt x="1448093" y="398173"/>
                    </a:lnTo>
                    <a:lnTo>
                      <a:pt x="1437254" y="404403"/>
                    </a:lnTo>
                    <a:close/>
                    <a:moveTo>
                      <a:pt x="1458952" y="391896"/>
                    </a:moveTo>
                    <a:lnTo>
                      <a:pt x="1453180" y="381905"/>
                    </a:lnTo>
                    <a:lnTo>
                      <a:pt x="1464029" y="375685"/>
                    </a:lnTo>
                    <a:lnTo>
                      <a:pt x="1469782" y="385600"/>
                    </a:lnTo>
                    <a:lnTo>
                      <a:pt x="1458952" y="391896"/>
                    </a:lnTo>
                    <a:close/>
                    <a:moveTo>
                      <a:pt x="1480602" y="379361"/>
                    </a:moveTo>
                    <a:lnTo>
                      <a:pt x="1474878" y="369408"/>
                    </a:lnTo>
                    <a:lnTo>
                      <a:pt x="1485717" y="363150"/>
                    </a:lnTo>
                    <a:lnTo>
                      <a:pt x="1491451" y="373094"/>
                    </a:lnTo>
                    <a:lnTo>
                      <a:pt x="1480602" y="379361"/>
                    </a:lnTo>
                    <a:close/>
                    <a:moveTo>
                      <a:pt x="1502300" y="366827"/>
                    </a:moveTo>
                    <a:lnTo>
                      <a:pt x="1496566" y="356911"/>
                    </a:lnTo>
                    <a:lnTo>
                      <a:pt x="1507415" y="350625"/>
                    </a:lnTo>
                    <a:lnTo>
                      <a:pt x="1513168" y="360588"/>
                    </a:lnTo>
                    <a:lnTo>
                      <a:pt x="1502300" y="366827"/>
                    </a:lnTo>
                    <a:close/>
                    <a:moveTo>
                      <a:pt x="1523998" y="354320"/>
                    </a:moveTo>
                    <a:lnTo>
                      <a:pt x="1518245" y="344395"/>
                    </a:lnTo>
                    <a:lnTo>
                      <a:pt x="1529094" y="338080"/>
                    </a:lnTo>
                    <a:lnTo>
                      <a:pt x="1534847" y="348043"/>
                    </a:lnTo>
                    <a:lnTo>
                      <a:pt x="1523998" y="354320"/>
                    </a:lnTo>
                    <a:close/>
                    <a:moveTo>
                      <a:pt x="1545668" y="341824"/>
                    </a:moveTo>
                    <a:lnTo>
                      <a:pt x="1539924" y="331832"/>
                    </a:lnTo>
                    <a:lnTo>
                      <a:pt x="1550763" y="325583"/>
                    </a:lnTo>
                    <a:lnTo>
                      <a:pt x="1556526" y="335537"/>
                    </a:lnTo>
                    <a:lnTo>
                      <a:pt x="1545668" y="341824"/>
                    </a:lnTo>
                    <a:close/>
                    <a:moveTo>
                      <a:pt x="1567356" y="329270"/>
                    </a:moveTo>
                    <a:lnTo>
                      <a:pt x="1561622" y="319326"/>
                    </a:lnTo>
                    <a:lnTo>
                      <a:pt x="1572471" y="313058"/>
                    </a:lnTo>
                    <a:lnTo>
                      <a:pt x="1578224" y="323021"/>
                    </a:lnTo>
                    <a:lnTo>
                      <a:pt x="1567356" y="329270"/>
                    </a:lnTo>
                    <a:close/>
                    <a:moveTo>
                      <a:pt x="1589063" y="316725"/>
                    </a:moveTo>
                    <a:lnTo>
                      <a:pt x="1583329" y="306800"/>
                    </a:lnTo>
                    <a:lnTo>
                      <a:pt x="1594178" y="300542"/>
                    </a:lnTo>
                    <a:lnTo>
                      <a:pt x="1599893" y="310515"/>
                    </a:lnTo>
                    <a:lnTo>
                      <a:pt x="1589063" y="316725"/>
                    </a:lnTo>
                    <a:close/>
                    <a:moveTo>
                      <a:pt x="1610752" y="304228"/>
                    </a:moveTo>
                    <a:lnTo>
                      <a:pt x="1604999" y="294265"/>
                    </a:lnTo>
                    <a:lnTo>
                      <a:pt x="1615867" y="288017"/>
                    </a:lnTo>
                    <a:lnTo>
                      <a:pt x="1621601" y="297970"/>
                    </a:lnTo>
                    <a:lnTo>
                      <a:pt x="1610752" y="304228"/>
                    </a:lnTo>
                    <a:close/>
                    <a:moveTo>
                      <a:pt x="1632450" y="291712"/>
                    </a:moveTo>
                    <a:lnTo>
                      <a:pt x="1626687" y="281759"/>
                    </a:lnTo>
                    <a:lnTo>
                      <a:pt x="1637565" y="275482"/>
                    </a:lnTo>
                    <a:lnTo>
                      <a:pt x="1643318" y="285464"/>
                    </a:lnTo>
                    <a:lnTo>
                      <a:pt x="1632450" y="291712"/>
                    </a:lnTo>
                    <a:close/>
                    <a:moveTo>
                      <a:pt x="1654110" y="279178"/>
                    </a:moveTo>
                    <a:lnTo>
                      <a:pt x="1648385" y="269243"/>
                    </a:lnTo>
                    <a:lnTo>
                      <a:pt x="1659253" y="262976"/>
                    </a:lnTo>
                    <a:lnTo>
                      <a:pt x="1664968" y="272939"/>
                    </a:lnTo>
                    <a:lnTo>
                      <a:pt x="1654110" y="279178"/>
                    </a:lnTo>
                    <a:close/>
                    <a:moveTo>
                      <a:pt x="1675807" y="266671"/>
                    </a:moveTo>
                    <a:lnTo>
                      <a:pt x="1670055" y="256708"/>
                    </a:lnTo>
                    <a:lnTo>
                      <a:pt x="1680913" y="250469"/>
                    </a:lnTo>
                    <a:lnTo>
                      <a:pt x="1686666" y="260394"/>
                    </a:lnTo>
                    <a:lnTo>
                      <a:pt x="1675807" y="266671"/>
                    </a:lnTo>
                    <a:close/>
                    <a:moveTo>
                      <a:pt x="1697525" y="254137"/>
                    </a:moveTo>
                    <a:lnTo>
                      <a:pt x="1691734" y="244173"/>
                    </a:lnTo>
                    <a:lnTo>
                      <a:pt x="1702611" y="237915"/>
                    </a:lnTo>
                    <a:lnTo>
                      <a:pt x="1708355" y="247888"/>
                    </a:lnTo>
                    <a:lnTo>
                      <a:pt x="1697525" y="254137"/>
                    </a:lnTo>
                    <a:close/>
                    <a:moveTo>
                      <a:pt x="1719204" y="241630"/>
                    </a:moveTo>
                    <a:lnTo>
                      <a:pt x="1713450" y="231695"/>
                    </a:lnTo>
                    <a:lnTo>
                      <a:pt x="1724290" y="225390"/>
                    </a:lnTo>
                    <a:lnTo>
                      <a:pt x="1730043" y="235372"/>
                    </a:lnTo>
                    <a:lnTo>
                      <a:pt x="1719204" y="241630"/>
                    </a:lnTo>
                    <a:close/>
                    <a:moveTo>
                      <a:pt x="1740921" y="229114"/>
                    </a:moveTo>
                    <a:lnTo>
                      <a:pt x="1735129" y="219142"/>
                    </a:lnTo>
                    <a:lnTo>
                      <a:pt x="1745959" y="212884"/>
                    </a:lnTo>
                    <a:lnTo>
                      <a:pt x="1751722" y="222818"/>
                    </a:lnTo>
                    <a:lnTo>
                      <a:pt x="1740921" y="229114"/>
                    </a:lnTo>
                    <a:close/>
                    <a:moveTo>
                      <a:pt x="1762571" y="216598"/>
                    </a:moveTo>
                    <a:lnTo>
                      <a:pt x="1756827" y="206626"/>
                    </a:lnTo>
                    <a:lnTo>
                      <a:pt x="1767695" y="200377"/>
                    </a:lnTo>
                    <a:lnTo>
                      <a:pt x="1773410" y="210302"/>
                    </a:lnTo>
                    <a:lnTo>
                      <a:pt x="1762571" y="216598"/>
                    </a:lnTo>
                    <a:close/>
                    <a:moveTo>
                      <a:pt x="1784288" y="204054"/>
                    </a:moveTo>
                    <a:lnTo>
                      <a:pt x="1778516" y="194110"/>
                    </a:lnTo>
                    <a:lnTo>
                      <a:pt x="1789374" y="187852"/>
                    </a:lnTo>
                    <a:lnTo>
                      <a:pt x="1795127" y="197806"/>
                    </a:lnTo>
                    <a:lnTo>
                      <a:pt x="1784288" y="204054"/>
                    </a:lnTo>
                    <a:close/>
                    <a:moveTo>
                      <a:pt x="1805976" y="191538"/>
                    </a:moveTo>
                    <a:lnTo>
                      <a:pt x="1800185" y="181585"/>
                    </a:lnTo>
                    <a:lnTo>
                      <a:pt x="1811053" y="175336"/>
                    </a:lnTo>
                    <a:lnTo>
                      <a:pt x="1816816" y="185261"/>
                    </a:lnTo>
                    <a:lnTo>
                      <a:pt x="1805976" y="191538"/>
                    </a:lnTo>
                    <a:close/>
                    <a:moveTo>
                      <a:pt x="1827636" y="179022"/>
                    </a:moveTo>
                    <a:lnTo>
                      <a:pt x="1821883" y="169040"/>
                    </a:lnTo>
                    <a:lnTo>
                      <a:pt x="1832751" y="162773"/>
                    </a:lnTo>
                    <a:lnTo>
                      <a:pt x="1838475" y="172764"/>
                    </a:lnTo>
                    <a:lnTo>
                      <a:pt x="1827636" y="179022"/>
                    </a:lnTo>
                    <a:close/>
                    <a:moveTo>
                      <a:pt x="1849324" y="166487"/>
                    </a:moveTo>
                    <a:lnTo>
                      <a:pt x="1843581" y="156553"/>
                    </a:lnTo>
                    <a:lnTo>
                      <a:pt x="1854430" y="150266"/>
                    </a:lnTo>
                    <a:lnTo>
                      <a:pt x="1860174" y="160258"/>
                    </a:lnTo>
                    <a:lnTo>
                      <a:pt x="1849324" y="166487"/>
                    </a:lnTo>
                    <a:close/>
                    <a:moveTo>
                      <a:pt x="1871023" y="153953"/>
                    </a:moveTo>
                    <a:lnTo>
                      <a:pt x="1865298" y="143999"/>
                    </a:lnTo>
                    <a:lnTo>
                      <a:pt x="1876109" y="137779"/>
                    </a:lnTo>
                    <a:lnTo>
                      <a:pt x="1881862" y="147714"/>
                    </a:lnTo>
                    <a:lnTo>
                      <a:pt x="1871023" y="153953"/>
                    </a:lnTo>
                    <a:close/>
                    <a:moveTo>
                      <a:pt x="1892711" y="141465"/>
                    </a:moveTo>
                    <a:lnTo>
                      <a:pt x="1886986" y="131483"/>
                    </a:lnTo>
                    <a:lnTo>
                      <a:pt x="1897807" y="125254"/>
                    </a:lnTo>
                    <a:lnTo>
                      <a:pt x="1903560" y="135159"/>
                    </a:lnTo>
                    <a:lnTo>
                      <a:pt x="1892711" y="141465"/>
                    </a:lnTo>
                    <a:close/>
                    <a:moveTo>
                      <a:pt x="1914399" y="128921"/>
                    </a:moveTo>
                    <a:lnTo>
                      <a:pt x="1908665" y="118977"/>
                    </a:lnTo>
                    <a:lnTo>
                      <a:pt x="1919486" y="112709"/>
                    </a:lnTo>
                    <a:lnTo>
                      <a:pt x="1925229" y="122663"/>
                    </a:lnTo>
                    <a:lnTo>
                      <a:pt x="1914399" y="128921"/>
                    </a:lnTo>
                    <a:close/>
                    <a:moveTo>
                      <a:pt x="1936088" y="116405"/>
                    </a:moveTo>
                    <a:lnTo>
                      <a:pt x="1930335" y="106432"/>
                    </a:lnTo>
                    <a:lnTo>
                      <a:pt x="1941203" y="100184"/>
                    </a:lnTo>
                    <a:lnTo>
                      <a:pt x="1946956" y="110118"/>
                    </a:lnTo>
                    <a:lnTo>
                      <a:pt x="1936088" y="116405"/>
                    </a:lnTo>
                    <a:close/>
                    <a:moveTo>
                      <a:pt x="1957757" y="103889"/>
                    </a:moveTo>
                    <a:lnTo>
                      <a:pt x="1952071" y="93916"/>
                    </a:lnTo>
                    <a:lnTo>
                      <a:pt x="1962881" y="87678"/>
                    </a:lnTo>
                    <a:lnTo>
                      <a:pt x="1968625" y="97593"/>
                    </a:lnTo>
                    <a:lnTo>
                      <a:pt x="1957757" y="103889"/>
                    </a:lnTo>
                    <a:close/>
                    <a:moveTo>
                      <a:pt x="1979474" y="91354"/>
                    </a:moveTo>
                    <a:lnTo>
                      <a:pt x="1973721" y="81419"/>
                    </a:lnTo>
                    <a:lnTo>
                      <a:pt x="1984551" y="75143"/>
                    </a:lnTo>
                    <a:lnTo>
                      <a:pt x="1990295" y="85115"/>
                    </a:lnTo>
                    <a:lnTo>
                      <a:pt x="1979474" y="91354"/>
                    </a:lnTo>
                    <a:close/>
                    <a:moveTo>
                      <a:pt x="2001163" y="78819"/>
                    </a:moveTo>
                    <a:lnTo>
                      <a:pt x="1995409" y="68866"/>
                    </a:lnTo>
                    <a:lnTo>
                      <a:pt x="2006249" y="62608"/>
                    </a:lnTo>
                    <a:lnTo>
                      <a:pt x="2011983" y="72571"/>
                    </a:lnTo>
                    <a:lnTo>
                      <a:pt x="2001163" y="78819"/>
                    </a:lnTo>
                    <a:close/>
                    <a:moveTo>
                      <a:pt x="2022841" y="66332"/>
                    </a:moveTo>
                    <a:lnTo>
                      <a:pt x="2017117" y="56359"/>
                    </a:lnTo>
                    <a:lnTo>
                      <a:pt x="2027937" y="50101"/>
                    </a:lnTo>
                    <a:lnTo>
                      <a:pt x="2033691" y="60055"/>
                    </a:lnTo>
                    <a:lnTo>
                      <a:pt x="2022841" y="66332"/>
                    </a:lnTo>
                    <a:close/>
                    <a:moveTo>
                      <a:pt x="2044530" y="53797"/>
                    </a:moveTo>
                    <a:lnTo>
                      <a:pt x="2038777" y="43834"/>
                    </a:lnTo>
                    <a:lnTo>
                      <a:pt x="2049635" y="37585"/>
                    </a:lnTo>
                    <a:lnTo>
                      <a:pt x="2055369" y="47539"/>
                    </a:lnTo>
                    <a:lnTo>
                      <a:pt x="2044530" y="53797"/>
                    </a:lnTo>
                    <a:close/>
                    <a:moveTo>
                      <a:pt x="2066247" y="41243"/>
                    </a:moveTo>
                    <a:lnTo>
                      <a:pt x="2060494" y="31327"/>
                    </a:lnTo>
                    <a:lnTo>
                      <a:pt x="2071324" y="25060"/>
                    </a:lnTo>
                    <a:lnTo>
                      <a:pt x="2077077" y="35023"/>
                    </a:lnTo>
                    <a:lnTo>
                      <a:pt x="2066247" y="41243"/>
                    </a:lnTo>
                    <a:close/>
                    <a:moveTo>
                      <a:pt x="2087888" y="28737"/>
                    </a:moveTo>
                    <a:lnTo>
                      <a:pt x="2082182" y="18802"/>
                    </a:lnTo>
                    <a:lnTo>
                      <a:pt x="2092993" y="12554"/>
                    </a:lnTo>
                    <a:lnTo>
                      <a:pt x="2098746" y="22488"/>
                    </a:lnTo>
                    <a:lnTo>
                      <a:pt x="2087888" y="28737"/>
                    </a:lnTo>
                    <a:close/>
                    <a:moveTo>
                      <a:pt x="2109586" y="16240"/>
                    </a:moveTo>
                    <a:lnTo>
                      <a:pt x="2103861" y="6267"/>
                    </a:lnTo>
                    <a:lnTo>
                      <a:pt x="2114691" y="0"/>
                    </a:lnTo>
                    <a:lnTo>
                      <a:pt x="2120454" y="9953"/>
                    </a:lnTo>
                    <a:lnTo>
                      <a:pt x="2109586" y="16240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3" name="Freihandform: Form 2122">
                <a:extLst>
                  <a:ext uri="{FF2B5EF4-FFF2-40B4-BE49-F238E27FC236}">
                    <a16:creationId xmlns:a16="http://schemas.microsoft.com/office/drawing/2014/main" id="{D29D20FE-593D-4518-A2A4-DF4640654C9D}"/>
                  </a:ext>
                </a:extLst>
              </p:cNvPr>
              <p:cNvSpPr/>
              <p:nvPr/>
            </p:nvSpPr>
            <p:spPr>
              <a:xfrm>
                <a:off x="6093018" y="4329455"/>
                <a:ext cx="16630" cy="14763"/>
              </a:xfrm>
              <a:custGeom>
                <a:avLst/>
                <a:gdLst>
                  <a:gd name="connsiteX0" fmla="*/ 5753 w 16630"/>
                  <a:gd name="connsiteY0" fmla="*/ 14764 h 14763"/>
                  <a:gd name="connsiteX1" fmla="*/ 0 w 16630"/>
                  <a:gd name="connsiteY1" fmla="*/ 4801 h 14763"/>
                  <a:gd name="connsiteX2" fmla="*/ 8315 w 16630"/>
                  <a:gd name="connsiteY2" fmla="*/ 0 h 14763"/>
                  <a:gd name="connsiteX3" fmla="*/ 16631 w 16630"/>
                  <a:gd name="connsiteY3" fmla="*/ 4801 h 14763"/>
                  <a:gd name="connsiteX4" fmla="*/ 10858 w 16630"/>
                  <a:gd name="connsiteY4" fmla="*/ 14764 h 14763"/>
                  <a:gd name="connsiteX5" fmla="*/ 8315 w 16630"/>
                  <a:gd name="connsiteY5" fmla="*/ 13278 h 14763"/>
                  <a:gd name="connsiteX6" fmla="*/ 5753 w 16630"/>
                  <a:gd name="connsiteY6" fmla="*/ 14764 h 1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63">
                    <a:moveTo>
                      <a:pt x="5753" y="14764"/>
                    </a:moveTo>
                    <a:lnTo>
                      <a:pt x="0" y="4801"/>
                    </a:lnTo>
                    <a:lnTo>
                      <a:pt x="8315" y="0"/>
                    </a:lnTo>
                    <a:lnTo>
                      <a:pt x="16631" y="4801"/>
                    </a:lnTo>
                    <a:lnTo>
                      <a:pt x="10858" y="14764"/>
                    </a:lnTo>
                    <a:lnTo>
                      <a:pt x="8315" y="13278"/>
                    </a:lnTo>
                    <a:lnTo>
                      <a:pt x="5753" y="14764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4" name="Freihandform: Form 2123">
                <a:extLst>
                  <a:ext uri="{FF2B5EF4-FFF2-40B4-BE49-F238E27FC236}">
                    <a16:creationId xmlns:a16="http://schemas.microsoft.com/office/drawing/2014/main" id="{BEDC0A01-021F-4D0B-B1BB-24345D8ED20A}"/>
                  </a:ext>
                </a:extLst>
              </p:cNvPr>
              <p:cNvSpPr/>
              <p:nvPr/>
            </p:nvSpPr>
            <p:spPr>
              <a:xfrm>
                <a:off x="6114716" y="4340504"/>
                <a:ext cx="2120484" cy="1230915"/>
              </a:xfrm>
              <a:custGeom>
                <a:avLst/>
                <a:gdLst>
                  <a:gd name="connsiteX0" fmla="*/ 2114731 w 2120484"/>
                  <a:gd name="connsiteY0" fmla="*/ 1230916 h 1230915"/>
                  <a:gd name="connsiteX1" fmla="*/ 2103911 w 2120484"/>
                  <a:gd name="connsiteY1" fmla="*/ 1224648 h 1230915"/>
                  <a:gd name="connsiteX2" fmla="*/ 2109626 w 2120484"/>
                  <a:gd name="connsiteY2" fmla="*/ 1214685 h 1230915"/>
                  <a:gd name="connsiteX3" fmla="*/ 2120484 w 2120484"/>
                  <a:gd name="connsiteY3" fmla="*/ 1220933 h 1230915"/>
                  <a:gd name="connsiteX4" fmla="*/ 2114731 w 2120484"/>
                  <a:gd name="connsiteY4" fmla="*/ 1230916 h 1230915"/>
                  <a:gd name="connsiteX5" fmla="*/ 2093024 w 2120484"/>
                  <a:gd name="connsiteY5" fmla="*/ 1218371 h 1230915"/>
                  <a:gd name="connsiteX6" fmla="*/ 2082174 w 2120484"/>
                  <a:gd name="connsiteY6" fmla="*/ 1212104 h 1230915"/>
                  <a:gd name="connsiteX7" fmla="*/ 2087937 w 2120484"/>
                  <a:gd name="connsiteY7" fmla="*/ 1202198 h 1230915"/>
                  <a:gd name="connsiteX8" fmla="*/ 2098796 w 2120484"/>
                  <a:gd name="connsiteY8" fmla="*/ 1208418 h 1230915"/>
                  <a:gd name="connsiteX9" fmla="*/ 2093024 w 2120484"/>
                  <a:gd name="connsiteY9" fmla="*/ 1218371 h 1230915"/>
                  <a:gd name="connsiteX10" fmla="*/ 2071373 w 2120484"/>
                  <a:gd name="connsiteY10" fmla="*/ 1205874 h 1230915"/>
                  <a:gd name="connsiteX11" fmla="*/ 2060515 w 2120484"/>
                  <a:gd name="connsiteY11" fmla="*/ 1199626 h 1230915"/>
                  <a:gd name="connsiteX12" fmla="*/ 2066259 w 2120484"/>
                  <a:gd name="connsiteY12" fmla="*/ 1189653 h 1230915"/>
                  <a:gd name="connsiteX13" fmla="*/ 2077117 w 2120484"/>
                  <a:gd name="connsiteY13" fmla="*/ 1195902 h 1230915"/>
                  <a:gd name="connsiteX14" fmla="*/ 2071373 w 2120484"/>
                  <a:gd name="connsiteY14" fmla="*/ 1205874 h 1230915"/>
                  <a:gd name="connsiteX15" fmla="*/ 2049694 w 2120484"/>
                  <a:gd name="connsiteY15" fmla="*/ 1193349 h 1230915"/>
                  <a:gd name="connsiteX16" fmla="*/ 2038846 w 2120484"/>
                  <a:gd name="connsiteY16" fmla="*/ 1187110 h 1230915"/>
                  <a:gd name="connsiteX17" fmla="*/ 2044560 w 2120484"/>
                  <a:gd name="connsiteY17" fmla="*/ 1177099 h 1230915"/>
                  <a:gd name="connsiteX18" fmla="*/ 2055419 w 2120484"/>
                  <a:gd name="connsiteY18" fmla="*/ 1183386 h 1230915"/>
                  <a:gd name="connsiteX19" fmla="*/ 2049694 w 2120484"/>
                  <a:gd name="connsiteY19" fmla="*/ 1193349 h 1230915"/>
                  <a:gd name="connsiteX20" fmla="*/ 2027996 w 2120484"/>
                  <a:gd name="connsiteY20" fmla="*/ 1180824 h 1230915"/>
                  <a:gd name="connsiteX21" fmla="*/ 2017138 w 2120484"/>
                  <a:gd name="connsiteY21" fmla="*/ 1174594 h 1230915"/>
                  <a:gd name="connsiteX22" fmla="*/ 2022891 w 2120484"/>
                  <a:gd name="connsiteY22" fmla="*/ 1164593 h 1230915"/>
                  <a:gd name="connsiteX23" fmla="*/ 2033740 w 2120484"/>
                  <a:gd name="connsiteY23" fmla="*/ 1170842 h 1230915"/>
                  <a:gd name="connsiteX24" fmla="*/ 2027996 w 2120484"/>
                  <a:gd name="connsiteY24" fmla="*/ 1180824 h 1230915"/>
                  <a:gd name="connsiteX25" fmla="*/ 2006280 w 2120484"/>
                  <a:gd name="connsiteY25" fmla="*/ 1168308 h 1230915"/>
                  <a:gd name="connsiteX26" fmla="*/ 1995421 w 2120484"/>
                  <a:gd name="connsiteY26" fmla="*/ 1162050 h 1230915"/>
                  <a:gd name="connsiteX27" fmla="*/ 2001174 w 2120484"/>
                  <a:gd name="connsiteY27" fmla="*/ 1152077 h 1230915"/>
                  <a:gd name="connsiteX28" fmla="*/ 2012023 w 2120484"/>
                  <a:gd name="connsiteY28" fmla="*/ 1158326 h 1230915"/>
                  <a:gd name="connsiteX29" fmla="*/ 2006280 w 2120484"/>
                  <a:gd name="connsiteY29" fmla="*/ 1168308 h 1230915"/>
                  <a:gd name="connsiteX30" fmla="*/ 1984582 w 2120484"/>
                  <a:gd name="connsiteY30" fmla="*/ 1155792 h 1230915"/>
                  <a:gd name="connsiteX31" fmla="*/ 1973714 w 2120484"/>
                  <a:gd name="connsiteY31" fmla="*/ 1149496 h 1230915"/>
                  <a:gd name="connsiteX32" fmla="*/ 1979485 w 2120484"/>
                  <a:gd name="connsiteY32" fmla="*/ 1139590 h 1230915"/>
                  <a:gd name="connsiteX33" fmla="*/ 1990363 w 2120484"/>
                  <a:gd name="connsiteY33" fmla="*/ 1145848 h 1230915"/>
                  <a:gd name="connsiteX34" fmla="*/ 1984582 w 2120484"/>
                  <a:gd name="connsiteY34" fmla="*/ 1155792 h 1230915"/>
                  <a:gd name="connsiteX35" fmla="*/ 1962950 w 2120484"/>
                  <a:gd name="connsiteY35" fmla="*/ 1143267 h 1230915"/>
                  <a:gd name="connsiteX36" fmla="*/ 1952072 w 2120484"/>
                  <a:gd name="connsiteY36" fmla="*/ 1136999 h 1230915"/>
                  <a:gd name="connsiteX37" fmla="*/ 1957816 w 2120484"/>
                  <a:gd name="connsiteY37" fmla="*/ 1127046 h 1230915"/>
                  <a:gd name="connsiteX38" fmla="*/ 1968703 w 2120484"/>
                  <a:gd name="connsiteY38" fmla="*/ 1133275 h 1230915"/>
                  <a:gd name="connsiteX39" fmla="*/ 1962950 w 2120484"/>
                  <a:gd name="connsiteY39" fmla="*/ 1143267 h 1230915"/>
                  <a:gd name="connsiteX40" fmla="*/ 1941224 w 2120484"/>
                  <a:gd name="connsiteY40" fmla="*/ 1130732 h 1230915"/>
                  <a:gd name="connsiteX41" fmla="*/ 1930403 w 2120484"/>
                  <a:gd name="connsiteY41" fmla="*/ 1124503 h 1230915"/>
                  <a:gd name="connsiteX42" fmla="*/ 1936118 w 2120484"/>
                  <a:gd name="connsiteY42" fmla="*/ 1114520 h 1230915"/>
                  <a:gd name="connsiteX43" fmla="*/ 1946967 w 2120484"/>
                  <a:gd name="connsiteY43" fmla="*/ 1120759 h 1230915"/>
                  <a:gd name="connsiteX44" fmla="*/ 1941224 w 2120484"/>
                  <a:gd name="connsiteY44" fmla="*/ 1130732 h 1230915"/>
                  <a:gd name="connsiteX45" fmla="*/ 1919526 w 2120484"/>
                  <a:gd name="connsiteY45" fmla="*/ 1118197 h 1230915"/>
                  <a:gd name="connsiteX46" fmla="*/ 1908648 w 2120484"/>
                  <a:gd name="connsiteY46" fmla="*/ 1111901 h 1230915"/>
                  <a:gd name="connsiteX47" fmla="*/ 1914439 w 2120484"/>
                  <a:gd name="connsiteY47" fmla="*/ 1101995 h 1230915"/>
                  <a:gd name="connsiteX48" fmla="*/ 1925279 w 2120484"/>
                  <a:gd name="connsiteY48" fmla="*/ 1108262 h 1230915"/>
                  <a:gd name="connsiteX49" fmla="*/ 1919526 w 2120484"/>
                  <a:gd name="connsiteY49" fmla="*/ 1118197 h 1230915"/>
                  <a:gd name="connsiteX50" fmla="*/ 1897847 w 2120484"/>
                  <a:gd name="connsiteY50" fmla="*/ 1105700 h 1230915"/>
                  <a:gd name="connsiteX51" fmla="*/ 1886979 w 2120484"/>
                  <a:gd name="connsiteY51" fmla="*/ 1099452 h 1230915"/>
                  <a:gd name="connsiteX52" fmla="*/ 1892732 w 2120484"/>
                  <a:gd name="connsiteY52" fmla="*/ 1089479 h 1230915"/>
                  <a:gd name="connsiteX53" fmla="*/ 1903591 w 2120484"/>
                  <a:gd name="connsiteY53" fmla="*/ 1095727 h 1230915"/>
                  <a:gd name="connsiteX54" fmla="*/ 1897847 w 2120484"/>
                  <a:gd name="connsiteY54" fmla="*/ 1105700 h 1230915"/>
                  <a:gd name="connsiteX55" fmla="*/ 1876168 w 2120484"/>
                  <a:gd name="connsiteY55" fmla="*/ 1093146 h 1230915"/>
                  <a:gd name="connsiteX56" fmla="*/ 1865300 w 2120484"/>
                  <a:gd name="connsiteY56" fmla="*/ 1086907 h 1230915"/>
                  <a:gd name="connsiteX57" fmla="*/ 1871053 w 2120484"/>
                  <a:gd name="connsiteY57" fmla="*/ 1076925 h 1230915"/>
                  <a:gd name="connsiteX58" fmla="*/ 1881873 w 2120484"/>
                  <a:gd name="connsiteY58" fmla="*/ 1083192 h 1230915"/>
                  <a:gd name="connsiteX59" fmla="*/ 1876168 w 2120484"/>
                  <a:gd name="connsiteY59" fmla="*/ 1093146 h 1230915"/>
                  <a:gd name="connsiteX60" fmla="*/ 1854451 w 2120484"/>
                  <a:gd name="connsiteY60" fmla="*/ 1080630 h 1230915"/>
                  <a:gd name="connsiteX61" fmla="*/ 1843602 w 2120484"/>
                  <a:gd name="connsiteY61" fmla="*/ 1074353 h 1230915"/>
                  <a:gd name="connsiteX62" fmla="*/ 1849384 w 2120484"/>
                  <a:gd name="connsiteY62" fmla="*/ 1064428 h 1230915"/>
                  <a:gd name="connsiteX63" fmla="*/ 1860223 w 2120484"/>
                  <a:gd name="connsiteY63" fmla="*/ 1070705 h 1230915"/>
                  <a:gd name="connsiteX64" fmla="*/ 1854451 w 2120484"/>
                  <a:gd name="connsiteY64" fmla="*/ 1080630 h 1230915"/>
                  <a:gd name="connsiteX65" fmla="*/ 1832782 w 2120484"/>
                  <a:gd name="connsiteY65" fmla="*/ 1068143 h 1230915"/>
                  <a:gd name="connsiteX66" fmla="*/ 1821923 w 2120484"/>
                  <a:gd name="connsiteY66" fmla="*/ 1061866 h 1230915"/>
                  <a:gd name="connsiteX67" fmla="*/ 1827676 w 2120484"/>
                  <a:gd name="connsiteY67" fmla="*/ 1051893 h 1230915"/>
                  <a:gd name="connsiteX68" fmla="*/ 1838515 w 2120484"/>
                  <a:gd name="connsiteY68" fmla="*/ 1058122 h 1230915"/>
                  <a:gd name="connsiteX69" fmla="*/ 1832782 w 2120484"/>
                  <a:gd name="connsiteY69" fmla="*/ 1068143 h 1230915"/>
                  <a:gd name="connsiteX70" fmla="*/ 1811093 w 2120484"/>
                  <a:gd name="connsiteY70" fmla="*/ 1055599 h 1230915"/>
                  <a:gd name="connsiteX71" fmla="*/ 1800235 w 2120484"/>
                  <a:gd name="connsiteY71" fmla="*/ 1049340 h 1230915"/>
                  <a:gd name="connsiteX72" fmla="*/ 1805997 w 2120484"/>
                  <a:gd name="connsiteY72" fmla="*/ 1039358 h 1230915"/>
                  <a:gd name="connsiteX73" fmla="*/ 1816808 w 2120484"/>
                  <a:gd name="connsiteY73" fmla="*/ 1045616 h 1230915"/>
                  <a:gd name="connsiteX74" fmla="*/ 1811093 w 2120484"/>
                  <a:gd name="connsiteY74" fmla="*/ 1055599 h 1230915"/>
                  <a:gd name="connsiteX75" fmla="*/ 1789405 w 2120484"/>
                  <a:gd name="connsiteY75" fmla="*/ 1043092 h 1230915"/>
                  <a:gd name="connsiteX76" fmla="*/ 1778546 w 2120484"/>
                  <a:gd name="connsiteY76" fmla="*/ 1036815 h 1230915"/>
                  <a:gd name="connsiteX77" fmla="*/ 1784290 w 2120484"/>
                  <a:gd name="connsiteY77" fmla="*/ 1026852 h 1230915"/>
                  <a:gd name="connsiteX78" fmla="*/ 1795139 w 2120484"/>
                  <a:gd name="connsiteY78" fmla="*/ 1033101 h 1230915"/>
                  <a:gd name="connsiteX79" fmla="*/ 1789405 w 2120484"/>
                  <a:gd name="connsiteY79" fmla="*/ 1043092 h 1230915"/>
                  <a:gd name="connsiteX80" fmla="*/ 1767716 w 2120484"/>
                  <a:gd name="connsiteY80" fmla="*/ 1030567 h 1230915"/>
                  <a:gd name="connsiteX81" fmla="*/ 1756877 w 2120484"/>
                  <a:gd name="connsiteY81" fmla="*/ 1024299 h 1230915"/>
                  <a:gd name="connsiteX82" fmla="*/ 1762611 w 2120484"/>
                  <a:gd name="connsiteY82" fmla="*/ 1014346 h 1230915"/>
                  <a:gd name="connsiteX83" fmla="*/ 1773469 w 2120484"/>
                  <a:gd name="connsiteY83" fmla="*/ 1020594 h 1230915"/>
                  <a:gd name="connsiteX84" fmla="*/ 1767716 w 2120484"/>
                  <a:gd name="connsiteY84" fmla="*/ 1030567 h 1230915"/>
                  <a:gd name="connsiteX85" fmla="*/ 1746018 w 2120484"/>
                  <a:gd name="connsiteY85" fmla="*/ 1018042 h 1230915"/>
                  <a:gd name="connsiteX86" fmla="*/ 1735150 w 2120484"/>
                  <a:gd name="connsiteY86" fmla="*/ 1011755 h 1230915"/>
                  <a:gd name="connsiteX87" fmla="*/ 1740923 w 2120484"/>
                  <a:gd name="connsiteY87" fmla="*/ 1001830 h 1230915"/>
                  <a:gd name="connsiteX88" fmla="*/ 1751781 w 2120484"/>
                  <a:gd name="connsiteY88" fmla="*/ 1008088 h 1230915"/>
                  <a:gd name="connsiteX89" fmla="*/ 1746018 w 2120484"/>
                  <a:gd name="connsiteY89" fmla="*/ 1018042 h 1230915"/>
                  <a:gd name="connsiteX90" fmla="*/ 1724339 w 2120484"/>
                  <a:gd name="connsiteY90" fmla="*/ 1005535 h 1230915"/>
                  <a:gd name="connsiteX91" fmla="*/ 1713481 w 2120484"/>
                  <a:gd name="connsiteY91" fmla="*/ 999249 h 1230915"/>
                  <a:gd name="connsiteX92" fmla="*/ 1719234 w 2120484"/>
                  <a:gd name="connsiteY92" fmla="*/ 989285 h 1230915"/>
                  <a:gd name="connsiteX93" fmla="*/ 1730064 w 2120484"/>
                  <a:gd name="connsiteY93" fmla="*/ 995553 h 1230915"/>
                  <a:gd name="connsiteX94" fmla="*/ 1724339 w 2120484"/>
                  <a:gd name="connsiteY94" fmla="*/ 1005535 h 1230915"/>
                  <a:gd name="connsiteX95" fmla="*/ 1702660 w 2120484"/>
                  <a:gd name="connsiteY95" fmla="*/ 992991 h 1230915"/>
                  <a:gd name="connsiteX96" fmla="*/ 1691783 w 2120484"/>
                  <a:gd name="connsiteY96" fmla="*/ 986723 h 1230915"/>
                  <a:gd name="connsiteX97" fmla="*/ 1697517 w 2120484"/>
                  <a:gd name="connsiteY97" fmla="*/ 976741 h 1230915"/>
                  <a:gd name="connsiteX98" fmla="*/ 1708366 w 2120484"/>
                  <a:gd name="connsiteY98" fmla="*/ 983008 h 1230915"/>
                  <a:gd name="connsiteX99" fmla="*/ 1702660 w 2120484"/>
                  <a:gd name="connsiteY99" fmla="*/ 992991 h 1230915"/>
                  <a:gd name="connsiteX100" fmla="*/ 1680915 w 2120484"/>
                  <a:gd name="connsiteY100" fmla="*/ 980465 h 1230915"/>
                  <a:gd name="connsiteX101" fmla="*/ 1670057 w 2120484"/>
                  <a:gd name="connsiteY101" fmla="*/ 974179 h 1230915"/>
                  <a:gd name="connsiteX102" fmla="*/ 1675867 w 2120484"/>
                  <a:gd name="connsiteY102" fmla="*/ 964264 h 1230915"/>
                  <a:gd name="connsiteX103" fmla="*/ 1686706 w 2120484"/>
                  <a:gd name="connsiteY103" fmla="*/ 970531 h 1230915"/>
                  <a:gd name="connsiteX104" fmla="*/ 1680915 w 2120484"/>
                  <a:gd name="connsiteY104" fmla="*/ 980465 h 1230915"/>
                  <a:gd name="connsiteX105" fmla="*/ 1659264 w 2120484"/>
                  <a:gd name="connsiteY105" fmla="*/ 967949 h 1230915"/>
                  <a:gd name="connsiteX106" fmla="*/ 1648444 w 2120484"/>
                  <a:gd name="connsiteY106" fmla="*/ 961682 h 1230915"/>
                  <a:gd name="connsiteX107" fmla="*/ 1654150 w 2120484"/>
                  <a:gd name="connsiteY107" fmla="*/ 951709 h 1230915"/>
                  <a:gd name="connsiteX108" fmla="*/ 1665027 w 2120484"/>
                  <a:gd name="connsiteY108" fmla="*/ 957977 h 1230915"/>
                  <a:gd name="connsiteX109" fmla="*/ 1659264 w 2120484"/>
                  <a:gd name="connsiteY109" fmla="*/ 967949 h 1230915"/>
                  <a:gd name="connsiteX110" fmla="*/ 1637605 w 2120484"/>
                  <a:gd name="connsiteY110" fmla="*/ 955415 h 1230915"/>
                  <a:gd name="connsiteX111" fmla="*/ 1626727 w 2120484"/>
                  <a:gd name="connsiteY111" fmla="*/ 949166 h 1230915"/>
                  <a:gd name="connsiteX112" fmla="*/ 1632471 w 2120484"/>
                  <a:gd name="connsiteY112" fmla="*/ 939203 h 1230915"/>
                  <a:gd name="connsiteX113" fmla="*/ 1643310 w 2120484"/>
                  <a:gd name="connsiteY113" fmla="*/ 945432 h 1230915"/>
                  <a:gd name="connsiteX114" fmla="*/ 1637605 w 2120484"/>
                  <a:gd name="connsiteY114" fmla="*/ 955415 h 1230915"/>
                  <a:gd name="connsiteX115" fmla="*/ 1615840 w 2120484"/>
                  <a:gd name="connsiteY115" fmla="*/ 942889 h 1230915"/>
                  <a:gd name="connsiteX116" fmla="*/ 1605020 w 2120484"/>
                  <a:gd name="connsiteY116" fmla="*/ 936602 h 1230915"/>
                  <a:gd name="connsiteX117" fmla="*/ 1610782 w 2120484"/>
                  <a:gd name="connsiteY117" fmla="*/ 926677 h 1230915"/>
                  <a:gd name="connsiteX118" fmla="*/ 1621622 w 2120484"/>
                  <a:gd name="connsiteY118" fmla="*/ 932964 h 1230915"/>
                  <a:gd name="connsiteX119" fmla="*/ 1615840 w 2120484"/>
                  <a:gd name="connsiteY119" fmla="*/ 942889 h 1230915"/>
                  <a:gd name="connsiteX120" fmla="*/ 1594171 w 2120484"/>
                  <a:gd name="connsiteY120" fmla="*/ 930373 h 1230915"/>
                  <a:gd name="connsiteX121" fmla="*/ 1583360 w 2120484"/>
                  <a:gd name="connsiteY121" fmla="*/ 924125 h 1230915"/>
                  <a:gd name="connsiteX122" fmla="*/ 1589103 w 2120484"/>
                  <a:gd name="connsiteY122" fmla="*/ 914171 h 1230915"/>
                  <a:gd name="connsiteX123" fmla="*/ 1599924 w 2120484"/>
                  <a:gd name="connsiteY123" fmla="*/ 920391 h 1230915"/>
                  <a:gd name="connsiteX124" fmla="*/ 1594171 w 2120484"/>
                  <a:gd name="connsiteY124" fmla="*/ 930373 h 1230915"/>
                  <a:gd name="connsiteX125" fmla="*/ 1572482 w 2120484"/>
                  <a:gd name="connsiteY125" fmla="*/ 917867 h 1230915"/>
                  <a:gd name="connsiteX126" fmla="*/ 1561672 w 2120484"/>
                  <a:gd name="connsiteY126" fmla="*/ 911581 h 1230915"/>
                  <a:gd name="connsiteX127" fmla="*/ 1567406 w 2120484"/>
                  <a:gd name="connsiteY127" fmla="*/ 901617 h 1230915"/>
                  <a:gd name="connsiteX128" fmla="*/ 1578217 w 2120484"/>
                  <a:gd name="connsiteY128" fmla="*/ 907875 h 1230915"/>
                  <a:gd name="connsiteX129" fmla="*/ 1572482 w 2120484"/>
                  <a:gd name="connsiteY129" fmla="*/ 917867 h 1230915"/>
                  <a:gd name="connsiteX130" fmla="*/ 1550823 w 2120484"/>
                  <a:gd name="connsiteY130" fmla="*/ 905342 h 1230915"/>
                  <a:gd name="connsiteX131" fmla="*/ 1539974 w 2120484"/>
                  <a:gd name="connsiteY131" fmla="*/ 899093 h 1230915"/>
                  <a:gd name="connsiteX132" fmla="*/ 1545717 w 2120484"/>
                  <a:gd name="connsiteY132" fmla="*/ 889111 h 1230915"/>
                  <a:gd name="connsiteX133" fmla="*/ 1556576 w 2120484"/>
                  <a:gd name="connsiteY133" fmla="*/ 895360 h 1230915"/>
                  <a:gd name="connsiteX134" fmla="*/ 1550823 w 2120484"/>
                  <a:gd name="connsiteY134" fmla="*/ 905342 h 1230915"/>
                  <a:gd name="connsiteX135" fmla="*/ 1529144 w 2120484"/>
                  <a:gd name="connsiteY135" fmla="*/ 892807 h 1230915"/>
                  <a:gd name="connsiteX136" fmla="*/ 1518304 w 2120484"/>
                  <a:gd name="connsiteY136" fmla="*/ 886549 h 1230915"/>
                  <a:gd name="connsiteX137" fmla="*/ 1524000 w 2120484"/>
                  <a:gd name="connsiteY137" fmla="*/ 876576 h 1230915"/>
                  <a:gd name="connsiteX138" fmla="*/ 1534868 w 2120484"/>
                  <a:gd name="connsiteY138" fmla="*/ 882844 h 1230915"/>
                  <a:gd name="connsiteX139" fmla="*/ 1529144 w 2120484"/>
                  <a:gd name="connsiteY139" fmla="*/ 892807 h 1230915"/>
                  <a:gd name="connsiteX140" fmla="*/ 1507407 w 2120484"/>
                  <a:gd name="connsiteY140" fmla="*/ 880281 h 1230915"/>
                  <a:gd name="connsiteX141" fmla="*/ 1496559 w 2120484"/>
                  <a:gd name="connsiteY141" fmla="*/ 874014 h 1230915"/>
                  <a:gd name="connsiteX142" fmla="*/ 1502331 w 2120484"/>
                  <a:gd name="connsiteY142" fmla="*/ 864070 h 1230915"/>
                  <a:gd name="connsiteX143" fmla="*/ 1513180 w 2120484"/>
                  <a:gd name="connsiteY143" fmla="*/ 870337 h 1230915"/>
                  <a:gd name="connsiteX144" fmla="*/ 1507407 w 2120484"/>
                  <a:gd name="connsiteY144" fmla="*/ 880281 h 1230915"/>
                  <a:gd name="connsiteX145" fmla="*/ 1485729 w 2120484"/>
                  <a:gd name="connsiteY145" fmla="*/ 867756 h 1230915"/>
                  <a:gd name="connsiteX146" fmla="*/ 1474908 w 2120484"/>
                  <a:gd name="connsiteY146" fmla="*/ 861517 h 1230915"/>
                  <a:gd name="connsiteX147" fmla="*/ 1480614 w 2120484"/>
                  <a:gd name="connsiteY147" fmla="*/ 851544 h 1230915"/>
                  <a:gd name="connsiteX148" fmla="*/ 1491482 w 2120484"/>
                  <a:gd name="connsiteY148" fmla="*/ 857793 h 1230915"/>
                  <a:gd name="connsiteX149" fmla="*/ 1485729 w 2120484"/>
                  <a:gd name="connsiteY149" fmla="*/ 867756 h 1230915"/>
                  <a:gd name="connsiteX150" fmla="*/ 1464040 w 2120484"/>
                  <a:gd name="connsiteY150" fmla="*/ 855221 h 1230915"/>
                  <a:gd name="connsiteX151" fmla="*/ 1453229 w 2120484"/>
                  <a:gd name="connsiteY151" fmla="*/ 848992 h 1230915"/>
                  <a:gd name="connsiteX152" fmla="*/ 1458973 w 2120484"/>
                  <a:gd name="connsiteY152" fmla="*/ 839010 h 1230915"/>
                  <a:gd name="connsiteX153" fmla="*/ 1469793 w 2120484"/>
                  <a:gd name="connsiteY153" fmla="*/ 845258 h 1230915"/>
                  <a:gd name="connsiteX154" fmla="*/ 1464040 w 2120484"/>
                  <a:gd name="connsiteY154" fmla="*/ 855221 h 1230915"/>
                  <a:gd name="connsiteX155" fmla="*/ 1442342 w 2120484"/>
                  <a:gd name="connsiteY155" fmla="*/ 842705 h 1230915"/>
                  <a:gd name="connsiteX156" fmla="*/ 1431531 w 2120484"/>
                  <a:gd name="connsiteY156" fmla="*/ 836418 h 1230915"/>
                  <a:gd name="connsiteX157" fmla="*/ 1437284 w 2120484"/>
                  <a:gd name="connsiteY157" fmla="*/ 826503 h 1230915"/>
                  <a:gd name="connsiteX158" fmla="*/ 1448105 w 2120484"/>
                  <a:gd name="connsiteY158" fmla="*/ 832752 h 1230915"/>
                  <a:gd name="connsiteX159" fmla="*/ 1442342 w 2120484"/>
                  <a:gd name="connsiteY159" fmla="*/ 842705 h 1230915"/>
                  <a:gd name="connsiteX160" fmla="*/ 1420663 w 2120484"/>
                  <a:gd name="connsiteY160" fmla="*/ 830208 h 1230915"/>
                  <a:gd name="connsiteX161" fmla="*/ 1409843 w 2120484"/>
                  <a:gd name="connsiteY161" fmla="*/ 823951 h 1230915"/>
                  <a:gd name="connsiteX162" fmla="*/ 1415558 w 2120484"/>
                  <a:gd name="connsiteY162" fmla="*/ 813949 h 1230915"/>
                  <a:gd name="connsiteX163" fmla="*/ 1426426 w 2120484"/>
                  <a:gd name="connsiteY163" fmla="*/ 820217 h 1230915"/>
                  <a:gd name="connsiteX164" fmla="*/ 1420663 w 2120484"/>
                  <a:gd name="connsiteY164" fmla="*/ 830208 h 1230915"/>
                  <a:gd name="connsiteX165" fmla="*/ 1398994 w 2120484"/>
                  <a:gd name="connsiteY165" fmla="*/ 817664 h 1230915"/>
                  <a:gd name="connsiteX166" fmla="*/ 1388116 w 2120484"/>
                  <a:gd name="connsiteY166" fmla="*/ 811415 h 1230915"/>
                  <a:gd name="connsiteX167" fmla="*/ 1393870 w 2120484"/>
                  <a:gd name="connsiteY167" fmla="*/ 801453 h 1230915"/>
                  <a:gd name="connsiteX168" fmla="*/ 1404699 w 2120484"/>
                  <a:gd name="connsiteY168" fmla="*/ 807682 h 1230915"/>
                  <a:gd name="connsiteX169" fmla="*/ 1398994 w 2120484"/>
                  <a:gd name="connsiteY169" fmla="*/ 817664 h 1230915"/>
                  <a:gd name="connsiteX170" fmla="*/ 1377258 w 2120484"/>
                  <a:gd name="connsiteY170" fmla="*/ 805148 h 1230915"/>
                  <a:gd name="connsiteX171" fmla="*/ 1366418 w 2120484"/>
                  <a:gd name="connsiteY171" fmla="*/ 798871 h 1230915"/>
                  <a:gd name="connsiteX172" fmla="*/ 1372191 w 2120484"/>
                  <a:gd name="connsiteY172" fmla="*/ 788936 h 1230915"/>
                  <a:gd name="connsiteX173" fmla="*/ 1383059 w 2120484"/>
                  <a:gd name="connsiteY173" fmla="*/ 795204 h 1230915"/>
                  <a:gd name="connsiteX174" fmla="*/ 1377258 w 2120484"/>
                  <a:gd name="connsiteY174" fmla="*/ 805148 h 1230915"/>
                  <a:gd name="connsiteX175" fmla="*/ 1355646 w 2120484"/>
                  <a:gd name="connsiteY175" fmla="*/ 792632 h 1230915"/>
                  <a:gd name="connsiteX176" fmla="*/ 1344778 w 2120484"/>
                  <a:gd name="connsiteY176" fmla="*/ 786384 h 1230915"/>
                  <a:gd name="connsiteX177" fmla="*/ 1350502 w 2120484"/>
                  <a:gd name="connsiteY177" fmla="*/ 776402 h 1230915"/>
                  <a:gd name="connsiteX178" fmla="*/ 1361351 w 2120484"/>
                  <a:gd name="connsiteY178" fmla="*/ 782631 h 1230915"/>
                  <a:gd name="connsiteX179" fmla="*/ 1355646 w 2120484"/>
                  <a:gd name="connsiteY179" fmla="*/ 792632 h 1230915"/>
                  <a:gd name="connsiteX180" fmla="*/ 1333910 w 2120484"/>
                  <a:gd name="connsiteY180" fmla="*/ 780088 h 1230915"/>
                  <a:gd name="connsiteX181" fmla="*/ 1323051 w 2120484"/>
                  <a:gd name="connsiteY181" fmla="*/ 773830 h 1230915"/>
                  <a:gd name="connsiteX182" fmla="*/ 1328852 w 2120484"/>
                  <a:gd name="connsiteY182" fmla="*/ 763896 h 1230915"/>
                  <a:gd name="connsiteX183" fmla="*/ 1339672 w 2120484"/>
                  <a:gd name="connsiteY183" fmla="*/ 770172 h 1230915"/>
                  <a:gd name="connsiteX184" fmla="*/ 1333910 w 2120484"/>
                  <a:gd name="connsiteY184" fmla="*/ 780088 h 1230915"/>
                  <a:gd name="connsiteX185" fmla="*/ 1312212 w 2120484"/>
                  <a:gd name="connsiteY185" fmla="*/ 767572 h 1230915"/>
                  <a:gd name="connsiteX186" fmla="*/ 1301382 w 2120484"/>
                  <a:gd name="connsiteY186" fmla="*/ 761343 h 1230915"/>
                  <a:gd name="connsiteX187" fmla="*/ 1307116 w 2120484"/>
                  <a:gd name="connsiteY187" fmla="*/ 751360 h 1230915"/>
                  <a:gd name="connsiteX188" fmla="*/ 1317955 w 2120484"/>
                  <a:gd name="connsiteY188" fmla="*/ 757609 h 1230915"/>
                  <a:gd name="connsiteX189" fmla="*/ 1312212 w 2120484"/>
                  <a:gd name="connsiteY189" fmla="*/ 767572 h 1230915"/>
                  <a:gd name="connsiteX190" fmla="*/ 1290542 w 2120484"/>
                  <a:gd name="connsiteY190" fmla="*/ 755056 h 1230915"/>
                  <a:gd name="connsiteX191" fmla="*/ 1279693 w 2120484"/>
                  <a:gd name="connsiteY191" fmla="*/ 748817 h 1230915"/>
                  <a:gd name="connsiteX192" fmla="*/ 1285447 w 2120484"/>
                  <a:gd name="connsiteY192" fmla="*/ 738816 h 1230915"/>
                  <a:gd name="connsiteX193" fmla="*/ 1296267 w 2120484"/>
                  <a:gd name="connsiteY193" fmla="*/ 745083 h 1230915"/>
                  <a:gd name="connsiteX194" fmla="*/ 1290542 w 2120484"/>
                  <a:gd name="connsiteY194" fmla="*/ 755056 h 1230915"/>
                  <a:gd name="connsiteX195" fmla="*/ 1268844 w 2120484"/>
                  <a:gd name="connsiteY195" fmla="*/ 742521 h 1230915"/>
                  <a:gd name="connsiteX196" fmla="*/ 1258005 w 2120484"/>
                  <a:gd name="connsiteY196" fmla="*/ 736235 h 1230915"/>
                  <a:gd name="connsiteX197" fmla="*/ 1263777 w 2120484"/>
                  <a:gd name="connsiteY197" fmla="*/ 726300 h 1230915"/>
                  <a:gd name="connsiteX198" fmla="*/ 1274578 w 2120484"/>
                  <a:gd name="connsiteY198" fmla="*/ 732586 h 1230915"/>
                  <a:gd name="connsiteX199" fmla="*/ 1268844 w 2120484"/>
                  <a:gd name="connsiteY199" fmla="*/ 742521 h 1230915"/>
                  <a:gd name="connsiteX200" fmla="*/ 1247156 w 2120484"/>
                  <a:gd name="connsiteY200" fmla="*/ 730034 h 1230915"/>
                  <a:gd name="connsiteX201" fmla="*/ 1236316 w 2120484"/>
                  <a:gd name="connsiteY201" fmla="*/ 723757 h 1230915"/>
                  <a:gd name="connsiteX202" fmla="*/ 1242051 w 2120484"/>
                  <a:gd name="connsiteY202" fmla="*/ 713794 h 1230915"/>
                  <a:gd name="connsiteX203" fmla="*/ 1252899 w 2120484"/>
                  <a:gd name="connsiteY203" fmla="*/ 720033 h 1230915"/>
                  <a:gd name="connsiteX204" fmla="*/ 1247156 w 2120484"/>
                  <a:gd name="connsiteY204" fmla="*/ 730034 h 1230915"/>
                  <a:gd name="connsiteX205" fmla="*/ 1225496 w 2120484"/>
                  <a:gd name="connsiteY205" fmla="*/ 717480 h 1230915"/>
                  <a:gd name="connsiteX206" fmla="*/ 1214619 w 2120484"/>
                  <a:gd name="connsiteY206" fmla="*/ 711241 h 1230915"/>
                  <a:gd name="connsiteX207" fmla="*/ 1220372 w 2120484"/>
                  <a:gd name="connsiteY207" fmla="*/ 701249 h 1230915"/>
                  <a:gd name="connsiteX208" fmla="*/ 1231202 w 2120484"/>
                  <a:gd name="connsiteY208" fmla="*/ 707546 h 1230915"/>
                  <a:gd name="connsiteX209" fmla="*/ 1225496 w 2120484"/>
                  <a:gd name="connsiteY209" fmla="*/ 717480 h 1230915"/>
                  <a:gd name="connsiteX210" fmla="*/ 1203760 w 2120484"/>
                  <a:gd name="connsiteY210" fmla="*/ 704945 h 1230915"/>
                  <a:gd name="connsiteX211" fmla="*/ 1192921 w 2120484"/>
                  <a:gd name="connsiteY211" fmla="*/ 698697 h 1230915"/>
                  <a:gd name="connsiteX212" fmla="*/ 1198702 w 2120484"/>
                  <a:gd name="connsiteY212" fmla="*/ 688743 h 1230915"/>
                  <a:gd name="connsiteX213" fmla="*/ 1209551 w 2120484"/>
                  <a:gd name="connsiteY213" fmla="*/ 695029 h 1230915"/>
                  <a:gd name="connsiteX214" fmla="*/ 1203760 w 2120484"/>
                  <a:gd name="connsiteY214" fmla="*/ 704945 h 1230915"/>
                  <a:gd name="connsiteX215" fmla="*/ 1182100 w 2120484"/>
                  <a:gd name="connsiteY215" fmla="*/ 692439 h 1230915"/>
                  <a:gd name="connsiteX216" fmla="*/ 1171242 w 2120484"/>
                  <a:gd name="connsiteY216" fmla="*/ 686181 h 1230915"/>
                  <a:gd name="connsiteX217" fmla="*/ 1176995 w 2120484"/>
                  <a:gd name="connsiteY217" fmla="*/ 676208 h 1230915"/>
                  <a:gd name="connsiteX218" fmla="*/ 1187806 w 2120484"/>
                  <a:gd name="connsiteY218" fmla="*/ 682476 h 1230915"/>
                  <a:gd name="connsiteX219" fmla="*/ 1182100 w 2120484"/>
                  <a:gd name="connsiteY219" fmla="*/ 692439 h 1230915"/>
                  <a:gd name="connsiteX220" fmla="*/ 1160421 w 2120484"/>
                  <a:gd name="connsiteY220" fmla="*/ 679913 h 1230915"/>
                  <a:gd name="connsiteX221" fmla="*/ 1149572 w 2120484"/>
                  <a:gd name="connsiteY221" fmla="*/ 673684 h 1230915"/>
                  <a:gd name="connsiteX222" fmla="*/ 1155325 w 2120484"/>
                  <a:gd name="connsiteY222" fmla="*/ 663702 h 1230915"/>
                  <a:gd name="connsiteX223" fmla="*/ 1166175 w 2120484"/>
                  <a:gd name="connsiteY223" fmla="*/ 669941 h 1230915"/>
                  <a:gd name="connsiteX224" fmla="*/ 1160421 w 2120484"/>
                  <a:gd name="connsiteY224" fmla="*/ 679913 h 1230915"/>
                  <a:gd name="connsiteX225" fmla="*/ 1138704 w 2120484"/>
                  <a:gd name="connsiteY225" fmla="*/ 667369 h 1230915"/>
                  <a:gd name="connsiteX226" fmla="*/ 1127865 w 2120484"/>
                  <a:gd name="connsiteY226" fmla="*/ 661111 h 1230915"/>
                  <a:gd name="connsiteX227" fmla="*/ 1133627 w 2120484"/>
                  <a:gd name="connsiteY227" fmla="*/ 651195 h 1230915"/>
                  <a:gd name="connsiteX228" fmla="*/ 1144476 w 2120484"/>
                  <a:gd name="connsiteY228" fmla="*/ 657453 h 1230915"/>
                  <a:gd name="connsiteX229" fmla="*/ 1138704 w 2120484"/>
                  <a:gd name="connsiteY229" fmla="*/ 667369 h 1230915"/>
                  <a:gd name="connsiteX230" fmla="*/ 1117035 w 2120484"/>
                  <a:gd name="connsiteY230" fmla="*/ 654863 h 1230915"/>
                  <a:gd name="connsiteX231" fmla="*/ 1106176 w 2120484"/>
                  <a:gd name="connsiteY231" fmla="*/ 648624 h 1230915"/>
                  <a:gd name="connsiteX232" fmla="*/ 1111910 w 2120484"/>
                  <a:gd name="connsiteY232" fmla="*/ 638651 h 1230915"/>
                  <a:gd name="connsiteX233" fmla="*/ 1122759 w 2120484"/>
                  <a:gd name="connsiteY233" fmla="*/ 644899 h 1230915"/>
                  <a:gd name="connsiteX234" fmla="*/ 1117035 w 2120484"/>
                  <a:gd name="connsiteY234" fmla="*/ 654863 h 1230915"/>
                  <a:gd name="connsiteX235" fmla="*/ 1095308 w 2120484"/>
                  <a:gd name="connsiteY235" fmla="*/ 642356 h 1230915"/>
                  <a:gd name="connsiteX236" fmla="*/ 1084479 w 2120484"/>
                  <a:gd name="connsiteY236" fmla="*/ 636080 h 1230915"/>
                  <a:gd name="connsiteX237" fmla="*/ 1090231 w 2120484"/>
                  <a:gd name="connsiteY237" fmla="*/ 626155 h 1230915"/>
                  <a:gd name="connsiteX238" fmla="*/ 1101100 w 2120484"/>
                  <a:gd name="connsiteY238" fmla="*/ 632412 h 1230915"/>
                  <a:gd name="connsiteX239" fmla="*/ 1095308 w 2120484"/>
                  <a:gd name="connsiteY239" fmla="*/ 642356 h 1230915"/>
                  <a:gd name="connsiteX240" fmla="*/ 1073620 w 2120484"/>
                  <a:gd name="connsiteY240" fmla="*/ 629860 h 1230915"/>
                  <a:gd name="connsiteX241" fmla="*/ 1062800 w 2120484"/>
                  <a:gd name="connsiteY241" fmla="*/ 623592 h 1230915"/>
                  <a:gd name="connsiteX242" fmla="*/ 1068534 w 2120484"/>
                  <a:gd name="connsiteY242" fmla="*/ 613601 h 1230915"/>
                  <a:gd name="connsiteX243" fmla="*/ 1079373 w 2120484"/>
                  <a:gd name="connsiteY243" fmla="*/ 619849 h 1230915"/>
                  <a:gd name="connsiteX244" fmla="*/ 1073620 w 2120484"/>
                  <a:gd name="connsiteY244" fmla="*/ 629860 h 1230915"/>
                  <a:gd name="connsiteX245" fmla="*/ 1051979 w 2120484"/>
                  <a:gd name="connsiteY245" fmla="*/ 617325 h 1230915"/>
                  <a:gd name="connsiteX246" fmla="*/ 1041130 w 2120484"/>
                  <a:gd name="connsiteY246" fmla="*/ 611057 h 1230915"/>
                  <a:gd name="connsiteX247" fmla="*/ 1046855 w 2120484"/>
                  <a:gd name="connsiteY247" fmla="*/ 601065 h 1230915"/>
                  <a:gd name="connsiteX248" fmla="*/ 1057723 w 2120484"/>
                  <a:gd name="connsiteY248" fmla="*/ 607314 h 1230915"/>
                  <a:gd name="connsiteX249" fmla="*/ 1051979 w 2120484"/>
                  <a:gd name="connsiteY249" fmla="*/ 617325 h 1230915"/>
                  <a:gd name="connsiteX250" fmla="*/ 1030234 w 2120484"/>
                  <a:gd name="connsiteY250" fmla="*/ 604771 h 1230915"/>
                  <a:gd name="connsiteX251" fmla="*/ 1019423 w 2120484"/>
                  <a:gd name="connsiteY251" fmla="*/ 598494 h 1230915"/>
                  <a:gd name="connsiteX252" fmla="*/ 1025176 w 2120484"/>
                  <a:gd name="connsiteY252" fmla="*/ 588559 h 1230915"/>
                  <a:gd name="connsiteX253" fmla="*/ 1036044 w 2120484"/>
                  <a:gd name="connsiteY253" fmla="*/ 594845 h 1230915"/>
                  <a:gd name="connsiteX254" fmla="*/ 1030234 w 2120484"/>
                  <a:gd name="connsiteY254" fmla="*/ 604771 h 1230915"/>
                  <a:gd name="connsiteX255" fmla="*/ 1008593 w 2120484"/>
                  <a:gd name="connsiteY255" fmla="*/ 592264 h 1230915"/>
                  <a:gd name="connsiteX256" fmla="*/ 997734 w 2120484"/>
                  <a:gd name="connsiteY256" fmla="*/ 586026 h 1230915"/>
                  <a:gd name="connsiteX257" fmla="*/ 1003449 w 2120484"/>
                  <a:gd name="connsiteY257" fmla="*/ 576053 h 1230915"/>
                  <a:gd name="connsiteX258" fmla="*/ 1014336 w 2120484"/>
                  <a:gd name="connsiteY258" fmla="*/ 582282 h 1230915"/>
                  <a:gd name="connsiteX259" fmla="*/ 1008593 w 2120484"/>
                  <a:gd name="connsiteY259" fmla="*/ 592264 h 1230915"/>
                  <a:gd name="connsiteX260" fmla="*/ 986876 w 2120484"/>
                  <a:gd name="connsiteY260" fmla="*/ 579739 h 1230915"/>
                  <a:gd name="connsiteX261" fmla="*/ 976036 w 2120484"/>
                  <a:gd name="connsiteY261" fmla="*/ 573472 h 1230915"/>
                  <a:gd name="connsiteX262" fmla="*/ 981761 w 2120484"/>
                  <a:gd name="connsiteY262" fmla="*/ 563508 h 1230915"/>
                  <a:gd name="connsiteX263" fmla="*/ 992629 w 2120484"/>
                  <a:gd name="connsiteY263" fmla="*/ 569766 h 1230915"/>
                  <a:gd name="connsiteX264" fmla="*/ 986876 w 2120484"/>
                  <a:gd name="connsiteY264" fmla="*/ 579739 h 1230915"/>
                  <a:gd name="connsiteX265" fmla="*/ 965187 w 2120484"/>
                  <a:gd name="connsiteY265" fmla="*/ 567213 h 1230915"/>
                  <a:gd name="connsiteX266" fmla="*/ 954348 w 2120484"/>
                  <a:gd name="connsiteY266" fmla="*/ 560956 h 1230915"/>
                  <a:gd name="connsiteX267" fmla="*/ 960111 w 2120484"/>
                  <a:gd name="connsiteY267" fmla="*/ 551021 h 1230915"/>
                  <a:gd name="connsiteX268" fmla="*/ 970940 w 2120484"/>
                  <a:gd name="connsiteY268" fmla="*/ 557270 h 1230915"/>
                  <a:gd name="connsiteX269" fmla="*/ 965187 w 2120484"/>
                  <a:gd name="connsiteY269" fmla="*/ 567213 h 1230915"/>
                  <a:gd name="connsiteX270" fmla="*/ 943528 w 2120484"/>
                  <a:gd name="connsiteY270" fmla="*/ 554707 h 1230915"/>
                  <a:gd name="connsiteX271" fmla="*/ 932669 w 2120484"/>
                  <a:gd name="connsiteY271" fmla="*/ 548430 h 1230915"/>
                  <a:gd name="connsiteX272" fmla="*/ 938413 w 2120484"/>
                  <a:gd name="connsiteY272" fmla="*/ 538477 h 1230915"/>
                  <a:gd name="connsiteX273" fmla="*/ 949252 w 2120484"/>
                  <a:gd name="connsiteY273" fmla="*/ 544735 h 1230915"/>
                  <a:gd name="connsiteX274" fmla="*/ 943528 w 2120484"/>
                  <a:gd name="connsiteY274" fmla="*/ 554707 h 1230915"/>
                  <a:gd name="connsiteX275" fmla="*/ 921820 w 2120484"/>
                  <a:gd name="connsiteY275" fmla="*/ 542172 h 1230915"/>
                  <a:gd name="connsiteX276" fmla="*/ 910971 w 2120484"/>
                  <a:gd name="connsiteY276" fmla="*/ 535934 h 1230915"/>
                  <a:gd name="connsiteX277" fmla="*/ 916715 w 2120484"/>
                  <a:gd name="connsiteY277" fmla="*/ 525970 h 1230915"/>
                  <a:gd name="connsiteX278" fmla="*/ 927573 w 2120484"/>
                  <a:gd name="connsiteY278" fmla="*/ 532219 h 1230915"/>
                  <a:gd name="connsiteX279" fmla="*/ 921820 w 2120484"/>
                  <a:gd name="connsiteY279" fmla="*/ 542172 h 1230915"/>
                  <a:gd name="connsiteX280" fmla="*/ 900151 w 2120484"/>
                  <a:gd name="connsiteY280" fmla="*/ 529657 h 1230915"/>
                  <a:gd name="connsiteX281" fmla="*/ 889292 w 2120484"/>
                  <a:gd name="connsiteY281" fmla="*/ 523399 h 1230915"/>
                  <a:gd name="connsiteX282" fmla="*/ 895045 w 2120484"/>
                  <a:gd name="connsiteY282" fmla="*/ 513454 h 1230915"/>
                  <a:gd name="connsiteX283" fmla="*/ 905866 w 2120484"/>
                  <a:gd name="connsiteY283" fmla="*/ 519693 h 1230915"/>
                  <a:gd name="connsiteX284" fmla="*/ 900151 w 2120484"/>
                  <a:gd name="connsiteY284" fmla="*/ 529657 h 1230915"/>
                  <a:gd name="connsiteX285" fmla="*/ 878434 w 2120484"/>
                  <a:gd name="connsiteY285" fmla="*/ 517141 h 1230915"/>
                  <a:gd name="connsiteX286" fmla="*/ 867566 w 2120484"/>
                  <a:gd name="connsiteY286" fmla="*/ 510902 h 1230915"/>
                  <a:gd name="connsiteX287" fmla="*/ 873319 w 2120484"/>
                  <a:gd name="connsiteY287" fmla="*/ 500891 h 1230915"/>
                  <a:gd name="connsiteX288" fmla="*/ 884187 w 2120484"/>
                  <a:gd name="connsiteY288" fmla="*/ 507159 h 1230915"/>
                  <a:gd name="connsiteX289" fmla="*/ 878434 w 2120484"/>
                  <a:gd name="connsiteY289" fmla="*/ 517141 h 1230915"/>
                  <a:gd name="connsiteX290" fmla="*/ 856755 w 2120484"/>
                  <a:gd name="connsiteY290" fmla="*/ 504615 h 1230915"/>
                  <a:gd name="connsiteX291" fmla="*/ 845915 w 2120484"/>
                  <a:gd name="connsiteY291" fmla="*/ 498310 h 1230915"/>
                  <a:gd name="connsiteX292" fmla="*/ 851650 w 2120484"/>
                  <a:gd name="connsiteY292" fmla="*/ 488385 h 1230915"/>
                  <a:gd name="connsiteX293" fmla="*/ 862517 w 2120484"/>
                  <a:gd name="connsiteY293" fmla="*/ 494643 h 1230915"/>
                  <a:gd name="connsiteX294" fmla="*/ 856755 w 2120484"/>
                  <a:gd name="connsiteY294" fmla="*/ 504615 h 1230915"/>
                  <a:gd name="connsiteX295" fmla="*/ 835076 w 2120484"/>
                  <a:gd name="connsiteY295" fmla="*/ 492071 h 1230915"/>
                  <a:gd name="connsiteX296" fmla="*/ 824236 w 2120484"/>
                  <a:gd name="connsiteY296" fmla="*/ 485804 h 1230915"/>
                  <a:gd name="connsiteX297" fmla="*/ 829951 w 2120484"/>
                  <a:gd name="connsiteY297" fmla="*/ 475869 h 1230915"/>
                  <a:gd name="connsiteX298" fmla="*/ 840800 w 2120484"/>
                  <a:gd name="connsiteY298" fmla="*/ 482108 h 1230915"/>
                  <a:gd name="connsiteX299" fmla="*/ 835076 w 2120484"/>
                  <a:gd name="connsiteY299" fmla="*/ 492071 h 1230915"/>
                  <a:gd name="connsiteX300" fmla="*/ 813368 w 2120484"/>
                  <a:gd name="connsiteY300" fmla="*/ 479545 h 1230915"/>
                  <a:gd name="connsiteX301" fmla="*/ 802519 w 2120484"/>
                  <a:gd name="connsiteY301" fmla="*/ 473297 h 1230915"/>
                  <a:gd name="connsiteX302" fmla="*/ 808272 w 2120484"/>
                  <a:gd name="connsiteY302" fmla="*/ 463362 h 1230915"/>
                  <a:gd name="connsiteX303" fmla="*/ 819131 w 2120484"/>
                  <a:gd name="connsiteY303" fmla="*/ 469611 h 1230915"/>
                  <a:gd name="connsiteX304" fmla="*/ 813368 w 2120484"/>
                  <a:gd name="connsiteY304" fmla="*/ 479545 h 1230915"/>
                  <a:gd name="connsiteX305" fmla="*/ 791670 w 2120484"/>
                  <a:gd name="connsiteY305" fmla="*/ 467039 h 1230915"/>
                  <a:gd name="connsiteX306" fmla="*/ 780840 w 2120484"/>
                  <a:gd name="connsiteY306" fmla="*/ 460781 h 1230915"/>
                  <a:gd name="connsiteX307" fmla="*/ 786565 w 2120484"/>
                  <a:gd name="connsiteY307" fmla="*/ 450809 h 1230915"/>
                  <a:gd name="connsiteX308" fmla="*/ 797423 w 2120484"/>
                  <a:gd name="connsiteY308" fmla="*/ 457076 h 1230915"/>
                  <a:gd name="connsiteX309" fmla="*/ 791670 w 2120484"/>
                  <a:gd name="connsiteY309" fmla="*/ 467039 h 1230915"/>
                  <a:gd name="connsiteX310" fmla="*/ 769991 w 2120484"/>
                  <a:gd name="connsiteY310" fmla="*/ 454523 h 1230915"/>
                  <a:gd name="connsiteX311" fmla="*/ 759133 w 2120484"/>
                  <a:gd name="connsiteY311" fmla="*/ 448256 h 1230915"/>
                  <a:gd name="connsiteX312" fmla="*/ 764877 w 2120484"/>
                  <a:gd name="connsiteY312" fmla="*/ 438302 h 1230915"/>
                  <a:gd name="connsiteX313" fmla="*/ 775735 w 2120484"/>
                  <a:gd name="connsiteY313" fmla="*/ 444541 h 1230915"/>
                  <a:gd name="connsiteX314" fmla="*/ 769991 w 2120484"/>
                  <a:gd name="connsiteY314" fmla="*/ 454523 h 1230915"/>
                  <a:gd name="connsiteX315" fmla="*/ 748313 w 2120484"/>
                  <a:gd name="connsiteY315" fmla="*/ 442017 h 1230915"/>
                  <a:gd name="connsiteX316" fmla="*/ 737454 w 2120484"/>
                  <a:gd name="connsiteY316" fmla="*/ 435740 h 1230915"/>
                  <a:gd name="connsiteX317" fmla="*/ 743207 w 2120484"/>
                  <a:gd name="connsiteY317" fmla="*/ 425777 h 1230915"/>
                  <a:gd name="connsiteX318" fmla="*/ 754047 w 2120484"/>
                  <a:gd name="connsiteY318" fmla="*/ 432054 h 1230915"/>
                  <a:gd name="connsiteX319" fmla="*/ 748313 w 2120484"/>
                  <a:gd name="connsiteY319" fmla="*/ 442017 h 1230915"/>
                  <a:gd name="connsiteX320" fmla="*/ 726634 w 2120484"/>
                  <a:gd name="connsiteY320" fmla="*/ 429444 h 1230915"/>
                  <a:gd name="connsiteX321" fmla="*/ 715785 w 2120484"/>
                  <a:gd name="connsiteY321" fmla="*/ 423215 h 1230915"/>
                  <a:gd name="connsiteX322" fmla="*/ 721509 w 2120484"/>
                  <a:gd name="connsiteY322" fmla="*/ 413252 h 1230915"/>
                  <a:gd name="connsiteX323" fmla="*/ 732349 w 2120484"/>
                  <a:gd name="connsiteY323" fmla="*/ 419519 h 1230915"/>
                  <a:gd name="connsiteX324" fmla="*/ 726634 w 2120484"/>
                  <a:gd name="connsiteY324" fmla="*/ 429444 h 1230915"/>
                  <a:gd name="connsiteX325" fmla="*/ 704917 w 2120484"/>
                  <a:gd name="connsiteY325" fmla="*/ 416938 h 1230915"/>
                  <a:gd name="connsiteX326" fmla="*/ 694077 w 2120484"/>
                  <a:gd name="connsiteY326" fmla="*/ 410689 h 1230915"/>
                  <a:gd name="connsiteX327" fmla="*/ 699821 w 2120484"/>
                  <a:gd name="connsiteY327" fmla="*/ 400764 h 1230915"/>
                  <a:gd name="connsiteX328" fmla="*/ 710670 w 2120484"/>
                  <a:gd name="connsiteY328" fmla="*/ 406975 h 1230915"/>
                  <a:gd name="connsiteX329" fmla="*/ 704917 w 2120484"/>
                  <a:gd name="connsiteY329" fmla="*/ 416938 h 1230915"/>
                  <a:gd name="connsiteX330" fmla="*/ 683266 w 2120484"/>
                  <a:gd name="connsiteY330" fmla="*/ 404412 h 1230915"/>
                  <a:gd name="connsiteX331" fmla="*/ 672370 w 2120484"/>
                  <a:gd name="connsiteY331" fmla="*/ 398173 h 1230915"/>
                  <a:gd name="connsiteX332" fmla="*/ 678104 w 2120484"/>
                  <a:gd name="connsiteY332" fmla="*/ 388172 h 1230915"/>
                  <a:gd name="connsiteX333" fmla="*/ 688982 w 2120484"/>
                  <a:gd name="connsiteY333" fmla="*/ 394440 h 1230915"/>
                  <a:gd name="connsiteX334" fmla="*/ 683266 w 2120484"/>
                  <a:gd name="connsiteY334" fmla="*/ 404412 h 1230915"/>
                  <a:gd name="connsiteX335" fmla="*/ 661511 w 2120484"/>
                  <a:gd name="connsiteY335" fmla="*/ 391896 h 1230915"/>
                  <a:gd name="connsiteX336" fmla="*/ 650691 w 2120484"/>
                  <a:gd name="connsiteY336" fmla="*/ 385639 h 1230915"/>
                  <a:gd name="connsiteX337" fmla="*/ 656463 w 2120484"/>
                  <a:gd name="connsiteY337" fmla="*/ 375685 h 1230915"/>
                  <a:gd name="connsiteX338" fmla="*/ 667283 w 2120484"/>
                  <a:gd name="connsiteY338" fmla="*/ 381962 h 1230915"/>
                  <a:gd name="connsiteX339" fmla="*/ 661511 w 2120484"/>
                  <a:gd name="connsiteY339" fmla="*/ 391896 h 1230915"/>
                  <a:gd name="connsiteX340" fmla="*/ 639861 w 2120484"/>
                  <a:gd name="connsiteY340" fmla="*/ 379390 h 1230915"/>
                  <a:gd name="connsiteX341" fmla="*/ 629003 w 2120484"/>
                  <a:gd name="connsiteY341" fmla="*/ 373094 h 1230915"/>
                  <a:gd name="connsiteX342" fmla="*/ 634755 w 2120484"/>
                  <a:gd name="connsiteY342" fmla="*/ 363179 h 1230915"/>
                  <a:gd name="connsiteX343" fmla="*/ 645595 w 2120484"/>
                  <a:gd name="connsiteY343" fmla="*/ 369408 h 1230915"/>
                  <a:gd name="connsiteX344" fmla="*/ 639861 w 2120484"/>
                  <a:gd name="connsiteY344" fmla="*/ 379390 h 1230915"/>
                  <a:gd name="connsiteX345" fmla="*/ 618144 w 2120484"/>
                  <a:gd name="connsiteY345" fmla="*/ 366855 h 1230915"/>
                  <a:gd name="connsiteX346" fmla="*/ 607333 w 2120484"/>
                  <a:gd name="connsiteY346" fmla="*/ 360616 h 1230915"/>
                  <a:gd name="connsiteX347" fmla="*/ 613058 w 2120484"/>
                  <a:gd name="connsiteY347" fmla="*/ 350644 h 1230915"/>
                  <a:gd name="connsiteX348" fmla="*/ 623907 w 2120484"/>
                  <a:gd name="connsiteY348" fmla="*/ 356911 h 1230915"/>
                  <a:gd name="connsiteX349" fmla="*/ 618144 w 2120484"/>
                  <a:gd name="connsiteY349" fmla="*/ 366855 h 1230915"/>
                  <a:gd name="connsiteX350" fmla="*/ 596475 w 2120484"/>
                  <a:gd name="connsiteY350" fmla="*/ 354320 h 1230915"/>
                  <a:gd name="connsiteX351" fmla="*/ 585635 w 2120484"/>
                  <a:gd name="connsiteY351" fmla="*/ 348072 h 1230915"/>
                  <a:gd name="connsiteX352" fmla="*/ 591379 w 2120484"/>
                  <a:gd name="connsiteY352" fmla="*/ 338080 h 1230915"/>
                  <a:gd name="connsiteX353" fmla="*/ 602209 w 2120484"/>
                  <a:gd name="connsiteY353" fmla="*/ 344395 h 1230915"/>
                  <a:gd name="connsiteX354" fmla="*/ 596475 w 2120484"/>
                  <a:gd name="connsiteY354" fmla="*/ 354320 h 1230915"/>
                  <a:gd name="connsiteX355" fmla="*/ 574767 w 2120484"/>
                  <a:gd name="connsiteY355" fmla="*/ 341824 h 1230915"/>
                  <a:gd name="connsiteX356" fmla="*/ 563947 w 2120484"/>
                  <a:gd name="connsiteY356" fmla="*/ 335537 h 1230915"/>
                  <a:gd name="connsiteX357" fmla="*/ 569652 w 2120484"/>
                  <a:gd name="connsiteY357" fmla="*/ 325603 h 1230915"/>
                  <a:gd name="connsiteX358" fmla="*/ 580520 w 2120484"/>
                  <a:gd name="connsiteY358" fmla="*/ 331832 h 1230915"/>
                  <a:gd name="connsiteX359" fmla="*/ 574767 w 2120484"/>
                  <a:gd name="connsiteY359" fmla="*/ 341824 h 1230915"/>
                  <a:gd name="connsiteX360" fmla="*/ 553117 w 2120484"/>
                  <a:gd name="connsiteY360" fmla="*/ 329289 h 1230915"/>
                  <a:gd name="connsiteX361" fmla="*/ 542277 w 2120484"/>
                  <a:gd name="connsiteY361" fmla="*/ 323021 h 1230915"/>
                  <a:gd name="connsiteX362" fmla="*/ 547973 w 2120484"/>
                  <a:gd name="connsiteY362" fmla="*/ 313058 h 1230915"/>
                  <a:gd name="connsiteX363" fmla="*/ 558851 w 2120484"/>
                  <a:gd name="connsiteY363" fmla="*/ 319326 h 1230915"/>
                  <a:gd name="connsiteX364" fmla="*/ 553117 w 2120484"/>
                  <a:gd name="connsiteY364" fmla="*/ 329289 h 1230915"/>
                  <a:gd name="connsiteX365" fmla="*/ 531428 w 2120484"/>
                  <a:gd name="connsiteY365" fmla="*/ 316725 h 1230915"/>
                  <a:gd name="connsiteX366" fmla="*/ 520579 w 2120484"/>
                  <a:gd name="connsiteY366" fmla="*/ 310515 h 1230915"/>
                  <a:gd name="connsiteX367" fmla="*/ 526314 w 2120484"/>
                  <a:gd name="connsiteY367" fmla="*/ 300542 h 1230915"/>
                  <a:gd name="connsiteX368" fmla="*/ 537162 w 2120484"/>
                  <a:gd name="connsiteY368" fmla="*/ 306829 h 1230915"/>
                  <a:gd name="connsiteX369" fmla="*/ 531428 w 2120484"/>
                  <a:gd name="connsiteY369" fmla="*/ 316725 h 1230915"/>
                  <a:gd name="connsiteX370" fmla="*/ 509702 w 2120484"/>
                  <a:gd name="connsiteY370" fmla="*/ 304228 h 1230915"/>
                  <a:gd name="connsiteX371" fmla="*/ 498853 w 2120484"/>
                  <a:gd name="connsiteY371" fmla="*/ 297970 h 1230915"/>
                  <a:gd name="connsiteX372" fmla="*/ 504597 w 2120484"/>
                  <a:gd name="connsiteY372" fmla="*/ 288055 h 1230915"/>
                  <a:gd name="connsiteX373" fmla="*/ 515445 w 2120484"/>
                  <a:gd name="connsiteY373" fmla="*/ 294294 h 1230915"/>
                  <a:gd name="connsiteX374" fmla="*/ 509702 w 2120484"/>
                  <a:gd name="connsiteY374" fmla="*/ 304228 h 1230915"/>
                  <a:gd name="connsiteX375" fmla="*/ 488023 w 2120484"/>
                  <a:gd name="connsiteY375" fmla="*/ 291741 h 1230915"/>
                  <a:gd name="connsiteX376" fmla="*/ 477183 w 2120484"/>
                  <a:gd name="connsiteY376" fmla="*/ 285464 h 1230915"/>
                  <a:gd name="connsiteX377" fmla="*/ 482898 w 2120484"/>
                  <a:gd name="connsiteY377" fmla="*/ 275491 h 1230915"/>
                  <a:gd name="connsiteX378" fmla="*/ 493786 w 2120484"/>
                  <a:gd name="connsiteY378" fmla="*/ 281759 h 1230915"/>
                  <a:gd name="connsiteX379" fmla="*/ 488023 w 2120484"/>
                  <a:gd name="connsiteY379" fmla="*/ 291741 h 1230915"/>
                  <a:gd name="connsiteX380" fmla="*/ 466315 w 2120484"/>
                  <a:gd name="connsiteY380" fmla="*/ 279178 h 1230915"/>
                  <a:gd name="connsiteX381" fmla="*/ 455476 w 2120484"/>
                  <a:gd name="connsiteY381" fmla="*/ 272939 h 1230915"/>
                  <a:gd name="connsiteX382" fmla="*/ 461220 w 2120484"/>
                  <a:gd name="connsiteY382" fmla="*/ 262976 h 1230915"/>
                  <a:gd name="connsiteX383" fmla="*/ 472088 w 2120484"/>
                  <a:gd name="connsiteY383" fmla="*/ 269243 h 1230915"/>
                  <a:gd name="connsiteX384" fmla="*/ 466315 w 2120484"/>
                  <a:gd name="connsiteY384" fmla="*/ 279178 h 1230915"/>
                  <a:gd name="connsiteX385" fmla="*/ 444656 w 2120484"/>
                  <a:gd name="connsiteY385" fmla="*/ 266671 h 1230915"/>
                  <a:gd name="connsiteX386" fmla="*/ 433816 w 2120484"/>
                  <a:gd name="connsiteY386" fmla="*/ 260394 h 1230915"/>
                  <a:gd name="connsiteX387" fmla="*/ 439541 w 2120484"/>
                  <a:gd name="connsiteY387" fmla="*/ 250469 h 1230915"/>
                  <a:gd name="connsiteX388" fmla="*/ 450409 w 2120484"/>
                  <a:gd name="connsiteY388" fmla="*/ 256727 h 1230915"/>
                  <a:gd name="connsiteX389" fmla="*/ 444656 w 2120484"/>
                  <a:gd name="connsiteY389" fmla="*/ 266671 h 1230915"/>
                  <a:gd name="connsiteX390" fmla="*/ 422977 w 2120484"/>
                  <a:gd name="connsiteY390" fmla="*/ 254165 h 1230915"/>
                  <a:gd name="connsiteX391" fmla="*/ 412118 w 2120484"/>
                  <a:gd name="connsiteY391" fmla="*/ 247888 h 1230915"/>
                  <a:gd name="connsiteX392" fmla="*/ 417862 w 2120484"/>
                  <a:gd name="connsiteY392" fmla="*/ 237915 h 1230915"/>
                  <a:gd name="connsiteX393" fmla="*/ 428701 w 2120484"/>
                  <a:gd name="connsiteY393" fmla="*/ 244173 h 1230915"/>
                  <a:gd name="connsiteX394" fmla="*/ 422977 w 2120484"/>
                  <a:gd name="connsiteY394" fmla="*/ 254165 h 1230915"/>
                  <a:gd name="connsiteX395" fmla="*/ 401260 w 2120484"/>
                  <a:gd name="connsiteY395" fmla="*/ 241630 h 1230915"/>
                  <a:gd name="connsiteX396" fmla="*/ 390411 w 2120484"/>
                  <a:gd name="connsiteY396" fmla="*/ 235382 h 1230915"/>
                  <a:gd name="connsiteX397" fmla="*/ 396164 w 2120484"/>
                  <a:gd name="connsiteY397" fmla="*/ 225390 h 1230915"/>
                  <a:gd name="connsiteX398" fmla="*/ 407013 w 2120484"/>
                  <a:gd name="connsiteY398" fmla="*/ 231695 h 1230915"/>
                  <a:gd name="connsiteX399" fmla="*/ 401260 w 2120484"/>
                  <a:gd name="connsiteY399" fmla="*/ 241630 h 1230915"/>
                  <a:gd name="connsiteX400" fmla="*/ 379571 w 2120484"/>
                  <a:gd name="connsiteY400" fmla="*/ 229114 h 1230915"/>
                  <a:gd name="connsiteX401" fmla="*/ 368732 w 2120484"/>
                  <a:gd name="connsiteY401" fmla="*/ 222847 h 1230915"/>
                  <a:gd name="connsiteX402" fmla="*/ 374475 w 2120484"/>
                  <a:gd name="connsiteY402" fmla="*/ 212884 h 1230915"/>
                  <a:gd name="connsiteX403" fmla="*/ 385296 w 2120484"/>
                  <a:gd name="connsiteY403" fmla="*/ 219142 h 1230915"/>
                  <a:gd name="connsiteX404" fmla="*/ 379571 w 2120484"/>
                  <a:gd name="connsiteY404" fmla="*/ 229114 h 1230915"/>
                  <a:gd name="connsiteX405" fmla="*/ 357854 w 2120484"/>
                  <a:gd name="connsiteY405" fmla="*/ 216598 h 1230915"/>
                  <a:gd name="connsiteX406" fmla="*/ 347024 w 2120484"/>
                  <a:gd name="connsiteY406" fmla="*/ 210302 h 1230915"/>
                  <a:gd name="connsiteX407" fmla="*/ 352825 w 2120484"/>
                  <a:gd name="connsiteY407" fmla="*/ 200377 h 1230915"/>
                  <a:gd name="connsiteX408" fmla="*/ 363646 w 2120484"/>
                  <a:gd name="connsiteY408" fmla="*/ 206626 h 1230915"/>
                  <a:gd name="connsiteX409" fmla="*/ 357854 w 2120484"/>
                  <a:gd name="connsiteY409" fmla="*/ 216598 h 1230915"/>
                  <a:gd name="connsiteX410" fmla="*/ 336204 w 2120484"/>
                  <a:gd name="connsiteY410" fmla="*/ 204054 h 1230915"/>
                  <a:gd name="connsiteX411" fmla="*/ 325336 w 2120484"/>
                  <a:gd name="connsiteY411" fmla="*/ 197806 h 1230915"/>
                  <a:gd name="connsiteX412" fmla="*/ 331099 w 2120484"/>
                  <a:gd name="connsiteY412" fmla="*/ 187852 h 1230915"/>
                  <a:gd name="connsiteX413" fmla="*/ 341938 w 2120484"/>
                  <a:gd name="connsiteY413" fmla="*/ 194110 h 1230915"/>
                  <a:gd name="connsiteX414" fmla="*/ 336204 w 2120484"/>
                  <a:gd name="connsiteY414" fmla="*/ 204054 h 1230915"/>
                  <a:gd name="connsiteX415" fmla="*/ 314515 w 2120484"/>
                  <a:gd name="connsiteY415" fmla="*/ 191538 h 1230915"/>
                  <a:gd name="connsiteX416" fmla="*/ 303676 w 2120484"/>
                  <a:gd name="connsiteY416" fmla="*/ 185271 h 1230915"/>
                  <a:gd name="connsiteX417" fmla="*/ 309391 w 2120484"/>
                  <a:gd name="connsiteY417" fmla="*/ 175336 h 1230915"/>
                  <a:gd name="connsiteX418" fmla="*/ 320240 w 2120484"/>
                  <a:gd name="connsiteY418" fmla="*/ 181585 h 1230915"/>
                  <a:gd name="connsiteX419" fmla="*/ 314515 w 2120484"/>
                  <a:gd name="connsiteY419" fmla="*/ 191538 h 1230915"/>
                  <a:gd name="connsiteX420" fmla="*/ 292818 w 2120484"/>
                  <a:gd name="connsiteY420" fmla="*/ 179022 h 1230915"/>
                  <a:gd name="connsiteX421" fmla="*/ 281950 w 2120484"/>
                  <a:gd name="connsiteY421" fmla="*/ 172764 h 1230915"/>
                  <a:gd name="connsiteX422" fmla="*/ 287703 w 2120484"/>
                  <a:gd name="connsiteY422" fmla="*/ 162773 h 1230915"/>
                  <a:gd name="connsiteX423" fmla="*/ 298571 w 2120484"/>
                  <a:gd name="connsiteY423" fmla="*/ 169040 h 1230915"/>
                  <a:gd name="connsiteX424" fmla="*/ 292818 w 2120484"/>
                  <a:gd name="connsiteY424" fmla="*/ 179022 h 1230915"/>
                  <a:gd name="connsiteX425" fmla="*/ 271110 w 2120484"/>
                  <a:gd name="connsiteY425" fmla="*/ 166487 h 1230915"/>
                  <a:gd name="connsiteX426" fmla="*/ 260290 w 2120484"/>
                  <a:gd name="connsiteY426" fmla="*/ 160258 h 1230915"/>
                  <a:gd name="connsiteX427" fmla="*/ 266014 w 2120484"/>
                  <a:gd name="connsiteY427" fmla="*/ 150266 h 1230915"/>
                  <a:gd name="connsiteX428" fmla="*/ 276854 w 2120484"/>
                  <a:gd name="connsiteY428" fmla="*/ 156553 h 1230915"/>
                  <a:gd name="connsiteX429" fmla="*/ 271110 w 2120484"/>
                  <a:gd name="connsiteY429" fmla="*/ 166487 h 1230915"/>
                  <a:gd name="connsiteX430" fmla="*/ 249469 w 2120484"/>
                  <a:gd name="connsiteY430" fmla="*/ 153953 h 1230915"/>
                  <a:gd name="connsiteX431" fmla="*/ 238611 w 2120484"/>
                  <a:gd name="connsiteY431" fmla="*/ 147714 h 1230915"/>
                  <a:gd name="connsiteX432" fmla="*/ 244364 w 2120484"/>
                  <a:gd name="connsiteY432" fmla="*/ 137779 h 1230915"/>
                  <a:gd name="connsiteX433" fmla="*/ 255175 w 2120484"/>
                  <a:gd name="connsiteY433" fmla="*/ 144037 h 1230915"/>
                  <a:gd name="connsiteX434" fmla="*/ 249469 w 2120484"/>
                  <a:gd name="connsiteY434" fmla="*/ 153953 h 1230915"/>
                  <a:gd name="connsiteX435" fmla="*/ 227762 w 2120484"/>
                  <a:gd name="connsiteY435" fmla="*/ 141465 h 1230915"/>
                  <a:gd name="connsiteX436" fmla="*/ 216903 w 2120484"/>
                  <a:gd name="connsiteY436" fmla="*/ 135159 h 1230915"/>
                  <a:gd name="connsiteX437" fmla="*/ 222656 w 2120484"/>
                  <a:gd name="connsiteY437" fmla="*/ 125254 h 1230915"/>
                  <a:gd name="connsiteX438" fmla="*/ 233506 w 2120484"/>
                  <a:gd name="connsiteY438" fmla="*/ 131483 h 1230915"/>
                  <a:gd name="connsiteX439" fmla="*/ 227762 w 2120484"/>
                  <a:gd name="connsiteY439" fmla="*/ 141465 h 1230915"/>
                  <a:gd name="connsiteX440" fmla="*/ 206073 w 2120484"/>
                  <a:gd name="connsiteY440" fmla="*/ 128921 h 1230915"/>
                  <a:gd name="connsiteX441" fmla="*/ 195215 w 2120484"/>
                  <a:gd name="connsiteY441" fmla="*/ 122663 h 1230915"/>
                  <a:gd name="connsiteX442" fmla="*/ 200939 w 2120484"/>
                  <a:gd name="connsiteY442" fmla="*/ 112709 h 1230915"/>
                  <a:gd name="connsiteX443" fmla="*/ 211798 w 2120484"/>
                  <a:gd name="connsiteY443" fmla="*/ 118977 h 1230915"/>
                  <a:gd name="connsiteX444" fmla="*/ 206073 w 2120484"/>
                  <a:gd name="connsiteY444" fmla="*/ 128921 h 1230915"/>
                  <a:gd name="connsiteX445" fmla="*/ 184375 w 2120484"/>
                  <a:gd name="connsiteY445" fmla="*/ 116405 h 1230915"/>
                  <a:gd name="connsiteX446" fmla="*/ 173517 w 2120484"/>
                  <a:gd name="connsiteY446" fmla="*/ 110118 h 1230915"/>
                  <a:gd name="connsiteX447" fmla="*/ 179261 w 2120484"/>
                  <a:gd name="connsiteY447" fmla="*/ 100184 h 1230915"/>
                  <a:gd name="connsiteX448" fmla="*/ 190119 w 2120484"/>
                  <a:gd name="connsiteY448" fmla="*/ 106432 h 1230915"/>
                  <a:gd name="connsiteX449" fmla="*/ 184375 w 2120484"/>
                  <a:gd name="connsiteY449" fmla="*/ 116405 h 1230915"/>
                  <a:gd name="connsiteX450" fmla="*/ 162696 w 2120484"/>
                  <a:gd name="connsiteY450" fmla="*/ 103889 h 1230915"/>
                  <a:gd name="connsiteX451" fmla="*/ 151838 w 2120484"/>
                  <a:gd name="connsiteY451" fmla="*/ 97593 h 1230915"/>
                  <a:gd name="connsiteX452" fmla="*/ 157553 w 2120484"/>
                  <a:gd name="connsiteY452" fmla="*/ 87678 h 1230915"/>
                  <a:gd name="connsiteX453" fmla="*/ 168402 w 2120484"/>
                  <a:gd name="connsiteY453" fmla="*/ 93926 h 1230915"/>
                  <a:gd name="connsiteX454" fmla="*/ 162696 w 2120484"/>
                  <a:gd name="connsiteY454" fmla="*/ 103889 h 1230915"/>
                  <a:gd name="connsiteX455" fmla="*/ 141008 w 2120484"/>
                  <a:gd name="connsiteY455" fmla="*/ 91354 h 1230915"/>
                  <a:gd name="connsiteX456" fmla="*/ 130150 w 2120484"/>
                  <a:gd name="connsiteY456" fmla="*/ 85115 h 1230915"/>
                  <a:gd name="connsiteX457" fmla="*/ 135903 w 2120484"/>
                  <a:gd name="connsiteY457" fmla="*/ 75143 h 1230915"/>
                  <a:gd name="connsiteX458" fmla="*/ 146733 w 2120484"/>
                  <a:gd name="connsiteY458" fmla="*/ 81419 h 1230915"/>
                  <a:gd name="connsiteX459" fmla="*/ 141008 w 2120484"/>
                  <a:gd name="connsiteY459" fmla="*/ 91354 h 1230915"/>
                  <a:gd name="connsiteX460" fmla="*/ 119320 w 2120484"/>
                  <a:gd name="connsiteY460" fmla="*/ 78819 h 1230915"/>
                  <a:gd name="connsiteX461" fmla="*/ 108452 w 2120484"/>
                  <a:gd name="connsiteY461" fmla="*/ 72571 h 1230915"/>
                  <a:gd name="connsiteX462" fmla="*/ 114205 w 2120484"/>
                  <a:gd name="connsiteY462" fmla="*/ 62608 h 1230915"/>
                  <a:gd name="connsiteX463" fmla="*/ 125044 w 2120484"/>
                  <a:gd name="connsiteY463" fmla="*/ 68866 h 1230915"/>
                  <a:gd name="connsiteX464" fmla="*/ 119320 w 2120484"/>
                  <a:gd name="connsiteY464" fmla="*/ 78819 h 1230915"/>
                  <a:gd name="connsiteX465" fmla="*/ 97612 w 2120484"/>
                  <a:gd name="connsiteY465" fmla="*/ 66332 h 1230915"/>
                  <a:gd name="connsiteX466" fmla="*/ 86782 w 2120484"/>
                  <a:gd name="connsiteY466" fmla="*/ 60055 h 1230915"/>
                  <a:gd name="connsiteX467" fmla="*/ 92535 w 2120484"/>
                  <a:gd name="connsiteY467" fmla="*/ 50101 h 1230915"/>
                  <a:gd name="connsiteX468" fmla="*/ 103346 w 2120484"/>
                  <a:gd name="connsiteY468" fmla="*/ 56359 h 1230915"/>
                  <a:gd name="connsiteX469" fmla="*/ 97612 w 2120484"/>
                  <a:gd name="connsiteY469" fmla="*/ 66332 h 1230915"/>
                  <a:gd name="connsiteX470" fmla="*/ 75933 w 2120484"/>
                  <a:gd name="connsiteY470" fmla="*/ 53797 h 1230915"/>
                  <a:gd name="connsiteX471" fmla="*/ 65065 w 2120484"/>
                  <a:gd name="connsiteY471" fmla="*/ 47539 h 1230915"/>
                  <a:gd name="connsiteX472" fmla="*/ 70818 w 2120484"/>
                  <a:gd name="connsiteY472" fmla="*/ 37585 h 1230915"/>
                  <a:gd name="connsiteX473" fmla="*/ 81686 w 2120484"/>
                  <a:gd name="connsiteY473" fmla="*/ 43834 h 1230915"/>
                  <a:gd name="connsiteX474" fmla="*/ 75933 w 2120484"/>
                  <a:gd name="connsiteY474" fmla="*/ 53797 h 1230915"/>
                  <a:gd name="connsiteX475" fmla="*/ 54226 w 2120484"/>
                  <a:gd name="connsiteY475" fmla="*/ 41243 h 1230915"/>
                  <a:gd name="connsiteX476" fmla="*/ 43386 w 2120484"/>
                  <a:gd name="connsiteY476" fmla="*/ 35023 h 1230915"/>
                  <a:gd name="connsiteX477" fmla="*/ 49139 w 2120484"/>
                  <a:gd name="connsiteY477" fmla="*/ 25060 h 1230915"/>
                  <a:gd name="connsiteX478" fmla="*/ 59969 w 2120484"/>
                  <a:gd name="connsiteY478" fmla="*/ 31327 h 1230915"/>
                  <a:gd name="connsiteX479" fmla="*/ 54226 w 2120484"/>
                  <a:gd name="connsiteY479" fmla="*/ 41243 h 1230915"/>
                  <a:gd name="connsiteX480" fmla="*/ 32585 w 2120484"/>
                  <a:gd name="connsiteY480" fmla="*/ 28737 h 1230915"/>
                  <a:gd name="connsiteX481" fmla="*/ 21707 w 2120484"/>
                  <a:gd name="connsiteY481" fmla="*/ 22469 h 1230915"/>
                  <a:gd name="connsiteX482" fmla="*/ 27432 w 2120484"/>
                  <a:gd name="connsiteY482" fmla="*/ 12554 h 1230915"/>
                  <a:gd name="connsiteX483" fmla="*/ 38300 w 2120484"/>
                  <a:gd name="connsiteY483" fmla="*/ 18802 h 1230915"/>
                  <a:gd name="connsiteX484" fmla="*/ 32585 w 2120484"/>
                  <a:gd name="connsiteY484" fmla="*/ 28737 h 1230915"/>
                  <a:gd name="connsiteX485" fmla="*/ 10868 w 2120484"/>
                  <a:gd name="connsiteY485" fmla="*/ 16240 h 1230915"/>
                  <a:gd name="connsiteX486" fmla="*/ 0 w 2120484"/>
                  <a:gd name="connsiteY486" fmla="*/ 9953 h 1230915"/>
                  <a:gd name="connsiteX487" fmla="*/ 5753 w 2120484"/>
                  <a:gd name="connsiteY487" fmla="*/ 0 h 1230915"/>
                  <a:gd name="connsiteX488" fmla="*/ 16612 w 2120484"/>
                  <a:gd name="connsiteY488" fmla="*/ 6267 h 1230915"/>
                  <a:gd name="connsiteX489" fmla="*/ 10868 w 2120484"/>
                  <a:gd name="connsiteY489" fmla="*/ 16240 h 123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84" h="1230915">
                    <a:moveTo>
                      <a:pt x="2114731" y="1230916"/>
                    </a:moveTo>
                    <a:lnTo>
                      <a:pt x="2103911" y="1224648"/>
                    </a:lnTo>
                    <a:lnTo>
                      <a:pt x="2109626" y="1214685"/>
                    </a:lnTo>
                    <a:lnTo>
                      <a:pt x="2120484" y="1220933"/>
                    </a:lnTo>
                    <a:lnTo>
                      <a:pt x="2114731" y="1230916"/>
                    </a:lnTo>
                    <a:close/>
                    <a:moveTo>
                      <a:pt x="2093024" y="1218371"/>
                    </a:moveTo>
                    <a:lnTo>
                      <a:pt x="2082174" y="1212104"/>
                    </a:lnTo>
                    <a:lnTo>
                      <a:pt x="2087937" y="1202198"/>
                    </a:lnTo>
                    <a:lnTo>
                      <a:pt x="2098796" y="1208418"/>
                    </a:lnTo>
                    <a:lnTo>
                      <a:pt x="2093024" y="1218371"/>
                    </a:lnTo>
                    <a:close/>
                    <a:moveTo>
                      <a:pt x="2071373" y="1205874"/>
                    </a:moveTo>
                    <a:lnTo>
                      <a:pt x="2060515" y="1199626"/>
                    </a:lnTo>
                    <a:lnTo>
                      <a:pt x="2066259" y="1189653"/>
                    </a:lnTo>
                    <a:lnTo>
                      <a:pt x="2077117" y="1195902"/>
                    </a:lnTo>
                    <a:lnTo>
                      <a:pt x="2071373" y="1205874"/>
                    </a:lnTo>
                    <a:close/>
                    <a:moveTo>
                      <a:pt x="2049694" y="1193349"/>
                    </a:moveTo>
                    <a:lnTo>
                      <a:pt x="2038846" y="1187110"/>
                    </a:lnTo>
                    <a:lnTo>
                      <a:pt x="2044560" y="1177099"/>
                    </a:lnTo>
                    <a:lnTo>
                      <a:pt x="2055419" y="1183386"/>
                    </a:lnTo>
                    <a:lnTo>
                      <a:pt x="2049694" y="1193349"/>
                    </a:lnTo>
                    <a:close/>
                    <a:moveTo>
                      <a:pt x="2027996" y="1180824"/>
                    </a:moveTo>
                    <a:lnTo>
                      <a:pt x="2017138" y="1174594"/>
                    </a:lnTo>
                    <a:lnTo>
                      <a:pt x="2022891" y="1164593"/>
                    </a:lnTo>
                    <a:lnTo>
                      <a:pt x="2033740" y="1170842"/>
                    </a:lnTo>
                    <a:lnTo>
                      <a:pt x="2027996" y="1180824"/>
                    </a:lnTo>
                    <a:close/>
                    <a:moveTo>
                      <a:pt x="2006280" y="1168308"/>
                    </a:moveTo>
                    <a:lnTo>
                      <a:pt x="1995421" y="1162050"/>
                    </a:lnTo>
                    <a:lnTo>
                      <a:pt x="2001174" y="1152077"/>
                    </a:lnTo>
                    <a:lnTo>
                      <a:pt x="2012023" y="1158326"/>
                    </a:lnTo>
                    <a:lnTo>
                      <a:pt x="2006280" y="1168308"/>
                    </a:lnTo>
                    <a:close/>
                    <a:moveTo>
                      <a:pt x="1984582" y="1155792"/>
                    </a:moveTo>
                    <a:lnTo>
                      <a:pt x="1973714" y="1149496"/>
                    </a:lnTo>
                    <a:lnTo>
                      <a:pt x="1979485" y="1139590"/>
                    </a:lnTo>
                    <a:lnTo>
                      <a:pt x="1990363" y="1145848"/>
                    </a:lnTo>
                    <a:lnTo>
                      <a:pt x="1984582" y="1155792"/>
                    </a:lnTo>
                    <a:close/>
                    <a:moveTo>
                      <a:pt x="1962950" y="1143267"/>
                    </a:moveTo>
                    <a:lnTo>
                      <a:pt x="1952072" y="1136999"/>
                    </a:lnTo>
                    <a:lnTo>
                      <a:pt x="1957816" y="1127046"/>
                    </a:lnTo>
                    <a:lnTo>
                      <a:pt x="1968703" y="1133275"/>
                    </a:lnTo>
                    <a:lnTo>
                      <a:pt x="1962950" y="1143267"/>
                    </a:lnTo>
                    <a:close/>
                    <a:moveTo>
                      <a:pt x="1941224" y="1130732"/>
                    </a:moveTo>
                    <a:lnTo>
                      <a:pt x="1930403" y="1124503"/>
                    </a:lnTo>
                    <a:lnTo>
                      <a:pt x="1936118" y="1114520"/>
                    </a:lnTo>
                    <a:lnTo>
                      <a:pt x="1946967" y="1120759"/>
                    </a:lnTo>
                    <a:lnTo>
                      <a:pt x="1941224" y="1130732"/>
                    </a:lnTo>
                    <a:close/>
                    <a:moveTo>
                      <a:pt x="1919526" y="1118197"/>
                    </a:moveTo>
                    <a:lnTo>
                      <a:pt x="1908648" y="1111901"/>
                    </a:lnTo>
                    <a:lnTo>
                      <a:pt x="1914439" y="1101995"/>
                    </a:lnTo>
                    <a:lnTo>
                      <a:pt x="1925279" y="1108262"/>
                    </a:lnTo>
                    <a:lnTo>
                      <a:pt x="1919526" y="1118197"/>
                    </a:lnTo>
                    <a:close/>
                    <a:moveTo>
                      <a:pt x="1897847" y="1105700"/>
                    </a:moveTo>
                    <a:lnTo>
                      <a:pt x="1886979" y="1099452"/>
                    </a:lnTo>
                    <a:lnTo>
                      <a:pt x="1892732" y="1089479"/>
                    </a:lnTo>
                    <a:lnTo>
                      <a:pt x="1903591" y="1095727"/>
                    </a:lnTo>
                    <a:lnTo>
                      <a:pt x="1897847" y="1105700"/>
                    </a:lnTo>
                    <a:close/>
                    <a:moveTo>
                      <a:pt x="1876168" y="1093146"/>
                    </a:moveTo>
                    <a:lnTo>
                      <a:pt x="1865300" y="1086907"/>
                    </a:lnTo>
                    <a:lnTo>
                      <a:pt x="1871053" y="1076925"/>
                    </a:lnTo>
                    <a:lnTo>
                      <a:pt x="1881873" y="1083192"/>
                    </a:lnTo>
                    <a:lnTo>
                      <a:pt x="1876168" y="1093146"/>
                    </a:lnTo>
                    <a:close/>
                    <a:moveTo>
                      <a:pt x="1854451" y="1080630"/>
                    </a:moveTo>
                    <a:lnTo>
                      <a:pt x="1843602" y="1074353"/>
                    </a:lnTo>
                    <a:lnTo>
                      <a:pt x="1849384" y="1064428"/>
                    </a:lnTo>
                    <a:lnTo>
                      <a:pt x="1860223" y="1070705"/>
                    </a:lnTo>
                    <a:lnTo>
                      <a:pt x="1854451" y="1080630"/>
                    </a:lnTo>
                    <a:close/>
                    <a:moveTo>
                      <a:pt x="1832782" y="1068143"/>
                    </a:moveTo>
                    <a:lnTo>
                      <a:pt x="1821923" y="1061866"/>
                    </a:lnTo>
                    <a:lnTo>
                      <a:pt x="1827676" y="1051893"/>
                    </a:lnTo>
                    <a:lnTo>
                      <a:pt x="1838515" y="1058122"/>
                    </a:lnTo>
                    <a:lnTo>
                      <a:pt x="1832782" y="1068143"/>
                    </a:lnTo>
                    <a:close/>
                    <a:moveTo>
                      <a:pt x="1811093" y="1055599"/>
                    </a:moveTo>
                    <a:lnTo>
                      <a:pt x="1800235" y="1049340"/>
                    </a:lnTo>
                    <a:lnTo>
                      <a:pt x="1805997" y="1039358"/>
                    </a:lnTo>
                    <a:lnTo>
                      <a:pt x="1816808" y="1045616"/>
                    </a:lnTo>
                    <a:lnTo>
                      <a:pt x="1811093" y="1055599"/>
                    </a:lnTo>
                    <a:close/>
                    <a:moveTo>
                      <a:pt x="1789405" y="1043092"/>
                    </a:moveTo>
                    <a:lnTo>
                      <a:pt x="1778546" y="1036815"/>
                    </a:lnTo>
                    <a:lnTo>
                      <a:pt x="1784290" y="1026852"/>
                    </a:lnTo>
                    <a:lnTo>
                      <a:pt x="1795139" y="1033101"/>
                    </a:lnTo>
                    <a:lnTo>
                      <a:pt x="1789405" y="1043092"/>
                    </a:lnTo>
                    <a:close/>
                    <a:moveTo>
                      <a:pt x="1767716" y="1030567"/>
                    </a:moveTo>
                    <a:lnTo>
                      <a:pt x="1756877" y="1024299"/>
                    </a:lnTo>
                    <a:lnTo>
                      <a:pt x="1762611" y="1014346"/>
                    </a:lnTo>
                    <a:lnTo>
                      <a:pt x="1773469" y="1020594"/>
                    </a:lnTo>
                    <a:lnTo>
                      <a:pt x="1767716" y="1030567"/>
                    </a:lnTo>
                    <a:close/>
                    <a:moveTo>
                      <a:pt x="1746018" y="1018042"/>
                    </a:moveTo>
                    <a:lnTo>
                      <a:pt x="1735150" y="1011755"/>
                    </a:lnTo>
                    <a:lnTo>
                      <a:pt x="1740923" y="1001830"/>
                    </a:lnTo>
                    <a:lnTo>
                      <a:pt x="1751781" y="1008088"/>
                    </a:lnTo>
                    <a:lnTo>
                      <a:pt x="1746018" y="1018042"/>
                    </a:lnTo>
                    <a:close/>
                    <a:moveTo>
                      <a:pt x="1724339" y="1005535"/>
                    </a:moveTo>
                    <a:lnTo>
                      <a:pt x="1713481" y="999249"/>
                    </a:lnTo>
                    <a:lnTo>
                      <a:pt x="1719234" y="989285"/>
                    </a:lnTo>
                    <a:lnTo>
                      <a:pt x="1730064" y="995553"/>
                    </a:lnTo>
                    <a:lnTo>
                      <a:pt x="1724339" y="1005535"/>
                    </a:lnTo>
                    <a:close/>
                    <a:moveTo>
                      <a:pt x="1702660" y="992991"/>
                    </a:moveTo>
                    <a:lnTo>
                      <a:pt x="1691783" y="986723"/>
                    </a:lnTo>
                    <a:lnTo>
                      <a:pt x="1697517" y="976741"/>
                    </a:lnTo>
                    <a:lnTo>
                      <a:pt x="1708366" y="983008"/>
                    </a:lnTo>
                    <a:lnTo>
                      <a:pt x="1702660" y="992991"/>
                    </a:lnTo>
                    <a:close/>
                    <a:moveTo>
                      <a:pt x="1680915" y="980465"/>
                    </a:moveTo>
                    <a:lnTo>
                      <a:pt x="1670057" y="974179"/>
                    </a:lnTo>
                    <a:lnTo>
                      <a:pt x="1675867" y="964264"/>
                    </a:lnTo>
                    <a:lnTo>
                      <a:pt x="1686706" y="970531"/>
                    </a:lnTo>
                    <a:lnTo>
                      <a:pt x="1680915" y="980465"/>
                    </a:lnTo>
                    <a:close/>
                    <a:moveTo>
                      <a:pt x="1659264" y="967949"/>
                    </a:moveTo>
                    <a:lnTo>
                      <a:pt x="1648444" y="961682"/>
                    </a:lnTo>
                    <a:lnTo>
                      <a:pt x="1654150" y="951709"/>
                    </a:lnTo>
                    <a:lnTo>
                      <a:pt x="1665027" y="957977"/>
                    </a:lnTo>
                    <a:lnTo>
                      <a:pt x="1659264" y="967949"/>
                    </a:lnTo>
                    <a:close/>
                    <a:moveTo>
                      <a:pt x="1637605" y="955415"/>
                    </a:moveTo>
                    <a:lnTo>
                      <a:pt x="1626727" y="949166"/>
                    </a:lnTo>
                    <a:lnTo>
                      <a:pt x="1632471" y="939203"/>
                    </a:lnTo>
                    <a:lnTo>
                      <a:pt x="1643310" y="945432"/>
                    </a:lnTo>
                    <a:lnTo>
                      <a:pt x="1637605" y="955415"/>
                    </a:lnTo>
                    <a:close/>
                    <a:moveTo>
                      <a:pt x="1615840" y="942889"/>
                    </a:moveTo>
                    <a:lnTo>
                      <a:pt x="1605020" y="936602"/>
                    </a:lnTo>
                    <a:lnTo>
                      <a:pt x="1610782" y="926677"/>
                    </a:lnTo>
                    <a:lnTo>
                      <a:pt x="1621622" y="932964"/>
                    </a:lnTo>
                    <a:lnTo>
                      <a:pt x="1615840" y="942889"/>
                    </a:lnTo>
                    <a:close/>
                    <a:moveTo>
                      <a:pt x="1594171" y="930373"/>
                    </a:moveTo>
                    <a:lnTo>
                      <a:pt x="1583360" y="924125"/>
                    </a:lnTo>
                    <a:lnTo>
                      <a:pt x="1589103" y="914171"/>
                    </a:lnTo>
                    <a:lnTo>
                      <a:pt x="1599924" y="920391"/>
                    </a:lnTo>
                    <a:lnTo>
                      <a:pt x="1594171" y="930373"/>
                    </a:lnTo>
                    <a:close/>
                    <a:moveTo>
                      <a:pt x="1572482" y="917867"/>
                    </a:moveTo>
                    <a:lnTo>
                      <a:pt x="1561672" y="911581"/>
                    </a:lnTo>
                    <a:lnTo>
                      <a:pt x="1567406" y="901617"/>
                    </a:lnTo>
                    <a:lnTo>
                      <a:pt x="1578217" y="907875"/>
                    </a:lnTo>
                    <a:lnTo>
                      <a:pt x="1572482" y="917867"/>
                    </a:lnTo>
                    <a:close/>
                    <a:moveTo>
                      <a:pt x="1550823" y="905342"/>
                    </a:moveTo>
                    <a:lnTo>
                      <a:pt x="1539974" y="899093"/>
                    </a:lnTo>
                    <a:lnTo>
                      <a:pt x="1545717" y="889111"/>
                    </a:lnTo>
                    <a:lnTo>
                      <a:pt x="1556576" y="895360"/>
                    </a:lnTo>
                    <a:lnTo>
                      <a:pt x="1550823" y="905342"/>
                    </a:lnTo>
                    <a:close/>
                    <a:moveTo>
                      <a:pt x="1529144" y="892807"/>
                    </a:moveTo>
                    <a:lnTo>
                      <a:pt x="1518304" y="886549"/>
                    </a:lnTo>
                    <a:lnTo>
                      <a:pt x="1524000" y="876576"/>
                    </a:lnTo>
                    <a:lnTo>
                      <a:pt x="1534868" y="882844"/>
                    </a:lnTo>
                    <a:lnTo>
                      <a:pt x="1529144" y="892807"/>
                    </a:lnTo>
                    <a:close/>
                    <a:moveTo>
                      <a:pt x="1507407" y="880281"/>
                    </a:moveTo>
                    <a:lnTo>
                      <a:pt x="1496559" y="874014"/>
                    </a:lnTo>
                    <a:lnTo>
                      <a:pt x="1502331" y="864070"/>
                    </a:lnTo>
                    <a:lnTo>
                      <a:pt x="1513180" y="870337"/>
                    </a:lnTo>
                    <a:lnTo>
                      <a:pt x="1507407" y="880281"/>
                    </a:lnTo>
                    <a:close/>
                    <a:moveTo>
                      <a:pt x="1485729" y="867756"/>
                    </a:moveTo>
                    <a:lnTo>
                      <a:pt x="1474908" y="861517"/>
                    </a:lnTo>
                    <a:lnTo>
                      <a:pt x="1480614" y="851544"/>
                    </a:lnTo>
                    <a:lnTo>
                      <a:pt x="1491482" y="857793"/>
                    </a:lnTo>
                    <a:lnTo>
                      <a:pt x="1485729" y="867756"/>
                    </a:lnTo>
                    <a:close/>
                    <a:moveTo>
                      <a:pt x="1464040" y="855221"/>
                    </a:moveTo>
                    <a:lnTo>
                      <a:pt x="1453229" y="848992"/>
                    </a:lnTo>
                    <a:lnTo>
                      <a:pt x="1458973" y="839010"/>
                    </a:lnTo>
                    <a:lnTo>
                      <a:pt x="1469793" y="845258"/>
                    </a:lnTo>
                    <a:lnTo>
                      <a:pt x="1464040" y="855221"/>
                    </a:lnTo>
                    <a:close/>
                    <a:moveTo>
                      <a:pt x="1442342" y="842705"/>
                    </a:moveTo>
                    <a:lnTo>
                      <a:pt x="1431531" y="836418"/>
                    </a:lnTo>
                    <a:lnTo>
                      <a:pt x="1437284" y="826503"/>
                    </a:lnTo>
                    <a:lnTo>
                      <a:pt x="1448105" y="832752"/>
                    </a:lnTo>
                    <a:lnTo>
                      <a:pt x="1442342" y="842705"/>
                    </a:lnTo>
                    <a:close/>
                    <a:moveTo>
                      <a:pt x="1420663" y="830208"/>
                    </a:moveTo>
                    <a:lnTo>
                      <a:pt x="1409843" y="823951"/>
                    </a:lnTo>
                    <a:lnTo>
                      <a:pt x="1415558" y="813949"/>
                    </a:lnTo>
                    <a:lnTo>
                      <a:pt x="1426426" y="820217"/>
                    </a:lnTo>
                    <a:lnTo>
                      <a:pt x="1420663" y="830208"/>
                    </a:lnTo>
                    <a:close/>
                    <a:moveTo>
                      <a:pt x="1398994" y="817664"/>
                    </a:moveTo>
                    <a:lnTo>
                      <a:pt x="1388116" y="811415"/>
                    </a:lnTo>
                    <a:lnTo>
                      <a:pt x="1393870" y="801453"/>
                    </a:lnTo>
                    <a:lnTo>
                      <a:pt x="1404699" y="807682"/>
                    </a:lnTo>
                    <a:lnTo>
                      <a:pt x="1398994" y="817664"/>
                    </a:lnTo>
                    <a:close/>
                    <a:moveTo>
                      <a:pt x="1377258" y="805148"/>
                    </a:moveTo>
                    <a:lnTo>
                      <a:pt x="1366418" y="798871"/>
                    </a:lnTo>
                    <a:lnTo>
                      <a:pt x="1372191" y="788936"/>
                    </a:lnTo>
                    <a:lnTo>
                      <a:pt x="1383059" y="795204"/>
                    </a:lnTo>
                    <a:lnTo>
                      <a:pt x="1377258" y="805148"/>
                    </a:lnTo>
                    <a:close/>
                    <a:moveTo>
                      <a:pt x="1355646" y="792632"/>
                    </a:moveTo>
                    <a:lnTo>
                      <a:pt x="1344778" y="786384"/>
                    </a:lnTo>
                    <a:lnTo>
                      <a:pt x="1350502" y="776402"/>
                    </a:lnTo>
                    <a:lnTo>
                      <a:pt x="1361351" y="782631"/>
                    </a:lnTo>
                    <a:lnTo>
                      <a:pt x="1355646" y="792632"/>
                    </a:lnTo>
                    <a:close/>
                    <a:moveTo>
                      <a:pt x="1333910" y="780088"/>
                    </a:moveTo>
                    <a:lnTo>
                      <a:pt x="1323051" y="773830"/>
                    </a:lnTo>
                    <a:lnTo>
                      <a:pt x="1328852" y="763896"/>
                    </a:lnTo>
                    <a:lnTo>
                      <a:pt x="1339672" y="770172"/>
                    </a:lnTo>
                    <a:lnTo>
                      <a:pt x="1333910" y="780088"/>
                    </a:lnTo>
                    <a:close/>
                    <a:moveTo>
                      <a:pt x="1312212" y="767572"/>
                    </a:moveTo>
                    <a:lnTo>
                      <a:pt x="1301382" y="761343"/>
                    </a:lnTo>
                    <a:lnTo>
                      <a:pt x="1307116" y="751360"/>
                    </a:lnTo>
                    <a:lnTo>
                      <a:pt x="1317955" y="757609"/>
                    </a:lnTo>
                    <a:lnTo>
                      <a:pt x="1312212" y="767572"/>
                    </a:lnTo>
                    <a:close/>
                    <a:moveTo>
                      <a:pt x="1290542" y="755056"/>
                    </a:moveTo>
                    <a:lnTo>
                      <a:pt x="1279693" y="748817"/>
                    </a:lnTo>
                    <a:lnTo>
                      <a:pt x="1285447" y="738816"/>
                    </a:lnTo>
                    <a:lnTo>
                      <a:pt x="1296267" y="745083"/>
                    </a:lnTo>
                    <a:lnTo>
                      <a:pt x="1290542" y="755056"/>
                    </a:lnTo>
                    <a:close/>
                    <a:moveTo>
                      <a:pt x="1268844" y="742521"/>
                    </a:moveTo>
                    <a:lnTo>
                      <a:pt x="1258005" y="736235"/>
                    </a:lnTo>
                    <a:lnTo>
                      <a:pt x="1263777" y="726300"/>
                    </a:lnTo>
                    <a:lnTo>
                      <a:pt x="1274578" y="732586"/>
                    </a:lnTo>
                    <a:lnTo>
                      <a:pt x="1268844" y="742521"/>
                    </a:lnTo>
                    <a:close/>
                    <a:moveTo>
                      <a:pt x="1247156" y="730034"/>
                    </a:moveTo>
                    <a:lnTo>
                      <a:pt x="1236316" y="723757"/>
                    </a:lnTo>
                    <a:lnTo>
                      <a:pt x="1242051" y="713794"/>
                    </a:lnTo>
                    <a:lnTo>
                      <a:pt x="1252899" y="720033"/>
                    </a:lnTo>
                    <a:lnTo>
                      <a:pt x="1247156" y="730034"/>
                    </a:lnTo>
                    <a:close/>
                    <a:moveTo>
                      <a:pt x="1225496" y="717480"/>
                    </a:moveTo>
                    <a:lnTo>
                      <a:pt x="1214619" y="711241"/>
                    </a:lnTo>
                    <a:lnTo>
                      <a:pt x="1220372" y="701249"/>
                    </a:lnTo>
                    <a:lnTo>
                      <a:pt x="1231202" y="707546"/>
                    </a:lnTo>
                    <a:lnTo>
                      <a:pt x="1225496" y="717480"/>
                    </a:lnTo>
                    <a:close/>
                    <a:moveTo>
                      <a:pt x="1203760" y="704945"/>
                    </a:moveTo>
                    <a:lnTo>
                      <a:pt x="1192921" y="698697"/>
                    </a:lnTo>
                    <a:lnTo>
                      <a:pt x="1198702" y="688743"/>
                    </a:lnTo>
                    <a:lnTo>
                      <a:pt x="1209551" y="695029"/>
                    </a:lnTo>
                    <a:lnTo>
                      <a:pt x="1203760" y="704945"/>
                    </a:lnTo>
                    <a:close/>
                    <a:moveTo>
                      <a:pt x="1182100" y="692439"/>
                    </a:moveTo>
                    <a:lnTo>
                      <a:pt x="1171242" y="686181"/>
                    </a:lnTo>
                    <a:lnTo>
                      <a:pt x="1176995" y="676208"/>
                    </a:lnTo>
                    <a:lnTo>
                      <a:pt x="1187806" y="682476"/>
                    </a:lnTo>
                    <a:lnTo>
                      <a:pt x="1182100" y="692439"/>
                    </a:lnTo>
                    <a:close/>
                    <a:moveTo>
                      <a:pt x="1160421" y="679913"/>
                    </a:moveTo>
                    <a:lnTo>
                      <a:pt x="1149572" y="673684"/>
                    </a:lnTo>
                    <a:lnTo>
                      <a:pt x="1155325" y="663702"/>
                    </a:lnTo>
                    <a:lnTo>
                      <a:pt x="1166175" y="669941"/>
                    </a:lnTo>
                    <a:lnTo>
                      <a:pt x="1160421" y="679913"/>
                    </a:lnTo>
                    <a:close/>
                    <a:moveTo>
                      <a:pt x="1138704" y="667369"/>
                    </a:moveTo>
                    <a:lnTo>
                      <a:pt x="1127865" y="661111"/>
                    </a:lnTo>
                    <a:lnTo>
                      <a:pt x="1133627" y="651195"/>
                    </a:lnTo>
                    <a:lnTo>
                      <a:pt x="1144476" y="657453"/>
                    </a:lnTo>
                    <a:lnTo>
                      <a:pt x="1138704" y="667369"/>
                    </a:lnTo>
                    <a:close/>
                    <a:moveTo>
                      <a:pt x="1117035" y="654863"/>
                    </a:moveTo>
                    <a:lnTo>
                      <a:pt x="1106176" y="648624"/>
                    </a:lnTo>
                    <a:lnTo>
                      <a:pt x="1111910" y="638651"/>
                    </a:lnTo>
                    <a:lnTo>
                      <a:pt x="1122759" y="644899"/>
                    </a:lnTo>
                    <a:lnTo>
                      <a:pt x="1117035" y="654863"/>
                    </a:lnTo>
                    <a:close/>
                    <a:moveTo>
                      <a:pt x="1095308" y="642356"/>
                    </a:moveTo>
                    <a:lnTo>
                      <a:pt x="1084479" y="636080"/>
                    </a:lnTo>
                    <a:lnTo>
                      <a:pt x="1090231" y="626155"/>
                    </a:lnTo>
                    <a:lnTo>
                      <a:pt x="1101100" y="632412"/>
                    </a:lnTo>
                    <a:lnTo>
                      <a:pt x="1095308" y="642356"/>
                    </a:lnTo>
                    <a:close/>
                    <a:moveTo>
                      <a:pt x="1073620" y="629860"/>
                    </a:moveTo>
                    <a:lnTo>
                      <a:pt x="1062800" y="623592"/>
                    </a:lnTo>
                    <a:lnTo>
                      <a:pt x="1068534" y="613601"/>
                    </a:lnTo>
                    <a:lnTo>
                      <a:pt x="1079373" y="619849"/>
                    </a:lnTo>
                    <a:lnTo>
                      <a:pt x="1073620" y="629860"/>
                    </a:lnTo>
                    <a:close/>
                    <a:moveTo>
                      <a:pt x="1051979" y="617325"/>
                    </a:moveTo>
                    <a:lnTo>
                      <a:pt x="1041130" y="611057"/>
                    </a:lnTo>
                    <a:lnTo>
                      <a:pt x="1046855" y="601065"/>
                    </a:lnTo>
                    <a:lnTo>
                      <a:pt x="1057723" y="607314"/>
                    </a:lnTo>
                    <a:lnTo>
                      <a:pt x="1051979" y="617325"/>
                    </a:lnTo>
                    <a:close/>
                    <a:moveTo>
                      <a:pt x="1030234" y="604771"/>
                    </a:moveTo>
                    <a:lnTo>
                      <a:pt x="1019423" y="598494"/>
                    </a:lnTo>
                    <a:lnTo>
                      <a:pt x="1025176" y="588559"/>
                    </a:lnTo>
                    <a:lnTo>
                      <a:pt x="1036044" y="594845"/>
                    </a:lnTo>
                    <a:lnTo>
                      <a:pt x="1030234" y="604771"/>
                    </a:lnTo>
                    <a:close/>
                    <a:moveTo>
                      <a:pt x="1008593" y="592264"/>
                    </a:moveTo>
                    <a:lnTo>
                      <a:pt x="997734" y="586026"/>
                    </a:lnTo>
                    <a:lnTo>
                      <a:pt x="1003449" y="576053"/>
                    </a:lnTo>
                    <a:lnTo>
                      <a:pt x="1014336" y="582282"/>
                    </a:lnTo>
                    <a:lnTo>
                      <a:pt x="1008593" y="592264"/>
                    </a:lnTo>
                    <a:close/>
                    <a:moveTo>
                      <a:pt x="986876" y="579739"/>
                    </a:moveTo>
                    <a:lnTo>
                      <a:pt x="976036" y="573472"/>
                    </a:lnTo>
                    <a:lnTo>
                      <a:pt x="981761" y="563508"/>
                    </a:lnTo>
                    <a:lnTo>
                      <a:pt x="992629" y="569766"/>
                    </a:lnTo>
                    <a:lnTo>
                      <a:pt x="986876" y="579739"/>
                    </a:lnTo>
                    <a:close/>
                    <a:moveTo>
                      <a:pt x="965187" y="567213"/>
                    </a:moveTo>
                    <a:lnTo>
                      <a:pt x="954348" y="560956"/>
                    </a:lnTo>
                    <a:lnTo>
                      <a:pt x="960111" y="551021"/>
                    </a:lnTo>
                    <a:lnTo>
                      <a:pt x="970940" y="557270"/>
                    </a:lnTo>
                    <a:lnTo>
                      <a:pt x="965187" y="567213"/>
                    </a:lnTo>
                    <a:close/>
                    <a:moveTo>
                      <a:pt x="943528" y="554707"/>
                    </a:moveTo>
                    <a:lnTo>
                      <a:pt x="932669" y="548430"/>
                    </a:lnTo>
                    <a:lnTo>
                      <a:pt x="938413" y="538477"/>
                    </a:lnTo>
                    <a:lnTo>
                      <a:pt x="949252" y="544735"/>
                    </a:lnTo>
                    <a:lnTo>
                      <a:pt x="943528" y="554707"/>
                    </a:lnTo>
                    <a:close/>
                    <a:moveTo>
                      <a:pt x="921820" y="542172"/>
                    </a:moveTo>
                    <a:lnTo>
                      <a:pt x="910971" y="535934"/>
                    </a:lnTo>
                    <a:lnTo>
                      <a:pt x="916715" y="525970"/>
                    </a:lnTo>
                    <a:lnTo>
                      <a:pt x="927573" y="532219"/>
                    </a:lnTo>
                    <a:lnTo>
                      <a:pt x="921820" y="542172"/>
                    </a:lnTo>
                    <a:close/>
                    <a:moveTo>
                      <a:pt x="900151" y="529657"/>
                    </a:moveTo>
                    <a:lnTo>
                      <a:pt x="889292" y="523399"/>
                    </a:lnTo>
                    <a:lnTo>
                      <a:pt x="895045" y="513454"/>
                    </a:lnTo>
                    <a:lnTo>
                      <a:pt x="905866" y="519693"/>
                    </a:lnTo>
                    <a:lnTo>
                      <a:pt x="900151" y="529657"/>
                    </a:lnTo>
                    <a:close/>
                    <a:moveTo>
                      <a:pt x="878434" y="517141"/>
                    </a:moveTo>
                    <a:lnTo>
                      <a:pt x="867566" y="510902"/>
                    </a:lnTo>
                    <a:lnTo>
                      <a:pt x="873319" y="500891"/>
                    </a:lnTo>
                    <a:lnTo>
                      <a:pt x="884187" y="507159"/>
                    </a:lnTo>
                    <a:lnTo>
                      <a:pt x="878434" y="517141"/>
                    </a:lnTo>
                    <a:close/>
                    <a:moveTo>
                      <a:pt x="856755" y="504615"/>
                    </a:moveTo>
                    <a:lnTo>
                      <a:pt x="845915" y="498310"/>
                    </a:lnTo>
                    <a:lnTo>
                      <a:pt x="851650" y="488385"/>
                    </a:lnTo>
                    <a:lnTo>
                      <a:pt x="862517" y="494643"/>
                    </a:lnTo>
                    <a:lnTo>
                      <a:pt x="856755" y="504615"/>
                    </a:lnTo>
                    <a:close/>
                    <a:moveTo>
                      <a:pt x="835076" y="492071"/>
                    </a:moveTo>
                    <a:lnTo>
                      <a:pt x="824236" y="485804"/>
                    </a:lnTo>
                    <a:lnTo>
                      <a:pt x="829951" y="475869"/>
                    </a:lnTo>
                    <a:lnTo>
                      <a:pt x="840800" y="482108"/>
                    </a:lnTo>
                    <a:lnTo>
                      <a:pt x="835076" y="492071"/>
                    </a:lnTo>
                    <a:close/>
                    <a:moveTo>
                      <a:pt x="813368" y="479545"/>
                    </a:moveTo>
                    <a:lnTo>
                      <a:pt x="802519" y="473297"/>
                    </a:lnTo>
                    <a:lnTo>
                      <a:pt x="808272" y="463362"/>
                    </a:lnTo>
                    <a:lnTo>
                      <a:pt x="819131" y="469611"/>
                    </a:lnTo>
                    <a:lnTo>
                      <a:pt x="813368" y="479545"/>
                    </a:lnTo>
                    <a:close/>
                    <a:moveTo>
                      <a:pt x="791670" y="467039"/>
                    </a:moveTo>
                    <a:lnTo>
                      <a:pt x="780840" y="460781"/>
                    </a:lnTo>
                    <a:lnTo>
                      <a:pt x="786565" y="450809"/>
                    </a:lnTo>
                    <a:lnTo>
                      <a:pt x="797423" y="457076"/>
                    </a:lnTo>
                    <a:lnTo>
                      <a:pt x="791670" y="467039"/>
                    </a:lnTo>
                    <a:close/>
                    <a:moveTo>
                      <a:pt x="769991" y="454523"/>
                    </a:moveTo>
                    <a:lnTo>
                      <a:pt x="759133" y="448256"/>
                    </a:lnTo>
                    <a:lnTo>
                      <a:pt x="764877" y="438302"/>
                    </a:lnTo>
                    <a:lnTo>
                      <a:pt x="775735" y="444541"/>
                    </a:lnTo>
                    <a:lnTo>
                      <a:pt x="769991" y="454523"/>
                    </a:lnTo>
                    <a:close/>
                    <a:moveTo>
                      <a:pt x="748313" y="442017"/>
                    </a:moveTo>
                    <a:lnTo>
                      <a:pt x="737454" y="435740"/>
                    </a:lnTo>
                    <a:lnTo>
                      <a:pt x="743207" y="425777"/>
                    </a:lnTo>
                    <a:lnTo>
                      <a:pt x="754047" y="432054"/>
                    </a:lnTo>
                    <a:lnTo>
                      <a:pt x="748313" y="442017"/>
                    </a:lnTo>
                    <a:close/>
                    <a:moveTo>
                      <a:pt x="726634" y="429444"/>
                    </a:moveTo>
                    <a:lnTo>
                      <a:pt x="715785" y="423215"/>
                    </a:lnTo>
                    <a:lnTo>
                      <a:pt x="721509" y="413252"/>
                    </a:lnTo>
                    <a:lnTo>
                      <a:pt x="732349" y="419519"/>
                    </a:lnTo>
                    <a:lnTo>
                      <a:pt x="726634" y="429444"/>
                    </a:lnTo>
                    <a:close/>
                    <a:moveTo>
                      <a:pt x="704917" y="416938"/>
                    </a:moveTo>
                    <a:lnTo>
                      <a:pt x="694077" y="410689"/>
                    </a:lnTo>
                    <a:lnTo>
                      <a:pt x="699821" y="400764"/>
                    </a:lnTo>
                    <a:lnTo>
                      <a:pt x="710670" y="406975"/>
                    </a:lnTo>
                    <a:lnTo>
                      <a:pt x="704917" y="416938"/>
                    </a:lnTo>
                    <a:close/>
                    <a:moveTo>
                      <a:pt x="683266" y="404412"/>
                    </a:moveTo>
                    <a:lnTo>
                      <a:pt x="672370" y="398173"/>
                    </a:lnTo>
                    <a:lnTo>
                      <a:pt x="678104" y="388172"/>
                    </a:lnTo>
                    <a:lnTo>
                      <a:pt x="688982" y="394440"/>
                    </a:lnTo>
                    <a:lnTo>
                      <a:pt x="683266" y="404412"/>
                    </a:lnTo>
                    <a:close/>
                    <a:moveTo>
                      <a:pt x="661511" y="391896"/>
                    </a:moveTo>
                    <a:lnTo>
                      <a:pt x="650691" y="385639"/>
                    </a:lnTo>
                    <a:lnTo>
                      <a:pt x="656463" y="375685"/>
                    </a:lnTo>
                    <a:lnTo>
                      <a:pt x="667283" y="381962"/>
                    </a:lnTo>
                    <a:lnTo>
                      <a:pt x="661511" y="391896"/>
                    </a:lnTo>
                    <a:close/>
                    <a:moveTo>
                      <a:pt x="639861" y="379390"/>
                    </a:moveTo>
                    <a:lnTo>
                      <a:pt x="629003" y="373094"/>
                    </a:lnTo>
                    <a:lnTo>
                      <a:pt x="634755" y="363179"/>
                    </a:lnTo>
                    <a:lnTo>
                      <a:pt x="645595" y="369408"/>
                    </a:lnTo>
                    <a:lnTo>
                      <a:pt x="639861" y="379390"/>
                    </a:lnTo>
                    <a:close/>
                    <a:moveTo>
                      <a:pt x="618144" y="366855"/>
                    </a:moveTo>
                    <a:lnTo>
                      <a:pt x="607333" y="360616"/>
                    </a:lnTo>
                    <a:lnTo>
                      <a:pt x="613058" y="350644"/>
                    </a:lnTo>
                    <a:lnTo>
                      <a:pt x="623907" y="356911"/>
                    </a:lnTo>
                    <a:lnTo>
                      <a:pt x="618144" y="366855"/>
                    </a:lnTo>
                    <a:close/>
                    <a:moveTo>
                      <a:pt x="596475" y="354320"/>
                    </a:moveTo>
                    <a:lnTo>
                      <a:pt x="585635" y="348072"/>
                    </a:lnTo>
                    <a:lnTo>
                      <a:pt x="591379" y="338080"/>
                    </a:lnTo>
                    <a:lnTo>
                      <a:pt x="602209" y="344395"/>
                    </a:lnTo>
                    <a:lnTo>
                      <a:pt x="596475" y="354320"/>
                    </a:lnTo>
                    <a:close/>
                    <a:moveTo>
                      <a:pt x="574767" y="341824"/>
                    </a:moveTo>
                    <a:lnTo>
                      <a:pt x="563947" y="335537"/>
                    </a:lnTo>
                    <a:lnTo>
                      <a:pt x="569652" y="325603"/>
                    </a:lnTo>
                    <a:lnTo>
                      <a:pt x="580520" y="331832"/>
                    </a:lnTo>
                    <a:lnTo>
                      <a:pt x="574767" y="341824"/>
                    </a:lnTo>
                    <a:close/>
                    <a:moveTo>
                      <a:pt x="553117" y="329289"/>
                    </a:moveTo>
                    <a:lnTo>
                      <a:pt x="542277" y="323021"/>
                    </a:lnTo>
                    <a:lnTo>
                      <a:pt x="547973" y="313058"/>
                    </a:lnTo>
                    <a:lnTo>
                      <a:pt x="558851" y="319326"/>
                    </a:lnTo>
                    <a:lnTo>
                      <a:pt x="553117" y="329289"/>
                    </a:lnTo>
                    <a:close/>
                    <a:moveTo>
                      <a:pt x="531428" y="316725"/>
                    </a:moveTo>
                    <a:lnTo>
                      <a:pt x="520579" y="310515"/>
                    </a:lnTo>
                    <a:lnTo>
                      <a:pt x="526314" y="300542"/>
                    </a:lnTo>
                    <a:lnTo>
                      <a:pt x="537162" y="306829"/>
                    </a:lnTo>
                    <a:lnTo>
                      <a:pt x="531428" y="316725"/>
                    </a:lnTo>
                    <a:close/>
                    <a:moveTo>
                      <a:pt x="509702" y="304228"/>
                    </a:moveTo>
                    <a:lnTo>
                      <a:pt x="498853" y="297970"/>
                    </a:lnTo>
                    <a:lnTo>
                      <a:pt x="504597" y="288055"/>
                    </a:lnTo>
                    <a:lnTo>
                      <a:pt x="515445" y="294294"/>
                    </a:lnTo>
                    <a:lnTo>
                      <a:pt x="509702" y="304228"/>
                    </a:lnTo>
                    <a:close/>
                    <a:moveTo>
                      <a:pt x="488023" y="291741"/>
                    </a:moveTo>
                    <a:lnTo>
                      <a:pt x="477183" y="285464"/>
                    </a:lnTo>
                    <a:lnTo>
                      <a:pt x="482898" y="275491"/>
                    </a:lnTo>
                    <a:lnTo>
                      <a:pt x="493786" y="281759"/>
                    </a:lnTo>
                    <a:lnTo>
                      <a:pt x="488023" y="291741"/>
                    </a:lnTo>
                    <a:close/>
                    <a:moveTo>
                      <a:pt x="466315" y="279178"/>
                    </a:moveTo>
                    <a:lnTo>
                      <a:pt x="455476" y="272939"/>
                    </a:lnTo>
                    <a:lnTo>
                      <a:pt x="461220" y="262976"/>
                    </a:lnTo>
                    <a:lnTo>
                      <a:pt x="472088" y="269243"/>
                    </a:lnTo>
                    <a:lnTo>
                      <a:pt x="466315" y="279178"/>
                    </a:lnTo>
                    <a:close/>
                    <a:moveTo>
                      <a:pt x="444656" y="266671"/>
                    </a:moveTo>
                    <a:lnTo>
                      <a:pt x="433816" y="260394"/>
                    </a:lnTo>
                    <a:lnTo>
                      <a:pt x="439541" y="250469"/>
                    </a:lnTo>
                    <a:lnTo>
                      <a:pt x="450409" y="256727"/>
                    </a:lnTo>
                    <a:lnTo>
                      <a:pt x="444656" y="266671"/>
                    </a:lnTo>
                    <a:close/>
                    <a:moveTo>
                      <a:pt x="422977" y="254165"/>
                    </a:moveTo>
                    <a:lnTo>
                      <a:pt x="412118" y="247888"/>
                    </a:lnTo>
                    <a:lnTo>
                      <a:pt x="417862" y="237915"/>
                    </a:lnTo>
                    <a:lnTo>
                      <a:pt x="428701" y="244173"/>
                    </a:lnTo>
                    <a:lnTo>
                      <a:pt x="422977" y="254165"/>
                    </a:lnTo>
                    <a:close/>
                    <a:moveTo>
                      <a:pt x="401260" y="241630"/>
                    </a:moveTo>
                    <a:lnTo>
                      <a:pt x="390411" y="235382"/>
                    </a:lnTo>
                    <a:lnTo>
                      <a:pt x="396164" y="225390"/>
                    </a:lnTo>
                    <a:lnTo>
                      <a:pt x="407013" y="231695"/>
                    </a:lnTo>
                    <a:lnTo>
                      <a:pt x="401260" y="241630"/>
                    </a:lnTo>
                    <a:close/>
                    <a:moveTo>
                      <a:pt x="379571" y="229114"/>
                    </a:moveTo>
                    <a:lnTo>
                      <a:pt x="368732" y="222847"/>
                    </a:lnTo>
                    <a:lnTo>
                      <a:pt x="374475" y="212884"/>
                    </a:lnTo>
                    <a:lnTo>
                      <a:pt x="385296" y="219142"/>
                    </a:lnTo>
                    <a:lnTo>
                      <a:pt x="379571" y="229114"/>
                    </a:lnTo>
                    <a:close/>
                    <a:moveTo>
                      <a:pt x="357854" y="216598"/>
                    </a:moveTo>
                    <a:lnTo>
                      <a:pt x="347024" y="210302"/>
                    </a:lnTo>
                    <a:lnTo>
                      <a:pt x="352825" y="200377"/>
                    </a:lnTo>
                    <a:lnTo>
                      <a:pt x="363646" y="206626"/>
                    </a:lnTo>
                    <a:lnTo>
                      <a:pt x="357854" y="216598"/>
                    </a:lnTo>
                    <a:close/>
                    <a:moveTo>
                      <a:pt x="336204" y="204054"/>
                    </a:moveTo>
                    <a:lnTo>
                      <a:pt x="325336" y="197806"/>
                    </a:lnTo>
                    <a:lnTo>
                      <a:pt x="331099" y="187852"/>
                    </a:lnTo>
                    <a:lnTo>
                      <a:pt x="341938" y="194110"/>
                    </a:lnTo>
                    <a:lnTo>
                      <a:pt x="336204" y="204054"/>
                    </a:lnTo>
                    <a:close/>
                    <a:moveTo>
                      <a:pt x="314515" y="191538"/>
                    </a:moveTo>
                    <a:lnTo>
                      <a:pt x="303676" y="185271"/>
                    </a:lnTo>
                    <a:lnTo>
                      <a:pt x="309391" y="175336"/>
                    </a:lnTo>
                    <a:lnTo>
                      <a:pt x="320240" y="181585"/>
                    </a:lnTo>
                    <a:lnTo>
                      <a:pt x="314515" y="191538"/>
                    </a:lnTo>
                    <a:close/>
                    <a:moveTo>
                      <a:pt x="292818" y="179022"/>
                    </a:moveTo>
                    <a:lnTo>
                      <a:pt x="281950" y="172764"/>
                    </a:lnTo>
                    <a:lnTo>
                      <a:pt x="287703" y="162773"/>
                    </a:lnTo>
                    <a:lnTo>
                      <a:pt x="298571" y="169040"/>
                    </a:lnTo>
                    <a:lnTo>
                      <a:pt x="292818" y="179022"/>
                    </a:lnTo>
                    <a:close/>
                    <a:moveTo>
                      <a:pt x="271110" y="166487"/>
                    </a:moveTo>
                    <a:lnTo>
                      <a:pt x="260290" y="160258"/>
                    </a:lnTo>
                    <a:lnTo>
                      <a:pt x="266014" y="150266"/>
                    </a:lnTo>
                    <a:lnTo>
                      <a:pt x="276854" y="156553"/>
                    </a:lnTo>
                    <a:lnTo>
                      <a:pt x="271110" y="166487"/>
                    </a:lnTo>
                    <a:close/>
                    <a:moveTo>
                      <a:pt x="249469" y="153953"/>
                    </a:moveTo>
                    <a:lnTo>
                      <a:pt x="238611" y="147714"/>
                    </a:lnTo>
                    <a:lnTo>
                      <a:pt x="244364" y="137779"/>
                    </a:lnTo>
                    <a:lnTo>
                      <a:pt x="255175" y="144037"/>
                    </a:lnTo>
                    <a:lnTo>
                      <a:pt x="249469" y="153953"/>
                    </a:lnTo>
                    <a:close/>
                    <a:moveTo>
                      <a:pt x="227762" y="141465"/>
                    </a:moveTo>
                    <a:lnTo>
                      <a:pt x="216903" y="135159"/>
                    </a:lnTo>
                    <a:lnTo>
                      <a:pt x="222656" y="125254"/>
                    </a:lnTo>
                    <a:lnTo>
                      <a:pt x="233506" y="131483"/>
                    </a:lnTo>
                    <a:lnTo>
                      <a:pt x="227762" y="141465"/>
                    </a:lnTo>
                    <a:close/>
                    <a:moveTo>
                      <a:pt x="206073" y="128921"/>
                    </a:moveTo>
                    <a:lnTo>
                      <a:pt x="195215" y="122663"/>
                    </a:lnTo>
                    <a:lnTo>
                      <a:pt x="200939" y="112709"/>
                    </a:lnTo>
                    <a:lnTo>
                      <a:pt x="211798" y="118977"/>
                    </a:lnTo>
                    <a:lnTo>
                      <a:pt x="206073" y="128921"/>
                    </a:lnTo>
                    <a:close/>
                    <a:moveTo>
                      <a:pt x="184375" y="116405"/>
                    </a:moveTo>
                    <a:lnTo>
                      <a:pt x="173517" y="110118"/>
                    </a:lnTo>
                    <a:lnTo>
                      <a:pt x="179261" y="100184"/>
                    </a:lnTo>
                    <a:lnTo>
                      <a:pt x="190119" y="106432"/>
                    </a:lnTo>
                    <a:lnTo>
                      <a:pt x="184375" y="116405"/>
                    </a:lnTo>
                    <a:close/>
                    <a:moveTo>
                      <a:pt x="162696" y="103889"/>
                    </a:moveTo>
                    <a:lnTo>
                      <a:pt x="151838" y="97593"/>
                    </a:lnTo>
                    <a:lnTo>
                      <a:pt x="157553" y="87678"/>
                    </a:lnTo>
                    <a:lnTo>
                      <a:pt x="168402" y="93926"/>
                    </a:lnTo>
                    <a:lnTo>
                      <a:pt x="162696" y="103889"/>
                    </a:lnTo>
                    <a:close/>
                    <a:moveTo>
                      <a:pt x="141008" y="91354"/>
                    </a:moveTo>
                    <a:lnTo>
                      <a:pt x="130150" y="85115"/>
                    </a:lnTo>
                    <a:lnTo>
                      <a:pt x="135903" y="75143"/>
                    </a:lnTo>
                    <a:lnTo>
                      <a:pt x="146733" y="81419"/>
                    </a:lnTo>
                    <a:lnTo>
                      <a:pt x="141008" y="91354"/>
                    </a:lnTo>
                    <a:close/>
                    <a:moveTo>
                      <a:pt x="119320" y="78819"/>
                    </a:moveTo>
                    <a:lnTo>
                      <a:pt x="108452" y="72571"/>
                    </a:lnTo>
                    <a:lnTo>
                      <a:pt x="114205" y="62608"/>
                    </a:lnTo>
                    <a:lnTo>
                      <a:pt x="125044" y="68866"/>
                    </a:lnTo>
                    <a:lnTo>
                      <a:pt x="119320" y="78819"/>
                    </a:lnTo>
                    <a:close/>
                    <a:moveTo>
                      <a:pt x="97612" y="66332"/>
                    </a:moveTo>
                    <a:lnTo>
                      <a:pt x="86782" y="60055"/>
                    </a:lnTo>
                    <a:lnTo>
                      <a:pt x="92535" y="50101"/>
                    </a:lnTo>
                    <a:lnTo>
                      <a:pt x="103346" y="56359"/>
                    </a:lnTo>
                    <a:lnTo>
                      <a:pt x="97612" y="66332"/>
                    </a:lnTo>
                    <a:close/>
                    <a:moveTo>
                      <a:pt x="75933" y="53797"/>
                    </a:moveTo>
                    <a:lnTo>
                      <a:pt x="65065" y="47539"/>
                    </a:lnTo>
                    <a:lnTo>
                      <a:pt x="70818" y="37585"/>
                    </a:lnTo>
                    <a:lnTo>
                      <a:pt x="81686" y="43834"/>
                    </a:lnTo>
                    <a:lnTo>
                      <a:pt x="75933" y="53797"/>
                    </a:lnTo>
                    <a:close/>
                    <a:moveTo>
                      <a:pt x="54226" y="41243"/>
                    </a:moveTo>
                    <a:lnTo>
                      <a:pt x="43386" y="35023"/>
                    </a:lnTo>
                    <a:lnTo>
                      <a:pt x="49139" y="25060"/>
                    </a:lnTo>
                    <a:lnTo>
                      <a:pt x="59969" y="31327"/>
                    </a:lnTo>
                    <a:lnTo>
                      <a:pt x="54226" y="41243"/>
                    </a:lnTo>
                    <a:close/>
                    <a:moveTo>
                      <a:pt x="32585" y="28737"/>
                    </a:moveTo>
                    <a:lnTo>
                      <a:pt x="21707" y="22469"/>
                    </a:lnTo>
                    <a:lnTo>
                      <a:pt x="27432" y="12554"/>
                    </a:lnTo>
                    <a:lnTo>
                      <a:pt x="38300" y="18802"/>
                    </a:lnTo>
                    <a:lnTo>
                      <a:pt x="32585" y="28737"/>
                    </a:lnTo>
                    <a:close/>
                    <a:moveTo>
                      <a:pt x="10868" y="16240"/>
                    </a:moveTo>
                    <a:lnTo>
                      <a:pt x="0" y="9953"/>
                    </a:lnTo>
                    <a:lnTo>
                      <a:pt x="5753" y="0"/>
                    </a:lnTo>
                    <a:lnTo>
                      <a:pt x="16612" y="6267"/>
                    </a:lnTo>
                    <a:lnTo>
                      <a:pt x="10868" y="16240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5" name="Freihandform: Form 2124">
                <a:extLst>
                  <a:ext uri="{FF2B5EF4-FFF2-40B4-BE49-F238E27FC236}">
                    <a16:creationId xmlns:a16="http://schemas.microsoft.com/office/drawing/2014/main" id="{E4C7AD3F-0908-4D2F-81C5-55C5F14EA259}"/>
                  </a:ext>
                </a:extLst>
              </p:cNvPr>
              <p:cNvSpPr/>
              <p:nvPr/>
            </p:nvSpPr>
            <p:spPr>
              <a:xfrm>
                <a:off x="8240276" y="5567705"/>
                <a:ext cx="19783" cy="16221"/>
              </a:xfrm>
              <a:custGeom>
                <a:avLst/>
                <a:gdLst>
                  <a:gd name="connsiteX0" fmla="*/ 5782 w 19783"/>
                  <a:gd name="connsiteY0" fmla="*/ 16221 h 16221"/>
                  <a:gd name="connsiteX1" fmla="*/ 3220 w 19783"/>
                  <a:gd name="connsiteY1" fmla="*/ 11820 h 16221"/>
                  <a:gd name="connsiteX2" fmla="*/ 0 w 19783"/>
                  <a:gd name="connsiteY2" fmla="*/ 9953 h 16221"/>
                  <a:gd name="connsiteX3" fmla="*/ 1114 w 19783"/>
                  <a:gd name="connsiteY3" fmla="*/ 8134 h 16221"/>
                  <a:gd name="connsiteX4" fmla="*/ 0 w 19783"/>
                  <a:gd name="connsiteY4" fmla="*/ 6286 h 16221"/>
                  <a:gd name="connsiteX5" fmla="*/ 3220 w 19783"/>
                  <a:gd name="connsiteY5" fmla="*/ 4419 h 16221"/>
                  <a:gd name="connsiteX6" fmla="*/ 5782 w 19783"/>
                  <a:gd name="connsiteY6" fmla="*/ 0 h 16221"/>
                  <a:gd name="connsiteX7" fmla="*/ 19784 w 19783"/>
                  <a:gd name="connsiteY7" fmla="*/ 8134 h 16221"/>
                  <a:gd name="connsiteX8" fmla="*/ 5782 w 19783"/>
                  <a:gd name="connsiteY8" fmla="*/ 16221 h 1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3" h="16221">
                    <a:moveTo>
                      <a:pt x="5782" y="16221"/>
                    </a:moveTo>
                    <a:lnTo>
                      <a:pt x="3220" y="11820"/>
                    </a:lnTo>
                    <a:lnTo>
                      <a:pt x="0" y="9953"/>
                    </a:lnTo>
                    <a:lnTo>
                      <a:pt x="1114" y="8134"/>
                    </a:lnTo>
                    <a:lnTo>
                      <a:pt x="0" y="6286"/>
                    </a:lnTo>
                    <a:lnTo>
                      <a:pt x="3220" y="4419"/>
                    </a:lnTo>
                    <a:lnTo>
                      <a:pt x="5782" y="0"/>
                    </a:lnTo>
                    <a:lnTo>
                      <a:pt x="19784" y="8134"/>
                    </a:lnTo>
                    <a:lnTo>
                      <a:pt x="5782" y="16221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6" name="Freihandform: Form 2125">
                <a:extLst>
                  <a:ext uri="{FF2B5EF4-FFF2-40B4-BE49-F238E27FC236}">
                    <a16:creationId xmlns:a16="http://schemas.microsoft.com/office/drawing/2014/main" id="{A11D9B71-18C6-4599-A8A4-6D356BBD474D}"/>
                  </a:ext>
                </a:extLst>
              </p:cNvPr>
              <p:cNvSpPr/>
              <p:nvPr/>
            </p:nvSpPr>
            <p:spPr>
              <a:xfrm>
                <a:off x="6114782" y="5580240"/>
                <a:ext cx="2120417" cy="1230858"/>
              </a:xfrm>
              <a:custGeom>
                <a:avLst/>
                <a:gdLst>
                  <a:gd name="connsiteX0" fmla="*/ 5753 w 2120417"/>
                  <a:gd name="connsiteY0" fmla="*/ 1230859 h 1230858"/>
                  <a:gd name="connsiteX1" fmla="*/ 0 w 2120417"/>
                  <a:gd name="connsiteY1" fmla="*/ 1220877 h 1230858"/>
                  <a:gd name="connsiteX2" fmla="*/ 10859 w 2120417"/>
                  <a:gd name="connsiteY2" fmla="*/ 1214647 h 1230858"/>
                  <a:gd name="connsiteX3" fmla="*/ 16602 w 2120417"/>
                  <a:gd name="connsiteY3" fmla="*/ 1224620 h 1230858"/>
                  <a:gd name="connsiteX4" fmla="*/ 5753 w 2120417"/>
                  <a:gd name="connsiteY4" fmla="*/ 1230859 h 1230858"/>
                  <a:gd name="connsiteX5" fmla="*/ 27461 w 2120417"/>
                  <a:gd name="connsiteY5" fmla="*/ 1218343 h 1230858"/>
                  <a:gd name="connsiteX6" fmla="*/ 21670 w 2120417"/>
                  <a:gd name="connsiteY6" fmla="*/ 1208418 h 1230858"/>
                  <a:gd name="connsiteX7" fmla="*/ 32528 w 2120417"/>
                  <a:gd name="connsiteY7" fmla="*/ 1202131 h 1230858"/>
                  <a:gd name="connsiteX8" fmla="*/ 38310 w 2120417"/>
                  <a:gd name="connsiteY8" fmla="*/ 1212075 h 1230858"/>
                  <a:gd name="connsiteX9" fmla="*/ 27461 w 2120417"/>
                  <a:gd name="connsiteY9" fmla="*/ 1218343 h 1230858"/>
                  <a:gd name="connsiteX10" fmla="*/ 49130 w 2120417"/>
                  <a:gd name="connsiteY10" fmla="*/ 1205827 h 1230858"/>
                  <a:gd name="connsiteX11" fmla="*/ 43387 w 2120417"/>
                  <a:gd name="connsiteY11" fmla="*/ 1195854 h 1230858"/>
                  <a:gd name="connsiteX12" fmla="*/ 54235 w 2120417"/>
                  <a:gd name="connsiteY12" fmla="*/ 1189606 h 1230858"/>
                  <a:gd name="connsiteX13" fmla="*/ 59950 w 2120417"/>
                  <a:gd name="connsiteY13" fmla="*/ 1199598 h 1230858"/>
                  <a:gd name="connsiteX14" fmla="*/ 49130 w 2120417"/>
                  <a:gd name="connsiteY14" fmla="*/ 1205827 h 1230858"/>
                  <a:gd name="connsiteX15" fmla="*/ 70809 w 2120417"/>
                  <a:gd name="connsiteY15" fmla="*/ 1193321 h 1230858"/>
                  <a:gd name="connsiteX16" fmla="*/ 65084 w 2120417"/>
                  <a:gd name="connsiteY16" fmla="*/ 1183329 h 1230858"/>
                  <a:gd name="connsiteX17" fmla="*/ 75924 w 2120417"/>
                  <a:gd name="connsiteY17" fmla="*/ 1177081 h 1230858"/>
                  <a:gd name="connsiteX18" fmla="*/ 81658 w 2120417"/>
                  <a:gd name="connsiteY18" fmla="*/ 1187034 h 1230858"/>
                  <a:gd name="connsiteX19" fmla="*/ 70809 w 2120417"/>
                  <a:gd name="connsiteY19" fmla="*/ 1193321 h 1230858"/>
                  <a:gd name="connsiteX20" fmla="*/ 92516 w 2120417"/>
                  <a:gd name="connsiteY20" fmla="*/ 1180795 h 1230858"/>
                  <a:gd name="connsiteX21" fmla="*/ 86763 w 2120417"/>
                  <a:gd name="connsiteY21" fmla="*/ 1170823 h 1230858"/>
                  <a:gd name="connsiteX22" fmla="*/ 97612 w 2120417"/>
                  <a:gd name="connsiteY22" fmla="*/ 1164555 h 1230858"/>
                  <a:gd name="connsiteX23" fmla="*/ 103346 w 2120417"/>
                  <a:gd name="connsiteY23" fmla="*/ 1174528 h 1230858"/>
                  <a:gd name="connsiteX24" fmla="*/ 92516 w 2120417"/>
                  <a:gd name="connsiteY24" fmla="*/ 1180795 h 1230858"/>
                  <a:gd name="connsiteX25" fmla="*/ 114205 w 2120417"/>
                  <a:gd name="connsiteY25" fmla="*/ 1168270 h 1230858"/>
                  <a:gd name="connsiteX26" fmla="*/ 108480 w 2120417"/>
                  <a:gd name="connsiteY26" fmla="*/ 1158278 h 1230858"/>
                  <a:gd name="connsiteX27" fmla="*/ 119301 w 2120417"/>
                  <a:gd name="connsiteY27" fmla="*/ 1152040 h 1230858"/>
                  <a:gd name="connsiteX28" fmla="*/ 125044 w 2120417"/>
                  <a:gd name="connsiteY28" fmla="*/ 1162022 h 1230858"/>
                  <a:gd name="connsiteX29" fmla="*/ 114205 w 2120417"/>
                  <a:gd name="connsiteY29" fmla="*/ 1168270 h 1230858"/>
                  <a:gd name="connsiteX30" fmla="*/ 135893 w 2120417"/>
                  <a:gd name="connsiteY30" fmla="*/ 1155754 h 1230858"/>
                  <a:gd name="connsiteX31" fmla="*/ 130131 w 2120417"/>
                  <a:gd name="connsiteY31" fmla="*/ 1145800 h 1230858"/>
                  <a:gd name="connsiteX32" fmla="*/ 140951 w 2120417"/>
                  <a:gd name="connsiteY32" fmla="*/ 1139543 h 1230858"/>
                  <a:gd name="connsiteX33" fmla="*/ 146742 w 2120417"/>
                  <a:gd name="connsiteY33" fmla="*/ 1149449 h 1230858"/>
                  <a:gd name="connsiteX34" fmla="*/ 135893 w 2120417"/>
                  <a:gd name="connsiteY34" fmla="*/ 1155754 h 1230858"/>
                  <a:gd name="connsiteX35" fmla="*/ 157553 w 2120417"/>
                  <a:gd name="connsiteY35" fmla="*/ 1143219 h 1230858"/>
                  <a:gd name="connsiteX36" fmla="*/ 151838 w 2120417"/>
                  <a:gd name="connsiteY36" fmla="*/ 1133247 h 1230858"/>
                  <a:gd name="connsiteX37" fmla="*/ 162668 w 2120417"/>
                  <a:gd name="connsiteY37" fmla="*/ 1126998 h 1230858"/>
                  <a:gd name="connsiteX38" fmla="*/ 168393 w 2120417"/>
                  <a:gd name="connsiteY38" fmla="*/ 1136971 h 1230858"/>
                  <a:gd name="connsiteX39" fmla="*/ 157553 w 2120417"/>
                  <a:gd name="connsiteY39" fmla="*/ 1143219 h 1230858"/>
                  <a:gd name="connsiteX40" fmla="*/ 179261 w 2120417"/>
                  <a:gd name="connsiteY40" fmla="*/ 1130694 h 1230858"/>
                  <a:gd name="connsiteX41" fmla="*/ 173517 w 2120417"/>
                  <a:gd name="connsiteY41" fmla="*/ 1120730 h 1230858"/>
                  <a:gd name="connsiteX42" fmla="*/ 184356 w 2120417"/>
                  <a:gd name="connsiteY42" fmla="*/ 1114444 h 1230858"/>
                  <a:gd name="connsiteX43" fmla="*/ 190110 w 2120417"/>
                  <a:gd name="connsiteY43" fmla="*/ 1124426 h 1230858"/>
                  <a:gd name="connsiteX44" fmla="*/ 179261 w 2120417"/>
                  <a:gd name="connsiteY44" fmla="*/ 1130694 h 1230858"/>
                  <a:gd name="connsiteX45" fmla="*/ 200959 w 2120417"/>
                  <a:gd name="connsiteY45" fmla="*/ 1118159 h 1230858"/>
                  <a:gd name="connsiteX46" fmla="*/ 195186 w 2120417"/>
                  <a:gd name="connsiteY46" fmla="*/ 1108224 h 1230858"/>
                  <a:gd name="connsiteX47" fmla="*/ 206045 w 2120417"/>
                  <a:gd name="connsiteY47" fmla="*/ 1101976 h 1230858"/>
                  <a:gd name="connsiteX48" fmla="*/ 211827 w 2120417"/>
                  <a:gd name="connsiteY48" fmla="*/ 1111911 h 1230858"/>
                  <a:gd name="connsiteX49" fmla="*/ 200959 w 2120417"/>
                  <a:gd name="connsiteY49" fmla="*/ 1118159 h 1230858"/>
                  <a:gd name="connsiteX50" fmla="*/ 222638 w 2120417"/>
                  <a:gd name="connsiteY50" fmla="*/ 1105662 h 1230858"/>
                  <a:gd name="connsiteX51" fmla="*/ 216903 w 2120417"/>
                  <a:gd name="connsiteY51" fmla="*/ 1095680 h 1230858"/>
                  <a:gd name="connsiteX52" fmla="*/ 227743 w 2120417"/>
                  <a:gd name="connsiteY52" fmla="*/ 1089432 h 1230858"/>
                  <a:gd name="connsiteX53" fmla="*/ 233458 w 2120417"/>
                  <a:gd name="connsiteY53" fmla="*/ 1099404 h 1230858"/>
                  <a:gd name="connsiteX54" fmla="*/ 222638 w 2120417"/>
                  <a:gd name="connsiteY54" fmla="*/ 1105662 h 1230858"/>
                  <a:gd name="connsiteX55" fmla="*/ 244355 w 2120417"/>
                  <a:gd name="connsiteY55" fmla="*/ 1093118 h 1230858"/>
                  <a:gd name="connsiteX56" fmla="*/ 238582 w 2120417"/>
                  <a:gd name="connsiteY56" fmla="*/ 1083183 h 1230858"/>
                  <a:gd name="connsiteX57" fmla="*/ 249422 w 2120417"/>
                  <a:gd name="connsiteY57" fmla="*/ 1076916 h 1230858"/>
                  <a:gd name="connsiteX58" fmla="*/ 255204 w 2120417"/>
                  <a:gd name="connsiteY58" fmla="*/ 1086841 h 1230858"/>
                  <a:gd name="connsiteX59" fmla="*/ 244355 w 2120417"/>
                  <a:gd name="connsiteY59" fmla="*/ 1093118 h 1230858"/>
                  <a:gd name="connsiteX60" fmla="*/ 266014 w 2120417"/>
                  <a:gd name="connsiteY60" fmla="*/ 1080611 h 1230858"/>
                  <a:gd name="connsiteX61" fmla="*/ 260271 w 2120417"/>
                  <a:gd name="connsiteY61" fmla="*/ 1070658 h 1230858"/>
                  <a:gd name="connsiteX62" fmla="*/ 271120 w 2120417"/>
                  <a:gd name="connsiteY62" fmla="*/ 1064390 h 1230858"/>
                  <a:gd name="connsiteX63" fmla="*/ 276873 w 2120417"/>
                  <a:gd name="connsiteY63" fmla="*/ 1074354 h 1230858"/>
                  <a:gd name="connsiteX64" fmla="*/ 266014 w 2120417"/>
                  <a:gd name="connsiteY64" fmla="*/ 1080611 h 1230858"/>
                  <a:gd name="connsiteX65" fmla="*/ 287703 w 2120417"/>
                  <a:gd name="connsiteY65" fmla="*/ 1068077 h 1230858"/>
                  <a:gd name="connsiteX66" fmla="*/ 281997 w 2120417"/>
                  <a:gd name="connsiteY66" fmla="*/ 1058113 h 1230858"/>
                  <a:gd name="connsiteX67" fmla="*/ 292808 w 2120417"/>
                  <a:gd name="connsiteY67" fmla="*/ 1051856 h 1230858"/>
                  <a:gd name="connsiteX68" fmla="*/ 298561 w 2120417"/>
                  <a:gd name="connsiteY68" fmla="*/ 1061809 h 1230858"/>
                  <a:gd name="connsiteX69" fmla="*/ 287703 w 2120417"/>
                  <a:gd name="connsiteY69" fmla="*/ 1068077 h 1230858"/>
                  <a:gd name="connsiteX70" fmla="*/ 309429 w 2120417"/>
                  <a:gd name="connsiteY70" fmla="*/ 1055570 h 1230858"/>
                  <a:gd name="connsiteX71" fmla="*/ 303657 w 2120417"/>
                  <a:gd name="connsiteY71" fmla="*/ 1045607 h 1230858"/>
                  <a:gd name="connsiteX72" fmla="*/ 314458 w 2120417"/>
                  <a:gd name="connsiteY72" fmla="*/ 1039349 h 1230858"/>
                  <a:gd name="connsiteX73" fmla="*/ 320259 w 2120417"/>
                  <a:gd name="connsiteY73" fmla="*/ 1049284 h 1230858"/>
                  <a:gd name="connsiteX74" fmla="*/ 309429 w 2120417"/>
                  <a:gd name="connsiteY74" fmla="*/ 1055570 h 1230858"/>
                  <a:gd name="connsiteX75" fmla="*/ 331089 w 2120417"/>
                  <a:gd name="connsiteY75" fmla="*/ 1043035 h 1230858"/>
                  <a:gd name="connsiteX76" fmla="*/ 325336 w 2120417"/>
                  <a:gd name="connsiteY76" fmla="*/ 1033063 h 1230858"/>
                  <a:gd name="connsiteX77" fmla="*/ 336185 w 2120417"/>
                  <a:gd name="connsiteY77" fmla="*/ 1026814 h 1230858"/>
                  <a:gd name="connsiteX78" fmla="*/ 341910 w 2120417"/>
                  <a:gd name="connsiteY78" fmla="*/ 1036768 h 1230858"/>
                  <a:gd name="connsiteX79" fmla="*/ 331089 w 2120417"/>
                  <a:gd name="connsiteY79" fmla="*/ 1043035 h 1230858"/>
                  <a:gd name="connsiteX80" fmla="*/ 352768 w 2120417"/>
                  <a:gd name="connsiteY80" fmla="*/ 1030520 h 1230858"/>
                  <a:gd name="connsiteX81" fmla="*/ 347044 w 2120417"/>
                  <a:gd name="connsiteY81" fmla="*/ 1020528 h 1230858"/>
                  <a:gd name="connsiteX82" fmla="*/ 357864 w 2120417"/>
                  <a:gd name="connsiteY82" fmla="*/ 1014299 h 1230858"/>
                  <a:gd name="connsiteX83" fmla="*/ 363617 w 2120417"/>
                  <a:gd name="connsiteY83" fmla="*/ 1024271 h 1230858"/>
                  <a:gd name="connsiteX84" fmla="*/ 352768 w 2120417"/>
                  <a:gd name="connsiteY84" fmla="*/ 1030520 h 1230858"/>
                  <a:gd name="connsiteX85" fmla="*/ 374504 w 2120417"/>
                  <a:gd name="connsiteY85" fmla="*/ 1017994 h 1230858"/>
                  <a:gd name="connsiteX86" fmla="*/ 368703 w 2120417"/>
                  <a:gd name="connsiteY86" fmla="*/ 1008069 h 1230858"/>
                  <a:gd name="connsiteX87" fmla="*/ 379543 w 2120417"/>
                  <a:gd name="connsiteY87" fmla="*/ 1001773 h 1230858"/>
                  <a:gd name="connsiteX88" fmla="*/ 385334 w 2120417"/>
                  <a:gd name="connsiteY88" fmla="*/ 1011679 h 1230858"/>
                  <a:gd name="connsiteX89" fmla="*/ 374504 w 2120417"/>
                  <a:gd name="connsiteY89" fmla="*/ 1017994 h 1230858"/>
                  <a:gd name="connsiteX90" fmla="*/ 396183 w 2120417"/>
                  <a:gd name="connsiteY90" fmla="*/ 1005478 h 1230858"/>
                  <a:gd name="connsiteX91" fmla="*/ 390430 w 2120417"/>
                  <a:gd name="connsiteY91" fmla="*/ 995496 h 1230858"/>
                  <a:gd name="connsiteX92" fmla="*/ 401260 w 2120417"/>
                  <a:gd name="connsiteY92" fmla="*/ 989238 h 1230858"/>
                  <a:gd name="connsiteX93" fmla="*/ 406984 w 2120417"/>
                  <a:gd name="connsiteY93" fmla="*/ 999230 h 1230858"/>
                  <a:gd name="connsiteX94" fmla="*/ 396183 w 2120417"/>
                  <a:gd name="connsiteY94" fmla="*/ 1005478 h 1230858"/>
                  <a:gd name="connsiteX95" fmla="*/ 417862 w 2120417"/>
                  <a:gd name="connsiteY95" fmla="*/ 992953 h 1230858"/>
                  <a:gd name="connsiteX96" fmla="*/ 412080 w 2120417"/>
                  <a:gd name="connsiteY96" fmla="*/ 983019 h 1230858"/>
                  <a:gd name="connsiteX97" fmla="*/ 422939 w 2120417"/>
                  <a:gd name="connsiteY97" fmla="*/ 976732 h 1230858"/>
                  <a:gd name="connsiteX98" fmla="*/ 428701 w 2120417"/>
                  <a:gd name="connsiteY98" fmla="*/ 986667 h 1230858"/>
                  <a:gd name="connsiteX99" fmla="*/ 417862 w 2120417"/>
                  <a:gd name="connsiteY99" fmla="*/ 992953 h 1230858"/>
                  <a:gd name="connsiteX100" fmla="*/ 439531 w 2120417"/>
                  <a:gd name="connsiteY100" fmla="*/ 980437 h 1230858"/>
                  <a:gd name="connsiteX101" fmla="*/ 433788 w 2120417"/>
                  <a:gd name="connsiteY101" fmla="*/ 970445 h 1230858"/>
                  <a:gd name="connsiteX102" fmla="*/ 444637 w 2120417"/>
                  <a:gd name="connsiteY102" fmla="*/ 964216 h 1230858"/>
                  <a:gd name="connsiteX103" fmla="*/ 450390 w 2120417"/>
                  <a:gd name="connsiteY103" fmla="*/ 974198 h 1230858"/>
                  <a:gd name="connsiteX104" fmla="*/ 439531 w 2120417"/>
                  <a:gd name="connsiteY104" fmla="*/ 980437 h 1230858"/>
                  <a:gd name="connsiteX105" fmla="*/ 461210 w 2120417"/>
                  <a:gd name="connsiteY105" fmla="*/ 967902 h 1230858"/>
                  <a:gd name="connsiteX106" fmla="*/ 455467 w 2120417"/>
                  <a:gd name="connsiteY106" fmla="*/ 957920 h 1230858"/>
                  <a:gd name="connsiteX107" fmla="*/ 466354 w 2120417"/>
                  <a:gd name="connsiteY107" fmla="*/ 951672 h 1230858"/>
                  <a:gd name="connsiteX108" fmla="*/ 472069 w 2120417"/>
                  <a:gd name="connsiteY108" fmla="*/ 961654 h 1230858"/>
                  <a:gd name="connsiteX109" fmla="*/ 461210 w 2120417"/>
                  <a:gd name="connsiteY109" fmla="*/ 967902 h 1230858"/>
                  <a:gd name="connsiteX110" fmla="*/ 482956 w 2120417"/>
                  <a:gd name="connsiteY110" fmla="*/ 955367 h 1230858"/>
                  <a:gd name="connsiteX111" fmla="*/ 477155 w 2120417"/>
                  <a:gd name="connsiteY111" fmla="*/ 945432 h 1230858"/>
                  <a:gd name="connsiteX112" fmla="*/ 487966 w 2120417"/>
                  <a:gd name="connsiteY112" fmla="*/ 939184 h 1230858"/>
                  <a:gd name="connsiteX113" fmla="*/ 493767 w 2120417"/>
                  <a:gd name="connsiteY113" fmla="*/ 949090 h 1230858"/>
                  <a:gd name="connsiteX114" fmla="*/ 482956 w 2120417"/>
                  <a:gd name="connsiteY114" fmla="*/ 955367 h 1230858"/>
                  <a:gd name="connsiteX115" fmla="*/ 504606 w 2120417"/>
                  <a:gd name="connsiteY115" fmla="*/ 942861 h 1230858"/>
                  <a:gd name="connsiteX116" fmla="*/ 498853 w 2120417"/>
                  <a:gd name="connsiteY116" fmla="*/ 932898 h 1230858"/>
                  <a:gd name="connsiteX117" fmla="*/ 509711 w 2120417"/>
                  <a:gd name="connsiteY117" fmla="*/ 926649 h 1230858"/>
                  <a:gd name="connsiteX118" fmla="*/ 515426 w 2120417"/>
                  <a:gd name="connsiteY118" fmla="*/ 936622 h 1230858"/>
                  <a:gd name="connsiteX119" fmla="*/ 504606 w 2120417"/>
                  <a:gd name="connsiteY119" fmla="*/ 942861 h 1230858"/>
                  <a:gd name="connsiteX120" fmla="*/ 526256 w 2120417"/>
                  <a:gd name="connsiteY120" fmla="*/ 930336 h 1230858"/>
                  <a:gd name="connsiteX121" fmla="*/ 520532 w 2120417"/>
                  <a:gd name="connsiteY121" fmla="*/ 920372 h 1230858"/>
                  <a:gd name="connsiteX122" fmla="*/ 531371 w 2120417"/>
                  <a:gd name="connsiteY122" fmla="*/ 914115 h 1230858"/>
                  <a:gd name="connsiteX123" fmla="*/ 537125 w 2120417"/>
                  <a:gd name="connsiteY123" fmla="*/ 924077 h 1230858"/>
                  <a:gd name="connsiteX124" fmla="*/ 526256 w 2120417"/>
                  <a:gd name="connsiteY124" fmla="*/ 930336 h 1230858"/>
                  <a:gd name="connsiteX125" fmla="*/ 547974 w 2120417"/>
                  <a:gd name="connsiteY125" fmla="*/ 917829 h 1230858"/>
                  <a:gd name="connsiteX126" fmla="*/ 542220 w 2120417"/>
                  <a:gd name="connsiteY126" fmla="*/ 907866 h 1230858"/>
                  <a:gd name="connsiteX127" fmla="*/ 553098 w 2120417"/>
                  <a:gd name="connsiteY127" fmla="*/ 901589 h 1230858"/>
                  <a:gd name="connsiteX128" fmla="*/ 558842 w 2120417"/>
                  <a:gd name="connsiteY128" fmla="*/ 911581 h 1230858"/>
                  <a:gd name="connsiteX129" fmla="*/ 547974 w 2120417"/>
                  <a:gd name="connsiteY129" fmla="*/ 917829 h 1230858"/>
                  <a:gd name="connsiteX130" fmla="*/ 569662 w 2120417"/>
                  <a:gd name="connsiteY130" fmla="*/ 905294 h 1230858"/>
                  <a:gd name="connsiteX131" fmla="*/ 563937 w 2120417"/>
                  <a:gd name="connsiteY131" fmla="*/ 895331 h 1230858"/>
                  <a:gd name="connsiteX132" fmla="*/ 574758 w 2120417"/>
                  <a:gd name="connsiteY132" fmla="*/ 889045 h 1230858"/>
                  <a:gd name="connsiteX133" fmla="*/ 580511 w 2120417"/>
                  <a:gd name="connsiteY133" fmla="*/ 899036 h 1230858"/>
                  <a:gd name="connsiteX134" fmla="*/ 569662 w 2120417"/>
                  <a:gd name="connsiteY134" fmla="*/ 905294 h 1230858"/>
                  <a:gd name="connsiteX135" fmla="*/ 591369 w 2120417"/>
                  <a:gd name="connsiteY135" fmla="*/ 892769 h 1230858"/>
                  <a:gd name="connsiteX136" fmla="*/ 585588 w 2120417"/>
                  <a:gd name="connsiteY136" fmla="*/ 882844 h 1230858"/>
                  <a:gd name="connsiteX137" fmla="*/ 596446 w 2120417"/>
                  <a:gd name="connsiteY137" fmla="*/ 876567 h 1230858"/>
                  <a:gd name="connsiteX138" fmla="*/ 602209 w 2120417"/>
                  <a:gd name="connsiteY138" fmla="*/ 886511 h 1230858"/>
                  <a:gd name="connsiteX139" fmla="*/ 591369 w 2120417"/>
                  <a:gd name="connsiteY139" fmla="*/ 892769 h 1230858"/>
                  <a:gd name="connsiteX140" fmla="*/ 613048 w 2120417"/>
                  <a:gd name="connsiteY140" fmla="*/ 880263 h 1230858"/>
                  <a:gd name="connsiteX141" fmla="*/ 607295 w 2120417"/>
                  <a:gd name="connsiteY141" fmla="*/ 870271 h 1230858"/>
                  <a:gd name="connsiteX142" fmla="*/ 618154 w 2120417"/>
                  <a:gd name="connsiteY142" fmla="*/ 864022 h 1230858"/>
                  <a:gd name="connsiteX143" fmla="*/ 623907 w 2120417"/>
                  <a:gd name="connsiteY143" fmla="*/ 874005 h 1230858"/>
                  <a:gd name="connsiteX144" fmla="*/ 613048 w 2120417"/>
                  <a:gd name="connsiteY144" fmla="*/ 880263 h 1230858"/>
                  <a:gd name="connsiteX145" fmla="*/ 634727 w 2120417"/>
                  <a:gd name="connsiteY145" fmla="*/ 867718 h 1230858"/>
                  <a:gd name="connsiteX146" fmla="*/ 628983 w 2120417"/>
                  <a:gd name="connsiteY146" fmla="*/ 857745 h 1230858"/>
                  <a:gd name="connsiteX147" fmla="*/ 639861 w 2120417"/>
                  <a:gd name="connsiteY147" fmla="*/ 851497 h 1230858"/>
                  <a:gd name="connsiteX148" fmla="*/ 645566 w 2120417"/>
                  <a:gd name="connsiteY148" fmla="*/ 861489 h 1230858"/>
                  <a:gd name="connsiteX149" fmla="*/ 634727 w 2120417"/>
                  <a:gd name="connsiteY149" fmla="*/ 867718 h 1230858"/>
                  <a:gd name="connsiteX150" fmla="*/ 656463 w 2120417"/>
                  <a:gd name="connsiteY150" fmla="*/ 855202 h 1230858"/>
                  <a:gd name="connsiteX151" fmla="*/ 650672 w 2120417"/>
                  <a:gd name="connsiteY151" fmla="*/ 845268 h 1230858"/>
                  <a:gd name="connsiteX152" fmla="*/ 661511 w 2120417"/>
                  <a:gd name="connsiteY152" fmla="*/ 838981 h 1230858"/>
                  <a:gd name="connsiteX153" fmla="*/ 667265 w 2120417"/>
                  <a:gd name="connsiteY153" fmla="*/ 848935 h 1230858"/>
                  <a:gd name="connsiteX154" fmla="*/ 656463 w 2120417"/>
                  <a:gd name="connsiteY154" fmla="*/ 855202 h 1230858"/>
                  <a:gd name="connsiteX155" fmla="*/ 678104 w 2120417"/>
                  <a:gd name="connsiteY155" fmla="*/ 842677 h 1230858"/>
                  <a:gd name="connsiteX156" fmla="*/ 672351 w 2120417"/>
                  <a:gd name="connsiteY156" fmla="*/ 832723 h 1230858"/>
                  <a:gd name="connsiteX157" fmla="*/ 683209 w 2120417"/>
                  <a:gd name="connsiteY157" fmla="*/ 826456 h 1230858"/>
                  <a:gd name="connsiteX158" fmla="*/ 688924 w 2120417"/>
                  <a:gd name="connsiteY158" fmla="*/ 836438 h 1230858"/>
                  <a:gd name="connsiteX159" fmla="*/ 678104 w 2120417"/>
                  <a:gd name="connsiteY159" fmla="*/ 842677 h 1230858"/>
                  <a:gd name="connsiteX160" fmla="*/ 699811 w 2120417"/>
                  <a:gd name="connsiteY160" fmla="*/ 830170 h 1230858"/>
                  <a:gd name="connsiteX161" fmla="*/ 694030 w 2120417"/>
                  <a:gd name="connsiteY161" fmla="*/ 820227 h 1230858"/>
                  <a:gd name="connsiteX162" fmla="*/ 704898 w 2120417"/>
                  <a:gd name="connsiteY162" fmla="*/ 813940 h 1230858"/>
                  <a:gd name="connsiteX163" fmla="*/ 710651 w 2120417"/>
                  <a:gd name="connsiteY163" fmla="*/ 823884 h 1230858"/>
                  <a:gd name="connsiteX164" fmla="*/ 699811 w 2120417"/>
                  <a:gd name="connsiteY164" fmla="*/ 830170 h 1230858"/>
                  <a:gd name="connsiteX165" fmla="*/ 721500 w 2120417"/>
                  <a:gd name="connsiteY165" fmla="*/ 817655 h 1230858"/>
                  <a:gd name="connsiteX166" fmla="*/ 715747 w 2120417"/>
                  <a:gd name="connsiteY166" fmla="*/ 807672 h 1230858"/>
                  <a:gd name="connsiteX167" fmla="*/ 726605 w 2120417"/>
                  <a:gd name="connsiteY167" fmla="*/ 801434 h 1230858"/>
                  <a:gd name="connsiteX168" fmla="*/ 732358 w 2120417"/>
                  <a:gd name="connsiteY168" fmla="*/ 811387 h 1230858"/>
                  <a:gd name="connsiteX169" fmla="*/ 721500 w 2120417"/>
                  <a:gd name="connsiteY169" fmla="*/ 817655 h 1230858"/>
                  <a:gd name="connsiteX170" fmla="*/ 743169 w 2120417"/>
                  <a:gd name="connsiteY170" fmla="*/ 805120 h 1230858"/>
                  <a:gd name="connsiteX171" fmla="*/ 737445 w 2120417"/>
                  <a:gd name="connsiteY171" fmla="*/ 795138 h 1230858"/>
                  <a:gd name="connsiteX172" fmla="*/ 748303 w 2120417"/>
                  <a:gd name="connsiteY172" fmla="*/ 788918 h 1230858"/>
                  <a:gd name="connsiteX173" fmla="*/ 754047 w 2120417"/>
                  <a:gd name="connsiteY173" fmla="*/ 798862 h 1230858"/>
                  <a:gd name="connsiteX174" fmla="*/ 743169 w 2120417"/>
                  <a:gd name="connsiteY174" fmla="*/ 805120 h 1230858"/>
                  <a:gd name="connsiteX175" fmla="*/ 764858 w 2120417"/>
                  <a:gd name="connsiteY175" fmla="*/ 792575 h 1230858"/>
                  <a:gd name="connsiteX176" fmla="*/ 759085 w 2120417"/>
                  <a:gd name="connsiteY176" fmla="*/ 782660 h 1230858"/>
                  <a:gd name="connsiteX177" fmla="*/ 769954 w 2120417"/>
                  <a:gd name="connsiteY177" fmla="*/ 776383 h 1230858"/>
                  <a:gd name="connsiteX178" fmla="*/ 775726 w 2120417"/>
                  <a:gd name="connsiteY178" fmla="*/ 786308 h 1230858"/>
                  <a:gd name="connsiteX179" fmla="*/ 764858 w 2120417"/>
                  <a:gd name="connsiteY179" fmla="*/ 792575 h 1230858"/>
                  <a:gd name="connsiteX180" fmla="*/ 786546 w 2120417"/>
                  <a:gd name="connsiteY180" fmla="*/ 780079 h 1230858"/>
                  <a:gd name="connsiteX181" fmla="*/ 780812 w 2120417"/>
                  <a:gd name="connsiteY181" fmla="*/ 770097 h 1230858"/>
                  <a:gd name="connsiteX182" fmla="*/ 791671 w 2120417"/>
                  <a:gd name="connsiteY182" fmla="*/ 763848 h 1230858"/>
                  <a:gd name="connsiteX183" fmla="*/ 797405 w 2120417"/>
                  <a:gd name="connsiteY183" fmla="*/ 773811 h 1230858"/>
                  <a:gd name="connsiteX184" fmla="*/ 786546 w 2120417"/>
                  <a:gd name="connsiteY184" fmla="*/ 780079 h 1230858"/>
                  <a:gd name="connsiteX185" fmla="*/ 808225 w 2120417"/>
                  <a:gd name="connsiteY185" fmla="*/ 767553 h 1230858"/>
                  <a:gd name="connsiteX186" fmla="*/ 802520 w 2120417"/>
                  <a:gd name="connsiteY186" fmla="*/ 757581 h 1230858"/>
                  <a:gd name="connsiteX187" fmla="*/ 813350 w 2120417"/>
                  <a:gd name="connsiteY187" fmla="*/ 751323 h 1230858"/>
                  <a:gd name="connsiteX188" fmla="*/ 819083 w 2120417"/>
                  <a:gd name="connsiteY188" fmla="*/ 761286 h 1230858"/>
                  <a:gd name="connsiteX189" fmla="*/ 808225 w 2120417"/>
                  <a:gd name="connsiteY189" fmla="*/ 767553 h 1230858"/>
                  <a:gd name="connsiteX190" fmla="*/ 829951 w 2120417"/>
                  <a:gd name="connsiteY190" fmla="*/ 755028 h 1230858"/>
                  <a:gd name="connsiteX191" fmla="*/ 824199 w 2120417"/>
                  <a:gd name="connsiteY191" fmla="*/ 745074 h 1230858"/>
                  <a:gd name="connsiteX192" fmla="*/ 835009 w 2120417"/>
                  <a:gd name="connsiteY192" fmla="*/ 738817 h 1230858"/>
                  <a:gd name="connsiteX193" fmla="*/ 840820 w 2120417"/>
                  <a:gd name="connsiteY193" fmla="*/ 748742 h 1230858"/>
                  <a:gd name="connsiteX194" fmla="*/ 829951 w 2120417"/>
                  <a:gd name="connsiteY194" fmla="*/ 755028 h 1230858"/>
                  <a:gd name="connsiteX195" fmla="*/ 851621 w 2120417"/>
                  <a:gd name="connsiteY195" fmla="*/ 742522 h 1230858"/>
                  <a:gd name="connsiteX196" fmla="*/ 845877 w 2120417"/>
                  <a:gd name="connsiteY196" fmla="*/ 732558 h 1230858"/>
                  <a:gd name="connsiteX197" fmla="*/ 856717 w 2120417"/>
                  <a:gd name="connsiteY197" fmla="*/ 726300 h 1230858"/>
                  <a:gd name="connsiteX198" fmla="*/ 862470 w 2120417"/>
                  <a:gd name="connsiteY198" fmla="*/ 736245 h 1230858"/>
                  <a:gd name="connsiteX199" fmla="*/ 851621 w 2120417"/>
                  <a:gd name="connsiteY199" fmla="*/ 742522 h 1230858"/>
                  <a:gd name="connsiteX200" fmla="*/ 873309 w 2120417"/>
                  <a:gd name="connsiteY200" fmla="*/ 729987 h 1230858"/>
                  <a:gd name="connsiteX201" fmla="*/ 867547 w 2120417"/>
                  <a:gd name="connsiteY201" fmla="*/ 720043 h 1230858"/>
                  <a:gd name="connsiteX202" fmla="*/ 878405 w 2120417"/>
                  <a:gd name="connsiteY202" fmla="*/ 713775 h 1230858"/>
                  <a:gd name="connsiteX203" fmla="*/ 884177 w 2120417"/>
                  <a:gd name="connsiteY203" fmla="*/ 723700 h 1230858"/>
                  <a:gd name="connsiteX204" fmla="*/ 873309 w 2120417"/>
                  <a:gd name="connsiteY204" fmla="*/ 729987 h 1230858"/>
                  <a:gd name="connsiteX205" fmla="*/ 894979 w 2120417"/>
                  <a:gd name="connsiteY205" fmla="*/ 717480 h 1230858"/>
                  <a:gd name="connsiteX206" fmla="*/ 889254 w 2120417"/>
                  <a:gd name="connsiteY206" fmla="*/ 707489 h 1230858"/>
                  <a:gd name="connsiteX207" fmla="*/ 900094 w 2120417"/>
                  <a:gd name="connsiteY207" fmla="*/ 701250 h 1230858"/>
                  <a:gd name="connsiteX208" fmla="*/ 905847 w 2120417"/>
                  <a:gd name="connsiteY208" fmla="*/ 711213 h 1230858"/>
                  <a:gd name="connsiteX209" fmla="*/ 894979 w 2120417"/>
                  <a:gd name="connsiteY209" fmla="*/ 717480 h 1230858"/>
                  <a:gd name="connsiteX210" fmla="*/ 916667 w 2120417"/>
                  <a:gd name="connsiteY210" fmla="*/ 704936 h 1230858"/>
                  <a:gd name="connsiteX211" fmla="*/ 910962 w 2120417"/>
                  <a:gd name="connsiteY211" fmla="*/ 694944 h 1230858"/>
                  <a:gd name="connsiteX212" fmla="*/ 921811 w 2120417"/>
                  <a:gd name="connsiteY212" fmla="*/ 688705 h 1230858"/>
                  <a:gd name="connsiteX213" fmla="*/ 927526 w 2120417"/>
                  <a:gd name="connsiteY213" fmla="*/ 698697 h 1230858"/>
                  <a:gd name="connsiteX214" fmla="*/ 916667 w 2120417"/>
                  <a:gd name="connsiteY214" fmla="*/ 704936 h 1230858"/>
                  <a:gd name="connsiteX215" fmla="*/ 938375 w 2120417"/>
                  <a:gd name="connsiteY215" fmla="*/ 692391 h 1230858"/>
                  <a:gd name="connsiteX216" fmla="*/ 932612 w 2120417"/>
                  <a:gd name="connsiteY216" fmla="*/ 682504 h 1230858"/>
                  <a:gd name="connsiteX217" fmla="*/ 943470 w 2120417"/>
                  <a:gd name="connsiteY217" fmla="*/ 676208 h 1230858"/>
                  <a:gd name="connsiteX218" fmla="*/ 949233 w 2120417"/>
                  <a:gd name="connsiteY218" fmla="*/ 686134 h 1230858"/>
                  <a:gd name="connsiteX219" fmla="*/ 938375 w 2120417"/>
                  <a:gd name="connsiteY219" fmla="*/ 692391 h 1230858"/>
                  <a:gd name="connsiteX220" fmla="*/ 960044 w 2120417"/>
                  <a:gd name="connsiteY220" fmla="*/ 679895 h 1230858"/>
                  <a:gd name="connsiteX221" fmla="*/ 954319 w 2120417"/>
                  <a:gd name="connsiteY221" fmla="*/ 669922 h 1230858"/>
                  <a:gd name="connsiteX222" fmla="*/ 965159 w 2120417"/>
                  <a:gd name="connsiteY222" fmla="*/ 663664 h 1230858"/>
                  <a:gd name="connsiteX223" fmla="*/ 970912 w 2120417"/>
                  <a:gd name="connsiteY223" fmla="*/ 673665 h 1230858"/>
                  <a:gd name="connsiteX224" fmla="*/ 960044 w 2120417"/>
                  <a:gd name="connsiteY224" fmla="*/ 679895 h 1230858"/>
                  <a:gd name="connsiteX225" fmla="*/ 981761 w 2120417"/>
                  <a:gd name="connsiteY225" fmla="*/ 667369 h 1230858"/>
                  <a:gd name="connsiteX226" fmla="*/ 976017 w 2120417"/>
                  <a:gd name="connsiteY226" fmla="*/ 657368 h 1230858"/>
                  <a:gd name="connsiteX227" fmla="*/ 986876 w 2120417"/>
                  <a:gd name="connsiteY227" fmla="*/ 651158 h 1230858"/>
                  <a:gd name="connsiteX228" fmla="*/ 992600 w 2120417"/>
                  <a:gd name="connsiteY228" fmla="*/ 661121 h 1230858"/>
                  <a:gd name="connsiteX229" fmla="*/ 981761 w 2120417"/>
                  <a:gd name="connsiteY229" fmla="*/ 667369 h 1230858"/>
                  <a:gd name="connsiteX230" fmla="*/ 1003440 w 2120417"/>
                  <a:gd name="connsiteY230" fmla="*/ 654863 h 1230858"/>
                  <a:gd name="connsiteX231" fmla="*/ 997696 w 2120417"/>
                  <a:gd name="connsiteY231" fmla="*/ 644881 h 1230858"/>
                  <a:gd name="connsiteX232" fmla="*/ 1008536 w 2120417"/>
                  <a:gd name="connsiteY232" fmla="*/ 638642 h 1230858"/>
                  <a:gd name="connsiteX233" fmla="*/ 1014289 w 2120417"/>
                  <a:gd name="connsiteY233" fmla="*/ 648605 h 1230858"/>
                  <a:gd name="connsiteX234" fmla="*/ 1003440 w 2120417"/>
                  <a:gd name="connsiteY234" fmla="*/ 654863 h 1230858"/>
                  <a:gd name="connsiteX235" fmla="*/ 1025119 w 2120417"/>
                  <a:gd name="connsiteY235" fmla="*/ 642338 h 1230858"/>
                  <a:gd name="connsiteX236" fmla="*/ 1019375 w 2120417"/>
                  <a:gd name="connsiteY236" fmla="*/ 632346 h 1230858"/>
                  <a:gd name="connsiteX237" fmla="*/ 1030234 w 2120417"/>
                  <a:gd name="connsiteY237" fmla="*/ 626116 h 1230858"/>
                  <a:gd name="connsiteX238" fmla="*/ 1035987 w 2120417"/>
                  <a:gd name="connsiteY238" fmla="*/ 636080 h 1230858"/>
                  <a:gd name="connsiteX239" fmla="*/ 1025119 w 2120417"/>
                  <a:gd name="connsiteY239" fmla="*/ 642338 h 1230858"/>
                  <a:gd name="connsiteX240" fmla="*/ 1046836 w 2120417"/>
                  <a:gd name="connsiteY240" fmla="*/ 629803 h 1230858"/>
                  <a:gd name="connsiteX241" fmla="*/ 1041073 w 2120417"/>
                  <a:gd name="connsiteY241" fmla="*/ 619868 h 1230858"/>
                  <a:gd name="connsiteX242" fmla="*/ 1051922 w 2120417"/>
                  <a:gd name="connsiteY242" fmla="*/ 613591 h 1230858"/>
                  <a:gd name="connsiteX243" fmla="*/ 1057675 w 2120417"/>
                  <a:gd name="connsiteY243" fmla="*/ 623516 h 1230858"/>
                  <a:gd name="connsiteX244" fmla="*/ 1046836 w 2120417"/>
                  <a:gd name="connsiteY244" fmla="*/ 629803 h 1230858"/>
                  <a:gd name="connsiteX245" fmla="*/ 1068486 w 2120417"/>
                  <a:gd name="connsiteY245" fmla="*/ 617287 h 1230858"/>
                  <a:gd name="connsiteX246" fmla="*/ 1062742 w 2120417"/>
                  <a:gd name="connsiteY246" fmla="*/ 607305 h 1230858"/>
                  <a:gd name="connsiteX247" fmla="*/ 1073611 w 2120417"/>
                  <a:gd name="connsiteY247" fmla="*/ 601075 h 1230858"/>
                  <a:gd name="connsiteX248" fmla="*/ 1079364 w 2120417"/>
                  <a:gd name="connsiteY248" fmla="*/ 611048 h 1230858"/>
                  <a:gd name="connsiteX249" fmla="*/ 1068486 w 2120417"/>
                  <a:gd name="connsiteY249" fmla="*/ 617287 h 1230858"/>
                  <a:gd name="connsiteX250" fmla="*/ 1090175 w 2120417"/>
                  <a:gd name="connsiteY250" fmla="*/ 604752 h 1230858"/>
                  <a:gd name="connsiteX251" fmla="*/ 1084479 w 2120417"/>
                  <a:gd name="connsiteY251" fmla="*/ 594770 h 1230858"/>
                  <a:gd name="connsiteX252" fmla="*/ 1095318 w 2120417"/>
                  <a:gd name="connsiteY252" fmla="*/ 588531 h 1230858"/>
                  <a:gd name="connsiteX253" fmla="*/ 1101071 w 2120417"/>
                  <a:gd name="connsiteY253" fmla="*/ 598513 h 1230858"/>
                  <a:gd name="connsiteX254" fmla="*/ 1090175 w 2120417"/>
                  <a:gd name="connsiteY254" fmla="*/ 604752 h 1230858"/>
                  <a:gd name="connsiteX255" fmla="*/ 1111901 w 2120417"/>
                  <a:gd name="connsiteY255" fmla="*/ 592217 h 1230858"/>
                  <a:gd name="connsiteX256" fmla="*/ 1106119 w 2120417"/>
                  <a:gd name="connsiteY256" fmla="*/ 582292 h 1230858"/>
                  <a:gd name="connsiteX257" fmla="*/ 1116978 w 2120417"/>
                  <a:gd name="connsiteY257" fmla="*/ 576034 h 1230858"/>
                  <a:gd name="connsiteX258" fmla="*/ 1122741 w 2120417"/>
                  <a:gd name="connsiteY258" fmla="*/ 585931 h 1230858"/>
                  <a:gd name="connsiteX259" fmla="*/ 1111901 w 2120417"/>
                  <a:gd name="connsiteY259" fmla="*/ 592217 h 1230858"/>
                  <a:gd name="connsiteX260" fmla="*/ 1133570 w 2120417"/>
                  <a:gd name="connsiteY260" fmla="*/ 579711 h 1230858"/>
                  <a:gd name="connsiteX261" fmla="*/ 1127817 w 2120417"/>
                  <a:gd name="connsiteY261" fmla="*/ 569757 h 1230858"/>
                  <a:gd name="connsiteX262" fmla="*/ 1138676 w 2120417"/>
                  <a:gd name="connsiteY262" fmla="*/ 563499 h 1230858"/>
                  <a:gd name="connsiteX263" fmla="*/ 1144419 w 2120417"/>
                  <a:gd name="connsiteY263" fmla="*/ 573462 h 1230858"/>
                  <a:gd name="connsiteX264" fmla="*/ 1133570 w 2120417"/>
                  <a:gd name="connsiteY264" fmla="*/ 579711 h 1230858"/>
                  <a:gd name="connsiteX265" fmla="*/ 1155278 w 2120417"/>
                  <a:gd name="connsiteY265" fmla="*/ 567195 h 1230858"/>
                  <a:gd name="connsiteX266" fmla="*/ 1149515 w 2120417"/>
                  <a:gd name="connsiteY266" fmla="*/ 557251 h 1230858"/>
                  <a:gd name="connsiteX267" fmla="*/ 1160364 w 2120417"/>
                  <a:gd name="connsiteY267" fmla="*/ 550955 h 1230858"/>
                  <a:gd name="connsiteX268" fmla="*/ 1166136 w 2120417"/>
                  <a:gd name="connsiteY268" fmla="*/ 560918 h 1230858"/>
                  <a:gd name="connsiteX269" fmla="*/ 1155278 w 2120417"/>
                  <a:gd name="connsiteY269" fmla="*/ 567195 h 1230858"/>
                  <a:gd name="connsiteX270" fmla="*/ 1176957 w 2120417"/>
                  <a:gd name="connsiteY270" fmla="*/ 554670 h 1230858"/>
                  <a:gd name="connsiteX271" fmla="*/ 1171223 w 2120417"/>
                  <a:gd name="connsiteY271" fmla="*/ 544687 h 1230858"/>
                  <a:gd name="connsiteX272" fmla="*/ 1182062 w 2120417"/>
                  <a:gd name="connsiteY272" fmla="*/ 538449 h 1230858"/>
                  <a:gd name="connsiteX273" fmla="*/ 1187806 w 2120417"/>
                  <a:gd name="connsiteY273" fmla="*/ 548431 h 1230858"/>
                  <a:gd name="connsiteX274" fmla="*/ 1176957 w 2120417"/>
                  <a:gd name="connsiteY274" fmla="*/ 554670 h 1230858"/>
                  <a:gd name="connsiteX275" fmla="*/ 1198636 w 2120417"/>
                  <a:gd name="connsiteY275" fmla="*/ 542154 h 1230858"/>
                  <a:gd name="connsiteX276" fmla="*/ 1192873 w 2120417"/>
                  <a:gd name="connsiteY276" fmla="*/ 532181 h 1230858"/>
                  <a:gd name="connsiteX277" fmla="*/ 1203741 w 2120417"/>
                  <a:gd name="connsiteY277" fmla="*/ 525913 h 1230858"/>
                  <a:gd name="connsiteX278" fmla="*/ 1209494 w 2120417"/>
                  <a:gd name="connsiteY278" fmla="*/ 535896 h 1230858"/>
                  <a:gd name="connsiteX279" fmla="*/ 1198636 w 2120417"/>
                  <a:gd name="connsiteY279" fmla="*/ 542154 h 1230858"/>
                  <a:gd name="connsiteX280" fmla="*/ 1220343 w 2120417"/>
                  <a:gd name="connsiteY280" fmla="*/ 529628 h 1230858"/>
                  <a:gd name="connsiteX281" fmla="*/ 1214561 w 2120417"/>
                  <a:gd name="connsiteY281" fmla="*/ 519703 h 1230858"/>
                  <a:gd name="connsiteX282" fmla="*/ 1225439 w 2120417"/>
                  <a:gd name="connsiteY282" fmla="*/ 513417 h 1230858"/>
                  <a:gd name="connsiteX283" fmla="*/ 1231192 w 2120417"/>
                  <a:gd name="connsiteY283" fmla="*/ 523342 h 1230858"/>
                  <a:gd name="connsiteX284" fmla="*/ 1220343 w 2120417"/>
                  <a:gd name="connsiteY284" fmla="*/ 529628 h 1230858"/>
                  <a:gd name="connsiteX285" fmla="*/ 1242013 w 2120417"/>
                  <a:gd name="connsiteY285" fmla="*/ 517113 h 1230858"/>
                  <a:gd name="connsiteX286" fmla="*/ 1236259 w 2120417"/>
                  <a:gd name="connsiteY286" fmla="*/ 507121 h 1230858"/>
                  <a:gd name="connsiteX287" fmla="*/ 1247137 w 2120417"/>
                  <a:gd name="connsiteY287" fmla="*/ 500882 h 1230858"/>
                  <a:gd name="connsiteX288" fmla="*/ 1252871 w 2120417"/>
                  <a:gd name="connsiteY288" fmla="*/ 510864 h 1230858"/>
                  <a:gd name="connsiteX289" fmla="*/ 1242013 w 2120417"/>
                  <a:gd name="connsiteY289" fmla="*/ 517113 h 1230858"/>
                  <a:gd name="connsiteX290" fmla="*/ 1263710 w 2120417"/>
                  <a:gd name="connsiteY290" fmla="*/ 504558 h 1230858"/>
                  <a:gd name="connsiteX291" fmla="*/ 1257957 w 2120417"/>
                  <a:gd name="connsiteY291" fmla="*/ 494605 h 1230858"/>
                  <a:gd name="connsiteX292" fmla="*/ 1268816 w 2120417"/>
                  <a:gd name="connsiteY292" fmla="*/ 488356 h 1230858"/>
                  <a:gd name="connsiteX293" fmla="*/ 1274550 w 2120417"/>
                  <a:gd name="connsiteY293" fmla="*/ 498339 h 1230858"/>
                  <a:gd name="connsiteX294" fmla="*/ 1263710 w 2120417"/>
                  <a:gd name="connsiteY294" fmla="*/ 504558 h 1230858"/>
                  <a:gd name="connsiteX295" fmla="*/ 1285427 w 2120417"/>
                  <a:gd name="connsiteY295" fmla="*/ 492052 h 1230858"/>
                  <a:gd name="connsiteX296" fmla="*/ 1279655 w 2120417"/>
                  <a:gd name="connsiteY296" fmla="*/ 482136 h 1230858"/>
                  <a:gd name="connsiteX297" fmla="*/ 1290485 w 2120417"/>
                  <a:gd name="connsiteY297" fmla="*/ 475841 h 1230858"/>
                  <a:gd name="connsiteX298" fmla="*/ 1296267 w 2120417"/>
                  <a:gd name="connsiteY298" fmla="*/ 485775 h 1230858"/>
                  <a:gd name="connsiteX299" fmla="*/ 1285427 w 2120417"/>
                  <a:gd name="connsiteY299" fmla="*/ 492052 h 1230858"/>
                  <a:gd name="connsiteX300" fmla="*/ 1307078 w 2120417"/>
                  <a:gd name="connsiteY300" fmla="*/ 479546 h 1230858"/>
                  <a:gd name="connsiteX301" fmla="*/ 1301325 w 2120417"/>
                  <a:gd name="connsiteY301" fmla="*/ 469582 h 1230858"/>
                  <a:gd name="connsiteX302" fmla="*/ 1312202 w 2120417"/>
                  <a:gd name="connsiteY302" fmla="*/ 463334 h 1230858"/>
                  <a:gd name="connsiteX303" fmla="*/ 1317946 w 2120417"/>
                  <a:gd name="connsiteY303" fmla="*/ 473297 h 1230858"/>
                  <a:gd name="connsiteX304" fmla="*/ 1307078 w 2120417"/>
                  <a:gd name="connsiteY304" fmla="*/ 479546 h 1230858"/>
                  <a:gd name="connsiteX305" fmla="*/ 1328785 w 2120417"/>
                  <a:gd name="connsiteY305" fmla="*/ 467030 h 1230858"/>
                  <a:gd name="connsiteX306" fmla="*/ 1323004 w 2120417"/>
                  <a:gd name="connsiteY306" fmla="*/ 457076 h 1230858"/>
                  <a:gd name="connsiteX307" fmla="*/ 1333872 w 2120417"/>
                  <a:gd name="connsiteY307" fmla="*/ 450809 h 1230858"/>
                  <a:gd name="connsiteX308" fmla="*/ 1339634 w 2120417"/>
                  <a:gd name="connsiteY308" fmla="*/ 460734 h 1230858"/>
                  <a:gd name="connsiteX309" fmla="*/ 1328785 w 2120417"/>
                  <a:gd name="connsiteY309" fmla="*/ 467030 h 1230858"/>
                  <a:gd name="connsiteX310" fmla="*/ 1350464 w 2120417"/>
                  <a:gd name="connsiteY310" fmla="*/ 454514 h 1230858"/>
                  <a:gd name="connsiteX311" fmla="*/ 1344740 w 2120417"/>
                  <a:gd name="connsiteY311" fmla="*/ 444532 h 1230858"/>
                  <a:gd name="connsiteX312" fmla="*/ 1355579 w 2120417"/>
                  <a:gd name="connsiteY312" fmla="*/ 438284 h 1230858"/>
                  <a:gd name="connsiteX313" fmla="*/ 1361323 w 2120417"/>
                  <a:gd name="connsiteY313" fmla="*/ 448246 h 1230858"/>
                  <a:gd name="connsiteX314" fmla="*/ 1350464 w 2120417"/>
                  <a:gd name="connsiteY314" fmla="*/ 454514 h 1230858"/>
                  <a:gd name="connsiteX315" fmla="*/ 1372172 w 2120417"/>
                  <a:gd name="connsiteY315" fmla="*/ 441979 h 1230858"/>
                  <a:gd name="connsiteX316" fmla="*/ 1366419 w 2120417"/>
                  <a:gd name="connsiteY316" fmla="*/ 431997 h 1230858"/>
                  <a:gd name="connsiteX317" fmla="*/ 1377239 w 2120417"/>
                  <a:gd name="connsiteY317" fmla="*/ 425729 h 1230858"/>
                  <a:gd name="connsiteX318" fmla="*/ 1382992 w 2120417"/>
                  <a:gd name="connsiteY318" fmla="*/ 435731 h 1230858"/>
                  <a:gd name="connsiteX319" fmla="*/ 1372172 w 2120417"/>
                  <a:gd name="connsiteY319" fmla="*/ 441979 h 1230858"/>
                  <a:gd name="connsiteX320" fmla="*/ 1393841 w 2120417"/>
                  <a:gd name="connsiteY320" fmla="*/ 429444 h 1230858"/>
                  <a:gd name="connsiteX321" fmla="*/ 1388050 w 2120417"/>
                  <a:gd name="connsiteY321" fmla="*/ 419519 h 1230858"/>
                  <a:gd name="connsiteX322" fmla="*/ 1398927 w 2120417"/>
                  <a:gd name="connsiteY322" fmla="*/ 413223 h 1230858"/>
                  <a:gd name="connsiteX323" fmla="*/ 1404699 w 2120417"/>
                  <a:gd name="connsiteY323" fmla="*/ 423158 h 1230858"/>
                  <a:gd name="connsiteX324" fmla="*/ 1393841 w 2120417"/>
                  <a:gd name="connsiteY324" fmla="*/ 429444 h 1230858"/>
                  <a:gd name="connsiteX325" fmla="*/ 1415530 w 2120417"/>
                  <a:gd name="connsiteY325" fmla="*/ 416929 h 1230858"/>
                  <a:gd name="connsiteX326" fmla="*/ 1409777 w 2120417"/>
                  <a:gd name="connsiteY326" fmla="*/ 406946 h 1230858"/>
                  <a:gd name="connsiteX327" fmla="*/ 1420625 w 2120417"/>
                  <a:gd name="connsiteY327" fmla="*/ 400708 h 1230858"/>
                  <a:gd name="connsiteX328" fmla="*/ 1426369 w 2120417"/>
                  <a:gd name="connsiteY328" fmla="*/ 410670 h 1230858"/>
                  <a:gd name="connsiteX329" fmla="*/ 1415530 w 2120417"/>
                  <a:gd name="connsiteY329" fmla="*/ 416929 h 1230858"/>
                  <a:gd name="connsiteX330" fmla="*/ 1437227 w 2120417"/>
                  <a:gd name="connsiteY330" fmla="*/ 404422 h 1230858"/>
                  <a:gd name="connsiteX331" fmla="*/ 1431474 w 2120417"/>
                  <a:gd name="connsiteY331" fmla="*/ 394421 h 1230858"/>
                  <a:gd name="connsiteX332" fmla="*/ 1442342 w 2120417"/>
                  <a:gd name="connsiteY332" fmla="*/ 388182 h 1230858"/>
                  <a:gd name="connsiteX333" fmla="*/ 1448048 w 2120417"/>
                  <a:gd name="connsiteY333" fmla="*/ 398136 h 1230858"/>
                  <a:gd name="connsiteX334" fmla="*/ 1437227 w 2120417"/>
                  <a:gd name="connsiteY334" fmla="*/ 404422 h 1230858"/>
                  <a:gd name="connsiteX335" fmla="*/ 1458897 w 2120417"/>
                  <a:gd name="connsiteY335" fmla="*/ 391896 h 1230858"/>
                  <a:gd name="connsiteX336" fmla="*/ 1453172 w 2120417"/>
                  <a:gd name="connsiteY336" fmla="*/ 381924 h 1230858"/>
                  <a:gd name="connsiteX337" fmla="*/ 1463964 w 2120417"/>
                  <a:gd name="connsiteY337" fmla="*/ 375657 h 1230858"/>
                  <a:gd name="connsiteX338" fmla="*/ 1469717 w 2120417"/>
                  <a:gd name="connsiteY338" fmla="*/ 385629 h 1230858"/>
                  <a:gd name="connsiteX339" fmla="*/ 1458897 w 2120417"/>
                  <a:gd name="connsiteY339" fmla="*/ 391896 h 1230858"/>
                  <a:gd name="connsiteX340" fmla="*/ 1480585 w 2120417"/>
                  <a:gd name="connsiteY340" fmla="*/ 379381 h 1230858"/>
                  <a:gd name="connsiteX341" fmla="*/ 1474870 w 2120417"/>
                  <a:gd name="connsiteY341" fmla="*/ 369418 h 1230858"/>
                  <a:gd name="connsiteX342" fmla="*/ 1485691 w 2120417"/>
                  <a:gd name="connsiteY342" fmla="*/ 363141 h 1230858"/>
                  <a:gd name="connsiteX343" fmla="*/ 1491444 w 2120417"/>
                  <a:gd name="connsiteY343" fmla="*/ 373104 h 1230858"/>
                  <a:gd name="connsiteX344" fmla="*/ 1480585 w 2120417"/>
                  <a:gd name="connsiteY344" fmla="*/ 379381 h 1230858"/>
                  <a:gd name="connsiteX345" fmla="*/ 1502274 w 2120417"/>
                  <a:gd name="connsiteY345" fmla="*/ 366827 h 1230858"/>
                  <a:gd name="connsiteX346" fmla="*/ 1496521 w 2120417"/>
                  <a:gd name="connsiteY346" fmla="*/ 356902 h 1230858"/>
                  <a:gd name="connsiteX347" fmla="*/ 1507389 w 2120417"/>
                  <a:gd name="connsiteY347" fmla="*/ 350634 h 1230858"/>
                  <a:gd name="connsiteX348" fmla="*/ 1513151 w 2120417"/>
                  <a:gd name="connsiteY348" fmla="*/ 360569 h 1230858"/>
                  <a:gd name="connsiteX349" fmla="*/ 1502274 w 2120417"/>
                  <a:gd name="connsiteY349" fmla="*/ 366827 h 1230858"/>
                  <a:gd name="connsiteX350" fmla="*/ 1523981 w 2120417"/>
                  <a:gd name="connsiteY350" fmla="*/ 354311 h 1230858"/>
                  <a:gd name="connsiteX351" fmla="*/ 1518257 w 2120417"/>
                  <a:gd name="connsiteY351" fmla="*/ 344357 h 1230858"/>
                  <a:gd name="connsiteX352" fmla="*/ 1529077 w 2120417"/>
                  <a:gd name="connsiteY352" fmla="*/ 338100 h 1230858"/>
                  <a:gd name="connsiteX353" fmla="*/ 1534830 w 2120417"/>
                  <a:gd name="connsiteY353" fmla="*/ 348082 h 1230858"/>
                  <a:gd name="connsiteX354" fmla="*/ 1523981 w 2120417"/>
                  <a:gd name="connsiteY354" fmla="*/ 354311 h 1230858"/>
                  <a:gd name="connsiteX355" fmla="*/ 1545670 w 2120417"/>
                  <a:gd name="connsiteY355" fmla="*/ 341795 h 1230858"/>
                  <a:gd name="connsiteX356" fmla="*/ 1539926 w 2120417"/>
                  <a:gd name="connsiteY356" fmla="*/ 331813 h 1230858"/>
                  <a:gd name="connsiteX357" fmla="*/ 1550756 w 2120417"/>
                  <a:gd name="connsiteY357" fmla="*/ 325564 h 1230858"/>
                  <a:gd name="connsiteX358" fmla="*/ 1556509 w 2120417"/>
                  <a:gd name="connsiteY358" fmla="*/ 335537 h 1230858"/>
                  <a:gd name="connsiteX359" fmla="*/ 1545670 w 2120417"/>
                  <a:gd name="connsiteY359" fmla="*/ 341795 h 1230858"/>
                  <a:gd name="connsiteX360" fmla="*/ 1567339 w 2120417"/>
                  <a:gd name="connsiteY360" fmla="*/ 329251 h 1230858"/>
                  <a:gd name="connsiteX361" fmla="*/ 1561586 w 2120417"/>
                  <a:gd name="connsiteY361" fmla="*/ 319316 h 1230858"/>
                  <a:gd name="connsiteX362" fmla="*/ 1572416 w 2120417"/>
                  <a:gd name="connsiteY362" fmla="*/ 313068 h 1230858"/>
                  <a:gd name="connsiteX363" fmla="*/ 1578188 w 2120417"/>
                  <a:gd name="connsiteY363" fmla="*/ 323031 h 1230858"/>
                  <a:gd name="connsiteX364" fmla="*/ 1567339 w 2120417"/>
                  <a:gd name="connsiteY364" fmla="*/ 329251 h 1230858"/>
                  <a:gd name="connsiteX365" fmla="*/ 1589037 w 2120417"/>
                  <a:gd name="connsiteY365" fmla="*/ 316763 h 1230858"/>
                  <a:gd name="connsiteX366" fmla="*/ 1583293 w 2120417"/>
                  <a:gd name="connsiteY366" fmla="*/ 306781 h 1230858"/>
                  <a:gd name="connsiteX367" fmla="*/ 1594133 w 2120417"/>
                  <a:gd name="connsiteY367" fmla="*/ 300514 h 1230858"/>
                  <a:gd name="connsiteX368" fmla="*/ 1599895 w 2120417"/>
                  <a:gd name="connsiteY368" fmla="*/ 310515 h 1230858"/>
                  <a:gd name="connsiteX369" fmla="*/ 1589037 w 2120417"/>
                  <a:gd name="connsiteY369" fmla="*/ 316763 h 1230858"/>
                  <a:gd name="connsiteX370" fmla="*/ 1610725 w 2120417"/>
                  <a:gd name="connsiteY370" fmla="*/ 304229 h 1230858"/>
                  <a:gd name="connsiteX371" fmla="*/ 1604963 w 2120417"/>
                  <a:gd name="connsiteY371" fmla="*/ 294294 h 1230858"/>
                  <a:gd name="connsiteX372" fmla="*/ 1615840 w 2120417"/>
                  <a:gd name="connsiteY372" fmla="*/ 288017 h 1230858"/>
                  <a:gd name="connsiteX373" fmla="*/ 1621593 w 2120417"/>
                  <a:gd name="connsiteY373" fmla="*/ 297932 h 1230858"/>
                  <a:gd name="connsiteX374" fmla="*/ 1610725 w 2120417"/>
                  <a:gd name="connsiteY374" fmla="*/ 304229 h 1230858"/>
                  <a:gd name="connsiteX375" fmla="*/ 1632404 w 2120417"/>
                  <a:gd name="connsiteY375" fmla="*/ 291713 h 1230858"/>
                  <a:gd name="connsiteX376" fmla="*/ 1626699 w 2120417"/>
                  <a:gd name="connsiteY376" fmla="*/ 281730 h 1230858"/>
                  <a:gd name="connsiteX377" fmla="*/ 1637538 w 2120417"/>
                  <a:gd name="connsiteY377" fmla="*/ 275482 h 1230858"/>
                  <a:gd name="connsiteX378" fmla="*/ 1643244 w 2120417"/>
                  <a:gd name="connsiteY378" fmla="*/ 285426 h 1230858"/>
                  <a:gd name="connsiteX379" fmla="*/ 1632404 w 2120417"/>
                  <a:gd name="connsiteY379" fmla="*/ 291713 h 1230858"/>
                  <a:gd name="connsiteX380" fmla="*/ 1654083 w 2120417"/>
                  <a:gd name="connsiteY380" fmla="*/ 279178 h 1230858"/>
                  <a:gd name="connsiteX381" fmla="*/ 1648378 w 2120417"/>
                  <a:gd name="connsiteY381" fmla="*/ 269196 h 1230858"/>
                  <a:gd name="connsiteX382" fmla="*/ 1659198 w 2120417"/>
                  <a:gd name="connsiteY382" fmla="*/ 262957 h 1230858"/>
                  <a:gd name="connsiteX383" fmla="*/ 1664951 w 2120417"/>
                  <a:gd name="connsiteY383" fmla="*/ 272929 h 1230858"/>
                  <a:gd name="connsiteX384" fmla="*/ 1654083 w 2120417"/>
                  <a:gd name="connsiteY384" fmla="*/ 279178 h 1230858"/>
                  <a:gd name="connsiteX385" fmla="*/ 1675829 w 2120417"/>
                  <a:gd name="connsiteY385" fmla="*/ 266672 h 1230858"/>
                  <a:gd name="connsiteX386" fmla="*/ 1670028 w 2120417"/>
                  <a:gd name="connsiteY386" fmla="*/ 256718 h 1230858"/>
                  <a:gd name="connsiteX387" fmla="*/ 1680877 w 2120417"/>
                  <a:gd name="connsiteY387" fmla="*/ 250450 h 1230858"/>
                  <a:gd name="connsiteX388" fmla="*/ 1686649 w 2120417"/>
                  <a:gd name="connsiteY388" fmla="*/ 260395 h 1230858"/>
                  <a:gd name="connsiteX389" fmla="*/ 1675829 w 2120417"/>
                  <a:gd name="connsiteY389" fmla="*/ 266672 h 1230858"/>
                  <a:gd name="connsiteX390" fmla="*/ 1697479 w 2120417"/>
                  <a:gd name="connsiteY390" fmla="*/ 254137 h 1230858"/>
                  <a:gd name="connsiteX391" fmla="*/ 1691755 w 2120417"/>
                  <a:gd name="connsiteY391" fmla="*/ 244173 h 1230858"/>
                  <a:gd name="connsiteX392" fmla="*/ 1702594 w 2120417"/>
                  <a:gd name="connsiteY392" fmla="*/ 237925 h 1230858"/>
                  <a:gd name="connsiteX393" fmla="*/ 1708328 w 2120417"/>
                  <a:gd name="connsiteY393" fmla="*/ 247908 h 1230858"/>
                  <a:gd name="connsiteX394" fmla="*/ 1697479 w 2120417"/>
                  <a:gd name="connsiteY394" fmla="*/ 254137 h 1230858"/>
                  <a:gd name="connsiteX395" fmla="*/ 1719186 w 2120417"/>
                  <a:gd name="connsiteY395" fmla="*/ 241602 h 1230858"/>
                  <a:gd name="connsiteX396" fmla="*/ 1713433 w 2120417"/>
                  <a:gd name="connsiteY396" fmla="*/ 231648 h 1230858"/>
                  <a:gd name="connsiteX397" fmla="*/ 1724273 w 2120417"/>
                  <a:gd name="connsiteY397" fmla="*/ 225380 h 1230858"/>
                  <a:gd name="connsiteX398" fmla="*/ 1730007 w 2120417"/>
                  <a:gd name="connsiteY398" fmla="*/ 235363 h 1230858"/>
                  <a:gd name="connsiteX399" fmla="*/ 1719186 w 2120417"/>
                  <a:gd name="connsiteY399" fmla="*/ 241602 h 1230858"/>
                  <a:gd name="connsiteX400" fmla="*/ 1740865 w 2120417"/>
                  <a:gd name="connsiteY400" fmla="*/ 229076 h 1230858"/>
                  <a:gd name="connsiteX401" fmla="*/ 1735093 w 2120417"/>
                  <a:gd name="connsiteY401" fmla="*/ 219151 h 1230858"/>
                  <a:gd name="connsiteX402" fmla="*/ 1745961 w 2120417"/>
                  <a:gd name="connsiteY402" fmla="*/ 212865 h 1230858"/>
                  <a:gd name="connsiteX403" fmla="*/ 1751724 w 2120417"/>
                  <a:gd name="connsiteY403" fmla="*/ 222790 h 1230858"/>
                  <a:gd name="connsiteX404" fmla="*/ 1740865 w 2120417"/>
                  <a:gd name="connsiteY404" fmla="*/ 229076 h 1230858"/>
                  <a:gd name="connsiteX405" fmla="*/ 1762535 w 2120417"/>
                  <a:gd name="connsiteY405" fmla="*/ 216580 h 1230858"/>
                  <a:gd name="connsiteX406" fmla="*/ 1756801 w 2120417"/>
                  <a:gd name="connsiteY406" fmla="*/ 206607 h 1230858"/>
                  <a:gd name="connsiteX407" fmla="*/ 1767640 w 2120417"/>
                  <a:gd name="connsiteY407" fmla="*/ 200349 h 1230858"/>
                  <a:gd name="connsiteX408" fmla="*/ 1773393 w 2120417"/>
                  <a:gd name="connsiteY408" fmla="*/ 210321 h 1230858"/>
                  <a:gd name="connsiteX409" fmla="*/ 1762535 w 2120417"/>
                  <a:gd name="connsiteY409" fmla="*/ 216580 h 1230858"/>
                  <a:gd name="connsiteX410" fmla="*/ 1784233 w 2120417"/>
                  <a:gd name="connsiteY410" fmla="*/ 204045 h 1230858"/>
                  <a:gd name="connsiteX411" fmla="*/ 1778480 w 2120417"/>
                  <a:gd name="connsiteY411" fmla="*/ 194129 h 1230858"/>
                  <a:gd name="connsiteX412" fmla="*/ 1789338 w 2120417"/>
                  <a:gd name="connsiteY412" fmla="*/ 187843 h 1230858"/>
                  <a:gd name="connsiteX413" fmla="*/ 1795091 w 2120417"/>
                  <a:gd name="connsiteY413" fmla="*/ 197777 h 1230858"/>
                  <a:gd name="connsiteX414" fmla="*/ 1784233 w 2120417"/>
                  <a:gd name="connsiteY414" fmla="*/ 204045 h 1230858"/>
                  <a:gd name="connsiteX415" fmla="*/ 1805950 w 2120417"/>
                  <a:gd name="connsiteY415" fmla="*/ 191510 h 1230858"/>
                  <a:gd name="connsiteX416" fmla="*/ 1800206 w 2120417"/>
                  <a:gd name="connsiteY416" fmla="*/ 181575 h 1230858"/>
                  <a:gd name="connsiteX417" fmla="*/ 1811026 w 2120417"/>
                  <a:gd name="connsiteY417" fmla="*/ 175308 h 1230858"/>
                  <a:gd name="connsiteX418" fmla="*/ 1816751 w 2120417"/>
                  <a:gd name="connsiteY418" fmla="*/ 185271 h 1230858"/>
                  <a:gd name="connsiteX419" fmla="*/ 1805950 w 2120417"/>
                  <a:gd name="connsiteY419" fmla="*/ 191510 h 1230858"/>
                  <a:gd name="connsiteX420" fmla="*/ 1827609 w 2120417"/>
                  <a:gd name="connsiteY420" fmla="*/ 178994 h 1230858"/>
                  <a:gd name="connsiteX421" fmla="*/ 1821857 w 2120417"/>
                  <a:gd name="connsiteY421" fmla="*/ 169040 h 1230858"/>
                  <a:gd name="connsiteX422" fmla="*/ 1832715 w 2120417"/>
                  <a:gd name="connsiteY422" fmla="*/ 162763 h 1230858"/>
                  <a:gd name="connsiteX423" fmla="*/ 1838458 w 2120417"/>
                  <a:gd name="connsiteY423" fmla="*/ 172755 h 1230858"/>
                  <a:gd name="connsiteX424" fmla="*/ 1827609 w 2120417"/>
                  <a:gd name="connsiteY424" fmla="*/ 178994 h 1230858"/>
                  <a:gd name="connsiteX425" fmla="*/ 1849327 w 2120417"/>
                  <a:gd name="connsiteY425" fmla="*/ 166459 h 1230858"/>
                  <a:gd name="connsiteX426" fmla="*/ 1843545 w 2120417"/>
                  <a:gd name="connsiteY426" fmla="*/ 156534 h 1230858"/>
                  <a:gd name="connsiteX427" fmla="*/ 1854394 w 2120417"/>
                  <a:gd name="connsiteY427" fmla="*/ 150276 h 1230858"/>
                  <a:gd name="connsiteX428" fmla="*/ 1860166 w 2120417"/>
                  <a:gd name="connsiteY428" fmla="*/ 160211 h 1230858"/>
                  <a:gd name="connsiteX429" fmla="*/ 1849327 w 2120417"/>
                  <a:gd name="connsiteY429" fmla="*/ 166459 h 1230858"/>
                  <a:gd name="connsiteX430" fmla="*/ 1870986 w 2120417"/>
                  <a:gd name="connsiteY430" fmla="*/ 153991 h 1230858"/>
                  <a:gd name="connsiteX431" fmla="*/ 1865233 w 2120417"/>
                  <a:gd name="connsiteY431" fmla="*/ 143980 h 1230858"/>
                  <a:gd name="connsiteX432" fmla="*/ 1876101 w 2120417"/>
                  <a:gd name="connsiteY432" fmla="*/ 137732 h 1230858"/>
                  <a:gd name="connsiteX433" fmla="*/ 1881845 w 2120417"/>
                  <a:gd name="connsiteY433" fmla="*/ 147714 h 1230858"/>
                  <a:gd name="connsiteX434" fmla="*/ 1870986 w 2120417"/>
                  <a:gd name="connsiteY434" fmla="*/ 153991 h 1230858"/>
                  <a:gd name="connsiteX435" fmla="*/ 1892685 w 2120417"/>
                  <a:gd name="connsiteY435" fmla="*/ 141447 h 1230858"/>
                  <a:gd name="connsiteX436" fmla="*/ 1886941 w 2120417"/>
                  <a:gd name="connsiteY436" fmla="*/ 131455 h 1230858"/>
                  <a:gd name="connsiteX437" fmla="*/ 1897771 w 2120417"/>
                  <a:gd name="connsiteY437" fmla="*/ 125225 h 1230858"/>
                  <a:gd name="connsiteX438" fmla="*/ 1903514 w 2120417"/>
                  <a:gd name="connsiteY438" fmla="*/ 135188 h 1230858"/>
                  <a:gd name="connsiteX439" fmla="*/ 1892685 w 2120417"/>
                  <a:gd name="connsiteY439" fmla="*/ 141447 h 1230858"/>
                  <a:gd name="connsiteX440" fmla="*/ 1914382 w 2120417"/>
                  <a:gd name="connsiteY440" fmla="*/ 128911 h 1230858"/>
                  <a:gd name="connsiteX441" fmla="*/ 1908620 w 2120417"/>
                  <a:gd name="connsiteY441" fmla="*/ 118949 h 1230858"/>
                  <a:gd name="connsiteX442" fmla="*/ 1919488 w 2120417"/>
                  <a:gd name="connsiteY442" fmla="*/ 112681 h 1230858"/>
                  <a:gd name="connsiteX443" fmla="*/ 1925212 w 2120417"/>
                  <a:gd name="connsiteY443" fmla="*/ 122673 h 1230858"/>
                  <a:gd name="connsiteX444" fmla="*/ 1914382 w 2120417"/>
                  <a:gd name="connsiteY444" fmla="*/ 128911 h 1230858"/>
                  <a:gd name="connsiteX445" fmla="*/ 1936052 w 2120417"/>
                  <a:gd name="connsiteY445" fmla="*/ 116396 h 1230858"/>
                  <a:gd name="connsiteX446" fmla="*/ 1930337 w 2120417"/>
                  <a:gd name="connsiteY446" fmla="*/ 106432 h 1230858"/>
                  <a:gd name="connsiteX447" fmla="*/ 1941157 w 2120417"/>
                  <a:gd name="connsiteY447" fmla="*/ 100165 h 1230858"/>
                  <a:gd name="connsiteX448" fmla="*/ 1946900 w 2120417"/>
                  <a:gd name="connsiteY448" fmla="*/ 110147 h 1230858"/>
                  <a:gd name="connsiteX449" fmla="*/ 1936052 w 2120417"/>
                  <a:gd name="connsiteY449" fmla="*/ 116396 h 1230858"/>
                  <a:gd name="connsiteX450" fmla="*/ 1957778 w 2120417"/>
                  <a:gd name="connsiteY450" fmla="*/ 103870 h 1230858"/>
                  <a:gd name="connsiteX451" fmla="*/ 1951997 w 2120417"/>
                  <a:gd name="connsiteY451" fmla="*/ 93936 h 1230858"/>
                  <a:gd name="connsiteX452" fmla="*/ 1962827 w 2120417"/>
                  <a:gd name="connsiteY452" fmla="*/ 87668 h 1230858"/>
                  <a:gd name="connsiteX453" fmla="*/ 1968627 w 2120417"/>
                  <a:gd name="connsiteY453" fmla="*/ 97593 h 1230858"/>
                  <a:gd name="connsiteX454" fmla="*/ 1957778 w 2120417"/>
                  <a:gd name="connsiteY454" fmla="*/ 103870 h 1230858"/>
                  <a:gd name="connsiteX455" fmla="*/ 1979429 w 2120417"/>
                  <a:gd name="connsiteY455" fmla="*/ 91354 h 1230858"/>
                  <a:gd name="connsiteX456" fmla="*/ 1973713 w 2120417"/>
                  <a:gd name="connsiteY456" fmla="*/ 81382 h 1230858"/>
                  <a:gd name="connsiteX457" fmla="*/ 1984534 w 2120417"/>
                  <a:gd name="connsiteY457" fmla="*/ 75133 h 1230858"/>
                  <a:gd name="connsiteX458" fmla="*/ 1990297 w 2120417"/>
                  <a:gd name="connsiteY458" fmla="*/ 85087 h 1230858"/>
                  <a:gd name="connsiteX459" fmla="*/ 1979429 w 2120417"/>
                  <a:gd name="connsiteY459" fmla="*/ 91354 h 1230858"/>
                  <a:gd name="connsiteX460" fmla="*/ 2001108 w 2120417"/>
                  <a:gd name="connsiteY460" fmla="*/ 78791 h 1230858"/>
                  <a:gd name="connsiteX461" fmla="*/ 1995354 w 2120417"/>
                  <a:gd name="connsiteY461" fmla="*/ 68856 h 1230858"/>
                  <a:gd name="connsiteX462" fmla="*/ 2006213 w 2120417"/>
                  <a:gd name="connsiteY462" fmla="*/ 62599 h 1230858"/>
                  <a:gd name="connsiteX463" fmla="*/ 2011956 w 2120417"/>
                  <a:gd name="connsiteY463" fmla="*/ 72552 h 1230858"/>
                  <a:gd name="connsiteX464" fmla="*/ 2001108 w 2120417"/>
                  <a:gd name="connsiteY464" fmla="*/ 78791 h 1230858"/>
                  <a:gd name="connsiteX465" fmla="*/ 2022824 w 2120417"/>
                  <a:gd name="connsiteY465" fmla="*/ 66294 h 1230858"/>
                  <a:gd name="connsiteX466" fmla="*/ 2017053 w 2120417"/>
                  <a:gd name="connsiteY466" fmla="*/ 56379 h 1230858"/>
                  <a:gd name="connsiteX467" fmla="*/ 2027911 w 2120417"/>
                  <a:gd name="connsiteY467" fmla="*/ 50082 h 1230858"/>
                  <a:gd name="connsiteX468" fmla="*/ 2033674 w 2120417"/>
                  <a:gd name="connsiteY468" fmla="*/ 60007 h 1230858"/>
                  <a:gd name="connsiteX469" fmla="*/ 2022824 w 2120417"/>
                  <a:gd name="connsiteY469" fmla="*/ 66294 h 1230858"/>
                  <a:gd name="connsiteX470" fmla="*/ 2044494 w 2120417"/>
                  <a:gd name="connsiteY470" fmla="*/ 53797 h 1230858"/>
                  <a:gd name="connsiteX471" fmla="*/ 2038779 w 2120417"/>
                  <a:gd name="connsiteY471" fmla="*/ 43805 h 1230858"/>
                  <a:gd name="connsiteX472" fmla="*/ 2049628 w 2120417"/>
                  <a:gd name="connsiteY472" fmla="*/ 37548 h 1230858"/>
                  <a:gd name="connsiteX473" fmla="*/ 2055353 w 2120417"/>
                  <a:gd name="connsiteY473" fmla="*/ 47549 h 1230858"/>
                  <a:gd name="connsiteX474" fmla="*/ 2044494 w 2120417"/>
                  <a:gd name="connsiteY474" fmla="*/ 53797 h 1230858"/>
                  <a:gd name="connsiteX475" fmla="*/ 2066192 w 2120417"/>
                  <a:gd name="connsiteY475" fmla="*/ 41272 h 1230858"/>
                  <a:gd name="connsiteX476" fmla="*/ 2060448 w 2120417"/>
                  <a:gd name="connsiteY476" fmla="*/ 31338 h 1230858"/>
                  <a:gd name="connsiteX477" fmla="*/ 2071250 w 2120417"/>
                  <a:gd name="connsiteY477" fmla="*/ 25051 h 1230858"/>
                  <a:gd name="connsiteX478" fmla="*/ 2077041 w 2120417"/>
                  <a:gd name="connsiteY478" fmla="*/ 34957 h 1230858"/>
                  <a:gd name="connsiteX479" fmla="*/ 2066192 w 2120417"/>
                  <a:gd name="connsiteY479" fmla="*/ 41272 h 1230858"/>
                  <a:gd name="connsiteX480" fmla="*/ 2087880 w 2120417"/>
                  <a:gd name="connsiteY480" fmla="*/ 28756 h 1230858"/>
                  <a:gd name="connsiteX481" fmla="*/ 2082136 w 2120417"/>
                  <a:gd name="connsiteY481" fmla="*/ 18793 h 1230858"/>
                  <a:gd name="connsiteX482" fmla="*/ 2092976 w 2120417"/>
                  <a:gd name="connsiteY482" fmla="*/ 12516 h 1230858"/>
                  <a:gd name="connsiteX483" fmla="*/ 2098710 w 2120417"/>
                  <a:gd name="connsiteY483" fmla="*/ 22479 h 1230858"/>
                  <a:gd name="connsiteX484" fmla="*/ 2087880 w 2120417"/>
                  <a:gd name="connsiteY484" fmla="*/ 28756 h 1230858"/>
                  <a:gd name="connsiteX485" fmla="*/ 2109559 w 2120417"/>
                  <a:gd name="connsiteY485" fmla="*/ 16212 h 1230858"/>
                  <a:gd name="connsiteX486" fmla="*/ 2103844 w 2120417"/>
                  <a:gd name="connsiteY486" fmla="*/ 6258 h 1230858"/>
                  <a:gd name="connsiteX487" fmla="*/ 2114665 w 2120417"/>
                  <a:gd name="connsiteY487" fmla="*/ 0 h 1230858"/>
                  <a:gd name="connsiteX488" fmla="*/ 2120418 w 2120417"/>
                  <a:gd name="connsiteY488" fmla="*/ 9944 h 1230858"/>
                  <a:gd name="connsiteX489" fmla="*/ 2109559 w 2120417"/>
                  <a:gd name="connsiteY489" fmla="*/ 16212 h 123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17" h="1230858">
                    <a:moveTo>
                      <a:pt x="5753" y="1230859"/>
                    </a:moveTo>
                    <a:lnTo>
                      <a:pt x="0" y="1220877"/>
                    </a:lnTo>
                    <a:lnTo>
                      <a:pt x="10859" y="1214647"/>
                    </a:lnTo>
                    <a:lnTo>
                      <a:pt x="16602" y="1224620"/>
                    </a:lnTo>
                    <a:lnTo>
                      <a:pt x="5753" y="1230859"/>
                    </a:lnTo>
                    <a:close/>
                    <a:moveTo>
                      <a:pt x="27461" y="1218343"/>
                    </a:moveTo>
                    <a:lnTo>
                      <a:pt x="21670" y="1208418"/>
                    </a:lnTo>
                    <a:lnTo>
                      <a:pt x="32528" y="1202131"/>
                    </a:lnTo>
                    <a:lnTo>
                      <a:pt x="38310" y="1212075"/>
                    </a:lnTo>
                    <a:lnTo>
                      <a:pt x="27461" y="1218343"/>
                    </a:lnTo>
                    <a:close/>
                    <a:moveTo>
                      <a:pt x="49130" y="1205827"/>
                    </a:moveTo>
                    <a:lnTo>
                      <a:pt x="43387" y="1195854"/>
                    </a:lnTo>
                    <a:lnTo>
                      <a:pt x="54235" y="1189606"/>
                    </a:lnTo>
                    <a:lnTo>
                      <a:pt x="59950" y="1199598"/>
                    </a:lnTo>
                    <a:lnTo>
                      <a:pt x="49130" y="1205827"/>
                    </a:lnTo>
                    <a:close/>
                    <a:moveTo>
                      <a:pt x="70809" y="1193321"/>
                    </a:moveTo>
                    <a:lnTo>
                      <a:pt x="65084" y="1183329"/>
                    </a:lnTo>
                    <a:lnTo>
                      <a:pt x="75924" y="1177081"/>
                    </a:lnTo>
                    <a:lnTo>
                      <a:pt x="81658" y="1187034"/>
                    </a:lnTo>
                    <a:lnTo>
                      <a:pt x="70809" y="1193321"/>
                    </a:lnTo>
                    <a:close/>
                    <a:moveTo>
                      <a:pt x="92516" y="1180795"/>
                    </a:moveTo>
                    <a:lnTo>
                      <a:pt x="86763" y="1170823"/>
                    </a:lnTo>
                    <a:lnTo>
                      <a:pt x="97612" y="1164555"/>
                    </a:lnTo>
                    <a:lnTo>
                      <a:pt x="103346" y="1174528"/>
                    </a:lnTo>
                    <a:lnTo>
                      <a:pt x="92516" y="1180795"/>
                    </a:lnTo>
                    <a:close/>
                    <a:moveTo>
                      <a:pt x="114205" y="1168270"/>
                    </a:moveTo>
                    <a:lnTo>
                      <a:pt x="108480" y="1158278"/>
                    </a:lnTo>
                    <a:lnTo>
                      <a:pt x="119301" y="1152040"/>
                    </a:lnTo>
                    <a:lnTo>
                      <a:pt x="125044" y="1162022"/>
                    </a:lnTo>
                    <a:lnTo>
                      <a:pt x="114205" y="1168270"/>
                    </a:lnTo>
                    <a:close/>
                    <a:moveTo>
                      <a:pt x="135893" y="1155754"/>
                    </a:moveTo>
                    <a:lnTo>
                      <a:pt x="130131" y="1145800"/>
                    </a:lnTo>
                    <a:lnTo>
                      <a:pt x="140951" y="1139543"/>
                    </a:lnTo>
                    <a:lnTo>
                      <a:pt x="146742" y="1149449"/>
                    </a:lnTo>
                    <a:lnTo>
                      <a:pt x="135893" y="1155754"/>
                    </a:lnTo>
                    <a:close/>
                    <a:moveTo>
                      <a:pt x="157553" y="1143219"/>
                    </a:moveTo>
                    <a:lnTo>
                      <a:pt x="151838" y="1133247"/>
                    </a:lnTo>
                    <a:lnTo>
                      <a:pt x="162668" y="1126998"/>
                    </a:lnTo>
                    <a:lnTo>
                      <a:pt x="168393" y="1136971"/>
                    </a:lnTo>
                    <a:lnTo>
                      <a:pt x="157553" y="1143219"/>
                    </a:lnTo>
                    <a:close/>
                    <a:moveTo>
                      <a:pt x="179261" y="1130694"/>
                    </a:moveTo>
                    <a:lnTo>
                      <a:pt x="173517" y="1120730"/>
                    </a:lnTo>
                    <a:lnTo>
                      <a:pt x="184356" y="1114444"/>
                    </a:lnTo>
                    <a:lnTo>
                      <a:pt x="190110" y="1124426"/>
                    </a:lnTo>
                    <a:lnTo>
                      <a:pt x="179261" y="1130694"/>
                    </a:lnTo>
                    <a:close/>
                    <a:moveTo>
                      <a:pt x="200959" y="1118159"/>
                    </a:moveTo>
                    <a:lnTo>
                      <a:pt x="195186" y="1108224"/>
                    </a:lnTo>
                    <a:lnTo>
                      <a:pt x="206045" y="1101976"/>
                    </a:lnTo>
                    <a:lnTo>
                      <a:pt x="211827" y="1111911"/>
                    </a:lnTo>
                    <a:lnTo>
                      <a:pt x="200959" y="1118159"/>
                    </a:lnTo>
                    <a:close/>
                    <a:moveTo>
                      <a:pt x="222638" y="1105662"/>
                    </a:moveTo>
                    <a:lnTo>
                      <a:pt x="216903" y="1095680"/>
                    </a:lnTo>
                    <a:lnTo>
                      <a:pt x="227743" y="1089432"/>
                    </a:lnTo>
                    <a:lnTo>
                      <a:pt x="233458" y="1099404"/>
                    </a:lnTo>
                    <a:lnTo>
                      <a:pt x="222638" y="1105662"/>
                    </a:lnTo>
                    <a:close/>
                    <a:moveTo>
                      <a:pt x="244355" y="1093118"/>
                    </a:moveTo>
                    <a:lnTo>
                      <a:pt x="238582" y="1083183"/>
                    </a:lnTo>
                    <a:lnTo>
                      <a:pt x="249422" y="1076916"/>
                    </a:lnTo>
                    <a:lnTo>
                      <a:pt x="255204" y="1086841"/>
                    </a:lnTo>
                    <a:lnTo>
                      <a:pt x="244355" y="1093118"/>
                    </a:lnTo>
                    <a:close/>
                    <a:moveTo>
                      <a:pt x="266014" y="1080611"/>
                    </a:moveTo>
                    <a:lnTo>
                      <a:pt x="260271" y="1070658"/>
                    </a:lnTo>
                    <a:lnTo>
                      <a:pt x="271120" y="1064390"/>
                    </a:lnTo>
                    <a:lnTo>
                      <a:pt x="276873" y="1074354"/>
                    </a:lnTo>
                    <a:lnTo>
                      <a:pt x="266014" y="1080611"/>
                    </a:lnTo>
                    <a:close/>
                    <a:moveTo>
                      <a:pt x="287703" y="1068077"/>
                    </a:moveTo>
                    <a:lnTo>
                      <a:pt x="281997" y="1058113"/>
                    </a:lnTo>
                    <a:lnTo>
                      <a:pt x="292808" y="1051856"/>
                    </a:lnTo>
                    <a:lnTo>
                      <a:pt x="298561" y="1061809"/>
                    </a:lnTo>
                    <a:lnTo>
                      <a:pt x="287703" y="1068077"/>
                    </a:lnTo>
                    <a:close/>
                    <a:moveTo>
                      <a:pt x="309429" y="1055570"/>
                    </a:moveTo>
                    <a:lnTo>
                      <a:pt x="303657" y="1045607"/>
                    </a:lnTo>
                    <a:lnTo>
                      <a:pt x="314458" y="1039349"/>
                    </a:lnTo>
                    <a:lnTo>
                      <a:pt x="320259" y="1049284"/>
                    </a:lnTo>
                    <a:lnTo>
                      <a:pt x="309429" y="1055570"/>
                    </a:lnTo>
                    <a:close/>
                    <a:moveTo>
                      <a:pt x="331089" y="1043035"/>
                    </a:moveTo>
                    <a:lnTo>
                      <a:pt x="325336" y="1033063"/>
                    </a:lnTo>
                    <a:lnTo>
                      <a:pt x="336185" y="1026814"/>
                    </a:lnTo>
                    <a:lnTo>
                      <a:pt x="341910" y="1036768"/>
                    </a:lnTo>
                    <a:lnTo>
                      <a:pt x="331089" y="1043035"/>
                    </a:lnTo>
                    <a:close/>
                    <a:moveTo>
                      <a:pt x="352768" y="1030520"/>
                    </a:moveTo>
                    <a:lnTo>
                      <a:pt x="347044" y="1020528"/>
                    </a:lnTo>
                    <a:lnTo>
                      <a:pt x="357864" y="1014299"/>
                    </a:lnTo>
                    <a:lnTo>
                      <a:pt x="363617" y="1024271"/>
                    </a:lnTo>
                    <a:lnTo>
                      <a:pt x="352768" y="1030520"/>
                    </a:lnTo>
                    <a:close/>
                    <a:moveTo>
                      <a:pt x="374504" y="1017994"/>
                    </a:moveTo>
                    <a:lnTo>
                      <a:pt x="368703" y="1008069"/>
                    </a:lnTo>
                    <a:lnTo>
                      <a:pt x="379543" y="1001773"/>
                    </a:lnTo>
                    <a:lnTo>
                      <a:pt x="385334" y="1011679"/>
                    </a:lnTo>
                    <a:lnTo>
                      <a:pt x="374504" y="1017994"/>
                    </a:lnTo>
                    <a:close/>
                    <a:moveTo>
                      <a:pt x="396183" y="1005478"/>
                    </a:moveTo>
                    <a:lnTo>
                      <a:pt x="390430" y="995496"/>
                    </a:lnTo>
                    <a:lnTo>
                      <a:pt x="401260" y="989238"/>
                    </a:lnTo>
                    <a:lnTo>
                      <a:pt x="406984" y="999230"/>
                    </a:lnTo>
                    <a:lnTo>
                      <a:pt x="396183" y="1005478"/>
                    </a:lnTo>
                    <a:close/>
                    <a:moveTo>
                      <a:pt x="417862" y="992953"/>
                    </a:moveTo>
                    <a:lnTo>
                      <a:pt x="412080" y="983019"/>
                    </a:lnTo>
                    <a:lnTo>
                      <a:pt x="422939" y="976732"/>
                    </a:lnTo>
                    <a:lnTo>
                      <a:pt x="428701" y="986667"/>
                    </a:lnTo>
                    <a:lnTo>
                      <a:pt x="417862" y="992953"/>
                    </a:lnTo>
                    <a:close/>
                    <a:moveTo>
                      <a:pt x="439531" y="980437"/>
                    </a:moveTo>
                    <a:lnTo>
                      <a:pt x="433788" y="970445"/>
                    </a:lnTo>
                    <a:lnTo>
                      <a:pt x="444637" y="964216"/>
                    </a:lnTo>
                    <a:lnTo>
                      <a:pt x="450390" y="974198"/>
                    </a:lnTo>
                    <a:lnTo>
                      <a:pt x="439531" y="980437"/>
                    </a:lnTo>
                    <a:close/>
                    <a:moveTo>
                      <a:pt x="461210" y="967902"/>
                    </a:moveTo>
                    <a:lnTo>
                      <a:pt x="455467" y="957920"/>
                    </a:lnTo>
                    <a:lnTo>
                      <a:pt x="466354" y="951672"/>
                    </a:lnTo>
                    <a:lnTo>
                      <a:pt x="472069" y="961654"/>
                    </a:lnTo>
                    <a:lnTo>
                      <a:pt x="461210" y="967902"/>
                    </a:lnTo>
                    <a:close/>
                    <a:moveTo>
                      <a:pt x="482956" y="955367"/>
                    </a:moveTo>
                    <a:lnTo>
                      <a:pt x="477155" y="945432"/>
                    </a:lnTo>
                    <a:lnTo>
                      <a:pt x="487966" y="939184"/>
                    </a:lnTo>
                    <a:lnTo>
                      <a:pt x="493767" y="949090"/>
                    </a:lnTo>
                    <a:lnTo>
                      <a:pt x="482956" y="955367"/>
                    </a:lnTo>
                    <a:close/>
                    <a:moveTo>
                      <a:pt x="504606" y="942861"/>
                    </a:moveTo>
                    <a:lnTo>
                      <a:pt x="498853" y="932898"/>
                    </a:lnTo>
                    <a:lnTo>
                      <a:pt x="509711" y="926649"/>
                    </a:lnTo>
                    <a:lnTo>
                      <a:pt x="515426" y="936622"/>
                    </a:lnTo>
                    <a:lnTo>
                      <a:pt x="504606" y="942861"/>
                    </a:lnTo>
                    <a:close/>
                    <a:moveTo>
                      <a:pt x="526256" y="930336"/>
                    </a:moveTo>
                    <a:lnTo>
                      <a:pt x="520532" y="920372"/>
                    </a:lnTo>
                    <a:lnTo>
                      <a:pt x="531371" y="914115"/>
                    </a:lnTo>
                    <a:lnTo>
                      <a:pt x="537125" y="924077"/>
                    </a:lnTo>
                    <a:lnTo>
                      <a:pt x="526256" y="930336"/>
                    </a:lnTo>
                    <a:close/>
                    <a:moveTo>
                      <a:pt x="547974" y="917829"/>
                    </a:moveTo>
                    <a:lnTo>
                      <a:pt x="542220" y="907866"/>
                    </a:lnTo>
                    <a:lnTo>
                      <a:pt x="553098" y="901589"/>
                    </a:lnTo>
                    <a:lnTo>
                      <a:pt x="558842" y="911581"/>
                    </a:lnTo>
                    <a:lnTo>
                      <a:pt x="547974" y="917829"/>
                    </a:lnTo>
                    <a:close/>
                    <a:moveTo>
                      <a:pt x="569662" y="905294"/>
                    </a:moveTo>
                    <a:lnTo>
                      <a:pt x="563937" y="895331"/>
                    </a:lnTo>
                    <a:lnTo>
                      <a:pt x="574758" y="889045"/>
                    </a:lnTo>
                    <a:lnTo>
                      <a:pt x="580511" y="899036"/>
                    </a:lnTo>
                    <a:lnTo>
                      <a:pt x="569662" y="905294"/>
                    </a:lnTo>
                    <a:close/>
                    <a:moveTo>
                      <a:pt x="591369" y="892769"/>
                    </a:moveTo>
                    <a:lnTo>
                      <a:pt x="585588" y="882844"/>
                    </a:lnTo>
                    <a:lnTo>
                      <a:pt x="596446" y="876567"/>
                    </a:lnTo>
                    <a:lnTo>
                      <a:pt x="602209" y="886511"/>
                    </a:lnTo>
                    <a:lnTo>
                      <a:pt x="591369" y="892769"/>
                    </a:lnTo>
                    <a:close/>
                    <a:moveTo>
                      <a:pt x="613048" y="880263"/>
                    </a:moveTo>
                    <a:lnTo>
                      <a:pt x="607295" y="870271"/>
                    </a:lnTo>
                    <a:lnTo>
                      <a:pt x="618154" y="864022"/>
                    </a:lnTo>
                    <a:lnTo>
                      <a:pt x="623907" y="874005"/>
                    </a:lnTo>
                    <a:lnTo>
                      <a:pt x="613048" y="880263"/>
                    </a:lnTo>
                    <a:close/>
                    <a:moveTo>
                      <a:pt x="634727" y="867718"/>
                    </a:moveTo>
                    <a:lnTo>
                      <a:pt x="628983" y="857745"/>
                    </a:lnTo>
                    <a:lnTo>
                      <a:pt x="639861" y="851497"/>
                    </a:lnTo>
                    <a:lnTo>
                      <a:pt x="645566" y="861489"/>
                    </a:lnTo>
                    <a:lnTo>
                      <a:pt x="634727" y="867718"/>
                    </a:lnTo>
                    <a:close/>
                    <a:moveTo>
                      <a:pt x="656463" y="855202"/>
                    </a:moveTo>
                    <a:lnTo>
                      <a:pt x="650672" y="845268"/>
                    </a:lnTo>
                    <a:lnTo>
                      <a:pt x="661511" y="838981"/>
                    </a:lnTo>
                    <a:lnTo>
                      <a:pt x="667265" y="848935"/>
                    </a:lnTo>
                    <a:lnTo>
                      <a:pt x="656463" y="855202"/>
                    </a:lnTo>
                    <a:close/>
                    <a:moveTo>
                      <a:pt x="678104" y="842677"/>
                    </a:moveTo>
                    <a:lnTo>
                      <a:pt x="672351" y="832723"/>
                    </a:lnTo>
                    <a:lnTo>
                      <a:pt x="683209" y="826456"/>
                    </a:lnTo>
                    <a:lnTo>
                      <a:pt x="688924" y="836438"/>
                    </a:lnTo>
                    <a:lnTo>
                      <a:pt x="678104" y="842677"/>
                    </a:lnTo>
                    <a:close/>
                    <a:moveTo>
                      <a:pt x="699811" y="830170"/>
                    </a:moveTo>
                    <a:lnTo>
                      <a:pt x="694030" y="820227"/>
                    </a:lnTo>
                    <a:lnTo>
                      <a:pt x="704898" y="813940"/>
                    </a:lnTo>
                    <a:lnTo>
                      <a:pt x="710651" y="823884"/>
                    </a:lnTo>
                    <a:lnTo>
                      <a:pt x="699811" y="830170"/>
                    </a:lnTo>
                    <a:close/>
                    <a:moveTo>
                      <a:pt x="721500" y="817655"/>
                    </a:moveTo>
                    <a:lnTo>
                      <a:pt x="715747" y="807672"/>
                    </a:lnTo>
                    <a:lnTo>
                      <a:pt x="726605" y="801434"/>
                    </a:lnTo>
                    <a:lnTo>
                      <a:pt x="732358" y="811387"/>
                    </a:lnTo>
                    <a:lnTo>
                      <a:pt x="721500" y="817655"/>
                    </a:lnTo>
                    <a:close/>
                    <a:moveTo>
                      <a:pt x="743169" y="805120"/>
                    </a:moveTo>
                    <a:lnTo>
                      <a:pt x="737445" y="795138"/>
                    </a:lnTo>
                    <a:lnTo>
                      <a:pt x="748303" y="788918"/>
                    </a:lnTo>
                    <a:lnTo>
                      <a:pt x="754047" y="798862"/>
                    </a:lnTo>
                    <a:lnTo>
                      <a:pt x="743169" y="805120"/>
                    </a:lnTo>
                    <a:close/>
                    <a:moveTo>
                      <a:pt x="764858" y="792575"/>
                    </a:moveTo>
                    <a:lnTo>
                      <a:pt x="759085" y="782660"/>
                    </a:lnTo>
                    <a:lnTo>
                      <a:pt x="769954" y="776383"/>
                    </a:lnTo>
                    <a:lnTo>
                      <a:pt x="775726" y="786308"/>
                    </a:lnTo>
                    <a:lnTo>
                      <a:pt x="764858" y="792575"/>
                    </a:lnTo>
                    <a:close/>
                    <a:moveTo>
                      <a:pt x="786546" y="780079"/>
                    </a:moveTo>
                    <a:lnTo>
                      <a:pt x="780812" y="770097"/>
                    </a:lnTo>
                    <a:lnTo>
                      <a:pt x="791671" y="763848"/>
                    </a:lnTo>
                    <a:lnTo>
                      <a:pt x="797405" y="773811"/>
                    </a:lnTo>
                    <a:lnTo>
                      <a:pt x="786546" y="780079"/>
                    </a:lnTo>
                    <a:close/>
                    <a:moveTo>
                      <a:pt x="808225" y="767553"/>
                    </a:moveTo>
                    <a:lnTo>
                      <a:pt x="802520" y="757581"/>
                    </a:lnTo>
                    <a:lnTo>
                      <a:pt x="813350" y="751323"/>
                    </a:lnTo>
                    <a:lnTo>
                      <a:pt x="819083" y="761286"/>
                    </a:lnTo>
                    <a:lnTo>
                      <a:pt x="808225" y="767553"/>
                    </a:lnTo>
                    <a:close/>
                    <a:moveTo>
                      <a:pt x="829951" y="755028"/>
                    </a:moveTo>
                    <a:lnTo>
                      <a:pt x="824199" y="745074"/>
                    </a:lnTo>
                    <a:lnTo>
                      <a:pt x="835009" y="738817"/>
                    </a:lnTo>
                    <a:lnTo>
                      <a:pt x="840820" y="748742"/>
                    </a:lnTo>
                    <a:lnTo>
                      <a:pt x="829951" y="755028"/>
                    </a:lnTo>
                    <a:close/>
                    <a:moveTo>
                      <a:pt x="851621" y="742522"/>
                    </a:moveTo>
                    <a:lnTo>
                      <a:pt x="845877" y="732558"/>
                    </a:lnTo>
                    <a:lnTo>
                      <a:pt x="856717" y="726300"/>
                    </a:lnTo>
                    <a:lnTo>
                      <a:pt x="862470" y="736245"/>
                    </a:lnTo>
                    <a:lnTo>
                      <a:pt x="851621" y="742522"/>
                    </a:lnTo>
                    <a:close/>
                    <a:moveTo>
                      <a:pt x="873309" y="729987"/>
                    </a:moveTo>
                    <a:lnTo>
                      <a:pt x="867547" y="720043"/>
                    </a:lnTo>
                    <a:lnTo>
                      <a:pt x="878405" y="713775"/>
                    </a:lnTo>
                    <a:lnTo>
                      <a:pt x="884177" y="723700"/>
                    </a:lnTo>
                    <a:lnTo>
                      <a:pt x="873309" y="729987"/>
                    </a:lnTo>
                    <a:close/>
                    <a:moveTo>
                      <a:pt x="894979" y="717480"/>
                    </a:moveTo>
                    <a:lnTo>
                      <a:pt x="889254" y="707489"/>
                    </a:lnTo>
                    <a:lnTo>
                      <a:pt x="900094" y="701250"/>
                    </a:lnTo>
                    <a:lnTo>
                      <a:pt x="905847" y="711213"/>
                    </a:lnTo>
                    <a:lnTo>
                      <a:pt x="894979" y="717480"/>
                    </a:lnTo>
                    <a:close/>
                    <a:moveTo>
                      <a:pt x="916667" y="704936"/>
                    </a:moveTo>
                    <a:lnTo>
                      <a:pt x="910962" y="694944"/>
                    </a:lnTo>
                    <a:lnTo>
                      <a:pt x="921811" y="688705"/>
                    </a:lnTo>
                    <a:lnTo>
                      <a:pt x="927526" y="698697"/>
                    </a:lnTo>
                    <a:lnTo>
                      <a:pt x="916667" y="704936"/>
                    </a:lnTo>
                    <a:close/>
                    <a:moveTo>
                      <a:pt x="938375" y="692391"/>
                    </a:moveTo>
                    <a:lnTo>
                      <a:pt x="932612" y="682504"/>
                    </a:lnTo>
                    <a:lnTo>
                      <a:pt x="943470" y="676208"/>
                    </a:lnTo>
                    <a:lnTo>
                      <a:pt x="949233" y="686134"/>
                    </a:lnTo>
                    <a:lnTo>
                      <a:pt x="938375" y="692391"/>
                    </a:lnTo>
                    <a:close/>
                    <a:moveTo>
                      <a:pt x="960044" y="679895"/>
                    </a:moveTo>
                    <a:lnTo>
                      <a:pt x="954319" y="669922"/>
                    </a:lnTo>
                    <a:lnTo>
                      <a:pt x="965159" y="663664"/>
                    </a:lnTo>
                    <a:lnTo>
                      <a:pt x="970912" y="673665"/>
                    </a:lnTo>
                    <a:lnTo>
                      <a:pt x="960044" y="679895"/>
                    </a:lnTo>
                    <a:close/>
                    <a:moveTo>
                      <a:pt x="981761" y="667369"/>
                    </a:moveTo>
                    <a:lnTo>
                      <a:pt x="976017" y="657368"/>
                    </a:lnTo>
                    <a:lnTo>
                      <a:pt x="986876" y="651158"/>
                    </a:lnTo>
                    <a:lnTo>
                      <a:pt x="992600" y="661121"/>
                    </a:lnTo>
                    <a:lnTo>
                      <a:pt x="981761" y="667369"/>
                    </a:lnTo>
                    <a:close/>
                    <a:moveTo>
                      <a:pt x="1003440" y="654863"/>
                    </a:moveTo>
                    <a:lnTo>
                      <a:pt x="997696" y="644881"/>
                    </a:lnTo>
                    <a:lnTo>
                      <a:pt x="1008536" y="638642"/>
                    </a:lnTo>
                    <a:lnTo>
                      <a:pt x="1014289" y="648605"/>
                    </a:lnTo>
                    <a:lnTo>
                      <a:pt x="1003440" y="654863"/>
                    </a:lnTo>
                    <a:close/>
                    <a:moveTo>
                      <a:pt x="1025119" y="642338"/>
                    </a:moveTo>
                    <a:lnTo>
                      <a:pt x="1019375" y="632346"/>
                    </a:lnTo>
                    <a:lnTo>
                      <a:pt x="1030234" y="626116"/>
                    </a:lnTo>
                    <a:lnTo>
                      <a:pt x="1035987" y="636080"/>
                    </a:lnTo>
                    <a:lnTo>
                      <a:pt x="1025119" y="642338"/>
                    </a:lnTo>
                    <a:close/>
                    <a:moveTo>
                      <a:pt x="1046836" y="629803"/>
                    </a:moveTo>
                    <a:lnTo>
                      <a:pt x="1041073" y="619868"/>
                    </a:lnTo>
                    <a:lnTo>
                      <a:pt x="1051922" y="613591"/>
                    </a:lnTo>
                    <a:lnTo>
                      <a:pt x="1057675" y="623516"/>
                    </a:lnTo>
                    <a:lnTo>
                      <a:pt x="1046836" y="629803"/>
                    </a:lnTo>
                    <a:close/>
                    <a:moveTo>
                      <a:pt x="1068486" y="617287"/>
                    </a:moveTo>
                    <a:lnTo>
                      <a:pt x="1062742" y="607305"/>
                    </a:lnTo>
                    <a:lnTo>
                      <a:pt x="1073611" y="601075"/>
                    </a:lnTo>
                    <a:lnTo>
                      <a:pt x="1079364" y="611048"/>
                    </a:lnTo>
                    <a:lnTo>
                      <a:pt x="1068486" y="617287"/>
                    </a:lnTo>
                    <a:close/>
                    <a:moveTo>
                      <a:pt x="1090175" y="604752"/>
                    </a:moveTo>
                    <a:lnTo>
                      <a:pt x="1084479" y="594770"/>
                    </a:lnTo>
                    <a:lnTo>
                      <a:pt x="1095318" y="588531"/>
                    </a:lnTo>
                    <a:lnTo>
                      <a:pt x="1101071" y="598513"/>
                    </a:lnTo>
                    <a:lnTo>
                      <a:pt x="1090175" y="604752"/>
                    </a:lnTo>
                    <a:close/>
                    <a:moveTo>
                      <a:pt x="1111901" y="592217"/>
                    </a:moveTo>
                    <a:lnTo>
                      <a:pt x="1106119" y="582292"/>
                    </a:lnTo>
                    <a:lnTo>
                      <a:pt x="1116978" y="576034"/>
                    </a:lnTo>
                    <a:lnTo>
                      <a:pt x="1122741" y="585931"/>
                    </a:lnTo>
                    <a:lnTo>
                      <a:pt x="1111901" y="592217"/>
                    </a:lnTo>
                    <a:close/>
                    <a:moveTo>
                      <a:pt x="1133570" y="579711"/>
                    </a:moveTo>
                    <a:lnTo>
                      <a:pt x="1127817" y="569757"/>
                    </a:lnTo>
                    <a:lnTo>
                      <a:pt x="1138676" y="563499"/>
                    </a:lnTo>
                    <a:lnTo>
                      <a:pt x="1144419" y="573462"/>
                    </a:lnTo>
                    <a:lnTo>
                      <a:pt x="1133570" y="579711"/>
                    </a:lnTo>
                    <a:close/>
                    <a:moveTo>
                      <a:pt x="1155278" y="567195"/>
                    </a:moveTo>
                    <a:lnTo>
                      <a:pt x="1149515" y="557251"/>
                    </a:lnTo>
                    <a:lnTo>
                      <a:pt x="1160364" y="550955"/>
                    </a:lnTo>
                    <a:lnTo>
                      <a:pt x="1166136" y="560918"/>
                    </a:lnTo>
                    <a:lnTo>
                      <a:pt x="1155278" y="567195"/>
                    </a:lnTo>
                    <a:close/>
                    <a:moveTo>
                      <a:pt x="1176957" y="554670"/>
                    </a:moveTo>
                    <a:lnTo>
                      <a:pt x="1171223" y="544687"/>
                    </a:lnTo>
                    <a:lnTo>
                      <a:pt x="1182062" y="538449"/>
                    </a:lnTo>
                    <a:lnTo>
                      <a:pt x="1187806" y="548431"/>
                    </a:lnTo>
                    <a:lnTo>
                      <a:pt x="1176957" y="554670"/>
                    </a:lnTo>
                    <a:close/>
                    <a:moveTo>
                      <a:pt x="1198636" y="542154"/>
                    </a:moveTo>
                    <a:lnTo>
                      <a:pt x="1192873" y="532181"/>
                    </a:lnTo>
                    <a:lnTo>
                      <a:pt x="1203741" y="525913"/>
                    </a:lnTo>
                    <a:lnTo>
                      <a:pt x="1209494" y="535896"/>
                    </a:lnTo>
                    <a:lnTo>
                      <a:pt x="1198636" y="542154"/>
                    </a:lnTo>
                    <a:close/>
                    <a:moveTo>
                      <a:pt x="1220343" y="529628"/>
                    </a:moveTo>
                    <a:lnTo>
                      <a:pt x="1214561" y="519703"/>
                    </a:lnTo>
                    <a:lnTo>
                      <a:pt x="1225439" y="513417"/>
                    </a:lnTo>
                    <a:lnTo>
                      <a:pt x="1231192" y="523342"/>
                    </a:lnTo>
                    <a:lnTo>
                      <a:pt x="1220343" y="529628"/>
                    </a:lnTo>
                    <a:close/>
                    <a:moveTo>
                      <a:pt x="1242013" y="517113"/>
                    </a:moveTo>
                    <a:lnTo>
                      <a:pt x="1236259" y="507121"/>
                    </a:lnTo>
                    <a:lnTo>
                      <a:pt x="1247137" y="500882"/>
                    </a:lnTo>
                    <a:lnTo>
                      <a:pt x="1252871" y="510864"/>
                    </a:lnTo>
                    <a:lnTo>
                      <a:pt x="1242013" y="517113"/>
                    </a:lnTo>
                    <a:close/>
                    <a:moveTo>
                      <a:pt x="1263710" y="504558"/>
                    </a:moveTo>
                    <a:lnTo>
                      <a:pt x="1257957" y="494605"/>
                    </a:lnTo>
                    <a:lnTo>
                      <a:pt x="1268816" y="488356"/>
                    </a:lnTo>
                    <a:lnTo>
                      <a:pt x="1274550" y="498339"/>
                    </a:lnTo>
                    <a:lnTo>
                      <a:pt x="1263710" y="504558"/>
                    </a:lnTo>
                    <a:close/>
                    <a:moveTo>
                      <a:pt x="1285427" y="492052"/>
                    </a:moveTo>
                    <a:lnTo>
                      <a:pt x="1279655" y="482136"/>
                    </a:lnTo>
                    <a:lnTo>
                      <a:pt x="1290485" y="475841"/>
                    </a:lnTo>
                    <a:lnTo>
                      <a:pt x="1296267" y="485775"/>
                    </a:lnTo>
                    <a:lnTo>
                      <a:pt x="1285427" y="492052"/>
                    </a:lnTo>
                    <a:close/>
                    <a:moveTo>
                      <a:pt x="1307078" y="479546"/>
                    </a:moveTo>
                    <a:lnTo>
                      <a:pt x="1301325" y="469582"/>
                    </a:lnTo>
                    <a:lnTo>
                      <a:pt x="1312202" y="463334"/>
                    </a:lnTo>
                    <a:lnTo>
                      <a:pt x="1317946" y="473297"/>
                    </a:lnTo>
                    <a:lnTo>
                      <a:pt x="1307078" y="479546"/>
                    </a:lnTo>
                    <a:close/>
                    <a:moveTo>
                      <a:pt x="1328785" y="467030"/>
                    </a:moveTo>
                    <a:lnTo>
                      <a:pt x="1323004" y="457076"/>
                    </a:lnTo>
                    <a:lnTo>
                      <a:pt x="1333872" y="450809"/>
                    </a:lnTo>
                    <a:lnTo>
                      <a:pt x="1339634" y="460734"/>
                    </a:lnTo>
                    <a:lnTo>
                      <a:pt x="1328785" y="467030"/>
                    </a:lnTo>
                    <a:close/>
                    <a:moveTo>
                      <a:pt x="1350464" y="454514"/>
                    </a:moveTo>
                    <a:lnTo>
                      <a:pt x="1344740" y="444532"/>
                    </a:lnTo>
                    <a:lnTo>
                      <a:pt x="1355579" y="438284"/>
                    </a:lnTo>
                    <a:lnTo>
                      <a:pt x="1361323" y="448246"/>
                    </a:lnTo>
                    <a:lnTo>
                      <a:pt x="1350464" y="454514"/>
                    </a:lnTo>
                    <a:close/>
                    <a:moveTo>
                      <a:pt x="1372172" y="441979"/>
                    </a:moveTo>
                    <a:lnTo>
                      <a:pt x="1366419" y="431997"/>
                    </a:lnTo>
                    <a:lnTo>
                      <a:pt x="1377239" y="425729"/>
                    </a:lnTo>
                    <a:lnTo>
                      <a:pt x="1382992" y="435731"/>
                    </a:lnTo>
                    <a:lnTo>
                      <a:pt x="1372172" y="441979"/>
                    </a:lnTo>
                    <a:close/>
                    <a:moveTo>
                      <a:pt x="1393841" y="429444"/>
                    </a:moveTo>
                    <a:lnTo>
                      <a:pt x="1388050" y="419519"/>
                    </a:lnTo>
                    <a:lnTo>
                      <a:pt x="1398927" y="413223"/>
                    </a:lnTo>
                    <a:lnTo>
                      <a:pt x="1404699" y="423158"/>
                    </a:lnTo>
                    <a:lnTo>
                      <a:pt x="1393841" y="429444"/>
                    </a:lnTo>
                    <a:close/>
                    <a:moveTo>
                      <a:pt x="1415530" y="416929"/>
                    </a:moveTo>
                    <a:lnTo>
                      <a:pt x="1409777" y="406946"/>
                    </a:lnTo>
                    <a:lnTo>
                      <a:pt x="1420625" y="400708"/>
                    </a:lnTo>
                    <a:lnTo>
                      <a:pt x="1426369" y="410670"/>
                    </a:lnTo>
                    <a:lnTo>
                      <a:pt x="1415530" y="416929"/>
                    </a:lnTo>
                    <a:close/>
                    <a:moveTo>
                      <a:pt x="1437227" y="404422"/>
                    </a:moveTo>
                    <a:lnTo>
                      <a:pt x="1431474" y="394421"/>
                    </a:lnTo>
                    <a:lnTo>
                      <a:pt x="1442342" y="388182"/>
                    </a:lnTo>
                    <a:lnTo>
                      <a:pt x="1448048" y="398136"/>
                    </a:lnTo>
                    <a:lnTo>
                      <a:pt x="1437227" y="404422"/>
                    </a:lnTo>
                    <a:close/>
                    <a:moveTo>
                      <a:pt x="1458897" y="391896"/>
                    </a:moveTo>
                    <a:lnTo>
                      <a:pt x="1453172" y="381924"/>
                    </a:lnTo>
                    <a:lnTo>
                      <a:pt x="1463964" y="375657"/>
                    </a:lnTo>
                    <a:lnTo>
                      <a:pt x="1469717" y="385629"/>
                    </a:lnTo>
                    <a:lnTo>
                      <a:pt x="1458897" y="391896"/>
                    </a:lnTo>
                    <a:close/>
                    <a:moveTo>
                      <a:pt x="1480585" y="379381"/>
                    </a:moveTo>
                    <a:lnTo>
                      <a:pt x="1474870" y="369418"/>
                    </a:lnTo>
                    <a:lnTo>
                      <a:pt x="1485691" y="363141"/>
                    </a:lnTo>
                    <a:lnTo>
                      <a:pt x="1491444" y="373104"/>
                    </a:lnTo>
                    <a:lnTo>
                      <a:pt x="1480585" y="379381"/>
                    </a:lnTo>
                    <a:close/>
                    <a:moveTo>
                      <a:pt x="1502274" y="366827"/>
                    </a:moveTo>
                    <a:lnTo>
                      <a:pt x="1496521" y="356902"/>
                    </a:lnTo>
                    <a:lnTo>
                      <a:pt x="1507389" y="350634"/>
                    </a:lnTo>
                    <a:lnTo>
                      <a:pt x="1513151" y="360569"/>
                    </a:lnTo>
                    <a:lnTo>
                      <a:pt x="1502274" y="366827"/>
                    </a:lnTo>
                    <a:close/>
                    <a:moveTo>
                      <a:pt x="1523981" y="354311"/>
                    </a:moveTo>
                    <a:lnTo>
                      <a:pt x="1518257" y="344357"/>
                    </a:lnTo>
                    <a:lnTo>
                      <a:pt x="1529077" y="338100"/>
                    </a:lnTo>
                    <a:lnTo>
                      <a:pt x="1534830" y="348082"/>
                    </a:lnTo>
                    <a:lnTo>
                      <a:pt x="1523981" y="354311"/>
                    </a:lnTo>
                    <a:close/>
                    <a:moveTo>
                      <a:pt x="1545670" y="341795"/>
                    </a:moveTo>
                    <a:lnTo>
                      <a:pt x="1539926" y="331813"/>
                    </a:lnTo>
                    <a:lnTo>
                      <a:pt x="1550756" y="325564"/>
                    </a:lnTo>
                    <a:lnTo>
                      <a:pt x="1556509" y="335537"/>
                    </a:lnTo>
                    <a:lnTo>
                      <a:pt x="1545670" y="341795"/>
                    </a:lnTo>
                    <a:close/>
                    <a:moveTo>
                      <a:pt x="1567339" y="329251"/>
                    </a:moveTo>
                    <a:lnTo>
                      <a:pt x="1561586" y="319316"/>
                    </a:lnTo>
                    <a:lnTo>
                      <a:pt x="1572416" y="313068"/>
                    </a:lnTo>
                    <a:lnTo>
                      <a:pt x="1578188" y="323031"/>
                    </a:lnTo>
                    <a:lnTo>
                      <a:pt x="1567339" y="329251"/>
                    </a:lnTo>
                    <a:close/>
                    <a:moveTo>
                      <a:pt x="1589037" y="316763"/>
                    </a:moveTo>
                    <a:lnTo>
                      <a:pt x="1583293" y="306781"/>
                    </a:lnTo>
                    <a:lnTo>
                      <a:pt x="1594133" y="300514"/>
                    </a:lnTo>
                    <a:lnTo>
                      <a:pt x="1599895" y="310515"/>
                    </a:lnTo>
                    <a:lnTo>
                      <a:pt x="1589037" y="316763"/>
                    </a:lnTo>
                    <a:close/>
                    <a:moveTo>
                      <a:pt x="1610725" y="304229"/>
                    </a:moveTo>
                    <a:lnTo>
                      <a:pt x="1604963" y="294294"/>
                    </a:lnTo>
                    <a:lnTo>
                      <a:pt x="1615840" y="288017"/>
                    </a:lnTo>
                    <a:lnTo>
                      <a:pt x="1621593" y="297932"/>
                    </a:lnTo>
                    <a:lnTo>
                      <a:pt x="1610725" y="304229"/>
                    </a:lnTo>
                    <a:close/>
                    <a:moveTo>
                      <a:pt x="1632404" y="291713"/>
                    </a:moveTo>
                    <a:lnTo>
                      <a:pt x="1626699" y="281730"/>
                    </a:lnTo>
                    <a:lnTo>
                      <a:pt x="1637538" y="275482"/>
                    </a:lnTo>
                    <a:lnTo>
                      <a:pt x="1643244" y="285426"/>
                    </a:lnTo>
                    <a:lnTo>
                      <a:pt x="1632404" y="291713"/>
                    </a:lnTo>
                    <a:close/>
                    <a:moveTo>
                      <a:pt x="1654083" y="279178"/>
                    </a:moveTo>
                    <a:lnTo>
                      <a:pt x="1648378" y="269196"/>
                    </a:lnTo>
                    <a:lnTo>
                      <a:pt x="1659198" y="262957"/>
                    </a:lnTo>
                    <a:lnTo>
                      <a:pt x="1664951" y="272929"/>
                    </a:lnTo>
                    <a:lnTo>
                      <a:pt x="1654083" y="279178"/>
                    </a:lnTo>
                    <a:close/>
                    <a:moveTo>
                      <a:pt x="1675829" y="266672"/>
                    </a:moveTo>
                    <a:lnTo>
                      <a:pt x="1670028" y="256718"/>
                    </a:lnTo>
                    <a:lnTo>
                      <a:pt x="1680877" y="250450"/>
                    </a:lnTo>
                    <a:lnTo>
                      <a:pt x="1686649" y="260395"/>
                    </a:lnTo>
                    <a:lnTo>
                      <a:pt x="1675829" y="266672"/>
                    </a:lnTo>
                    <a:close/>
                    <a:moveTo>
                      <a:pt x="1697479" y="254137"/>
                    </a:moveTo>
                    <a:lnTo>
                      <a:pt x="1691755" y="244173"/>
                    </a:lnTo>
                    <a:lnTo>
                      <a:pt x="1702594" y="237925"/>
                    </a:lnTo>
                    <a:lnTo>
                      <a:pt x="1708328" y="247908"/>
                    </a:lnTo>
                    <a:lnTo>
                      <a:pt x="1697479" y="254137"/>
                    </a:lnTo>
                    <a:close/>
                    <a:moveTo>
                      <a:pt x="1719186" y="241602"/>
                    </a:moveTo>
                    <a:lnTo>
                      <a:pt x="1713433" y="231648"/>
                    </a:lnTo>
                    <a:lnTo>
                      <a:pt x="1724273" y="225380"/>
                    </a:lnTo>
                    <a:lnTo>
                      <a:pt x="1730007" y="235363"/>
                    </a:lnTo>
                    <a:lnTo>
                      <a:pt x="1719186" y="241602"/>
                    </a:lnTo>
                    <a:close/>
                    <a:moveTo>
                      <a:pt x="1740865" y="229076"/>
                    </a:moveTo>
                    <a:lnTo>
                      <a:pt x="1735093" y="219151"/>
                    </a:lnTo>
                    <a:lnTo>
                      <a:pt x="1745961" y="212865"/>
                    </a:lnTo>
                    <a:lnTo>
                      <a:pt x="1751724" y="222790"/>
                    </a:lnTo>
                    <a:lnTo>
                      <a:pt x="1740865" y="229076"/>
                    </a:lnTo>
                    <a:close/>
                    <a:moveTo>
                      <a:pt x="1762535" y="216580"/>
                    </a:moveTo>
                    <a:lnTo>
                      <a:pt x="1756801" y="206607"/>
                    </a:lnTo>
                    <a:lnTo>
                      <a:pt x="1767640" y="200349"/>
                    </a:lnTo>
                    <a:lnTo>
                      <a:pt x="1773393" y="210321"/>
                    </a:lnTo>
                    <a:lnTo>
                      <a:pt x="1762535" y="216580"/>
                    </a:lnTo>
                    <a:close/>
                    <a:moveTo>
                      <a:pt x="1784233" y="204045"/>
                    </a:moveTo>
                    <a:lnTo>
                      <a:pt x="1778480" y="194129"/>
                    </a:lnTo>
                    <a:lnTo>
                      <a:pt x="1789338" y="187843"/>
                    </a:lnTo>
                    <a:lnTo>
                      <a:pt x="1795091" y="197777"/>
                    </a:lnTo>
                    <a:lnTo>
                      <a:pt x="1784233" y="204045"/>
                    </a:lnTo>
                    <a:close/>
                    <a:moveTo>
                      <a:pt x="1805950" y="191510"/>
                    </a:moveTo>
                    <a:lnTo>
                      <a:pt x="1800206" y="181575"/>
                    </a:lnTo>
                    <a:lnTo>
                      <a:pt x="1811026" y="175308"/>
                    </a:lnTo>
                    <a:lnTo>
                      <a:pt x="1816751" y="185271"/>
                    </a:lnTo>
                    <a:lnTo>
                      <a:pt x="1805950" y="191510"/>
                    </a:lnTo>
                    <a:close/>
                    <a:moveTo>
                      <a:pt x="1827609" y="178994"/>
                    </a:moveTo>
                    <a:lnTo>
                      <a:pt x="1821857" y="169040"/>
                    </a:lnTo>
                    <a:lnTo>
                      <a:pt x="1832715" y="162763"/>
                    </a:lnTo>
                    <a:lnTo>
                      <a:pt x="1838458" y="172755"/>
                    </a:lnTo>
                    <a:lnTo>
                      <a:pt x="1827609" y="178994"/>
                    </a:lnTo>
                    <a:close/>
                    <a:moveTo>
                      <a:pt x="1849327" y="166459"/>
                    </a:moveTo>
                    <a:lnTo>
                      <a:pt x="1843545" y="156534"/>
                    </a:lnTo>
                    <a:lnTo>
                      <a:pt x="1854394" y="150276"/>
                    </a:lnTo>
                    <a:lnTo>
                      <a:pt x="1860166" y="160211"/>
                    </a:lnTo>
                    <a:lnTo>
                      <a:pt x="1849327" y="166459"/>
                    </a:lnTo>
                    <a:close/>
                    <a:moveTo>
                      <a:pt x="1870986" y="153991"/>
                    </a:moveTo>
                    <a:lnTo>
                      <a:pt x="1865233" y="143980"/>
                    </a:lnTo>
                    <a:lnTo>
                      <a:pt x="1876101" y="137732"/>
                    </a:lnTo>
                    <a:lnTo>
                      <a:pt x="1881845" y="147714"/>
                    </a:lnTo>
                    <a:lnTo>
                      <a:pt x="1870986" y="153991"/>
                    </a:lnTo>
                    <a:close/>
                    <a:moveTo>
                      <a:pt x="1892685" y="141447"/>
                    </a:moveTo>
                    <a:lnTo>
                      <a:pt x="1886941" y="131455"/>
                    </a:lnTo>
                    <a:lnTo>
                      <a:pt x="1897771" y="125225"/>
                    </a:lnTo>
                    <a:lnTo>
                      <a:pt x="1903514" y="135188"/>
                    </a:lnTo>
                    <a:lnTo>
                      <a:pt x="1892685" y="141447"/>
                    </a:lnTo>
                    <a:close/>
                    <a:moveTo>
                      <a:pt x="1914382" y="128911"/>
                    </a:moveTo>
                    <a:lnTo>
                      <a:pt x="1908620" y="118949"/>
                    </a:lnTo>
                    <a:lnTo>
                      <a:pt x="1919488" y="112681"/>
                    </a:lnTo>
                    <a:lnTo>
                      <a:pt x="1925212" y="122673"/>
                    </a:lnTo>
                    <a:lnTo>
                      <a:pt x="1914382" y="128911"/>
                    </a:lnTo>
                    <a:close/>
                    <a:moveTo>
                      <a:pt x="1936052" y="116396"/>
                    </a:moveTo>
                    <a:lnTo>
                      <a:pt x="1930337" y="106432"/>
                    </a:lnTo>
                    <a:lnTo>
                      <a:pt x="1941157" y="100165"/>
                    </a:lnTo>
                    <a:lnTo>
                      <a:pt x="1946900" y="110147"/>
                    </a:lnTo>
                    <a:lnTo>
                      <a:pt x="1936052" y="116396"/>
                    </a:lnTo>
                    <a:close/>
                    <a:moveTo>
                      <a:pt x="1957778" y="103870"/>
                    </a:moveTo>
                    <a:lnTo>
                      <a:pt x="1951997" y="93936"/>
                    </a:lnTo>
                    <a:lnTo>
                      <a:pt x="1962827" y="87668"/>
                    </a:lnTo>
                    <a:lnTo>
                      <a:pt x="1968627" y="97593"/>
                    </a:lnTo>
                    <a:lnTo>
                      <a:pt x="1957778" y="103870"/>
                    </a:lnTo>
                    <a:close/>
                    <a:moveTo>
                      <a:pt x="1979429" y="91354"/>
                    </a:moveTo>
                    <a:lnTo>
                      <a:pt x="1973713" y="81382"/>
                    </a:lnTo>
                    <a:lnTo>
                      <a:pt x="1984534" y="75133"/>
                    </a:lnTo>
                    <a:lnTo>
                      <a:pt x="1990297" y="85087"/>
                    </a:lnTo>
                    <a:lnTo>
                      <a:pt x="1979429" y="91354"/>
                    </a:lnTo>
                    <a:close/>
                    <a:moveTo>
                      <a:pt x="2001108" y="78791"/>
                    </a:moveTo>
                    <a:lnTo>
                      <a:pt x="1995354" y="68856"/>
                    </a:lnTo>
                    <a:lnTo>
                      <a:pt x="2006213" y="62599"/>
                    </a:lnTo>
                    <a:lnTo>
                      <a:pt x="2011956" y="72552"/>
                    </a:lnTo>
                    <a:lnTo>
                      <a:pt x="2001108" y="78791"/>
                    </a:lnTo>
                    <a:close/>
                    <a:moveTo>
                      <a:pt x="2022824" y="66294"/>
                    </a:moveTo>
                    <a:lnTo>
                      <a:pt x="2017053" y="56379"/>
                    </a:lnTo>
                    <a:lnTo>
                      <a:pt x="2027911" y="50082"/>
                    </a:lnTo>
                    <a:lnTo>
                      <a:pt x="2033674" y="60007"/>
                    </a:lnTo>
                    <a:lnTo>
                      <a:pt x="2022824" y="66294"/>
                    </a:lnTo>
                    <a:close/>
                    <a:moveTo>
                      <a:pt x="2044494" y="53797"/>
                    </a:moveTo>
                    <a:lnTo>
                      <a:pt x="2038779" y="43805"/>
                    </a:lnTo>
                    <a:lnTo>
                      <a:pt x="2049628" y="37548"/>
                    </a:lnTo>
                    <a:lnTo>
                      <a:pt x="2055353" y="47549"/>
                    </a:lnTo>
                    <a:lnTo>
                      <a:pt x="2044494" y="53797"/>
                    </a:lnTo>
                    <a:close/>
                    <a:moveTo>
                      <a:pt x="2066192" y="41272"/>
                    </a:moveTo>
                    <a:lnTo>
                      <a:pt x="2060448" y="31338"/>
                    </a:lnTo>
                    <a:lnTo>
                      <a:pt x="2071250" y="25051"/>
                    </a:lnTo>
                    <a:lnTo>
                      <a:pt x="2077041" y="34957"/>
                    </a:lnTo>
                    <a:lnTo>
                      <a:pt x="2066192" y="41272"/>
                    </a:lnTo>
                    <a:close/>
                    <a:moveTo>
                      <a:pt x="2087880" y="28756"/>
                    </a:moveTo>
                    <a:lnTo>
                      <a:pt x="2082136" y="18793"/>
                    </a:lnTo>
                    <a:lnTo>
                      <a:pt x="2092976" y="12516"/>
                    </a:lnTo>
                    <a:lnTo>
                      <a:pt x="2098710" y="22479"/>
                    </a:lnTo>
                    <a:lnTo>
                      <a:pt x="2087880" y="28756"/>
                    </a:lnTo>
                    <a:close/>
                    <a:moveTo>
                      <a:pt x="2109559" y="16212"/>
                    </a:moveTo>
                    <a:lnTo>
                      <a:pt x="2103844" y="6258"/>
                    </a:lnTo>
                    <a:lnTo>
                      <a:pt x="2114665" y="0"/>
                    </a:lnTo>
                    <a:lnTo>
                      <a:pt x="2120418" y="9944"/>
                    </a:lnTo>
                    <a:lnTo>
                      <a:pt x="2109559" y="16212"/>
                    </a:lnTo>
                    <a:close/>
                  </a:path>
                </a:pathLst>
              </a:custGeom>
              <a:solidFill>
                <a:srgbClr val="58595B">
                  <a:alpha val="20000"/>
                </a:srgb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0D4416B0-47BD-4AEC-A53E-45EEDED1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2996160" cy="2996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grpSp>
          <p:nvGrpSpPr>
            <p:cNvPr id="2127" name="Grafik 2115">
              <a:extLst>
                <a:ext uri="{FF2B5EF4-FFF2-40B4-BE49-F238E27FC236}">
                  <a16:creationId xmlns:a16="http://schemas.microsoft.com/office/drawing/2014/main" id="{39E6E61A-0C16-4F16-9014-1238A926E315}"/>
                </a:ext>
              </a:extLst>
            </p:cNvPr>
            <p:cNvGrpSpPr/>
            <p:nvPr/>
          </p:nvGrpSpPr>
          <p:grpSpPr>
            <a:xfrm>
              <a:off x="3942615" y="4124125"/>
              <a:ext cx="4317445" cy="2492701"/>
              <a:chOff x="3942615" y="4124125"/>
              <a:chExt cx="4317445" cy="2492701"/>
            </a:xfrm>
            <a:solidFill>
              <a:srgbClr val="58595B">
                <a:alpha val="30000"/>
              </a:srgbClr>
            </a:solidFill>
          </p:grpSpPr>
          <p:sp>
            <p:nvSpPr>
              <p:cNvPr id="2128" name="Freihandform: Form 2127">
                <a:extLst>
                  <a:ext uri="{FF2B5EF4-FFF2-40B4-BE49-F238E27FC236}">
                    <a16:creationId xmlns:a16="http://schemas.microsoft.com/office/drawing/2014/main" id="{9378D93C-715F-4BDA-9D39-1A1B9208017D}"/>
                  </a:ext>
                </a:extLst>
              </p:cNvPr>
              <p:cNvSpPr/>
              <p:nvPr/>
            </p:nvSpPr>
            <p:spPr>
              <a:xfrm>
                <a:off x="6093056" y="6602091"/>
                <a:ext cx="16630" cy="14735"/>
              </a:xfrm>
              <a:custGeom>
                <a:avLst/>
                <a:gdLst>
                  <a:gd name="connsiteX0" fmla="*/ 8325 w 16630"/>
                  <a:gd name="connsiteY0" fmla="*/ 14735 h 14735"/>
                  <a:gd name="connsiteX1" fmla="*/ 0 w 16630"/>
                  <a:gd name="connsiteY1" fmla="*/ 9906 h 14735"/>
                  <a:gd name="connsiteX2" fmla="*/ 5782 w 16630"/>
                  <a:gd name="connsiteY2" fmla="*/ 0 h 14735"/>
                  <a:gd name="connsiteX3" fmla="*/ 8325 w 16630"/>
                  <a:gd name="connsiteY3" fmla="*/ 1438 h 14735"/>
                  <a:gd name="connsiteX4" fmla="*/ 10878 w 16630"/>
                  <a:gd name="connsiteY4" fmla="*/ 0 h 14735"/>
                  <a:gd name="connsiteX5" fmla="*/ 16631 w 16630"/>
                  <a:gd name="connsiteY5" fmla="*/ 9906 h 14735"/>
                  <a:gd name="connsiteX6" fmla="*/ 8325 w 16630"/>
                  <a:gd name="connsiteY6" fmla="*/ 14735 h 14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35">
                    <a:moveTo>
                      <a:pt x="8325" y="14735"/>
                    </a:moveTo>
                    <a:lnTo>
                      <a:pt x="0" y="9906"/>
                    </a:lnTo>
                    <a:lnTo>
                      <a:pt x="5782" y="0"/>
                    </a:lnTo>
                    <a:lnTo>
                      <a:pt x="8325" y="1438"/>
                    </a:lnTo>
                    <a:lnTo>
                      <a:pt x="10878" y="0"/>
                    </a:lnTo>
                    <a:lnTo>
                      <a:pt x="16631" y="9906"/>
                    </a:lnTo>
                    <a:lnTo>
                      <a:pt x="8325" y="14735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29" name="Freihandform: Form 2128">
                <a:extLst>
                  <a:ext uri="{FF2B5EF4-FFF2-40B4-BE49-F238E27FC236}">
                    <a16:creationId xmlns:a16="http://schemas.microsoft.com/office/drawing/2014/main" id="{D920CF76-5608-439A-A405-5901D860B875}"/>
                  </a:ext>
                </a:extLst>
              </p:cNvPr>
              <p:cNvSpPr/>
              <p:nvPr/>
            </p:nvSpPr>
            <p:spPr>
              <a:xfrm>
                <a:off x="3967497" y="5374871"/>
                <a:ext cx="2120501" cy="1230896"/>
              </a:xfrm>
              <a:custGeom>
                <a:avLst/>
                <a:gdLst>
                  <a:gd name="connsiteX0" fmla="*/ 2114758 w 2120501"/>
                  <a:gd name="connsiteY0" fmla="*/ 1230896 h 1230896"/>
                  <a:gd name="connsiteX1" fmla="*/ 2103899 w 2120501"/>
                  <a:gd name="connsiteY1" fmla="*/ 1224629 h 1230896"/>
                  <a:gd name="connsiteX2" fmla="*/ 2109652 w 2120501"/>
                  <a:gd name="connsiteY2" fmla="*/ 1214666 h 1230896"/>
                  <a:gd name="connsiteX3" fmla="*/ 2120501 w 2120501"/>
                  <a:gd name="connsiteY3" fmla="*/ 1220924 h 1230896"/>
                  <a:gd name="connsiteX4" fmla="*/ 2114758 w 2120501"/>
                  <a:gd name="connsiteY4" fmla="*/ 1230896 h 1230896"/>
                  <a:gd name="connsiteX5" fmla="*/ 2093088 w 2120501"/>
                  <a:gd name="connsiteY5" fmla="*/ 1218390 h 1230896"/>
                  <a:gd name="connsiteX6" fmla="*/ 2082230 w 2120501"/>
                  <a:gd name="connsiteY6" fmla="*/ 1212123 h 1230896"/>
                  <a:gd name="connsiteX7" fmla="*/ 2087945 w 2120501"/>
                  <a:gd name="connsiteY7" fmla="*/ 1202150 h 1230896"/>
                  <a:gd name="connsiteX8" fmla="*/ 2098784 w 2120501"/>
                  <a:gd name="connsiteY8" fmla="*/ 1208389 h 1230896"/>
                  <a:gd name="connsiteX9" fmla="*/ 2093088 w 2120501"/>
                  <a:gd name="connsiteY9" fmla="*/ 1218390 h 1230896"/>
                  <a:gd name="connsiteX10" fmla="*/ 2071352 w 2120501"/>
                  <a:gd name="connsiteY10" fmla="*/ 1205856 h 1230896"/>
                  <a:gd name="connsiteX11" fmla="*/ 2060522 w 2120501"/>
                  <a:gd name="connsiteY11" fmla="*/ 1199569 h 1230896"/>
                  <a:gd name="connsiteX12" fmla="*/ 2066294 w 2120501"/>
                  <a:gd name="connsiteY12" fmla="*/ 1189634 h 1230896"/>
                  <a:gd name="connsiteX13" fmla="*/ 2077115 w 2120501"/>
                  <a:gd name="connsiteY13" fmla="*/ 1195911 h 1230896"/>
                  <a:gd name="connsiteX14" fmla="*/ 2071352 w 2120501"/>
                  <a:gd name="connsiteY14" fmla="*/ 1205856 h 1230896"/>
                  <a:gd name="connsiteX15" fmla="*/ 2049693 w 2120501"/>
                  <a:gd name="connsiteY15" fmla="*/ 1193330 h 1230896"/>
                  <a:gd name="connsiteX16" fmla="*/ 2038824 w 2120501"/>
                  <a:gd name="connsiteY16" fmla="*/ 1187072 h 1230896"/>
                  <a:gd name="connsiteX17" fmla="*/ 2044577 w 2120501"/>
                  <a:gd name="connsiteY17" fmla="*/ 1177099 h 1230896"/>
                  <a:gd name="connsiteX18" fmla="*/ 2055436 w 2120501"/>
                  <a:gd name="connsiteY18" fmla="*/ 1183338 h 1230896"/>
                  <a:gd name="connsiteX19" fmla="*/ 2049693 w 2120501"/>
                  <a:gd name="connsiteY19" fmla="*/ 1193330 h 1230896"/>
                  <a:gd name="connsiteX20" fmla="*/ 2027994 w 2120501"/>
                  <a:gd name="connsiteY20" fmla="*/ 1180776 h 1230896"/>
                  <a:gd name="connsiteX21" fmla="*/ 2017174 w 2120501"/>
                  <a:gd name="connsiteY21" fmla="*/ 1174556 h 1230896"/>
                  <a:gd name="connsiteX22" fmla="*/ 2022889 w 2120501"/>
                  <a:gd name="connsiteY22" fmla="*/ 1164555 h 1230896"/>
                  <a:gd name="connsiteX23" fmla="*/ 2033738 w 2120501"/>
                  <a:gd name="connsiteY23" fmla="*/ 1170841 h 1230896"/>
                  <a:gd name="connsiteX24" fmla="*/ 2027994 w 2120501"/>
                  <a:gd name="connsiteY24" fmla="*/ 1180776 h 1230896"/>
                  <a:gd name="connsiteX25" fmla="*/ 2006316 w 2120501"/>
                  <a:gd name="connsiteY25" fmla="*/ 1168289 h 1230896"/>
                  <a:gd name="connsiteX26" fmla="*/ 1995457 w 2120501"/>
                  <a:gd name="connsiteY26" fmla="*/ 1162050 h 1230896"/>
                  <a:gd name="connsiteX27" fmla="*/ 2001201 w 2120501"/>
                  <a:gd name="connsiteY27" fmla="*/ 1152049 h 1230896"/>
                  <a:gd name="connsiteX28" fmla="*/ 2012059 w 2120501"/>
                  <a:gd name="connsiteY28" fmla="*/ 1158307 h 1230896"/>
                  <a:gd name="connsiteX29" fmla="*/ 2006316 w 2120501"/>
                  <a:gd name="connsiteY29" fmla="*/ 1168289 h 1230896"/>
                  <a:gd name="connsiteX30" fmla="*/ 1984599 w 2120501"/>
                  <a:gd name="connsiteY30" fmla="*/ 1155763 h 1230896"/>
                  <a:gd name="connsiteX31" fmla="*/ 1973769 w 2120501"/>
                  <a:gd name="connsiteY31" fmla="*/ 1149515 h 1230896"/>
                  <a:gd name="connsiteX32" fmla="*/ 1979484 w 2120501"/>
                  <a:gd name="connsiteY32" fmla="*/ 1139542 h 1230896"/>
                  <a:gd name="connsiteX33" fmla="*/ 1990352 w 2120501"/>
                  <a:gd name="connsiteY33" fmla="*/ 1145791 h 1230896"/>
                  <a:gd name="connsiteX34" fmla="*/ 1984599 w 2120501"/>
                  <a:gd name="connsiteY34" fmla="*/ 1155763 h 1230896"/>
                  <a:gd name="connsiteX35" fmla="*/ 1962882 w 2120501"/>
                  <a:gd name="connsiteY35" fmla="*/ 1143219 h 1230896"/>
                  <a:gd name="connsiteX36" fmla="*/ 1952071 w 2120501"/>
                  <a:gd name="connsiteY36" fmla="*/ 1136961 h 1230896"/>
                  <a:gd name="connsiteX37" fmla="*/ 1957843 w 2120501"/>
                  <a:gd name="connsiteY37" fmla="*/ 1127007 h 1230896"/>
                  <a:gd name="connsiteX38" fmla="*/ 1968663 w 2120501"/>
                  <a:gd name="connsiteY38" fmla="*/ 1133284 h 1230896"/>
                  <a:gd name="connsiteX39" fmla="*/ 1962882 w 2120501"/>
                  <a:gd name="connsiteY39" fmla="*/ 1143219 h 1230896"/>
                  <a:gd name="connsiteX40" fmla="*/ 1941250 w 2120501"/>
                  <a:gd name="connsiteY40" fmla="*/ 1130703 h 1230896"/>
                  <a:gd name="connsiteX41" fmla="*/ 1930392 w 2120501"/>
                  <a:gd name="connsiteY41" fmla="*/ 1124445 h 1230896"/>
                  <a:gd name="connsiteX42" fmla="*/ 1936135 w 2120501"/>
                  <a:gd name="connsiteY42" fmla="*/ 1114491 h 1230896"/>
                  <a:gd name="connsiteX43" fmla="*/ 1946994 w 2120501"/>
                  <a:gd name="connsiteY43" fmla="*/ 1120759 h 1230896"/>
                  <a:gd name="connsiteX44" fmla="*/ 1941250 w 2120501"/>
                  <a:gd name="connsiteY44" fmla="*/ 1130703 h 1230896"/>
                  <a:gd name="connsiteX45" fmla="*/ 1919562 w 2120501"/>
                  <a:gd name="connsiteY45" fmla="*/ 1118178 h 1230896"/>
                  <a:gd name="connsiteX46" fmla="*/ 1908722 w 2120501"/>
                  <a:gd name="connsiteY46" fmla="*/ 1111929 h 1230896"/>
                  <a:gd name="connsiteX47" fmla="*/ 1914428 w 2120501"/>
                  <a:gd name="connsiteY47" fmla="*/ 1101947 h 1230896"/>
                  <a:gd name="connsiteX48" fmla="*/ 1925286 w 2120501"/>
                  <a:gd name="connsiteY48" fmla="*/ 1108224 h 1230896"/>
                  <a:gd name="connsiteX49" fmla="*/ 1919562 w 2120501"/>
                  <a:gd name="connsiteY49" fmla="*/ 1118178 h 1230896"/>
                  <a:gd name="connsiteX50" fmla="*/ 1897845 w 2120501"/>
                  <a:gd name="connsiteY50" fmla="*/ 1105662 h 1230896"/>
                  <a:gd name="connsiteX51" fmla="*/ 1887015 w 2120501"/>
                  <a:gd name="connsiteY51" fmla="*/ 1099404 h 1230896"/>
                  <a:gd name="connsiteX52" fmla="*/ 1892749 w 2120501"/>
                  <a:gd name="connsiteY52" fmla="*/ 1089460 h 1230896"/>
                  <a:gd name="connsiteX53" fmla="*/ 1903598 w 2120501"/>
                  <a:gd name="connsiteY53" fmla="*/ 1095718 h 1230896"/>
                  <a:gd name="connsiteX54" fmla="*/ 1897845 w 2120501"/>
                  <a:gd name="connsiteY54" fmla="*/ 1105662 h 1230896"/>
                  <a:gd name="connsiteX55" fmla="*/ 1876156 w 2120501"/>
                  <a:gd name="connsiteY55" fmla="*/ 1093175 h 1230896"/>
                  <a:gd name="connsiteX56" fmla="*/ 1865336 w 2120501"/>
                  <a:gd name="connsiteY56" fmla="*/ 1086888 h 1230896"/>
                  <a:gd name="connsiteX57" fmla="*/ 1871060 w 2120501"/>
                  <a:gd name="connsiteY57" fmla="*/ 1076925 h 1230896"/>
                  <a:gd name="connsiteX58" fmla="*/ 1881919 w 2120501"/>
                  <a:gd name="connsiteY58" fmla="*/ 1083173 h 1230896"/>
                  <a:gd name="connsiteX59" fmla="*/ 1876156 w 2120501"/>
                  <a:gd name="connsiteY59" fmla="*/ 1093175 h 1230896"/>
                  <a:gd name="connsiteX60" fmla="*/ 1854468 w 2120501"/>
                  <a:gd name="connsiteY60" fmla="*/ 1080611 h 1230896"/>
                  <a:gd name="connsiteX61" fmla="*/ 1843619 w 2120501"/>
                  <a:gd name="connsiteY61" fmla="*/ 1074382 h 1230896"/>
                  <a:gd name="connsiteX62" fmla="*/ 1849372 w 2120501"/>
                  <a:gd name="connsiteY62" fmla="*/ 1064400 h 1230896"/>
                  <a:gd name="connsiteX63" fmla="*/ 1860183 w 2120501"/>
                  <a:gd name="connsiteY63" fmla="*/ 1070657 h 1230896"/>
                  <a:gd name="connsiteX64" fmla="*/ 1854468 w 2120501"/>
                  <a:gd name="connsiteY64" fmla="*/ 1080611 h 1230896"/>
                  <a:gd name="connsiteX65" fmla="*/ 1832799 w 2120501"/>
                  <a:gd name="connsiteY65" fmla="*/ 1068086 h 1230896"/>
                  <a:gd name="connsiteX66" fmla="*/ 1821950 w 2120501"/>
                  <a:gd name="connsiteY66" fmla="*/ 1061847 h 1230896"/>
                  <a:gd name="connsiteX67" fmla="*/ 1827693 w 2120501"/>
                  <a:gd name="connsiteY67" fmla="*/ 1051874 h 1230896"/>
                  <a:gd name="connsiteX68" fmla="*/ 1838552 w 2120501"/>
                  <a:gd name="connsiteY68" fmla="*/ 1058151 h 1230896"/>
                  <a:gd name="connsiteX69" fmla="*/ 1832799 w 2120501"/>
                  <a:gd name="connsiteY69" fmla="*/ 1068086 h 1230896"/>
                  <a:gd name="connsiteX70" fmla="*/ 1811091 w 2120501"/>
                  <a:gd name="connsiteY70" fmla="*/ 1055579 h 1230896"/>
                  <a:gd name="connsiteX71" fmla="*/ 1800271 w 2120501"/>
                  <a:gd name="connsiteY71" fmla="*/ 1049321 h 1230896"/>
                  <a:gd name="connsiteX72" fmla="*/ 1805995 w 2120501"/>
                  <a:gd name="connsiteY72" fmla="*/ 1039339 h 1230896"/>
                  <a:gd name="connsiteX73" fmla="*/ 1816844 w 2120501"/>
                  <a:gd name="connsiteY73" fmla="*/ 1045616 h 1230896"/>
                  <a:gd name="connsiteX74" fmla="*/ 1811091 w 2120501"/>
                  <a:gd name="connsiteY74" fmla="*/ 1055579 h 1230896"/>
                  <a:gd name="connsiteX75" fmla="*/ 1789393 w 2120501"/>
                  <a:gd name="connsiteY75" fmla="*/ 1043035 h 1230896"/>
                  <a:gd name="connsiteX76" fmla="*/ 1778573 w 2120501"/>
                  <a:gd name="connsiteY76" fmla="*/ 1036777 h 1230896"/>
                  <a:gd name="connsiteX77" fmla="*/ 1784297 w 2120501"/>
                  <a:gd name="connsiteY77" fmla="*/ 1026843 h 1230896"/>
                  <a:gd name="connsiteX78" fmla="*/ 1795156 w 2120501"/>
                  <a:gd name="connsiteY78" fmla="*/ 1033129 h 1230896"/>
                  <a:gd name="connsiteX79" fmla="*/ 1789393 w 2120501"/>
                  <a:gd name="connsiteY79" fmla="*/ 1043035 h 1230896"/>
                  <a:gd name="connsiteX80" fmla="*/ 1767743 w 2120501"/>
                  <a:gd name="connsiteY80" fmla="*/ 1030548 h 1230896"/>
                  <a:gd name="connsiteX81" fmla="*/ 1756894 w 2120501"/>
                  <a:gd name="connsiteY81" fmla="*/ 1024271 h 1230896"/>
                  <a:gd name="connsiteX82" fmla="*/ 1762618 w 2120501"/>
                  <a:gd name="connsiteY82" fmla="*/ 1014326 h 1230896"/>
                  <a:gd name="connsiteX83" fmla="*/ 1773486 w 2120501"/>
                  <a:gd name="connsiteY83" fmla="*/ 1020556 h 1230896"/>
                  <a:gd name="connsiteX84" fmla="*/ 1767743 w 2120501"/>
                  <a:gd name="connsiteY84" fmla="*/ 1030548 h 1230896"/>
                  <a:gd name="connsiteX85" fmla="*/ 1746035 w 2120501"/>
                  <a:gd name="connsiteY85" fmla="*/ 1018004 h 1230896"/>
                  <a:gd name="connsiteX86" fmla="*/ 1735196 w 2120501"/>
                  <a:gd name="connsiteY86" fmla="*/ 1011736 h 1230896"/>
                  <a:gd name="connsiteX87" fmla="*/ 1740920 w 2120501"/>
                  <a:gd name="connsiteY87" fmla="*/ 1001773 h 1230896"/>
                  <a:gd name="connsiteX88" fmla="*/ 1751789 w 2120501"/>
                  <a:gd name="connsiteY88" fmla="*/ 1008021 h 1230896"/>
                  <a:gd name="connsiteX89" fmla="*/ 1746035 w 2120501"/>
                  <a:gd name="connsiteY89" fmla="*/ 1018004 h 1230896"/>
                  <a:gd name="connsiteX90" fmla="*/ 1724357 w 2120501"/>
                  <a:gd name="connsiteY90" fmla="*/ 1005487 h 1230896"/>
                  <a:gd name="connsiteX91" fmla="*/ 1713488 w 2120501"/>
                  <a:gd name="connsiteY91" fmla="*/ 999191 h 1230896"/>
                  <a:gd name="connsiteX92" fmla="*/ 1719241 w 2120501"/>
                  <a:gd name="connsiteY92" fmla="*/ 989266 h 1230896"/>
                  <a:gd name="connsiteX93" fmla="*/ 1730081 w 2120501"/>
                  <a:gd name="connsiteY93" fmla="*/ 995543 h 1230896"/>
                  <a:gd name="connsiteX94" fmla="*/ 1724357 w 2120501"/>
                  <a:gd name="connsiteY94" fmla="*/ 1005487 h 1230896"/>
                  <a:gd name="connsiteX95" fmla="*/ 1702640 w 2120501"/>
                  <a:gd name="connsiteY95" fmla="*/ 992971 h 1230896"/>
                  <a:gd name="connsiteX96" fmla="*/ 1691819 w 2120501"/>
                  <a:gd name="connsiteY96" fmla="*/ 986723 h 1230896"/>
                  <a:gd name="connsiteX97" fmla="*/ 1697553 w 2120501"/>
                  <a:gd name="connsiteY97" fmla="*/ 976732 h 1230896"/>
                  <a:gd name="connsiteX98" fmla="*/ 1708393 w 2120501"/>
                  <a:gd name="connsiteY98" fmla="*/ 982980 h 1230896"/>
                  <a:gd name="connsiteX99" fmla="*/ 1702640 w 2120501"/>
                  <a:gd name="connsiteY99" fmla="*/ 992971 h 1230896"/>
                  <a:gd name="connsiteX100" fmla="*/ 1680951 w 2120501"/>
                  <a:gd name="connsiteY100" fmla="*/ 980446 h 1230896"/>
                  <a:gd name="connsiteX101" fmla="*/ 1670112 w 2120501"/>
                  <a:gd name="connsiteY101" fmla="*/ 974169 h 1230896"/>
                  <a:gd name="connsiteX102" fmla="*/ 1675865 w 2120501"/>
                  <a:gd name="connsiteY102" fmla="*/ 964225 h 1230896"/>
                  <a:gd name="connsiteX103" fmla="*/ 1686685 w 2120501"/>
                  <a:gd name="connsiteY103" fmla="*/ 970464 h 1230896"/>
                  <a:gd name="connsiteX104" fmla="*/ 1680951 w 2120501"/>
                  <a:gd name="connsiteY104" fmla="*/ 980446 h 1230896"/>
                  <a:gd name="connsiteX105" fmla="*/ 1659263 w 2120501"/>
                  <a:gd name="connsiteY105" fmla="*/ 967930 h 1230896"/>
                  <a:gd name="connsiteX106" fmla="*/ 1648414 w 2120501"/>
                  <a:gd name="connsiteY106" fmla="*/ 961663 h 1230896"/>
                  <a:gd name="connsiteX107" fmla="*/ 1654167 w 2120501"/>
                  <a:gd name="connsiteY107" fmla="*/ 951738 h 1230896"/>
                  <a:gd name="connsiteX108" fmla="*/ 1665016 w 2120501"/>
                  <a:gd name="connsiteY108" fmla="*/ 957948 h 1230896"/>
                  <a:gd name="connsiteX109" fmla="*/ 1659263 w 2120501"/>
                  <a:gd name="connsiteY109" fmla="*/ 967930 h 1230896"/>
                  <a:gd name="connsiteX110" fmla="*/ 1637584 w 2120501"/>
                  <a:gd name="connsiteY110" fmla="*/ 955405 h 1230896"/>
                  <a:gd name="connsiteX111" fmla="*/ 1626725 w 2120501"/>
                  <a:gd name="connsiteY111" fmla="*/ 949137 h 1230896"/>
                  <a:gd name="connsiteX112" fmla="*/ 1632488 w 2120501"/>
                  <a:gd name="connsiteY112" fmla="*/ 939184 h 1230896"/>
                  <a:gd name="connsiteX113" fmla="*/ 1643327 w 2120501"/>
                  <a:gd name="connsiteY113" fmla="*/ 945432 h 1230896"/>
                  <a:gd name="connsiteX114" fmla="*/ 1637584 w 2120501"/>
                  <a:gd name="connsiteY114" fmla="*/ 955405 h 1230896"/>
                  <a:gd name="connsiteX115" fmla="*/ 1615876 w 2120501"/>
                  <a:gd name="connsiteY115" fmla="*/ 942880 h 1230896"/>
                  <a:gd name="connsiteX116" fmla="*/ 1605008 w 2120501"/>
                  <a:gd name="connsiteY116" fmla="*/ 936584 h 1230896"/>
                  <a:gd name="connsiteX117" fmla="*/ 1610800 w 2120501"/>
                  <a:gd name="connsiteY117" fmla="*/ 926659 h 1230896"/>
                  <a:gd name="connsiteX118" fmla="*/ 1621639 w 2120501"/>
                  <a:gd name="connsiteY118" fmla="*/ 932936 h 1230896"/>
                  <a:gd name="connsiteX119" fmla="*/ 1615876 w 2120501"/>
                  <a:gd name="connsiteY119" fmla="*/ 942880 h 1230896"/>
                  <a:gd name="connsiteX120" fmla="*/ 1594207 w 2120501"/>
                  <a:gd name="connsiteY120" fmla="*/ 930364 h 1230896"/>
                  <a:gd name="connsiteX121" fmla="*/ 1583339 w 2120501"/>
                  <a:gd name="connsiteY121" fmla="*/ 924106 h 1230896"/>
                  <a:gd name="connsiteX122" fmla="*/ 1589092 w 2120501"/>
                  <a:gd name="connsiteY122" fmla="*/ 914133 h 1230896"/>
                  <a:gd name="connsiteX123" fmla="*/ 1599951 w 2120501"/>
                  <a:gd name="connsiteY123" fmla="*/ 920372 h 1230896"/>
                  <a:gd name="connsiteX124" fmla="*/ 1594207 w 2120501"/>
                  <a:gd name="connsiteY124" fmla="*/ 930364 h 1230896"/>
                  <a:gd name="connsiteX125" fmla="*/ 1572518 w 2120501"/>
                  <a:gd name="connsiteY125" fmla="*/ 917820 h 1230896"/>
                  <a:gd name="connsiteX126" fmla="*/ 1561689 w 2120501"/>
                  <a:gd name="connsiteY126" fmla="*/ 911609 h 1230896"/>
                  <a:gd name="connsiteX127" fmla="*/ 1567413 w 2120501"/>
                  <a:gd name="connsiteY127" fmla="*/ 901608 h 1230896"/>
                  <a:gd name="connsiteX128" fmla="*/ 1578272 w 2120501"/>
                  <a:gd name="connsiteY128" fmla="*/ 907856 h 1230896"/>
                  <a:gd name="connsiteX129" fmla="*/ 1572518 w 2120501"/>
                  <a:gd name="connsiteY129" fmla="*/ 917820 h 1230896"/>
                  <a:gd name="connsiteX130" fmla="*/ 1550811 w 2120501"/>
                  <a:gd name="connsiteY130" fmla="*/ 905294 h 1230896"/>
                  <a:gd name="connsiteX131" fmla="*/ 1539962 w 2120501"/>
                  <a:gd name="connsiteY131" fmla="*/ 899017 h 1230896"/>
                  <a:gd name="connsiteX132" fmla="*/ 1545734 w 2120501"/>
                  <a:gd name="connsiteY132" fmla="*/ 889102 h 1230896"/>
                  <a:gd name="connsiteX133" fmla="*/ 1556545 w 2120501"/>
                  <a:gd name="connsiteY133" fmla="*/ 895379 h 1230896"/>
                  <a:gd name="connsiteX134" fmla="*/ 1550811 w 2120501"/>
                  <a:gd name="connsiteY134" fmla="*/ 905294 h 1230896"/>
                  <a:gd name="connsiteX135" fmla="*/ 1529104 w 2120501"/>
                  <a:gd name="connsiteY135" fmla="*/ 892778 h 1230896"/>
                  <a:gd name="connsiteX136" fmla="*/ 1518302 w 2120501"/>
                  <a:gd name="connsiteY136" fmla="*/ 886549 h 1230896"/>
                  <a:gd name="connsiteX137" fmla="*/ 1524036 w 2120501"/>
                  <a:gd name="connsiteY137" fmla="*/ 876576 h 1230896"/>
                  <a:gd name="connsiteX138" fmla="*/ 1534876 w 2120501"/>
                  <a:gd name="connsiteY138" fmla="*/ 882825 h 1230896"/>
                  <a:gd name="connsiteX139" fmla="*/ 1529104 w 2120501"/>
                  <a:gd name="connsiteY139" fmla="*/ 892778 h 1230896"/>
                  <a:gd name="connsiteX140" fmla="*/ 1507453 w 2120501"/>
                  <a:gd name="connsiteY140" fmla="*/ 880262 h 1230896"/>
                  <a:gd name="connsiteX141" fmla="*/ 1496595 w 2120501"/>
                  <a:gd name="connsiteY141" fmla="*/ 874004 h 1230896"/>
                  <a:gd name="connsiteX142" fmla="*/ 1502348 w 2120501"/>
                  <a:gd name="connsiteY142" fmla="*/ 864041 h 1230896"/>
                  <a:gd name="connsiteX143" fmla="*/ 1513187 w 2120501"/>
                  <a:gd name="connsiteY143" fmla="*/ 870271 h 1230896"/>
                  <a:gd name="connsiteX144" fmla="*/ 1507453 w 2120501"/>
                  <a:gd name="connsiteY144" fmla="*/ 880262 h 1230896"/>
                  <a:gd name="connsiteX145" fmla="*/ 1485755 w 2120501"/>
                  <a:gd name="connsiteY145" fmla="*/ 867737 h 1230896"/>
                  <a:gd name="connsiteX146" fmla="*/ 1474897 w 2120501"/>
                  <a:gd name="connsiteY146" fmla="*/ 861450 h 1230896"/>
                  <a:gd name="connsiteX147" fmla="*/ 1480640 w 2120501"/>
                  <a:gd name="connsiteY147" fmla="*/ 851516 h 1230896"/>
                  <a:gd name="connsiteX148" fmla="*/ 1491499 w 2120501"/>
                  <a:gd name="connsiteY148" fmla="*/ 857774 h 1230896"/>
                  <a:gd name="connsiteX149" fmla="*/ 1485755 w 2120501"/>
                  <a:gd name="connsiteY149" fmla="*/ 867737 h 1230896"/>
                  <a:gd name="connsiteX150" fmla="*/ 1464076 w 2120501"/>
                  <a:gd name="connsiteY150" fmla="*/ 855221 h 1230896"/>
                  <a:gd name="connsiteX151" fmla="*/ 1453218 w 2120501"/>
                  <a:gd name="connsiteY151" fmla="*/ 848982 h 1230896"/>
                  <a:gd name="connsiteX152" fmla="*/ 1458942 w 2120501"/>
                  <a:gd name="connsiteY152" fmla="*/ 839019 h 1230896"/>
                  <a:gd name="connsiteX153" fmla="*/ 1469791 w 2120501"/>
                  <a:gd name="connsiteY153" fmla="*/ 845248 h 1230896"/>
                  <a:gd name="connsiteX154" fmla="*/ 1464076 w 2120501"/>
                  <a:gd name="connsiteY154" fmla="*/ 855221 h 1230896"/>
                  <a:gd name="connsiteX155" fmla="*/ 1442350 w 2120501"/>
                  <a:gd name="connsiteY155" fmla="*/ 842686 h 1230896"/>
                  <a:gd name="connsiteX156" fmla="*/ 1431520 w 2120501"/>
                  <a:gd name="connsiteY156" fmla="*/ 836419 h 1230896"/>
                  <a:gd name="connsiteX157" fmla="*/ 1437254 w 2120501"/>
                  <a:gd name="connsiteY157" fmla="*/ 826494 h 1230896"/>
                  <a:gd name="connsiteX158" fmla="*/ 1448160 w 2120501"/>
                  <a:gd name="connsiteY158" fmla="*/ 832761 h 1230896"/>
                  <a:gd name="connsiteX159" fmla="*/ 1442350 w 2120501"/>
                  <a:gd name="connsiteY159" fmla="*/ 842686 h 1230896"/>
                  <a:gd name="connsiteX160" fmla="*/ 1420680 w 2120501"/>
                  <a:gd name="connsiteY160" fmla="*/ 830170 h 1230896"/>
                  <a:gd name="connsiteX161" fmla="*/ 1409831 w 2120501"/>
                  <a:gd name="connsiteY161" fmla="*/ 823950 h 1230896"/>
                  <a:gd name="connsiteX162" fmla="*/ 1415556 w 2120501"/>
                  <a:gd name="connsiteY162" fmla="*/ 813930 h 1230896"/>
                  <a:gd name="connsiteX163" fmla="*/ 1426434 w 2120501"/>
                  <a:gd name="connsiteY163" fmla="*/ 820207 h 1230896"/>
                  <a:gd name="connsiteX164" fmla="*/ 1420680 w 2120501"/>
                  <a:gd name="connsiteY164" fmla="*/ 830170 h 1230896"/>
                  <a:gd name="connsiteX165" fmla="*/ 1399002 w 2120501"/>
                  <a:gd name="connsiteY165" fmla="*/ 817636 h 1230896"/>
                  <a:gd name="connsiteX166" fmla="*/ 1388172 w 2120501"/>
                  <a:gd name="connsiteY166" fmla="*/ 811406 h 1230896"/>
                  <a:gd name="connsiteX167" fmla="*/ 1393868 w 2120501"/>
                  <a:gd name="connsiteY167" fmla="*/ 801414 h 1230896"/>
                  <a:gd name="connsiteX168" fmla="*/ 1404726 w 2120501"/>
                  <a:gd name="connsiteY168" fmla="*/ 807653 h 1230896"/>
                  <a:gd name="connsiteX169" fmla="*/ 1399002 w 2120501"/>
                  <a:gd name="connsiteY169" fmla="*/ 817636 h 1230896"/>
                  <a:gd name="connsiteX170" fmla="*/ 1377275 w 2120501"/>
                  <a:gd name="connsiteY170" fmla="*/ 805100 h 1230896"/>
                  <a:gd name="connsiteX171" fmla="*/ 1366455 w 2120501"/>
                  <a:gd name="connsiteY171" fmla="*/ 798843 h 1230896"/>
                  <a:gd name="connsiteX172" fmla="*/ 1372208 w 2120501"/>
                  <a:gd name="connsiteY172" fmla="*/ 788927 h 1230896"/>
                  <a:gd name="connsiteX173" fmla="*/ 1383057 w 2120501"/>
                  <a:gd name="connsiteY173" fmla="*/ 795185 h 1230896"/>
                  <a:gd name="connsiteX174" fmla="*/ 1377275 w 2120501"/>
                  <a:gd name="connsiteY174" fmla="*/ 805100 h 1230896"/>
                  <a:gd name="connsiteX175" fmla="*/ 1355615 w 2120501"/>
                  <a:gd name="connsiteY175" fmla="*/ 792613 h 1230896"/>
                  <a:gd name="connsiteX176" fmla="*/ 1344776 w 2120501"/>
                  <a:gd name="connsiteY176" fmla="*/ 786356 h 1230896"/>
                  <a:gd name="connsiteX177" fmla="*/ 1350510 w 2120501"/>
                  <a:gd name="connsiteY177" fmla="*/ 776392 h 1230896"/>
                  <a:gd name="connsiteX178" fmla="*/ 1361387 w 2120501"/>
                  <a:gd name="connsiteY178" fmla="*/ 782641 h 1230896"/>
                  <a:gd name="connsiteX179" fmla="*/ 1355615 w 2120501"/>
                  <a:gd name="connsiteY179" fmla="*/ 792613 h 1230896"/>
                  <a:gd name="connsiteX180" fmla="*/ 1333946 w 2120501"/>
                  <a:gd name="connsiteY180" fmla="*/ 780097 h 1230896"/>
                  <a:gd name="connsiteX181" fmla="*/ 1323097 w 2120501"/>
                  <a:gd name="connsiteY181" fmla="*/ 773820 h 1230896"/>
                  <a:gd name="connsiteX182" fmla="*/ 1328840 w 2120501"/>
                  <a:gd name="connsiteY182" fmla="*/ 763848 h 1230896"/>
                  <a:gd name="connsiteX183" fmla="*/ 1339680 w 2120501"/>
                  <a:gd name="connsiteY183" fmla="*/ 770125 h 1230896"/>
                  <a:gd name="connsiteX184" fmla="*/ 1333946 w 2120501"/>
                  <a:gd name="connsiteY184" fmla="*/ 780097 h 1230896"/>
                  <a:gd name="connsiteX185" fmla="*/ 1312238 w 2120501"/>
                  <a:gd name="connsiteY185" fmla="*/ 767562 h 1230896"/>
                  <a:gd name="connsiteX186" fmla="*/ 1301399 w 2120501"/>
                  <a:gd name="connsiteY186" fmla="*/ 761276 h 1230896"/>
                  <a:gd name="connsiteX187" fmla="*/ 1307133 w 2120501"/>
                  <a:gd name="connsiteY187" fmla="*/ 751341 h 1230896"/>
                  <a:gd name="connsiteX188" fmla="*/ 1317991 w 2120501"/>
                  <a:gd name="connsiteY188" fmla="*/ 757618 h 1230896"/>
                  <a:gd name="connsiteX189" fmla="*/ 1312238 w 2120501"/>
                  <a:gd name="connsiteY189" fmla="*/ 767562 h 1230896"/>
                  <a:gd name="connsiteX190" fmla="*/ 1290559 w 2120501"/>
                  <a:gd name="connsiteY190" fmla="*/ 755018 h 1230896"/>
                  <a:gd name="connsiteX191" fmla="*/ 1279720 w 2120501"/>
                  <a:gd name="connsiteY191" fmla="*/ 748789 h 1230896"/>
                  <a:gd name="connsiteX192" fmla="*/ 1285426 w 2120501"/>
                  <a:gd name="connsiteY192" fmla="*/ 738787 h 1230896"/>
                  <a:gd name="connsiteX193" fmla="*/ 1296284 w 2120501"/>
                  <a:gd name="connsiteY193" fmla="*/ 745055 h 1230896"/>
                  <a:gd name="connsiteX194" fmla="*/ 1290559 w 2120501"/>
                  <a:gd name="connsiteY194" fmla="*/ 755018 h 1230896"/>
                  <a:gd name="connsiteX195" fmla="*/ 1268861 w 2120501"/>
                  <a:gd name="connsiteY195" fmla="*/ 742493 h 1230896"/>
                  <a:gd name="connsiteX196" fmla="*/ 1258003 w 2120501"/>
                  <a:gd name="connsiteY196" fmla="*/ 736263 h 1230896"/>
                  <a:gd name="connsiteX197" fmla="*/ 1263756 w 2120501"/>
                  <a:gd name="connsiteY197" fmla="*/ 726291 h 1230896"/>
                  <a:gd name="connsiteX198" fmla="*/ 1274615 w 2120501"/>
                  <a:gd name="connsiteY198" fmla="*/ 732548 h 1230896"/>
                  <a:gd name="connsiteX199" fmla="*/ 1268861 w 2120501"/>
                  <a:gd name="connsiteY199" fmla="*/ 742493 h 1230896"/>
                  <a:gd name="connsiteX200" fmla="*/ 1247163 w 2120501"/>
                  <a:gd name="connsiteY200" fmla="*/ 729996 h 1230896"/>
                  <a:gd name="connsiteX201" fmla="*/ 1236296 w 2120501"/>
                  <a:gd name="connsiteY201" fmla="*/ 723748 h 1230896"/>
                  <a:gd name="connsiteX202" fmla="*/ 1242049 w 2120501"/>
                  <a:gd name="connsiteY202" fmla="*/ 713775 h 1230896"/>
                  <a:gd name="connsiteX203" fmla="*/ 1252907 w 2120501"/>
                  <a:gd name="connsiteY203" fmla="*/ 720023 h 1230896"/>
                  <a:gd name="connsiteX204" fmla="*/ 1247163 w 2120501"/>
                  <a:gd name="connsiteY204" fmla="*/ 729996 h 1230896"/>
                  <a:gd name="connsiteX205" fmla="*/ 1225475 w 2120501"/>
                  <a:gd name="connsiteY205" fmla="*/ 717452 h 1230896"/>
                  <a:gd name="connsiteX206" fmla="*/ 1214626 w 2120501"/>
                  <a:gd name="connsiteY206" fmla="*/ 711222 h 1230896"/>
                  <a:gd name="connsiteX207" fmla="*/ 1220379 w 2120501"/>
                  <a:gd name="connsiteY207" fmla="*/ 701259 h 1230896"/>
                  <a:gd name="connsiteX208" fmla="*/ 1231209 w 2120501"/>
                  <a:gd name="connsiteY208" fmla="*/ 707507 h 1230896"/>
                  <a:gd name="connsiteX209" fmla="*/ 1225475 w 2120501"/>
                  <a:gd name="connsiteY209" fmla="*/ 717452 h 1230896"/>
                  <a:gd name="connsiteX210" fmla="*/ 1203777 w 2120501"/>
                  <a:gd name="connsiteY210" fmla="*/ 704935 h 1230896"/>
                  <a:gd name="connsiteX211" fmla="*/ 1192919 w 2120501"/>
                  <a:gd name="connsiteY211" fmla="*/ 698678 h 1230896"/>
                  <a:gd name="connsiteX212" fmla="*/ 1198710 w 2120501"/>
                  <a:gd name="connsiteY212" fmla="*/ 688724 h 1230896"/>
                  <a:gd name="connsiteX213" fmla="*/ 1209530 w 2120501"/>
                  <a:gd name="connsiteY213" fmla="*/ 694991 h 1230896"/>
                  <a:gd name="connsiteX214" fmla="*/ 1203777 w 2120501"/>
                  <a:gd name="connsiteY214" fmla="*/ 704935 h 1230896"/>
                  <a:gd name="connsiteX215" fmla="*/ 1182098 w 2120501"/>
                  <a:gd name="connsiteY215" fmla="*/ 692429 h 1230896"/>
                  <a:gd name="connsiteX216" fmla="*/ 1171259 w 2120501"/>
                  <a:gd name="connsiteY216" fmla="*/ 686181 h 1230896"/>
                  <a:gd name="connsiteX217" fmla="*/ 1176993 w 2120501"/>
                  <a:gd name="connsiteY217" fmla="*/ 676199 h 1230896"/>
                  <a:gd name="connsiteX218" fmla="*/ 1187813 w 2120501"/>
                  <a:gd name="connsiteY218" fmla="*/ 682457 h 1230896"/>
                  <a:gd name="connsiteX219" fmla="*/ 1182098 w 2120501"/>
                  <a:gd name="connsiteY219" fmla="*/ 692429 h 1230896"/>
                  <a:gd name="connsiteX220" fmla="*/ 1160448 w 2120501"/>
                  <a:gd name="connsiteY220" fmla="*/ 679904 h 1230896"/>
                  <a:gd name="connsiteX221" fmla="*/ 1149580 w 2120501"/>
                  <a:gd name="connsiteY221" fmla="*/ 673655 h 1230896"/>
                  <a:gd name="connsiteX222" fmla="*/ 1155314 w 2120501"/>
                  <a:gd name="connsiteY222" fmla="*/ 663673 h 1230896"/>
                  <a:gd name="connsiteX223" fmla="*/ 1166144 w 2120501"/>
                  <a:gd name="connsiteY223" fmla="*/ 669950 h 1230896"/>
                  <a:gd name="connsiteX224" fmla="*/ 1160448 w 2120501"/>
                  <a:gd name="connsiteY224" fmla="*/ 679904 h 1230896"/>
                  <a:gd name="connsiteX225" fmla="*/ 1138712 w 2120501"/>
                  <a:gd name="connsiteY225" fmla="*/ 667388 h 1230896"/>
                  <a:gd name="connsiteX226" fmla="*/ 1127892 w 2120501"/>
                  <a:gd name="connsiteY226" fmla="*/ 661102 h 1230896"/>
                  <a:gd name="connsiteX227" fmla="*/ 1133635 w 2120501"/>
                  <a:gd name="connsiteY227" fmla="*/ 651157 h 1230896"/>
                  <a:gd name="connsiteX228" fmla="*/ 1144475 w 2120501"/>
                  <a:gd name="connsiteY228" fmla="*/ 657434 h 1230896"/>
                  <a:gd name="connsiteX229" fmla="*/ 1138712 w 2120501"/>
                  <a:gd name="connsiteY229" fmla="*/ 667388 h 1230896"/>
                  <a:gd name="connsiteX230" fmla="*/ 1117014 w 2120501"/>
                  <a:gd name="connsiteY230" fmla="*/ 654882 h 1230896"/>
                  <a:gd name="connsiteX231" fmla="*/ 1106165 w 2120501"/>
                  <a:gd name="connsiteY231" fmla="*/ 648624 h 1230896"/>
                  <a:gd name="connsiteX232" fmla="*/ 1111918 w 2120501"/>
                  <a:gd name="connsiteY232" fmla="*/ 638623 h 1230896"/>
                  <a:gd name="connsiteX233" fmla="*/ 1122777 w 2120501"/>
                  <a:gd name="connsiteY233" fmla="*/ 644861 h 1230896"/>
                  <a:gd name="connsiteX234" fmla="*/ 1117014 w 2120501"/>
                  <a:gd name="connsiteY234" fmla="*/ 654882 h 1230896"/>
                  <a:gd name="connsiteX235" fmla="*/ 1095364 w 2120501"/>
                  <a:gd name="connsiteY235" fmla="*/ 642347 h 1230896"/>
                  <a:gd name="connsiteX236" fmla="*/ 1084486 w 2120501"/>
                  <a:gd name="connsiteY236" fmla="*/ 636070 h 1230896"/>
                  <a:gd name="connsiteX237" fmla="*/ 1090239 w 2120501"/>
                  <a:gd name="connsiteY237" fmla="*/ 626087 h 1230896"/>
                  <a:gd name="connsiteX238" fmla="*/ 1101098 w 2120501"/>
                  <a:gd name="connsiteY238" fmla="*/ 632374 h 1230896"/>
                  <a:gd name="connsiteX239" fmla="*/ 1095364 w 2120501"/>
                  <a:gd name="connsiteY239" fmla="*/ 642347 h 1230896"/>
                  <a:gd name="connsiteX240" fmla="*/ 1073656 w 2120501"/>
                  <a:gd name="connsiteY240" fmla="*/ 629821 h 1230896"/>
                  <a:gd name="connsiteX241" fmla="*/ 1062788 w 2120501"/>
                  <a:gd name="connsiteY241" fmla="*/ 623554 h 1230896"/>
                  <a:gd name="connsiteX242" fmla="*/ 1068541 w 2120501"/>
                  <a:gd name="connsiteY242" fmla="*/ 613610 h 1230896"/>
                  <a:gd name="connsiteX243" fmla="*/ 1079390 w 2120501"/>
                  <a:gd name="connsiteY243" fmla="*/ 619840 h 1230896"/>
                  <a:gd name="connsiteX244" fmla="*/ 1073656 w 2120501"/>
                  <a:gd name="connsiteY244" fmla="*/ 629821 h 1230896"/>
                  <a:gd name="connsiteX245" fmla="*/ 1051968 w 2120501"/>
                  <a:gd name="connsiteY245" fmla="*/ 617305 h 1230896"/>
                  <a:gd name="connsiteX246" fmla="*/ 1041100 w 2120501"/>
                  <a:gd name="connsiteY246" fmla="*/ 611028 h 1230896"/>
                  <a:gd name="connsiteX247" fmla="*/ 1046824 w 2120501"/>
                  <a:gd name="connsiteY247" fmla="*/ 601075 h 1230896"/>
                  <a:gd name="connsiteX248" fmla="*/ 1057702 w 2120501"/>
                  <a:gd name="connsiteY248" fmla="*/ 607323 h 1230896"/>
                  <a:gd name="connsiteX249" fmla="*/ 1051968 w 2120501"/>
                  <a:gd name="connsiteY249" fmla="*/ 617305 h 1230896"/>
                  <a:gd name="connsiteX250" fmla="*/ 1030260 w 2120501"/>
                  <a:gd name="connsiteY250" fmla="*/ 604771 h 1230896"/>
                  <a:gd name="connsiteX251" fmla="*/ 1019402 w 2120501"/>
                  <a:gd name="connsiteY251" fmla="*/ 598503 h 1230896"/>
                  <a:gd name="connsiteX252" fmla="*/ 1025174 w 2120501"/>
                  <a:gd name="connsiteY252" fmla="*/ 588559 h 1230896"/>
                  <a:gd name="connsiteX253" fmla="*/ 1036023 w 2120501"/>
                  <a:gd name="connsiteY253" fmla="*/ 594827 h 1230896"/>
                  <a:gd name="connsiteX254" fmla="*/ 1030260 w 2120501"/>
                  <a:gd name="connsiteY254" fmla="*/ 604771 h 1230896"/>
                  <a:gd name="connsiteX255" fmla="*/ 1008581 w 2120501"/>
                  <a:gd name="connsiteY255" fmla="*/ 592264 h 1230896"/>
                  <a:gd name="connsiteX256" fmla="*/ 997723 w 2120501"/>
                  <a:gd name="connsiteY256" fmla="*/ 585988 h 1230896"/>
                  <a:gd name="connsiteX257" fmla="*/ 1003514 w 2120501"/>
                  <a:gd name="connsiteY257" fmla="*/ 576034 h 1230896"/>
                  <a:gd name="connsiteX258" fmla="*/ 1014325 w 2120501"/>
                  <a:gd name="connsiteY258" fmla="*/ 582273 h 1230896"/>
                  <a:gd name="connsiteX259" fmla="*/ 1008581 w 2120501"/>
                  <a:gd name="connsiteY259" fmla="*/ 592264 h 1230896"/>
                  <a:gd name="connsiteX260" fmla="*/ 986912 w 2120501"/>
                  <a:gd name="connsiteY260" fmla="*/ 579739 h 1230896"/>
                  <a:gd name="connsiteX261" fmla="*/ 976034 w 2120501"/>
                  <a:gd name="connsiteY261" fmla="*/ 573452 h 1230896"/>
                  <a:gd name="connsiteX262" fmla="*/ 981787 w 2120501"/>
                  <a:gd name="connsiteY262" fmla="*/ 563499 h 1230896"/>
                  <a:gd name="connsiteX263" fmla="*/ 992617 w 2120501"/>
                  <a:gd name="connsiteY263" fmla="*/ 569757 h 1230896"/>
                  <a:gd name="connsiteX264" fmla="*/ 986912 w 2120501"/>
                  <a:gd name="connsiteY264" fmla="*/ 579739 h 1230896"/>
                  <a:gd name="connsiteX265" fmla="*/ 965176 w 2120501"/>
                  <a:gd name="connsiteY265" fmla="*/ 567194 h 1230896"/>
                  <a:gd name="connsiteX266" fmla="*/ 954327 w 2120501"/>
                  <a:gd name="connsiteY266" fmla="*/ 560918 h 1230896"/>
                  <a:gd name="connsiteX267" fmla="*/ 960099 w 2120501"/>
                  <a:gd name="connsiteY267" fmla="*/ 550973 h 1230896"/>
                  <a:gd name="connsiteX268" fmla="*/ 970958 w 2120501"/>
                  <a:gd name="connsiteY268" fmla="*/ 557279 h 1230896"/>
                  <a:gd name="connsiteX269" fmla="*/ 965176 w 2120501"/>
                  <a:gd name="connsiteY269" fmla="*/ 567194 h 1230896"/>
                  <a:gd name="connsiteX270" fmla="*/ 943526 w 2120501"/>
                  <a:gd name="connsiteY270" fmla="*/ 554679 h 1230896"/>
                  <a:gd name="connsiteX271" fmla="*/ 932696 w 2120501"/>
                  <a:gd name="connsiteY271" fmla="*/ 548411 h 1230896"/>
                  <a:gd name="connsiteX272" fmla="*/ 938411 w 2120501"/>
                  <a:gd name="connsiteY272" fmla="*/ 538458 h 1230896"/>
                  <a:gd name="connsiteX273" fmla="*/ 949279 w 2120501"/>
                  <a:gd name="connsiteY273" fmla="*/ 544716 h 1230896"/>
                  <a:gd name="connsiteX274" fmla="*/ 943526 w 2120501"/>
                  <a:gd name="connsiteY274" fmla="*/ 554679 h 1230896"/>
                  <a:gd name="connsiteX275" fmla="*/ 921837 w 2120501"/>
                  <a:gd name="connsiteY275" fmla="*/ 542154 h 1230896"/>
                  <a:gd name="connsiteX276" fmla="*/ 910979 w 2120501"/>
                  <a:gd name="connsiteY276" fmla="*/ 535895 h 1230896"/>
                  <a:gd name="connsiteX277" fmla="*/ 916722 w 2120501"/>
                  <a:gd name="connsiteY277" fmla="*/ 525923 h 1230896"/>
                  <a:gd name="connsiteX278" fmla="*/ 927590 w 2120501"/>
                  <a:gd name="connsiteY278" fmla="*/ 532152 h 1230896"/>
                  <a:gd name="connsiteX279" fmla="*/ 921837 w 2120501"/>
                  <a:gd name="connsiteY279" fmla="*/ 542154 h 1230896"/>
                  <a:gd name="connsiteX280" fmla="*/ 900111 w 2120501"/>
                  <a:gd name="connsiteY280" fmla="*/ 529618 h 1230896"/>
                  <a:gd name="connsiteX281" fmla="*/ 889300 w 2120501"/>
                  <a:gd name="connsiteY281" fmla="*/ 523361 h 1230896"/>
                  <a:gd name="connsiteX282" fmla="*/ 895034 w 2120501"/>
                  <a:gd name="connsiteY282" fmla="*/ 513436 h 1230896"/>
                  <a:gd name="connsiteX283" fmla="*/ 905883 w 2120501"/>
                  <a:gd name="connsiteY283" fmla="*/ 519703 h 1230896"/>
                  <a:gd name="connsiteX284" fmla="*/ 900111 w 2120501"/>
                  <a:gd name="connsiteY284" fmla="*/ 529618 h 1230896"/>
                  <a:gd name="connsiteX285" fmla="*/ 878460 w 2120501"/>
                  <a:gd name="connsiteY285" fmla="*/ 517121 h 1230896"/>
                  <a:gd name="connsiteX286" fmla="*/ 867611 w 2120501"/>
                  <a:gd name="connsiteY286" fmla="*/ 510864 h 1230896"/>
                  <a:gd name="connsiteX287" fmla="*/ 873355 w 2120501"/>
                  <a:gd name="connsiteY287" fmla="*/ 500891 h 1230896"/>
                  <a:gd name="connsiteX288" fmla="*/ 884185 w 2120501"/>
                  <a:gd name="connsiteY288" fmla="*/ 507130 h 1230896"/>
                  <a:gd name="connsiteX289" fmla="*/ 878460 w 2120501"/>
                  <a:gd name="connsiteY289" fmla="*/ 517121 h 1230896"/>
                  <a:gd name="connsiteX290" fmla="*/ 856753 w 2120501"/>
                  <a:gd name="connsiteY290" fmla="*/ 504587 h 1230896"/>
                  <a:gd name="connsiteX291" fmla="*/ 845913 w 2120501"/>
                  <a:gd name="connsiteY291" fmla="*/ 498300 h 1230896"/>
                  <a:gd name="connsiteX292" fmla="*/ 851667 w 2120501"/>
                  <a:gd name="connsiteY292" fmla="*/ 488385 h 1230896"/>
                  <a:gd name="connsiteX293" fmla="*/ 862506 w 2120501"/>
                  <a:gd name="connsiteY293" fmla="*/ 494652 h 1230896"/>
                  <a:gd name="connsiteX294" fmla="*/ 856753 w 2120501"/>
                  <a:gd name="connsiteY294" fmla="*/ 504587 h 1230896"/>
                  <a:gd name="connsiteX295" fmla="*/ 835045 w 2120501"/>
                  <a:gd name="connsiteY295" fmla="*/ 492080 h 1230896"/>
                  <a:gd name="connsiteX296" fmla="*/ 824225 w 2120501"/>
                  <a:gd name="connsiteY296" fmla="*/ 485823 h 1230896"/>
                  <a:gd name="connsiteX297" fmla="*/ 829959 w 2120501"/>
                  <a:gd name="connsiteY297" fmla="*/ 475821 h 1230896"/>
                  <a:gd name="connsiteX298" fmla="*/ 840798 w 2120501"/>
                  <a:gd name="connsiteY298" fmla="*/ 482089 h 1230896"/>
                  <a:gd name="connsiteX299" fmla="*/ 835045 w 2120501"/>
                  <a:gd name="connsiteY299" fmla="*/ 492080 h 1230896"/>
                  <a:gd name="connsiteX300" fmla="*/ 813376 w 2120501"/>
                  <a:gd name="connsiteY300" fmla="*/ 479546 h 1230896"/>
                  <a:gd name="connsiteX301" fmla="*/ 802527 w 2120501"/>
                  <a:gd name="connsiteY301" fmla="*/ 473278 h 1230896"/>
                  <a:gd name="connsiteX302" fmla="*/ 808261 w 2120501"/>
                  <a:gd name="connsiteY302" fmla="*/ 463315 h 1230896"/>
                  <a:gd name="connsiteX303" fmla="*/ 819129 w 2120501"/>
                  <a:gd name="connsiteY303" fmla="*/ 469592 h 1230896"/>
                  <a:gd name="connsiteX304" fmla="*/ 813376 w 2120501"/>
                  <a:gd name="connsiteY304" fmla="*/ 479546 h 1230896"/>
                  <a:gd name="connsiteX305" fmla="*/ 791659 w 2120501"/>
                  <a:gd name="connsiteY305" fmla="*/ 467010 h 1230896"/>
                  <a:gd name="connsiteX306" fmla="*/ 780829 w 2120501"/>
                  <a:gd name="connsiteY306" fmla="*/ 460753 h 1230896"/>
                  <a:gd name="connsiteX307" fmla="*/ 786601 w 2120501"/>
                  <a:gd name="connsiteY307" fmla="*/ 450799 h 1230896"/>
                  <a:gd name="connsiteX308" fmla="*/ 797460 w 2120501"/>
                  <a:gd name="connsiteY308" fmla="*/ 457095 h 1230896"/>
                  <a:gd name="connsiteX309" fmla="*/ 791659 w 2120501"/>
                  <a:gd name="connsiteY309" fmla="*/ 467010 h 1230896"/>
                  <a:gd name="connsiteX310" fmla="*/ 770018 w 2120501"/>
                  <a:gd name="connsiteY310" fmla="*/ 454504 h 1230896"/>
                  <a:gd name="connsiteX311" fmla="*/ 759160 w 2120501"/>
                  <a:gd name="connsiteY311" fmla="*/ 448266 h 1230896"/>
                  <a:gd name="connsiteX312" fmla="*/ 764865 w 2120501"/>
                  <a:gd name="connsiteY312" fmla="*/ 438274 h 1230896"/>
                  <a:gd name="connsiteX313" fmla="*/ 775733 w 2120501"/>
                  <a:gd name="connsiteY313" fmla="*/ 444541 h 1230896"/>
                  <a:gd name="connsiteX314" fmla="*/ 770018 w 2120501"/>
                  <a:gd name="connsiteY314" fmla="*/ 454504 h 1230896"/>
                  <a:gd name="connsiteX315" fmla="*/ 748320 w 2120501"/>
                  <a:gd name="connsiteY315" fmla="*/ 441988 h 1230896"/>
                  <a:gd name="connsiteX316" fmla="*/ 737481 w 2120501"/>
                  <a:gd name="connsiteY316" fmla="*/ 435730 h 1230896"/>
                  <a:gd name="connsiteX317" fmla="*/ 743224 w 2120501"/>
                  <a:gd name="connsiteY317" fmla="*/ 425729 h 1230896"/>
                  <a:gd name="connsiteX318" fmla="*/ 754092 w 2120501"/>
                  <a:gd name="connsiteY318" fmla="*/ 431987 h 1230896"/>
                  <a:gd name="connsiteX319" fmla="*/ 748320 w 2120501"/>
                  <a:gd name="connsiteY319" fmla="*/ 441988 h 1230896"/>
                  <a:gd name="connsiteX320" fmla="*/ 726622 w 2120501"/>
                  <a:gd name="connsiteY320" fmla="*/ 429425 h 1230896"/>
                  <a:gd name="connsiteX321" fmla="*/ 715764 w 2120501"/>
                  <a:gd name="connsiteY321" fmla="*/ 423148 h 1230896"/>
                  <a:gd name="connsiteX322" fmla="*/ 721507 w 2120501"/>
                  <a:gd name="connsiteY322" fmla="*/ 413232 h 1230896"/>
                  <a:gd name="connsiteX323" fmla="*/ 732385 w 2120501"/>
                  <a:gd name="connsiteY323" fmla="*/ 419500 h 1230896"/>
                  <a:gd name="connsiteX324" fmla="*/ 726622 w 2120501"/>
                  <a:gd name="connsiteY324" fmla="*/ 429425 h 1230896"/>
                  <a:gd name="connsiteX325" fmla="*/ 704924 w 2120501"/>
                  <a:gd name="connsiteY325" fmla="*/ 416928 h 1230896"/>
                  <a:gd name="connsiteX326" fmla="*/ 694085 w 2120501"/>
                  <a:gd name="connsiteY326" fmla="*/ 410680 h 1230896"/>
                  <a:gd name="connsiteX327" fmla="*/ 699828 w 2120501"/>
                  <a:gd name="connsiteY327" fmla="*/ 400717 h 1230896"/>
                  <a:gd name="connsiteX328" fmla="*/ 710658 w 2120501"/>
                  <a:gd name="connsiteY328" fmla="*/ 406975 h 1230896"/>
                  <a:gd name="connsiteX329" fmla="*/ 704924 w 2120501"/>
                  <a:gd name="connsiteY329" fmla="*/ 416928 h 1230896"/>
                  <a:gd name="connsiteX330" fmla="*/ 683245 w 2120501"/>
                  <a:gd name="connsiteY330" fmla="*/ 404403 h 1230896"/>
                  <a:gd name="connsiteX331" fmla="*/ 672377 w 2120501"/>
                  <a:gd name="connsiteY331" fmla="*/ 398136 h 1230896"/>
                  <a:gd name="connsiteX332" fmla="*/ 678130 w 2120501"/>
                  <a:gd name="connsiteY332" fmla="*/ 388163 h 1230896"/>
                  <a:gd name="connsiteX333" fmla="*/ 688989 w 2120501"/>
                  <a:gd name="connsiteY333" fmla="*/ 394440 h 1230896"/>
                  <a:gd name="connsiteX334" fmla="*/ 683245 w 2120501"/>
                  <a:gd name="connsiteY334" fmla="*/ 404403 h 1230896"/>
                  <a:gd name="connsiteX335" fmla="*/ 661528 w 2120501"/>
                  <a:gd name="connsiteY335" fmla="*/ 391877 h 1230896"/>
                  <a:gd name="connsiteX336" fmla="*/ 650708 w 2120501"/>
                  <a:gd name="connsiteY336" fmla="*/ 385648 h 1230896"/>
                  <a:gd name="connsiteX337" fmla="*/ 656461 w 2120501"/>
                  <a:gd name="connsiteY337" fmla="*/ 375656 h 1230896"/>
                  <a:gd name="connsiteX338" fmla="*/ 667282 w 2120501"/>
                  <a:gd name="connsiteY338" fmla="*/ 381914 h 1230896"/>
                  <a:gd name="connsiteX339" fmla="*/ 661528 w 2120501"/>
                  <a:gd name="connsiteY339" fmla="*/ 391877 h 1230896"/>
                  <a:gd name="connsiteX340" fmla="*/ 639859 w 2120501"/>
                  <a:gd name="connsiteY340" fmla="*/ 379362 h 1230896"/>
                  <a:gd name="connsiteX341" fmla="*/ 629001 w 2120501"/>
                  <a:gd name="connsiteY341" fmla="*/ 373113 h 1230896"/>
                  <a:gd name="connsiteX342" fmla="*/ 634754 w 2120501"/>
                  <a:gd name="connsiteY342" fmla="*/ 363150 h 1230896"/>
                  <a:gd name="connsiteX343" fmla="*/ 645584 w 2120501"/>
                  <a:gd name="connsiteY343" fmla="*/ 369379 h 1230896"/>
                  <a:gd name="connsiteX344" fmla="*/ 639859 w 2120501"/>
                  <a:gd name="connsiteY344" fmla="*/ 379362 h 1230896"/>
                  <a:gd name="connsiteX345" fmla="*/ 618152 w 2120501"/>
                  <a:gd name="connsiteY345" fmla="*/ 366826 h 1230896"/>
                  <a:gd name="connsiteX346" fmla="*/ 607331 w 2120501"/>
                  <a:gd name="connsiteY346" fmla="*/ 360578 h 1230896"/>
                  <a:gd name="connsiteX347" fmla="*/ 613056 w 2120501"/>
                  <a:gd name="connsiteY347" fmla="*/ 350625 h 1230896"/>
                  <a:gd name="connsiteX348" fmla="*/ 623924 w 2120501"/>
                  <a:gd name="connsiteY348" fmla="*/ 356892 h 1230896"/>
                  <a:gd name="connsiteX349" fmla="*/ 618152 w 2120501"/>
                  <a:gd name="connsiteY349" fmla="*/ 366826 h 1230896"/>
                  <a:gd name="connsiteX350" fmla="*/ 596473 w 2120501"/>
                  <a:gd name="connsiteY350" fmla="*/ 354311 h 1230896"/>
                  <a:gd name="connsiteX351" fmla="*/ 585624 w 2120501"/>
                  <a:gd name="connsiteY351" fmla="*/ 348082 h 1230896"/>
                  <a:gd name="connsiteX352" fmla="*/ 591377 w 2120501"/>
                  <a:gd name="connsiteY352" fmla="*/ 338118 h 1230896"/>
                  <a:gd name="connsiteX353" fmla="*/ 602216 w 2120501"/>
                  <a:gd name="connsiteY353" fmla="*/ 344357 h 1230896"/>
                  <a:gd name="connsiteX354" fmla="*/ 596473 w 2120501"/>
                  <a:gd name="connsiteY354" fmla="*/ 354311 h 1230896"/>
                  <a:gd name="connsiteX355" fmla="*/ 574803 w 2120501"/>
                  <a:gd name="connsiteY355" fmla="*/ 341814 h 1230896"/>
                  <a:gd name="connsiteX356" fmla="*/ 563945 w 2120501"/>
                  <a:gd name="connsiteY356" fmla="*/ 335546 h 1230896"/>
                  <a:gd name="connsiteX357" fmla="*/ 569679 w 2120501"/>
                  <a:gd name="connsiteY357" fmla="*/ 325564 h 1230896"/>
                  <a:gd name="connsiteX358" fmla="*/ 580537 w 2120501"/>
                  <a:gd name="connsiteY358" fmla="*/ 331822 h 1230896"/>
                  <a:gd name="connsiteX359" fmla="*/ 574803 w 2120501"/>
                  <a:gd name="connsiteY359" fmla="*/ 341814 h 1230896"/>
                  <a:gd name="connsiteX360" fmla="*/ 553077 w 2120501"/>
                  <a:gd name="connsiteY360" fmla="*/ 329260 h 1230896"/>
                  <a:gd name="connsiteX361" fmla="*/ 542228 w 2120501"/>
                  <a:gd name="connsiteY361" fmla="*/ 322973 h 1230896"/>
                  <a:gd name="connsiteX362" fmla="*/ 548000 w 2120501"/>
                  <a:gd name="connsiteY362" fmla="*/ 313048 h 1230896"/>
                  <a:gd name="connsiteX363" fmla="*/ 558839 w 2120501"/>
                  <a:gd name="connsiteY363" fmla="*/ 319335 h 1230896"/>
                  <a:gd name="connsiteX364" fmla="*/ 553077 w 2120501"/>
                  <a:gd name="connsiteY364" fmla="*/ 329260 h 1230896"/>
                  <a:gd name="connsiteX365" fmla="*/ 531426 w 2120501"/>
                  <a:gd name="connsiteY365" fmla="*/ 316773 h 1230896"/>
                  <a:gd name="connsiteX366" fmla="*/ 520577 w 2120501"/>
                  <a:gd name="connsiteY366" fmla="*/ 310496 h 1230896"/>
                  <a:gd name="connsiteX367" fmla="*/ 526331 w 2120501"/>
                  <a:gd name="connsiteY367" fmla="*/ 300542 h 1230896"/>
                  <a:gd name="connsiteX368" fmla="*/ 537160 w 2120501"/>
                  <a:gd name="connsiteY368" fmla="*/ 306771 h 1230896"/>
                  <a:gd name="connsiteX369" fmla="*/ 531426 w 2120501"/>
                  <a:gd name="connsiteY369" fmla="*/ 316773 h 1230896"/>
                  <a:gd name="connsiteX370" fmla="*/ 509738 w 2120501"/>
                  <a:gd name="connsiteY370" fmla="*/ 304209 h 1230896"/>
                  <a:gd name="connsiteX371" fmla="*/ 498879 w 2120501"/>
                  <a:gd name="connsiteY371" fmla="*/ 297952 h 1230896"/>
                  <a:gd name="connsiteX372" fmla="*/ 504623 w 2120501"/>
                  <a:gd name="connsiteY372" fmla="*/ 287988 h 1230896"/>
                  <a:gd name="connsiteX373" fmla="*/ 515482 w 2120501"/>
                  <a:gd name="connsiteY373" fmla="*/ 294274 h 1230896"/>
                  <a:gd name="connsiteX374" fmla="*/ 509738 w 2120501"/>
                  <a:gd name="connsiteY374" fmla="*/ 304209 h 1230896"/>
                  <a:gd name="connsiteX375" fmla="*/ 488021 w 2120501"/>
                  <a:gd name="connsiteY375" fmla="*/ 291703 h 1230896"/>
                  <a:gd name="connsiteX376" fmla="*/ 477201 w 2120501"/>
                  <a:gd name="connsiteY376" fmla="*/ 285455 h 1230896"/>
                  <a:gd name="connsiteX377" fmla="*/ 482906 w 2120501"/>
                  <a:gd name="connsiteY377" fmla="*/ 275491 h 1230896"/>
                  <a:gd name="connsiteX378" fmla="*/ 493764 w 2120501"/>
                  <a:gd name="connsiteY378" fmla="*/ 281730 h 1230896"/>
                  <a:gd name="connsiteX379" fmla="*/ 488021 w 2120501"/>
                  <a:gd name="connsiteY379" fmla="*/ 291703 h 1230896"/>
                  <a:gd name="connsiteX380" fmla="*/ 466342 w 2120501"/>
                  <a:gd name="connsiteY380" fmla="*/ 279197 h 1230896"/>
                  <a:gd name="connsiteX381" fmla="*/ 455484 w 2120501"/>
                  <a:gd name="connsiteY381" fmla="*/ 272929 h 1230896"/>
                  <a:gd name="connsiteX382" fmla="*/ 461227 w 2120501"/>
                  <a:gd name="connsiteY382" fmla="*/ 262957 h 1230896"/>
                  <a:gd name="connsiteX383" fmla="*/ 472076 w 2120501"/>
                  <a:gd name="connsiteY383" fmla="*/ 269234 h 1230896"/>
                  <a:gd name="connsiteX384" fmla="*/ 466342 w 2120501"/>
                  <a:gd name="connsiteY384" fmla="*/ 279197 h 1230896"/>
                  <a:gd name="connsiteX385" fmla="*/ 444654 w 2120501"/>
                  <a:gd name="connsiteY385" fmla="*/ 266652 h 1230896"/>
                  <a:gd name="connsiteX386" fmla="*/ 433795 w 2120501"/>
                  <a:gd name="connsiteY386" fmla="*/ 260395 h 1230896"/>
                  <a:gd name="connsiteX387" fmla="*/ 439567 w 2120501"/>
                  <a:gd name="connsiteY387" fmla="*/ 250460 h 1230896"/>
                  <a:gd name="connsiteX388" fmla="*/ 450388 w 2120501"/>
                  <a:gd name="connsiteY388" fmla="*/ 256708 h 1230896"/>
                  <a:gd name="connsiteX389" fmla="*/ 444654 w 2120501"/>
                  <a:gd name="connsiteY389" fmla="*/ 266652 h 1230896"/>
                  <a:gd name="connsiteX390" fmla="*/ 422965 w 2120501"/>
                  <a:gd name="connsiteY390" fmla="*/ 254165 h 1230896"/>
                  <a:gd name="connsiteX391" fmla="*/ 412097 w 2120501"/>
                  <a:gd name="connsiteY391" fmla="*/ 247898 h 1230896"/>
                  <a:gd name="connsiteX392" fmla="*/ 417850 w 2120501"/>
                  <a:gd name="connsiteY392" fmla="*/ 237925 h 1230896"/>
                  <a:gd name="connsiteX393" fmla="*/ 428671 w 2120501"/>
                  <a:gd name="connsiteY393" fmla="*/ 244164 h 1230896"/>
                  <a:gd name="connsiteX394" fmla="*/ 422965 w 2120501"/>
                  <a:gd name="connsiteY394" fmla="*/ 254165 h 1230896"/>
                  <a:gd name="connsiteX395" fmla="*/ 401258 w 2120501"/>
                  <a:gd name="connsiteY395" fmla="*/ 241611 h 1230896"/>
                  <a:gd name="connsiteX396" fmla="*/ 390399 w 2120501"/>
                  <a:gd name="connsiteY396" fmla="*/ 235372 h 1230896"/>
                  <a:gd name="connsiteX397" fmla="*/ 396152 w 2120501"/>
                  <a:gd name="connsiteY397" fmla="*/ 225409 h 1230896"/>
                  <a:gd name="connsiteX398" fmla="*/ 406992 w 2120501"/>
                  <a:gd name="connsiteY398" fmla="*/ 231648 h 1230896"/>
                  <a:gd name="connsiteX399" fmla="*/ 401258 w 2120501"/>
                  <a:gd name="connsiteY399" fmla="*/ 241611 h 1230896"/>
                  <a:gd name="connsiteX400" fmla="*/ 379569 w 2120501"/>
                  <a:gd name="connsiteY400" fmla="*/ 229095 h 1230896"/>
                  <a:gd name="connsiteX401" fmla="*/ 368730 w 2120501"/>
                  <a:gd name="connsiteY401" fmla="*/ 222799 h 1230896"/>
                  <a:gd name="connsiteX402" fmla="*/ 374502 w 2120501"/>
                  <a:gd name="connsiteY402" fmla="*/ 212893 h 1230896"/>
                  <a:gd name="connsiteX403" fmla="*/ 385351 w 2120501"/>
                  <a:gd name="connsiteY403" fmla="*/ 219141 h 1230896"/>
                  <a:gd name="connsiteX404" fmla="*/ 379569 w 2120501"/>
                  <a:gd name="connsiteY404" fmla="*/ 229095 h 1230896"/>
                  <a:gd name="connsiteX405" fmla="*/ 357909 w 2120501"/>
                  <a:gd name="connsiteY405" fmla="*/ 216589 h 1230896"/>
                  <a:gd name="connsiteX406" fmla="*/ 347051 w 2120501"/>
                  <a:gd name="connsiteY406" fmla="*/ 210350 h 1230896"/>
                  <a:gd name="connsiteX407" fmla="*/ 352795 w 2120501"/>
                  <a:gd name="connsiteY407" fmla="*/ 200349 h 1230896"/>
                  <a:gd name="connsiteX408" fmla="*/ 363634 w 2120501"/>
                  <a:gd name="connsiteY408" fmla="*/ 206578 h 1230896"/>
                  <a:gd name="connsiteX409" fmla="*/ 357909 w 2120501"/>
                  <a:gd name="connsiteY409" fmla="*/ 216589 h 1230896"/>
                  <a:gd name="connsiteX410" fmla="*/ 336183 w 2120501"/>
                  <a:gd name="connsiteY410" fmla="*/ 204045 h 1230896"/>
                  <a:gd name="connsiteX411" fmla="*/ 325372 w 2120501"/>
                  <a:gd name="connsiteY411" fmla="*/ 197777 h 1230896"/>
                  <a:gd name="connsiteX412" fmla="*/ 331125 w 2120501"/>
                  <a:gd name="connsiteY412" fmla="*/ 187823 h 1230896"/>
                  <a:gd name="connsiteX413" fmla="*/ 341946 w 2120501"/>
                  <a:gd name="connsiteY413" fmla="*/ 194072 h 1230896"/>
                  <a:gd name="connsiteX414" fmla="*/ 336183 w 2120501"/>
                  <a:gd name="connsiteY414" fmla="*/ 204045 h 1230896"/>
                  <a:gd name="connsiteX415" fmla="*/ 314504 w 2120501"/>
                  <a:gd name="connsiteY415" fmla="*/ 191509 h 1230896"/>
                  <a:gd name="connsiteX416" fmla="*/ 303665 w 2120501"/>
                  <a:gd name="connsiteY416" fmla="*/ 185242 h 1230896"/>
                  <a:gd name="connsiteX417" fmla="*/ 309408 w 2120501"/>
                  <a:gd name="connsiteY417" fmla="*/ 175307 h 1230896"/>
                  <a:gd name="connsiteX418" fmla="*/ 320276 w 2120501"/>
                  <a:gd name="connsiteY418" fmla="*/ 181566 h 1230896"/>
                  <a:gd name="connsiteX419" fmla="*/ 314504 w 2120501"/>
                  <a:gd name="connsiteY419" fmla="*/ 191509 h 1230896"/>
                  <a:gd name="connsiteX420" fmla="*/ 292816 w 2120501"/>
                  <a:gd name="connsiteY420" fmla="*/ 179003 h 1230896"/>
                  <a:gd name="connsiteX421" fmla="*/ 281986 w 2120501"/>
                  <a:gd name="connsiteY421" fmla="*/ 172764 h 1230896"/>
                  <a:gd name="connsiteX422" fmla="*/ 287729 w 2120501"/>
                  <a:gd name="connsiteY422" fmla="*/ 162773 h 1230896"/>
                  <a:gd name="connsiteX423" fmla="*/ 298569 w 2120501"/>
                  <a:gd name="connsiteY423" fmla="*/ 169030 h 1230896"/>
                  <a:gd name="connsiteX424" fmla="*/ 292816 w 2120501"/>
                  <a:gd name="connsiteY424" fmla="*/ 179003 h 1230896"/>
                  <a:gd name="connsiteX425" fmla="*/ 271127 w 2120501"/>
                  <a:gd name="connsiteY425" fmla="*/ 166468 h 1230896"/>
                  <a:gd name="connsiteX426" fmla="*/ 260288 w 2120501"/>
                  <a:gd name="connsiteY426" fmla="*/ 160201 h 1230896"/>
                  <a:gd name="connsiteX427" fmla="*/ 266022 w 2120501"/>
                  <a:gd name="connsiteY427" fmla="*/ 150247 h 1230896"/>
                  <a:gd name="connsiteX428" fmla="*/ 276880 w 2120501"/>
                  <a:gd name="connsiteY428" fmla="*/ 156553 h 1230896"/>
                  <a:gd name="connsiteX429" fmla="*/ 271127 w 2120501"/>
                  <a:gd name="connsiteY429" fmla="*/ 166468 h 1230896"/>
                  <a:gd name="connsiteX430" fmla="*/ 249448 w 2120501"/>
                  <a:gd name="connsiteY430" fmla="*/ 153981 h 1230896"/>
                  <a:gd name="connsiteX431" fmla="*/ 238599 w 2120501"/>
                  <a:gd name="connsiteY431" fmla="*/ 147723 h 1230896"/>
                  <a:gd name="connsiteX432" fmla="*/ 244352 w 2120501"/>
                  <a:gd name="connsiteY432" fmla="*/ 137741 h 1230896"/>
                  <a:gd name="connsiteX433" fmla="*/ 255163 w 2120501"/>
                  <a:gd name="connsiteY433" fmla="*/ 143980 h 1230896"/>
                  <a:gd name="connsiteX434" fmla="*/ 249448 w 2120501"/>
                  <a:gd name="connsiteY434" fmla="*/ 153981 h 1230896"/>
                  <a:gd name="connsiteX435" fmla="*/ 227741 w 2120501"/>
                  <a:gd name="connsiteY435" fmla="*/ 141446 h 1230896"/>
                  <a:gd name="connsiteX436" fmla="*/ 216901 w 2120501"/>
                  <a:gd name="connsiteY436" fmla="*/ 135188 h 1230896"/>
                  <a:gd name="connsiteX437" fmla="*/ 222626 w 2120501"/>
                  <a:gd name="connsiteY437" fmla="*/ 125206 h 1230896"/>
                  <a:gd name="connsiteX438" fmla="*/ 233484 w 2120501"/>
                  <a:gd name="connsiteY438" fmla="*/ 131445 h 1230896"/>
                  <a:gd name="connsiteX439" fmla="*/ 227741 w 2120501"/>
                  <a:gd name="connsiteY439" fmla="*/ 141446 h 1230896"/>
                  <a:gd name="connsiteX440" fmla="*/ 206062 w 2120501"/>
                  <a:gd name="connsiteY440" fmla="*/ 128911 h 1230896"/>
                  <a:gd name="connsiteX441" fmla="*/ 195222 w 2120501"/>
                  <a:gd name="connsiteY441" fmla="*/ 122634 h 1230896"/>
                  <a:gd name="connsiteX442" fmla="*/ 200976 w 2120501"/>
                  <a:gd name="connsiteY442" fmla="*/ 112700 h 1230896"/>
                  <a:gd name="connsiteX443" fmla="*/ 211806 w 2120501"/>
                  <a:gd name="connsiteY443" fmla="*/ 118986 h 1230896"/>
                  <a:gd name="connsiteX444" fmla="*/ 206062 w 2120501"/>
                  <a:gd name="connsiteY444" fmla="*/ 128911 h 1230896"/>
                  <a:gd name="connsiteX445" fmla="*/ 184364 w 2120501"/>
                  <a:gd name="connsiteY445" fmla="*/ 116376 h 1230896"/>
                  <a:gd name="connsiteX446" fmla="*/ 173496 w 2120501"/>
                  <a:gd name="connsiteY446" fmla="*/ 110137 h 1230896"/>
                  <a:gd name="connsiteX447" fmla="*/ 179268 w 2120501"/>
                  <a:gd name="connsiteY447" fmla="*/ 100165 h 1230896"/>
                  <a:gd name="connsiteX448" fmla="*/ 190088 w 2120501"/>
                  <a:gd name="connsiteY448" fmla="*/ 106423 h 1230896"/>
                  <a:gd name="connsiteX449" fmla="*/ 184364 w 2120501"/>
                  <a:gd name="connsiteY449" fmla="*/ 116376 h 1230896"/>
                  <a:gd name="connsiteX450" fmla="*/ 162695 w 2120501"/>
                  <a:gd name="connsiteY450" fmla="*/ 103861 h 1230896"/>
                  <a:gd name="connsiteX451" fmla="*/ 151827 w 2120501"/>
                  <a:gd name="connsiteY451" fmla="*/ 97621 h 1230896"/>
                  <a:gd name="connsiteX452" fmla="*/ 157580 w 2120501"/>
                  <a:gd name="connsiteY452" fmla="*/ 87620 h 1230896"/>
                  <a:gd name="connsiteX453" fmla="*/ 168448 w 2120501"/>
                  <a:gd name="connsiteY453" fmla="*/ 93888 h 1230896"/>
                  <a:gd name="connsiteX454" fmla="*/ 162695 w 2120501"/>
                  <a:gd name="connsiteY454" fmla="*/ 103861 h 1230896"/>
                  <a:gd name="connsiteX455" fmla="*/ 140978 w 2120501"/>
                  <a:gd name="connsiteY455" fmla="*/ 91354 h 1230896"/>
                  <a:gd name="connsiteX456" fmla="*/ 130138 w 2120501"/>
                  <a:gd name="connsiteY456" fmla="*/ 85067 h 1230896"/>
                  <a:gd name="connsiteX457" fmla="*/ 135891 w 2120501"/>
                  <a:gd name="connsiteY457" fmla="*/ 75143 h 1230896"/>
                  <a:gd name="connsiteX458" fmla="*/ 146759 w 2120501"/>
                  <a:gd name="connsiteY458" fmla="*/ 81410 h 1230896"/>
                  <a:gd name="connsiteX459" fmla="*/ 140978 w 2120501"/>
                  <a:gd name="connsiteY459" fmla="*/ 91354 h 1230896"/>
                  <a:gd name="connsiteX460" fmla="*/ 119318 w 2120501"/>
                  <a:gd name="connsiteY460" fmla="*/ 78838 h 1230896"/>
                  <a:gd name="connsiteX461" fmla="*/ 108459 w 2120501"/>
                  <a:gd name="connsiteY461" fmla="*/ 72580 h 1230896"/>
                  <a:gd name="connsiteX462" fmla="*/ 114212 w 2120501"/>
                  <a:gd name="connsiteY462" fmla="*/ 62589 h 1230896"/>
                  <a:gd name="connsiteX463" fmla="*/ 125061 w 2120501"/>
                  <a:gd name="connsiteY463" fmla="*/ 68866 h 1230896"/>
                  <a:gd name="connsiteX464" fmla="*/ 119318 w 2120501"/>
                  <a:gd name="connsiteY464" fmla="*/ 78838 h 1230896"/>
                  <a:gd name="connsiteX465" fmla="*/ 97603 w 2120501"/>
                  <a:gd name="connsiteY465" fmla="*/ 66304 h 1230896"/>
                  <a:gd name="connsiteX466" fmla="*/ 86792 w 2120501"/>
                  <a:gd name="connsiteY466" fmla="*/ 60027 h 1230896"/>
                  <a:gd name="connsiteX467" fmla="*/ 92526 w 2120501"/>
                  <a:gd name="connsiteY467" fmla="*/ 50092 h 1230896"/>
                  <a:gd name="connsiteX468" fmla="*/ 103375 w 2120501"/>
                  <a:gd name="connsiteY468" fmla="*/ 56369 h 1230896"/>
                  <a:gd name="connsiteX469" fmla="*/ 97603 w 2120501"/>
                  <a:gd name="connsiteY469" fmla="*/ 66304 h 1230896"/>
                  <a:gd name="connsiteX470" fmla="*/ 75933 w 2120501"/>
                  <a:gd name="connsiteY470" fmla="*/ 53787 h 1230896"/>
                  <a:gd name="connsiteX471" fmla="*/ 65094 w 2120501"/>
                  <a:gd name="connsiteY471" fmla="*/ 47539 h 1230896"/>
                  <a:gd name="connsiteX472" fmla="*/ 70818 w 2120501"/>
                  <a:gd name="connsiteY472" fmla="*/ 37538 h 1230896"/>
                  <a:gd name="connsiteX473" fmla="*/ 81677 w 2120501"/>
                  <a:gd name="connsiteY473" fmla="*/ 43834 h 1230896"/>
                  <a:gd name="connsiteX474" fmla="*/ 75933 w 2120501"/>
                  <a:gd name="connsiteY474" fmla="*/ 53787 h 1230896"/>
                  <a:gd name="connsiteX475" fmla="*/ 54235 w 2120501"/>
                  <a:gd name="connsiteY475" fmla="*/ 41262 h 1230896"/>
                  <a:gd name="connsiteX476" fmla="*/ 43396 w 2120501"/>
                  <a:gd name="connsiteY476" fmla="*/ 35023 h 1230896"/>
                  <a:gd name="connsiteX477" fmla="*/ 49130 w 2120501"/>
                  <a:gd name="connsiteY477" fmla="*/ 25022 h 1230896"/>
                  <a:gd name="connsiteX478" fmla="*/ 59988 w 2120501"/>
                  <a:gd name="connsiteY478" fmla="*/ 31289 h 1230896"/>
                  <a:gd name="connsiteX479" fmla="*/ 54235 w 2120501"/>
                  <a:gd name="connsiteY479" fmla="*/ 41262 h 1230896"/>
                  <a:gd name="connsiteX480" fmla="*/ 32575 w 2120501"/>
                  <a:gd name="connsiteY480" fmla="*/ 28737 h 1230896"/>
                  <a:gd name="connsiteX481" fmla="*/ 21717 w 2120501"/>
                  <a:gd name="connsiteY481" fmla="*/ 22440 h 1230896"/>
                  <a:gd name="connsiteX482" fmla="*/ 27461 w 2120501"/>
                  <a:gd name="connsiteY482" fmla="*/ 12516 h 1230896"/>
                  <a:gd name="connsiteX483" fmla="*/ 38271 w 2120501"/>
                  <a:gd name="connsiteY483" fmla="*/ 18812 h 1230896"/>
                  <a:gd name="connsiteX484" fmla="*/ 32575 w 2120501"/>
                  <a:gd name="connsiteY484" fmla="*/ 28737 h 1230896"/>
                  <a:gd name="connsiteX485" fmla="*/ 10868 w 2120501"/>
                  <a:gd name="connsiteY485" fmla="*/ 16193 h 1230896"/>
                  <a:gd name="connsiteX486" fmla="*/ 0 w 2120501"/>
                  <a:gd name="connsiteY486" fmla="*/ 9973 h 1230896"/>
                  <a:gd name="connsiteX487" fmla="*/ 5753 w 2120501"/>
                  <a:gd name="connsiteY487" fmla="*/ 0 h 1230896"/>
                  <a:gd name="connsiteX488" fmla="*/ 16602 w 2120501"/>
                  <a:gd name="connsiteY488" fmla="*/ 6239 h 1230896"/>
                  <a:gd name="connsiteX489" fmla="*/ 10868 w 2120501"/>
                  <a:gd name="connsiteY489" fmla="*/ 16193 h 123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501" h="1230896">
                    <a:moveTo>
                      <a:pt x="2114758" y="1230896"/>
                    </a:moveTo>
                    <a:lnTo>
                      <a:pt x="2103899" y="1224629"/>
                    </a:lnTo>
                    <a:lnTo>
                      <a:pt x="2109652" y="1214666"/>
                    </a:lnTo>
                    <a:lnTo>
                      <a:pt x="2120501" y="1220924"/>
                    </a:lnTo>
                    <a:lnTo>
                      <a:pt x="2114758" y="1230896"/>
                    </a:lnTo>
                    <a:close/>
                    <a:moveTo>
                      <a:pt x="2093088" y="1218390"/>
                    </a:moveTo>
                    <a:lnTo>
                      <a:pt x="2082230" y="1212123"/>
                    </a:lnTo>
                    <a:lnTo>
                      <a:pt x="2087945" y="1202150"/>
                    </a:lnTo>
                    <a:lnTo>
                      <a:pt x="2098784" y="1208389"/>
                    </a:lnTo>
                    <a:lnTo>
                      <a:pt x="2093088" y="1218390"/>
                    </a:lnTo>
                    <a:close/>
                    <a:moveTo>
                      <a:pt x="2071352" y="1205856"/>
                    </a:moveTo>
                    <a:lnTo>
                      <a:pt x="2060522" y="1199569"/>
                    </a:lnTo>
                    <a:lnTo>
                      <a:pt x="2066294" y="1189634"/>
                    </a:lnTo>
                    <a:lnTo>
                      <a:pt x="2077115" y="1195911"/>
                    </a:lnTo>
                    <a:lnTo>
                      <a:pt x="2071352" y="1205856"/>
                    </a:lnTo>
                    <a:close/>
                    <a:moveTo>
                      <a:pt x="2049693" y="1193330"/>
                    </a:moveTo>
                    <a:lnTo>
                      <a:pt x="2038824" y="1187072"/>
                    </a:lnTo>
                    <a:lnTo>
                      <a:pt x="2044577" y="1177099"/>
                    </a:lnTo>
                    <a:lnTo>
                      <a:pt x="2055436" y="1183338"/>
                    </a:lnTo>
                    <a:lnTo>
                      <a:pt x="2049693" y="1193330"/>
                    </a:lnTo>
                    <a:close/>
                    <a:moveTo>
                      <a:pt x="2027994" y="1180776"/>
                    </a:moveTo>
                    <a:lnTo>
                      <a:pt x="2017174" y="1174556"/>
                    </a:lnTo>
                    <a:lnTo>
                      <a:pt x="2022889" y="1164555"/>
                    </a:lnTo>
                    <a:lnTo>
                      <a:pt x="2033738" y="1170841"/>
                    </a:lnTo>
                    <a:lnTo>
                      <a:pt x="2027994" y="1180776"/>
                    </a:lnTo>
                    <a:close/>
                    <a:moveTo>
                      <a:pt x="2006316" y="1168289"/>
                    </a:moveTo>
                    <a:lnTo>
                      <a:pt x="1995457" y="1162050"/>
                    </a:lnTo>
                    <a:lnTo>
                      <a:pt x="2001201" y="1152049"/>
                    </a:lnTo>
                    <a:lnTo>
                      <a:pt x="2012059" y="1158307"/>
                    </a:lnTo>
                    <a:lnTo>
                      <a:pt x="2006316" y="1168289"/>
                    </a:lnTo>
                    <a:close/>
                    <a:moveTo>
                      <a:pt x="1984599" y="1155763"/>
                    </a:moveTo>
                    <a:lnTo>
                      <a:pt x="1973769" y="1149515"/>
                    </a:lnTo>
                    <a:lnTo>
                      <a:pt x="1979484" y="1139542"/>
                    </a:lnTo>
                    <a:lnTo>
                      <a:pt x="1990352" y="1145791"/>
                    </a:lnTo>
                    <a:lnTo>
                      <a:pt x="1984599" y="1155763"/>
                    </a:lnTo>
                    <a:close/>
                    <a:moveTo>
                      <a:pt x="1962882" y="1143219"/>
                    </a:moveTo>
                    <a:lnTo>
                      <a:pt x="1952071" y="1136961"/>
                    </a:lnTo>
                    <a:lnTo>
                      <a:pt x="1957843" y="1127007"/>
                    </a:lnTo>
                    <a:lnTo>
                      <a:pt x="1968663" y="1133284"/>
                    </a:lnTo>
                    <a:lnTo>
                      <a:pt x="1962882" y="1143219"/>
                    </a:lnTo>
                    <a:close/>
                    <a:moveTo>
                      <a:pt x="1941250" y="1130703"/>
                    </a:moveTo>
                    <a:lnTo>
                      <a:pt x="1930392" y="1124445"/>
                    </a:lnTo>
                    <a:lnTo>
                      <a:pt x="1936135" y="1114491"/>
                    </a:lnTo>
                    <a:lnTo>
                      <a:pt x="1946994" y="1120759"/>
                    </a:lnTo>
                    <a:lnTo>
                      <a:pt x="1941250" y="1130703"/>
                    </a:lnTo>
                    <a:close/>
                    <a:moveTo>
                      <a:pt x="1919562" y="1118178"/>
                    </a:moveTo>
                    <a:lnTo>
                      <a:pt x="1908722" y="1111929"/>
                    </a:lnTo>
                    <a:lnTo>
                      <a:pt x="1914428" y="1101947"/>
                    </a:lnTo>
                    <a:lnTo>
                      <a:pt x="1925286" y="1108224"/>
                    </a:lnTo>
                    <a:lnTo>
                      <a:pt x="1919562" y="1118178"/>
                    </a:lnTo>
                    <a:close/>
                    <a:moveTo>
                      <a:pt x="1897845" y="1105662"/>
                    </a:moveTo>
                    <a:lnTo>
                      <a:pt x="1887015" y="1099404"/>
                    </a:lnTo>
                    <a:lnTo>
                      <a:pt x="1892749" y="1089460"/>
                    </a:lnTo>
                    <a:lnTo>
                      <a:pt x="1903598" y="1095718"/>
                    </a:lnTo>
                    <a:lnTo>
                      <a:pt x="1897845" y="1105662"/>
                    </a:lnTo>
                    <a:close/>
                    <a:moveTo>
                      <a:pt x="1876156" y="1093175"/>
                    </a:moveTo>
                    <a:lnTo>
                      <a:pt x="1865336" y="1086888"/>
                    </a:lnTo>
                    <a:lnTo>
                      <a:pt x="1871060" y="1076925"/>
                    </a:lnTo>
                    <a:lnTo>
                      <a:pt x="1881919" y="1083173"/>
                    </a:lnTo>
                    <a:lnTo>
                      <a:pt x="1876156" y="1093175"/>
                    </a:lnTo>
                    <a:close/>
                    <a:moveTo>
                      <a:pt x="1854468" y="1080611"/>
                    </a:moveTo>
                    <a:lnTo>
                      <a:pt x="1843619" y="1074382"/>
                    </a:lnTo>
                    <a:lnTo>
                      <a:pt x="1849372" y="1064400"/>
                    </a:lnTo>
                    <a:lnTo>
                      <a:pt x="1860183" y="1070657"/>
                    </a:lnTo>
                    <a:lnTo>
                      <a:pt x="1854468" y="1080611"/>
                    </a:lnTo>
                    <a:close/>
                    <a:moveTo>
                      <a:pt x="1832799" y="1068086"/>
                    </a:moveTo>
                    <a:lnTo>
                      <a:pt x="1821950" y="1061847"/>
                    </a:lnTo>
                    <a:lnTo>
                      <a:pt x="1827693" y="1051874"/>
                    </a:lnTo>
                    <a:lnTo>
                      <a:pt x="1838552" y="1058151"/>
                    </a:lnTo>
                    <a:lnTo>
                      <a:pt x="1832799" y="1068086"/>
                    </a:lnTo>
                    <a:close/>
                    <a:moveTo>
                      <a:pt x="1811091" y="1055579"/>
                    </a:moveTo>
                    <a:lnTo>
                      <a:pt x="1800271" y="1049321"/>
                    </a:lnTo>
                    <a:lnTo>
                      <a:pt x="1805995" y="1039339"/>
                    </a:lnTo>
                    <a:lnTo>
                      <a:pt x="1816844" y="1045616"/>
                    </a:lnTo>
                    <a:lnTo>
                      <a:pt x="1811091" y="1055579"/>
                    </a:lnTo>
                    <a:close/>
                    <a:moveTo>
                      <a:pt x="1789393" y="1043035"/>
                    </a:moveTo>
                    <a:lnTo>
                      <a:pt x="1778573" y="1036777"/>
                    </a:lnTo>
                    <a:lnTo>
                      <a:pt x="1784297" y="1026843"/>
                    </a:lnTo>
                    <a:lnTo>
                      <a:pt x="1795156" y="1033129"/>
                    </a:lnTo>
                    <a:lnTo>
                      <a:pt x="1789393" y="1043035"/>
                    </a:lnTo>
                    <a:close/>
                    <a:moveTo>
                      <a:pt x="1767743" y="1030548"/>
                    </a:moveTo>
                    <a:lnTo>
                      <a:pt x="1756894" y="1024271"/>
                    </a:lnTo>
                    <a:lnTo>
                      <a:pt x="1762618" y="1014326"/>
                    </a:lnTo>
                    <a:lnTo>
                      <a:pt x="1773486" y="1020556"/>
                    </a:lnTo>
                    <a:lnTo>
                      <a:pt x="1767743" y="1030548"/>
                    </a:lnTo>
                    <a:close/>
                    <a:moveTo>
                      <a:pt x="1746035" y="1018004"/>
                    </a:moveTo>
                    <a:lnTo>
                      <a:pt x="1735196" y="1011736"/>
                    </a:lnTo>
                    <a:lnTo>
                      <a:pt x="1740920" y="1001773"/>
                    </a:lnTo>
                    <a:lnTo>
                      <a:pt x="1751789" y="1008021"/>
                    </a:lnTo>
                    <a:lnTo>
                      <a:pt x="1746035" y="1018004"/>
                    </a:lnTo>
                    <a:close/>
                    <a:moveTo>
                      <a:pt x="1724357" y="1005487"/>
                    </a:moveTo>
                    <a:lnTo>
                      <a:pt x="1713488" y="999191"/>
                    </a:lnTo>
                    <a:lnTo>
                      <a:pt x="1719241" y="989266"/>
                    </a:lnTo>
                    <a:lnTo>
                      <a:pt x="1730081" y="995543"/>
                    </a:lnTo>
                    <a:lnTo>
                      <a:pt x="1724357" y="1005487"/>
                    </a:lnTo>
                    <a:close/>
                    <a:moveTo>
                      <a:pt x="1702640" y="992971"/>
                    </a:moveTo>
                    <a:lnTo>
                      <a:pt x="1691819" y="986723"/>
                    </a:lnTo>
                    <a:lnTo>
                      <a:pt x="1697553" y="976732"/>
                    </a:lnTo>
                    <a:lnTo>
                      <a:pt x="1708393" y="982980"/>
                    </a:lnTo>
                    <a:lnTo>
                      <a:pt x="1702640" y="992971"/>
                    </a:lnTo>
                    <a:close/>
                    <a:moveTo>
                      <a:pt x="1680951" y="980446"/>
                    </a:moveTo>
                    <a:lnTo>
                      <a:pt x="1670112" y="974169"/>
                    </a:lnTo>
                    <a:lnTo>
                      <a:pt x="1675865" y="964225"/>
                    </a:lnTo>
                    <a:lnTo>
                      <a:pt x="1686685" y="970464"/>
                    </a:lnTo>
                    <a:lnTo>
                      <a:pt x="1680951" y="980446"/>
                    </a:lnTo>
                    <a:close/>
                    <a:moveTo>
                      <a:pt x="1659263" y="967930"/>
                    </a:moveTo>
                    <a:lnTo>
                      <a:pt x="1648414" y="961663"/>
                    </a:lnTo>
                    <a:lnTo>
                      <a:pt x="1654167" y="951738"/>
                    </a:lnTo>
                    <a:lnTo>
                      <a:pt x="1665016" y="957948"/>
                    </a:lnTo>
                    <a:lnTo>
                      <a:pt x="1659263" y="967930"/>
                    </a:lnTo>
                    <a:close/>
                    <a:moveTo>
                      <a:pt x="1637584" y="955405"/>
                    </a:moveTo>
                    <a:lnTo>
                      <a:pt x="1626725" y="949137"/>
                    </a:lnTo>
                    <a:lnTo>
                      <a:pt x="1632488" y="939184"/>
                    </a:lnTo>
                    <a:lnTo>
                      <a:pt x="1643327" y="945432"/>
                    </a:lnTo>
                    <a:lnTo>
                      <a:pt x="1637584" y="955405"/>
                    </a:lnTo>
                    <a:close/>
                    <a:moveTo>
                      <a:pt x="1615876" y="942880"/>
                    </a:moveTo>
                    <a:lnTo>
                      <a:pt x="1605008" y="936584"/>
                    </a:lnTo>
                    <a:lnTo>
                      <a:pt x="1610800" y="926659"/>
                    </a:lnTo>
                    <a:lnTo>
                      <a:pt x="1621639" y="932936"/>
                    </a:lnTo>
                    <a:lnTo>
                      <a:pt x="1615876" y="942880"/>
                    </a:lnTo>
                    <a:close/>
                    <a:moveTo>
                      <a:pt x="1594207" y="930364"/>
                    </a:moveTo>
                    <a:lnTo>
                      <a:pt x="1583339" y="924106"/>
                    </a:lnTo>
                    <a:lnTo>
                      <a:pt x="1589092" y="914133"/>
                    </a:lnTo>
                    <a:lnTo>
                      <a:pt x="1599951" y="920372"/>
                    </a:lnTo>
                    <a:lnTo>
                      <a:pt x="1594207" y="930364"/>
                    </a:lnTo>
                    <a:close/>
                    <a:moveTo>
                      <a:pt x="1572518" y="917820"/>
                    </a:moveTo>
                    <a:lnTo>
                      <a:pt x="1561689" y="911609"/>
                    </a:lnTo>
                    <a:lnTo>
                      <a:pt x="1567413" y="901608"/>
                    </a:lnTo>
                    <a:lnTo>
                      <a:pt x="1578272" y="907856"/>
                    </a:lnTo>
                    <a:lnTo>
                      <a:pt x="1572518" y="917820"/>
                    </a:lnTo>
                    <a:close/>
                    <a:moveTo>
                      <a:pt x="1550811" y="905294"/>
                    </a:moveTo>
                    <a:lnTo>
                      <a:pt x="1539962" y="899017"/>
                    </a:lnTo>
                    <a:lnTo>
                      <a:pt x="1545734" y="889102"/>
                    </a:lnTo>
                    <a:lnTo>
                      <a:pt x="1556545" y="895379"/>
                    </a:lnTo>
                    <a:lnTo>
                      <a:pt x="1550811" y="905294"/>
                    </a:lnTo>
                    <a:close/>
                    <a:moveTo>
                      <a:pt x="1529104" y="892778"/>
                    </a:moveTo>
                    <a:lnTo>
                      <a:pt x="1518302" y="886549"/>
                    </a:lnTo>
                    <a:lnTo>
                      <a:pt x="1524036" y="876576"/>
                    </a:lnTo>
                    <a:lnTo>
                      <a:pt x="1534876" y="882825"/>
                    </a:lnTo>
                    <a:lnTo>
                      <a:pt x="1529104" y="892778"/>
                    </a:lnTo>
                    <a:close/>
                    <a:moveTo>
                      <a:pt x="1507453" y="880262"/>
                    </a:moveTo>
                    <a:lnTo>
                      <a:pt x="1496595" y="874004"/>
                    </a:lnTo>
                    <a:lnTo>
                      <a:pt x="1502348" y="864041"/>
                    </a:lnTo>
                    <a:lnTo>
                      <a:pt x="1513187" y="870271"/>
                    </a:lnTo>
                    <a:lnTo>
                      <a:pt x="1507453" y="880262"/>
                    </a:lnTo>
                    <a:close/>
                    <a:moveTo>
                      <a:pt x="1485755" y="867737"/>
                    </a:moveTo>
                    <a:lnTo>
                      <a:pt x="1474897" y="861450"/>
                    </a:lnTo>
                    <a:lnTo>
                      <a:pt x="1480640" y="851516"/>
                    </a:lnTo>
                    <a:lnTo>
                      <a:pt x="1491499" y="857774"/>
                    </a:lnTo>
                    <a:lnTo>
                      <a:pt x="1485755" y="867737"/>
                    </a:lnTo>
                    <a:close/>
                    <a:moveTo>
                      <a:pt x="1464076" y="855221"/>
                    </a:moveTo>
                    <a:lnTo>
                      <a:pt x="1453218" y="848982"/>
                    </a:lnTo>
                    <a:lnTo>
                      <a:pt x="1458942" y="839019"/>
                    </a:lnTo>
                    <a:lnTo>
                      <a:pt x="1469791" y="845248"/>
                    </a:lnTo>
                    <a:lnTo>
                      <a:pt x="1464076" y="855221"/>
                    </a:lnTo>
                    <a:close/>
                    <a:moveTo>
                      <a:pt x="1442350" y="842686"/>
                    </a:moveTo>
                    <a:lnTo>
                      <a:pt x="1431520" y="836419"/>
                    </a:lnTo>
                    <a:lnTo>
                      <a:pt x="1437254" y="826494"/>
                    </a:lnTo>
                    <a:lnTo>
                      <a:pt x="1448160" y="832761"/>
                    </a:lnTo>
                    <a:lnTo>
                      <a:pt x="1442350" y="842686"/>
                    </a:lnTo>
                    <a:close/>
                    <a:moveTo>
                      <a:pt x="1420680" y="830170"/>
                    </a:moveTo>
                    <a:lnTo>
                      <a:pt x="1409831" y="823950"/>
                    </a:lnTo>
                    <a:lnTo>
                      <a:pt x="1415556" y="813930"/>
                    </a:lnTo>
                    <a:lnTo>
                      <a:pt x="1426434" y="820207"/>
                    </a:lnTo>
                    <a:lnTo>
                      <a:pt x="1420680" y="830170"/>
                    </a:lnTo>
                    <a:close/>
                    <a:moveTo>
                      <a:pt x="1399002" y="817636"/>
                    </a:moveTo>
                    <a:lnTo>
                      <a:pt x="1388172" y="811406"/>
                    </a:lnTo>
                    <a:lnTo>
                      <a:pt x="1393868" y="801414"/>
                    </a:lnTo>
                    <a:lnTo>
                      <a:pt x="1404726" y="807653"/>
                    </a:lnTo>
                    <a:lnTo>
                      <a:pt x="1399002" y="817636"/>
                    </a:lnTo>
                    <a:close/>
                    <a:moveTo>
                      <a:pt x="1377275" y="805100"/>
                    </a:moveTo>
                    <a:lnTo>
                      <a:pt x="1366455" y="798843"/>
                    </a:lnTo>
                    <a:lnTo>
                      <a:pt x="1372208" y="788927"/>
                    </a:lnTo>
                    <a:lnTo>
                      <a:pt x="1383057" y="795185"/>
                    </a:lnTo>
                    <a:lnTo>
                      <a:pt x="1377275" y="805100"/>
                    </a:lnTo>
                    <a:close/>
                    <a:moveTo>
                      <a:pt x="1355615" y="792613"/>
                    </a:moveTo>
                    <a:lnTo>
                      <a:pt x="1344776" y="786356"/>
                    </a:lnTo>
                    <a:lnTo>
                      <a:pt x="1350510" y="776392"/>
                    </a:lnTo>
                    <a:lnTo>
                      <a:pt x="1361387" y="782641"/>
                    </a:lnTo>
                    <a:lnTo>
                      <a:pt x="1355615" y="792613"/>
                    </a:lnTo>
                    <a:close/>
                    <a:moveTo>
                      <a:pt x="1333946" y="780097"/>
                    </a:moveTo>
                    <a:lnTo>
                      <a:pt x="1323097" y="773820"/>
                    </a:lnTo>
                    <a:lnTo>
                      <a:pt x="1328840" y="763848"/>
                    </a:lnTo>
                    <a:lnTo>
                      <a:pt x="1339680" y="770125"/>
                    </a:lnTo>
                    <a:lnTo>
                      <a:pt x="1333946" y="780097"/>
                    </a:lnTo>
                    <a:close/>
                    <a:moveTo>
                      <a:pt x="1312238" y="767562"/>
                    </a:moveTo>
                    <a:lnTo>
                      <a:pt x="1301399" y="761276"/>
                    </a:lnTo>
                    <a:lnTo>
                      <a:pt x="1307133" y="751341"/>
                    </a:lnTo>
                    <a:lnTo>
                      <a:pt x="1317991" y="757618"/>
                    </a:lnTo>
                    <a:lnTo>
                      <a:pt x="1312238" y="767562"/>
                    </a:lnTo>
                    <a:close/>
                    <a:moveTo>
                      <a:pt x="1290559" y="755018"/>
                    </a:moveTo>
                    <a:lnTo>
                      <a:pt x="1279720" y="748789"/>
                    </a:lnTo>
                    <a:lnTo>
                      <a:pt x="1285426" y="738787"/>
                    </a:lnTo>
                    <a:lnTo>
                      <a:pt x="1296284" y="745055"/>
                    </a:lnTo>
                    <a:lnTo>
                      <a:pt x="1290559" y="755018"/>
                    </a:lnTo>
                    <a:close/>
                    <a:moveTo>
                      <a:pt x="1268861" y="742493"/>
                    </a:moveTo>
                    <a:lnTo>
                      <a:pt x="1258003" y="736263"/>
                    </a:lnTo>
                    <a:lnTo>
                      <a:pt x="1263756" y="726291"/>
                    </a:lnTo>
                    <a:lnTo>
                      <a:pt x="1274615" y="732548"/>
                    </a:lnTo>
                    <a:lnTo>
                      <a:pt x="1268861" y="742493"/>
                    </a:lnTo>
                    <a:close/>
                    <a:moveTo>
                      <a:pt x="1247163" y="729996"/>
                    </a:moveTo>
                    <a:lnTo>
                      <a:pt x="1236296" y="723748"/>
                    </a:lnTo>
                    <a:lnTo>
                      <a:pt x="1242049" y="713775"/>
                    </a:lnTo>
                    <a:lnTo>
                      <a:pt x="1252907" y="720023"/>
                    </a:lnTo>
                    <a:lnTo>
                      <a:pt x="1247163" y="729996"/>
                    </a:lnTo>
                    <a:close/>
                    <a:moveTo>
                      <a:pt x="1225475" y="717452"/>
                    </a:moveTo>
                    <a:lnTo>
                      <a:pt x="1214626" y="711222"/>
                    </a:lnTo>
                    <a:lnTo>
                      <a:pt x="1220379" y="701259"/>
                    </a:lnTo>
                    <a:lnTo>
                      <a:pt x="1231209" y="707507"/>
                    </a:lnTo>
                    <a:lnTo>
                      <a:pt x="1225475" y="717452"/>
                    </a:lnTo>
                    <a:close/>
                    <a:moveTo>
                      <a:pt x="1203777" y="704935"/>
                    </a:moveTo>
                    <a:lnTo>
                      <a:pt x="1192919" y="698678"/>
                    </a:lnTo>
                    <a:lnTo>
                      <a:pt x="1198710" y="688724"/>
                    </a:lnTo>
                    <a:lnTo>
                      <a:pt x="1209530" y="694991"/>
                    </a:lnTo>
                    <a:lnTo>
                      <a:pt x="1203777" y="704935"/>
                    </a:lnTo>
                    <a:close/>
                    <a:moveTo>
                      <a:pt x="1182098" y="692429"/>
                    </a:moveTo>
                    <a:lnTo>
                      <a:pt x="1171259" y="686181"/>
                    </a:lnTo>
                    <a:lnTo>
                      <a:pt x="1176993" y="676199"/>
                    </a:lnTo>
                    <a:lnTo>
                      <a:pt x="1187813" y="682457"/>
                    </a:lnTo>
                    <a:lnTo>
                      <a:pt x="1182098" y="692429"/>
                    </a:lnTo>
                    <a:close/>
                    <a:moveTo>
                      <a:pt x="1160448" y="679904"/>
                    </a:moveTo>
                    <a:lnTo>
                      <a:pt x="1149580" y="673655"/>
                    </a:lnTo>
                    <a:lnTo>
                      <a:pt x="1155314" y="663673"/>
                    </a:lnTo>
                    <a:lnTo>
                      <a:pt x="1166144" y="669950"/>
                    </a:lnTo>
                    <a:lnTo>
                      <a:pt x="1160448" y="679904"/>
                    </a:lnTo>
                    <a:close/>
                    <a:moveTo>
                      <a:pt x="1138712" y="667388"/>
                    </a:moveTo>
                    <a:lnTo>
                      <a:pt x="1127892" y="661102"/>
                    </a:lnTo>
                    <a:lnTo>
                      <a:pt x="1133635" y="651157"/>
                    </a:lnTo>
                    <a:lnTo>
                      <a:pt x="1144475" y="657434"/>
                    </a:lnTo>
                    <a:lnTo>
                      <a:pt x="1138712" y="667388"/>
                    </a:lnTo>
                    <a:close/>
                    <a:moveTo>
                      <a:pt x="1117014" y="654882"/>
                    </a:moveTo>
                    <a:lnTo>
                      <a:pt x="1106165" y="648624"/>
                    </a:lnTo>
                    <a:lnTo>
                      <a:pt x="1111918" y="638623"/>
                    </a:lnTo>
                    <a:lnTo>
                      <a:pt x="1122777" y="644861"/>
                    </a:lnTo>
                    <a:lnTo>
                      <a:pt x="1117014" y="654882"/>
                    </a:lnTo>
                    <a:close/>
                    <a:moveTo>
                      <a:pt x="1095364" y="642347"/>
                    </a:moveTo>
                    <a:lnTo>
                      <a:pt x="1084486" y="636070"/>
                    </a:lnTo>
                    <a:lnTo>
                      <a:pt x="1090239" y="626087"/>
                    </a:lnTo>
                    <a:lnTo>
                      <a:pt x="1101098" y="632374"/>
                    </a:lnTo>
                    <a:lnTo>
                      <a:pt x="1095364" y="642347"/>
                    </a:lnTo>
                    <a:close/>
                    <a:moveTo>
                      <a:pt x="1073656" y="629821"/>
                    </a:moveTo>
                    <a:lnTo>
                      <a:pt x="1062788" y="623554"/>
                    </a:lnTo>
                    <a:lnTo>
                      <a:pt x="1068541" y="613610"/>
                    </a:lnTo>
                    <a:lnTo>
                      <a:pt x="1079390" y="619840"/>
                    </a:lnTo>
                    <a:lnTo>
                      <a:pt x="1073656" y="629821"/>
                    </a:lnTo>
                    <a:close/>
                    <a:moveTo>
                      <a:pt x="1051968" y="617305"/>
                    </a:moveTo>
                    <a:lnTo>
                      <a:pt x="1041100" y="611028"/>
                    </a:lnTo>
                    <a:lnTo>
                      <a:pt x="1046824" y="601075"/>
                    </a:lnTo>
                    <a:lnTo>
                      <a:pt x="1057702" y="607323"/>
                    </a:lnTo>
                    <a:lnTo>
                      <a:pt x="1051968" y="617305"/>
                    </a:lnTo>
                    <a:close/>
                    <a:moveTo>
                      <a:pt x="1030260" y="604771"/>
                    </a:moveTo>
                    <a:lnTo>
                      <a:pt x="1019402" y="598503"/>
                    </a:lnTo>
                    <a:lnTo>
                      <a:pt x="1025174" y="588559"/>
                    </a:lnTo>
                    <a:lnTo>
                      <a:pt x="1036023" y="594827"/>
                    </a:lnTo>
                    <a:lnTo>
                      <a:pt x="1030260" y="604771"/>
                    </a:lnTo>
                    <a:close/>
                    <a:moveTo>
                      <a:pt x="1008581" y="592264"/>
                    </a:moveTo>
                    <a:lnTo>
                      <a:pt x="997723" y="585988"/>
                    </a:lnTo>
                    <a:lnTo>
                      <a:pt x="1003514" y="576034"/>
                    </a:lnTo>
                    <a:lnTo>
                      <a:pt x="1014325" y="582273"/>
                    </a:lnTo>
                    <a:lnTo>
                      <a:pt x="1008581" y="592264"/>
                    </a:lnTo>
                    <a:close/>
                    <a:moveTo>
                      <a:pt x="986912" y="579739"/>
                    </a:moveTo>
                    <a:lnTo>
                      <a:pt x="976034" y="573452"/>
                    </a:lnTo>
                    <a:lnTo>
                      <a:pt x="981787" y="563499"/>
                    </a:lnTo>
                    <a:lnTo>
                      <a:pt x="992617" y="569757"/>
                    </a:lnTo>
                    <a:lnTo>
                      <a:pt x="986912" y="579739"/>
                    </a:lnTo>
                    <a:close/>
                    <a:moveTo>
                      <a:pt x="965176" y="567194"/>
                    </a:moveTo>
                    <a:lnTo>
                      <a:pt x="954327" y="560918"/>
                    </a:lnTo>
                    <a:lnTo>
                      <a:pt x="960099" y="550973"/>
                    </a:lnTo>
                    <a:lnTo>
                      <a:pt x="970958" y="557279"/>
                    </a:lnTo>
                    <a:lnTo>
                      <a:pt x="965176" y="567194"/>
                    </a:lnTo>
                    <a:close/>
                    <a:moveTo>
                      <a:pt x="943526" y="554679"/>
                    </a:moveTo>
                    <a:lnTo>
                      <a:pt x="932696" y="548411"/>
                    </a:lnTo>
                    <a:lnTo>
                      <a:pt x="938411" y="538458"/>
                    </a:lnTo>
                    <a:lnTo>
                      <a:pt x="949279" y="544716"/>
                    </a:lnTo>
                    <a:lnTo>
                      <a:pt x="943526" y="554679"/>
                    </a:lnTo>
                    <a:close/>
                    <a:moveTo>
                      <a:pt x="921837" y="542154"/>
                    </a:moveTo>
                    <a:lnTo>
                      <a:pt x="910979" y="535895"/>
                    </a:lnTo>
                    <a:lnTo>
                      <a:pt x="916722" y="525923"/>
                    </a:lnTo>
                    <a:lnTo>
                      <a:pt x="927590" y="532152"/>
                    </a:lnTo>
                    <a:lnTo>
                      <a:pt x="921837" y="542154"/>
                    </a:lnTo>
                    <a:close/>
                    <a:moveTo>
                      <a:pt x="900111" y="529618"/>
                    </a:moveTo>
                    <a:lnTo>
                      <a:pt x="889300" y="523361"/>
                    </a:lnTo>
                    <a:lnTo>
                      <a:pt x="895034" y="513436"/>
                    </a:lnTo>
                    <a:lnTo>
                      <a:pt x="905883" y="519703"/>
                    </a:lnTo>
                    <a:lnTo>
                      <a:pt x="900111" y="529618"/>
                    </a:lnTo>
                    <a:close/>
                    <a:moveTo>
                      <a:pt x="878460" y="517121"/>
                    </a:moveTo>
                    <a:lnTo>
                      <a:pt x="867611" y="510864"/>
                    </a:lnTo>
                    <a:lnTo>
                      <a:pt x="873355" y="500891"/>
                    </a:lnTo>
                    <a:lnTo>
                      <a:pt x="884185" y="507130"/>
                    </a:lnTo>
                    <a:lnTo>
                      <a:pt x="878460" y="517121"/>
                    </a:lnTo>
                    <a:close/>
                    <a:moveTo>
                      <a:pt x="856753" y="504587"/>
                    </a:moveTo>
                    <a:lnTo>
                      <a:pt x="845913" y="498300"/>
                    </a:lnTo>
                    <a:lnTo>
                      <a:pt x="851667" y="488385"/>
                    </a:lnTo>
                    <a:lnTo>
                      <a:pt x="862506" y="494652"/>
                    </a:lnTo>
                    <a:lnTo>
                      <a:pt x="856753" y="504587"/>
                    </a:lnTo>
                    <a:close/>
                    <a:moveTo>
                      <a:pt x="835045" y="492080"/>
                    </a:moveTo>
                    <a:lnTo>
                      <a:pt x="824225" y="485823"/>
                    </a:lnTo>
                    <a:lnTo>
                      <a:pt x="829959" y="475821"/>
                    </a:lnTo>
                    <a:lnTo>
                      <a:pt x="840798" y="482089"/>
                    </a:lnTo>
                    <a:lnTo>
                      <a:pt x="835045" y="492080"/>
                    </a:lnTo>
                    <a:close/>
                    <a:moveTo>
                      <a:pt x="813376" y="479546"/>
                    </a:moveTo>
                    <a:lnTo>
                      <a:pt x="802527" y="473278"/>
                    </a:lnTo>
                    <a:lnTo>
                      <a:pt x="808261" y="463315"/>
                    </a:lnTo>
                    <a:lnTo>
                      <a:pt x="819129" y="469592"/>
                    </a:lnTo>
                    <a:lnTo>
                      <a:pt x="813376" y="479546"/>
                    </a:lnTo>
                    <a:close/>
                    <a:moveTo>
                      <a:pt x="791659" y="467010"/>
                    </a:moveTo>
                    <a:lnTo>
                      <a:pt x="780829" y="460753"/>
                    </a:lnTo>
                    <a:lnTo>
                      <a:pt x="786601" y="450799"/>
                    </a:lnTo>
                    <a:lnTo>
                      <a:pt x="797460" y="457095"/>
                    </a:lnTo>
                    <a:lnTo>
                      <a:pt x="791659" y="467010"/>
                    </a:lnTo>
                    <a:close/>
                    <a:moveTo>
                      <a:pt x="770018" y="454504"/>
                    </a:moveTo>
                    <a:lnTo>
                      <a:pt x="759160" y="448266"/>
                    </a:lnTo>
                    <a:lnTo>
                      <a:pt x="764865" y="438274"/>
                    </a:lnTo>
                    <a:lnTo>
                      <a:pt x="775733" y="444541"/>
                    </a:lnTo>
                    <a:lnTo>
                      <a:pt x="770018" y="454504"/>
                    </a:lnTo>
                    <a:close/>
                    <a:moveTo>
                      <a:pt x="748320" y="441988"/>
                    </a:moveTo>
                    <a:lnTo>
                      <a:pt x="737481" y="435730"/>
                    </a:lnTo>
                    <a:lnTo>
                      <a:pt x="743224" y="425729"/>
                    </a:lnTo>
                    <a:lnTo>
                      <a:pt x="754092" y="431987"/>
                    </a:lnTo>
                    <a:lnTo>
                      <a:pt x="748320" y="441988"/>
                    </a:lnTo>
                    <a:close/>
                    <a:moveTo>
                      <a:pt x="726622" y="429425"/>
                    </a:moveTo>
                    <a:lnTo>
                      <a:pt x="715764" y="423148"/>
                    </a:lnTo>
                    <a:lnTo>
                      <a:pt x="721507" y="413232"/>
                    </a:lnTo>
                    <a:lnTo>
                      <a:pt x="732385" y="419500"/>
                    </a:lnTo>
                    <a:lnTo>
                      <a:pt x="726622" y="429425"/>
                    </a:lnTo>
                    <a:close/>
                    <a:moveTo>
                      <a:pt x="704924" y="416928"/>
                    </a:moveTo>
                    <a:lnTo>
                      <a:pt x="694085" y="410680"/>
                    </a:lnTo>
                    <a:lnTo>
                      <a:pt x="699828" y="400717"/>
                    </a:lnTo>
                    <a:lnTo>
                      <a:pt x="710658" y="406975"/>
                    </a:lnTo>
                    <a:lnTo>
                      <a:pt x="704924" y="416928"/>
                    </a:lnTo>
                    <a:close/>
                    <a:moveTo>
                      <a:pt x="683245" y="404403"/>
                    </a:moveTo>
                    <a:lnTo>
                      <a:pt x="672377" y="398136"/>
                    </a:lnTo>
                    <a:lnTo>
                      <a:pt x="678130" y="388163"/>
                    </a:lnTo>
                    <a:lnTo>
                      <a:pt x="688989" y="394440"/>
                    </a:lnTo>
                    <a:lnTo>
                      <a:pt x="683245" y="404403"/>
                    </a:lnTo>
                    <a:close/>
                    <a:moveTo>
                      <a:pt x="661528" y="391877"/>
                    </a:moveTo>
                    <a:lnTo>
                      <a:pt x="650708" y="385648"/>
                    </a:lnTo>
                    <a:lnTo>
                      <a:pt x="656461" y="375656"/>
                    </a:lnTo>
                    <a:lnTo>
                      <a:pt x="667282" y="381914"/>
                    </a:lnTo>
                    <a:lnTo>
                      <a:pt x="661528" y="391877"/>
                    </a:lnTo>
                    <a:close/>
                    <a:moveTo>
                      <a:pt x="639859" y="379362"/>
                    </a:moveTo>
                    <a:lnTo>
                      <a:pt x="629001" y="373113"/>
                    </a:lnTo>
                    <a:lnTo>
                      <a:pt x="634754" y="363150"/>
                    </a:lnTo>
                    <a:lnTo>
                      <a:pt x="645584" y="369379"/>
                    </a:lnTo>
                    <a:lnTo>
                      <a:pt x="639859" y="379362"/>
                    </a:lnTo>
                    <a:close/>
                    <a:moveTo>
                      <a:pt x="618152" y="366826"/>
                    </a:moveTo>
                    <a:lnTo>
                      <a:pt x="607331" y="360578"/>
                    </a:lnTo>
                    <a:lnTo>
                      <a:pt x="613056" y="350625"/>
                    </a:lnTo>
                    <a:lnTo>
                      <a:pt x="623924" y="356892"/>
                    </a:lnTo>
                    <a:lnTo>
                      <a:pt x="618152" y="366826"/>
                    </a:lnTo>
                    <a:close/>
                    <a:moveTo>
                      <a:pt x="596473" y="354311"/>
                    </a:moveTo>
                    <a:lnTo>
                      <a:pt x="585624" y="348082"/>
                    </a:lnTo>
                    <a:lnTo>
                      <a:pt x="591377" y="338118"/>
                    </a:lnTo>
                    <a:lnTo>
                      <a:pt x="602216" y="344357"/>
                    </a:lnTo>
                    <a:lnTo>
                      <a:pt x="596473" y="354311"/>
                    </a:lnTo>
                    <a:close/>
                    <a:moveTo>
                      <a:pt x="574803" y="341814"/>
                    </a:moveTo>
                    <a:lnTo>
                      <a:pt x="563945" y="335546"/>
                    </a:lnTo>
                    <a:lnTo>
                      <a:pt x="569679" y="325564"/>
                    </a:lnTo>
                    <a:lnTo>
                      <a:pt x="580537" y="331822"/>
                    </a:lnTo>
                    <a:lnTo>
                      <a:pt x="574803" y="341814"/>
                    </a:lnTo>
                    <a:close/>
                    <a:moveTo>
                      <a:pt x="553077" y="329260"/>
                    </a:moveTo>
                    <a:lnTo>
                      <a:pt x="542228" y="322973"/>
                    </a:lnTo>
                    <a:lnTo>
                      <a:pt x="548000" y="313048"/>
                    </a:lnTo>
                    <a:lnTo>
                      <a:pt x="558839" y="319335"/>
                    </a:lnTo>
                    <a:lnTo>
                      <a:pt x="553077" y="329260"/>
                    </a:lnTo>
                    <a:close/>
                    <a:moveTo>
                      <a:pt x="531426" y="316773"/>
                    </a:moveTo>
                    <a:lnTo>
                      <a:pt x="520577" y="310496"/>
                    </a:lnTo>
                    <a:lnTo>
                      <a:pt x="526331" y="300542"/>
                    </a:lnTo>
                    <a:lnTo>
                      <a:pt x="537160" y="306771"/>
                    </a:lnTo>
                    <a:lnTo>
                      <a:pt x="531426" y="316773"/>
                    </a:lnTo>
                    <a:close/>
                    <a:moveTo>
                      <a:pt x="509738" y="304209"/>
                    </a:moveTo>
                    <a:lnTo>
                      <a:pt x="498879" y="297952"/>
                    </a:lnTo>
                    <a:lnTo>
                      <a:pt x="504623" y="287988"/>
                    </a:lnTo>
                    <a:lnTo>
                      <a:pt x="515482" y="294274"/>
                    </a:lnTo>
                    <a:lnTo>
                      <a:pt x="509738" y="304209"/>
                    </a:lnTo>
                    <a:close/>
                    <a:moveTo>
                      <a:pt x="488021" y="291703"/>
                    </a:moveTo>
                    <a:lnTo>
                      <a:pt x="477201" y="285455"/>
                    </a:lnTo>
                    <a:lnTo>
                      <a:pt x="482906" y="275491"/>
                    </a:lnTo>
                    <a:lnTo>
                      <a:pt x="493764" y="281730"/>
                    </a:lnTo>
                    <a:lnTo>
                      <a:pt x="488021" y="291703"/>
                    </a:lnTo>
                    <a:close/>
                    <a:moveTo>
                      <a:pt x="466342" y="279197"/>
                    </a:moveTo>
                    <a:lnTo>
                      <a:pt x="455484" y="272929"/>
                    </a:lnTo>
                    <a:lnTo>
                      <a:pt x="461227" y="262957"/>
                    </a:lnTo>
                    <a:lnTo>
                      <a:pt x="472076" y="269234"/>
                    </a:lnTo>
                    <a:lnTo>
                      <a:pt x="466342" y="279197"/>
                    </a:lnTo>
                    <a:close/>
                    <a:moveTo>
                      <a:pt x="444654" y="266652"/>
                    </a:moveTo>
                    <a:lnTo>
                      <a:pt x="433795" y="260395"/>
                    </a:lnTo>
                    <a:lnTo>
                      <a:pt x="439567" y="250460"/>
                    </a:lnTo>
                    <a:lnTo>
                      <a:pt x="450388" y="256708"/>
                    </a:lnTo>
                    <a:lnTo>
                      <a:pt x="444654" y="266652"/>
                    </a:lnTo>
                    <a:close/>
                    <a:moveTo>
                      <a:pt x="422965" y="254165"/>
                    </a:moveTo>
                    <a:lnTo>
                      <a:pt x="412097" y="247898"/>
                    </a:lnTo>
                    <a:lnTo>
                      <a:pt x="417850" y="237925"/>
                    </a:lnTo>
                    <a:lnTo>
                      <a:pt x="428671" y="244164"/>
                    </a:lnTo>
                    <a:lnTo>
                      <a:pt x="422965" y="254165"/>
                    </a:lnTo>
                    <a:close/>
                    <a:moveTo>
                      <a:pt x="401258" y="241611"/>
                    </a:moveTo>
                    <a:lnTo>
                      <a:pt x="390399" y="235372"/>
                    </a:lnTo>
                    <a:lnTo>
                      <a:pt x="396152" y="225409"/>
                    </a:lnTo>
                    <a:lnTo>
                      <a:pt x="406992" y="231648"/>
                    </a:lnTo>
                    <a:lnTo>
                      <a:pt x="401258" y="241611"/>
                    </a:lnTo>
                    <a:close/>
                    <a:moveTo>
                      <a:pt x="379569" y="229095"/>
                    </a:moveTo>
                    <a:lnTo>
                      <a:pt x="368730" y="222799"/>
                    </a:lnTo>
                    <a:lnTo>
                      <a:pt x="374502" y="212893"/>
                    </a:lnTo>
                    <a:lnTo>
                      <a:pt x="385351" y="219141"/>
                    </a:lnTo>
                    <a:lnTo>
                      <a:pt x="379569" y="229095"/>
                    </a:lnTo>
                    <a:close/>
                    <a:moveTo>
                      <a:pt x="357909" y="216589"/>
                    </a:moveTo>
                    <a:lnTo>
                      <a:pt x="347051" y="210350"/>
                    </a:lnTo>
                    <a:lnTo>
                      <a:pt x="352795" y="200349"/>
                    </a:lnTo>
                    <a:lnTo>
                      <a:pt x="363634" y="206578"/>
                    </a:lnTo>
                    <a:lnTo>
                      <a:pt x="357909" y="216589"/>
                    </a:lnTo>
                    <a:close/>
                    <a:moveTo>
                      <a:pt x="336183" y="204045"/>
                    </a:moveTo>
                    <a:lnTo>
                      <a:pt x="325372" y="197777"/>
                    </a:lnTo>
                    <a:lnTo>
                      <a:pt x="331125" y="187823"/>
                    </a:lnTo>
                    <a:lnTo>
                      <a:pt x="341946" y="194072"/>
                    </a:lnTo>
                    <a:lnTo>
                      <a:pt x="336183" y="204045"/>
                    </a:lnTo>
                    <a:close/>
                    <a:moveTo>
                      <a:pt x="314504" y="191509"/>
                    </a:moveTo>
                    <a:lnTo>
                      <a:pt x="303665" y="185242"/>
                    </a:lnTo>
                    <a:lnTo>
                      <a:pt x="309408" y="175307"/>
                    </a:lnTo>
                    <a:lnTo>
                      <a:pt x="320276" y="181566"/>
                    </a:lnTo>
                    <a:lnTo>
                      <a:pt x="314504" y="191509"/>
                    </a:lnTo>
                    <a:close/>
                    <a:moveTo>
                      <a:pt x="292816" y="179003"/>
                    </a:moveTo>
                    <a:lnTo>
                      <a:pt x="281986" y="172764"/>
                    </a:lnTo>
                    <a:lnTo>
                      <a:pt x="287729" y="162773"/>
                    </a:lnTo>
                    <a:lnTo>
                      <a:pt x="298569" y="169030"/>
                    </a:lnTo>
                    <a:lnTo>
                      <a:pt x="292816" y="179003"/>
                    </a:lnTo>
                    <a:close/>
                    <a:moveTo>
                      <a:pt x="271127" y="166468"/>
                    </a:moveTo>
                    <a:lnTo>
                      <a:pt x="260288" y="160201"/>
                    </a:lnTo>
                    <a:lnTo>
                      <a:pt x="266022" y="150247"/>
                    </a:lnTo>
                    <a:lnTo>
                      <a:pt x="276880" y="156553"/>
                    </a:lnTo>
                    <a:lnTo>
                      <a:pt x="271127" y="166468"/>
                    </a:lnTo>
                    <a:close/>
                    <a:moveTo>
                      <a:pt x="249448" y="153981"/>
                    </a:moveTo>
                    <a:lnTo>
                      <a:pt x="238599" y="147723"/>
                    </a:lnTo>
                    <a:lnTo>
                      <a:pt x="244352" y="137741"/>
                    </a:lnTo>
                    <a:lnTo>
                      <a:pt x="255163" y="143980"/>
                    </a:lnTo>
                    <a:lnTo>
                      <a:pt x="249448" y="153981"/>
                    </a:lnTo>
                    <a:close/>
                    <a:moveTo>
                      <a:pt x="227741" y="141446"/>
                    </a:moveTo>
                    <a:lnTo>
                      <a:pt x="216901" y="135188"/>
                    </a:lnTo>
                    <a:lnTo>
                      <a:pt x="222626" y="125206"/>
                    </a:lnTo>
                    <a:lnTo>
                      <a:pt x="233484" y="131445"/>
                    </a:lnTo>
                    <a:lnTo>
                      <a:pt x="227741" y="141446"/>
                    </a:lnTo>
                    <a:close/>
                    <a:moveTo>
                      <a:pt x="206062" y="128911"/>
                    </a:moveTo>
                    <a:lnTo>
                      <a:pt x="195222" y="122634"/>
                    </a:lnTo>
                    <a:lnTo>
                      <a:pt x="200976" y="112700"/>
                    </a:lnTo>
                    <a:lnTo>
                      <a:pt x="211806" y="118986"/>
                    </a:lnTo>
                    <a:lnTo>
                      <a:pt x="206062" y="128911"/>
                    </a:lnTo>
                    <a:close/>
                    <a:moveTo>
                      <a:pt x="184364" y="116376"/>
                    </a:moveTo>
                    <a:lnTo>
                      <a:pt x="173496" y="110137"/>
                    </a:lnTo>
                    <a:lnTo>
                      <a:pt x="179268" y="100165"/>
                    </a:lnTo>
                    <a:lnTo>
                      <a:pt x="190088" y="106423"/>
                    </a:lnTo>
                    <a:lnTo>
                      <a:pt x="184364" y="116376"/>
                    </a:lnTo>
                    <a:close/>
                    <a:moveTo>
                      <a:pt x="162695" y="103861"/>
                    </a:moveTo>
                    <a:lnTo>
                      <a:pt x="151827" y="97621"/>
                    </a:lnTo>
                    <a:lnTo>
                      <a:pt x="157580" y="87620"/>
                    </a:lnTo>
                    <a:lnTo>
                      <a:pt x="168448" y="93888"/>
                    </a:lnTo>
                    <a:lnTo>
                      <a:pt x="162695" y="103861"/>
                    </a:lnTo>
                    <a:close/>
                    <a:moveTo>
                      <a:pt x="140978" y="91354"/>
                    </a:moveTo>
                    <a:lnTo>
                      <a:pt x="130138" y="85067"/>
                    </a:lnTo>
                    <a:lnTo>
                      <a:pt x="135891" y="75143"/>
                    </a:lnTo>
                    <a:lnTo>
                      <a:pt x="146759" y="81410"/>
                    </a:lnTo>
                    <a:lnTo>
                      <a:pt x="140978" y="91354"/>
                    </a:lnTo>
                    <a:close/>
                    <a:moveTo>
                      <a:pt x="119318" y="78838"/>
                    </a:moveTo>
                    <a:lnTo>
                      <a:pt x="108459" y="72580"/>
                    </a:lnTo>
                    <a:lnTo>
                      <a:pt x="114212" y="62589"/>
                    </a:lnTo>
                    <a:lnTo>
                      <a:pt x="125061" y="68866"/>
                    </a:lnTo>
                    <a:lnTo>
                      <a:pt x="119318" y="78838"/>
                    </a:lnTo>
                    <a:close/>
                    <a:moveTo>
                      <a:pt x="97603" y="66304"/>
                    </a:moveTo>
                    <a:lnTo>
                      <a:pt x="86792" y="60027"/>
                    </a:lnTo>
                    <a:lnTo>
                      <a:pt x="92526" y="50092"/>
                    </a:lnTo>
                    <a:lnTo>
                      <a:pt x="103375" y="56369"/>
                    </a:lnTo>
                    <a:lnTo>
                      <a:pt x="97603" y="66304"/>
                    </a:lnTo>
                    <a:close/>
                    <a:moveTo>
                      <a:pt x="75933" y="53787"/>
                    </a:moveTo>
                    <a:lnTo>
                      <a:pt x="65094" y="47539"/>
                    </a:lnTo>
                    <a:lnTo>
                      <a:pt x="70818" y="37538"/>
                    </a:lnTo>
                    <a:lnTo>
                      <a:pt x="81677" y="43834"/>
                    </a:lnTo>
                    <a:lnTo>
                      <a:pt x="75933" y="53787"/>
                    </a:lnTo>
                    <a:close/>
                    <a:moveTo>
                      <a:pt x="54235" y="41262"/>
                    </a:moveTo>
                    <a:lnTo>
                      <a:pt x="43396" y="35023"/>
                    </a:lnTo>
                    <a:lnTo>
                      <a:pt x="49130" y="25022"/>
                    </a:lnTo>
                    <a:lnTo>
                      <a:pt x="59988" y="31289"/>
                    </a:lnTo>
                    <a:lnTo>
                      <a:pt x="54235" y="41262"/>
                    </a:lnTo>
                    <a:close/>
                    <a:moveTo>
                      <a:pt x="32575" y="28737"/>
                    </a:moveTo>
                    <a:lnTo>
                      <a:pt x="21717" y="22440"/>
                    </a:lnTo>
                    <a:lnTo>
                      <a:pt x="27461" y="12516"/>
                    </a:lnTo>
                    <a:lnTo>
                      <a:pt x="38271" y="18812"/>
                    </a:lnTo>
                    <a:lnTo>
                      <a:pt x="32575" y="28737"/>
                    </a:lnTo>
                    <a:close/>
                    <a:moveTo>
                      <a:pt x="10868" y="16193"/>
                    </a:moveTo>
                    <a:lnTo>
                      <a:pt x="0" y="9973"/>
                    </a:lnTo>
                    <a:lnTo>
                      <a:pt x="5753" y="0"/>
                    </a:lnTo>
                    <a:lnTo>
                      <a:pt x="16602" y="6239"/>
                    </a:lnTo>
                    <a:lnTo>
                      <a:pt x="10868" y="16193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0" name="Freihandform: Form 2129">
                <a:extLst>
                  <a:ext uri="{FF2B5EF4-FFF2-40B4-BE49-F238E27FC236}">
                    <a16:creationId xmlns:a16="http://schemas.microsoft.com/office/drawing/2014/main" id="{0B2BD770-BB69-4C13-B1F8-5D967A79EE38}"/>
                  </a:ext>
                </a:extLst>
              </p:cNvPr>
              <p:cNvSpPr/>
              <p:nvPr/>
            </p:nvSpPr>
            <p:spPr>
              <a:xfrm>
                <a:off x="3942615" y="5362375"/>
                <a:ext cx="19792" cy="16192"/>
              </a:xfrm>
              <a:custGeom>
                <a:avLst/>
                <a:gdLst>
                  <a:gd name="connsiteX0" fmla="*/ 14030 w 19792"/>
                  <a:gd name="connsiteY0" fmla="*/ 16193 h 16192"/>
                  <a:gd name="connsiteX1" fmla="*/ 0 w 19792"/>
                  <a:gd name="connsiteY1" fmla="*/ 8115 h 16192"/>
                  <a:gd name="connsiteX2" fmla="*/ 14030 w 19792"/>
                  <a:gd name="connsiteY2" fmla="*/ 0 h 16192"/>
                  <a:gd name="connsiteX3" fmla="*/ 16602 w 19792"/>
                  <a:gd name="connsiteY3" fmla="*/ 4372 h 16192"/>
                  <a:gd name="connsiteX4" fmla="*/ 19783 w 19792"/>
                  <a:gd name="connsiteY4" fmla="*/ 6210 h 16192"/>
                  <a:gd name="connsiteX5" fmla="*/ 18726 w 19792"/>
                  <a:gd name="connsiteY5" fmla="*/ 8068 h 16192"/>
                  <a:gd name="connsiteX6" fmla="*/ 19793 w 19792"/>
                  <a:gd name="connsiteY6" fmla="*/ 9906 h 16192"/>
                  <a:gd name="connsiteX7" fmla="*/ 16564 w 19792"/>
                  <a:gd name="connsiteY7" fmla="*/ 11763 h 16192"/>
                  <a:gd name="connsiteX8" fmla="*/ 14030 w 19792"/>
                  <a:gd name="connsiteY8" fmla="*/ 16193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92" h="16192">
                    <a:moveTo>
                      <a:pt x="14030" y="16193"/>
                    </a:moveTo>
                    <a:lnTo>
                      <a:pt x="0" y="8115"/>
                    </a:lnTo>
                    <a:lnTo>
                      <a:pt x="14030" y="0"/>
                    </a:lnTo>
                    <a:lnTo>
                      <a:pt x="16602" y="4372"/>
                    </a:lnTo>
                    <a:lnTo>
                      <a:pt x="19783" y="6210"/>
                    </a:lnTo>
                    <a:lnTo>
                      <a:pt x="18726" y="8068"/>
                    </a:lnTo>
                    <a:lnTo>
                      <a:pt x="19793" y="9906"/>
                    </a:lnTo>
                    <a:lnTo>
                      <a:pt x="16564" y="11763"/>
                    </a:lnTo>
                    <a:lnTo>
                      <a:pt x="14030" y="16193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1" name="Freihandform: Form 2130">
                <a:extLst>
                  <a:ext uri="{FF2B5EF4-FFF2-40B4-BE49-F238E27FC236}">
                    <a16:creationId xmlns:a16="http://schemas.microsoft.com/office/drawing/2014/main" id="{3043DBAB-2496-4A1D-A3CC-5D966AB0E92A}"/>
                  </a:ext>
                </a:extLst>
              </p:cNvPr>
              <p:cNvSpPr/>
              <p:nvPr/>
            </p:nvSpPr>
            <p:spPr>
              <a:xfrm>
                <a:off x="3967487" y="4135174"/>
                <a:ext cx="2120453" cy="1230839"/>
              </a:xfrm>
              <a:custGeom>
                <a:avLst/>
                <a:gdLst>
                  <a:gd name="connsiteX0" fmla="*/ 5753 w 2120453"/>
                  <a:gd name="connsiteY0" fmla="*/ 1230840 h 1230839"/>
                  <a:gd name="connsiteX1" fmla="*/ 0 w 2120453"/>
                  <a:gd name="connsiteY1" fmla="*/ 1220876 h 1230839"/>
                  <a:gd name="connsiteX2" fmla="*/ 10868 w 2120453"/>
                  <a:gd name="connsiteY2" fmla="*/ 1214619 h 1230839"/>
                  <a:gd name="connsiteX3" fmla="*/ 16602 w 2120453"/>
                  <a:gd name="connsiteY3" fmla="*/ 1224639 h 1230839"/>
                  <a:gd name="connsiteX4" fmla="*/ 5753 w 2120453"/>
                  <a:gd name="connsiteY4" fmla="*/ 1230840 h 1230839"/>
                  <a:gd name="connsiteX5" fmla="*/ 27470 w 2120453"/>
                  <a:gd name="connsiteY5" fmla="*/ 1218314 h 1230839"/>
                  <a:gd name="connsiteX6" fmla="*/ 21727 w 2120453"/>
                  <a:gd name="connsiteY6" fmla="*/ 1208360 h 1230839"/>
                  <a:gd name="connsiteX7" fmla="*/ 32585 w 2120453"/>
                  <a:gd name="connsiteY7" fmla="*/ 1202093 h 1230839"/>
                  <a:gd name="connsiteX8" fmla="*/ 38281 w 2120453"/>
                  <a:gd name="connsiteY8" fmla="*/ 1212075 h 1230839"/>
                  <a:gd name="connsiteX9" fmla="*/ 27470 w 2120453"/>
                  <a:gd name="connsiteY9" fmla="*/ 1218314 h 1230839"/>
                  <a:gd name="connsiteX10" fmla="*/ 49139 w 2120453"/>
                  <a:gd name="connsiteY10" fmla="*/ 1205760 h 1230839"/>
                  <a:gd name="connsiteX11" fmla="*/ 43405 w 2120453"/>
                  <a:gd name="connsiteY11" fmla="*/ 1195854 h 1230839"/>
                  <a:gd name="connsiteX12" fmla="*/ 54245 w 2120453"/>
                  <a:gd name="connsiteY12" fmla="*/ 1189587 h 1230839"/>
                  <a:gd name="connsiteX13" fmla="*/ 59998 w 2120453"/>
                  <a:gd name="connsiteY13" fmla="*/ 1199502 h 1230839"/>
                  <a:gd name="connsiteX14" fmla="*/ 49139 w 2120453"/>
                  <a:gd name="connsiteY14" fmla="*/ 1205760 h 1230839"/>
                  <a:gd name="connsiteX15" fmla="*/ 70828 w 2120453"/>
                  <a:gd name="connsiteY15" fmla="*/ 1193273 h 1230839"/>
                  <a:gd name="connsiteX16" fmla="*/ 65103 w 2120453"/>
                  <a:gd name="connsiteY16" fmla="*/ 1183291 h 1230839"/>
                  <a:gd name="connsiteX17" fmla="*/ 75943 w 2120453"/>
                  <a:gd name="connsiteY17" fmla="*/ 1177071 h 1230839"/>
                  <a:gd name="connsiteX18" fmla="*/ 81686 w 2120453"/>
                  <a:gd name="connsiteY18" fmla="*/ 1187044 h 1230839"/>
                  <a:gd name="connsiteX19" fmla="*/ 70828 w 2120453"/>
                  <a:gd name="connsiteY19" fmla="*/ 1193273 h 1230839"/>
                  <a:gd name="connsiteX20" fmla="*/ 92535 w 2120453"/>
                  <a:gd name="connsiteY20" fmla="*/ 1180767 h 1230839"/>
                  <a:gd name="connsiteX21" fmla="*/ 86801 w 2120453"/>
                  <a:gd name="connsiteY21" fmla="*/ 1170813 h 1230839"/>
                  <a:gd name="connsiteX22" fmla="*/ 97612 w 2120453"/>
                  <a:gd name="connsiteY22" fmla="*/ 1164536 h 1230839"/>
                  <a:gd name="connsiteX23" fmla="*/ 103375 w 2120453"/>
                  <a:gd name="connsiteY23" fmla="*/ 1174490 h 1230839"/>
                  <a:gd name="connsiteX24" fmla="*/ 92535 w 2120453"/>
                  <a:gd name="connsiteY24" fmla="*/ 1180767 h 1230839"/>
                  <a:gd name="connsiteX25" fmla="*/ 114231 w 2120453"/>
                  <a:gd name="connsiteY25" fmla="*/ 1168251 h 1230839"/>
                  <a:gd name="connsiteX26" fmla="*/ 108459 w 2120453"/>
                  <a:gd name="connsiteY26" fmla="*/ 1158269 h 1230839"/>
                  <a:gd name="connsiteX27" fmla="*/ 119289 w 2120453"/>
                  <a:gd name="connsiteY27" fmla="*/ 1152001 h 1230839"/>
                  <a:gd name="connsiteX28" fmla="*/ 125080 w 2120453"/>
                  <a:gd name="connsiteY28" fmla="*/ 1161983 h 1230839"/>
                  <a:gd name="connsiteX29" fmla="*/ 114231 w 2120453"/>
                  <a:gd name="connsiteY29" fmla="*/ 1168251 h 1230839"/>
                  <a:gd name="connsiteX30" fmla="*/ 135910 w 2120453"/>
                  <a:gd name="connsiteY30" fmla="*/ 1155725 h 1230839"/>
                  <a:gd name="connsiteX31" fmla="*/ 130157 w 2120453"/>
                  <a:gd name="connsiteY31" fmla="*/ 1145743 h 1230839"/>
                  <a:gd name="connsiteX32" fmla="*/ 140987 w 2120453"/>
                  <a:gd name="connsiteY32" fmla="*/ 1139495 h 1230839"/>
                  <a:gd name="connsiteX33" fmla="*/ 146740 w 2120453"/>
                  <a:gd name="connsiteY33" fmla="*/ 1149458 h 1230839"/>
                  <a:gd name="connsiteX34" fmla="*/ 135910 w 2120453"/>
                  <a:gd name="connsiteY34" fmla="*/ 1155725 h 1230839"/>
                  <a:gd name="connsiteX35" fmla="*/ 157599 w 2120453"/>
                  <a:gd name="connsiteY35" fmla="*/ 1143171 h 1230839"/>
                  <a:gd name="connsiteX36" fmla="*/ 151846 w 2120453"/>
                  <a:gd name="connsiteY36" fmla="*/ 1133265 h 1230839"/>
                  <a:gd name="connsiteX37" fmla="*/ 162685 w 2120453"/>
                  <a:gd name="connsiteY37" fmla="*/ 1126969 h 1230839"/>
                  <a:gd name="connsiteX38" fmla="*/ 168457 w 2120453"/>
                  <a:gd name="connsiteY38" fmla="*/ 1136914 h 1230839"/>
                  <a:gd name="connsiteX39" fmla="*/ 157599 w 2120453"/>
                  <a:gd name="connsiteY39" fmla="*/ 1143171 h 1230839"/>
                  <a:gd name="connsiteX40" fmla="*/ 179259 w 2120453"/>
                  <a:gd name="connsiteY40" fmla="*/ 1130684 h 1230839"/>
                  <a:gd name="connsiteX41" fmla="*/ 173505 w 2120453"/>
                  <a:gd name="connsiteY41" fmla="*/ 1120712 h 1230839"/>
                  <a:gd name="connsiteX42" fmla="*/ 184373 w 2120453"/>
                  <a:gd name="connsiteY42" fmla="*/ 1114463 h 1230839"/>
                  <a:gd name="connsiteX43" fmla="*/ 190108 w 2120453"/>
                  <a:gd name="connsiteY43" fmla="*/ 1124417 h 1230839"/>
                  <a:gd name="connsiteX44" fmla="*/ 179259 w 2120453"/>
                  <a:gd name="connsiteY44" fmla="*/ 1130684 h 1230839"/>
                  <a:gd name="connsiteX45" fmla="*/ 200985 w 2120453"/>
                  <a:gd name="connsiteY45" fmla="*/ 1118159 h 1230839"/>
                  <a:gd name="connsiteX46" fmla="*/ 195232 w 2120453"/>
                  <a:gd name="connsiteY46" fmla="*/ 1108205 h 1230839"/>
                  <a:gd name="connsiteX47" fmla="*/ 206071 w 2120453"/>
                  <a:gd name="connsiteY47" fmla="*/ 1101919 h 1230839"/>
                  <a:gd name="connsiteX48" fmla="*/ 211796 w 2120453"/>
                  <a:gd name="connsiteY48" fmla="*/ 1111872 h 1230839"/>
                  <a:gd name="connsiteX49" fmla="*/ 200985 w 2120453"/>
                  <a:gd name="connsiteY49" fmla="*/ 1118159 h 1230839"/>
                  <a:gd name="connsiteX50" fmla="*/ 222635 w 2120453"/>
                  <a:gd name="connsiteY50" fmla="*/ 1105643 h 1230839"/>
                  <a:gd name="connsiteX51" fmla="*/ 216911 w 2120453"/>
                  <a:gd name="connsiteY51" fmla="*/ 1095689 h 1230839"/>
                  <a:gd name="connsiteX52" fmla="*/ 227750 w 2120453"/>
                  <a:gd name="connsiteY52" fmla="*/ 1089412 h 1230839"/>
                  <a:gd name="connsiteX53" fmla="*/ 233494 w 2120453"/>
                  <a:gd name="connsiteY53" fmla="*/ 1099366 h 1230839"/>
                  <a:gd name="connsiteX54" fmla="*/ 222635 w 2120453"/>
                  <a:gd name="connsiteY54" fmla="*/ 1105643 h 1230839"/>
                  <a:gd name="connsiteX55" fmla="*/ 244362 w 2120453"/>
                  <a:gd name="connsiteY55" fmla="*/ 1093099 h 1230839"/>
                  <a:gd name="connsiteX56" fmla="*/ 238609 w 2120453"/>
                  <a:gd name="connsiteY56" fmla="*/ 1083135 h 1230839"/>
                  <a:gd name="connsiteX57" fmla="*/ 249420 w 2120453"/>
                  <a:gd name="connsiteY57" fmla="*/ 1076896 h 1230839"/>
                  <a:gd name="connsiteX58" fmla="*/ 255173 w 2120453"/>
                  <a:gd name="connsiteY58" fmla="*/ 1086822 h 1230839"/>
                  <a:gd name="connsiteX59" fmla="*/ 244362 w 2120453"/>
                  <a:gd name="connsiteY59" fmla="*/ 1093099 h 1230839"/>
                  <a:gd name="connsiteX60" fmla="*/ 266031 w 2120453"/>
                  <a:gd name="connsiteY60" fmla="*/ 1080592 h 1230839"/>
                  <a:gd name="connsiteX61" fmla="*/ 260297 w 2120453"/>
                  <a:gd name="connsiteY61" fmla="*/ 1070648 h 1230839"/>
                  <a:gd name="connsiteX62" fmla="*/ 271118 w 2120453"/>
                  <a:gd name="connsiteY62" fmla="*/ 1064381 h 1230839"/>
                  <a:gd name="connsiteX63" fmla="*/ 276880 w 2120453"/>
                  <a:gd name="connsiteY63" fmla="*/ 1074296 h 1230839"/>
                  <a:gd name="connsiteX64" fmla="*/ 266031 w 2120453"/>
                  <a:gd name="connsiteY64" fmla="*/ 1080592 h 1230839"/>
                  <a:gd name="connsiteX65" fmla="*/ 287739 w 2120453"/>
                  <a:gd name="connsiteY65" fmla="*/ 1068057 h 1230839"/>
                  <a:gd name="connsiteX66" fmla="*/ 281967 w 2120453"/>
                  <a:gd name="connsiteY66" fmla="*/ 1058094 h 1230839"/>
                  <a:gd name="connsiteX67" fmla="*/ 292787 w 2120453"/>
                  <a:gd name="connsiteY67" fmla="*/ 1051827 h 1230839"/>
                  <a:gd name="connsiteX68" fmla="*/ 298578 w 2120453"/>
                  <a:gd name="connsiteY68" fmla="*/ 1061819 h 1230839"/>
                  <a:gd name="connsiteX69" fmla="*/ 287739 w 2120453"/>
                  <a:gd name="connsiteY69" fmla="*/ 1068057 h 1230839"/>
                  <a:gd name="connsiteX70" fmla="*/ 309408 w 2120453"/>
                  <a:gd name="connsiteY70" fmla="*/ 1055560 h 1230839"/>
                  <a:gd name="connsiteX71" fmla="*/ 303665 w 2120453"/>
                  <a:gd name="connsiteY71" fmla="*/ 1045550 h 1230839"/>
                  <a:gd name="connsiteX72" fmla="*/ 314504 w 2120453"/>
                  <a:gd name="connsiteY72" fmla="*/ 1039311 h 1230839"/>
                  <a:gd name="connsiteX73" fmla="*/ 320257 w 2120453"/>
                  <a:gd name="connsiteY73" fmla="*/ 1049274 h 1230839"/>
                  <a:gd name="connsiteX74" fmla="*/ 309408 w 2120453"/>
                  <a:gd name="connsiteY74" fmla="*/ 1055560 h 1230839"/>
                  <a:gd name="connsiteX75" fmla="*/ 331135 w 2120453"/>
                  <a:gd name="connsiteY75" fmla="*/ 1043045 h 1230839"/>
                  <a:gd name="connsiteX76" fmla="*/ 325353 w 2120453"/>
                  <a:gd name="connsiteY76" fmla="*/ 1033053 h 1230839"/>
                  <a:gd name="connsiteX77" fmla="*/ 336202 w 2120453"/>
                  <a:gd name="connsiteY77" fmla="*/ 1026805 h 1230839"/>
                  <a:gd name="connsiteX78" fmla="*/ 341955 w 2120453"/>
                  <a:gd name="connsiteY78" fmla="*/ 1036777 h 1230839"/>
                  <a:gd name="connsiteX79" fmla="*/ 331135 w 2120453"/>
                  <a:gd name="connsiteY79" fmla="*/ 1043045 h 1230839"/>
                  <a:gd name="connsiteX80" fmla="*/ 352785 w 2120453"/>
                  <a:gd name="connsiteY80" fmla="*/ 1030491 h 1230839"/>
                  <a:gd name="connsiteX81" fmla="*/ 347032 w 2120453"/>
                  <a:gd name="connsiteY81" fmla="*/ 1020537 h 1230839"/>
                  <a:gd name="connsiteX82" fmla="*/ 357881 w 2120453"/>
                  <a:gd name="connsiteY82" fmla="*/ 1014279 h 1230839"/>
                  <a:gd name="connsiteX83" fmla="*/ 363634 w 2120453"/>
                  <a:gd name="connsiteY83" fmla="*/ 1024242 h 1230839"/>
                  <a:gd name="connsiteX84" fmla="*/ 352785 w 2120453"/>
                  <a:gd name="connsiteY84" fmla="*/ 1030491 h 1230839"/>
                  <a:gd name="connsiteX85" fmla="*/ 374492 w 2120453"/>
                  <a:gd name="connsiteY85" fmla="*/ 1017966 h 1230839"/>
                  <a:gd name="connsiteX86" fmla="*/ 368739 w 2120453"/>
                  <a:gd name="connsiteY86" fmla="*/ 1008040 h 1230839"/>
                  <a:gd name="connsiteX87" fmla="*/ 379579 w 2120453"/>
                  <a:gd name="connsiteY87" fmla="*/ 1001773 h 1230839"/>
                  <a:gd name="connsiteX88" fmla="*/ 385342 w 2120453"/>
                  <a:gd name="connsiteY88" fmla="*/ 1011698 h 1230839"/>
                  <a:gd name="connsiteX89" fmla="*/ 374492 w 2120453"/>
                  <a:gd name="connsiteY89" fmla="*/ 1017966 h 1230839"/>
                  <a:gd name="connsiteX90" fmla="*/ 396171 w 2120453"/>
                  <a:gd name="connsiteY90" fmla="*/ 1005469 h 1230839"/>
                  <a:gd name="connsiteX91" fmla="*/ 390418 w 2120453"/>
                  <a:gd name="connsiteY91" fmla="*/ 995486 h 1230839"/>
                  <a:gd name="connsiteX92" fmla="*/ 401277 w 2120453"/>
                  <a:gd name="connsiteY92" fmla="*/ 989219 h 1230839"/>
                  <a:gd name="connsiteX93" fmla="*/ 407020 w 2120453"/>
                  <a:gd name="connsiteY93" fmla="*/ 999239 h 1230839"/>
                  <a:gd name="connsiteX94" fmla="*/ 396171 w 2120453"/>
                  <a:gd name="connsiteY94" fmla="*/ 1005469 h 1230839"/>
                  <a:gd name="connsiteX95" fmla="*/ 417869 w 2120453"/>
                  <a:gd name="connsiteY95" fmla="*/ 992933 h 1230839"/>
                  <a:gd name="connsiteX96" fmla="*/ 412116 w 2120453"/>
                  <a:gd name="connsiteY96" fmla="*/ 982961 h 1230839"/>
                  <a:gd name="connsiteX97" fmla="*/ 422984 w 2120453"/>
                  <a:gd name="connsiteY97" fmla="*/ 976713 h 1230839"/>
                  <a:gd name="connsiteX98" fmla="*/ 428699 w 2120453"/>
                  <a:gd name="connsiteY98" fmla="*/ 986685 h 1230839"/>
                  <a:gd name="connsiteX99" fmla="*/ 417869 w 2120453"/>
                  <a:gd name="connsiteY99" fmla="*/ 992933 h 1230839"/>
                  <a:gd name="connsiteX100" fmla="*/ 439539 w 2120453"/>
                  <a:gd name="connsiteY100" fmla="*/ 980399 h 1230839"/>
                  <a:gd name="connsiteX101" fmla="*/ 433795 w 2120453"/>
                  <a:gd name="connsiteY101" fmla="*/ 970474 h 1230839"/>
                  <a:gd name="connsiteX102" fmla="*/ 444654 w 2120453"/>
                  <a:gd name="connsiteY102" fmla="*/ 964197 h 1230839"/>
                  <a:gd name="connsiteX103" fmla="*/ 450397 w 2120453"/>
                  <a:gd name="connsiteY103" fmla="*/ 974179 h 1230839"/>
                  <a:gd name="connsiteX104" fmla="*/ 439539 w 2120453"/>
                  <a:gd name="connsiteY104" fmla="*/ 980399 h 1230839"/>
                  <a:gd name="connsiteX105" fmla="*/ 461237 w 2120453"/>
                  <a:gd name="connsiteY105" fmla="*/ 967873 h 1230839"/>
                  <a:gd name="connsiteX106" fmla="*/ 455493 w 2120453"/>
                  <a:gd name="connsiteY106" fmla="*/ 957901 h 1230839"/>
                  <a:gd name="connsiteX107" fmla="*/ 466352 w 2120453"/>
                  <a:gd name="connsiteY107" fmla="*/ 951671 h 1230839"/>
                  <a:gd name="connsiteX108" fmla="*/ 472086 w 2120453"/>
                  <a:gd name="connsiteY108" fmla="*/ 961653 h 1230839"/>
                  <a:gd name="connsiteX109" fmla="*/ 461237 w 2120453"/>
                  <a:gd name="connsiteY109" fmla="*/ 967873 h 1230839"/>
                  <a:gd name="connsiteX110" fmla="*/ 482916 w 2120453"/>
                  <a:gd name="connsiteY110" fmla="*/ 955376 h 1230839"/>
                  <a:gd name="connsiteX111" fmla="*/ 477153 w 2120453"/>
                  <a:gd name="connsiteY111" fmla="*/ 945414 h 1230839"/>
                  <a:gd name="connsiteX112" fmla="*/ 488021 w 2120453"/>
                  <a:gd name="connsiteY112" fmla="*/ 939155 h 1230839"/>
                  <a:gd name="connsiteX113" fmla="*/ 493774 w 2120453"/>
                  <a:gd name="connsiteY113" fmla="*/ 949099 h 1230839"/>
                  <a:gd name="connsiteX114" fmla="*/ 482916 w 2120453"/>
                  <a:gd name="connsiteY114" fmla="*/ 955376 h 1230839"/>
                  <a:gd name="connsiteX115" fmla="*/ 504613 w 2120453"/>
                  <a:gd name="connsiteY115" fmla="*/ 942851 h 1230839"/>
                  <a:gd name="connsiteX116" fmla="*/ 498889 w 2120453"/>
                  <a:gd name="connsiteY116" fmla="*/ 932869 h 1230839"/>
                  <a:gd name="connsiteX117" fmla="*/ 509719 w 2120453"/>
                  <a:gd name="connsiteY117" fmla="*/ 926621 h 1230839"/>
                  <a:gd name="connsiteX118" fmla="*/ 515463 w 2120453"/>
                  <a:gd name="connsiteY118" fmla="*/ 936612 h 1230839"/>
                  <a:gd name="connsiteX119" fmla="*/ 504613 w 2120453"/>
                  <a:gd name="connsiteY119" fmla="*/ 942851 h 1230839"/>
                  <a:gd name="connsiteX120" fmla="*/ 526292 w 2120453"/>
                  <a:gd name="connsiteY120" fmla="*/ 930316 h 1230839"/>
                  <a:gd name="connsiteX121" fmla="*/ 520539 w 2120453"/>
                  <a:gd name="connsiteY121" fmla="*/ 920334 h 1230839"/>
                  <a:gd name="connsiteX122" fmla="*/ 531379 w 2120453"/>
                  <a:gd name="connsiteY122" fmla="*/ 914086 h 1230839"/>
                  <a:gd name="connsiteX123" fmla="*/ 537132 w 2120453"/>
                  <a:gd name="connsiteY123" fmla="*/ 924078 h 1230839"/>
                  <a:gd name="connsiteX124" fmla="*/ 526292 w 2120453"/>
                  <a:gd name="connsiteY124" fmla="*/ 930316 h 1230839"/>
                  <a:gd name="connsiteX125" fmla="*/ 547990 w 2120453"/>
                  <a:gd name="connsiteY125" fmla="*/ 917800 h 1230839"/>
                  <a:gd name="connsiteX126" fmla="*/ 542237 w 2120453"/>
                  <a:gd name="connsiteY126" fmla="*/ 907818 h 1230839"/>
                  <a:gd name="connsiteX127" fmla="*/ 553086 w 2120453"/>
                  <a:gd name="connsiteY127" fmla="*/ 901580 h 1230839"/>
                  <a:gd name="connsiteX128" fmla="*/ 558801 w 2120453"/>
                  <a:gd name="connsiteY128" fmla="*/ 911542 h 1230839"/>
                  <a:gd name="connsiteX129" fmla="*/ 547990 w 2120453"/>
                  <a:gd name="connsiteY129" fmla="*/ 917800 h 1230839"/>
                  <a:gd name="connsiteX130" fmla="*/ 569669 w 2120453"/>
                  <a:gd name="connsiteY130" fmla="*/ 905294 h 1230839"/>
                  <a:gd name="connsiteX131" fmla="*/ 563916 w 2120453"/>
                  <a:gd name="connsiteY131" fmla="*/ 895321 h 1230839"/>
                  <a:gd name="connsiteX132" fmla="*/ 574775 w 2120453"/>
                  <a:gd name="connsiteY132" fmla="*/ 889044 h 1230839"/>
                  <a:gd name="connsiteX133" fmla="*/ 580518 w 2120453"/>
                  <a:gd name="connsiteY133" fmla="*/ 899017 h 1230839"/>
                  <a:gd name="connsiteX134" fmla="*/ 569669 w 2120453"/>
                  <a:gd name="connsiteY134" fmla="*/ 905294 h 1230839"/>
                  <a:gd name="connsiteX135" fmla="*/ 591377 w 2120453"/>
                  <a:gd name="connsiteY135" fmla="*/ 892759 h 1230839"/>
                  <a:gd name="connsiteX136" fmla="*/ 585633 w 2120453"/>
                  <a:gd name="connsiteY136" fmla="*/ 882824 h 1230839"/>
                  <a:gd name="connsiteX137" fmla="*/ 596482 w 2120453"/>
                  <a:gd name="connsiteY137" fmla="*/ 876538 h 1230839"/>
                  <a:gd name="connsiteX138" fmla="*/ 602207 w 2120453"/>
                  <a:gd name="connsiteY138" fmla="*/ 886501 h 1230839"/>
                  <a:gd name="connsiteX139" fmla="*/ 591377 w 2120453"/>
                  <a:gd name="connsiteY139" fmla="*/ 892759 h 1230839"/>
                  <a:gd name="connsiteX140" fmla="*/ 613065 w 2120453"/>
                  <a:gd name="connsiteY140" fmla="*/ 880262 h 1230839"/>
                  <a:gd name="connsiteX141" fmla="*/ 607341 w 2120453"/>
                  <a:gd name="connsiteY141" fmla="*/ 870270 h 1230839"/>
                  <a:gd name="connsiteX142" fmla="*/ 618161 w 2120453"/>
                  <a:gd name="connsiteY142" fmla="*/ 864022 h 1230839"/>
                  <a:gd name="connsiteX143" fmla="*/ 623895 w 2120453"/>
                  <a:gd name="connsiteY143" fmla="*/ 873995 h 1230839"/>
                  <a:gd name="connsiteX144" fmla="*/ 613065 w 2120453"/>
                  <a:gd name="connsiteY144" fmla="*/ 880262 h 1230839"/>
                  <a:gd name="connsiteX145" fmla="*/ 634763 w 2120453"/>
                  <a:gd name="connsiteY145" fmla="*/ 867689 h 1230839"/>
                  <a:gd name="connsiteX146" fmla="*/ 629010 w 2120453"/>
                  <a:gd name="connsiteY146" fmla="*/ 857736 h 1230839"/>
                  <a:gd name="connsiteX147" fmla="*/ 639869 w 2120453"/>
                  <a:gd name="connsiteY147" fmla="*/ 851478 h 1230839"/>
                  <a:gd name="connsiteX148" fmla="*/ 645593 w 2120453"/>
                  <a:gd name="connsiteY148" fmla="*/ 861460 h 1230839"/>
                  <a:gd name="connsiteX149" fmla="*/ 634763 w 2120453"/>
                  <a:gd name="connsiteY149" fmla="*/ 867689 h 1230839"/>
                  <a:gd name="connsiteX150" fmla="*/ 656471 w 2120453"/>
                  <a:gd name="connsiteY150" fmla="*/ 855174 h 1230839"/>
                  <a:gd name="connsiteX151" fmla="*/ 650679 w 2120453"/>
                  <a:gd name="connsiteY151" fmla="*/ 845249 h 1230839"/>
                  <a:gd name="connsiteX152" fmla="*/ 661528 w 2120453"/>
                  <a:gd name="connsiteY152" fmla="*/ 838971 h 1230839"/>
                  <a:gd name="connsiteX153" fmla="*/ 667291 w 2120453"/>
                  <a:gd name="connsiteY153" fmla="*/ 848897 h 1230839"/>
                  <a:gd name="connsiteX154" fmla="*/ 656471 w 2120453"/>
                  <a:gd name="connsiteY154" fmla="*/ 855174 h 1230839"/>
                  <a:gd name="connsiteX155" fmla="*/ 678111 w 2120453"/>
                  <a:gd name="connsiteY155" fmla="*/ 842677 h 1230839"/>
                  <a:gd name="connsiteX156" fmla="*/ 672387 w 2120453"/>
                  <a:gd name="connsiteY156" fmla="*/ 832694 h 1230839"/>
                  <a:gd name="connsiteX157" fmla="*/ 683217 w 2120453"/>
                  <a:gd name="connsiteY157" fmla="*/ 826437 h 1230839"/>
                  <a:gd name="connsiteX158" fmla="*/ 688970 w 2120453"/>
                  <a:gd name="connsiteY158" fmla="*/ 836419 h 1230839"/>
                  <a:gd name="connsiteX159" fmla="*/ 678111 w 2120453"/>
                  <a:gd name="connsiteY159" fmla="*/ 842677 h 1230839"/>
                  <a:gd name="connsiteX160" fmla="*/ 699838 w 2120453"/>
                  <a:gd name="connsiteY160" fmla="*/ 830161 h 1230839"/>
                  <a:gd name="connsiteX161" fmla="*/ 694056 w 2120453"/>
                  <a:gd name="connsiteY161" fmla="*/ 820198 h 1230839"/>
                  <a:gd name="connsiteX162" fmla="*/ 704915 w 2120453"/>
                  <a:gd name="connsiteY162" fmla="*/ 813911 h 1230839"/>
                  <a:gd name="connsiteX163" fmla="*/ 710668 w 2120453"/>
                  <a:gd name="connsiteY163" fmla="*/ 823874 h 1230839"/>
                  <a:gd name="connsiteX164" fmla="*/ 699838 w 2120453"/>
                  <a:gd name="connsiteY164" fmla="*/ 830161 h 1230839"/>
                  <a:gd name="connsiteX165" fmla="*/ 721498 w 2120453"/>
                  <a:gd name="connsiteY165" fmla="*/ 817626 h 1230839"/>
                  <a:gd name="connsiteX166" fmla="*/ 715754 w 2120453"/>
                  <a:gd name="connsiteY166" fmla="*/ 807663 h 1230839"/>
                  <a:gd name="connsiteX167" fmla="*/ 726622 w 2120453"/>
                  <a:gd name="connsiteY167" fmla="*/ 801386 h 1230839"/>
                  <a:gd name="connsiteX168" fmla="*/ 732328 w 2120453"/>
                  <a:gd name="connsiteY168" fmla="*/ 811368 h 1230839"/>
                  <a:gd name="connsiteX169" fmla="*/ 721498 w 2120453"/>
                  <a:gd name="connsiteY169" fmla="*/ 817626 h 1230839"/>
                  <a:gd name="connsiteX170" fmla="*/ 743196 w 2120453"/>
                  <a:gd name="connsiteY170" fmla="*/ 805101 h 1230839"/>
                  <a:gd name="connsiteX171" fmla="*/ 737433 w 2120453"/>
                  <a:gd name="connsiteY171" fmla="*/ 795119 h 1230839"/>
                  <a:gd name="connsiteX172" fmla="*/ 748282 w 2120453"/>
                  <a:gd name="connsiteY172" fmla="*/ 788851 h 1230839"/>
                  <a:gd name="connsiteX173" fmla="*/ 754035 w 2120453"/>
                  <a:gd name="connsiteY173" fmla="*/ 798843 h 1230839"/>
                  <a:gd name="connsiteX174" fmla="*/ 743196 w 2120453"/>
                  <a:gd name="connsiteY174" fmla="*/ 805101 h 1230839"/>
                  <a:gd name="connsiteX175" fmla="*/ 764875 w 2120453"/>
                  <a:gd name="connsiteY175" fmla="*/ 792575 h 1230839"/>
                  <a:gd name="connsiteX176" fmla="*/ 759150 w 2120453"/>
                  <a:gd name="connsiteY176" fmla="*/ 782650 h 1230839"/>
                  <a:gd name="connsiteX177" fmla="*/ 769990 w 2120453"/>
                  <a:gd name="connsiteY177" fmla="*/ 776363 h 1230839"/>
                  <a:gd name="connsiteX178" fmla="*/ 775695 w 2120453"/>
                  <a:gd name="connsiteY178" fmla="*/ 786289 h 1230839"/>
                  <a:gd name="connsiteX179" fmla="*/ 764875 w 2120453"/>
                  <a:gd name="connsiteY179" fmla="*/ 792575 h 1230839"/>
                  <a:gd name="connsiteX180" fmla="*/ 786563 w 2120453"/>
                  <a:gd name="connsiteY180" fmla="*/ 780078 h 1230839"/>
                  <a:gd name="connsiteX181" fmla="*/ 780838 w 2120453"/>
                  <a:gd name="connsiteY181" fmla="*/ 770077 h 1230839"/>
                  <a:gd name="connsiteX182" fmla="*/ 791668 w 2120453"/>
                  <a:gd name="connsiteY182" fmla="*/ 763838 h 1230839"/>
                  <a:gd name="connsiteX183" fmla="*/ 797412 w 2120453"/>
                  <a:gd name="connsiteY183" fmla="*/ 773811 h 1230839"/>
                  <a:gd name="connsiteX184" fmla="*/ 786563 w 2120453"/>
                  <a:gd name="connsiteY184" fmla="*/ 780078 h 1230839"/>
                  <a:gd name="connsiteX185" fmla="*/ 808261 w 2120453"/>
                  <a:gd name="connsiteY185" fmla="*/ 767534 h 1230839"/>
                  <a:gd name="connsiteX186" fmla="*/ 802498 w 2120453"/>
                  <a:gd name="connsiteY186" fmla="*/ 757599 h 1230839"/>
                  <a:gd name="connsiteX187" fmla="*/ 813347 w 2120453"/>
                  <a:gd name="connsiteY187" fmla="*/ 751341 h 1230839"/>
                  <a:gd name="connsiteX188" fmla="*/ 819129 w 2120453"/>
                  <a:gd name="connsiteY188" fmla="*/ 761247 h 1230839"/>
                  <a:gd name="connsiteX189" fmla="*/ 808261 w 2120453"/>
                  <a:gd name="connsiteY189" fmla="*/ 767534 h 1230839"/>
                  <a:gd name="connsiteX190" fmla="*/ 829968 w 2120453"/>
                  <a:gd name="connsiteY190" fmla="*/ 754999 h 1230839"/>
                  <a:gd name="connsiteX191" fmla="*/ 824206 w 2120453"/>
                  <a:gd name="connsiteY191" fmla="*/ 745055 h 1230839"/>
                  <a:gd name="connsiteX192" fmla="*/ 835036 w 2120453"/>
                  <a:gd name="connsiteY192" fmla="*/ 738769 h 1230839"/>
                  <a:gd name="connsiteX193" fmla="*/ 840808 w 2120453"/>
                  <a:gd name="connsiteY193" fmla="*/ 748770 h 1230839"/>
                  <a:gd name="connsiteX194" fmla="*/ 829968 w 2120453"/>
                  <a:gd name="connsiteY194" fmla="*/ 754999 h 1230839"/>
                  <a:gd name="connsiteX195" fmla="*/ 851619 w 2120453"/>
                  <a:gd name="connsiteY195" fmla="*/ 742502 h 1230839"/>
                  <a:gd name="connsiteX196" fmla="*/ 845875 w 2120453"/>
                  <a:gd name="connsiteY196" fmla="*/ 732530 h 1230839"/>
                  <a:gd name="connsiteX197" fmla="*/ 856724 w 2120453"/>
                  <a:gd name="connsiteY197" fmla="*/ 726272 h 1230839"/>
                  <a:gd name="connsiteX198" fmla="*/ 862477 w 2120453"/>
                  <a:gd name="connsiteY198" fmla="*/ 736225 h 1230839"/>
                  <a:gd name="connsiteX199" fmla="*/ 851619 w 2120453"/>
                  <a:gd name="connsiteY199" fmla="*/ 742502 h 1230839"/>
                  <a:gd name="connsiteX200" fmla="*/ 873355 w 2120453"/>
                  <a:gd name="connsiteY200" fmla="*/ 729996 h 1230839"/>
                  <a:gd name="connsiteX201" fmla="*/ 867554 w 2120453"/>
                  <a:gd name="connsiteY201" fmla="*/ 720014 h 1230839"/>
                  <a:gd name="connsiteX202" fmla="*/ 878413 w 2120453"/>
                  <a:gd name="connsiteY202" fmla="*/ 713737 h 1230839"/>
                  <a:gd name="connsiteX203" fmla="*/ 884185 w 2120453"/>
                  <a:gd name="connsiteY203" fmla="*/ 723700 h 1230839"/>
                  <a:gd name="connsiteX204" fmla="*/ 873355 w 2120453"/>
                  <a:gd name="connsiteY204" fmla="*/ 729996 h 1230839"/>
                  <a:gd name="connsiteX205" fmla="*/ 894996 w 2120453"/>
                  <a:gd name="connsiteY205" fmla="*/ 717452 h 1230839"/>
                  <a:gd name="connsiteX206" fmla="*/ 889252 w 2120453"/>
                  <a:gd name="connsiteY206" fmla="*/ 707479 h 1230839"/>
                  <a:gd name="connsiteX207" fmla="*/ 900111 w 2120453"/>
                  <a:gd name="connsiteY207" fmla="*/ 701259 h 1230839"/>
                  <a:gd name="connsiteX208" fmla="*/ 905845 w 2120453"/>
                  <a:gd name="connsiteY208" fmla="*/ 711184 h 1230839"/>
                  <a:gd name="connsiteX209" fmla="*/ 894996 w 2120453"/>
                  <a:gd name="connsiteY209" fmla="*/ 717452 h 1230839"/>
                  <a:gd name="connsiteX210" fmla="*/ 916722 w 2120453"/>
                  <a:gd name="connsiteY210" fmla="*/ 704917 h 1230839"/>
                  <a:gd name="connsiteX211" fmla="*/ 910969 w 2120453"/>
                  <a:gd name="connsiteY211" fmla="*/ 694972 h 1230839"/>
                  <a:gd name="connsiteX212" fmla="*/ 921799 w 2120453"/>
                  <a:gd name="connsiteY212" fmla="*/ 688715 h 1230839"/>
                  <a:gd name="connsiteX213" fmla="*/ 927543 w 2120453"/>
                  <a:gd name="connsiteY213" fmla="*/ 698659 h 1230839"/>
                  <a:gd name="connsiteX214" fmla="*/ 916722 w 2120453"/>
                  <a:gd name="connsiteY214" fmla="*/ 704917 h 1230839"/>
                  <a:gd name="connsiteX215" fmla="*/ 938392 w 2120453"/>
                  <a:gd name="connsiteY215" fmla="*/ 692391 h 1230839"/>
                  <a:gd name="connsiteX216" fmla="*/ 932648 w 2120453"/>
                  <a:gd name="connsiteY216" fmla="*/ 682428 h 1230839"/>
                  <a:gd name="connsiteX217" fmla="*/ 943506 w 2120453"/>
                  <a:gd name="connsiteY217" fmla="*/ 676189 h 1230839"/>
                  <a:gd name="connsiteX218" fmla="*/ 949231 w 2120453"/>
                  <a:gd name="connsiteY218" fmla="*/ 686143 h 1230839"/>
                  <a:gd name="connsiteX219" fmla="*/ 938392 w 2120453"/>
                  <a:gd name="connsiteY219" fmla="*/ 692391 h 1230839"/>
                  <a:gd name="connsiteX220" fmla="*/ 960070 w 2120453"/>
                  <a:gd name="connsiteY220" fmla="*/ 679895 h 1230839"/>
                  <a:gd name="connsiteX221" fmla="*/ 954336 w 2120453"/>
                  <a:gd name="connsiteY221" fmla="*/ 669931 h 1230839"/>
                  <a:gd name="connsiteX222" fmla="*/ 965185 w 2120453"/>
                  <a:gd name="connsiteY222" fmla="*/ 663635 h 1230839"/>
                  <a:gd name="connsiteX223" fmla="*/ 970939 w 2120453"/>
                  <a:gd name="connsiteY223" fmla="*/ 673608 h 1230839"/>
                  <a:gd name="connsiteX224" fmla="*/ 960070 w 2120453"/>
                  <a:gd name="connsiteY224" fmla="*/ 679895 h 1230839"/>
                  <a:gd name="connsiteX225" fmla="*/ 981768 w 2120453"/>
                  <a:gd name="connsiteY225" fmla="*/ 667350 h 1230839"/>
                  <a:gd name="connsiteX226" fmla="*/ 976034 w 2120453"/>
                  <a:gd name="connsiteY226" fmla="*/ 657387 h 1230839"/>
                  <a:gd name="connsiteX227" fmla="*/ 986864 w 2120453"/>
                  <a:gd name="connsiteY227" fmla="*/ 651167 h 1230839"/>
                  <a:gd name="connsiteX228" fmla="*/ 992617 w 2120453"/>
                  <a:gd name="connsiteY228" fmla="*/ 661092 h 1230839"/>
                  <a:gd name="connsiteX229" fmla="*/ 981768 w 2120453"/>
                  <a:gd name="connsiteY229" fmla="*/ 667350 h 1230839"/>
                  <a:gd name="connsiteX230" fmla="*/ 1003457 w 2120453"/>
                  <a:gd name="connsiteY230" fmla="*/ 654825 h 1230839"/>
                  <a:gd name="connsiteX231" fmla="*/ 997704 w 2120453"/>
                  <a:gd name="connsiteY231" fmla="*/ 644890 h 1230839"/>
                  <a:gd name="connsiteX232" fmla="*/ 1008562 w 2120453"/>
                  <a:gd name="connsiteY232" fmla="*/ 638623 h 1230839"/>
                  <a:gd name="connsiteX233" fmla="*/ 1014315 w 2120453"/>
                  <a:gd name="connsiteY233" fmla="*/ 648548 h 1230839"/>
                  <a:gd name="connsiteX234" fmla="*/ 1003457 w 2120453"/>
                  <a:gd name="connsiteY234" fmla="*/ 654825 h 1230839"/>
                  <a:gd name="connsiteX235" fmla="*/ 1025174 w 2120453"/>
                  <a:gd name="connsiteY235" fmla="*/ 642309 h 1230839"/>
                  <a:gd name="connsiteX236" fmla="*/ 1019392 w 2120453"/>
                  <a:gd name="connsiteY236" fmla="*/ 632374 h 1230839"/>
                  <a:gd name="connsiteX237" fmla="*/ 1030241 w 2120453"/>
                  <a:gd name="connsiteY237" fmla="*/ 626097 h 1230839"/>
                  <a:gd name="connsiteX238" fmla="*/ 1036013 w 2120453"/>
                  <a:gd name="connsiteY238" fmla="*/ 636041 h 1230839"/>
                  <a:gd name="connsiteX239" fmla="*/ 1025174 w 2120453"/>
                  <a:gd name="connsiteY239" fmla="*/ 642309 h 1230839"/>
                  <a:gd name="connsiteX240" fmla="*/ 1046834 w 2120453"/>
                  <a:gd name="connsiteY240" fmla="*/ 629783 h 1230839"/>
                  <a:gd name="connsiteX241" fmla="*/ 1041081 w 2120453"/>
                  <a:gd name="connsiteY241" fmla="*/ 619839 h 1230839"/>
                  <a:gd name="connsiteX242" fmla="*/ 1051920 w 2120453"/>
                  <a:gd name="connsiteY242" fmla="*/ 613572 h 1230839"/>
                  <a:gd name="connsiteX243" fmla="*/ 1057711 w 2120453"/>
                  <a:gd name="connsiteY243" fmla="*/ 623535 h 1230839"/>
                  <a:gd name="connsiteX244" fmla="*/ 1046834 w 2120453"/>
                  <a:gd name="connsiteY244" fmla="*/ 629783 h 1230839"/>
                  <a:gd name="connsiteX245" fmla="*/ 1068522 w 2120453"/>
                  <a:gd name="connsiteY245" fmla="*/ 617258 h 1230839"/>
                  <a:gd name="connsiteX246" fmla="*/ 1062769 w 2120453"/>
                  <a:gd name="connsiteY246" fmla="*/ 607314 h 1230839"/>
                  <a:gd name="connsiteX247" fmla="*/ 1073637 w 2120453"/>
                  <a:gd name="connsiteY247" fmla="*/ 601028 h 1230839"/>
                  <a:gd name="connsiteX248" fmla="*/ 1079343 w 2120453"/>
                  <a:gd name="connsiteY248" fmla="*/ 611038 h 1230839"/>
                  <a:gd name="connsiteX249" fmla="*/ 1068522 w 2120453"/>
                  <a:gd name="connsiteY249" fmla="*/ 617258 h 1230839"/>
                  <a:gd name="connsiteX250" fmla="*/ 1090201 w 2120453"/>
                  <a:gd name="connsiteY250" fmla="*/ 604733 h 1230839"/>
                  <a:gd name="connsiteX251" fmla="*/ 1084477 w 2120453"/>
                  <a:gd name="connsiteY251" fmla="*/ 594798 h 1230839"/>
                  <a:gd name="connsiteX252" fmla="*/ 1095316 w 2120453"/>
                  <a:gd name="connsiteY252" fmla="*/ 588550 h 1230839"/>
                  <a:gd name="connsiteX253" fmla="*/ 1101060 w 2120453"/>
                  <a:gd name="connsiteY253" fmla="*/ 598494 h 1230839"/>
                  <a:gd name="connsiteX254" fmla="*/ 1090201 w 2120453"/>
                  <a:gd name="connsiteY254" fmla="*/ 604733 h 1230839"/>
                  <a:gd name="connsiteX255" fmla="*/ 1111909 w 2120453"/>
                  <a:gd name="connsiteY255" fmla="*/ 592236 h 1230839"/>
                  <a:gd name="connsiteX256" fmla="*/ 1106155 w 2120453"/>
                  <a:gd name="connsiteY256" fmla="*/ 582273 h 1230839"/>
                  <a:gd name="connsiteX257" fmla="*/ 1117024 w 2120453"/>
                  <a:gd name="connsiteY257" fmla="*/ 576015 h 1230839"/>
                  <a:gd name="connsiteX258" fmla="*/ 1122757 w 2120453"/>
                  <a:gd name="connsiteY258" fmla="*/ 585949 h 1230839"/>
                  <a:gd name="connsiteX259" fmla="*/ 1111909 w 2120453"/>
                  <a:gd name="connsiteY259" fmla="*/ 592236 h 1230839"/>
                  <a:gd name="connsiteX260" fmla="*/ 1133587 w 2120453"/>
                  <a:gd name="connsiteY260" fmla="*/ 579701 h 1230839"/>
                  <a:gd name="connsiteX261" fmla="*/ 1127844 w 2120453"/>
                  <a:gd name="connsiteY261" fmla="*/ 569738 h 1230839"/>
                  <a:gd name="connsiteX262" fmla="*/ 1138693 w 2120453"/>
                  <a:gd name="connsiteY262" fmla="*/ 563480 h 1230839"/>
                  <a:gd name="connsiteX263" fmla="*/ 1144436 w 2120453"/>
                  <a:gd name="connsiteY263" fmla="*/ 573472 h 1230839"/>
                  <a:gd name="connsiteX264" fmla="*/ 1133587 w 2120453"/>
                  <a:gd name="connsiteY264" fmla="*/ 579701 h 1230839"/>
                  <a:gd name="connsiteX265" fmla="*/ 1155285 w 2120453"/>
                  <a:gd name="connsiteY265" fmla="*/ 567166 h 1230839"/>
                  <a:gd name="connsiteX266" fmla="*/ 1149523 w 2120453"/>
                  <a:gd name="connsiteY266" fmla="*/ 557241 h 1230839"/>
                  <a:gd name="connsiteX267" fmla="*/ 1160372 w 2120453"/>
                  <a:gd name="connsiteY267" fmla="*/ 550936 h 1230839"/>
                  <a:gd name="connsiteX268" fmla="*/ 1166134 w 2120453"/>
                  <a:gd name="connsiteY268" fmla="*/ 560927 h 1230839"/>
                  <a:gd name="connsiteX269" fmla="*/ 1155285 w 2120453"/>
                  <a:gd name="connsiteY269" fmla="*/ 567166 h 1230839"/>
                  <a:gd name="connsiteX270" fmla="*/ 1176974 w 2120453"/>
                  <a:gd name="connsiteY270" fmla="*/ 554688 h 1230839"/>
                  <a:gd name="connsiteX271" fmla="*/ 1171240 w 2120453"/>
                  <a:gd name="connsiteY271" fmla="*/ 544687 h 1230839"/>
                  <a:gd name="connsiteX272" fmla="*/ 1182108 w 2120453"/>
                  <a:gd name="connsiteY272" fmla="*/ 538458 h 1230839"/>
                  <a:gd name="connsiteX273" fmla="*/ 1187813 w 2120453"/>
                  <a:gd name="connsiteY273" fmla="*/ 548402 h 1230839"/>
                  <a:gd name="connsiteX274" fmla="*/ 1176974 w 2120453"/>
                  <a:gd name="connsiteY274" fmla="*/ 554688 h 1230839"/>
                  <a:gd name="connsiteX275" fmla="*/ 1198672 w 2120453"/>
                  <a:gd name="connsiteY275" fmla="*/ 542144 h 1230839"/>
                  <a:gd name="connsiteX276" fmla="*/ 1192909 w 2120453"/>
                  <a:gd name="connsiteY276" fmla="*/ 532181 h 1230839"/>
                  <a:gd name="connsiteX277" fmla="*/ 1203758 w 2120453"/>
                  <a:gd name="connsiteY277" fmla="*/ 525913 h 1230839"/>
                  <a:gd name="connsiteX278" fmla="*/ 1209521 w 2120453"/>
                  <a:gd name="connsiteY278" fmla="*/ 535867 h 1230839"/>
                  <a:gd name="connsiteX279" fmla="*/ 1198672 w 2120453"/>
                  <a:gd name="connsiteY279" fmla="*/ 542144 h 1230839"/>
                  <a:gd name="connsiteX280" fmla="*/ 1220379 w 2120453"/>
                  <a:gd name="connsiteY280" fmla="*/ 529590 h 1230839"/>
                  <a:gd name="connsiteX281" fmla="*/ 1214598 w 2120453"/>
                  <a:gd name="connsiteY281" fmla="*/ 519674 h 1230839"/>
                  <a:gd name="connsiteX282" fmla="*/ 1225428 w 2120453"/>
                  <a:gd name="connsiteY282" fmla="*/ 513407 h 1230839"/>
                  <a:gd name="connsiteX283" fmla="*/ 1231228 w 2120453"/>
                  <a:gd name="connsiteY283" fmla="*/ 523342 h 1230839"/>
                  <a:gd name="connsiteX284" fmla="*/ 1220379 w 2120453"/>
                  <a:gd name="connsiteY284" fmla="*/ 529590 h 1230839"/>
                  <a:gd name="connsiteX285" fmla="*/ 1242049 w 2120453"/>
                  <a:gd name="connsiteY285" fmla="*/ 517112 h 1230839"/>
                  <a:gd name="connsiteX286" fmla="*/ 1236286 w 2120453"/>
                  <a:gd name="connsiteY286" fmla="*/ 507149 h 1230839"/>
                  <a:gd name="connsiteX287" fmla="*/ 1247154 w 2120453"/>
                  <a:gd name="connsiteY287" fmla="*/ 500882 h 1230839"/>
                  <a:gd name="connsiteX288" fmla="*/ 1252888 w 2120453"/>
                  <a:gd name="connsiteY288" fmla="*/ 510816 h 1230839"/>
                  <a:gd name="connsiteX289" fmla="*/ 1242049 w 2120453"/>
                  <a:gd name="connsiteY289" fmla="*/ 517112 h 1230839"/>
                  <a:gd name="connsiteX290" fmla="*/ 1263708 w 2120453"/>
                  <a:gd name="connsiteY290" fmla="*/ 504549 h 1230839"/>
                  <a:gd name="connsiteX291" fmla="*/ 1257974 w 2120453"/>
                  <a:gd name="connsiteY291" fmla="*/ 494614 h 1230839"/>
                  <a:gd name="connsiteX292" fmla="*/ 1268823 w 2120453"/>
                  <a:gd name="connsiteY292" fmla="*/ 488347 h 1230839"/>
                  <a:gd name="connsiteX293" fmla="*/ 1274557 w 2120453"/>
                  <a:gd name="connsiteY293" fmla="*/ 498319 h 1230839"/>
                  <a:gd name="connsiteX294" fmla="*/ 1263708 w 2120453"/>
                  <a:gd name="connsiteY294" fmla="*/ 504549 h 1230839"/>
                  <a:gd name="connsiteX295" fmla="*/ 1285435 w 2120453"/>
                  <a:gd name="connsiteY295" fmla="*/ 492033 h 1230839"/>
                  <a:gd name="connsiteX296" fmla="*/ 1279663 w 2120453"/>
                  <a:gd name="connsiteY296" fmla="*/ 482089 h 1230839"/>
                  <a:gd name="connsiteX297" fmla="*/ 1290531 w 2120453"/>
                  <a:gd name="connsiteY297" fmla="*/ 475840 h 1230839"/>
                  <a:gd name="connsiteX298" fmla="*/ 1296284 w 2120453"/>
                  <a:gd name="connsiteY298" fmla="*/ 485794 h 1230839"/>
                  <a:gd name="connsiteX299" fmla="*/ 1285435 w 2120453"/>
                  <a:gd name="connsiteY299" fmla="*/ 492033 h 1230839"/>
                  <a:gd name="connsiteX300" fmla="*/ 1307104 w 2120453"/>
                  <a:gd name="connsiteY300" fmla="*/ 479527 h 1230839"/>
                  <a:gd name="connsiteX301" fmla="*/ 1301370 w 2120453"/>
                  <a:gd name="connsiteY301" fmla="*/ 469573 h 1230839"/>
                  <a:gd name="connsiteX302" fmla="*/ 1312219 w 2120453"/>
                  <a:gd name="connsiteY302" fmla="*/ 463325 h 1230839"/>
                  <a:gd name="connsiteX303" fmla="*/ 1317934 w 2120453"/>
                  <a:gd name="connsiteY303" fmla="*/ 473240 h 1230839"/>
                  <a:gd name="connsiteX304" fmla="*/ 1307104 w 2120453"/>
                  <a:gd name="connsiteY304" fmla="*/ 479527 h 1230839"/>
                  <a:gd name="connsiteX305" fmla="*/ 1328802 w 2120453"/>
                  <a:gd name="connsiteY305" fmla="*/ 467001 h 1230839"/>
                  <a:gd name="connsiteX306" fmla="*/ 1323059 w 2120453"/>
                  <a:gd name="connsiteY306" fmla="*/ 457029 h 1230839"/>
                  <a:gd name="connsiteX307" fmla="*/ 1333917 w 2120453"/>
                  <a:gd name="connsiteY307" fmla="*/ 450799 h 1230839"/>
                  <a:gd name="connsiteX308" fmla="*/ 1339642 w 2120453"/>
                  <a:gd name="connsiteY308" fmla="*/ 460753 h 1230839"/>
                  <a:gd name="connsiteX309" fmla="*/ 1328802 w 2120453"/>
                  <a:gd name="connsiteY309" fmla="*/ 467001 h 1230839"/>
                  <a:gd name="connsiteX310" fmla="*/ 1350472 w 2120453"/>
                  <a:gd name="connsiteY310" fmla="*/ 454485 h 1230839"/>
                  <a:gd name="connsiteX311" fmla="*/ 1344738 w 2120453"/>
                  <a:gd name="connsiteY311" fmla="*/ 444522 h 1230839"/>
                  <a:gd name="connsiteX312" fmla="*/ 1355587 w 2120453"/>
                  <a:gd name="connsiteY312" fmla="*/ 438236 h 1230839"/>
                  <a:gd name="connsiteX313" fmla="*/ 1361340 w 2120453"/>
                  <a:gd name="connsiteY313" fmla="*/ 448227 h 1230839"/>
                  <a:gd name="connsiteX314" fmla="*/ 1350472 w 2120453"/>
                  <a:gd name="connsiteY314" fmla="*/ 454485 h 1230839"/>
                  <a:gd name="connsiteX315" fmla="*/ 1372170 w 2120453"/>
                  <a:gd name="connsiteY315" fmla="*/ 441960 h 1230839"/>
                  <a:gd name="connsiteX316" fmla="*/ 1366445 w 2120453"/>
                  <a:gd name="connsiteY316" fmla="*/ 431987 h 1230839"/>
                  <a:gd name="connsiteX317" fmla="*/ 1377265 w 2120453"/>
                  <a:gd name="connsiteY317" fmla="*/ 425739 h 1230839"/>
                  <a:gd name="connsiteX318" fmla="*/ 1383038 w 2120453"/>
                  <a:gd name="connsiteY318" fmla="*/ 435702 h 1230839"/>
                  <a:gd name="connsiteX319" fmla="*/ 1372170 w 2120453"/>
                  <a:gd name="connsiteY319" fmla="*/ 441960 h 1230839"/>
                  <a:gd name="connsiteX320" fmla="*/ 1393858 w 2120453"/>
                  <a:gd name="connsiteY320" fmla="*/ 429444 h 1230839"/>
                  <a:gd name="connsiteX321" fmla="*/ 1388115 w 2120453"/>
                  <a:gd name="connsiteY321" fmla="*/ 419481 h 1230839"/>
                  <a:gd name="connsiteX322" fmla="*/ 1398963 w 2120453"/>
                  <a:gd name="connsiteY322" fmla="*/ 413233 h 1230839"/>
                  <a:gd name="connsiteX323" fmla="*/ 1404717 w 2120453"/>
                  <a:gd name="connsiteY323" fmla="*/ 423148 h 1230839"/>
                  <a:gd name="connsiteX324" fmla="*/ 1393858 w 2120453"/>
                  <a:gd name="connsiteY324" fmla="*/ 429444 h 1230839"/>
                  <a:gd name="connsiteX325" fmla="*/ 1415565 w 2120453"/>
                  <a:gd name="connsiteY325" fmla="*/ 416909 h 1230839"/>
                  <a:gd name="connsiteX326" fmla="*/ 1409784 w 2120453"/>
                  <a:gd name="connsiteY326" fmla="*/ 406965 h 1230839"/>
                  <a:gd name="connsiteX327" fmla="*/ 1420642 w 2120453"/>
                  <a:gd name="connsiteY327" fmla="*/ 400698 h 1230839"/>
                  <a:gd name="connsiteX328" fmla="*/ 1426395 w 2120453"/>
                  <a:gd name="connsiteY328" fmla="*/ 410670 h 1230839"/>
                  <a:gd name="connsiteX329" fmla="*/ 1415565 w 2120453"/>
                  <a:gd name="connsiteY329" fmla="*/ 416909 h 1230839"/>
                  <a:gd name="connsiteX330" fmla="*/ 1437254 w 2120453"/>
                  <a:gd name="connsiteY330" fmla="*/ 404384 h 1230839"/>
                  <a:gd name="connsiteX331" fmla="*/ 1431501 w 2120453"/>
                  <a:gd name="connsiteY331" fmla="*/ 394440 h 1230839"/>
                  <a:gd name="connsiteX332" fmla="*/ 1442321 w 2120453"/>
                  <a:gd name="connsiteY332" fmla="*/ 388172 h 1230839"/>
                  <a:gd name="connsiteX333" fmla="*/ 1448093 w 2120453"/>
                  <a:gd name="connsiteY333" fmla="*/ 398135 h 1230839"/>
                  <a:gd name="connsiteX334" fmla="*/ 1437254 w 2120453"/>
                  <a:gd name="connsiteY334" fmla="*/ 404384 h 1230839"/>
                  <a:gd name="connsiteX335" fmla="*/ 1458952 w 2120453"/>
                  <a:gd name="connsiteY335" fmla="*/ 391878 h 1230839"/>
                  <a:gd name="connsiteX336" fmla="*/ 1453180 w 2120453"/>
                  <a:gd name="connsiteY336" fmla="*/ 381895 h 1230839"/>
                  <a:gd name="connsiteX337" fmla="*/ 1464029 w 2120453"/>
                  <a:gd name="connsiteY337" fmla="*/ 375685 h 1230839"/>
                  <a:gd name="connsiteX338" fmla="*/ 1469782 w 2120453"/>
                  <a:gd name="connsiteY338" fmla="*/ 385591 h 1230839"/>
                  <a:gd name="connsiteX339" fmla="*/ 1458952 w 2120453"/>
                  <a:gd name="connsiteY339" fmla="*/ 391878 h 1230839"/>
                  <a:gd name="connsiteX340" fmla="*/ 1480602 w 2120453"/>
                  <a:gd name="connsiteY340" fmla="*/ 379352 h 1230839"/>
                  <a:gd name="connsiteX341" fmla="*/ 1474878 w 2120453"/>
                  <a:gd name="connsiteY341" fmla="*/ 369380 h 1230839"/>
                  <a:gd name="connsiteX342" fmla="*/ 1485717 w 2120453"/>
                  <a:gd name="connsiteY342" fmla="*/ 363150 h 1230839"/>
                  <a:gd name="connsiteX343" fmla="*/ 1491451 w 2120453"/>
                  <a:gd name="connsiteY343" fmla="*/ 373085 h 1230839"/>
                  <a:gd name="connsiteX344" fmla="*/ 1480602 w 2120453"/>
                  <a:gd name="connsiteY344" fmla="*/ 379352 h 1230839"/>
                  <a:gd name="connsiteX345" fmla="*/ 1502300 w 2120453"/>
                  <a:gd name="connsiteY345" fmla="*/ 366827 h 1230839"/>
                  <a:gd name="connsiteX346" fmla="*/ 1496566 w 2120453"/>
                  <a:gd name="connsiteY346" fmla="*/ 356883 h 1230839"/>
                  <a:gd name="connsiteX347" fmla="*/ 1507415 w 2120453"/>
                  <a:gd name="connsiteY347" fmla="*/ 350615 h 1230839"/>
                  <a:gd name="connsiteX348" fmla="*/ 1513168 w 2120453"/>
                  <a:gd name="connsiteY348" fmla="*/ 360540 h 1230839"/>
                  <a:gd name="connsiteX349" fmla="*/ 1502300 w 2120453"/>
                  <a:gd name="connsiteY349" fmla="*/ 366827 h 1230839"/>
                  <a:gd name="connsiteX350" fmla="*/ 1523998 w 2120453"/>
                  <a:gd name="connsiteY350" fmla="*/ 354301 h 1230839"/>
                  <a:gd name="connsiteX351" fmla="*/ 1518245 w 2120453"/>
                  <a:gd name="connsiteY351" fmla="*/ 344376 h 1230839"/>
                  <a:gd name="connsiteX352" fmla="*/ 1529094 w 2120453"/>
                  <a:gd name="connsiteY352" fmla="*/ 338109 h 1230839"/>
                  <a:gd name="connsiteX353" fmla="*/ 1534847 w 2120453"/>
                  <a:gd name="connsiteY353" fmla="*/ 348043 h 1230839"/>
                  <a:gd name="connsiteX354" fmla="*/ 1523998 w 2120453"/>
                  <a:gd name="connsiteY354" fmla="*/ 354301 h 1230839"/>
                  <a:gd name="connsiteX355" fmla="*/ 1545668 w 2120453"/>
                  <a:gd name="connsiteY355" fmla="*/ 341786 h 1230839"/>
                  <a:gd name="connsiteX356" fmla="*/ 1539924 w 2120453"/>
                  <a:gd name="connsiteY356" fmla="*/ 331822 h 1230839"/>
                  <a:gd name="connsiteX357" fmla="*/ 1550763 w 2120453"/>
                  <a:gd name="connsiteY357" fmla="*/ 325555 h 1230839"/>
                  <a:gd name="connsiteX358" fmla="*/ 1556526 w 2120453"/>
                  <a:gd name="connsiteY358" fmla="*/ 335528 h 1230839"/>
                  <a:gd name="connsiteX359" fmla="*/ 1545668 w 2120453"/>
                  <a:gd name="connsiteY359" fmla="*/ 341786 h 1230839"/>
                  <a:gd name="connsiteX360" fmla="*/ 1567356 w 2120453"/>
                  <a:gd name="connsiteY360" fmla="*/ 329251 h 1230839"/>
                  <a:gd name="connsiteX361" fmla="*/ 1561622 w 2120453"/>
                  <a:gd name="connsiteY361" fmla="*/ 319326 h 1230839"/>
                  <a:gd name="connsiteX362" fmla="*/ 1572471 w 2120453"/>
                  <a:gd name="connsiteY362" fmla="*/ 313049 h 1230839"/>
                  <a:gd name="connsiteX363" fmla="*/ 1578224 w 2120453"/>
                  <a:gd name="connsiteY363" fmla="*/ 323031 h 1230839"/>
                  <a:gd name="connsiteX364" fmla="*/ 1567356 w 2120453"/>
                  <a:gd name="connsiteY364" fmla="*/ 329251 h 1230839"/>
                  <a:gd name="connsiteX365" fmla="*/ 1589063 w 2120453"/>
                  <a:gd name="connsiteY365" fmla="*/ 316735 h 1230839"/>
                  <a:gd name="connsiteX366" fmla="*/ 1583329 w 2120453"/>
                  <a:gd name="connsiteY366" fmla="*/ 306772 h 1230839"/>
                  <a:gd name="connsiteX367" fmla="*/ 1594178 w 2120453"/>
                  <a:gd name="connsiteY367" fmla="*/ 300533 h 1230839"/>
                  <a:gd name="connsiteX368" fmla="*/ 1599893 w 2120453"/>
                  <a:gd name="connsiteY368" fmla="*/ 310486 h 1230839"/>
                  <a:gd name="connsiteX369" fmla="*/ 1589063 w 2120453"/>
                  <a:gd name="connsiteY369" fmla="*/ 316735 h 1230839"/>
                  <a:gd name="connsiteX370" fmla="*/ 1610752 w 2120453"/>
                  <a:gd name="connsiteY370" fmla="*/ 304247 h 1230839"/>
                  <a:gd name="connsiteX371" fmla="*/ 1604999 w 2120453"/>
                  <a:gd name="connsiteY371" fmla="*/ 294265 h 1230839"/>
                  <a:gd name="connsiteX372" fmla="*/ 1615867 w 2120453"/>
                  <a:gd name="connsiteY372" fmla="*/ 288007 h 1230839"/>
                  <a:gd name="connsiteX373" fmla="*/ 1621601 w 2120453"/>
                  <a:gd name="connsiteY373" fmla="*/ 297961 h 1230839"/>
                  <a:gd name="connsiteX374" fmla="*/ 1610752 w 2120453"/>
                  <a:gd name="connsiteY374" fmla="*/ 304247 h 1230839"/>
                  <a:gd name="connsiteX375" fmla="*/ 1632450 w 2120453"/>
                  <a:gd name="connsiteY375" fmla="*/ 291703 h 1230839"/>
                  <a:gd name="connsiteX376" fmla="*/ 1626687 w 2120453"/>
                  <a:gd name="connsiteY376" fmla="*/ 281740 h 1230839"/>
                  <a:gd name="connsiteX377" fmla="*/ 1637565 w 2120453"/>
                  <a:gd name="connsiteY377" fmla="*/ 275463 h 1230839"/>
                  <a:gd name="connsiteX378" fmla="*/ 1643318 w 2120453"/>
                  <a:gd name="connsiteY378" fmla="*/ 285445 h 1230839"/>
                  <a:gd name="connsiteX379" fmla="*/ 1632450 w 2120453"/>
                  <a:gd name="connsiteY379" fmla="*/ 291703 h 1230839"/>
                  <a:gd name="connsiteX380" fmla="*/ 1654110 w 2120453"/>
                  <a:gd name="connsiteY380" fmla="*/ 279168 h 1230839"/>
                  <a:gd name="connsiteX381" fmla="*/ 1648385 w 2120453"/>
                  <a:gd name="connsiteY381" fmla="*/ 269215 h 1230839"/>
                  <a:gd name="connsiteX382" fmla="*/ 1659253 w 2120453"/>
                  <a:gd name="connsiteY382" fmla="*/ 262947 h 1230839"/>
                  <a:gd name="connsiteX383" fmla="*/ 1664968 w 2120453"/>
                  <a:gd name="connsiteY383" fmla="*/ 272929 h 1230839"/>
                  <a:gd name="connsiteX384" fmla="*/ 1654110 w 2120453"/>
                  <a:gd name="connsiteY384" fmla="*/ 279168 h 1230839"/>
                  <a:gd name="connsiteX385" fmla="*/ 1675807 w 2120453"/>
                  <a:gd name="connsiteY385" fmla="*/ 266662 h 1230839"/>
                  <a:gd name="connsiteX386" fmla="*/ 1670055 w 2120453"/>
                  <a:gd name="connsiteY386" fmla="*/ 256689 h 1230839"/>
                  <a:gd name="connsiteX387" fmla="*/ 1680913 w 2120453"/>
                  <a:gd name="connsiteY387" fmla="*/ 250450 h 1230839"/>
                  <a:gd name="connsiteX388" fmla="*/ 1686666 w 2120453"/>
                  <a:gd name="connsiteY388" fmla="*/ 260385 h 1230839"/>
                  <a:gd name="connsiteX389" fmla="*/ 1675807 w 2120453"/>
                  <a:gd name="connsiteY389" fmla="*/ 266662 h 1230839"/>
                  <a:gd name="connsiteX390" fmla="*/ 1697525 w 2120453"/>
                  <a:gd name="connsiteY390" fmla="*/ 254108 h 1230839"/>
                  <a:gd name="connsiteX391" fmla="*/ 1691734 w 2120453"/>
                  <a:gd name="connsiteY391" fmla="*/ 244173 h 1230839"/>
                  <a:gd name="connsiteX392" fmla="*/ 1702611 w 2120453"/>
                  <a:gd name="connsiteY392" fmla="*/ 237896 h 1230839"/>
                  <a:gd name="connsiteX393" fmla="*/ 1708355 w 2120453"/>
                  <a:gd name="connsiteY393" fmla="*/ 247869 h 1230839"/>
                  <a:gd name="connsiteX394" fmla="*/ 1697525 w 2120453"/>
                  <a:gd name="connsiteY394" fmla="*/ 254108 h 1230839"/>
                  <a:gd name="connsiteX395" fmla="*/ 1719204 w 2120453"/>
                  <a:gd name="connsiteY395" fmla="*/ 241592 h 1230839"/>
                  <a:gd name="connsiteX396" fmla="*/ 1713450 w 2120453"/>
                  <a:gd name="connsiteY396" fmla="*/ 231667 h 1230839"/>
                  <a:gd name="connsiteX397" fmla="*/ 1724290 w 2120453"/>
                  <a:gd name="connsiteY397" fmla="*/ 225400 h 1230839"/>
                  <a:gd name="connsiteX398" fmla="*/ 1730043 w 2120453"/>
                  <a:gd name="connsiteY398" fmla="*/ 235353 h 1230839"/>
                  <a:gd name="connsiteX399" fmla="*/ 1719204 w 2120453"/>
                  <a:gd name="connsiteY399" fmla="*/ 241592 h 1230839"/>
                  <a:gd name="connsiteX400" fmla="*/ 1740921 w 2120453"/>
                  <a:gd name="connsiteY400" fmla="*/ 229095 h 1230839"/>
                  <a:gd name="connsiteX401" fmla="*/ 1735129 w 2120453"/>
                  <a:gd name="connsiteY401" fmla="*/ 219123 h 1230839"/>
                  <a:gd name="connsiteX402" fmla="*/ 1745959 w 2120453"/>
                  <a:gd name="connsiteY402" fmla="*/ 212874 h 1230839"/>
                  <a:gd name="connsiteX403" fmla="*/ 1751722 w 2120453"/>
                  <a:gd name="connsiteY403" fmla="*/ 222818 h 1230839"/>
                  <a:gd name="connsiteX404" fmla="*/ 1740921 w 2120453"/>
                  <a:gd name="connsiteY404" fmla="*/ 229095 h 1230839"/>
                  <a:gd name="connsiteX405" fmla="*/ 1762571 w 2120453"/>
                  <a:gd name="connsiteY405" fmla="*/ 216551 h 1230839"/>
                  <a:gd name="connsiteX406" fmla="*/ 1756827 w 2120453"/>
                  <a:gd name="connsiteY406" fmla="*/ 206588 h 1230839"/>
                  <a:gd name="connsiteX407" fmla="*/ 1767695 w 2120453"/>
                  <a:gd name="connsiteY407" fmla="*/ 200349 h 1230839"/>
                  <a:gd name="connsiteX408" fmla="*/ 1773410 w 2120453"/>
                  <a:gd name="connsiteY408" fmla="*/ 210331 h 1230839"/>
                  <a:gd name="connsiteX409" fmla="*/ 1762571 w 2120453"/>
                  <a:gd name="connsiteY409" fmla="*/ 216551 h 1230839"/>
                  <a:gd name="connsiteX410" fmla="*/ 1784288 w 2120453"/>
                  <a:gd name="connsiteY410" fmla="*/ 204035 h 1230839"/>
                  <a:gd name="connsiteX411" fmla="*/ 1778516 w 2120453"/>
                  <a:gd name="connsiteY411" fmla="*/ 194091 h 1230839"/>
                  <a:gd name="connsiteX412" fmla="*/ 1789374 w 2120453"/>
                  <a:gd name="connsiteY412" fmla="*/ 187823 h 1230839"/>
                  <a:gd name="connsiteX413" fmla="*/ 1795127 w 2120453"/>
                  <a:gd name="connsiteY413" fmla="*/ 197786 h 1230839"/>
                  <a:gd name="connsiteX414" fmla="*/ 1784288 w 2120453"/>
                  <a:gd name="connsiteY414" fmla="*/ 204035 h 1230839"/>
                  <a:gd name="connsiteX415" fmla="*/ 1805976 w 2120453"/>
                  <a:gd name="connsiteY415" fmla="*/ 191519 h 1230839"/>
                  <a:gd name="connsiteX416" fmla="*/ 1800185 w 2120453"/>
                  <a:gd name="connsiteY416" fmla="*/ 181575 h 1230839"/>
                  <a:gd name="connsiteX417" fmla="*/ 1811053 w 2120453"/>
                  <a:gd name="connsiteY417" fmla="*/ 175308 h 1230839"/>
                  <a:gd name="connsiteX418" fmla="*/ 1816816 w 2120453"/>
                  <a:gd name="connsiteY418" fmla="*/ 185271 h 1230839"/>
                  <a:gd name="connsiteX419" fmla="*/ 1805976 w 2120453"/>
                  <a:gd name="connsiteY419" fmla="*/ 191519 h 1230839"/>
                  <a:gd name="connsiteX420" fmla="*/ 1827636 w 2120453"/>
                  <a:gd name="connsiteY420" fmla="*/ 178994 h 1230839"/>
                  <a:gd name="connsiteX421" fmla="*/ 1821883 w 2120453"/>
                  <a:gd name="connsiteY421" fmla="*/ 169040 h 1230839"/>
                  <a:gd name="connsiteX422" fmla="*/ 1832751 w 2120453"/>
                  <a:gd name="connsiteY422" fmla="*/ 162782 h 1230839"/>
                  <a:gd name="connsiteX423" fmla="*/ 1838475 w 2120453"/>
                  <a:gd name="connsiteY423" fmla="*/ 172726 h 1230839"/>
                  <a:gd name="connsiteX424" fmla="*/ 1827636 w 2120453"/>
                  <a:gd name="connsiteY424" fmla="*/ 178994 h 1230839"/>
                  <a:gd name="connsiteX425" fmla="*/ 1849324 w 2120453"/>
                  <a:gd name="connsiteY425" fmla="*/ 166459 h 1230839"/>
                  <a:gd name="connsiteX426" fmla="*/ 1843581 w 2120453"/>
                  <a:gd name="connsiteY426" fmla="*/ 156524 h 1230839"/>
                  <a:gd name="connsiteX427" fmla="*/ 1854430 w 2120453"/>
                  <a:gd name="connsiteY427" fmla="*/ 150266 h 1230839"/>
                  <a:gd name="connsiteX428" fmla="*/ 1860174 w 2120453"/>
                  <a:gd name="connsiteY428" fmla="*/ 160239 h 1230839"/>
                  <a:gd name="connsiteX429" fmla="*/ 1849324 w 2120453"/>
                  <a:gd name="connsiteY429" fmla="*/ 166459 h 1230839"/>
                  <a:gd name="connsiteX430" fmla="*/ 1871023 w 2120453"/>
                  <a:gd name="connsiteY430" fmla="*/ 153962 h 1230839"/>
                  <a:gd name="connsiteX431" fmla="*/ 1865298 w 2120453"/>
                  <a:gd name="connsiteY431" fmla="*/ 143999 h 1230839"/>
                  <a:gd name="connsiteX432" fmla="*/ 1876109 w 2120453"/>
                  <a:gd name="connsiteY432" fmla="*/ 137760 h 1230839"/>
                  <a:gd name="connsiteX433" fmla="*/ 1881862 w 2120453"/>
                  <a:gd name="connsiteY433" fmla="*/ 147694 h 1230839"/>
                  <a:gd name="connsiteX434" fmla="*/ 1871023 w 2120453"/>
                  <a:gd name="connsiteY434" fmla="*/ 153962 h 1230839"/>
                  <a:gd name="connsiteX435" fmla="*/ 1892711 w 2120453"/>
                  <a:gd name="connsiteY435" fmla="*/ 141408 h 1230839"/>
                  <a:gd name="connsiteX436" fmla="*/ 1886986 w 2120453"/>
                  <a:gd name="connsiteY436" fmla="*/ 131464 h 1230839"/>
                  <a:gd name="connsiteX437" fmla="*/ 1897807 w 2120453"/>
                  <a:gd name="connsiteY437" fmla="*/ 125225 h 1230839"/>
                  <a:gd name="connsiteX438" fmla="*/ 1903560 w 2120453"/>
                  <a:gd name="connsiteY438" fmla="*/ 135150 h 1230839"/>
                  <a:gd name="connsiteX439" fmla="*/ 1892711 w 2120453"/>
                  <a:gd name="connsiteY439" fmla="*/ 141408 h 1230839"/>
                  <a:gd name="connsiteX440" fmla="*/ 1914399 w 2120453"/>
                  <a:gd name="connsiteY440" fmla="*/ 128911 h 1230839"/>
                  <a:gd name="connsiteX441" fmla="*/ 1908665 w 2120453"/>
                  <a:gd name="connsiteY441" fmla="*/ 118948 h 1230839"/>
                  <a:gd name="connsiteX442" fmla="*/ 1919486 w 2120453"/>
                  <a:gd name="connsiteY442" fmla="*/ 112671 h 1230839"/>
                  <a:gd name="connsiteX443" fmla="*/ 1925229 w 2120453"/>
                  <a:gd name="connsiteY443" fmla="*/ 122663 h 1230839"/>
                  <a:gd name="connsiteX444" fmla="*/ 1914399 w 2120453"/>
                  <a:gd name="connsiteY444" fmla="*/ 128911 h 1230839"/>
                  <a:gd name="connsiteX445" fmla="*/ 1936088 w 2120453"/>
                  <a:gd name="connsiteY445" fmla="*/ 116386 h 1230839"/>
                  <a:gd name="connsiteX446" fmla="*/ 1930335 w 2120453"/>
                  <a:gd name="connsiteY446" fmla="*/ 106451 h 1230839"/>
                  <a:gd name="connsiteX447" fmla="*/ 1941203 w 2120453"/>
                  <a:gd name="connsiteY447" fmla="*/ 100174 h 1230839"/>
                  <a:gd name="connsiteX448" fmla="*/ 1946956 w 2120453"/>
                  <a:gd name="connsiteY448" fmla="*/ 110128 h 1230839"/>
                  <a:gd name="connsiteX449" fmla="*/ 1936088 w 2120453"/>
                  <a:gd name="connsiteY449" fmla="*/ 116386 h 1230839"/>
                  <a:gd name="connsiteX450" fmla="*/ 1957757 w 2120453"/>
                  <a:gd name="connsiteY450" fmla="*/ 103880 h 1230839"/>
                  <a:gd name="connsiteX451" fmla="*/ 1952071 w 2120453"/>
                  <a:gd name="connsiteY451" fmla="*/ 93869 h 1230839"/>
                  <a:gd name="connsiteX452" fmla="*/ 1962881 w 2120453"/>
                  <a:gd name="connsiteY452" fmla="*/ 87668 h 1230839"/>
                  <a:gd name="connsiteX453" fmla="*/ 1968625 w 2120453"/>
                  <a:gd name="connsiteY453" fmla="*/ 97602 h 1230839"/>
                  <a:gd name="connsiteX454" fmla="*/ 1957757 w 2120453"/>
                  <a:gd name="connsiteY454" fmla="*/ 103880 h 1230839"/>
                  <a:gd name="connsiteX455" fmla="*/ 1979474 w 2120453"/>
                  <a:gd name="connsiteY455" fmla="*/ 91335 h 1230839"/>
                  <a:gd name="connsiteX456" fmla="*/ 1973721 w 2120453"/>
                  <a:gd name="connsiteY456" fmla="*/ 81391 h 1230839"/>
                  <a:gd name="connsiteX457" fmla="*/ 1984551 w 2120453"/>
                  <a:gd name="connsiteY457" fmla="*/ 75152 h 1230839"/>
                  <a:gd name="connsiteX458" fmla="*/ 1990295 w 2120453"/>
                  <a:gd name="connsiteY458" fmla="*/ 85077 h 1230839"/>
                  <a:gd name="connsiteX459" fmla="*/ 1979474 w 2120453"/>
                  <a:gd name="connsiteY459" fmla="*/ 91335 h 1230839"/>
                  <a:gd name="connsiteX460" fmla="*/ 2001163 w 2120453"/>
                  <a:gd name="connsiteY460" fmla="*/ 78819 h 1230839"/>
                  <a:gd name="connsiteX461" fmla="*/ 1995409 w 2120453"/>
                  <a:gd name="connsiteY461" fmla="*/ 68875 h 1230839"/>
                  <a:gd name="connsiteX462" fmla="*/ 2006249 w 2120453"/>
                  <a:gd name="connsiteY462" fmla="*/ 62627 h 1230839"/>
                  <a:gd name="connsiteX463" fmla="*/ 2011983 w 2120453"/>
                  <a:gd name="connsiteY463" fmla="*/ 72561 h 1230839"/>
                  <a:gd name="connsiteX464" fmla="*/ 2001163 w 2120453"/>
                  <a:gd name="connsiteY464" fmla="*/ 78819 h 1230839"/>
                  <a:gd name="connsiteX465" fmla="*/ 2022841 w 2120453"/>
                  <a:gd name="connsiteY465" fmla="*/ 66322 h 1230839"/>
                  <a:gd name="connsiteX466" fmla="*/ 2017117 w 2120453"/>
                  <a:gd name="connsiteY466" fmla="*/ 56331 h 1230839"/>
                  <a:gd name="connsiteX467" fmla="*/ 2027937 w 2120453"/>
                  <a:gd name="connsiteY467" fmla="*/ 50082 h 1230839"/>
                  <a:gd name="connsiteX468" fmla="*/ 2033691 w 2120453"/>
                  <a:gd name="connsiteY468" fmla="*/ 60027 h 1230839"/>
                  <a:gd name="connsiteX469" fmla="*/ 2022841 w 2120453"/>
                  <a:gd name="connsiteY469" fmla="*/ 66322 h 1230839"/>
                  <a:gd name="connsiteX470" fmla="*/ 2044530 w 2120453"/>
                  <a:gd name="connsiteY470" fmla="*/ 53797 h 1230839"/>
                  <a:gd name="connsiteX471" fmla="*/ 2038777 w 2120453"/>
                  <a:gd name="connsiteY471" fmla="*/ 43805 h 1230839"/>
                  <a:gd name="connsiteX472" fmla="*/ 2049635 w 2120453"/>
                  <a:gd name="connsiteY472" fmla="*/ 37576 h 1230839"/>
                  <a:gd name="connsiteX473" fmla="*/ 2055369 w 2120453"/>
                  <a:gd name="connsiteY473" fmla="*/ 47511 h 1230839"/>
                  <a:gd name="connsiteX474" fmla="*/ 2044530 w 2120453"/>
                  <a:gd name="connsiteY474" fmla="*/ 53797 h 1230839"/>
                  <a:gd name="connsiteX475" fmla="*/ 2066247 w 2120453"/>
                  <a:gd name="connsiteY475" fmla="*/ 41243 h 1230839"/>
                  <a:gd name="connsiteX476" fmla="*/ 2060494 w 2120453"/>
                  <a:gd name="connsiteY476" fmla="*/ 31318 h 1230839"/>
                  <a:gd name="connsiteX477" fmla="*/ 2071324 w 2120453"/>
                  <a:gd name="connsiteY477" fmla="*/ 25051 h 1230839"/>
                  <a:gd name="connsiteX478" fmla="*/ 2077077 w 2120453"/>
                  <a:gd name="connsiteY478" fmla="*/ 34985 h 1230839"/>
                  <a:gd name="connsiteX479" fmla="*/ 2066247 w 2120453"/>
                  <a:gd name="connsiteY479" fmla="*/ 41243 h 1230839"/>
                  <a:gd name="connsiteX480" fmla="*/ 2087888 w 2120453"/>
                  <a:gd name="connsiteY480" fmla="*/ 28699 h 1230839"/>
                  <a:gd name="connsiteX481" fmla="*/ 2082182 w 2120453"/>
                  <a:gd name="connsiteY481" fmla="*/ 18764 h 1230839"/>
                  <a:gd name="connsiteX482" fmla="*/ 2092993 w 2120453"/>
                  <a:gd name="connsiteY482" fmla="*/ 12525 h 1230839"/>
                  <a:gd name="connsiteX483" fmla="*/ 2098746 w 2120453"/>
                  <a:gd name="connsiteY483" fmla="*/ 22469 h 1230839"/>
                  <a:gd name="connsiteX484" fmla="*/ 2087888 w 2120453"/>
                  <a:gd name="connsiteY484" fmla="*/ 28699 h 1230839"/>
                  <a:gd name="connsiteX485" fmla="*/ 2109586 w 2120453"/>
                  <a:gd name="connsiteY485" fmla="*/ 16221 h 1230839"/>
                  <a:gd name="connsiteX486" fmla="*/ 2103861 w 2120453"/>
                  <a:gd name="connsiteY486" fmla="*/ 6229 h 1230839"/>
                  <a:gd name="connsiteX487" fmla="*/ 2114691 w 2120453"/>
                  <a:gd name="connsiteY487" fmla="*/ 0 h 1230839"/>
                  <a:gd name="connsiteX488" fmla="*/ 2120454 w 2120453"/>
                  <a:gd name="connsiteY488" fmla="*/ 9944 h 1230839"/>
                  <a:gd name="connsiteX489" fmla="*/ 2109586 w 2120453"/>
                  <a:gd name="connsiteY489" fmla="*/ 16221 h 123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53" h="1230839">
                    <a:moveTo>
                      <a:pt x="5753" y="1230840"/>
                    </a:moveTo>
                    <a:lnTo>
                      <a:pt x="0" y="1220876"/>
                    </a:lnTo>
                    <a:lnTo>
                      <a:pt x="10868" y="1214619"/>
                    </a:lnTo>
                    <a:lnTo>
                      <a:pt x="16602" y="1224639"/>
                    </a:lnTo>
                    <a:lnTo>
                      <a:pt x="5753" y="1230840"/>
                    </a:lnTo>
                    <a:close/>
                    <a:moveTo>
                      <a:pt x="27470" y="1218314"/>
                    </a:moveTo>
                    <a:lnTo>
                      <a:pt x="21727" y="1208360"/>
                    </a:lnTo>
                    <a:lnTo>
                      <a:pt x="32585" y="1202093"/>
                    </a:lnTo>
                    <a:lnTo>
                      <a:pt x="38281" y="1212075"/>
                    </a:lnTo>
                    <a:lnTo>
                      <a:pt x="27470" y="1218314"/>
                    </a:lnTo>
                    <a:close/>
                    <a:moveTo>
                      <a:pt x="49139" y="1205760"/>
                    </a:moveTo>
                    <a:lnTo>
                      <a:pt x="43405" y="1195854"/>
                    </a:lnTo>
                    <a:lnTo>
                      <a:pt x="54245" y="1189587"/>
                    </a:lnTo>
                    <a:lnTo>
                      <a:pt x="59998" y="1199502"/>
                    </a:lnTo>
                    <a:lnTo>
                      <a:pt x="49139" y="1205760"/>
                    </a:lnTo>
                    <a:close/>
                    <a:moveTo>
                      <a:pt x="70828" y="1193273"/>
                    </a:moveTo>
                    <a:lnTo>
                      <a:pt x="65103" y="1183291"/>
                    </a:lnTo>
                    <a:lnTo>
                      <a:pt x="75943" y="1177071"/>
                    </a:lnTo>
                    <a:lnTo>
                      <a:pt x="81686" y="1187044"/>
                    </a:lnTo>
                    <a:lnTo>
                      <a:pt x="70828" y="1193273"/>
                    </a:lnTo>
                    <a:close/>
                    <a:moveTo>
                      <a:pt x="92535" y="1180767"/>
                    </a:moveTo>
                    <a:lnTo>
                      <a:pt x="86801" y="1170813"/>
                    </a:lnTo>
                    <a:lnTo>
                      <a:pt x="97612" y="1164536"/>
                    </a:lnTo>
                    <a:lnTo>
                      <a:pt x="103375" y="1174490"/>
                    </a:lnTo>
                    <a:lnTo>
                      <a:pt x="92535" y="1180767"/>
                    </a:lnTo>
                    <a:close/>
                    <a:moveTo>
                      <a:pt x="114231" y="1168251"/>
                    </a:moveTo>
                    <a:lnTo>
                      <a:pt x="108459" y="1158269"/>
                    </a:lnTo>
                    <a:lnTo>
                      <a:pt x="119289" y="1152001"/>
                    </a:lnTo>
                    <a:lnTo>
                      <a:pt x="125080" y="1161983"/>
                    </a:lnTo>
                    <a:lnTo>
                      <a:pt x="114231" y="1168251"/>
                    </a:lnTo>
                    <a:close/>
                    <a:moveTo>
                      <a:pt x="135910" y="1155725"/>
                    </a:moveTo>
                    <a:lnTo>
                      <a:pt x="130157" y="1145743"/>
                    </a:lnTo>
                    <a:lnTo>
                      <a:pt x="140987" y="1139495"/>
                    </a:lnTo>
                    <a:lnTo>
                      <a:pt x="146740" y="1149458"/>
                    </a:lnTo>
                    <a:lnTo>
                      <a:pt x="135910" y="1155725"/>
                    </a:lnTo>
                    <a:close/>
                    <a:moveTo>
                      <a:pt x="157599" y="1143171"/>
                    </a:moveTo>
                    <a:lnTo>
                      <a:pt x="151846" y="1133265"/>
                    </a:lnTo>
                    <a:lnTo>
                      <a:pt x="162685" y="1126969"/>
                    </a:lnTo>
                    <a:lnTo>
                      <a:pt x="168457" y="1136914"/>
                    </a:lnTo>
                    <a:lnTo>
                      <a:pt x="157599" y="1143171"/>
                    </a:lnTo>
                    <a:close/>
                    <a:moveTo>
                      <a:pt x="179259" y="1130684"/>
                    </a:moveTo>
                    <a:lnTo>
                      <a:pt x="173505" y="1120712"/>
                    </a:lnTo>
                    <a:lnTo>
                      <a:pt x="184373" y="1114463"/>
                    </a:lnTo>
                    <a:lnTo>
                      <a:pt x="190108" y="1124417"/>
                    </a:lnTo>
                    <a:lnTo>
                      <a:pt x="179259" y="1130684"/>
                    </a:lnTo>
                    <a:close/>
                    <a:moveTo>
                      <a:pt x="200985" y="1118159"/>
                    </a:moveTo>
                    <a:lnTo>
                      <a:pt x="195232" y="1108205"/>
                    </a:lnTo>
                    <a:lnTo>
                      <a:pt x="206071" y="1101919"/>
                    </a:lnTo>
                    <a:lnTo>
                      <a:pt x="211796" y="1111872"/>
                    </a:lnTo>
                    <a:lnTo>
                      <a:pt x="200985" y="1118159"/>
                    </a:lnTo>
                    <a:close/>
                    <a:moveTo>
                      <a:pt x="222635" y="1105643"/>
                    </a:moveTo>
                    <a:lnTo>
                      <a:pt x="216911" y="1095689"/>
                    </a:lnTo>
                    <a:lnTo>
                      <a:pt x="227750" y="1089412"/>
                    </a:lnTo>
                    <a:lnTo>
                      <a:pt x="233494" y="1099366"/>
                    </a:lnTo>
                    <a:lnTo>
                      <a:pt x="222635" y="1105643"/>
                    </a:lnTo>
                    <a:close/>
                    <a:moveTo>
                      <a:pt x="244362" y="1093099"/>
                    </a:moveTo>
                    <a:lnTo>
                      <a:pt x="238609" y="1083135"/>
                    </a:lnTo>
                    <a:lnTo>
                      <a:pt x="249420" y="1076896"/>
                    </a:lnTo>
                    <a:lnTo>
                      <a:pt x="255173" y="1086822"/>
                    </a:lnTo>
                    <a:lnTo>
                      <a:pt x="244362" y="1093099"/>
                    </a:lnTo>
                    <a:close/>
                    <a:moveTo>
                      <a:pt x="266031" y="1080592"/>
                    </a:moveTo>
                    <a:lnTo>
                      <a:pt x="260297" y="1070648"/>
                    </a:lnTo>
                    <a:lnTo>
                      <a:pt x="271118" y="1064381"/>
                    </a:lnTo>
                    <a:lnTo>
                      <a:pt x="276880" y="1074296"/>
                    </a:lnTo>
                    <a:lnTo>
                      <a:pt x="266031" y="1080592"/>
                    </a:lnTo>
                    <a:close/>
                    <a:moveTo>
                      <a:pt x="287739" y="1068057"/>
                    </a:moveTo>
                    <a:lnTo>
                      <a:pt x="281967" y="1058094"/>
                    </a:lnTo>
                    <a:lnTo>
                      <a:pt x="292787" y="1051827"/>
                    </a:lnTo>
                    <a:lnTo>
                      <a:pt x="298578" y="1061819"/>
                    </a:lnTo>
                    <a:lnTo>
                      <a:pt x="287739" y="1068057"/>
                    </a:lnTo>
                    <a:close/>
                    <a:moveTo>
                      <a:pt x="309408" y="1055560"/>
                    </a:moveTo>
                    <a:lnTo>
                      <a:pt x="303665" y="1045550"/>
                    </a:lnTo>
                    <a:lnTo>
                      <a:pt x="314504" y="1039311"/>
                    </a:lnTo>
                    <a:lnTo>
                      <a:pt x="320257" y="1049274"/>
                    </a:lnTo>
                    <a:lnTo>
                      <a:pt x="309408" y="1055560"/>
                    </a:lnTo>
                    <a:close/>
                    <a:moveTo>
                      <a:pt x="331135" y="1043045"/>
                    </a:moveTo>
                    <a:lnTo>
                      <a:pt x="325353" y="1033053"/>
                    </a:lnTo>
                    <a:lnTo>
                      <a:pt x="336202" y="1026805"/>
                    </a:lnTo>
                    <a:lnTo>
                      <a:pt x="341955" y="1036777"/>
                    </a:lnTo>
                    <a:lnTo>
                      <a:pt x="331135" y="1043045"/>
                    </a:lnTo>
                    <a:close/>
                    <a:moveTo>
                      <a:pt x="352785" y="1030491"/>
                    </a:moveTo>
                    <a:lnTo>
                      <a:pt x="347032" y="1020537"/>
                    </a:lnTo>
                    <a:lnTo>
                      <a:pt x="357881" y="1014279"/>
                    </a:lnTo>
                    <a:lnTo>
                      <a:pt x="363634" y="1024242"/>
                    </a:lnTo>
                    <a:lnTo>
                      <a:pt x="352785" y="1030491"/>
                    </a:lnTo>
                    <a:close/>
                    <a:moveTo>
                      <a:pt x="374492" y="1017966"/>
                    </a:moveTo>
                    <a:lnTo>
                      <a:pt x="368739" y="1008040"/>
                    </a:lnTo>
                    <a:lnTo>
                      <a:pt x="379579" y="1001773"/>
                    </a:lnTo>
                    <a:lnTo>
                      <a:pt x="385342" y="1011698"/>
                    </a:lnTo>
                    <a:lnTo>
                      <a:pt x="374492" y="1017966"/>
                    </a:lnTo>
                    <a:close/>
                    <a:moveTo>
                      <a:pt x="396171" y="1005469"/>
                    </a:moveTo>
                    <a:lnTo>
                      <a:pt x="390418" y="995486"/>
                    </a:lnTo>
                    <a:lnTo>
                      <a:pt x="401277" y="989219"/>
                    </a:lnTo>
                    <a:lnTo>
                      <a:pt x="407020" y="999239"/>
                    </a:lnTo>
                    <a:lnTo>
                      <a:pt x="396171" y="1005469"/>
                    </a:lnTo>
                    <a:close/>
                    <a:moveTo>
                      <a:pt x="417869" y="992933"/>
                    </a:moveTo>
                    <a:lnTo>
                      <a:pt x="412116" y="982961"/>
                    </a:lnTo>
                    <a:lnTo>
                      <a:pt x="422984" y="976713"/>
                    </a:lnTo>
                    <a:lnTo>
                      <a:pt x="428699" y="986685"/>
                    </a:lnTo>
                    <a:lnTo>
                      <a:pt x="417869" y="992933"/>
                    </a:lnTo>
                    <a:close/>
                    <a:moveTo>
                      <a:pt x="439539" y="980399"/>
                    </a:moveTo>
                    <a:lnTo>
                      <a:pt x="433795" y="970474"/>
                    </a:lnTo>
                    <a:lnTo>
                      <a:pt x="444654" y="964197"/>
                    </a:lnTo>
                    <a:lnTo>
                      <a:pt x="450397" y="974179"/>
                    </a:lnTo>
                    <a:lnTo>
                      <a:pt x="439539" y="980399"/>
                    </a:lnTo>
                    <a:close/>
                    <a:moveTo>
                      <a:pt x="461237" y="967873"/>
                    </a:moveTo>
                    <a:lnTo>
                      <a:pt x="455493" y="957901"/>
                    </a:lnTo>
                    <a:lnTo>
                      <a:pt x="466352" y="951671"/>
                    </a:lnTo>
                    <a:lnTo>
                      <a:pt x="472086" y="961653"/>
                    </a:lnTo>
                    <a:lnTo>
                      <a:pt x="461237" y="967873"/>
                    </a:lnTo>
                    <a:close/>
                    <a:moveTo>
                      <a:pt x="482916" y="955376"/>
                    </a:moveTo>
                    <a:lnTo>
                      <a:pt x="477153" y="945414"/>
                    </a:lnTo>
                    <a:lnTo>
                      <a:pt x="488021" y="939155"/>
                    </a:lnTo>
                    <a:lnTo>
                      <a:pt x="493774" y="949099"/>
                    </a:lnTo>
                    <a:lnTo>
                      <a:pt x="482916" y="955376"/>
                    </a:lnTo>
                    <a:close/>
                    <a:moveTo>
                      <a:pt x="504613" y="942851"/>
                    </a:moveTo>
                    <a:lnTo>
                      <a:pt x="498889" y="932869"/>
                    </a:lnTo>
                    <a:lnTo>
                      <a:pt x="509719" y="926621"/>
                    </a:lnTo>
                    <a:lnTo>
                      <a:pt x="515463" y="936612"/>
                    </a:lnTo>
                    <a:lnTo>
                      <a:pt x="504613" y="942851"/>
                    </a:lnTo>
                    <a:close/>
                    <a:moveTo>
                      <a:pt x="526292" y="930316"/>
                    </a:moveTo>
                    <a:lnTo>
                      <a:pt x="520539" y="920334"/>
                    </a:lnTo>
                    <a:lnTo>
                      <a:pt x="531379" y="914086"/>
                    </a:lnTo>
                    <a:lnTo>
                      <a:pt x="537132" y="924078"/>
                    </a:lnTo>
                    <a:lnTo>
                      <a:pt x="526292" y="930316"/>
                    </a:lnTo>
                    <a:close/>
                    <a:moveTo>
                      <a:pt x="547990" y="917800"/>
                    </a:moveTo>
                    <a:lnTo>
                      <a:pt x="542237" y="907818"/>
                    </a:lnTo>
                    <a:lnTo>
                      <a:pt x="553086" y="901580"/>
                    </a:lnTo>
                    <a:lnTo>
                      <a:pt x="558801" y="911542"/>
                    </a:lnTo>
                    <a:lnTo>
                      <a:pt x="547990" y="917800"/>
                    </a:lnTo>
                    <a:close/>
                    <a:moveTo>
                      <a:pt x="569669" y="905294"/>
                    </a:moveTo>
                    <a:lnTo>
                      <a:pt x="563916" y="895321"/>
                    </a:lnTo>
                    <a:lnTo>
                      <a:pt x="574775" y="889044"/>
                    </a:lnTo>
                    <a:lnTo>
                      <a:pt x="580518" y="899017"/>
                    </a:lnTo>
                    <a:lnTo>
                      <a:pt x="569669" y="905294"/>
                    </a:lnTo>
                    <a:close/>
                    <a:moveTo>
                      <a:pt x="591377" y="892759"/>
                    </a:moveTo>
                    <a:lnTo>
                      <a:pt x="585633" y="882824"/>
                    </a:lnTo>
                    <a:lnTo>
                      <a:pt x="596482" y="876538"/>
                    </a:lnTo>
                    <a:lnTo>
                      <a:pt x="602207" y="886501"/>
                    </a:lnTo>
                    <a:lnTo>
                      <a:pt x="591377" y="892759"/>
                    </a:lnTo>
                    <a:close/>
                    <a:moveTo>
                      <a:pt x="613065" y="880262"/>
                    </a:moveTo>
                    <a:lnTo>
                      <a:pt x="607341" y="870270"/>
                    </a:lnTo>
                    <a:lnTo>
                      <a:pt x="618161" y="864022"/>
                    </a:lnTo>
                    <a:lnTo>
                      <a:pt x="623895" y="873995"/>
                    </a:lnTo>
                    <a:lnTo>
                      <a:pt x="613065" y="880262"/>
                    </a:lnTo>
                    <a:close/>
                    <a:moveTo>
                      <a:pt x="634763" y="867689"/>
                    </a:moveTo>
                    <a:lnTo>
                      <a:pt x="629010" y="857736"/>
                    </a:lnTo>
                    <a:lnTo>
                      <a:pt x="639869" y="851478"/>
                    </a:lnTo>
                    <a:lnTo>
                      <a:pt x="645593" y="861460"/>
                    </a:lnTo>
                    <a:lnTo>
                      <a:pt x="634763" y="867689"/>
                    </a:lnTo>
                    <a:close/>
                    <a:moveTo>
                      <a:pt x="656471" y="855174"/>
                    </a:moveTo>
                    <a:lnTo>
                      <a:pt x="650679" y="845249"/>
                    </a:lnTo>
                    <a:lnTo>
                      <a:pt x="661528" y="838971"/>
                    </a:lnTo>
                    <a:lnTo>
                      <a:pt x="667291" y="848897"/>
                    </a:lnTo>
                    <a:lnTo>
                      <a:pt x="656471" y="855174"/>
                    </a:lnTo>
                    <a:close/>
                    <a:moveTo>
                      <a:pt x="678111" y="842677"/>
                    </a:moveTo>
                    <a:lnTo>
                      <a:pt x="672387" y="832694"/>
                    </a:lnTo>
                    <a:lnTo>
                      <a:pt x="683217" y="826437"/>
                    </a:lnTo>
                    <a:lnTo>
                      <a:pt x="688970" y="836419"/>
                    </a:lnTo>
                    <a:lnTo>
                      <a:pt x="678111" y="842677"/>
                    </a:lnTo>
                    <a:close/>
                    <a:moveTo>
                      <a:pt x="699838" y="830161"/>
                    </a:moveTo>
                    <a:lnTo>
                      <a:pt x="694056" y="820198"/>
                    </a:lnTo>
                    <a:lnTo>
                      <a:pt x="704915" y="813911"/>
                    </a:lnTo>
                    <a:lnTo>
                      <a:pt x="710668" y="823874"/>
                    </a:lnTo>
                    <a:lnTo>
                      <a:pt x="699838" y="830161"/>
                    </a:lnTo>
                    <a:close/>
                    <a:moveTo>
                      <a:pt x="721498" y="817626"/>
                    </a:moveTo>
                    <a:lnTo>
                      <a:pt x="715754" y="807663"/>
                    </a:lnTo>
                    <a:lnTo>
                      <a:pt x="726622" y="801386"/>
                    </a:lnTo>
                    <a:lnTo>
                      <a:pt x="732328" y="811368"/>
                    </a:lnTo>
                    <a:lnTo>
                      <a:pt x="721498" y="817626"/>
                    </a:lnTo>
                    <a:close/>
                    <a:moveTo>
                      <a:pt x="743196" y="805101"/>
                    </a:moveTo>
                    <a:lnTo>
                      <a:pt x="737433" y="795119"/>
                    </a:lnTo>
                    <a:lnTo>
                      <a:pt x="748282" y="788851"/>
                    </a:lnTo>
                    <a:lnTo>
                      <a:pt x="754035" y="798843"/>
                    </a:lnTo>
                    <a:lnTo>
                      <a:pt x="743196" y="805101"/>
                    </a:lnTo>
                    <a:close/>
                    <a:moveTo>
                      <a:pt x="764875" y="792575"/>
                    </a:moveTo>
                    <a:lnTo>
                      <a:pt x="759150" y="782650"/>
                    </a:lnTo>
                    <a:lnTo>
                      <a:pt x="769990" y="776363"/>
                    </a:lnTo>
                    <a:lnTo>
                      <a:pt x="775695" y="786289"/>
                    </a:lnTo>
                    <a:lnTo>
                      <a:pt x="764875" y="792575"/>
                    </a:lnTo>
                    <a:close/>
                    <a:moveTo>
                      <a:pt x="786563" y="780078"/>
                    </a:moveTo>
                    <a:lnTo>
                      <a:pt x="780838" y="770077"/>
                    </a:lnTo>
                    <a:lnTo>
                      <a:pt x="791668" y="763838"/>
                    </a:lnTo>
                    <a:lnTo>
                      <a:pt x="797412" y="773811"/>
                    </a:lnTo>
                    <a:lnTo>
                      <a:pt x="786563" y="780078"/>
                    </a:lnTo>
                    <a:close/>
                    <a:moveTo>
                      <a:pt x="808261" y="767534"/>
                    </a:moveTo>
                    <a:lnTo>
                      <a:pt x="802498" y="757599"/>
                    </a:lnTo>
                    <a:lnTo>
                      <a:pt x="813347" y="751341"/>
                    </a:lnTo>
                    <a:lnTo>
                      <a:pt x="819129" y="761247"/>
                    </a:lnTo>
                    <a:lnTo>
                      <a:pt x="808261" y="767534"/>
                    </a:lnTo>
                    <a:close/>
                    <a:moveTo>
                      <a:pt x="829968" y="754999"/>
                    </a:moveTo>
                    <a:lnTo>
                      <a:pt x="824206" y="745055"/>
                    </a:lnTo>
                    <a:lnTo>
                      <a:pt x="835036" y="738769"/>
                    </a:lnTo>
                    <a:lnTo>
                      <a:pt x="840808" y="748770"/>
                    </a:lnTo>
                    <a:lnTo>
                      <a:pt x="829968" y="754999"/>
                    </a:lnTo>
                    <a:close/>
                    <a:moveTo>
                      <a:pt x="851619" y="742502"/>
                    </a:moveTo>
                    <a:lnTo>
                      <a:pt x="845875" y="732530"/>
                    </a:lnTo>
                    <a:lnTo>
                      <a:pt x="856724" y="726272"/>
                    </a:lnTo>
                    <a:lnTo>
                      <a:pt x="862477" y="736225"/>
                    </a:lnTo>
                    <a:lnTo>
                      <a:pt x="851619" y="742502"/>
                    </a:lnTo>
                    <a:close/>
                    <a:moveTo>
                      <a:pt x="873355" y="729996"/>
                    </a:moveTo>
                    <a:lnTo>
                      <a:pt x="867554" y="720014"/>
                    </a:lnTo>
                    <a:lnTo>
                      <a:pt x="878413" y="713737"/>
                    </a:lnTo>
                    <a:lnTo>
                      <a:pt x="884185" y="723700"/>
                    </a:lnTo>
                    <a:lnTo>
                      <a:pt x="873355" y="729996"/>
                    </a:lnTo>
                    <a:close/>
                    <a:moveTo>
                      <a:pt x="894996" y="717452"/>
                    </a:moveTo>
                    <a:lnTo>
                      <a:pt x="889252" y="707479"/>
                    </a:lnTo>
                    <a:lnTo>
                      <a:pt x="900111" y="701259"/>
                    </a:lnTo>
                    <a:lnTo>
                      <a:pt x="905845" y="711184"/>
                    </a:lnTo>
                    <a:lnTo>
                      <a:pt x="894996" y="717452"/>
                    </a:lnTo>
                    <a:close/>
                    <a:moveTo>
                      <a:pt x="916722" y="704917"/>
                    </a:moveTo>
                    <a:lnTo>
                      <a:pt x="910969" y="694972"/>
                    </a:lnTo>
                    <a:lnTo>
                      <a:pt x="921799" y="688715"/>
                    </a:lnTo>
                    <a:lnTo>
                      <a:pt x="927543" y="698659"/>
                    </a:lnTo>
                    <a:lnTo>
                      <a:pt x="916722" y="704917"/>
                    </a:lnTo>
                    <a:close/>
                    <a:moveTo>
                      <a:pt x="938392" y="692391"/>
                    </a:moveTo>
                    <a:lnTo>
                      <a:pt x="932648" y="682428"/>
                    </a:lnTo>
                    <a:lnTo>
                      <a:pt x="943506" y="676189"/>
                    </a:lnTo>
                    <a:lnTo>
                      <a:pt x="949231" y="686143"/>
                    </a:lnTo>
                    <a:lnTo>
                      <a:pt x="938392" y="692391"/>
                    </a:lnTo>
                    <a:close/>
                    <a:moveTo>
                      <a:pt x="960070" y="679895"/>
                    </a:moveTo>
                    <a:lnTo>
                      <a:pt x="954336" y="669931"/>
                    </a:lnTo>
                    <a:lnTo>
                      <a:pt x="965185" y="663635"/>
                    </a:lnTo>
                    <a:lnTo>
                      <a:pt x="970939" y="673608"/>
                    </a:lnTo>
                    <a:lnTo>
                      <a:pt x="960070" y="679895"/>
                    </a:lnTo>
                    <a:close/>
                    <a:moveTo>
                      <a:pt x="981768" y="667350"/>
                    </a:moveTo>
                    <a:lnTo>
                      <a:pt x="976034" y="657387"/>
                    </a:lnTo>
                    <a:lnTo>
                      <a:pt x="986864" y="651167"/>
                    </a:lnTo>
                    <a:lnTo>
                      <a:pt x="992617" y="661092"/>
                    </a:lnTo>
                    <a:lnTo>
                      <a:pt x="981768" y="667350"/>
                    </a:lnTo>
                    <a:close/>
                    <a:moveTo>
                      <a:pt x="1003457" y="654825"/>
                    </a:moveTo>
                    <a:lnTo>
                      <a:pt x="997704" y="644890"/>
                    </a:lnTo>
                    <a:lnTo>
                      <a:pt x="1008562" y="638623"/>
                    </a:lnTo>
                    <a:lnTo>
                      <a:pt x="1014315" y="648548"/>
                    </a:lnTo>
                    <a:lnTo>
                      <a:pt x="1003457" y="654825"/>
                    </a:lnTo>
                    <a:close/>
                    <a:moveTo>
                      <a:pt x="1025174" y="642309"/>
                    </a:moveTo>
                    <a:lnTo>
                      <a:pt x="1019392" y="632374"/>
                    </a:lnTo>
                    <a:lnTo>
                      <a:pt x="1030241" y="626097"/>
                    </a:lnTo>
                    <a:lnTo>
                      <a:pt x="1036013" y="636041"/>
                    </a:lnTo>
                    <a:lnTo>
                      <a:pt x="1025174" y="642309"/>
                    </a:lnTo>
                    <a:close/>
                    <a:moveTo>
                      <a:pt x="1046834" y="629783"/>
                    </a:moveTo>
                    <a:lnTo>
                      <a:pt x="1041081" y="619839"/>
                    </a:lnTo>
                    <a:lnTo>
                      <a:pt x="1051920" y="613572"/>
                    </a:lnTo>
                    <a:lnTo>
                      <a:pt x="1057711" y="623535"/>
                    </a:lnTo>
                    <a:lnTo>
                      <a:pt x="1046834" y="629783"/>
                    </a:lnTo>
                    <a:close/>
                    <a:moveTo>
                      <a:pt x="1068522" y="617258"/>
                    </a:moveTo>
                    <a:lnTo>
                      <a:pt x="1062769" y="607314"/>
                    </a:lnTo>
                    <a:lnTo>
                      <a:pt x="1073637" y="601028"/>
                    </a:lnTo>
                    <a:lnTo>
                      <a:pt x="1079343" y="611038"/>
                    </a:lnTo>
                    <a:lnTo>
                      <a:pt x="1068522" y="617258"/>
                    </a:lnTo>
                    <a:close/>
                    <a:moveTo>
                      <a:pt x="1090201" y="604733"/>
                    </a:moveTo>
                    <a:lnTo>
                      <a:pt x="1084477" y="594798"/>
                    </a:lnTo>
                    <a:lnTo>
                      <a:pt x="1095316" y="588550"/>
                    </a:lnTo>
                    <a:lnTo>
                      <a:pt x="1101060" y="598494"/>
                    </a:lnTo>
                    <a:lnTo>
                      <a:pt x="1090201" y="604733"/>
                    </a:lnTo>
                    <a:close/>
                    <a:moveTo>
                      <a:pt x="1111909" y="592236"/>
                    </a:moveTo>
                    <a:lnTo>
                      <a:pt x="1106155" y="582273"/>
                    </a:lnTo>
                    <a:lnTo>
                      <a:pt x="1117024" y="576015"/>
                    </a:lnTo>
                    <a:lnTo>
                      <a:pt x="1122757" y="585949"/>
                    </a:lnTo>
                    <a:lnTo>
                      <a:pt x="1111909" y="592236"/>
                    </a:lnTo>
                    <a:close/>
                    <a:moveTo>
                      <a:pt x="1133587" y="579701"/>
                    </a:moveTo>
                    <a:lnTo>
                      <a:pt x="1127844" y="569738"/>
                    </a:lnTo>
                    <a:lnTo>
                      <a:pt x="1138693" y="563480"/>
                    </a:lnTo>
                    <a:lnTo>
                      <a:pt x="1144436" y="573472"/>
                    </a:lnTo>
                    <a:lnTo>
                      <a:pt x="1133587" y="579701"/>
                    </a:lnTo>
                    <a:close/>
                    <a:moveTo>
                      <a:pt x="1155285" y="567166"/>
                    </a:moveTo>
                    <a:lnTo>
                      <a:pt x="1149523" y="557241"/>
                    </a:lnTo>
                    <a:lnTo>
                      <a:pt x="1160372" y="550936"/>
                    </a:lnTo>
                    <a:lnTo>
                      <a:pt x="1166134" y="560927"/>
                    </a:lnTo>
                    <a:lnTo>
                      <a:pt x="1155285" y="567166"/>
                    </a:lnTo>
                    <a:close/>
                    <a:moveTo>
                      <a:pt x="1176974" y="554688"/>
                    </a:moveTo>
                    <a:lnTo>
                      <a:pt x="1171240" y="544687"/>
                    </a:lnTo>
                    <a:lnTo>
                      <a:pt x="1182108" y="538458"/>
                    </a:lnTo>
                    <a:lnTo>
                      <a:pt x="1187813" y="548402"/>
                    </a:lnTo>
                    <a:lnTo>
                      <a:pt x="1176974" y="554688"/>
                    </a:lnTo>
                    <a:close/>
                    <a:moveTo>
                      <a:pt x="1198672" y="542144"/>
                    </a:moveTo>
                    <a:lnTo>
                      <a:pt x="1192909" y="532181"/>
                    </a:lnTo>
                    <a:lnTo>
                      <a:pt x="1203758" y="525913"/>
                    </a:lnTo>
                    <a:lnTo>
                      <a:pt x="1209521" y="535867"/>
                    </a:lnTo>
                    <a:lnTo>
                      <a:pt x="1198672" y="542144"/>
                    </a:lnTo>
                    <a:close/>
                    <a:moveTo>
                      <a:pt x="1220379" y="529590"/>
                    </a:moveTo>
                    <a:lnTo>
                      <a:pt x="1214598" y="519674"/>
                    </a:lnTo>
                    <a:lnTo>
                      <a:pt x="1225428" y="513407"/>
                    </a:lnTo>
                    <a:lnTo>
                      <a:pt x="1231228" y="523342"/>
                    </a:lnTo>
                    <a:lnTo>
                      <a:pt x="1220379" y="529590"/>
                    </a:lnTo>
                    <a:close/>
                    <a:moveTo>
                      <a:pt x="1242049" y="517112"/>
                    </a:moveTo>
                    <a:lnTo>
                      <a:pt x="1236286" y="507149"/>
                    </a:lnTo>
                    <a:lnTo>
                      <a:pt x="1247154" y="500882"/>
                    </a:lnTo>
                    <a:lnTo>
                      <a:pt x="1252888" y="510816"/>
                    </a:lnTo>
                    <a:lnTo>
                      <a:pt x="1242049" y="517112"/>
                    </a:lnTo>
                    <a:close/>
                    <a:moveTo>
                      <a:pt x="1263708" y="504549"/>
                    </a:moveTo>
                    <a:lnTo>
                      <a:pt x="1257974" y="494614"/>
                    </a:lnTo>
                    <a:lnTo>
                      <a:pt x="1268823" y="488347"/>
                    </a:lnTo>
                    <a:lnTo>
                      <a:pt x="1274557" y="498319"/>
                    </a:lnTo>
                    <a:lnTo>
                      <a:pt x="1263708" y="504549"/>
                    </a:lnTo>
                    <a:close/>
                    <a:moveTo>
                      <a:pt x="1285435" y="492033"/>
                    </a:moveTo>
                    <a:lnTo>
                      <a:pt x="1279663" y="482089"/>
                    </a:lnTo>
                    <a:lnTo>
                      <a:pt x="1290531" y="475840"/>
                    </a:lnTo>
                    <a:lnTo>
                      <a:pt x="1296284" y="485794"/>
                    </a:lnTo>
                    <a:lnTo>
                      <a:pt x="1285435" y="492033"/>
                    </a:lnTo>
                    <a:close/>
                    <a:moveTo>
                      <a:pt x="1307104" y="479527"/>
                    </a:moveTo>
                    <a:lnTo>
                      <a:pt x="1301370" y="469573"/>
                    </a:lnTo>
                    <a:lnTo>
                      <a:pt x="1312219" y="463325"/>
                    </a:lnTo>
                    <a:lnTo>
                      <a:pt x="1317934" y="473240"/>
                    </a:lnTo>
                    <a:lnTo>
                      <a:pt x="1307104" y="479527"/>
                    </a:lnTo>
                    <a:close/>
                    <a:moveTo>
                      <a:pt x="1328802" y="467001"/>
                    </a:moveTo>
                    <a:lnTo>
                      <a:pt x="1323059" y="457029"/>
                    </a:lnTo>
                    <a:lnTo>
                      <a:pt x="1333917" y="450799"/>
                    </a:lnTo>
                    <a:lnTo>
                      <a:pt x="1339642" y="460753"/>
                    </a:lnTo>
                    <a:lnTo>
                      <a:pt x="1328802" y="467001"/>
                    </a:lnTo>
                    <a:close/>
                    <a:moveTo>
                      <a:pt x="1350472" y="454485"/>
                    </a:moveTo>
                    <a:lnTo>
                      <a:pt x="1344738" y="444522"/>
                    </a:lnTo>
                    <a:lnTo>
                      <a:pt x="1355587" y="438236"/>
                    </a:lnTo>
                    <a:lnTo>
                      <a:pt x="1361340" y="448227"/>
                    </a:lnTo>
                    <a:lnTo>
                      <a:pt x="1350472" y="454485"/>
                    </a:lnTo>
                    <a:close/>
                    <a:moveTo>
                      <a:pt x="1372170" y="441960"/>
                    </a:moveTo>
                    <a:lnTo>
                      <a:pt x="1366445" y="431987"/>
                    </a:lnTo>
                    <a:lnTo>
                      <a:pt x="1377265" y="425739"/>
                    </a:lnTo>
                    <a:lnTo>
                      <a:pt x="1383038" y="435702"/>
                    </a:lnTo>
                    <a:lnTo>
                      <a:pt x="1372170" y="441960"/>
                    </a:lnTo>
                    <a:close/>
                    <a:moveTo>
                      <a:pt x="1393858" y="429444"/>
                    </a:moveTo>
                    <a:lnTo>
                      <a:pt x="1388115" y="419481"/>
                    </a:lnTo>
                    <a:lnTo>
                      <a:pt x="1398963" y="413233"/>
                    </a:lnTo>
                    <a:lnTo>
                      <a:pt x="1404717" y="423148"/>
                    </a:lnTo>
                    <a:lnTo>
                      <a:pt x="1393858" y="429444"/>
                    </a:lnTo>
                    <a:close/>
                    <a:moveTo>
                      <a:pt x="1415565" y="416909"/>
                    </a:moveTo>
                    <a:lnTo>
                      <a:pt x="1409784" y="406965"/>
                    </a:lnTo>
                    <a:lnTo>
                      <a:pt x="1420642" y="400698"/>
                    </a:lnTo>
                    <a:lnTo>
                      <a:pt x="1426395" y="410670"/>
                    </a:lnTo>
                    <a:lnTo>
                      <a:pt x="1415565" y="416909"/>
                    </a:lnTo>
                    <a:close/>
                    <a:moveTo>
                      <a:pt x="1437254" y="404384"/>
                    </a:moveTo>
                    <a:lnTo>
                      <a:pt x="1431501" y="394440"/>
                    </a:lnTo>
                    <a:lnTo>
                      <a:pt x="1442321" y="388172"/>
                    </a:lnTo>
                    <a:lnTo>
                      <a:pt x="1448093" y="398135"/>
                    </a:lnTo>
                    <a:lnTo>
                      <a:pt x="1437254" y="404384"/>
                    </a:lnTo>
                    <a:close/>
                    <a:moveTo>
                      <a:pt x="1458952" y="391878"/>
                    </a:moveTo>
                    <a:lnTo>
                      <a:pt x="1453180" y="381895"/>
                    </a:lnTo>
                    <a:lnTo>
                      <a:pt x="1464029" y="375685"/>
                    </a:lnTo>
                    <a:lnTo>
                      <a:pt x="1469782" y="385591"/>
                    </a:lnTo>
                    <a:lnTo>
                      <a:pt x="1458952" y="391878"/>
                    </a:lnTo>
                    <a:close/>
                    <a:moveTo>
                      <a:pt x="1480602" y="379352"/>
                    </a:moveTo>
                    <a:lnTo>
                      <a:pt x="1474878" y="369380"/>
                    </a:lnTo>
                    <a:lnTo>
                      <a:pt x="1485717" y="363150"/>
                    </a:lnTo>
                    <a:lnTo>
                      <a:pt x="1491451" y="373085"/>
                    </a:lnTo>
                    <a:lnTo>
                      <a:pt x="1480602" y="379352"/>
                    </a:lnTo>
                    <a:close/>
                    <a:moveTo>
                      <a:pt x="1502300" y="366827"/>
                    </a:moveTo>
                    <a:lnTo>
                      <a:pt x="1496566" y="356883"/>
                    </a:lnTo>
                    <a:lnTo>
                      <a:pt x="1507415" y="350615"/>
                    </a:lnTo>
                    <a:lnTo>
                      <a:pt x="1513168" y="360540"/>
                    </a:lnTo>
                    <a:lnTo>
                      <a:pt x="1502300" y="366827"/>
                    </a:lnTo>
                    <a:close/>
                    <a:moveTo>
                      <a:pt x="1523998" y="354301"/>
                    </a:moveTo>
                    <a:lnTo>
                      <a:pt x="1518245" y="344376"/>
                    </a:lnTo>
                    <a:lnTo>
                      <a:pt x="1529094" y="338109"/>
                    </a:lnTo>
                    <a:lnTo>
                      <a:pt x="1534847" y="348043"/>
                    </a:lnTo>
                    <a:lnTo>
                      <a:pt x="1523998" y="354301"/>
                    </a:lnTo>
                    <a:close/>
                    <a:moveTo>
                      <a:pt x="1545668" y="341786"/>
                    </a:moveTo>
                    <a:lnTo>
                      <a:pt x="1539924" y="331822"/>
                    </a:lnTo>
                    <a:lnTo>
                      <a:pt x="1550763" y="325555"/>
                    </a:lnTo>
                    <a:lnTo>
                      <a:pt x="1556526" y="335528"/>
                    </a:lnTo>
                    <a:lnTo>
                      <a:pt x="1545668" y="341786"/>
                    </a:lnTo>
                    <a:close/>
                    <a:moveTo>
                      <a:pt x="1567356" y="329251"/>
                    </a:moveTo>
                    <a:lnTo>
                      <a:pt x="1561622" y="319326"/>
                    </a:lnTo>
                    <a:lnTo>
                      <a:pt x="1572471" y="313049"/>
                    </a:lnTo>
                    <a:lnTo>
                      <a:pt x="1578224" y="323031"/>
                    </a:lnTo>
                    <a:lnTo>
                      <a:pt x="1567356" y="329251"/>
                    </a:lnTo>
                    <a:close/>
                    <a:moveTo>
                      <a:pt x="1589063" y="316735"/>
                    </a:moveTo>
                    <a:lnTo>
                      <a:pt x="1583329" y="306772"/>
                    </a:lnTo>
                    <a:lnTo>
                      <a:pt x="1594178" y="300533"/>
                    </a:lnTo>
                    <a:lnTo>
                      <a:pt x="1599893" y="310486"/>
                    </a:lnTo>
                    <a:lnTo>
                      <a:pt x="1589063" y="316735"/>
                    </a:lnTo>
                    <a:close/>
                    <a:moveTo>
                      <a:pt x="1610752" y="304247"/>
                    </a:moveTo>
                    <a:lnTo>
                      <a:pt x="1604999" y="294265"/>
                    </a:lnTo>
                    <a:lnTo>
                      <a:pt x="1615867" y="288007"/>
                    </a:lnTo>
                    <a:lnTo>
                      <a:pt x="1621601" y="297961"/>
                    </a:lnTo>
                    <a:lnTo>
                      <a:pt x="1610752" y="304247"/>
                    </a:lnTo>
                    <a:close/>
                    <a:moveTo>
                      <a:pt x="1632450" y="291703"/>
                    </a:moveTo>
                    <a:lnTo>
                      <a:pt x="1626687" y="281740"/>
                    </a:lnTo>
                    <a:lnTo>
                      <a:pt x="1637565" y="275463"/>
                    </a:lnTo>
                    <a:lnTo>
                      <a:pt x="1643318" y="285445"/>
                    </a:lnTo>
                    <a:lnTo>
                      <a:pt x="1632450" y="291703"/>
                    </a:lnTo>
                    <a:close/>
                    <a:moveTo>
                      <a:pt x="1654110" y="279168"/>
                    </a:moveTo>
                    <a:lnTo>
                      <a:pt x="1648385" y="269215"/>
                    </a:lnTo>
                    <a:lnTo>
                      <a:pt x="1659253" y="262947"/>
                    </a:lnTo>
                    <a:lnTo>
                      <a:pt x="1664968" y="272929"/>
                    </a:lnTo>
                    <a:lnTo>
                      <a:pt x="1654110" y="279168"/>
                    </a:lnTo>
                    <a:close/>
                    <a:moveTo>
                      <a:pt x="1675807" y="266662"/>
                    </a:moveTo>
                    <a:lnTo>
                      <a:pt x="1670055" y="256689"/>
                    </a:lnTo>
                    <a:lnTo>
                      <a:pt x="1680913" y="250450"/>
                    </a:lnTo>
                    <a:lnTo>
                      <a:pt x="1686666" y="260385"/>
                    </a:lnTo>
                    <a:lnTo>
                      <a:pt x="1675807" y="266662"/>
                    </a:lnTo>
                    <a:close/>
                    <a:moveTo>
                      <a:pt x="1697525" y="254108"/>
                    </a:moveTo>
                    <a:lnTo>
                      <a:pt x="1691734" y="244173"/>
                    </a:lnTo>
                    <a:lnTo>
                      <a:pt x="1702611" y="237896"/>
                    </a:lnTo>
                    <a:lnTo>
                      <a:pt x="1708355" y="247869"/>
                    </a:lnTo>
                    <a:lnTo>
                      <a:pt x="1697525" y="254108"/>
                    </a:lnTo>
                    <a:close/>
                    <a:moveTo>
                      <a:pt x="1719204" y="241592"/>
                    </a:moveTo>
                    <a:lnTo>
                      <a:pt x="1713450" y="231667"/>
                    </a:lnTo>
                    <a:lnTo>
                      <a:pt x="1724290" y="225400"/>
                    </a:lnTo>
                    <a:lnTo>
                      <a:pt x="1730043" y="235353"/>
                    </a:lnTo>
                    <a:lnTo>
                      <a:pt x="1719204" y="241592"/>
                    </a:lnTo>
                    <a:close/>
                    <a:moveTo>
                      <a:pt x="1740921" y="229095"/>
                    </a:moveTo>
                    <a:lnTo>
                      <a:pt x="1735129" y="219123"/>
                    </a:lnTo>
                    <a:lnTo>
                      <a:pt x="1745959" y="212874"/>
                    </a:lnTo>
                    <a:lnTo>
                      <a:pt x="1751722" y="222818"/>
                    </a:lnTo>
                    <a:lnTo>
                      <a:pt x="1740921" y="229095"/>
                    </a:lnTo>
                    <a:close/>
                    <a:moveTo>
                      <a:pt x="1762571" y="216551"/>
                    </a:moveTo>
                    <a:lnTo>
                      <a:pt x="1756827" y="206588"/>
                    </a:lnTo>
                    <a:lnTo>
                      <a:pt x="1767695" y="200349"/>
                    </a:lnTo>
                    <a:lnTo>
                      <a:pt x="1773410" y="210331"/>
                    </a:lnTo>
                    <a:lnTo>
                      <a:pt x="1762571" y="216551"/>
                    </a:lnTo>
                    <a:close/>
                    <a:moveTo>
                      <a:pt x="1784288" y="204035"/>
                    </a:moveTo>
                    <a:lnTo>
                      <a:pt x="1778516" y="194091"/>
                    </a:lnTo>
                    <a:lnTo>
                      <a:pt x="1789374" y="187823"/>
                    </a:lnTo>
                    <a:lnTo>
                      <a:pt x="1795127" y="197786"/>
                    </a:lnTo>
                    <a:lnTo>
                      <a:pt x="1784288" y="204035"/>
                    </a:lnTo>
                    <a:close/>
                    <a:moveTo>
                      <a:pt x="1805976" y="191519"/>
                    </a:moveTo>
                    <a:lnTo>
                      <a:pt x="1800185" y="181575"/>
                    </a:lnTo>
                    <a:lnTo>
                      <a:pt x="1811053" y="175308"/>
                    </a:lnTo>
                    <a:lnTo>
                      <a:pt x="1816816" y="185271"/>
                    </a:lnTo>
                    <a:lnTo>
                      <a:pt x="1805976" y="191519"/>
                    </a:lnTo>
                    <a:close/>
                    <a:moveTo>
                      <a:pt x="1827636" y="178994"/>
                    </a:moveTo>
                    <a:lnTo>
                      <a:pt x="1821883" y="169040"/>
                    </a:lnTo>
                    <a:lnTo>
                      <a:pt x="1832751" y="162782"/>
                    </a:lnTo>
                    <a:lnTo>
                      <a:pt x="1838475" y="172726"/>
                    </a:lnTo>
                    <a:lnTo>
                      <a:pt x="1827636" y="178994"/>
                    </a:lnTo>
                    <a:close/>
                    <a:moveTo>
                      <a:pt x="1849324" y="166459"/>
                    </a:moveTo>
                    <a:lnTo>
                      <a:pt x="1843581" y="156524"/>
                    </a:lnTo>
                    <a:lnTo>
                      <a:pt x="1854430" y="150266"/>
                    </a:lnTo>
                    <a:lnTo>
                      <a:pt x="1860174" y="160239"/>
                    </a:lnTo>
                    <a:lnTo>
                      <a:pt x="1849324" y="166459"/>
                    </a:lnTo>
                    <a:close/>
                    <a:moveTo>
                      <a:pt x="1871023" y="153962"/>
                    </a:moveTo>
                    <a:lnTo>
                      <a:pt x="1865298" y="143999"/>
                    </a:lnTo>
                    <a:lnTo>
                      <a:pt x="1876109" y="137760"/>
                    </a:lnTo>
                    <a:lnTo>
                      <a:pt x="1881862" y="147694"/>
                    </a:lnTo>
                    <a:lnTo>
                      <a:pt x="1871023" y="153962"/>
                    </a:lnTo>
                    <a:close/>
                    <a:moveTo>
                      <a:pt x="1892711" y="141408"/>
                    </a:moveTo>
                    <a:lnTo>
                      <a:pt x="1886986" y="131464"/>
                    </a:lnTo>
                    <a:lnTo>
                      <a:pt x="1897807" y="125225"/>
                    </a:lnTo>
                    <a:lnTo>
                      <a:pt x="1903560" y="135150"/>
                    </a:lnTo>
                    <a:lnTo>
                      <a:pt x="1892711" y="141408"/>
                    </a:lnTo>
                    <a:close/>
                    <a:moveTo>
                      <a:pt x="1914399" y="128911"/>
                    </a:moveTo>
                    <a:lnTo>
                      <a:pt x="1908665" y="118948"/>
                    </a:lnTo>
                    <a:lnTo>
                      <a:pt x="1919486" y="112671"/>
                    </a:lnTo>
                    <a:lnTo>
                      <a:pt x="1925229" y="122663"/>
                    </a:lnTo>
                    <a:lnTo>
                      <a:pt x="1914399" y="128911"/>
                    </a:lnTo>
                    <a:close/>
                    <a:moveTo>
                      <a:pt x="1936088" y="116386"/>
                    </a:moveTo>
                    <a:lnTo>
                      <a:pt x="1930335" y="106451"/>
                    </a:lnTo>
                    <a:lnTo>
                      <a:pt x="1941203" y="100174"/>
                    </a:lnTo>
                    <a:lnTo>
                      <a:pt x="1946956" y="110128"/>
                    </a:lnTo>
                    <a:lnTo>
                      <a:pt x="1936088" y="116386"/>
                    </a:lnTo>
                    <a:close/>
                    <a:moveTo>
                      <a:pt x="1957757" y="103880"/>
                    </a:moveTo>
                    <a:lnTo>
                      <a:pt x="1952071" y="93869"/>
                    </a:lnTo>
                    <a:lnTo>
                      <a:pt x="1962881" y="87668"/>
                    </a:lnTo>
                    <a:lnTo>
                      <a:pt x="1968625" y="97602"/>
                    </a:lnTo>
                    <a:lnTo>
                      <a:pt x="1957757" y="103880"/>
                    </a:lnTo>
                    <a:close/>
                    <a:moveTo>
                      <a:pt x="1979474" y="91335"/>
                    </a:moveTo>
                    <a:lnTo>
                      <a:pt x="1973721" y="81391"/>
                    </a:lnTo>
                    <a:lnTo>
                      <a:pt x="1984551" y="75152"/>
                    </a:lnTo>
                    <a:lnTo>
                      <a:pt x="1990295" y="85077"/>
                    </a:lnTo>
                    <a:lnTo>
                      <a:pt x="1979474" y="91335"/>
                    </a:lnTo>
                    <a:close/>
                    <a:moveTo>
                      <a:pt x="2001163" y="78819"/>
                    </a:moveTo>
                    <a:lnTo>
                      <a:pt x="1995409" y="68875"/>
                    </a:lnTo>
                    <a:lnTo>
                      <a:pt x="2006249" y="62627"/>
                    </a:lnTo>
                    <a:lnTo>
                      <a:pt x="2011983" y="72561"/>
                    </a:lnTo>
                    <a:lnTo>
                      <a:pt x="2001163" y="78819"/>
                    </a:lnTo>
                    <a:close/>
                    <a:moveTo>
                      <a:pt x="2022841" y="66322"/>
                    </a:moveTo>
                    <a:lnTo>
                      <a:pt x="2017117" y="56331"/>
                    </a:lnTo>
                    <a:lnTo>
                      <a:pt x="2027937" y="50082"/>
                    </a:lnTo>
                    <a:lnTo>
                      <a:pt x="2033691" y="60027"/>
                    </a:lnTo>
                    <a:lnTo>
                      <a:pt x="2022841" y="66322"/>
                    </a:lnTo>
                    <a:close/>
                    <a:moveTo>
                      <a:pt x="2044530" y="53797"/>
                    </a:moveTo>
                    <a:lnTo>
                      <a:pt x="2038777" y="43805"/>
                    </a:lnTo>
                    <a:lnTo>
                      <a:pt x="2049635" y="37576"/>
                    </a:lnTo>
                    <a:lnTo>
                      <a:pt x="2055369" y="47511"/>
                    </a:lnTo>
                    <a:lnTo>
                      <a:pt x="2044530" y="53797"/>
                    </a:lnTo>
                    <a:close/>
                    <a:moveTo>
                      <a:pt x="2066247" y="41243"/>
                    </a:moveTo>
                    <a:lnTo>
                      <a:pt x="2060494" y="31318"/>
                    </a:lnTo>
                    <a:lnTo>
                      <a:pt x="2071324" y="25051"/>
                    </a:lnTo>
                    <a:lnTo>
                      <a:pt x="2077077" y="34985"/>
                    </a:lnTo>
                    <a:lnTo>
                      <a:pt x="2066247" y="41243"/>
                    </a:lnTo>
                    <a:close/>
                    <a:moveTo>
                      <a:pt x="2087888" y="28699"/>
                    </a:moveTo>
                    <a:lnTo>
                      <a:pt x="2082182" y="18764"/>
                    </a:lnTo>
                    <a:lnTo>
                      <a:pt x="2092993" y="12525"/>
                    </a:lnTo>
                    <a:lnTo>
                      <a:pt x="2098746" y="22469"/>
                    </a:lnTo>
                    <a:lnTo>
                      <a:pt x="2087888" y="28699"/>
                    </a:lnTo>
                    <a:close/>
                    <a:moveTo>
                      <a:pt x="2109586" y="16221"/>
                    </a:moveTo>
                    <a:lnTo>
                      <a:pt x="2103861" y="6229"/>
                    </a:lnTo>
                    <a:lnTo>
                      <a:pt x="2114691" y="0"/>
                    </a:lnTo>
                    <a:lnTo>
                      <a:pt x="2120454" y="9944"/>
                    </a:lnTo>
                    <a:lnTo>
                      <a:pt x="2109586" y="16221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2" name="Freihandform: Form 2131">
                <a:extLst>
                  <a:ext uri="{FF2B5EF4-FFF2-40B4-BE49-F238E27FC236}">
                    <a16:creationId xmlns:a16="http://schemas.microsoft.com/office/drawing/2014/main" id="{C1B1B66B-8F1A-4475-B7B1-E8BB706197E1}"/>
                  </a:ext>
                </a:extLst>
              </p:cNvPr>
              <p:cNvSpPr/>
              <p:nvPr/>
            </p:nvSpPr>
            <p:spPr>
              <a:xfrm>
                <a:off x="6093018" y="4124125"/>
                <a:ext cx="16630" cy="14754"/>
              </a:xfrm>
              <a:custGeom>
                <a:avLst/>
                <a:gdLst>
                  <a:gd name="connsiteX0" fmla="*/ 5753 w 16630"/>
                  <a:gd name="connsiteY0" fmla="*/ 14754 h 14754"/>
                  <a:gd name="connsiteX1" fmla="*/ 0 w 16630"/>
                  <a:gd name="connsiteY1" fmla="*/ 4781 h 14754"/>
                  <a:gd name="connsiteX2" fmla="*/ 8315 w 16630"/>
                  <a:gd name="connsiteY2" fmla="*/ 0 h 14754"/>
                  <a:gd name="connsiteX3" fmla="*/ 16631 w 16630"/>
                  <a:gd name="connsiteY3" fmla="*/ 4781 h 14754"/>
                  <a:gd name="connsiteX4" fmla="*/ 10858 w 16630"/>
                  <a:gd name="connsiteY4" fmla="*/ 14754 h 14754"/>
                  <a:gd name="connsiteX5" fmla="*/ 8315 w 16630"/>
                  <a:gd name="connsiteY5" fmla="*/ 13287 h 14754"/>
                  <a:gd name="connsiteX6" fmla="*/ 5753 w 16630"/>
                  <a:gd name="connsiteY6" fmla="*/ 14754 h 1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54">
                    <a:moveTo>
                      <a:pt x="5753" y="14754"/>
                    </a:moveTo>
                    <a:lnTo>
                      <a:pt x="0" y="4781"/>
                    </a:lnTo>
                    <a:lnTo>
                      <a:pt x="8315" y="0"/>
                    </a:lnTo>
                    <a:lnTo>
                      <a:pt x="16631" y="4781"/>
                    </a:lnTo>
                    <a:lnTo>
                      <a:pt x="10858" y="14754"/>
                    </a:lnTo>
                    <a:lnTo>
                      <a:pt x="8315" y="13287"/>
                    </a:lnTo>
                    <a:lnTo>
                      <a:pt x="5753" y="14754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3" name="Freihandform: Form 2132">
                <a:extLst>
                  <a:ext uri="{FF2B5EF4-FFF2-40B4-BE49-F238E27FC236}">
                    <a16:creationId xmlns:a16="http://schemas.microsoft.com/office/drawing/2014/main" id="{682B1C55-2DC9-4A85-8BCE-DEE74ABCE402}"/>
                  </a:ext>
                </a:extLst>
              </p:cNvPr>
              <p:cNvSpPr/>
              <p:nvPr/>
            </p:nvSpPr>
            <p:spPr>
              <a:xfrm>
                <a:off x="6114716" y="4135174"/>
                <a:ext cx="2120484" cy="1230896"/>
              </a:xfrm>
              <a:custGeom>
                <a:avLst/>
                <a:gdLst>
                  <a:gd name="connsiteX0" fmla="*/ 2114731 w 2120484"/>
                  <a:gd name="connsiteY0" fmla="*/ 1230897 h 1230896"/>
                  <a:gd name="connsiteX1" fmla="*/ 2103911 w 2120484"/>
                  <a:gd name="connsiteY1" fmla="*/ 1224648 h 1230896"/>
                  <a:gd name="connsiteX2" fmla="*/ 2109626 w 2120484"/>
                  <a:gd name="connsiteY2" fmla="*/ 1214685 h 1230896"/>
                  <a:gd name="connsiteX3" fmla="*/ 2120484 w 2120484"/>
                  <a:gd name="connsiteY3" fmla="*/ 1220914 h 1230896"/>
                  <a:gd name="connsiteX4" fmla="*/ 2114731 w 2120484"/>
                  <a:gd name="connsiteY4" fmla="*/ 1230897 h 1230896"/>
                  <a:gd name="connsiteX5" fmla="*/ 2093024 w 2120484"/>
                  <a:gd name="connsiteY5" fmla="*/ 1218381 h 1230896"/>
                  <a:gd name="connsiteX6" fmla="*/ 2082174 w 2120484"/>
                  <a:gd name="connsiteY6" fmla="*/ 1212085 h 1230896"/>
                  <a:gd name="connsiteX7" fmla="*/ 2087937 w 2120484"/>
                  <a:gd name="connsiteY7" fmla="*/ 1202179 h 1230896"/>
                  <a:gd name="connsiteX8" fmla="*/ 2098796 w 2120484"/>
                  <a:gd name="connsiteY8" fmla="*/ 1208436 h 1230896"/>
                  <a:gd name="connsiteX9" fmla="*/ 2093024 w 2120484"/>
                  <a:gd name="connsiteY9" fmla="*/ 1218381 h 1230896"/>
                  <a:gd name="connsiteX10" fmla="*/ 2071373 w 2120484"/>
                  <a:gd name="connsiteY10" fmla="*/ 1205865 h 1230896"/>
                  <a:gd name="connsiteX11" fmla="*/ 2060515 w 2120484"/>
                  <a:gd name="connsiteY11" fmla="*/ 1199597 h 1230896"/>
                  <a:gd name="connsiteX12" fmla="*/ 2066259 w 2120484"/>
                  <a:gd name="connsiteY12" fmla="*/ 1189644 h 1230896"/>
                  <a:gd name="connsiteX13" fmla="*/ 2077117 w 2120484"/>
                  <a:gd name="connsiteY13" fmla="*/ 1195883 h 1230896"/>
                  <a:gd name="connsiteX14" fmla="*/ 2071373 w 2120484"/>
                  <a:gd name="connsiteY14" fmla="*/ 1205865 h 1230896"/>
                  <a:gd name="connsiteX15" fmla="*/ 2049694 w 2120484"/>
                  <a:gd name="connsiteY15" fmla="*/ 1193330 h 1230896"/>
                  <a:gd name="connsiteX16" fmla="*/ 2038846 w 2120484"/>
                  <a:gd name="connsiteY16" fmla="*/ 1187063 h 1230896"/>
                  <a:gd name="connsiteX17" fmla="*/ 2044560 w 2120484"/>
                  <a:gd name="connsiteY17" fmla="*/ 1177109 h 1230896"/>
                  <a:gd name="connsiteX18" fmla="*/ 2055419 w 2120484"/>
                  <a:gd name="connsiteY18" fmla="*/ 1183348 h 1230896"/>
                  <a:gd name="connsiteX19" fmla="*/ 2049694 w 2120484"/>
                  <a:gd name="connsiteY19" fmla="*/ 1193330 h 1230896"/>
                  <a:gd name="connsiteX20" fmla="*/ 2027996 w 2120484"/>
                  <a:gd name="connsiteY20" fmla="*/ 1180814 h 1230896"/>
                  <a:gd name="connsiteX21" fmla="*/ 2017138 w 2120484"/>
                  <a:gd name="connsiteY21" fmla="*/ 1174604 h 1230896"/>
                  <a:gd name="connsiteX22" fmla="*/ 2022891 w 2120484"/>
                  <a:gd name="connsiteY22" fmla="*/ 1164565 h 1230896"/>
                  <a:gd name="connsiteX23" fmla="*/ 2033740 w 2120484"/>
                  <a:gd name="connsiteY23" fmla="*/ 1170851 h 1230896"/>
                  <a:gd name="connsiteX24" fmla="*/ 2027996 w 2120484"/>
                  <a:gd name="connsiteY24" fmla="*/ 1180814 h 1230896"/>
                  <a:gd name="connsiteX25" fmla="*/ 2006280 w 2120484"/>
                  <a:gd name="connsiteY25" fmla="*/ 1168298 h 1230896"/>
                  <a:gd name="connsiteX26" fmla="*/ 1995421 w 2120484"/>
                  <a:gd name="connsiteY26" fmla="*/ 1162060 h 1230896"/>
                  <a:gd name="connsiteX27" fmla="*/ 2001174 w 2120484"/>
                  <a:gd name="connsiteY27" fmla="*/ 1152049 h 1230896"/>
                  <a:gd name="connsiteX28" fmla="*/ 2012023 w 2120484"/>
                  <a:gd name="connsiteY28" fmla="*/ 1158306 h 1230896"/>
                  <a:gd name="connsiteX29" fmla="*/ 2006280 w 2120484"/>
                  <a:gd name="connsiteY29" fmla="*/ 1168298 h 1230896"/>
                  <a:gd name="connsiteX30" fmla="*/ 1984582 w 2120484"/>
                  <a:gd name="connsiteY30" fmla="*/ 1155754 h 1230896"/>
                  <a:gd name="connsiteX31" fmla="*/ 1973714 w 2120484"/>
                  <a:gd name="connsiteY31" fmla="*/ 1149487 h 1230896"/>
                  <a:gd name="connsiteX32" fmla="*/ 1979485 w 2120484"/>
                  <a:gd name="connsiteY32" fmla="*/ 1139562 h 1230896"/>
                  <a:gd name="connsiteX33" fmla="*/ 1990363 w 2120484"/>
                  <a:gd name="connsiteY33" fmla="*/ 1145829 h 1230896"/>
                  <a:gd name="connsiteX34" fmla="*/ 1984582 w 2120484"/>
                  <a:gd name="connsiteY34" fmla="*/ 1155754 h 1230896"/>
                  <a:gd name="connsiteX35" fmla="*/ 1962950 w 2120484"/>
                  <a:gd name="connsiteY35" fmla="*/ 1143257 h 1230896"/>
                  <a:gd name="connsiteX36" fmla="*/ 1952072 w 2120484"/>
                  <a:gd name="connsiteY36" fmla="*/ 1136999 h 1230896"/>
                  <a:gd name="connsiteX37" fmla="*/ 1957816 w 2120484"/>
                  <a:gd name="connsiteY37" fmla="*/ 1127017 h 1230896"/>
                  <a:gd name="connsiteX38" fmla="*/ 1968703 w 2120484"/>
                  <a:gd name="connsiteY38" fmla="*/ 1133256 h 1230896"/>
                  <a:gd name="connsiteX39" fmla="*/ 1962950 w 2120484"/>
                  <a:gd name="connsiteY39" fmla="*/ 1143257 h 1230896"/>
                  <a:gd name="connsiteX40" fmla="*/ 1941224 w 2120484"/>
                  <a:gd name="connsiteY40" fmla="*/ 1130732 h 1230896"/>
                  <a:gd name="connsiteX41" fmla="*/ 1930403 w 2120484"/>
                  <a:gd name="connsiteY41" fmla="*/ 1124455 h 1230896"/>
                  <a:gd name="connsiteX42" fmla="*/ 1936118 w 2120484"/>
                  <a:gd name="connsiteY42" fmla="*/ 1114492 h 1230896"/>
                  <a:gd name="connsiteX43" fmla="*/ 1946967 w 2120484"/>
                  <a:gd name="connsiteY43" fmla="*/ 1120759 h 1230896"/>
                  <a:gd name="connsiteX44" fmla="*/ 1941224 w 2120484"/>
                  <a:gd name="connsiteY44" fmla="*/ 1130732 h 1230896"/>
                  <a:gd name="connsiteX45" fmla="*/ 1919526 w 2120484"/>
                  <a:gd name="connsiteY45" fmla="*/ 1118168 h 1230896"/>
                  <a:gd name="connsiteX46" fmla="*/ 1908648 w 2120484"/>
                  <a:gd name="connsiteY46" fmla="*/ 1111930 h 1230896"/>
                  <a:gd name="connsiteX47" fmla="*/ 1914439 w 2120484"/>
                  <a:gd name="connsiteY47" fmla="*/ 1101995 h 1230896"/>
                  <a:gd name="connsiteX48" fmla="*/ 1925279 w 2120484"/>
                  <a:gd name="connsiteY48" fmla="*/ 1108243 h 1230896"/>
                  <a:gd name="connsiteX49" fmla="*/ 1919526 w 2120484"/>
                  <a:gd name="connsiteY49" fmla="*/ 1118168 h 1230896"/>
                  <a:gd name="connsiteX50" fmla="*/ 1897847 w 2120484"/>
                  <a:gd name="connsiteY50" fmla="*/ 1105681 h 1230896"/>
                  <a:gd name="connsiteX51" fmla="*/ 1886979 w 2120484"/>
                  <a:gd name="connsiteY51" fmla="*/ 1099413 h 1230896"/>
                  <a:gd name="connsiteX52" fmla="*/ 1892732 w 2120484"/>
                  <a:gd name="connsiteY52" fmla="*/ 1089460 h 1230896"/>
                  <a:gd name="connsiteX53" fmla="*/ 1903591 w 2120484"/>
                  <a:gd name="connsiteY53" fmla="*/ 1095708 h 1230896"/>
                  <a:gd name="connsiteX54" fmla="*/ 1897847 w 2120484"/>
                  <a:gd name="connsiteY54" fmla="*/ 1105681 h 1230896"/>
                  <a:gd name="connsiteX55" fmla="*/ 1876168 w 2120484"/>
                  <a:gd name="connsiteY55" fmla="*/ 1093137 h 1230896"/>
                  <a:gd name="connsiteX56" fmla="*/ 1865300 w 2120484"/>
                  <a:gd name="connsiteY56" fmla="*/ 1086917 h 1230896"/>
                  <a:gd name="connsiteX57" fmla="*/ 1871053 w 2120484"/>
                  <a:gd name="connsiteY57" fmla="*/ 1076925 h 1230896"/>
                  <a:gd name="connsiteX58" fmla="*/ 1881873 w 2120484"/>
                  <a:gd name="connsiteY58" fmla="*/ 1083164 h 1230896"/>
                  <a:gd name="connsiteX59" fmla="*/ 1876168 w 2120484"/>
                  <a:gd name="connsiteY59" fmla="*/ 1093137 h 1230896"/>
                  <a:gd name="connsiteX60" fmla="*/ 1854451 w 2120484"/>
                  <a:gd name="connsiteY60" fmla="*/ 1080630 h 1230896"/>
                  <a:gd name="connsiteX61" fmla="*/ 1843602 w 2120484"/>
                  <a:gd name="connsiteY61" fmla="*/ 1074334 h 1230896"/>
                  <a:gd name="connsiteX62" fmla="*/ 1849384 w 2120484"/>
                  <a:gd name="connsiteY62" fmla="*/ 1064419 h 1230896"/>
                  <a:gd name="connsiteX63" fmla="*/ 1860223 w 2120484"/>
                  <a:gd name="connsiteY63" fmla="*/ 1070686 h 1230896"/>
                  <a:gd name="connsiteX64" fmla="*/ 1854451 w 2120484"/>
                  <a:gd name="connsiteY64" fmla="*/ 1080630 h 1230896"/>
                  <a:gd name="connsiteX65" fmla="*/ 1832782 w 2120484"/>
                  <a:gd name="connsiteY65" fmla="*/ 1068124 h 1230896"/>
                  <a:gd name="connsiteX66" fmla="*/ 1821923 w 2120484"/>
                  <a:gd name="connsiteY66" fmla="*/ 1061885 h 1230896"/>
                  <a:gd name="connsiteX67" fmla="*/ 1827676 w 2120484"/>
                  <a:gd name="connsiteY67" fmla="*/ 1051875 h 1230896"/>
                  <a:gd name="connsiteX68" fmla="*/ 1838515 w 2120484"/>
                  <a:gd name="connsiteY68" fmla="*/ 1058132 h 1230896"/>
                  <a:gd name="connsiteX69" fmla="*/ 1832782 w 2120484"/>
                  <a:gd name="connsiteY69" fmla="*/ 1068124 h 1230896"/>
                  <a:gd name="connsiteX70" fmla="*/ 1811093 w 2120484"/>
                  <a:gd name="connsiteY70" fmla="*/ 1055580 h 1230896"/>
                  <a:gd name="connsiteX71" fmla="*/ 1800235 w 2120484"/>
                  <a:gd name="connsiteY71" fmla="*/ 1049331 h 1230896"/>
                  <a:gd name="connsiteX72" fmla="*/ 1805997 w 2120484"/>
                  <a:gd name="connsiteY72" fmla="*/ 1039339 h 1230896"/>
                  <a:gd name="connsiteX73" fmla="*/ 1816808 w 2120484"/>
                  <a:gd name="connsiteY73" fmla="*/ 1045607 h 1230896"/>
                  <a:gd name="connsiteX74" fmla="*/ 1811093 w 2120484"/>
                  <a:gd name="connsiteY74" fmla="*/ 1055580 h 1230896"/>
                  <a:gd name="connsiteX75" fmla="*/ 1789405 w 2120484"/>
                  <a:gd name="connsiteY75" fmla="*/ 1043054 h 1230896"/>
                  <a:gd name="connsiteX76" fmla="*/ 1778546 w 2120484"/>
                  <a:gd name="connsiteY76" fmla="*/ 1036806 h 1230896"/>
                  <a:gd name="connsiteX77" fmla="*/ 1784290 w 2120484"/>
                  <a:gd name="connsiteY77" fmla="*/ 1026833 h 1230896"/>
                  <a:gd name="connsiteX78" fmla="*/ 1795139 w 2120484"/>
                  <a:gd name="connsiteY78" fmla="*/ 1033110 h 1230896"/>
                  <a:gd name="connsiteX79" fmla="*/ 1789405 w 2120484"/>
                  <a:gd name="connsiteY79" fmla="*/ 1043054 h 1230896"/>
                  <a:gd name="connsiteX80" fmla="*/ 1767716 w 2120484"/>
                  <a:gd name="connsiteY80" fmla="*/ 1030529 h 1230896"/>
                  <a:gd name="connsiteX81" fmla="*/ 1756877 w 2120484"/>
                  <a:gd name="connsiteY81" fmla="*/ 1024309 h 1230896"/>
                  <a:gd name="connsiteX82" fmla="*/ 1762611 w 2120484"/>
                  <a:gd name="connsiteY82" fmla="*/ 1014317 h 1230896"/>
                  <a:gd name="connsiteX83" fmla="*/ 1773469 w 2120484"/>
                  <a:gd name="connsiteY83" fmla="*/ 1020585 h 1230896"/>
                  <a:gd name="connsiteX84" fmla="*/ 1767716 w 2120484"/>
                  <a:gd name="connsiteY84" fmla="*/ 1030529 h 1230896"/>
                  <a:gd name="connsiteX85" fmla="*/ 1746018 w 2120484"/>
                  <a:gd name="connsiteY85" fmla="*/ 1018013 h 1230896"/>
                  <a:gd name="connsiteX86" fmla="*/ 1735150 w 2120484"/>
                  <a:gd name="connsiteY86" fmla="*/ 1011746 h 1230896"/>
                  <a:gd name="connsiteX87" fmla="*/ 1740923 w 2120484"/>
                  <a:gd name="connsiteY87" fmla="*/ 1001801 h 1230896"/>
                  <a:gd name="connsiteX88" fmla="*/ 1751781 w 2120484"/>
                  <a:gd name="connsiteY88" fmla="*/ 1008088 h 1230896"/>
                  <a:gd name="connsiteX89" fmla="*/ 1746018 w 2120484"/>
                  <a:gd name="connsiteY89" fmla="*/ 1018013 h 1230896"/>
                  <a:gd name="connsiteX90" fmla="*/ 1724339 w 2120484"/>
                  <a:gd name="connsiteY90" fmla="*/ 1005526 h 1230896"/>
                  <a:gd name="connsiteX91" fmla="*/ 1713481 w 2120484"/>
                  <a:gd name="connsiteY91" fmla="*/ 999249 h 1230896"/>
                  <a:gd name="connsiteX92" fmla="*/ 1719234 w 2120484"/>
                  <a:gd name="connsiteY92" fmla="*/ 989285 h 1230896"/>
                  <a:gd name="connsiteX93" fmla="*/ 1730064 w 2120484"/>
                  <a:gd name="connsiteY93" fmla="*/ 995524 h 1230896"/>
                  <a:gd name="connsiteX94" fmla="*/ 1724339 w 2120484"/>
                  <a:gd name="connsiteY94" fmla="*/ 1005526 h 1230896"/>
                  <a:gd name="connsiteX95" fmla="*/ 1702660 w 2120484"/>
                  <a:gd name="connsiteY95" fmla="*/ 992972 h 1230896"/>
                  <a:gd name="connsiteX96" fmla="*/ 1691783 w 2120484"/>
                  <a:gd name="connsiteY96" fmla="*/ 986723 h 1230896"/>
                  <a:gd name="connsiteX97" fmla="*/ 1697517 w 2120484"/>
                  <a:gd name="connsiteY97" fmla="*/ 976731 h 1230896"/>
                  <a:gd name="connsiteX98" fmla="*/ 1708366 w 2120484"/>
                  <a:gd name="connsiteY98" fmla="*/ 983008 h 1230896"/>
                  <a:gd name="connsiteX99" fmla="*/ 1702660 w 2120484"/>
                  <a:gd name="connsiteY99" fmla="*/ 992972 h 1230896"/>
                  <a:gd name="connsiteX100" fmla="*/ 1680915 w 2120484"/>
                  <a:gd name="connsiteY100" fmla="*/ 980437 h 1230896"/>
                  <a:gd name="connsiteX101" fmla="*/ 1670057 w 2120484"/>
                  <a:gd name="connsiteY101" fmla="*/ 974179 h 1230896"/>
                  <a:gd name="connsiteX102" fmla="*/ 1675867 w 2120484"/>
                  <a:gd name="connsiteY102" fmla="*/ 964225 h 1230896"/>
                  <a:gd name="connsiteX103" fmla="*/ 1686706 w 2120484"/>
                  <a:gd name="connsiteY103" fmla="*/ 970502 h 1230896"/>
                  <a:gd name="connsiteX104" fmla="*/ 1680915 w 2120484"/>
                  <a:gd name="connsiteY104" fmla="*/ 980437 h 1230896"/>
                  <a:gd name="connsiteX105" fmla="*/ 1659264 w 2120484"/>
                  <a:gd name="connsiteY105" fmla="*/ 967921 h 1230896"/>
                  <a:gd name="connsiteX106" fmla="*/ 1648444 w 2120484"/>
                  <a:gd name="connsiteY106" fmla="*/ 961672 h 1230896"/>
                  <a:gd name="connsiteX107" fmla="*/ 1654150 w 2120484"/>
                  <a:gd name="connsiteY107" fmla="*/ 951700 h 1230896"/>
                  <a:gd name="connsiteX108" fmla="*/ 1665027 w 2120484"/>
                  <a:gd name="connsiteY108" fmla="*/ 957967 h 1230896"/>
                  <a:gd name="connsiteX109" fmla="*/ 1659264 w 2120484"/>
                  <a:gd name="connsiteY109" fmla="*/ 967921 h 1230896"/>
                  <a:gd name="connsiteX110" fmla="*/ 1637605 w 2120484"/>
                  <a:gd name="connsiteY110" fmla="*/ 955405 h 1230896"/>
                  <a:gd name="connsiteX111" fmla="*/ 1626727 w 2120484"/>
                  <a:gd name="connsiteY111" fmla="*/ 949147 h 1230896"/>
                  <a:gd name="connsiteX112" fmla="*/ 1632471 w 2120484"/>
                  <a:gd name="connsiteY112" fmla="*/ 939155 h 1230896"/>
                  <a:gd name="connsiteX113" fmla="*/ 1643310 w 2120484"/>
                  <a:gd name="connsiteY113" fmla="*/ 945414 h 1230896"/>
                  <a:gd name="connsiteX114" fmla="*/ 1637605 w 2120484"/>
                  <a:gd name="connsiteY114" fmla="*/ 955405 h 1230896"/>
                  <a:gd name="connsiteX115" fmla="*/ 1615840 w 2120484"/>
                  <a:gd name="connsiteY115" fmla="*/ 942899 h 1230896"/>
                  <a:gd name="connsiteX116" fmla="*/ 1605020 w 2120484"/>
                  <a:gd name="connsiteY116" fmla="*/ 936612 h 1230896"/>
                  <a:gd name="connsiteX117" fmla="*/ 1610782 w 2120484"/>
                  <a:gd name="connsiteY117" fmla="*/ 926668 h 1230896"/>
                  <a:gd name="connsiteX118" fmla="*/ 1621622 w 2120484"/>
                  <a:gd name="connsiteY118" fmla="*/ 932945 h 1230896"/>
                  <a:gd name="connsiteX119" fmla="*/ 1615840 w 2120484"/>
                  <a:gd name="connsiteY119" fmla="*/ 942899 h 1230896"/>
                  <a:gd name="connsiteX120" fmla="*/ 1594171 w 2120484"/>
                  <a:gd name="connsiteY120" fmla="*/ 930364 h 1230896"/>
                  <a:gd name="connsiteX121" fmla="*/ 1583360 w 2120484"/>
                  <a:gd name="connsiteY121" fmla="*/ 924115 h 1230896"/>
                  <a:gd name="connsiteX122" fmla="*/ 1589103 w 2120484"/>
                  <a:gd name="connsiteY122" fmla="*/ 914133 h 1230896"/>
                  <a:gd name="connsiteX123" fmla="*/ 1599924 w 2120484"/>
                  <a:gd name="connsiteY123" fmla="*/ 920391 h 1230896"/>
                  <a:gd name="connsiteX124" fmla="*/ 1594171 w 2120484"/>
                  <a:gd name="connsiteY124" fmla="*/ 930364 h 1230896"/>
                  <a:gd name="connsiteX125" fmla="*/ 1572482 w 2120484"/>
                  <a:gd name="connsiteY125" fmla="*/ 917819 h 1230896"/>
                  <a:gd name="connsiteX126" fmla="*/ 1561672 w 2120484"/>
                  <a:gd name="connsiteY126" fmla="*/ 911571 h 1230896"/>
                  <a:gd name="connsiteX127" fmla="*/ 1567406 w 2120484"/>
                  <a:gd name="connsiteY127" fmla="*/ 901598 h 1230896"/>
                  <a:gd name="connsiteX128" fmla="*/ 1578217 w 2120484"/>
                  <a:gd name="connsiteY128" fmla="*/ 907857 h 1230896"/>
                  <a:gd name="connsiteX129" fmla="*/ 1572482 w 2120484"/>
                  <a:gd name="connsiteY129" fmla="*/ 917819 h 1230896"/>
                  <a:gd name="connsiteX130" fmla="*/ 1550823 w 2120484"/>
                  <a:gd name="connsiteY130" fmla="*/ 905332 h 1230896"/>
                  <a:gd name="connsiteX131" fmla="*/ 1539974 w 2120484"/>
                  <a:gd name="connsiteY131" fmla="*/ 899055 h 1230896"/>
                  <a:gd name="connsiteX132" fmla="*/ 1545717 w 2120484"/>
                  <a:gd name="connsiteY132" fmla="*/ 889073 h 1230896"/>
                  <a:gd name="connsiteX133" fmla="*/ 1556576 w 2120484"/>
                  <a:gd name="connsiteY133" fmla="*/ 895360 h 1230896"/>
                  <a:gd name="connsiteX134" fmla="*/ 1550823 w 2120484"/>
                  <a:gd name="connsiteY134" fmla="*/ 905332 h 1230896"/>
                  <a:gd name="connsiteX135" fmla="*/ 1529144 w 2120484"/>
                  <a:gd name="connsiteY135" fmla="*/ 892797 h 1230896"/>
                  <a:gd name="connsiteX136" fmla="*/ 1518304 w 2120484"/>
                  <a:gd name="connsiteY136" fmla="*/ 886558 h 1230896"/>
                  <a:gd name="connsiteX137" fmla="*/ 1524000 w 2120484"/>
                  <a:gd name="connsiteY137" fmla="*/ 876586 h 1230896"/>
                  <a:gd name="connsiteX138" fmla="*/ 1534868 w 2120484"/>
                  <a:gd name="connsiteY138" fmla="*/ 882824 h 1230896"/>
                  <a:gd name="connsiteX139" fmla="*/ 1529144 w 2120484"/>
                  <a:gd name="connsiteY139" fmla="*/ 892797 h 1230896"/>
                  <a:gd name="connsiteX140" fmla="*/ 1507407 w 2120484"/>
                  <a:gd name="connsiteY140" fmla="*/ 880281 h 1230896"/>
                  <a:gd name="connsiteX141" fmla="*/ 1496559 w 2120484"/>
                  <a:gd name="connsiteY141" fmla="*/ 873995 h 1230896"/>
                  <a:gd name="connsiteX142" fmla="*/ 1502331 w 2120484"/>
                  <a:gd name="connsiteY142" fmla="*/ 864051 h 1230896"/>
                  <a:gd name="connsiteX143" fmla="*/ 1513180 w 2120484"/>
                  <a:gd name="connsiteY143" fmla="*/ 870318 h 1230896"/>
                  <a:gd name="connsiteX144" fmla="*/ 1507407 w 2120484"/>
                  <a:gd name="connsiteY144" fmla="*/ 880281 h 1230896"/>
                  <a:gd name="connsiteX145" fmla="*/ 1485729 w 2120484"/>
                  <a:gd name="connsiteY145" fmla="*/ 867747 h 1230896"/>
                  <a:gd name="connsiteX146" fmla="*/ 1474908 w 2120484"/>
                  <a:gd name="connsiteY146" fmla="*/ 861498 h 1230896"/>
                  <a:gd name="connsiteX147" fmla="*/ 1480614 w 2120484"/>
                  <a:gd name="connsiteY147" fmla="*/ 851516 h 1230896"/>
                  <a:gd name="connsiteX148" fmla="*/ 1491482 w 2120484"/>
                  <a:gd name="connsiteY148" fmla="*/ 857774 h 1230896"/>
                  <a:gd name="connsiteX149" fmla="*/ 1485729 w 2120484"/>
                  <a:gd name="connsiteY149" fmla="*/ 867747 h 1230896"/>
                  <a:gd name="connsiteX150" fmla="*/ 1464040 w 2120484"/>
                  <a:gd name="connsiteY150" fmla="*/ 855231 h 1230896"/>
                  <a:gd name="connsiteX151" fmla="*/ 1453229 w 2120484"/>
                  <a:gd name="connsiteY151" fmla="*/ 848963 h 1230896"/>
                  <a:gd name="connsiteX152" fmla="*/ 1458973 w 2120484"/>
                  <a:gd name="connsiteY152" fmla="*/ 838971 h 1230896"/>
                  <a:gd name="connsiteX153" fmla="*/ 1469793 w 2120484"/>
                  <a:gd name="connsiteY153" fmla="*/ 845249 h 1230896"/>
                  <a:gd name="connsiteX154" fmla="*/ 1464040 w 2120484"/>
                  <a:gd name="connsiteY154" fmla="*/ 855231 h 1230896"/>
                  <a:gd name="connsiteX155" fmla="*/ 1442342 w 2120484"/>
                  <a:gd name="connsiteY155" fmla="*/ 842696 h 1230896"/>
                  <a:gd name="connsiteX156" fmla="*/ 1431531 w 2120484"/>
                  <a:gd name="connsiteY156" fmla="*/ 836419 h 1230896"/>
                  <a:gd name="connsiteX157" fmla="*/ 1437284 w 2120484"/>
                  <a:gd name="connsiteY157" fmla="*/ 826493 h 1230896"/>
                  <a:gd name="connsiteX158" fmla="*/ 1448105 w 2120484"/>
                  <a:gd name="connsiteY158" fmla="*/ 832733 h 1230896"/>
                  <a:gd name="connsiteX159" fmla="*/ 1442342 w 2120484"/>
                  <a:gd name="connsiteY159" fmla="*/ 842696 h 1230896"/>
                  <a:gd name="connsiteX160" fmla="*/ 1420663 w 2120484"/>
                  <a:gd name="connsiteY160" fmla="*/ 830189 h 1230896"/>
                  <a:gd name="connsiteX161" fmla="*/ 1409843 w 2120484"/>
                  <a:gd name="connsiteY161" fmla="*/ 823922 h 1230896"/>
                  <a:gd name="connsiteX162" fmla="*/ 1415558 w 2120484"/>
                  <a:gd name="connsiteY162" fmla="*/ 813959 h 1230896"/>
                  <a:gd name="connsiteX163" fmla="*/ 1426426 w 2120484"/>
                  <a:gd name="connsiteY163" fmla="*/ 820198 h 1230896"/>
                  <a:gd name="connsiteX164" fmla="*/ 1420663 w 2120484"/>
                  <a:gd name="connsiteY164" fmla="*/ 830189 h 1230896"/>
                  <a:gd name="connsiteX165" fmla="*/ 1398994 w 2120484"/>
                  <a:gd name="connsiteY165" fmla="*/ 817654 h 1230896"/>
                  <a:gd name="connsiteX166" fmla="*/ 1388116 w 2120484"/>
                  <a:gd name="connsiteY166" fmla="*/ 811387 h 1230896"/>
                  <a:gd name="connsiteX167" fmla="*/ 1393870 w 2120484"/>
                  <a:gd name="connsiteY167" fmla="*/ 801424 h 1230896"/>
                  <a:gd name="connsiteX168" fmla="*/ 1404699 w 2120484"/>
                  <a:gd name="connsiteY168" fmla="*/ 807673 h 1230896"/>
                  <a:gd name="connsiteX169" fmla="*/ 1398994 w 2120484"/>
                  <a:gd name="connsiteY169" fmla="*/ 817654 h 1230896"/>
                  <a:gd name="connsiteX170" fmla="*/ 1377258 w 2120484"/>
                  <a:gd name="connsiteY170" fmla="*/ 805120 h 1230896"/>
                  <a:gd name="connsiteX171" fmla="*/ 1366418 w 2120484"/>
                  <a:gd name="connsiteY171" fmla="*/ 798843 h 1230896"/>
                  <a:gd name="connsiteX172" fmla="*/ 1372191 w 2120484"/>
                  <a:gd name="connsiteY172" fmla="*/ 788899 h 1230896"/>
                  <a:gd name="connsiteX173" fmla="*/ 1383059 w 2120484"/>
                  <a:gd name="connsiteY173" fmla="*/ 795185 h 1230896"/>
                  <a:gd name="connsiteX174" fmla="*/ 1377258 w 2120484"/>
                  <a:gd name="connsiteY174" fmla="*/ 805120 h 1230896"/>
                  <a:gd name="connsiteX175" fmla="*/ 1355646 w 2120484"/>
                  <a:gd name="connsiteY175" fmla="*/ 792614 h 1230896"/>
                  <a:gd name="connsiteX176" fmla="*/ 1344778 w 2120484"/>
                  <a:gd name="connsiteY176" fmla="*/ 786346 h 1230896"/>
                  <a:gd name="connsiteX177" fmla="*/ 1350502 w 2120484"/>
                  <a:gd name="connsiteY177" fmla="*/ 776383 h 1230896"/>
                  <a:gd name="connsiteX178" fmla="*/ 1361351 w 2120484"/>
                  <a:gd name="connsiteY178" fmla="*/ 782650 h 1230896"/>
                  <a:gd name="connsiteX179" fmla="*/ 1355646 w 2120484"/>
                  <a:gd name="connsiteY179" fmla="*/ 792614 h 1230896"/>
                  <a:gd name="connsiteX180" fmla="*/ 1333910 w 2120484"/>
                  <a:gd name="connsiteY180" fmla="*/ 780097 h 1230896"/>
                  <a:gd name="connsiteX181" fmla="*/ 1323051 w 2120484"/>
                  <a:gd name="connsiteY181" fmla="*/ 773801 h 1230896"/>
                  <a:gd name="connsiteX182" fmla="*/ 1328852 w 2120484"/>
                  <a:gd name="connsiteY182" fmla="*/ 763876 h 1230896"/>
                  <a:gd name="connsiteX183" fmla="*/ 1339672 w 2120484"/>
                  <a:gd name="connsiteY183" fmla="*/ 770134 h 1230896"/>
                  <a:gd name="connsiteX184" fmla="*/ 1333910 w 2120484"/>
                  <a:gd name="connsiteY184" fmla="*/ 780097 h 1230896"/>
                  <a:gd name="connsiteX185" fmla="*/ 1312212 w 2120484"/>
                  <a:gd name="connsiteY185" fmla="*/ 767582 h 1230896"/>
                  <a:gd name="connsiteX186" fmla="*/ 1301382 w 2120484"/>
                  <a:gd name="connsiteY186" fmla="*/ 761314 h 1230896"/>
                  <a:gd name="connsiteX187" fmla="*/ 1307116 w 2120484"/>
                  <a:gd name="connsiteY187" fmla="*/ 751351 h 1230896"/>
                  <a:gd name="connsiteX188" fmla="*/ 1317955 w 2120484"/>
                  <a:gd name="connsiteY188" fmla="*/ 757599 h 1230896"/>
                  <a:gd name="connsiteX189" fmla="*/ 1312212 w 2120484"/>
                  <a:gd name="connsiteY189" fmla="*/ 767582 h 1230896"/>
                  <a:gd name="connsiteX190" fmla="*/ 1290542 w 2120484"/>
                  <a:gd name="connsiteY190" fmla="*/ 755028 h 1230896"/>
                  <a:gd name="connsiteX191" fmla="*/ 1279693 w 2120484"/>
                  <a:gd name="connsiteY191" fmla="*/ 748770 h 1230896"/>
                  <a:gd name="connsiteX192" fmla="*/ 1285447 w 2120484"/>
                  <a:gd name="connsiteY192" fmla="*/ 738835 h 1230896"/>
                  <a:gd name="connsiteX193" fmla="*/ 1296267 w 2120484"/>
                  <a:gd name="connsiteY193" fmla="*/ 745055 h 1230896"/>
                  <a:gd name="connsiteX194" fmla="*/ 1290542 w 2120484"/>
                  <a:gd name="connsiteY194" fmla="*/ 755028 h 1230896"/>
                  <a:gd name="connsiteX195" fmla="*/ 1268844 w 2120484"/>
                  <a:gd name="connsiteY195" fmla="*/ 742512 h 1230896"/>
                  <a:gd name="connsiteX196" fmla="*/ 1258005 w 2120484"/>
                  <a:gd name="connsiteY196" fmla="*/ 736225 h 1230896"/>
                  <a:gd name="connsiteX197" fmla="*/ 1263777 w 2120484"/>
                  <a:gd name="connsiteY197" fmla="*/ 726310 h 1230896"/>
                  <a:gd name="connsiteX198" fmla="*/ 1274578 w 2120484"/>
                  <a:gd name="connsiteY198" fmla="*/ 732606 h 1230896"/>
                  <a:gd name="connsiteX199" fmla="*/ 1268844 w 2120484"/>
                  <a:gd name="connsiteY199" fmla="*/ 742512 h 1230896"/>
                  <a:gd name="connsiteX200" fmla="*/ 1247156 w 2120484"/>
                  <a:gd name="connsiteY200" fmla="*/ 730005 h 1230896"/>
                  <a:gd name="connsiteX201" fmla="*/ 1236316 w 2120484"/>
                  <a:gd name="connsiteY201" fmla="*/ 723757 h 1230896"/>
                  <a:gd name="connsiteX202" fmla="*/ 1242051 w 2120484"/>
                  <a:gd name="connsiteY202" fmla="*/ 713775 h 1230896"/>
                  <a:gd name="connsiteX203" fmla="*/ 1252899 w 2120484"/>
                  <a:gd name="connsiteY203" fmla="*/ 720014 h 1230896"/>
                  <a:gd name="connsiteX204" fmla="*/ 1247156 w 2120484"/>
                  <a:gd name="connsiteY204" fmla="*/ 730005 h 1230896"/>
                  <a:gd name="connsiteX205" fmla="*/ 1225496 w 2120484"/>
                  <a:gd name="connsiteY205" fmla="*/ 717480 h 1230896"/>
                  <a:gd name="connsiteX206" fmla="*/ 1214619 w 2120484"/>
                  <a:gd name="connsiteY206" fmla="*/ 711184 h 1230896"/>
                  <a:gd name="connsiteX207" fmla="*/ 1220372 w 2120484"/>
                  <a:gd name="connsiteY207" fmla="*/ 701259 h 1230896"/>
                  <a:gd name="connsiteX208" fmla="*/ 1231202 w 2120484"/>
                  <a:gd name="connsiteY208" fmla="*/ 707507 h 1230896"/>
                  <a:gd name="connsiteX209" fmla="*/ 1225496 w 2120484"/>
                  <a:gd name="connsiteY209" fmla="*/ 717480 h 1230896"/>
                  <a:gd name="connsiteX210" fmla="*/ 1203779 w 2120484"/>
                  <a:gd name="connsiteY210" fmla="*/ 704936 h 1230896"/>
                  <a:gd name="connsiteX211" fmla="*/ 1192911 w 2120484"/>
                  <a:gd name="connsiteY211" fmla="*/ 698659 h 1230896"/>
                  <a:gd name="connsiteX212" fmla="*/ 1198655 w 2120484"/>
                  <a:gd name="connsiteY212" fmla="*/ 688724 h 1230896"/>
                  <a:gd name="connsiteX213" fmla="*/ 1209523 w 2120484"/>
                  <a:gd name="connsiteY213" fmla="*/ 694982 h 1230896"/>
                  <a:gd name="connsiteX214" fmla="*/ 1203779 w 2120484"/>
                  <a:gd name="connsiteY214" fmla="*/ 704936 h 1230896"/>
                  <a:gd name="connsiteX215" fmla="*/ 1182100 w 2120484"/>
                  <a:gd name="connsiteY215" fmla="*/ 692429 h 1230896"/>
                  <a:gd name="connsiteX216" fmla="*/ 1171242 w 2120484"/>
                  <a:gd name="connsiteY216" fmla="*/ 686181 h 1230896"/>
                  <a:gd name="connsiteX217" fmla="*/ 1176995 w 2120484"/>
                  <a:gd name="connsiteY217" fmla="*/ 676237 h 1230896"/>
                  <a:gd name="connsiteX218" fmla="*/ 1187806 w 2120484"/>
                  <a:gd name="connsiteY218" fmla="*/ 682476 h 1230896"/>
                  <a:gd name="connsiteX219" fmla="*/ 1182100 w 2120484"/>
                  <a:gd name="connsiteY219" fmla="*/ 692429 h 1230896"/>
                  <a:gd name="connsiteX220" fmla="*/ 1160421 w 2120484"/>
                  <a:gd name="connsiteY220" fmla="*/ 679895 h 1230896"/>
                  <a:gd name="connsiteX221" fmla="*/ 1149572 w 2120484"/>
                  <a:gd name="connsiteY221" fmla="*/ 673646 h 1230896"/>
                  <a:gd name="connsiteX222" fmla="*/ 1155325 w 2120484"/>
                  <a:gd name="connsiteY222" fmla="*/ 663654 h 1230896"/>
                  <a:gd name="connsiteX223" fmla="*/ 1166175 w 2120484"/>
                  <a:gd name="connsiteY223" fmla="*/ 669969 h 1230896"/>
                  <a:gd name="connsiteX224" fmla="*/ 1160421 w 2120484"/>
                  <a:gd name="connsiteY224" fmla="*/ 679895 h 1230896"/>
                  <a:gd name="connsiteX225" fmla="*/ 1138704 w 2120484"/>
                  <a:gd name="connsiteY225" fmla="*/ 667388 h 1230896"/>
                  <a:gd name="connsiteX226" fmla="*/ 1127884 w 2120484"/>
                  <a:gd name="connsiteY226" fmla="*/ 661121 h 1230896"/>
                  <a:gd name="connsiteX227" fmla="*/ 1133599 w 2120484"/>
                  <a:gd name="connsiteY227" fmla="*/ 651167 h 1230896"/>
                  <a:gd name="connsiteX228" fmla="*/ 1144458 w 2120484"/>
                  <a:gd name="connsiteY228" fmla="*/ 657444 h 1230896"/>
                  <a:gd name="connsiteX229" fmla="*/ 1138704 w 2120484"/>
                  <a:gd name="connsiteY229" fmla="*/ 667388 h 1230896"/>
                  <a:gd name="connsiteX230" fmla="*/ 1117035 w 2120484"/>
                  <a:gd name="connsiteY230" fmla="*/ 654872 h 1230896"/>
                  <a:gd name="connsiteX231" fmla="*/ 1106176 w 2120484"/>
                  <a:gd name="connsiteY231" fmla="*/ 648576 h 1230896"/>
                  <a:gd name="connsiteX232" fmla="*/ 1111910 w 2120484"/>
                  <a:gd name="connsiteY232" fmla="*/ 638661 h 1230896"/>
                  <a:gd name="connsiteX233" fmla="*/ 1122759 w 2120484"/>
                  <a:gd name="connsiteY233" fmla="*/ 644890 h 1230896"/>
                  <a:gd name="connsiteX234" fmla="*/ 1117035 w 2120484"/>
                  <a:gd name="connsiteY234" fmla="*/ 654872 h 1230896"/>
                  <a:gd name="connsiteX235" fmla="*/ 1095318 w 2120484"/>
                  <a:gd name="connsiteY235" fmla="*/ 642328 h 1230896"/>
                  <a:gd name="connsiteX236" fmla="*/ 1084479 w 2120484"/>
                  <a:gd name="connsiteY236" fmla="*/ 636098 h 1230896"/>
                  <a:gd name="connsiteX237" fmla="*/ 1090213 w 2120484"/>
                  <a:gd name="connsiteY237" fmla="*/ 626097 h 1230896"/>
                  <a:gd name="connsiteX238" fmla="*/ 1101090 w 2120484"/>
                  <a:gd name="connsiteY238" fmla="*/ 632374 h 1230896"/>
                  <a:gd name="connsiteX239" fmla="*/ 1095318 w 2120484"/>
                  <a:gd name="connsiteY239" fmla="*/ 642328 h 1230896"/>
                  <a:gd name="connsiteX240" fmla="*/ 1073620 w 2120484"/>
                  <a:gd name="connsiteY240" fmla="*/ 629783 h 1230896"/>
                  <a:gd name="connsiteX241" fmla="*/ 1062800 w 2120484"/>
                  <a:gd name="connsiteY241" fmla="*/ 623545 h 1230896"/>
                  <a:gd name="connsiteX242" fmla="*/ 1068534 w 2120484"/>
                  <a:gd name="connsiteY242" fmla="*/ 613600 h 1230896"/>
                  <a:gd name="connsiteX243" fmla="*/ 1079373 w 2120484"/>
                  <a:gd name="connsiteY243" fmla="*/ 619877 h 1230896"/>
                  <a:gd name="connsiteX244" fmla="*/ 1073620 w 2120484"/>
                  <a:gd name="connsiteY244" fmla="*/ 629783 h 1230896"/>
                  <a:gd name="connsiteX245" fmla="*/ 1051979 w 2120484"/>
                  <a:gd name="connsiteY245" fmla="*/ 617287 h 1230896"/>
                  <a:gd name="connsiteX246" fmla="*/ 1041130 w 2120484"/>
                  <a:gd name="connsiteY246" fmla="*/ 611038 h 1230896"/>
                  <a:gd name="connsiteX247" fmla="*/ 1046855 w 2120484"/>
                  <a:gd name="connsiteY247" fmla="*/ 601085 h 1230896"/>
                  <a:gd name="connsiteX248" fmla="*/ 1057723 w 2120484"/>
                  <a:gd name="connsiteY248" fmla="*/ 607343 h 1230896"/>
                  <a:gd name="connsiteX249" fmla="*/ 1051979 w 2120484"/>
                  <a:gd name="connsiteY249" fmla="*/ 617287 h 1230896"/>
                  <a:gd name="connsiteX250" fmla="*/ 1030253 w 2120484"/>
                  <a:gd name="connsiteY250" fmla="*/ 604761 h 1230896"/>
                  <a:gd name="connsiteX251" fmla="*/ 1019423 w 2120484"/>
                  <a:gd name="connsiteY251" fmla="*/ 598523 h 1230896"/>
                  <a:gd name="connsiteX252" fmla="*/ 1025166 w 2120484"/>
                  <a:gd name="connsiteY252" fmla="*/ 588550 h 1230896"/>
                  <a:gd name="connsiteX253" fmla="*/ 1036025 w 2120484"/>
                  <a:gd name="connsiteY253" fmla="*/ 594827 h 1230896"/>
                  <a:gd name="connsiteX254" fmla="*/ 1030253 w 2120484"/>
                  <a:gd name="connsiteY254" fmla="*/ 604761 h 1230896"/>
                  <a:gd name="connsiteX255" fmla="*/ 1008593 w 2120484"/>
                  <a:gd name="connsiteY255" fmla="*/ 592236 h 1230896"/>
                  <a:gd name="connsiteX256" fmla="*/ 997734 w 2120484"/>
                  <a:gd name="connsiteY256" fmla="*/ 585978 h 1230896"/>
                  <a:gd name="connsiteX257" fmla="*/ 1003449 w 2120484"/>
                  <a:gd name="connsiteY257" fmla="*/ 576043 h 1230896"/>
                  <a:gd name="connsiteX258" fmla="*/ 1014336 w 2120484"/>
                  <a:gd name="connsiteY258" fmla="*/ 582311 h 1230896"/>
                  <a:gd name="connsiteX259" fmla="*/ 1008593 w 2120484"/>
                  <a:gd name="connsiteY259" fmla="*/ 592236 h 1230896"/>
                  <a:gd name="connsiteX260" fmla="*/ 986876 w 2120484"/>
                  <a:gd name="connsiteY260" fmla="*/ 579711 h 1230896"/>
                  <a:gd name="connsiteX261" fmla="*/ 976036 w 2120484"/>
                  <a:gd name="connsiteY261" fmla="*/ 573472 h 1230896"/>
                  <a:gd name="connsiteX262" fmla="*/ 981761 w 2120484"/>
                  <a:gd name="connsiteY262" fmla="*/ 563537 h 1230896"/>
                  <a:gd name="connsiteX263" fmla="*/ 992629 w 2120484"/>
                  <a:gd name="connsiteY263" fmla="*/ 569776 h 1230896"/>
                  <a:gd name="connsiteX264" fmla="*/ 986876 w 2120484"/>
                  <a:gd name="connsiteY264" fmla="*/ 579711 h 1230896"/>
                  <a:gd name="connsiteX265" fmla="*/ 965207 w 2120484"/>
                  <a:gd name="connsiteY265" fmla="*/ 567195 h 1230896"/>
                  <a:gd name="connsiteX266" fmla="*/ 954396 w 2120484"/>
                  <a:gd name="connsiteY266" fmla="*/ 560927 h 1230896"/>
                  <a:gd name="connsiteX267" fmla="*/ 960101 w 2120484"/>
                  <a:gd name="connsiteY267" fmla="*/ 551002 h 1230896"/>
                  <a:gd name="connsiteX268" fmla="*/ 970940 w 2120484"/>
                  <a:gd name="connsiteY268" fmla="*/ 557241 h 1230896"/>
                  <a:gd name="connsiteX269" fmla="*/ 965207 w 2120484"/>
                  <a:gd name="connsiteY269" fmla="*/ 567195 h 1230896"/>
                  <a:gd name="connsiteX270" fmla="*/ 943528 w 2120484"/>
                  <a:gd name="connsiteY270" fmla="*/ 554688 h 1230896"/>
                  <a:gd name="connsiteX271" fmla="*/ 932669 w 2120484"/>
                  <a:gd name="connsiteY271" fmla="*/ 548431 h 1230896"/>
                  <a:gd name="connsiteX272" fmla="*/ 938413 w 2120484"/>
                  <a:gd name="connsiteY272" fmla="*/ 538458 h 1230896"/>
                  <a:gd name="connsiteX273" fmla="*/ 949252 w 2120484"/>
                  <a:gd name="connsiteY273" fmla="*/ 544754 h 1230896"/>
                  <a:gd name="connsiteX274" fmla="*/ 943528 w 2120484"/>
                  <a:gd name="connsiteY274" fmla="*/ 554688 h 1230896"/>
                  <a:gd name="connsiteX275" fmla="*/ 921820 w 2120484"/>
                  <a:gd name="connsiteY275" fmla="*/ 542154 h 1230896"/>
                  <a:gd name="connsiteX276" fmla="*/ 910971 w 2120484"/>
                  <a:gd name="connsiteY276" fmla="*/ 535867 h 1230896"/>
                  <a:gd name="connsiteX277" fmla="*/ 916715 w 2120484"/>
                  <a:gd name="connsiteY277" fmla="*/ 525961 h 1230896"/>
                  <a:gd name="connsiteX278" fmla="*/ 927573 w 2120484"/>
                  <a:gd name="connsiteY278" fmla="*/ 532209 h 1230896"/>
                  <a:gd name="connsiteX279" fmla="*/ 921820 w 2120484"/>
                  <a:gd name="connsiteY279" fmla="*/ 542154 h 1230896"/>
                  <a:gd name="connsiteX280" fmla="*/ 900151 w 2120484"/>
                  <a:gd name="connsiteY280" fmla="*/ 529647 h 1230896"/>
                  <a:gd name="connsiteX281" fmla="*/ 889292 w 2120484"/>
                  <a:gd name="connsiteY281" fmla="*/ 523389 h 1230896"/>
                  <a:gd name="connsiteX282" fmla="*/ 895045 w 2120484"/>
                  <a:gd name="connsiteY282" fmla="*/ 513416 h 1230896"/>
                  <a:gd name="connsiteX283" fmla="*/ 905866 w 2120484"/>
                  <a:gd name="connsiteY283" fmla="*/ 519674 h 1230896"/>
                  <a:gd name="connsiteX284" fmla="*/ 900151 w 2120484"/>
                  <a:gd name="connsiteY284" fmla="*/ 529647 h 1230896"/>
                  <a:gd name="connsiteX285" fmla="*/ 878434 w 2120484"/>
                  <a:gd name="connsiteY285" fmla="*/ 517112 h 1230896"/>
                  <a:gd name="connsiteX286" fmla="*/ 867566 w 2120484"/>
                  <a:gd name="connsiteY286" fmla="*/ 510864 h 1230896"/>
                  <a:gd name="connsiteX287" fmla="*/ 873319 w 2120484"/>
                  <a:gd name="connsiteY287" fmla="*/ 500882 h 1230896"/>
                  <a:gd name="connsiteX288" fmla="*/ 884187 w 2120484"/>
                  <a:gd name="connsiteY288" fmla="*/ 507159 h 1230896"/>
                  <a:gd name="connsiteX289" fmla="*/ 878434 w 2120484"/>
                  <a:gd name="connsiteY289" fmla="*/ 517112 h 1230896"/>
                  <a:gd name="connsiteX290" fmla="*/ 856755 w 2120484"/>
                  <a:gd name="connsiteY290" fmla="*/ 504596 h 1230896"/>
                  <a:gd name="connsiteX291" fmla="*/ 845915 w 2120484"/>
                  <a:gd name="connsiteY291" fmla="*/ 498319 h 1230896"/>
                  <a:gd name="connsiteX292" fmla="*/ 851650 w 2120484"/>
                  <a:gd name="connsiteY292" fmla="*/ 488375 h 1230896"/>
                  <a:gd name="connsiteX293" fmla="*/ 862517 w 2120484"/>
                  <a:gd name="connsiteY293" fmla="*/ 494614 h 1230896"/>
                  <a:gd name="connsiteX294" fmla="*/ 856755 w 2120484"/>
                  <a:gd name="connsiteY294" fmla="*/ 504596 h 1230896"/>
                  <a:gd name="connsiteX295" fmla="*/ 835076 w 2120484"/>
                  <a:gd name="connsiteY295" fmla="*/ 492100 h 1230896"/>
                  <a:gd name="connsiteX296" fmla="*/ 824236 w 2120484"/>
                  <a:gd name="connsiteY296" fmla="*/ 485794 h 1230896"/>
                  <a:gd name="connsiteX297" fmla="*/ 829951 w 2120484"/>
                  <a:gd name="connsiteY297" fmla="*/ 475850 h 1230896"/>
                  <a:gd name="connsiteX298" fmla="*/ 840800 w 2120484"/>
                  <a:gd name="connsiteY298" fmla="*/ 482089 h 1230896"/>
                  <a:gd name="connsiteX299" fmla="*/ 835076 w 2120484"/>
                  <a:gd name="connsiteY299" fmla="*/ 492100 h 1230896"/>
                  <a:gd name="connsiteX300" fmla="*/ 813368 w 2120484"/>
                  <a:gd name="connsiteY300" fmla="*/ 479555 h 1230896"/>
                  <a:gd name="connsiteX301" fmla="*/ 802519 w 2120484"/>
                  <a:gd name="connsiteY301" fmla="*/ 473278 h 1230896"/>
                  <a:gd name="connsiteX302" fmla="*/ 808272 w 2120484"/>
                  <a:gd name="connsiteY302" fmla="*/ 463325 h 1230896"/>
                  <a:gd name="connsiteX303" fmla="*/ 819131 w 2120484"/>
                  <a:gd name="connsiteY303" fmla="*/ 469592 h 1230896"/>
                  <a:gd name="connsiteX304" fmla="*/ 813368 w 2120484"/>
                  <a:gd name="connsiteY304" fmla="*/ 479555 h 1230896"/>
                  <a:gd name="connsiteX305" fmla="*/ 791670 w 2120484"/>
                  <a:gd name="connsiteY305" fmla="*/ 467001 h 1230896"/>
                  <a:gd name="connsiteX306" fmla="*/ 780840 w 2120484"/>
                  <a:gd name="connsiteY306" fmla="*/ 460762 h 1230896"/>
                  <a:gd name="connsiteX307" fmla="*/ 786565 w 2120484"/>
                  <a:gd name="connsiteY307" fmla="*/ 450809 h 1230896"/>
                  <a:gd name="connsiteX308" fmla="*/ 797423 w 2120484"/>
                  <a:gd name="connsiteY308" fmla="*/ 457086 h 1230896"/>
                  <a:gd name="connsiteX309" fmla="*/ 791670 w 2120484"/>
                  <a:gd name="connsiteY309" fmla="*/ 467001 h 1230896"/>
                  <a:gd name="connsiteX310" fmla="*/ 769991 w 2120484"/>
                  <a:gd name="connsiteY310" fmla="*/ 454504 h 1230896"/>
                  <a:gd name="connsiteX311" fmla="*/ 759133 w 2120484"/>
                  <a:gd name="connsiteY311" fmla="*/ 448227 h 1230896"/>
                  <a:gd name="connsiteX312" fmla="*/ 764877 w 2120484"/>
                  <a:gd name="connsiteY312" fmla="*/ 438283 h 1230896"/>
                  <a:gd name="connsiteX313" fmla="*/ 775735 w 2120484"/>
                  <a:gd name="connsiteY313" fmla="*/ 444522 h 1230896"/>
                  <a:gd name="connsiteX314" fmla="*/ 769991 w 2120484"/>
                  <a:gd name="connsiteY314" fmla="*/ 454504 h 1230896"/>
                  <a:gd name="connsiteX315" fmla="*/ 748313 w 2120484"/>
                  <a:gd name="connsiteY315" fmla="*/ 441979 h 1230896"/>
                  <a:gd name="connsiteX316" fmla="*/ 737454 w 2120484"/>
                  <a:gd name="connsiteY316" fmla="*/ 435731 h 1230896"/>
                  <a:gd name="connsiteX317" fmla="*/ 743207 w 2120484"/>
                  <a:gd name="connsiteY317" fmla="*/ 425739 h 1230896"/>
                  <a:gd name="connsiteX318" fmla="*/ 754047 w 2120484"/>
                  <a:gd name="connsiteY318" fmla="*/ 432016 h 1230896"/>
                  <a:gd name="connsiteX319" fmla="*/ 748313 w 2120484"/>
                  <a:gd name="connsiteY319" fmla="*/ 441979 h 1230896"/>
                  <a:gd name="connsiteX320" fmla="*/ 726634 w 2120484"/>
                  <a:gd name="connsiteY320" fmla="*/ 429444 h 1230896"/>
                  <a:gd name="connsiteX321" fmla="*/ 715785 w 2120484"/>
                  <a:gd name="connsiteY321" fmla="*/ 423186 h 1230896"/>
                  <a:gd name="connsiteX322" fmla="*/ 721509 w 2120484"/>
                  <a:gd name="connsiteY322" fmla="*/ 413233 h 1230896"/>
                  <a:gd name="connsiteX323" fmla="*/ 732349 w 2120484"/>
                  <a:gd name="connsiteY323" fmla="*/ 419500 h 1230896"/>
                  <a:gd name="connsiteX324" fmla="*/ 726634 w 2120484"/>
                  <a:gd name="connsiteY324" fmla="*/ 429444 h 1230896"/>
                  <a:gd name="connsiteX325" fmla="*/ 704917 w 2120484"/>
                  <a:gd name="connsiteY325" fmla="*/ 416938 h 1230896"/>
                  <a:gd name="connsiteX326" fmla="*/ 694077 w 2120484"/>
                  <a:gd name="connsiteY326" fmla="*/ 410670 h 1230896"/>
                  <a:gd name="connsiteX327" fmla="*/ 699821 w 2120484"/>
                  <a:gd name="connsiteY327" fmla="*/ 400726 h 1230896"/>
                  <a:gd name="connsiteX328" fmla="*/ 710670 w 2120484"/>
                  <a:gd name="connsiteY328" fmla="*/ 406965 h 1230896"/>
                  <a:gd name="connsiteX329" fmla="*/ 704917 w 2120484"/>
                  <a:gd name="connsiteY329" fmla="*/ 416938 h 1230896"/>
                  <a:gd name="connsiteX330" fmla="*/ 683266 w 2120484"/>
                  <a:gd name="connsiteY330" fmla="*/ 404403 h 1230896"/>
                  <a:gd name="connsiteX331" fmla="*/ 672370 w 2120484"/>
                  <a:gd name="connsiteY331" fmla="*/ 398173 h 1230896"/>
                  <a:gd name="connsiteX332" fmla="*/ 678104 w 2120484"/>
                  <a:gd name="connsiteY332" fmla="*/ 388172 h 1230896"/>
                  <a:gd name="connsiteX333" fmla="*/ 688982 w 2120484"/>
                  <a:gd name="connsiteY333" fmla="*/ 394440 h 1230896"/>
                  <a:gd name="connsiteX334" fmla="*/ 683266 w 2120484"/>
                  <a:gd name="connsiteY334" fmla="*/ 404403 h 1230896"/>
                  <a:gd name="connsiteX335" fmla="*/ 661511 w 2120484"/>
                  <a:gd name="connsiteY335" fmla="*/ 391878 h 1230896"/>
                  <a:gd name="connsiteX336" fmla="*/ 650691 w 2120484"/>
                  <a:gd name="connsiteY336" fmla="*/ 385658 h 1230896"/>
                  <a:gd name="connsiteX337" fmla="*/ 656463 w 2120484"/>
                  <a:gd name="connsiteY337" fmla="*/ 375685 h 1230896"/>
                  <a:gd name="connsiteX338" fmla="*/ 667283 w 2120484"/>
                  <a:gd name="connsiteY338" fmla="*/ 381953 h 1230896"/>
                  <a:gd name="connsiteX339" fmla="*/ 661511 w 2120484"/>
                  <a:gd name="connsiteY339" fmla="*/ 391878 h 1230896"/>
                  <a:gd name="connsiteX340" fmla="*/ 639861 w 2120484"/>
                  <a:gd name="connsiteY340" fmla="*/ 379371 h 1230896"/>
                  <a:gd name="connsiteX341" fmla="*/ 629003 w 2120484"/>
                  <a:gd name="connsiteY341" fmla="*/ 373085 h 1230896"/>
                  <a:gd name="connsiteX342" fmla="*/ 634755 w 2120484"/>
                  <a:gd name="connsiteY342" fmla="*/ 363160 h 1230896"/>
                  <a:gd name="connsiteX343" fmla="*/ 645595 w 2120484"/>
                  <a:gd name="connsiteY343" fmla="*/ 369380 h 1230896"/>
                  <a:gd name="connsiteX344" fmla="*/ 639861 w 2120484"/>
                  <a:gd name="connsiteY344" fmla="*/ 379371 h 1230896"/>
                  <a:gd name="connsiteX345" fmla="*/ 618144 w 2120484"/>
                  <a:gd name="connsiteY345" fmla="*/ 366827 h 1230896"/>
                  <a:gd name="connsiteX346" fmla="*/ 607333 w 2120484"/>
                  <a:gd name="connsiteY346" fmla="*/ 360569 h 1230896"/>
                  <a:gd name="connsiteX347" fmla="*/ 613058 w 2120484"/>
                  <a:gd name="connsiteY347" fmla="*/ 350644 h 1230896"/>
                  <a:gd name="connsiteX348" fmla="*/ 623907 w 2120484"/>
                  <a:gd name="connsiteY348" fmla="*/ 356883 h 1230896"/>
                  <a:gd name="connsiteX349" fmla="*/ 618144 w 2120484"/>
                  <a:gd name="connsiteY349" fmla="*/ 366827 h 1230896"/>
                  <a:gd name="connsiteX350" fmla="*/ 596475 w 2120484"/>
                  <a:gd name="connsiteY350" fmla="*/ 354301 h 1230896"/>
                  <a:gd name="connsiteX351" fmla="*/ 585635 w 2120484"/>
                  <a:gd name="connsiteY351" fmla="*/ 348043 h 1230896"/>
                  <a:gd name="connsiteX352" fmla="*/ 591379 w 2120484"/>
                  <a:gd name="connsiteY352" fmla="*/ 338109 h 1230896"/>
                  <a:gd name="connsiteX353" fmla="*/ 602209 w 2120484"/>
                  <a:gd name="connsiteY353" fmla="*/ 344376 h 1230896"/>
                  <a:gd name="connsiteX354" fmla="*/ 596475 w 2120484"/>
                  <a:gd name="connsiteY354" fmla="*/ 354301 h 1230896"/>
                  <a:gd name="connsiteX355" fmla="*/ 574767 w 2120484"/>
                  <a:gd name="connsiteY355" fmla="*/ 341786 h 1230896"/>
                  <a:gd name="connsiteX356" fmla="*/ 563947 w 2120484"/>
                  <a:gd name="connsiteY356" fmla="*/ 335528 h 1230896"/>
                  <a:gd name="connsiteX357" fmla="*/ 569652 w 2120484"/>
                  <a:gd name="connsiteY357" fmla="*/ 325574 h 1230896"/>
                  <a:gd name="connsiteX358" fmla="*/ 580520 w 2120484"/>
                  <a:gd name="connsiteY358" fmla="*/ 331822 h 1230896"/>
                  <a:gd name="connsiteX359" fmla="*/ 574767 w 2120484"/>
                  <a:gd name="connsiteY359" fmla="*/ 341786 h 1230896"/>
                  <a:gd name="connsiteX360" fmla="*/ 553117 w 2120484"/>
                  <a:gd name="connsiteY360" fmla="*/ 329260 h 1230896"/>
                  <a:gd name="connsiteX361" fmla="*/ 542277 w 2120484"/>
                  <a:gd name="connsiteY361" fmla="*/ 323021 h 1230896"/>
                  <a:gd name="connsiteX362" fmla="*/ 547973 w 2120484"/>
                  <a:gd name="connsiteY362" fmla="*/ 313058 h 1230896"/>
                  <a:gd name="connsiteX363" fmla="*/ 558851 w 2120484"/>
                  <a:gd name="connsiteY363" fmla="*/ 319306 h 1230896"/>
                  <a:gd name="connsiteX364" fmla="*/ 553117 w 2120484"/>
                  <a:gd name="connsiteY364" fmla="*/ 329260 h 1230896"/>
                  <a:gd name="connsiteX365" fmla="*/ 531428 w 2120484"/>
                  <a:gd name="connsiteY365" fmla="*/ 316735 h 1230896"/>
                  <a:gd name="connsiteX366" fmla="*/ 520579 w 2120484"/>
                  <a:gd name="connsiteY366" fmla="*/ 310486 h 1230896"/>
                  <a:gd name="connsiteX367" fmla="*/ 526314 w 2120484"/>
                  <a:gd name="connsiteY367" fmla="*/ 300533 h 1230896"/>
                  <a:gd name="connsiteX368" fmla="*/ 537162 w 2120484"/>
                  <a:gd name="connsiteY368" fmla="*/ 306810 h 1230896"/>
                  <a:gd name="connsiteX369" fmla="*/ 531428 w 2120484"/>
                  <a:gd name="connsiteY369" fmla="*/ 316735 h 1230896"/>
                  <a:gd name="connsiteX370" fmla="*/ 509702 w 2120484"/>
                  <a:gd name="connsiteY370" fmla="*/ 304247 h 1230896"/>
                  <a:gd name="connsiteX371" fmla="*/ 498853 w 2120484"/>
                  <a:gd name="connsiteY371" fmla="*/ 297961 h 1230896"/>
                  <a:gd name="connsiteX372" fmla="*/ 504597 w 2120484"/>
                  <a:gd name="connsiteY372" fmla="*/ 288026 h 1230896"/>
                  <a:gd name="connsiteX373" fmla="*/ 515445 w 2120484"/>
                  <a:gd name="connsiteY373" fmla="*/ 294294 h 1230896"/>
                  <a:gd name="connsiteX374" fmla="*/ 509702 w 2120484"/>
                  <a:gd name="connsiteY374" fmla="*/ 304247 h 1230896"/>
                  <a:gd name="connsiteX375" fmla="*/ 488023 w 2120484"/>
                  <a:gd name="connsiteY375" fmla="*/ 291722 h 1230896"/>
                  <a:gd name="connsiteX376" fmla="*/ 477183 w 2120484"/>
                  <a:gd name="connsiteY376" fmla="*/ 285445 h 1230896"/>
                  <a:gd name="connsiteX377" fmla="*/ 482898 w 2120484"/>
                  <a:gd name="connsiteY377" fmla="*/ 275482 h 1230896"/>
                  <a:gd name="connsiteX378" fmla="*/ 493786 w 2120484"/>
                  <a:gd name="connsiteY378" fmla="*/ 281740 h 1230896"/>
                  <a:gd name="connsiteX379" fmla="*/ 488023 w 2120484"/>
                  <a:gd name="connsiteY379" fmla="*/ 291722 h 1230896"/>
                  <a:gd name="connsiteX380" fmla="*/ 466315 w 2120484"/>
                  <a:gd name="connsiteY380" fmla="*/ 279168 h 1230896"/>
                  <a:gd name="connsiteX381" fmla="*/ 455476 w 2120484"/>
                  <a:gd name="connsiteY381" fmla="*/ 272939 h 1230896"/>
                  <a:gd name="connsiteX382" fmla="*/ 461220 w 2120484"/>
                  <a:gd name="connsiteY382" fmla="*/ 262947 h 1230896"/>
                  <a:gd name="connsiteX383" fmla="*/ 472088 w 2120484"/>
                  <a:gd name="connsiteY383" fmla="*/ 269215 h 1230896"/>
                  <a:gd name="connsiteX384" fmla="*/ 466315 w 2120484"/>
                  <a:gd name="connsiteY384" fmla="*/ 279168 h 1230896"/>
                  <a:gd name="connsiteX385" fmla="*/ 444656 w 2120484"/>
                  <a:gd name="connsiteY385" fmla="*/ 266662 h 1230896"/>
                  <a:gd name="connsiteX386" fmla="*/ 433816 w 2120484"/>
                  <a:gd name="connsiteY386" fmla="*/ 260385 h 1230896"/>
                  <a:gd name="connsiteX387" fmla="*/ 439541 w 2120484"/>
                  <a:gd name="connsiteY387" fmla="*/ 250450 h 1230896"/>
                  <a:gd name="connsiteX388" fmla="*/ 450409 w 2120484"/>
                  <a:gd name="connsiteY388" fmla="*/ 256727 h 1230896"/>
                  <a:gd name="connsiteX389" fmla="*/ 444656 w 2120484"/>
                  <a:gd name="connsiteY389" fmla="*/ 266662 h 1230896"/>
                  <a:gd name="connsiteX390" fmla="*/ 422977 w 2120484"/>
                  <a:gd name="connsiteY390" fmla="*/ 254127 h 1230896"/>
                  <a:gd name="connsiteX391" fmla="*/ 412118 w 2120484"/>
                  <a:gd name="connsiteY391" fmla="*/ 247869 h 1230896"/>
                  <a:gd name="connsiteX392" fmla="*/ 417862 w 2120484"/>
                  <a:gd name="connsiteY392" fmla="*/ 237915 h 1230896"/>
                  <a:gd name="connsiteX393" fmla="*/ 428701 w 2120484"/>
                  <a:gd name="connsiteY393" fmla="*/ 244173 h 1230896"/>
                  <a:gd name="connsiteX394" fmla="*/ 422977 w 2120484"/>
                  <a:gd name="connsiteY394" fmla="*/ 254127 h 1230896"/>
                  <a:gd name="connsiteX395" fmla="*/ 401260 w 2120484"/>
                  <a:gd name="connsiteY395" fmla="*/ 241592 h 1230896"/>
                  <a:gd name="connsiteX396" fmla="*/ 390411 w 2120484"/>
                  <a:gd name="connsiteY396" fmla="*/ 235363 h 1230896"/>
                  <a:gd name="connsiteX397" fmla="*/ 396164 w 2120484"/>
                  <a:gd name="connsiteY397" fmla="*/ 225400 h 1230896"/>
                  <a:gd name="connsiteX398" fmla="*/ 407013 w 2120484"/>
                  <a:gd name="connsiteY398" fmla="*/ 231667 h 1230896"/>
                  <a:gd name="connsiteX399" fmla="*/ 401260 w 2120484"/>
                  <a:gd name="connsiteY399" fmla="*/ 241592 h 1230896"/>
                  <a:gd name="connsiteX400" fmla="*/ 379571 w 2120484"/>
                  <a:gd name="connsiteY400" fmla="*/ 229095 h 1230896"/>
                  <a:gd name="connsiteX401" fmla="*/ 368732 w 2120484"/>
                  <a:gd name="connsiteY401" fmla="*/ 222847 h 1230896"/>
                  <a:gd name="connsiteX402" fmla="*/ 374475 w 2120484"/>
                  <a:gd name="connsiteY402" fmla="*/ 212874 h 1230896"/>
                  <a:gd name="connsiteX403" fmla="*/ 385296 w 2120484"/>
                  <a:gd name="connsiteY403" fmla="*/ 219123 h 1230896"/>
                  <a:gd name="connsiteX404" fmla="*/ 379571 w 2120484"/>
                  <a:gd name="connsiteY404" fmla="*/ 229095 h 1230896"/>
                  <a:gd name="connsiteX405" fmla="*/ 357854 w 2120484"/>
                  <a:gd name="connsiteY405" fmla="*/ 216560 h 1230896"/>
                  <a:gd name="connsiteX406" fmla="*/ 347024 w 2120484"/>
                  <a:gd name="connsiteY406" fmla="*/ 210331 h 1230896"/>
                  <a:gd name="connsiteX407" fmla="*/ 352825 w 2120484"/>
                  <a:gd name="connsiteY407" fmla="*/ 200349 h 1230896"/>
                  <a:gd name="connsiteX408" fmla="*/ 363646 w 2120484"/>
                  <a:gd name="connsiteY408" fmla="*/ 206588 h 1230896"/>
                  <a:gd name="connsiteX409" fmla="*/ 357854 w 2120484"/>
                  <a:gd name="connsiteY409" fmla="*/ 216560 h 1230896"/>
                  <a:gd name="connsiteX410" fmla="*/ 336204 w 2120484"/>
                  <a:gd name="connsiteY410" fmla="*/ 204054 h 1230896"/>
                  <a:gd name="connsiteX411" fmla="*/ 325336 w 2120484"/>
                  <a:gd name="connsiteY411" fmla="*/ 197786 h 1230896"/>
                  <a:gd name="connsiteX412" fmla="*/ 331099 w 2120484"/>
                  <a:gd name="connsiteY412" fmla="*/ 187823 h 1230896"/>
                  <a:gd name="connsiteX413" fmla="*/ 341938 w 2120484"/>
                  <a:gd name="connsiteY413" fmla="*/ 194091 h 1230896"/>
                  <a:gd name="connsiteX414" fmla="*/ 336204 w 2120484"/>
                  <a:gd name="connsiteY414" fmla="*/ 204054 h 1230896"/>
                  <a:gd name="connsiteX415" fmla="*/ 314515 w 2120484"/>
                  <a:gd name="connsiteY415" fmla="*/ 191519 h 1230896"/>
                  <a:gd name="connsiteX416" fmla="*/ 303676 w 2120484"/>
                  <a:gd name="connsiteY416" fmla="*/ 185271 h 1230896"/>
                  <a:gd name="connsiteX417" fmla="*/ 309391 w 2120484"/>
                  <a:gd name="connsiteY417" fmla="*/ 175308 h 1230896"/>
                  <a:gd name="connsiteX418" fmla="*/ 320240 w 2120484"/>
                  <a:gd name="connsiteY418" fmla="*/ 181575 h 1230896"/>
                  <a:gd name="connsiteX419" fmla="*/ 314515 w 2120484"/>
                  <a:gd name="connsiteY419" fmla="*/ 191519 h 1230896"/>
                  <a:gd name="connsiteX420" fmla="*/ 292818 w 2120484"/>
                  <a:gd name="connsiteY420" fmla="*/ 178994 h 1230896"/>
                  <a:gd name="connsiteX421" fmla="*/ 281950 w 2120484"/>
                  <a:gd name="connsiteY421" fmla="*/ 172726 h 1230896"/>
                  <a:gd name="connsiteX422" fmla="*/ 287703 w 2120484"/>
                  <a:gd name="connsiteY422" fmla="*/ 162782 h 1230896"/>
                  <a:gd name="connsiteX423" fmla="*/ 298571 w 2120484"/>
                  <a:gd name="connsiteY423" fmla="*/ 169040 h 1230896"/>
                  <a:gd name="connsiteX424" fmla="*/ 292818 w 2120484"/>
                  <a:gd name="connsiteY424" fmla="*/ 178994 h 1230896"/>
                  <a:gd name="connsiteX425" fmla="*/ 271110 w 2120484"/>
                  <a:gd name="connsiteY425" fmla="*/ 166459 h 1230896"/>
                  <a:gd name="connsiteX426" fmla="*/ 260290 w 2120484"/>
                  <a:gd name="connsiteY426" fmla="*/ 160239 h 1230896"/>
                  <a:gd name="connsiteX427" fmla="*/ 266014 w 2120484"/>
                  <a:gd name="connsiteY427" fmla="*/ 150266 h 1230896"/>
                  <a:gd name="connsiteX428" fmla="*/ 276854 w 2120484"/>
                  <a:gd name="connsiteY428" fmla="*/ 156524 h 1230896"/>
                  <a:gd name="connsiteX429" fmla="*/ 271110 w 2120484"/>
                  <a:gd name="connsiteY429" fmla="*/ 166459 h 1230896"/>
                  <a:gd name="connsiteX430" fmla="*/ 249469 w 2120484"/>
                  <a:gd name="connsiteY430" fmla="*/ 153962 h 1230896"/>
                  <a:gd name="connsiteX431" fmla="*/ 238611 w 2120484"/>
                  <a:gd name="connsiteY431" fmla="*/ 147694 h 1230896"/>
                  <a:gd name="connsiteX432" fmla="*/ 244364 w 2120484"/>
                  <a:gd name="connsiteY432" fmla="*/ 137760 h 1230896"/>
                  <a:gd name="connsiteX433" fmla="*/ 255175 w 2120484"/>
                  <a:gd name="connsiteY433" fmla="*/ 143999 h 1230896"/>
                  <a:gd name="connsiteX434" fmla="*/ 249469 w 2120484"/>
                  <a:gd name="connsiteY434" fmla="*/ 153962 h 1230896"/>
                  <a:gd name="connsiteX435" fmla="*/ 227762 w 2120484"/>
                  <a:gd name="connsiteY435" fmla="*/ 141408 h 1230896"/>
                  <a:gd name="connsiteX436" fmla="*/ 216903 w 2120484"/>
                  <a:gd name="connsiteY436" fmla="*/ 135150 h 1230896"/>
                  <a:gd name="connsiteX437" fmla="*/ 222656 w 2120484"/>
                  <a:gd name="connsiteY437" fmla="*/ 125225 h 1230896"/>
                  <a:gd name="connsiteX438" fmla="*/ 233506 w 2120484"/>
                  <a:gd name="connsiteY438" fmla="*/ 131464 h 1230896"/>
                  <a:gd name="connsiteX439" fmla="*/ 227762 w 2120484"/>
                  <a:gd name="connsiteY439" fmla="*/ 141408 h 1230896"/>
                  <a:gd name="connsiteX440" fmla="*/ 206073 w 2120484"/>
                  <a:gd name="connsiteY440" fmla="*/ 128911 h 1230896"/>
                  <a:gd name="connsiteX441" fmla="*/ 195215 w 2120484"/>
                  <a:gd name="connsiteY441" fmla="*/ 122663 h 1230896"/>
                  <a:gd name="connsiteX442" fmla="*/ 200939 w 2120484"/>
                  <a:gd name="connsiteY442" fmla="*/ 112671 h 1230896"/>
                  <a:gd name="connsiteX443" fmla="*/ 211798 w 2120484"/>
                  <a:gd name="connsiteY443" fmla="*/ 118948 h 1230896"/>
                  <a:gd name="connsiteX444" fmla="*/ 206073 w 2120484"/>
                  <a:gd name="connsiteY444" fmla="*/ 128911 h 1230896"/>
                  <a:gd name="connsiteX445" fmla="*/ 184375 w 2120484"/>
                  <a:gd name="connsiteY445" fmla="*/ 116386 h 1230896"/>
                  <a:gd name="connsiteX446" fmla="*/ 173517 w 2120484"/>
                  <a:gd name="connsiteY446" fmla="*/ 110128 h 1230896"/>
                  <a:gd name="connsiteX447" fmla="*/ 179261 w 2120484"/>
                  <a:gd name="connsiteY447" fmla="*/ 100174 h 1230896"/>
                  <a:gd name="connsiteX448" fmla="*/ 190119 w 2120484"/>
                  <a:gd name="connsiteY448" fmla="*/ 106451 h 1230896"/>
                  <a:gd name="connsiteX449" fmla="*/ 184375 w 2120484"/>
                  <a:gd name="connsiteY449" fmla="*/ 116386 h 1230896"/>
                  <a:gd name="connsiteX450" fmla="*/ 162696 w 2120484"/>
                  <a:gd name="connsiteY450" fmla="*/ 103880 h 1230896"/>
                  <a:gd name="connsiteX451" fmla="*/ 151838 w 2120484"/>
                  <a:gd name="connsiteY451" fmla="*/ 97602 h 1230896"/>
                  <a:gd name="connsiteX452" fmla="*/ 157553 w 2120484"/>
                  <a:gd name="connsiteY452" fmla="*/ 87668 h 1230896"/>
                  <a:gd name="connsiteX453" fmla="*/ 168402 w 2120484"/>
                  <a:gd name="connsiteY453" fmla="*/ 93907 h 1230896"/>
                  <a:gd name="connsiteX454" fmla="*/ 162696 w 2120484"/>
                  <a:gd name="connsiteY454" fmla="*/ 103880 h 1230896"/>
                  <a:gd name="connsiteX455" fmla="*/ 141008 w 2120484"/>
                  <a:gd name="connsiteY455" fmla="*/ 91335 h 1230896"/>
                  <a:gd name="connsiteX456" fmla="*/ 130150 w 2120484"/>
                  <a:gd name="connsiteY456" fmla="*/ 85077 h 1230896"/>
                  <a:gd name="connsiteX457" fmla="*/ 135903 w 2120484"/>
                  <a:gd name="connsiteY457" fmla="*/ 75152 h 1230896"/>
                  <a:gd name="connsiteX458" fmla="*/ 146733 w 2120484"/>
                  <a:gd name="connsiteY458" fmla="*/ 81391 h 1230896"/>
                  <a:gd name="connsiteX459" fmla="*/ 141008 w 2120484"/>
                  <a:gd name="connsiteY459" fmla="*/ 91335 h 1230896"/>
                  <a:gd name="connsiteX460" fmla="*/ 119320 w 2120484"/>
                  <a:gd name="connsiteY460" fmla="*/ 78819 h 1230896"/>
                  <a:gd name="connsiteX461" fmla="*/ 108452 w 2120484"/>
                  <a:gd name="connsiteY461" fmla="*/ 72561 h 1230896"/>
                  <a:gd name="connsiteX462" fmla="*/ 114205 w 2120484"/>
                  <a:gd name="connsiteY462" fmla="*/ 62627 h 1230896"/>
                  <a:gd name="connsiteX463" fmla="*/ 125044 w 2120484"/>
                  <a:gd name="connsiteY463" fmla="*/ 68875 h 1230896"/>
                  <a:gd name="connsiteX464" fmla="*/ 119320 w 2120484"/>
                  <a:gd name="connsiteY464" fmla="*/ 78819 h 1230896"/>
                  <a:gd name="connsiteX465" fmla="*/ 97612 w 2120484"/>
                  <a:gd name="connsiteY465" fmla="*/ 66322 h 1230896"/>
                  <a:gd name="connsiteX466" fmla="*/ 86782 w 2120484"/>
                  <a:gd name="connsiteY466" fmla="*/ 60027 h 1230896"/>
                  <a:gd name="connsiteX467" fmla="*/ 92535 w 2120484"/>
                  <a:gd name="connsiteY467" fmla="*/ 50082 h 1230896"/>
                  <a:gd name="connsiteX468" fmla="*/ 103346 w 2120484"/>
                  <a:gd name="connsiteY468" fmla="*/ 56331 h 1230896"/>
                  <a:gd name="connsiteX469" fmla="*/ 97612 w 2120484"/>
                  <a:gd name="connsiteY469" fmla="*/ 66322 h 1230896"/>
                  <a:gd name="connsiteX470" fmla="*/ 75933 w 2120484"/>
                  <a:gd name="connsiteY470" fmla="*/ 53778 h 1230896"/>
                  <a:gd name="connsiteX471" fmla="*/ 65065 w 2120484"/>
                  <a:gd name="connsiteY471" fmla="*/ 47511 h 1230896"/>
                  <a:gd name="connsiteX472" fmla="*/ 70818 w 2120484"/>
                  <a:gd name="connsiteY472" fmla="*/ 37576 h 1230896"/>
                  <a:gd name="connsiteX473" fmla="*/ 81686 w 2120484"/>
                  <a:gd name="connsiteY473" fmla="*/ 43805 h 1230896"/>
                  <a:gd name="connsiteX474" fmla="*/ 75933 w 2120484"/>
                  <a:gd name="connsiteY474" fmla="*/ 53778 h 1230896"/>
                  <a:gd name="connsiteX475" fmla="*/ 54226 w 2120484"/>
                  <a:gd name="connsiteY475" fmla="*/ 41243 h 1230896"/>
                  <a:gd name="connsiteX476" fmla="*/ 43386 w 2120484"/>
                  <a:gd name="connsiteY476" fmla="*/ 34985 h 1230896"/>
                  <a:gd name="connsiteX477" fmla="*/ 49139 w 2120484"/>
                  <a:gd name="connsiteY477" fmla="*/ 25051 h 1230896"/>
                  <a:gd name="connsiteX478" fmla="*/ 59969 w 2120484"/>
                  <a:gd name="connsiteY478" fmla="*/ 31318 h 1230896"/>
                  <a:gd name="connsiteX479" fmla="*/ 54226 w 2120484"/>
                  <a:gd name="connsiteY479" fmla="*/ 41243 h 1230896"/>
                  <a:gd name="connsiteX480" fmla="*/ 32585 w 2120484"/>
                  <a:gd name="connsiteY480" fmla="*/ 28699 h 1230896"/>
                  <a:gd name="connsiteX481" fmla="*/ 21707 w 2120484"/>
                  <a:gd name="connsiteY481" fmla="*/ 22450 h 1230896"/>
                  <a:gd name="connsiteX482" fmla="*/ 27432 w 2120484"/>
                  <a:gd name="connsiteY482" fmla="*/ 12525 h 1230896"/>
                  <a:gd name="connsiteX483" fmla="*/ 38300 w 2120484"/>
                  <a:gd name="connsiteY483" fmla="*/ 18764 h 1230896"/>
                  <a:gd name="connsiteX484" fmla="*/ 32585 w 2120484"/>
                  <a:gd name="connsiteY484" fmla="*/ 28699 h 1230896"/>
                  <a:gd name="connsiteX485" fmla="*/ 10868 w 2120484"/>
                  <a:gd name="connsiteY485" fmla="*/ 16221 h 1230896"/>
                  <a:gd name="connsiteX486" fmla="*/ 0 w 2120484"/>
                  <a:gd name="connsiteY486" fmla="*/ 9944 h 1230896"/>
                  <a:gd name="connsiteX487" fmla="*/ 5753 w 2120484"/>
                  <a:gd name="connsiteY487" fmla="*/ 0 h 1230896"/>
                  <a:gd name="connsiteX488" fmla="*/ 16612 w 2120484"/>
                  <a:gd name="connsiteY488" fmla="*/ 6229 h 1230896"/>
                  <a:gd name="connsiteX489" fmla="*/ 10868 w 2120484"/>
                  <a:gd name="connsiteY489" fmla="*/ 16221 h 123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84" h="1230896">
                    <a:moveTo>
                      <a:pt x="2114731" y="1230897"/>
                    </a:moveTo>
                    <a:lnTo>
                      <a:pt x="2103911" y="1224648"/>
                    </a:lnTo>
                    <a:lnTo>
                      <a:pt x="2109626" y="1214685"/>
                    </a:lnTo>
                    <a:lnTo>
                      <a:pt x="2120484" y="1220914"/>
                    </a:lnTo>
                    <a:lnTo>
                      <a:pt x="2114731" y="1230897"/>
                    </a:lnTo>
                    <a:close/>
                    <a:moveTo>
                      <a:pt x="2093024" y="1218381"/>
                    </a:moveTo>
                    <a:lnTo>
                      <a:pt x="2082174" y="1212085"/>
                    </a:lnTo>
                    <a:lnTo>
                      <a:pt x="2087937" y="1202179"/>
                    </a:lnTo>
                    <a:lnTo>
                      <a:pt x="2098796" y="1208436"/>
                    </a:lnTo>
                    <a:lnTo>
                      <a:pt x="2093024" y="1218381"/>
                    </a:lnTo>
                    <a:close/>
                    <a:moveTo>
                      <a:pt x="2071373" y="1205865"/>
                    </a:moveTo>
                    <a:lnTo>
                      <a:pt x="2060515" y="1199597"/>
                    </a:lnTo>
                    <a:lnTo>
                      <a:pt x="2066259" y="1189644"/>
                    </a:lnTo>
                    <a:lnTo>
                      <a:pt x="2077117" y="1195883"/>
                    </a:lnTo>
                    <a:lnTo>
                      <a:pt x="2071373" y="1205865"/>
                    </a:lnTo>
                    <a:close/>
                    <a:moveTo>
                      <a:pt x="2049694" y="1193330"/>
                    </a:moveTo>
                    <a:lnTo>
                      <a:pt x="2038846" y="1187063"/>
                    </a:lnTo>
                    <a:lnTo>
                      <a:pt x="2044560" y="1177109"/>
                    </a:lnTo>
                    <a:lnTo>
                      <a:pt x="2055419" y="1183348"/>
                    </a:lnTo>
                    <a:lnTo>
                      <a:pt x="2049694" y="1193330"/>
                    </a:lnTo>
                    <a:close/>
                    <a:moveTo>
                      <a:pt x="2027996" y="1180814"/>
                    </a:moveTo>
                    <a:lnTo>
                      <a:pt x="2017138" y="1174604"/>
                    </a:lnTo>
                    <a:lnTo>
                      <a:pt x="2022891" y="1164565"/>
                    </a:lnTo>
                    <a:lnTo>
                      <a:pt x="2033740" y="1170851"/>
                    </a:lnTo>
                    <a:lnTo>
                      <a:pt x="2027996" y="1180814"/>
                    </a:lnTo>
                    <a:close/>
                    <a:moveTo>
                      <a:pt x="2006280" y="1168298"/>
                    </a:moveTo>
                    <a:lnTo>
                      <a:pt x="1995421" y="1162060"/>
                    </a:lnTo>
                    <a:lnTo>
                      <a:pt x="2001174" y="1152049"/>
                    </a:lnTo>
                    <a:lnTo>
                      <a:pt x="2012023" y="1158306"/>
                    </a:lnTo>
                    <a:lnTo>
                      <a:pt x="2006280" y="1168298"/>
                    </a:lnTo>
                    <a:close/>
                    <a:moveTo>
                      <a:pt x="1984582" y="1155754"/>
                    </a:moveTo>
                    <a:lnTo>
                      <a:pt x="1973714" y="1149487"/>
                    </a:lnTo>
                    <a:lnTo>
                      <a:pt x="1979485" y="1139562"/>
                    </a:lnTo>
                    <a:lnTo>
                      <a:pt x="1990363" y="1145829"/>
                    </a:lnTo>
                    <a:lnTo>
                      <a:pt x="1984582" y="1155754"/>
                    </a:lnTo>
                    <a:close/>
                    <a:moveTo>
                      <a:pt x="1962950" y="1143257"/>
                    </a:moveTo>
                    <a:lnTo>
                      <a:pt x="1952072" y="1136999"/>
                    </a:lnTo>
                    <a:lnTo>
                      <a:pt x="1957816" y="1127017"/>
                    </a:lnTo>
                    <a:lnTo>
                      <a:pt x="1968703" y="1133256"/>
                    </a:lnTo>
                    <a:lnTo>
                      <a:pt x="1962950" y="1143257"/>
                    </a:lnTo>
                    <a:close/>
                    <a:moveTo>
                      <a:pt x="1941224" y="1130732"/>
                    </a:moveTo>
                    <a:lnTo>
                      <a:pt x="1930403" y="1124455"/>
                    </a:lnTo>
                    <a:lnTo>
                      <a:pt x="1936118" y="1114492"/>
                    </a:lnTo>
                    <a:lnTo>
                      <a:pt x="1946967" y="1120759"/>
                    </a:lnTo>
                    <a:lnTo>
                      <a:pt x="1941224" y="1130732"/>
                    </a:lnTo>
                    <a:close/>
                    <a:moveTo>
                      <a:pt x="1919526" y="1118168"/>
                    </a:moveTo>
                    <a:lnTo>
                      <a:pt x="1908648" y="1111930"/>
                    </a:lnTo>
                    <a:lnTo>
                      <a:pt x="1914439" y="1101995"/>
                    </a:lnTo>
                    <a:lnTo>
                      <a:pt x="1925279" y="1108243"/>
                    </a:lnTo>
                    <a:lnTo>
                      <a:pt x="1919526" y="1118168"/>
                    </a:lnTo>
                    <a:close/>
                    <a:moveTo>
                      <a:pt x="1897847" y="1105681"/>
                    </a:moveTo>
                    <a:lnTo>
                      <a:pt x="1886979" y="1099413"/>
                    </a:lnTo>
                    <a:lnTo>
                      <a:pt x="1892732" y="1089460"/>
                    </a:lnTo>
                    <a:lnTo>
                      <a:pt x="1903591" y="1095708"/>
                    </a:lnTo>
                    <a:lnTo>
                      <a:pt x="1897847" y="1105681"/>
                    </a:lnTo>
                    <a:close/>
                    <a:moveTo>
                      <a:pt x="1876168" y="1093137"/>
                    </a:moveTo>
                    <a:lnTo>
                      <a:pt x="1865300" y="1086917"/>
                    </a:lnTo>
                    <a:lnTo>
                      <a:pt x="1871053" y="1076925"/>
                    </a:lnTo>
                    <a:lnTo>
                      <a:pt x="1881873" y="1083164"/>
                    </a:lnTo>
                    <a:lnTo>
                      <a:pt x="1876168" y="1093137"/>
                    </a:lnTo>
                    <a:close/>
                    <a:moveTo>
                      <a:pt x="1854451" y="1080630"/>
                    </a:moveTo>
                    <a:lnTo>
                      <a:pt x="1843602" y="1074334"/>
                    </a:lnTo>
                    <a:lnTo>
                      <a:pt x="1849384" y="1064419"/>
                    </a:lnTo>
                    <a:lnTo>
                      <a:pt x="1860223" y="1070686"/>
                    </a:lnTo>
                    <a:lnTo>
                      <a:pt x="1854451" y="1080630"/>
                    </a:lnTo>
                    <a:close/>
                    <a:moveTo>
                      <a:pt x="1832782" y="1068124"/>
                    </a:moveTo>
                    <a:lnTo>
                      <a:pt x="1821923" y="1061885"/>
                    </a:lnTo>
                    <a:lnTo>
                      <a:pt x="1827676" y="1051875"/>
                    </a:lnTo>
                    <a:lnTo>
                      <a:pt x="1838515" y="1058132"/>
                    </a:lnTo>
                    <a:lnTo>
                      <a:pt x="1832782" y="1068124"/>
                    </a:lnTo>
                    <a:close/>
                    <a:moveTo>
                      <a:pt x="1811093" y="1055580"/>
                    </a:moveTo>
                    <a:lnTo>
                      <a:pt x="1800235" y="1049331"/>
                    </a:lnTo>
                    <a:lnTo>
                      <a:pt x="1805997" y="1039339"/>
                    </a:lnTo>
                    <a:lnTo>
                      <a:pt x="1816808" y="1045607"/>
                    </a:lnTo>
                    <a:lnTo>
                      <a:pt x="1811093" y="1055580"/>
                    </a:lnTo>
                    <a:close/>
                    <a:moveTo>
                      <a:pt x="1789405" y="1043054"/>
                    </a:moveTo>
                    <a:lnTo>
                      <a:pt x="1778546" y="1036806"/>
                    </a:lnTo>
                    <a:lnTo>
                      <a:pt x="1784290" y="1026833"/>
                    </a:lnTo>
                    <a:lnTo>
                      <a:pt x="1795139" y="1033110"/>
                    </a:lnTo>
                    <a:lnTo>
                      <a:pt x="1789405" y="1043054"/>
                    </a:lnTo>
                    <a:close/>
                    <a:moveTo>
                      <a:pt x="1767716" y="1030529"/>
                    </a:moveTo>
                    <a:lnTo>
                      <a:pt x="1756877" y="1024309"/>
                    </a:lnTo>
                    <a:lnTo>
                      <a:pt x="1762611" y="1014317"/>
                    </a:lnTo>
                    <a:lnTo>
                      <a:pt x="1773469" y="1020585"/>
                    </a:lnTo>
                    <a:lnTo>
                      <a:pt x="1767716" y="1030529"/>
                    </a:lnTo>
                    <a:close/>
                    <a:moveTo>
                      <a:pt x="1746018" y="1018013"/>
                    </a:moveTo>
                    <a:lnTo>
                      <a:pt x="1735150" y="1011746"/>
                    </a:lnTo>
                    <a:lnTo>
                      <a:pt x="1740923" y="1001801"/>
                    </a:lnTo>
                    <a:lnTo>
                      <a:pt x="1751781" y="1008088"/>
                    </a:lnTo>
                    <a:lnTo>
                      <a:pt x="1746018" y="1018013"/>
                    </a:lnTo>
                    <a:close/>
                    <a:moveTo>
                      <a:pt x="1724339" y="1005526"/>
                    </a:moveTo>
                    <a:lnTo>
                      <a:pt x="1713481" y="999249"/>
                    </a:lnTo>
                    <a:lnTo>
                      <a:pt x="1719234" y="989285"/>
                    </a:lnTo>
                    <a:lnTo>
                      <a:pt x="1730064" y="995524"/>
                    </a:lnTo>
                    <a:lnTo>
                      <a:pt x="1724339" y="1005526"/>
                    </a:lnTo>
                    <a:close/>
                    <a:moveTo>
                      <a:pt x="1702660" y="992972"/>
                    </a:moveTo>
                    <a:lnTo>
                      <a:pt x="1691783" y="986723"/>
                    </a:lnTo>
                    <a:lnTo>
                      <a:pt x="1697517" y="976731"/>
                    </a:lnTo>
                    <a:lnTo>
                      <a:pt x="1708366" y="983008"/>
                    </a:lnTo>
                    <a:lnTo>
                      <a:pt x="1702660" y="992972"/>
                    </a:lnTo>
                    <a:close/>
                    <a:moveTo>
                      <a:pt x="1680915" y="980437"/>
                    </a:moveTo>
                    <a:lnTo>
                      <a:pt x="1670057" y="974179"/>
                    </a:lnTo>
                    <a:lnTo>
                      <a:pt x="1675867" y="964225"/>
                    </a:lnTo>
                    <a:lnTo>
                      <a:pt x="1686706" y="970502"/>
                    </a:lnTo>
                    <a:lnTo>
                      <a:pt x="1680915" y="980437"/>
                    </a:lnTo>
                    <a:close/>
                    <a:moveTo>
                      <a:pt x="1659264" y="967921"/>
                    </a:moveTo>
                    <a:lnTo>
                      <a:pt x="1648444" y="961672"/>
                    </a:lnTo>
                    <a:lnTo>
                      <a:pt x="1654150" y="951700"/>
                    </a:lnTo>
                    <a:lnTo>
                      <a:pt x="1665027" y="957967"/>
                    </a:lnTo>
                    <a:lnTo>
                      <a:pt x="1659264" y="967921"/>
                    </a:lnTo>
                    <a:close/>
                    <a:moveTo>
                      <a:pt x="1637605" y="955405"/>
                    </a:moveTo>
                    <a:lnTo>
                      <a:pt x="1626727" y="949147"/>
                    </a:lnTo>
                    <a:lnTo>
                      <a:pt x="1632471" y="939155"/>
                    </a:lnTo>
                    <a:lnTo>
                      <a:pt x="1643310" y="945414"/>
                    </a:lnTo>
                    <a:lnTo>
                      <a:pt x="1637605" y="955405"/>
                    </a:lnTo>
                    <a:close/>
                    <a:moveTo>
                      <a:pt x="1615840" y="942899"/>
                    </a:moveTo>
                    <a:lnTo>
                      <a:pt x="1605020" y="936612"/>
                    </a:lnTo>
                    <a:lnTo>
                      <a:pt x="1610782" y="926668"/>
                    </a:lnTo>
                    <a:lnTo>
                      <a:pt x="1621622" y="932945"/>
                    </a:lnTo>
                    <a:lnTo>
                      <a:pt x="1615840" y="942899"/>
                    </a:lnTo>
                    <a:close/>
                    <a:moveTo>
                      <a:pt x="1594171" y="930364"/>
                    </a:moveTo>
                    <a:lnTo>
                      <a:pt x="1583360" y="924115"/>
                    </a:lnTo>
                    <a:lnTo>
                      <a:pt x="1589103" y="914133"/>
                    </a:lnTo>
                    <a:lnTo>
                      <a:pt x="1599924" y="920391"/>
                    </a:lnTo>
                    <a:lnTo>
                      <a:pt x="1594171" y="930364"/>
                    </a:lnTo>
                    <a:close/>
                    <a:moveTo>
                      <a:pt x="1572482" y="917819"/>
                    </a:moveTo>
                    <a:lnTo>
                      <a:pt x="1561672" y="911571"/>
                    </a:lnTo>
                    <a:lnTo>
                      <a:pt x="1567406" y="901598"/>
                    </a:lnTo>
                    <a:lnTo>
                      <a:pt x="1578217" y="907857"/>
                    </a:lnTo>
                    <a:lnTo>
                      <a:pt x="1572482" y="917819"/>
                    </a:lnTo>
                    <a:close/>
                    <a:moveTo>
                      <a:pt x="1550823" y="905332"/>
                    </a:moveTo>
                    <a:lnTo>
                      <a:pt x="1539974" y="899055"/>
                    </a:lnTo>
                    <a:lnTo>
                      <a:pt x="1545717" y="889073"/>
                    </a:lnTo>
                    <a:lnTo>
                      <a:pt x="1556576" y="895360"/>
                    </a:lnTo>
                    <a:lnTo>
                      <a:pt x="1550823" y="905332"/>
                    </a:lnTo>
                    <a:close/>
                    <a:moveTo>
                      <a:pt x="1529144" y="892797"/>
                    </a:moveTo>
                    <a:lnTo>
                      <a:pt x="1518304" y="886558"/>
                    </a:lnTo>
                    <a:lnTo>
                      <a:pt x="1524000" y="876586"/>
                    </a:lnTo>
                    <a:lnTo>
                      <a:pt x="1534868" y="882824"/>
                    </a:lnTo>
                    <a:lnTo>
                      <a:pt x="1529144" y="892797"/>
                    </a:lnTo>
                    <a:close/>
                    <a:moveTo>
                      <a:pt x="1507407" y="880281"/>
                    </a:moveTo>
                    <a:lnTo>
                      <a:pt x="1496559" y="873995"/>
                    </a:lnTo>
                    <a:lnTo>
                      <a:pt x="1502331" y="864051"/>
                    </a:lnTo>
                    <a:lnTo>
                      <a:pt x="1513180" y="870318"/>
                    </a:lnTo>
                    <a:lnTo>
                      <a:pt x="1507407" y="880281"/>
                    </a:lnTo>
                    <a:close/>
                    <a:moveTo>
                      <a:pt x="1485729" y="867747"/>
                    </a:moveTo>
                    <a:lnTo>
                      <a:pt x="1474908" y="861498"/>
                    </a:lnTo>
                    <a:lnTo>
                      <a:pt x="1480614" y="851516"/>
                    </a:lnTo>
                    <a:lnTo>
                      <a:pt x="1491482" y="857774"/>
                    </a:lnTo>
                    <a:lnTo>
                      <a:pt x="1485729" y="867747"/>
                    </a:lnTo>
                    <a:close/>
                    <a:moveTo>
                      <a:pt x="1464040" y="855231"/>
                    </a:moveTo>
                    <a:lnTo>
                      <a:pt x="1453229" y="848963"/>
                    </a:lnTo>
                    <a:lnTo>
                      <a:pt x="1458973" y="838971"/>
                    </a:lnTo>
                    <a:lnTo>
                      <a:pt x="1469793" y="845249"/>
                    </a:lnTo>
                    <a:lnTo>
                      <a:pt x="1464040" y="855231"/>
                    </a:lnTo>
                    <a:close/>
                    <a:moveTo>
                      <a:pt x="1442342" y="842696"/>
                    </a:moveTo>
                    <a:lnTo>
                      <a:pt x="1431531" y="836419"/>
                    </a:lnTo>
                    <a:lnTo>
                      <a:pt x="1437284" y="826493"/>
                    </a:lnTo>
                    <a:lnTo>
                      <a:pt x="1448105" y="832733"/>
                    </a:lnTo>
                    <a:lnTo>
                      <a:pt x="1442342" y="842696"/>
                    </a:lnTo>
                    <a:close/>
                    <a:moveTo>
                      <a:pt x="1420663" y="830189"/>
                    </a:moveTo>
                    <a:lnTo>
                      <a:pt x="1409843" y="823922"/>
                    </a:lnTo>
                    <a:lnTo>
                      <a:pt x="1415558" y="813959"/>
                    </a:lnTo>
                    <a:lnTo>
                      <a:pt x="1426426" y="820198"/>
                    </a:lnTo>
                    <a:lnTo>
                      <a:pt x="1420663" y="830189"/>
                    </a:lnTo>
                    <a:close/>
                    <a:moveTo>
                      <a:pt x="1398994" y="817654"/>
                    </a:moveTo>
                    <a:lnTo>
                      <a:pt x="1388116" y="811387"/>
                    </a:lnTo>
                    <a:lnTo>
                      <a:pt x="1393870" y="801424"/>
                    </a:lnTo>
                    <a:lnTo>
                      <a:pt x="1404699" y="807673"/>
                    </a:lnTo>
                    <a:lnTo>
                      <a:pt x="1398994" y="817654"/>
                    </a:lnTo>
                    <a:close/>
                    <a:moveTo>
                      <a:pt x="1377258" y="805120"/>
                    </a:moveTo>
                    <a:lnTo>
                      <a:pt x="1366418" y="798843"/>
                    </a:lnTo>
                    <a:lnTo>
                      <a:pt x="1372191" y="788899"/>
                    </a:lnTo>
                    <a:lnTo>
                      <a:pt x="1383059" y="795185"/>
                    </a:lnTo>
                    <a:lnTo>
                      <a:pt x="1377258" y="805120"/>
                    </a:lnTo>
                    <a:close/>
                    <a:moveTo>
                      <a:pt x="1355646" y="792614"/>
                    </a:moveTo>
                    <a:lnTo>
                      <a:pt x="1344778" y="786346"/>
                    </a:lnTo>
                    <a:lnTo>
                      <a:pt x="1350502" y="776383"/>
                    </a:lnTo>
                    <a:lnTo>
                      <a:pt x="1361351" y="782650"/>
                    </a:lnTo>
                    <a:lnTo>
                      <a:pt x="1355646" y="792614"/>
                    </a:lnTo>
                    <a:close/>
                    <a:moveTo>
                      <a:pt x="1333910" y="780097"/>
                    </a:moveTo>
                    <a:lnTo>
                      <a:pt x="1323051" y="773801"/>
                    </a:lnTo>
                    <a:lnTo>
                      <a:pt x="1328852" y="763876"/>
                    </a:lnTo>
                    <a:lnTo>
                      <a:pt x="1339672" y="770134"/>
                    </a:lnTo>
                    <a:lnTo>
                      <a:pt x="1333910" y="780097"/>
                    </a:lnTo>
                    <a:close/>
                    <a:moveTo>
                      <a:pt x="1312212" y="767582"/>
                    </a:moveTo>
                    <a:lnTo>
                      <a:pt x="1301382" y="761314"/>
                    </a:lnTo>
                    <a:lnTo>
                      <a:pt x="1307116" y="751351"/>
                    </a:lnTo>
                    <a:lnTo>
                      <a:pt x="1317955" y="757599"/>
                    </a:lnTo>
                    <a:lnTo>
                      <a:pt x="1312212" y="767582"/>
                    </a:lnTo>
                    <a:close/>
                    <a:moveTo>
                      <a:pt x="1290542" y="755028"/>
                    </a:moveTo>
                    <a:lnTo>
                      <a:pt x="1279693" y="748770"/>
                    </a:lnTo>
                    <a:lnTo>
                      <a:pt x="1285447" y="738835"/>
                    </a:lnTo>
                    <a:lnTo>
                      <a:pt x="1296267" y="745055"/>
                    </a:lnTo>
                    <a:lnTo>
                      <a:pt x="1290542" y="755028"/>
                    </a:lnTo>
                    <a:close/>
                    <a:moveTo>
                      <a:pt x="1268844" y="742512"/>
                    </a:moveTo>
                    <a:lnTo>
                      <a:pt x="1258005" y="736225"/>
                    </a:lnTo>
                    <a:lnTo>
                      <a:pt x="1263777" y="726310"/>
                    </a:lnTo>
                    <a:lnTo>
                      <a:pt x="1274578" y="732606"/>
                    </a:lnTo>
                    <a:lnTo>
                      <a:pt x="1268844" y="742512"/>
                    </a:lnTo>
                    <a:close/>
                    <a:moveTo>
                      <a:pt x="1247156" y="730005"/>
                    </a:moveTo>
                    <a:lnTo>
                      <a:pt x="1236316" y="723757"/>
                    </a:lnTo>
                    <a:lnTo>
                      <a:pt x="1242051" y="713775"/>
                    </a:lnTo>
                    <a:lnTo>
                      <a:pt x="1252899" y="720014"/>
                    </a:lnTo>
                    <a:lnTo>
                      <a:pt x="1247156" y="730005"/>
                    </a:lnTo>
                    <a:close/>
                    <a:moveTo>
                      <a:pt x="1225496" y="717480"/>
                    </a:moveTo>
                    <a:lnTo>
                      <a:pt x="1214619" y="711184"/>
                    </a:lnTo>
                    <a:lnTo>
                      <a:pt x="1220372" y="701259"/>
                    </a:lnTo>
                    <a:lnTo>
                      <a:pt x="1231202" y="707507"/>
                    </a:lnTo>
                    <a:lnTo>
                      <a:pt x="1225496" y="717480"/>
                    </a:lnTo>
                    <a:close/>
                    <a:moveTo>
                      <a:pt x="1203779" y="704936"/>
                    </a:moveTo>
                    <a:lnTo>
                      <a:pt x="1192911" y="698659"/>
                    </a:lnTo>
                    <a:lnTo>
                      <a:pt x="1198655" y="688724"/>
                    </a:lnTo>
                    <a:lnTo>
                      <a:pt x="1209523" y="694982"/>
                    </a:lnTo>
                    <a:lnTo>
                      <a:pt x="1203779" y="704936"/>
                    </a:lnTo>
                    <a:close/>
                    <a:moveTo>
                      <a:pt x="1182100" y="692429"/>
                    </a:moveTo>
                    <a:lnTo>
                      <a:pt x="1171242" y="686181"/>
                    </a:lnTo>
                    <a:lnTo>
                      <a:pt x="1176995" y="676237"/>
                    </a:lnTo>
                    <a:lnTo>
                      <a:pt x="1187806" y="682476"/>
                    </a:lnTo>
                    <a:lnTo>
                      <a:pt x="1182100" y="692429"/>
                    </a:lnTo>
                    <a:close/>
                    <a:moveTo>
                      <a:pt x="1160421" y="679895"/>
                    </a:moveTo>
                    <a:lnTo>
                      <a:pt x="1149572" y="673646"/>
                    </a:lnTo>
                    <a:lnTo>
                      <a:pt x="1155325" y="663654"/>
                    </a:lnTo>
                    <a:lnTo>
                      <a:pt x="1166175" y="669969"/>
                    </a:lnTo>
                    <a:lnTo>
                      <a:pt x="1160421" y="679895"/>
                    </a:lnTo>
                    <a:close/>
                    <a:moveTo>
                      <a:pt x="1138704" y="667388"/>
                    </a:moveTo>
                    <a:lnTo>
                      <a:pt x="1127884" y="661121"/>
                    </a:lnTo>
                    <a:lnTo>
                      <a:pt x="1133599" y="651167"/>
                    </a:lnTo>
                    <a:lnTo>
                      <a:pt x="1144458" y="657444"/>
                    </a:lnTo>
                    <a:lnTo>
                      <a:pt x="1138704" y="667388"/>
                    </a:lnTo>
                    <a:close/>
                    <a:moveTo>
                      <a:pt x="1117035" y="654872"/>
                    </a:moveTo>
                    <a:lnTo>
                      <a:pt x="1106176" y="648576"/>
                    </a:lnTo>
                    <a:lnTo>
                      <a:pt x="1111910" y="638661"/>
                    </a:lnTo>
                    <a:lnTo>
                      <a:pt x="1122759" y="644890"/>
                    </a:lnTo>
                    <a:lnTo>
                      <a:pt x="1117035" y="654872"/>
                    </a:lnTo>
                    <a:close/>
                    <a:moveTo>
                      <a:pt x="1095318" y="642328"/>
                    </a:moveTo>
                    <a:lnTo>
                      <a:pt x="1084479" y="636098"/>
                    </a:lnTo>
                    <a:lnTo>
                      <a:pt x="1090213" y="626097"/>
                    </a:lnTo>
                    <a:lnTo>
                      <a:pt x="1101090" y="632374"/>
                    </a:lnTo>
                    <a:lnTo>
                      <a:pt x="1095318" y="642328"/>
                    </a:lnTo>
                    <a:close/>
                    <a:moveTo>
                      <a:pt x="1073620" y="629783"/>
                    </a:moveTo>
                    <a:lnTo>
                      <a:pt x="1062800" y="623545"/>
                    </a:lnTo>
                    <a:lnTo>
                      <a:pt x="1068534" y="613600"/>
                    </a:lnTo>
                    <a:lnTo>
                      <a:pt x="1079373" y="619877"/>
                    </a:lnTo>
                    <a:lnTo>
                      <a:pt x="1073620" y="629783"/>
                    </a:lnTo>
                    <a:close/>
                    <a:moveTo>
                      <a:pt x="1051979" y="617287"/>
                    </a:moveTo>
                    <a:lnTo>
                      <a:pt x="1041130" y="611038"/>
                    </a:lnTo>
                    <a:lnTo>
                      <a:pt x="1046855" y="601085"/>
                    </a:lnTo>
                    <a:lnTo>
                      <a:pt x="1057723" y="607343"/>
                    </a:lnTo>
                    <a:lnTo>
                      <a:pt x="1051979" y="617287"/>
                    </a:lnTo>
                    <a:close/>
                    <a:moveTo>
                      <a:pt x="1030253" y="604761"/>
                    </a:moveTo>
                    <a:lnTo>
                      <a:pt x="1019423" y="598523"/>
                    </a:lnTo>
                    <a:lnTo>
                      <a:pt x="1025166" y="588550"/>
                    </a:lnTo>
                    <a:lnTo>
                      <a:pt x="1036025" y="594827"/>
                    </a:lnTo>
                    <a:lnTo>
                      <a:pt x="1030253" y="604761"/>
                    </a:lnTo>
                    <a:close/>
                    <a:moveTo>
                      <a:pt x="1008593" y="592236"/>
                    </a:moveTo>
                    <a:lnTo>
                      <a:pt x="997734" y="585978"/>
                    </a:lnTo>
                    <a:lnTo>
                      <a:pt x="1003449" y="576043"/>
                    </a:lnTo>
                    <a:lnTo>
                      <a:pt x="1014336" y="582311"/>
                    </a:lnTo>
                    <a:lnTo>
                      <a:pt x="1008593" y="592236"/>
                    </a:lnTo>
                    <a:close/>
                    <a:moveTo>
                      <a:pt x="986876" y="579711"/>
                    </a:moveTo>
                    <a:lnTo>
                      <a:pt x="976036" y="573472"/>
                    </a:lnTo>
                    <a:lnTo>
                      <a:pt x="981761" y="563537"/>
                    </a:lnTo>
                    <a:lnTo>
                      <a:pt x="992629" y="569776"/>
                    </a:lnTo>
                    <a:lnTo>
                      <a:pt x="986876" y="579711"/>
                    </a:lnTo>
                    <a:close/>
                    <a:moveTo>
                      <a:pt x="965207" y="567195"/>
                    </a:moveTo>
                    <a:lnTo>
                      <a:pt x="954396" y="560927"/>
                    </a:lnTo>
                    <a:lnTo>
                      <a:pt x="960101" y="551002"/>
                    </a:lnTo>
                    <a:lnTo>
                      <a:pt x="970940" y="557241"/>
                    </a:lnTo>
                    <a:lnTo>
                      <a:pt x="965207" y="567195"/>
                    </a:lnTo>
                    <a:close/>
                    <a:moveTo>
                      <a:pt x="943528" y="554688"/>
                    </a:moveTo>
                    <a:lnTo>
                      <a:pt x="932669" y="548431"/>
                    </a:lnTo>
                    <a:lnTo>
                      <a:pt x="938413" y="538458"/>
                    </a:lnTo>
                    <a:lnTo>
                      <a:pt x="949252" y="544754"/>
                    </a:lnTo>
                    <a:lnTo>
                      <a:pt x="943528" y="554688"/>
                    </a:lnTo>
                    <a:close/>
                    <a:moveTo>
                      <a:pt x="921820" y="542154"/>
                    </a:moveTo>
                    <a:lnTo>
                      <a:pt x="910971" y="535867"/>
                    </a:lnTo>
                    <a:lnTo>
                      <a:pt x="916715" y="525961"/>
                    </a:lnTo>
                    <a:lnTo>
                      <a:pt x="927573" y="532209"/>
                    </a:lnTo>
                    <a:lnTo>
                      <a:pt x="921820" y="542154"/>
                    </a:lnTo>
                    <a:close/>
                    <a:moveTo>
                      <a:pt x="900151" y="529647"/>
                    </a:moveTo>
                    <a:lnTo>
                      <a:pt x="889292" y="523389"/>
                    </a:lnTo>
                    <a:lnTo>
                      <a:pt x="895045" y="513416"/>
                    </a:lnTo>
                    <a:lnTo>
                      <a:pt x="905866" y="519674"/>
                    </a:lnTo>
                    <a:lnTo>
                      <a:pt x="900151" y="529647"/>
                    </a:lnTo>
                    <a:close/>
                    <a:moveTo>
                      <a:pt x="878434" y="517112"/>
                    </a:moveTo>
                    <a:lnTo>
                      <a:pt x="867566" y="510864"/>
                    </a:lnTo>
                    <a:lnTo>
                      <a:pt x="873319" y="500882"/>
                    </a:lnTo>
                    <a:lnTo>
                      <a:pt x="884187" y="507159"/>
                    </a:lnTo>
                    <a:lnTo>
                      <a:pt x="878434" y="517112"/>
                    </a:lnTo>
                    <a:close/>
                    <a:moveTo>
                      <a:pt x="856755" y="504596"/>
                    </a:moveTo>
                    <a:lnTo>
                      <a:pt x="845915" y="498319"/>
                    </a:lnTo>
                    <a:lnTo>
                      <a:pt x="851650" y="488375"/>
                    </a:lnTo>
                    <a:lnTo>
                      <a:pt x="862517" y="494614"/>
                    </a:lnTo>
                    <a:lnTo>
                      <a:pt x="856755" y="504596"/>
                    </a:lnTo>
                    <a:close/>
                    <a:moveTo>
                      <a:pt x="835076" y="492100"/>
                    </a:moveTo>
                    <a:lnTo>
                      <a:pt x="824236" y="485794"/>
                    </a:lnTo>
                    <a:lnTo>
                      <a:pt x="829951" y="475850"/>
                    </a:lnTo>
                    <a:lnTo>
                      <a:pt x="840800" y="482089"/>
                    </a:lnTo>
                    <a:lnTo>
                      <a:pt x="835076" y="492100"/>
                    </a:lnTo>
                    <a:close/>
                    <a:moveTo>
                      <a:pt x="813368" y="479555"/>
                    </a:moveTo>
                    <a:lnTo>
                      <a:pt x="802519" y="473278"/>
                    </a:lnTo>
                    <a:lnTo>
                      <a:pt x="808272" y="463325"/>
                    </a:lnTo>
                    <a:lnTo>
                      <a:pt x="819131" y="469592"/>
                    </a:lnTo>
                    <a:lnTo>
                      <a:pt x="813368" y="479555"/>
                    </a:lnTo>
                    <a:close/>
                    <a:moveTo>
                      <a:pt x="791670" y="467001"/>
                    </a:moveTo>
                    <a:lnTo>
                      <a:pt x="780840" y="460762"/>
                    </a:lnTo>
                    <a:lnTo>
                      <a:pt x="786565" y="450809"/>
                    </a:lnTo>
                    <a:lnTo>
                      <a:pt x="797423" y="457086"/>
                    </a:lnTo>
                    <a:lnTo>
                      <a:pt x="791670" y="467001"/>
                    </a:lnTo>
                    <a:close/>
                    <a:moveTo>
                      <a:pt x="769991" y="454504"/>
                    </a:moveTo>
                    <a:lnTo>
                      <a:pt x="759133" y="448227"/>
                    </a:lnTo>
                    <a:lnTo>
                      <a:pt x="764877" y="438283"/>
                    </a:lnTo>
                    <a:lnTo>
                      <a:pt x="775735" y="444522"/>
                    </a:lnTo>
                    <a:lnTo>
                      <a:pt x="769991" y="454504"/>
                    </a:lnTo>
                    <a:close/>
                    <a:moveTo>
                      <a:pt x="748313" y="441979"/>
                    </a:moveTo>
                    <a:lnTo>
                      <a:pt x="737454" y="435731"/>
                    </a:lnTo>
                    <a:lnTo>
                      <a:pt x="743207" y="425739"/>
                    </a:lnTo>
                    <a:lnTo>
                      <a:pt x="754047" y="432016"/>
                    </a:lnTo>
                    <a:lnTo>
                      <a:pt x="748313" y="441979"/>
                    </a:lnTo>
                    <a:close/>
                    <a:moveTo>
                      <a:pt x="726634" y="429444"/>
                    </a:moveTo>
                    <a:lnTo>
                      <a:pt x="715785" y="423186"/>
                    </a:lnTo>
                    <a:lnTo>
                      <a:pt x="721509" y="413233"/>
                    </a:lnTo>
                    <a:lnTo>
                      <a:pt x="732349" y="419500"/>
                    </a:lnTo>
                    <a:lnTo>
                      <a:pt x="726634" y="429444"/>
                    </a:lnTo>
                    <a:close/>
                    <a:moveTo>
                      <a:pt x="704917" y="416938"/>
                    </a:moveTo>
                    <a:lnTo>
                      <a:pt x="694077" y="410670"/>
                    </a:lnTo>
                    <a:lnTo>
                      <a:pt x="699821" y="400726"/>
                    </a:lnTo>
                    <a:lnTo>
                      <a:pt x="710670" y="406965"/>
                    </a:lnTo>
                    <a:lnTo>
                      <a:pt x="704917" y="416938"/>
                    </a:lnTo>
                    <a:close/>
                    <a:moveTo>
                      <a:pt x="683266" y="404403"/>
                    </a:moveTo>
                    <a:lnTo>
                      <a:pt x="672370" y="398173"/>
                    </a:lnTo>
                    <a:lnTo>
                      <a:pt x="678104" y="388172"/>
                    </a:lnTo>
                    <a:lnTo>
                      <a:pt x="688982" y="394440"/>
                    </a:lnTo>
                    <a:lnTo>
                      <a:pt x="683266" y="404403"/>
                    </a:lnTo>
                    <a:close/>
                    <a:moveTo>
                      <a:pt x="661511" y="391878"/>
                    </a:moveTo>
                    <a:lnTo>
                      <a:pt x="650691" y="385658"/>
                    </a:lnTo>
                    <a:lnTo>
                      <a:pt x="656463" y="375685"/>
                    </a:lnTo>
                    <a:lnTo>
                      <a:pt x="667283" y="381953"/>
                    </a:lnTo>
                    <a:lnTo>
                      <a:pt x="661511" y="391878"/>
                    </a:lnTo>
                    <a:close/>
                    <a:moveTo>
                      <a:pt x="639861" y="379371"/>
                    </a:moveTo>
                    <a:lnTo>
                      <a:pt x="629003" y="373085"/>
                    </a:lnTo>
                    <a:lnTo>
                      <a:pt x="634755" y="363160"/>
                    </a:lnTo>
                    <a:lnTo>
                      <a:pt x="645595" y="369380"/>
                    </a:lnTo>
                    <a:lnTo>
                      <a:pt x="639861" y="379371"/>
                    </a:lnTo>
                    <a:close/>
                    <a:moveTo>
                      <a:pt x="618144" y="366827"/>
                    </a:moveTo>
                    <a:lnTo>
                      <a:pt x="607333" y="360569"/>
                    </a:lnTo>
                    <a:lnTo>
                      <a:pt x="613058" y="350644"/>
                    </a:lnTo>
                    <a:lnTo>
                      <a:pt x="623907" y="356883"/>
                    </a:lnTo>
                    <a:lnTo>
                      <a:pt x="618144" y="366827"/>
                    </a:lnTo>
                    <a:close/>
                    <a:moveTo>
                      <a:pt x="596475" y="354301"/>
                    </a:moveTo>
                    <a:lnTo>
                      <a:pt x="585635" y="348043"/>
                    </a:lnTo>
                    <a:lnTo>
                      <a:pt x="591379" y="338109"/>
                    </a:lnTo>
                    <a:lnTo>
                      <a:pt x="602209" y="344376"/>
                    </a:lnTo>
                    <a:lnTo>
                      <a:pt x="596475" y="354301"/>
                    </a:lnTo>
                    <a:close/>
                    <a:moveTo>
                      <a:pt x="574767" y="341786"/>
                    </a:moveTo>
                    <a:lnTo>
                      <a:pt x="563947" y="335528"/>
                    </a:lnTo>
                    <a:lnTo>
                      <a:pt x="569652" y="325574"/>
                    </a:lnTo>
                    <a:lnTo>
                      <a:pt x="580520" y="331822"/>
                    </a:lnTo>
                    <a:lnTo>
                      <a:pt x="574767" y="341786"/>
                    </a:lnTo>
                    <a:close/>
                    <a:moveTo>
                      <a:pt x="553117" y="329260"/>
                    </a:moveTo>
                    <a:lnTo>
                      <a:pt x="542277" y="323021"/>
                    </a:lnTo>
                    <a:lnTo>
                      <a:pt x="547973" y="313058"/>
                    </a:lnTo>
                    <a:lnTo>
                      <a:pt x="558851" y="319306"/>
                    </a:lnTo>
                    <a:lnTo>
                      <a:pt x="553117" y="329260"/>
                    </a:lnTo>
                    <a:close/>
                    <a:moveTo>
                      <a:pt x="531428" y="316735"/>
                    </a:moveTo>
                    <a:lnTo>
                      <a:pt x="520579" y="310486"/>
                    </a:lnTo>
                    <a:lnTo>
                      <a:pt x="526314" y="300533"/>
                    </a:lnTo>
                    <a:lnTo>
                      <a:pt x="537162" y="306810"/>
                    </a:lnTo>
                    <a:lnTo>
                      <a:pt x="531428" y="316735"/>
                    </a:lnTo>
                    <a:close/>
                    <a:moveTo>
                      <a:pt x="509702" y="304247"/>
                    </a:moveTo>
                    <a:lnTo>
                      <a:pt x="498853" y="297961"/>
                    </a:lnTo>
                    <a:lnTo>
                      <a:pt x="504597" y="288026"/>
                    </a:lnTo>
                    <a:lnTo>
                      <a:pt x="515445" y="294294"/>
                    </a:lnTo>
                    <a:lnTo>
                      <a:pt x="509702" y="304247"/>
                    </a:lnTo>
                    <a:close/>
                    <a:moveTo>
                      <a:pt x="488023" y="291722"/>
                    </a:moveTo>
                    <a:lnTo>
                      <a:pt x="477183" y="285445"/>
                    </a:lnTo>
                    <a:lnTo>
                      <a:pt x="482898" y="275482"/>
                    </a:lnTo>
                    <a:lnTo>
                      <a:pt x="493786" y="281740"/>
                    </a:lnTo>
                    <a:lnTo>
                      <a:pt x="488023" y="291722"/>
                    </a:lnTo>
                    <a:close/>
                    <a:moveTo>
                      <a:pt x="466315" y="279168"/>
                    </a:moveTo>
                    <a:lnTo>
                      <a:pt x="455476" y="272939"/>
                    </a:lnTo>
                    <a:lnTo>
                      <a:pt x="461220" y="262947"/>
                    </a:lnTo>
                    <a:lnTo>
                      <a:pt x="472088" y="269215"/>
                    </a:lnTo>
                    <a:lnTo>
                      <a:pt x="466315" y="279168"/>
                    </a:lnTo>
                    <a:close/>
                    <a:moveTo>
                      <a:pt x="444656" y="266662"/>
                    </a:moveTo>
                    <a:lnTo>
                      <a:pt x="433816" y="260385"/>
                    </a:lnTo>
                    <a:lnTo>
                      <a:pt x="439541" y="250450"/>
                    </a:lnTo>
                    <a:lnTo>
                      <a:pt x="450409" y="256727"/>
                    </a:lnTo>
                    <a:lnTo>
                      <a:pt x="444656" y="266662"/>
                    </a:lnTo>
                    <a:close/>
                    <a:moveTo>
                      <a:pt x="422977" y="254127"/>
                    </a:moveTo>
                    <a:lnTo>
                      <a:pt x="412118" y="247869"/>
                    </a:lnTo>
                    <a:lnTo>
                      <a:pt x="417862" y="237915"/>
                    </a:lnTo>
                    <a:lnTo>
                      <a:pt x="428701" y="244173"/>
                    </a:lnTo>
                    <a:lnTo>
                      <a:pt x="422977" y="254127"/>
                    </a:lnTo>
                    <a:close/>
                    <a:moveTo>
                      <a:pt x="401260" y="241592"/>
                    </a:moveTo>
                    <a:lnTo>
                      <a:pt x="390411" y="235363"/>
                    </a:lnTo>
                    <a:lnTo>
                      <a:pt x="396164" y="225400"/>
                    </a:lnTo>
                    <a:lnTo>
                      <a:pt x="407013" y="231667"/>
                    </a:lnTo>
                    <a:lnTo>
                      <a:pt x="401260" y="241592"/>
                    </a:lnTo>
                    <a:close/>
                    <a:moveTo>
                      <a:pt x="379571" y="229095"/>
                    </a:moveTo>
                    <a:lnTo>
                      <a:pt x="368732" y="222847"/>
                    </a:lnTo>
                    <a:lnTo>
                      <a:pt x="374475" y="212874"/>
                    </a:lnTo>
                    <a:lnTo>
                      <a:pt x="385296" y="219123"/>
                    </a:lnTo>
                    <a:lnTo>
                      <a:pt x="379571" y="229095"/>
                    </a:lnTo>
                    <a:close/>
                    <a:moveTo>
                      <a:pt x="357854" y="216560"/>
                    </a:moveTo>
                    <a:lnTo>
                      <a:pt x="347024" y="210331"/>
                    </a:lnTo>
                    <a:lnTo>
                      <a:pt x="352825" y="200349"/>
                    </a:lnTo>
                    <a:lnTo>
                      <a:pt x="363646" y="206588"/>
                    </a:lnTo>
                    <a:lnTo>
                      <a:pt x="357854" y="216560"/>
                    </a:lnTo>
                    <a:close/>
                    <a:moveTo>
                      <a:pt x="336204" y="204054"/>
                    </a:moveTo>
                    <a:lnTo>
                      <a:pt x="325336" y="197786"/>
                    </a:lnTo>
                    <a:lnTo>
                      <a:pt x="331099" y="187823"/>
                    </a:lnTo>
                    <a:lnTo>
                      <a:pt x="341938" y="194091"/>
                    </a:lnTo>
                    <a:lnTo>
                      <a:pt x="336204" y="204054"/>
                    </a:lnTo>
                    <a:close/>
                    <a:moveTo>
                      <a:pt x="314515" y="191519"/>
                    </a:moveTo>
                    <a:lnTo>
                      <a:pt x="303676" y="185271"/>
                    </a:lnTo>
                    <a:lnTo>
                      <a:pt x="309391" y="175308"/>
                    </a:lnTo>
                    <a:lnTo>
                      <a:pt x="320240" y="181575"/>
                    </a:lnTo>
                    <a:lnTo>
                      <a:pt x="314515" y="191519"/>
                    </a:lnTo>
                    <a:close/>
                    <a:moveTo>
                      <a:pt x="292818" y="178994"/>
                    </a:moveTo>
                    <a:lnTo>
                      <a:pt x="281950" y="172726"/>
                    </a:lnTo>
                    <a:lnTo>
                      <a:pt x="287703" y="162782"/>
                    </a:lnTo>
                    <a:lnTo>
                      <a:pt x="298571" y="169040"/>
                    </a:lnTo>
                    <a:lnTo>
                      <a:pt x="292818" y="178994"/>
                    </a:lnTo>
                    <a:close/>
                    <a:moveTo>
                      <a:pt x="271110" y="166459"/>
                    </a:moveTo>
                    <a:lnTo>
                      <a:pt x="260290" y="160239"/>
                    </a:lnTo>
                    <a:lnTo>
                      <a:pt x="266014" y="150266"/>
                    </a:lnTo>
                    <a:lnTo>
                      <a:pt x="276854" y="156524"/>
                    </a:lnTo>
                    <a:lnTo>
                      <a:pt x="271110" y="166459"/>
                    </a:lnTo>
                    <a:close/>
                    <a:moveTo>
                      <a:pt x="249469" y="153962"/>
                    </a:moveTo>
                    <a:lnTo>
                      <a:pt x="238611" y="147694"/>
                    </a:lnTo>
                    <a:lnTo>
                      <a:pt x="244364" y="137760"/>
                    </a:lnTo>
                    <a:lnTo>
                      <a:pt x="255175" y="143999"/>
                    </a:lnTo>
                    <a:lnTo>
                      <a:pt x="249469" y="153962"/>
                    </a:lnTo>
                    <a:close/>
                    <a:moveTo>
                      <a:pt x="227762" y="141408"/>
                    </a:moveTo>
                    <a:lnTo>
                      <a:pt x="216903" y="135150"/>
                    </a:lnTo>
                    <a:lnTo>
                      <a:pt x="222656" y="125225"/>
                    </a:lnTo>
                    <a:lnTo>
                      <a:pt x="233506" y="131464"/>
                    </a:lnTo>
                    <a:lnTo>
                      <a:pt x="227762" y="141408"/>
                    </a:lnTo>
                    <a:close/>
                    <a:moveTo>
                      <a:pt x="206073" y="128911"/>
                    </a:moveTo>
                    <a:lnTo>
                      <a:pt x="195215" y="122663"/>
                    </a:lnTo>
                    <a:lnTo>
                      <a:pt x="200939" y="112671"/>
                    </a:lnTo>
                    <a:lnTo>
                      <a:pt x="211798" y="118948"/>
                    </a:lnTo>
                    <a:lnTo>
                      <a:pt x="206073" y="128911"/>
                    </a:lnTo>
                    <a:close/>
                    <a:moveTo>
                      <a:pt x="184375" y="116386"/>
                    </a:moveTo>
                    <a:lnTo>
                      <a:pt x="173517" y="110128"/>
                    </a:lnTo>
                    <a:lnTo>
                      <a:pt x="179261" y="100174"/>
                    </a:lnTo>
                    <a:lnTo>
                      <a:pt x="190119" y="106451"/>
                    </a:lnTo>
                    <a:lnTo>
                      <a:pt x="184375" y="116386"/>
                    </a:lnTo>
                    <a:close/>
                    <a:moveTo>
                      <a:pt x="162696" y="103880"/>
                    </a:moveTo>
                    <a:lnTo>
                      <a:pt x="151838" y="97602"/>
                    </a:lnTo>
                    <a:lnTo>
                      <a:pt x="157553" y="87668"/>
                    </a:lnTo>
                    <a:lnTo>
                      <a:pt x="168402" y="93907"/>
                    </a:lnTo>
                    <a:lnTo>
                      <a:pt x="162696" y="103880"/>
                    </a:lnTo>
                    <a:close/>
                    <a:moveTo>
                      <a:pt x="141008" y="91335"/>
                    </a:moveTo>
                    <a:lnTo>
                      <a:pt x="130150" y="85077"/>
                    </a:lnTo>
                    <a:lnTo>
                      <a:pt x="135903" y="75152"/>
                    </a:lnTo>
                    <a:lnTo>
                      <a:pt x="146733" y="81391"/>
                    </a:lnTo>
                    <a:lnTo>
                      <a:pt x="141008" y="91335"/>
                    </a:lnTo>
                    <a:close/>
                    <a:moveTo>
                      <a:pt x="119320" y="78819"/>
                    </a:moveTo>
                    <a:lnTo>
                      <a:pt x="108452" y="72561"/>
                    </a:lnTo>
                    <a:lnTo>
                      <a:pt x="114205" y="62627"/>
                    </a:lnTo>
                    <a:lnTo>
                      <a:pt x="125044" y="68875"/>
                    </a:lnTo>
                    <a:lnTo>
                      <a:pt x="119320" y="78819"/>
                    </a:lnTo>
                    <a:close/>
                    <a:moveTo>
                      <a:pt x="97612" y="66322"/>
                    </a:moveTo>
                    <a:lnTo>
                      <a:pt x="86782" y="60027"/>
                    </a:lnTo>
                    <a:lnTo>
                      <a:pt x="92535" y="50082"/>
                    </a:lnTo>
                    <a:lnTo>
                      <a:pt x="103346" y="56331"/>
                    </a:lnTo>
                    <a:lnTo>
                      <a:pt x="97612" y="66322"/>
                    </a:lnTo>
                    <a:close/>
                    <a:moveTo>
                      <a:pt x="75933" y="53778"/>
                    </a:moveTo>
                    <a:lnTo>
                      <a:pt x="65065" y="47511"/>
                    </a:lnTo>
                    <a:lnTo>
                      <a:pt x="70818" y="37576"/>
                    </a:lnTo>
                    <a:lnTo>
                      <a:pt x="81686" y="43805"/>
                    </a:lnTo>
                    <a:lnTo>
                      <a:pt x="75933" y="53778"/>
                    </a:lnTo>
                    <a:close/>
                    <a:moveTo>
                      <a:pt x="54226" y="41243"/>
                    </a:moveTo>
                    <a:lnTo>
                      <a:pt x="43386" y="34985"/>
                    </a:lnTo>
                    <a:lnTo>
                      <a:pt x="49139" y="25051"/>
                    </a:lnTo>
                    <a:lnTo>
                      <a:pt x="59969" y="31318"/>
                    </a:lnTo>
                    <a:lnTo>
                      <a:pt x="54226" y="41243"/>
                    </a:lnTo>
                    <a:close/>
                    <a:moveTo>
                      <a:pt x="32585" y="28699"/>
                    </a:moveTo>
                    <a:lnTo>
                      <a:pt x="21707" y="22450"/>
                    </a:lnTo>
                    <a:lnTo>
                      <a:pt x="27432" y="12525"/>
                    </a:lnTo>
                    <a:lnTo>
                      <a:pt x="38300" y="18764"/>
                    </a:lnTo>
                    <a:lnTo>
                      <a:pt x="32585" y="28699"/>
                    </a:lnTo>
                    <a:close/>
                    <a:moveTo>
                      <a:pt x="10868" y="16221"/>
                    </a:moveTo>
                    <a:lnTo>
                      <a:pt x="0" y="9944"/>
                    </a:lnTo>
                    <a:lnTo>
                      <a:pt x="5753" y="0"/>
                    </a:lnTo>
                    <a:lnTo>
                      <a:pt x="16612" y="6229"/>
                    </a:lnTo>
                    <a:lnTo>
                      <a:pt x="10868" y="16221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4" name="Freihandform: Form 2133">
                <a:extLst>
                  <a:ext uri="{FF2B5EF4-FFF2-40B4-BE49-F238E27FC236}">
                    <a16:creationId xmlns:a16="http://schemas.microsoft.com/office/drawing/2014/main" id="{AEA4F159-65CE-4CF0-AAD5-19927A5ECED9}"/>
                  </a:ext>
                </a:extLst>
              </p:cNvPr>
              <p:cNvSpPr/>
              <p:nvPr/>
            </p:nvSpPr>
            <p:spPr>
              <a:xfrm>
                <a:off x="8240276" y="5362375"/>
                <a:ext cx="19783" cy="16192"/>
              </a:xfrm>
              <a:custGeom>
                <a:avLst/>
                <a:gdLst>
                  <a:gd name="connsiteX0" fmla="*/ 5782 w 19783"/>
                  <a:gd name="connsiteY0" fmla="*/ 16193 h 16192"/>
                  <a:gd name="connsiteX1" fmla="*/ 3220 w 19783"/>
                  <a:gd name="connsiteY1" fmla="*/ 11820 h 16192"/>
                  <a:gd name="connsiteX2" fmla="*/ 0 w 19783"/>
                  <a:gd name="connsiteY2" fmla="*/ 9934 h 16192"/>
                  <a:gd name="connsiteX3" fmla="*/ 1114 w 19783"/>
                  <a:gd name="connsiteY3" fmla="*/ 8115 h 16192"/>
                  <a:gd name="connsiteX4" fmla="*/ 0 w 19783"/>
                  <a:gd name="connsiteY4" fmla="*/ 6277 h 16192"/>
                  <a:gd name="connsiteX5" fmla="*/ 3220 w 19783"/>
                  <a:gd name="connsiteY5" fmla="*/ 4382 h 16192"/>
                  <a:gd name="connsiteX6" fmla="*/ 5782 w 19783"/>
                  <a:gd name="connsiteY6" fmla="*/ 0 h 16192"/>
                  <a:gd name="connsiteX7" fmla="*/ 19784 w 19783"/>
                  <a:gd name="connsiteY7" fmla="*/ 8115 h 16192"/>
                  <a:gd name="connsiteX8" fmla="*/ 5782 w 19783"/>
                  <a:gd name="connsiteY8" fmla="*/ 16193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3" h="16192">
                    <a:moveTo>
                      <a:pt x="5782" y="16193"/>
                    </a:moveTo>
                    <a:lnTo>
                      <a:pt x="3220" y="11820"/>
                    </a:lnTo>
                    <a:lnTo>
                      <a:pt x="0" y="9934"/>
                    </a:lnTo>
                    <a:lnTo>
                      <a:pt x="1114" y="8115"/>
                    </a:lnTo>
                    <a:lnTo>
                      <a:pt x="0" y="6277"/>
                    </a:lnTo>
                    <a:lnTo>
                      <a:pt x="3220" y="4382"/>
                    </a:lnTo>
                    <a:lnTo>
                      <a:pt x="5782" y="0"/>
                    </a:lnTo>
                    <a:lnTo>
                      <a:pt x="19784" y="8115"/>
                    </a:lnTo>
                    <a:lnTo>
                      <a:pt x="5782" y="16193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5" name="Freihandform: Form 2134">
                <a:extLst>
                  <a:ext uri="{FF2B5EF4-FFF2-40B4-BE49-F238E27FC236}">
                    <a16:creationId xmlns:a16="http://schemas.microsoft.com/office/drawing/2014/main" id="{10D402A9-7411-45F9-BFD2-9CB59DF593FA}"/>
                  </a:ext>
                </a:extLst>
              </p:cNvPr>
              <p:cNvSpPr/>
              <p:nvPr/>
            </p:nvSpPr>
            <p:spPr>
              <a:xfrm>
                <a:off x="6114782" y="5374900"/>
                <a:ext cx="2120417" cy="1230867"/>
              </a:xfrm>
              <a:custGeom>
                <a:avLst/>
                <a:gdLst>
                  <a:gd name="connsiteX0" fmla="*/ 5753 w 2120417"/>
                  <a:gd name="connsiteY0" fmla="*/ 1230868 h 1230867"/>
                  <a:gd name="connsiteX1" fmla="*/ 0 w 2120417"/>
                  <a:gd name="connsiteY1" fmla="*/ 1220895 h 1230867"/>
                  <a:gd name="connsiteX2" fmla="*/ 10859 w 2120417"/>
                  <a:gd name="connsiteY2" fmla="*/ 1214638 h 1230867"/>
                  <a:gd name="connsiteX3" fmla="*/ 16602 w 2120417"/>
                  <a:gd name="connsiteY3" fmla="*/ 1224601 h 1230867"/>
                  <a:gd name="connsiteX4" fmla="*/ 5753 w 2120417"/>
                  <a:gd name="connsiteY4" fmla="*/ 1230868 h 1230867"/>
                  <a:gd name="connsiteX5" fmla="*/ 27461 w 2120417"/>
                  <a:gd name="connsiteY5" fmla="*/ 1218362 h 1230867"/>
                  <a:gd name="connsiteX6" fmla="*/ 21670 w 2120417"/>
                  <a:gd name="connsiteY6" fmla="*/ 1208418 h 1230867"/>
                  <a:gd name="connsiteX7" fmla="*/ 32528 w 2120417"/>
                  <a:gd name="connsiteY7" fmla="*/ 1202131 h 1230867"/>
                  <a:gd name="connsiteX8" fmla="*/ 38310 w 2120417"/>
                  <a:gd name="connsiteY8" fmla="*/ 1212066 h 1230867"/>
                  <a:gd name="connsiteX9" fmla="*/ 27461 w 2120417"/>
                  <a:gd name="connsiteY9" fmla="*/ 1218362 h 1230867"/>
                  <a:gd name="connsiteX10" fmla="*/ 49130 w 2120417"/>
                  <a:gd name="connsiteY10" fmla="*/ 1205827 h 1230867"/>
                  <a:gd name="connsiteX11" fmla="*/ 43387 w 2120417"/>
                  <a:gd name="connsiteY11" fmla="*/ 1195864 h 1230867"/>
                  <a:gd name="connsiteX12" fmla="*/ 54235 w 2120417"/>
                  <a:gd name="connsiteY12" fmla="*/ 1189606 h 1230867"/>
                  <a:gd name="connsiteX13" fmla="*/ 59950 w 2120417"/>
                  <a:gd name="connsiteY13" fmla="*/ 1199579 h 1230867"/>
                  <a:gd name="connsiteX14" fmla="*/ 49130 w 2120417"/>
                  <a:gd name="connsiteY14" fmla="*/ 1205827 h 1230867"/>
                  <a:gd name="connsiteX15" fmla="*/ 70809 w 2120417"/>
                  <a:gd name="connsiteY15" fmla="*/ 1193302 h 1230867"/>
                  <a:gd name="connsiteX16" fmla="*/ 65084 w 2120417"/>
                  <a:gd name="connsiteY16" fmla="*/ 1183310 h 1230867"/>
                  <a:gd name="connsiteX17" fmla="*/ 75924 w 2120417"/>
                  <a:gd name="connsiteY17" fmla="*/ 1177071 h 1230867"/>
                  <a:gd name="connsiteX18" fmla="*/ 81658 w 2120417"/>
                  <a:gd name="connsiteY18" fmla="*/ 1187044 h 1230867"/>
                  <a:gd name="connsiteX19" fmla="*/ 70809 w 2120417"/>
                  <a:gd name="connsiteY19" fmla="*/ 1193302 h 1230867"/>
                  <a:gd name="connsiteX20" fmla="*/ 92516 w 2120417"/>
                  <a:gd name="connsiteY20" fmla="*/ 1180786 h 1230867"/>
                  <a:gd name="connsiteX21" fmla="*/ 86763 w 2120417"/>
                  <a:gd name="connsiteY21" fmla="*/ 1170832 h 1230867"/>
                  <a:gd name="connsiteX22" fmla="*/ 97612 w 2120417"/>
                  <a:gd name="connsiteY22" fmla="*/ 1164555 h 1230867"/>
                  <a:gd name="connsiteX23" fmla="*/ 103346 w 2120417"/>
                  <a:gd name="connsiteY23" fmla="*/ 1174528 h 1230867"/>
                  <a:gd name="connsiteX24" fmla="*/ 92516 w 2120417"/>
                  <a:gd name="connsiteY24" fmla="*/ 1180786 h 1230867"/>
                  <a:gd name="connsiteX25" fmla="*/ 114205 w 2120417"/>
                  <a:gd name="connsiteY25" fmla="*/ 1168260 h 1230867"/>
                  <a:gd name="connsiteX26" fmla="*/ 108480 w 2120417"/>
                  <a:gd name="connsiteY26" fmla="*/ 1158278 h 1230867"/>
                  <a:gd name="connsiteX27" fmla="*/ 119301 w 2120417"/>
                  <a:gd name="connsiteY27" fmla="*/ 1152020 h 1230867"/>
                  <a:gd name="connsiteX28" fmla="*/ 125044 w 2120417"/>
                  <a:gd name="connsiteY28" fmla="*/ 1162022 h 1230867"/>
                  <a:gd name="connsiteX29" fmla="*/ 114205 w 2120417"/>
                  <a:gd name="connsiteY29" fmla="*/ 1168260 h 1230867"/>
                  <a:gd name="connsiteX30" fmla="*/ 135893 w 2120417"/>
                  <a:gd name="connsiteY30" fmla="*/ 1155735 h 1230867"/>
                  <a:gd name="connsiteX31" fmla="*/ 130131 w 2120417"/>
                  <a:gd name="connsiteY31" fmla="*/ 1145791 h 1230867"/>
                  <a:gd name="connsiteX32" fmla="*/ 140951 w 2120417"/>
                  <a:gd name="connsiteY32" fmla="*/ 1139514 h 1230867"/>
                  <a:gd name="connsiteX33" fmla="*/ 146742 w 2120417"/>
                  <a:gd name="connsiteY33" fmla="*/ 1149468 h 1230867"/>
                  <a:gd name="connsiteX34" fmla="*/ 135893 w 2120417"/>
                  <a:gd name="connsiteY34" fmla="*/ 1155735 h 1230867"/>
                  <a:gd name="connsiteX35" fmla="*/ 157553 w 2120417"/>
                  <a:gd name="connsiteY35" fmla="*/ 1143200 h 1230867"/>
                  <a:gd name="connsiteX36" fmla="*/ 151838 w 2120417"/>
                  <a:gd name="connsiteY36" fmla="*/ 1133247 h 1230867"/>
                  <a:gd name="connsiteX37" fmla="*/ 162668 w 2120417"/>
                  <a:gd name="connsiteY37" fmla="*/ 1126979 h 1230867"/>
                  <a:gd name="connsiteX38" fmla="*/ 168393 w 2120417"/>
                  <a:gd name="connsiteY38" fmla="*/ 1136971 h 1230867"/>
                  <a:gd name="connsiteX39" fmla="*/ 157553 w 2120417"/>
                  <a:gd name="connsiteY39" fmla="*/ 1143200 h 1230867"/>
                  <a:gd name="connsiteX40" fmla="*/ 179261 w 2120417"/>
                  <a:gd name="connsiteY40" fmla="*/ 1130675 h 1230867"/>
                  <a:gd name="connsiteX41" fmla="*/ 173517 w 2120417"/>
                  <a:gd name="connsiteY41" fmla="*/ 1120730 h 1230867"/>
                  <a:gd name="connsiteX42" fmla="*/ 184356 w 2120417"/>
                  <a:gd name="connsiteY42" fmla="*/ 1114463 h 1230867"/>
                  <a:gd name="connsiteX43" fmla="*/ 190110 w 2120417"/>
                  <a:gd name="connsiteY43" fmla="*/ 1124417 h 1230867"/>
                  <a:gd name="connsiteX44" fmla="*/ 179261 w 2120417"/>
                  <a:gd name="connsiteY44" fmla="*/ 1130675 h 1230867"/>
                  <a:gd name="connsiteX45" fmla="*/ 200959 w 2120417"/>
                  <a:gd name="connsiteY45" fmla="*/ 1118149 h 1230867"/>
                  <a:gd name="connsiteX46" fmla="*/ 195186 w 2120417"/>
                  <a:gd name="connsiteY46" fmla="*/ 1108234 h 1230867"/>
                  <a:gd name="connsiteX47" fmla="*/ 206045 w 2120417"/>
                  <a:gd name="connsiteY47" fmla="*/ 1101957 h 1230867"/>
                  <a:gd name="connsiteX48" fmla="*/ 211827 w 2120417"/>
                  <a:gd name="connsiteY48" fmla="*/ 1111882 h 1230867"/>
                  <a:gd name="connsiteX49" fmla="*/ 200959 w 2120417"/>
                  <a:gd name="connsiteY49" fmla="*/ 1118149 h 1230867"/>
                  <a:gd name="connsiteX50" fmla="*/ 222638 w 2120417"/>
                  <a:gd name="connsiteY50" fmla="*/ 1105662 h 1230867"/>
                  <a:gd name="connsiteX51" fmla="*/ 216903 w 2120417"/>
                  <a:gd name="connsiteY51" fmla="*/ 1095651 h 1230867"/>
                  <a:gd name="connsiteX52" fmla="*/ 227743 w 2120417"/>
                  <a:gd name="connsiteY52" fmla="*/ 1089422 h 1230867"/>
                  <a:gd name="connsiteX53" fmla="*/ 233458 w 2120417"/>
                  <a:gd name="connsiteY53" fmla="*/ 1099414 h 1230867"/>
                  <a:gd name="connsiteX54" fmla="*/ 222638 w 2120417"/>
                  <a:gd name="connsiteY54" fmla="*/ 1105662 h 1230867"/>
                  <a:gd name="connsiteX55" fmla="*/ 244355 w 2120417"/>
                  <a:gd name="connsiteY55" fmla="*/ 1093146 h 1230867"/>
                  <a:gd name="connsiteX56" fmla="*/ 238582 w 2120417"/>
                  <a:gd name="connsiteY56" fmla="*/ 1083183 h 1230867"/>
                  <a:gd name="connsiteX57" fmla="*/ 249422 w 2120417"/>
                  <a:gd name="connsiteY57" fmla="*/ 1076925 h 1230867"/>
                  <a:gd name="connsiteX58" fmla="*/ 255204 w 2120417"/>
                  <a:gd name="connsiteY58" fmla="*/ 1086831 h 1230867"/>
                  <a:gd name="connsiteX59" fmla="*/ 244355 w 2120417"/>
                  <a:gd name="connsiteY59" fmla="*/ 1093146 h 1230867"/>
                  <a:gd name="connsiteX60" fmla="*/ 266014 w 2120417"/>
                  <a:gd name="connsiteY60" fmla="*/ 1080621 h 1230867"/>
                  <a:gd name="connsiteX61" fmla="*/ 260271 w 2120417"/>
                  <a:gd name="connsiteY61" fmla="*/ 1070648 h 1230867"/>
                  <a:gd name="connsiteX62" fmla="*/ 271120 w 2120417"/>
                  <a:gd name="connsiteY62" fmla="*/ 1064390 h 1230867"/>
                  <a:gd name="connsiteX63" fmla="*/ 276873 w 2120417"/>
                  <a:gd name="connsiteY63" fmla="*/ 1074363 h 1230867"/>
                  <a:gd name="connsiteX64" fmla="*/ 266014 w 2120417"/>
                  <a:gd name="connsiteY64" fmla="*/ 1080621 h 1230867"/>
                  <a:gd name="connsiteX65" fmla="*/ 287703 w 2120417"/>
                  <a:gd name="connsiteY65" fmla="*/ 1068058 h 1230867"/>
                  <a:gd name="connsiteX66" fmla="*/ 281997 w 2120417"/>
                  <a:gd name="connsiteY66" fmla="*/ 1058123 h 1230867"/>
                  <a:gd name="connsiteX67" fmla="*/ 292808 w 2120417"/>
                  <a:gd name="connsiteY67" fmla="*/ 1051846 h 1230867"/>
                  <a:gd name="connsiteX68" fmla="*/ 298561 w 2120417"/>
                  <a:gd name="connsiteY68" fmla="*/ 1061818 h 1230867"/>
                  <a:gd name="connsiteX69" fmla="*/ 287703 w 2120417"/>
                  <a:gd name="connsiteY69" fmla="*/ 1068058 h 1230867"/>
                  <a:gd name="connsiteX70" fmla="*/ 309429 w 2120417"/>
                  <a:gd name="connsiteY70" fmla="*/ 1055551 h 1230867"/>
                  <a:gd name="connsiteX71" fmla="*/ 303657 w 2120417"/>
                  <a:gd name="connsiteY71" fmla="*/ 1045607 h 1230867"/>
                  <a:gd name="connsiteX72" fmla="*/ 314458 w 2120417"/>
                  <a:gd name="connsiteY72" fmla="*/ 1039320 h 1230867"/>
                  <a:gd name="connsiteX73" fmla="*/ 320259 w 2120417"/>
                  <a:gd name="connsiteY73" fmla="*/ 1049293 h 1230867"/>
                  <a:gd name="connsiteX74" fmla="*/ 309429 w 2120417"/>
                  <a:gd name="connsiteY74" fmla="*/ 1055551 h 1230867"/>
                  <a:gd name="connsiteX75" fmla="*/ 331089 w 2120417"/>
                  <a:gd name="connsiteY75" fmla="*/ 1043035 h 1230867"/>
                  <a:gd name="connsiteX76" fmla="*/ 325336 w 2120417"/>
                  <a:gd name="connsiteY76" fmla="*/ 1033072 h 1230867"/>
                  <a:gd name="connsiteX77" fmla="*/ 336185 w 2120417"/>
                  <a:gd name="connsiteY77" fmla="*/ 1026814 h 1230867"/>
                  <a:gd name="connsiteX78" fmla="*/ 341910 w 2120417"/>
                  <a:gd name="connsiteY78" fmla="*/ 1036777 h 1230867"/>
                  <a:gd name="connsiteX79" fmla="*/ 331089 w 2120417"/>
                  <a:gd name="connsiteY79" fmla="*/ 1043035 h 1230867"/>
                  <a:gd name="connsiteX80" fmla="*/ 352768 w 2120417"/>
                  <a:gd name="connsiteY80" fmla="*/ 1030519 h 1230867"/>
                  <a:gd name="connsiteX81" fmla="*/ 347044 w 2120417"/>
                  <a:gd name="connsiteY81" fmla="*/ 1020527 h 1230867"/>
                  <a:gd name="connsiteX82" fmla="*/ 357864 w 2120417"/>
                  <a:gd name="connsiteY82" fmla="*/ 1014298 h 1230867"/>
                  <a:gd name="connsiteX83" fmla="*/ 363617 w 2120417"/>
                  <a:gd name="connsiteY83" fmla="*/ 1024242 h 1230867"/>
                  <a:gd name="connsiteX84" fmla="*/ 352768 w 2120417"/>
                  <a:gd name="connsiteY84" fmla="*/ 1030519 h 1230867"/>
                  <a:gd name="connsiteX85" fmla="*/ 374504 w 2120417"/>
                  <a:gd name="connsiteY85" fmla="*/ 1017975 h 1230867"/>
                  <a:gd name="connsiteX86" fmla="*/ 368703 w 2120417"/>
                  <a:gd name="connsiteY86" fmla="*/ 1008050 h 1230867"/>
                  <a:gd name="connsiteX87" fmla="*/ 379543 w 2120417"/>
                  <a:gd name="connsiteY87" fmla="*/ 1001782 h 1230867"/>
                  <a:gd name="connsiteX88" fmla="*/ 385334 w 2120417"/>
                  <a:gd name="connsiteY88" fmla="*/ 1011679 h 1230867"/>
                  <a:gd name="connsiteX89" fmla="*/ 374504 w 2120417"/>
                  <a:gd name="connsiteY89" fmla="*/ 1017975 h 1230867"/>
                  <a:gd name="connsiteX90" fmla="*/ 396183 w 2120417"/>
                  <a:gd name="connsiteY90" fmla="*/ 1005468 h 1230867"/>
                  <a:gd name="connsiteX91" fmla="*/ 390430 w 2120417"/>
                  <a:gd name="connsiteY91" fmla="*/ 995496 h 1230867"/>
                  <a:gd name="connsiteX92" fmla="*/ 401260 w 2120417"/>
                  <a:gd name="connsiteY92" fmla="*/ 989238 h 1230867"/>
                  <a:gd name="connsiteX93" fmla="*/ 406984 w 2120417"/>
                  <a:gd name="connsiteY93" fmla="*/ 999220 h 1230867"/>
                  <a:gd name="connsiteX94" fmla="*/ 396183 w 2120417"/>
                  <a:gd name="connsiteY94" fmla="*/ 1005468 h 1230867"/>
                  <a:gd name="connsiteX95" fmla="*/ 417862 w 2120417"/>
                  <a:gd name="connsiteY95" fmla="*/ 992943 h 1230867"/>
                  <a:gd name="connsiteX96" fmla="*/ 412080 w 2120417"/>
                  <a:gd name="connsiteY96" fmla="*/ 982989 h 1230867"/>
                  <a:gd name="connsiteX97" fmla="*/ 422939 w 2120417"/>
                  <a:gd name="connsiteY97" fmla="*/ 976732 h 1230867"/>
                  <a:gd name="connsiteX98" fmla="*/ 428701 w 2120417"/>
                  <a:gd name="connsiteY98" fmla="*/ 986676 h 1230867"/>
                  <a:gd name="connsiteX99" fmla="*/ 417862 w 2120417"/>
                  <a:gd name="connsiteY99" fmla="*/ 992943 h 1230867"/>
                  <a:gd name="connsiteX100" fmla="*/ 439531 w 2120417"/>
                  <a:gd name="connsiteY100" fmla="*/ 980447 h 1230867"/>
                  <a:gd name="connsiteX101" fmla="*/ 433788 w 2120417"/>
                  <a:gd name="connsiteY101" fmla="*/ 970455 h 1230867"/>
                  <a:gd name="connsiteX102" fmla="*/ 444637 w 2120417"/>
                  <a:gd name="connsiteY102" fmla="*/ 964196 h 1230867"/>
                  <a:gd name="connsiteX103" fmla="*/ 450390 w 2120417"/>
                  <a:gd name="connsiteY103" fmla="*/ 974160 h 1230867"/>
                  <a:gd name="connsiteX104" fmla="*/ 439531 w 2120417"/>
                  <a:gd name="connsiteY104" fmla="*/ 980447 h 1230867"/>
                  <a:gd name="connsiteX105" fmla="*/ 461210 w 2120417"/>
                  <a:gd name="connsiteY105" fmla="*/ 967902 h 1230867"/>
                  <a:gd name="connsiteX106" fmla="*/ 455467 w 2120417"/>
                  <a:gd name="connsiteY106" fmla="*/ 957919 h 1230867"/>
                  <a:gd name="connsiteX107" fmla="*/ 466354 w 2120417"/>
                  <a:gd name="connsiteY107" fmla="*/ 951709 h 1230867"/>
                  <a:gd name="connsiteX108" fmla="*/ 472069 w 2120417"/>
                  <a:gd name="connsiteY108" fmla="*/ 961634 h 1230867"/>
                  <a:gd name="connsiteX109" fmla="*/ 461210 w 2120417"/>
                  <a:gd name="connsiteY109" fmla="*/ 967902 h 1230867"/>
                  <a:gd name="connsiteX110" fmla="*/ 482956 w 2120417"/>
                  <a:gd name="connsiteY110" fmla="*/ 955377 h 1230867"/>
                  <a:gd name="connsiteX111" fmla="*/ 477155 w 2120417"/>
                  <a:gd name="connsiteY111" fmla="*/ 945461 h 1230867"/>
                  <a:gd name="connsiteX112" fmla="*/ 487966 w 2120417"/>
                  <a:gd name="connsiteY112" fmla="*/ 939175 h 1230867"/>
                  <a:gd name="connsiteX113" fmla="*/ 493767 w 2120417"/>
                  <a:gd name="connsiteY113" fmla="*/ 949100 h 1230867"/>
                  <a:gd name="connsiteX114" fmla="*/ 482956 w 2120417"/>
                  <a:gd name="connsiteY114" fmla="*/ 955377 h 1230867"/>
                  <a:gd name="connsiteX115" fmla="*/ 504606 w 2120417"/>
                  <a:gd name="connsiteY115" fmla="*/ 942851 h 1230867"/>
                  <a:gd name="connsiteX116" fmla="*/ 498853 w 2120417"/>
                  <a:gd name="connsiteY116" fmla="*/ 932888 h 1230867"/>
                  <a:gd name="connsiteX117" fmla="*/ 509711 w 2120417"/>
                  <a:gd name="connsiteY117" fmla="*/ 926630 h 1230867"/>
                  <a:gd name="connsiteX118" fmla="*/ 515426 w 2120417"/>
                  <a:gd name="connsiteY118" fmla="*/ 936603 h 1230867"/>
                  <a:gd name="connsiteX119" fmla="*/ 504606 w 2120417"/>
                  <a:gd name="connsiteY119" fmla="*/ 942851 h 1230867"/>
                  <a:gd name="connsiteX120" fmla="*/ 526256 w 2120417"/>
                  <a:gd name="connsiteY120" fmla="*/ 930335 h 1230867"/>
                  <a:gd name="connsiteX121" fmla="*/ 520532 w 2120417"/>
                  <a:gd name="connsiteY121" fmla="*/ 920344 h 1230867"/>
                  <a:gd name="connsiteX122" fmla="*/ 531371 w 2120417"/>
                  <a:gd name="connsiteY122" fmla="*/ 914105 h 1230867"/>
                  <a:gd name="connsiteX123" fmla="*/ 537125 w 2120417"/>
                  <a:gd name="connsiteY123" fmla="*/ 924077 h 1230867"/>
                  <a:gd name="connsiteX124" fmla="*/ 526256 w 2120417"/>
                  <a:gd name="connsiteY124" fmla="*/ 930335 h 1230867"/>
                  <a:gd name="connsiteX125" fmla="*/ 547974 w 2120417"/>
                  <a:gd name="connsiteY125" fmla="*/ 917820 h 1230867"/>
                  <a:gd name="connsiteX126" fmla="*/ 542220 w 2120417"/>
                  <a:gd name="connsiteY126" fmla="*/ 907856 h 1230867"/>
                  <a:gd name="connsiteX127" fmla="*/ 553098 w 2120417"/>
                  <a:gd name="connsiteY127" fmla="*/ 901598 h 1230867"/>
                  <a:gd name="connsiteX128" fmla="*/ 558842 w 2120417"/>
                  <a:gd name="connsiteY128" fmla="*/ 911580 h 1230867"/>
                  <a:gd name="connsiteX129" fmla="*/ 547974 w 2120417"/>
                  <a:gd name="connsiteY129" fmla="*/ 917820 h 1230867"/>
                  <a:gd name="connsiteX130" fmla="*/ 569662 w 2120417"/>
                  <a:gd name="connsiteY130" fmla="*/ 905303 h 1230867"/>
                  <a:gd name="connsiteX131" fmla="*/ 563937 w 2120417"/>
                  <a:gd name="connsiteY131" fmla="*/ 895322 h 1230867"/>
                  <a:gd name="connsiteX132" fmla="*/ 574758 w 2120417"/>
                  <a:gd name="connsiteY132" fmla="*/ 889073 h 1230867"/>
                  <a:gd name="connsiteX133" fmla="*/ 580511 w 2120417"/>
                  <a:gd name="connsiteY133" fmla="*/ 899046 h 1230867"/>
                  <a:gd name="connsiteX134" fmla="*/ 569662 w 2120417"/>
                  <a:gd name="connsiteY134" fmla="*/ 905303 h 1230867"/>
                  <a:gd name="connsiteX135" fmla="*/ 591369 w 2120417"/>
                  <a:gd name="connsiteY135" fmla="*/ 892750 h 1230867"/>
                  <a:gd name="connsiteX136" fmla="*/ 585588 w 2120417"/>
                  <a:gd name="connsiteY136" fmla="*/ 882825 h 1230867"/>
                  <a:gd name="connsiteX137" fmla="*/ 596446 w 2120417"/>
                  <a:gd name="connsiteY137" fmla="*/ 876548 h 1230867"/>
                  <a:gd name="connsiteX138" fmla="*/ 602209 w 2120417"/>
                  <a:gd name="connsiteY138" fmla="*/ 886473 h 1230867"/>
                  <a:gd name="connsiteX139" fmla="*/ 591369 w 2120417"/>
                  <a:gd name="connsiteY139" fmla="*/ 892750 h 1230867"/>
                  <a:gd name="connsiteX140" fmla="*/ 613048 w 2120417"/>
                  <a:gd name="connsiteY140" fmla="*/ 880253 h 1230867"/>
                  <a:gd name="connsiteX141" fmla="*/ 607295 w 2120417"/>
                  <a:gd name="connsiteY141" fmla="*/ 870261 h 1230867"/>
                  <a:gd name="connsiteX142" fmla="*/ 618154 w 2120417"/>
                  <a:gd name="connsiteY142" fmla="*/ 864013 h 1230867"/>
                  <a:gd name="connsiteX143" fmla="*/ 623907 w 2120417"/>
                  <a:gd name="connsiteY143" fmla="*/ 874014 h 1230867"/>
                  <a:gd name="connsiteX144" fmla="*/ 613048 w 2120417"/>
                  <a:gd name="connsiteY144" fmla="*/ 880253 h 1230867"/>
                  <a:gd name="connsiteX145" fmla="*/ 634727 w 2120417"/>
                  <a:gd name="connsiteY145" fmla="*/ 867718 h 1230867"/>
                  <a:gd name="connsiteX146" fmla="*/ 628983 w 2120417"/>
                  <a:gd name="connsiteY146" fmla="*/ 857745 h 1230867"/>
                  <a:gd name="connsiteX147" fmla="*/ 639861 w 2120417"/>
                  <a:gd name="connsiteY147" fmla="*/ 851488 h 1230867"/>
                  <a:gd name="connsiteX148" fmla="*/ 645566 w 2120417"/>
                  <a:gd name="connsiteY148" fmla="*/ 861450 h 1230867"/>
                  <a:gd name="connsiteX149" fmla="*/ 634727 w 2120417"/>
                  <a:gd name="connsiteY149" fmla="*/ 867718 h 1230867"/>
                  <a:gd name="connsiteX150" fmla="*/ 656463 w 2120417"/>
                  <a:gd name="connsiteY150" fmla="*/ 855193 h 1230867"/>
                  <a:gd name="connsiteX151" fmla="*/ 650672 w 2120417"/>
                  <a:gd name="connsiteY151" fmla="*/ 845239 h 1230867"/>
                  <a:gd name="connsiteX152" fmla="*/ 661511 w 2120417"/>
                  <a:gd name="connsiteY152" fmla="*/ 838991 h 1230867"/>
                  <a:gd name="connsiteX153" fmla="*/ 667265 w 2120417"/>
                  <a:gd name="connsiteY153" fmla="*/ 848906 h 1230867"/>
                  <a:gd name="connsiteX154" fmla="*/ 656463 w 2120417"/>
                  <a:gd name="connsiteY154" fmla="*/ 855193 h 1230867"/>
                  <a:gd name="connsiteX155" fmla="*/ 678104 w 2120417"/>
                  <a:gd name="connsiteY155" fmla="*/ 842686 h 1230867"/>
                  <a:gd name="connsiteX156" fmla="*/ 672351 w 2120417"/>
                  <a:gd name="connsiteY156" fmla="*/ 832714 h 1230867"/>
                  <a:gd name="connsiteX157" fmla="*/ 683209 w 2120417"/>
                  <a:gd name="connsiteY157" fmla="*/ 826465 h 1230867"/>
                  <a:gd name="connsiteX158" fmla="*/ 688924 w 2120417"/>
                  <a:gd name="connsiteY158" fmla="*/ 836428 h 1230867"/>
                  <a:gd name="connsiteX159" fmla="*/ 678104 w 2120417"/>
                  <a:gd name="connsiteY159" fmla="*/ 842686 h 1230867"/>
                  <a:gd name="connsiteX160" fmla="*/ 699811 w 2120417"/>
                  <a:gd name="connsiteY160" fmla="*/ 830142 h 1230867"/>
                  <a:gd name="connsiteX161" fmla="*/ 694030 w 2120417"/>
                  <a:gd name="connsiteY161" fmla="*/ 820217 h 1230867"/>
                  <a:gd name="connsiteX162" fmla="*/ 704898 w 2120417"/>
                  <a:gd name="connsiteY162" fmla="*/ 813921 h 1230867"/>
                  <a:gd name="connsiteX163" fmla="*/ 710651 w 2120417"/>
                  <a:gd name="connsiteY163" fmla="*/ 823893 h 1230867"/>
                  <a:gd name="connsiteX164" fmla="*/ 699811 w 2120417"/>
                  <a:gd name="connsiteY164" fmla="*/ 830142 h 1230867"/>
                  <a:gd name="connsiteX165" fmla="*/ 721500 w 2120417"/>
                  <a:gd name="connsiteY165" fmla="*/ 817655 h 1230867"/>
                  <a:gd name="connsiteX166" fmla="*/ 715747 w 2120417"/>
                  <a:gd name="connsiteY166" fmla="*/ 807682 h 1230867"/>
                  <a:gd name="connsiteX167" fmla="*/ 726605 w 2120417"/>
                  <a:gd name="connsiteY167" fmla="*/ 801414 h 1230867"/>
                  <a:gd name="connsiteX168" fmla="*/ 732358 w 2120417"/>
                  <a:gd name="connsiteY168" fmla="*/ 811387 h 1230867"/>
                  <a:gd name="connsiteX169" fmla="*/ 721500 w 2120417"/>
                  <a:gd name="connsiteY169" fmla="*/ 817655 h 1230867"/>
                  <a:gd name="connsiteX170" fmla="*/ 743169 w 2120417"/>
                  <a:gd name="connsiteY170" fmla="*/ 805119 h 1230867"/>
                  <a:gd name="connsiteX171" fmla="*/ 737445 w 2120417"/>
                  <a:gd name="connsiteY171" fmla="*/ 795138 h 1230867"/>
                  <a:gd name="connsiteX172" fmla="*/ 748303 w 2120417"/>
                  <a:gd name="connsiteY172" fmla="*/ 788898 h 1230867"/>
                  <a:gd name="connsiteX173" fmla="*/ 754047 w 2120417"/>
                  <a:gd name="connsiteY173" fmla="*/ 798871 h 1230867"/>
                  <a:gd name="connsiteX174" fmla="*/ 743169 w 2120417"/>
                  <a:gd name="connsiteY174" fmla="*/ 805119 h 1230867"/>
                  <a:gd name="connsiteX175" fmla="*/ 764858 w 2120417"/>
                  <a:gd name="connsiteY175" fmla="*/ 792585 h 1230867"/>
                  <a:gd name="connsiteX176" fmla="*/ 759085 w 2120417"/>
                  <a:gd name="connsiteY176" fmla="*/ 782660 h 1230867"/>
                  <a:gd name="connsiteX177" fmla="*/ 769954 w 2120417"/>
                  <a:gd name="connsiteY177" fmla="*/ 776364 h 1230867"/>
                  <a:gd name="connsiteX178" fmla="*/ 775726 w 2120417"/>
                  <a:gd name="connsiteY178" fmla="*/ 786317 h 1230867"/>
                  <a:gd name="connsiteX179" fmla="*/ 764858 w 2120417"/>
                  <a:gd name="connsiteY179" fmla="*/ 792585 h 1230867"/>
                  <a:gd name="connsiteX180" fmla="*/ 786546 w 2120417"/>
                  <a:gd name="connsiteY180" fmla="*/ 780069 h 1230867"/>
                  <a:gd name="connsiteX181" fmla="*/ 780812 w 2120417"/>
                  <a:gd name="connsiteY181" fmla="*/ 770096 h 1230867"/>
                  <a:gd name="connsiteX182" fmla="*/ 791671 w 2120417"/>
                  <a:gd name="connsiteY182" fmla="*/ 763829 h 1230867"/>
                  <a:gd name="connsiteX183" fmla="*/ 797405 w 2120417"/>
                  <a:gd name="connsiteY183" fmla="*/ 773811 h 1230867"/>
                  <a:gd name="connsiteX184" fmla="*/ 786546 w 2120417"/>
                  <a:gd name="connsiteY184" fmla="*/ 780069 h 1230867"/>
                  <a:gd name="connsiteX185" fmla="*/ 808225 w 2120417"/>
                  <a:gd name="connsiteY185" fmla="*/ 767534 h 1230867"/>
                  <a:gd name="connsiteX186" fmla="*/ 802520 w 2120417"/>
                  <a:gd name="connsiteY186" fmla="*/ 757552 h 1230867"/>
                  <a:gd name="connsiteX187" fmla="*/ 813350 w 2120417"/>
                  <a:gd name="connsiteY187" fmla="*/ 751313 h 1230867"/>
                  <a:gd name="connsiteX188" fmla="*/ 819083 w 2120417"/>
                  <a:gd name="connsiteY188" fmla="*/ 761324 h 1230867"/>
                  <a:gd name="connsiteX189" fmla="*/ 808225 w 2120417"/>
                  <a:gd name="connsiteY189" fmla="*/ 767534 h 1230867"/>
                  <a:gd name="connsiteX190" fmla="*/ 829951 w 2120417"/>
                  <a:gd name="connsiteY190" fmla="*/ 754989 h 1230867"/>
                  <a:gd name="connsiteX191" fmla="*/ 824199 w 2120417"/>
                  <a:gd name="connsiteY191" fmla="*/ 745084 h 1230867"/>
                  <a:gd name="connsiteX192" fmla="*/ 835009 w 2120417"/>
                  <a:gd name="connsiteY192" fmla="*/ 738807 h 1230867"/>
                  <a:gd name="connsiteX193" fmla="*/ 840820 w 2120417"/>
                  <a:gd name="connsiteY193" fmla="*/ 748751 h 1230867"/>
                  <a:gd name="connsiteX194" fmla="*/ 829951 w 2120417"/>
                  <a:gd name="connsiteY194" fmla="*/ 754989 h 1230867"/>
                  <a:gd name="connsiteX195" fmla="*/ 851621 w 2120417"/>
                  <a:gd name="connsiteY195" fmla="*/ 742522 h 1230867"/>
                  <a:gd name="connsiteX196" fmla="*/ 845877 w 2120417"/>
                  <a:gd name="connsiteY196" fmla="*/ 732511 h 1230867"/>
                  <a:gd name="connsiteX197" fmla="*/ 856717 w 2120417"/>
                  <a:gd name="connsiteY197" fmla="*/ 726272 h 1230867"/>
                  <a:gd name="connsiteX198" fmla="*/ 862470 w 2120417"/>
                  <a:gd name="connsiteY198" fmla="*/ 736235 h 1230867"/>
                  <a:gd name="connsiteX199" fmla="*/ 851621 w 2120417"/>
                  <a:gd name="connsiteY199" fmla="*/ 742522 h 1230867"/>
                  <a:gd name="connsiteX200" fmla="*/ 873309 w 2120417"/>
                  <a:gd name="connsiteY200" fmla="*/ 729968 h 1230867"/>
                  <a:gd name="connsiteX201" fmla="*/ 867547 w 2120417"/>
                  <a:gd name="connsiteY201" fmla="*/ 720042 h 1230867"/>
                  <a:gd name="connsiteX202" fmla="*/ 878405 w 2120417"/>
                  <a:gd name="connsiteY202" fmla="*/ 713765 h 1230867"/>
                  <a:gd name="connsiteX203" fmla="*/ 884177 w 2120417"/>
                  <a:gd name="connsiteY203" fmla="*/ 723690 h 1230867"/>
                  <a:gd name="connsiteX204" fmla="*/ 873309 w 2120417"/>
                  <a:gd name="connsiteY204" fmla="*/ 729968 h 1230867"/>
                  <a:gd name="connsiteX205" fmla="*/ 894979 w 2120417"/>
                  <a:gd name="connsiteY205" fmla="*/ 717461 h 1230867"/>
                  <a:gd name="connsiteX206" fmla="*/ 889254 w 2120417"/>
                  <a:gd name="connsiteY206" fmla="*/ 707479 h 1230867"/>
                  <a:gd name="connsiteX207" fmla="*/ 900094 w 2120417"/>
                  <a:gd name="connsiteY207" fmla="*/ 701230 h 1230867"/>
                  <a:gd name="connsiteX208" fmla="*/ 905847 w 2120417"/>
                  <a:gd name="connsiteY208" fmla="*/ 711222 h 1230867"/>
                  <a:gd name="connsiteX209" fmla="*/ 894979 w 2120417"/>
                  <a:gd name="connsiteY209" fmla="*/ 717461 h 1230867"/>
                  <a:gd name="connsiteX210" fmla="*/ 916667 w 2120417"/>
                  <a:gd name="connsiteY210" fmla="*/ 704955 h 1230867"/>
                  <a:gd name="connsiteX211" fmla="*/ 910962 w 2120417"/>
                  <a:gd name="connsiteY211" fmla="*/ 694963 h 1230867"/>
                  <a:gd name="connsiteX212" fmla="*/ 921811 w 2120417"/>
                  <a:gd name="connsiteY212" fmla="*/ 688696 h 1230867"/>
                  <a:gd name="connsiteX213" fmla="*/ 927526 w 2120417"/>
                  <a:gd name="connsiteY213" fmla="*/ 698668 h 1230867"/>
                  <a:gd name="connsiteX214" fmla="*/ 916667 w 2120417"/>
                  <a:gd name="connsiteY214" fmla="*/ 704955 h 1230867"/>
                  <a:gd name="connsiteX215" fmla="*/ 938375 w 2120417"/>
                  <a:gd name="connsiteY215" fmla="*/ 692401 h 1230867"/>
                  <a:gd name="connsiteX216" fmla="*/ 932612 w 2120417"/>
                  <a:gd name="connsiteY216" fmla="*/ 682466 h 1230867"/>
                  <a:gd name="connsiteX217" fmla="*/ 943470 w 2120417"/>
                  <a:gd name="connsiteY217" fmla="*/ 676170 h 1230867"/>
                  <a:gd name="connsiteX218" fmla="*/ 949233 w 2120417"/>
                  <a:gd name="connsiteY218" fmla="*/ 686115 h 1230867"/>
                  <a:gd name="connsiteX219" fmla="*/ 938375 w 2120417"/>
                  <a:gd name="connsiteY219" fmla="*/ 692401 h 1230867"/>
                  <a:gd name="connsiteX220" fmla="*/ 960044 w 2120417"/>
                  <a:gd name="connsiteY220" fmla="*/ 679885 h 1230867"/>
                  <a:gd name="connsiteX221" fmla="*/ 954319 w 2120417"/>
                  <a:gd name="connsiteY221" fmla="*/ 669922 h 1230867"/>
                  <a:gd name="connsiteX222" fmla="*/ 965159 w 2120417"/>
                  <a:gd name="connsiteY222" fmla="*/ 663673 h 1230867"/>
                  <a:gd name="connsiteX223" fmla="*/ 970912 w 2120417"/>
                  <a:gd name="connsiteY223" fmla="*/ 673646 h 1230867"/>
                  <a:gd name="connsiteX224" fmla="*/ 960044 w 2120417"/>
                  <a:gd name="connsiteY224" fmla="*/ 679885 h 1230867"/>
                  <a:gd name="connsiteX225" fmla="*/ 981761 w 2120417"/>
                  <a:gd name="connsiteY225" fmla="*/ 667369 h 1230867"/>
                  <a:gd name="connsiteX226" fmla="*/ 976017 w 2120417"/>
                  <a:gd name="connsiteY226" fmla="*/ 657368 h 1230867"/>
                  <a:gd name="connsiteX227" fmla="*/ 986876 w 2120417"/>
                  <a:gd name="connsiteY227" fmla="*/ 651129 h 1230867"/>
                  <a:gd name="connsiteX228" fmla="*/ 992600 w 2120417"/>
                  <a:gd name="connsiteY228" fmla="*/ 661111 h 1230867"/>
                  <a:gd name="connsiteX229" fmla="*/ 981761 w 2120417"/>
                  <a:gd name="connsiteY229" fmla="*/ 667369 h 1230867"/>
                  <a:gd name="connsiteX230" fmla="*/ 1003440 w 2120417"/>
                  <a:gd name="connsiteY230" fmla="*/ 654863 h 1230867"/>
                  <a:gd name="connsiteX231" fmla="*/ 997696 w 2120417"/>
                  <a:gd name="connsiteY231" fmla="*/ 644861 h 1230867"/>
                  <a:gd name="connsiteX232" fmla="*/ 1008536 w 2120417"/>
                  <a:gd name="connsiteY232" fmla="*/ 638632 h 1230867"/>
                  <a:gd name="connsiteX233" fmla="*/ 1014289 w 2120417"/>
                  <a:gd name="connsiteY233" fmla="*/ 648615 h 1230867"/>
                  <a:gd name="connsiteX234" fmla="*/ 1003440 w 2120417"/>
                  <a:gd name="connsiteY234" fmla="*/ 654863 h 1230867"/>
                  <a:gd name="connsiteX235" fmla="*/ 1025119 w 2120417"/>
                  <a:gd name="connsiteY235" fmla="*/ 642338 h 1230867"/>
                  <a:gd name="connsiteX236" fmla="*/ 1019375 w 2120417"/>
                  <a:gd name="connsiteY236" fmla="*/ 632346 h 1230867"/>
                  <a:gd name="connsiteX237" fmla="*/ 1030234 w 2120417"/>
                  <a:gd name="connsiteY237" fmla="*/ 626107 h 1230867"/>
                  <a:gd name="connsiteX238" fmla="*/ 1035987 w 2120417"/>
                  <a:gd name="connsiteY238" fmla="*/ 636051 h 1230867"/>
                  <a:gd name="connsiteX239" fmla="*/ 1025119 w 2120417"/>
                  <a:gd name="connsiteY239" fmla="*/ 642338 h 1230867"/>
                  <a:gd name="connsiteX240" fmla="*/ 1046836 w 2120417"/>
                  <a:gd name="connsiteY240" fmla="*/ 629793 h 1230867"/>
                  <a:gd name="connsiteX241" fmla="*/ 1041073 w 2120417"/>
                  <a:gd name="connsiteY241" fmla="*/ 619858 h 1230867"/>
                  <a:gd name="connsiteX242" fmla="*/ 1051922 w 2120417"/>
                  <a:gd name="connsiteY242" fmla="*/ 613581 h 1230867"/>
                  <a:gd name="connsiteX243" fmla="*/ 1057675 w 2120417"/>
                  <a:gd name="connsiteY243" fmla="*/ 623525 h 1230867"/>
                  <a:gd name="connsiteX244" fmla="*/ 1046836 w 2120417"/>
                  <a:gd name="connsiteY244" fmla="*/ 629793 h 1230867"/>
                  <a:gd name="connsiteX245" fmla="*/ 1068486 w 2120417"/>
                  <a:gd name="connsiteY245" fmla="*/ 617296 h 1230867"/>
                  <a:gd name="connsiteX246" fmla="*/ 1062742 w 2120417"/>
                  <a:gd name="connsiteY246" fmla="*/ 607323 h 1230867"/>
                  <a:gd name="connsiteX247" fmla="*/ 1073611 w 2120417"/>
                  <a:gd name="connsiteY247" fmla="*/ 601046 h 1230867"/>
                  <a:gd name="connsiteX248" fmla="*/ 1079364 w 2120417"/>
                  <a:gd name="connsiteY248" fmla="*/ 611019 h 1230867"/>
                  <a:gd name="connsiteX249" fmla="*/ 1068486 w 2120417"/>
                  <a:gd name="connsiteY249" fmla="*/ 617296 h 1230867"/>
                  <a:gd name="connsiteX250" fmla="*/ 1090175 w 2120417"/>
                  <a:gd name="connsiteY250" fmla="*/ 604742 h 1230867"/>
                  <a:gd name="connsiteX251" fmla="*/ 1084479 w 2120417"/>
                  <a:gd name="connsiteY251" fmla="*/ 594770 h 1230867"/>
                  <a:gd name="connsiteX252" fmla="*/ 1095318 w 2120417"/>
                  <a:gd name="connsiteY252" fmla="*/ 588530 h 1230867"/>
                  <a:gd name="connsiteX253" fmla="*/ 1101071 w 2120417"/>
                  <a:gd name="connsiteY253" fmla="*/ 598504 h 1230867"/>
                  <a:gd name="connsiteX254" fmla="*/ 1090175 w 2120417"/>
                  <a:gd name="connsiteY254" fmla="*/ 604742 h 1230867"/>
                  <a:gd name="connsiteX255" fmla="*/ 1111901 w 2120417"/>
                  <a:gd name="connsiteY255" fmla="*/ 592236 h 1230867"/>
                  <a:gd name="connsiteX256" fmla="*/ 1106119 w 2120417"/>
                  <a:gd name="connsiteY256" fmla="*/ 582283 h 1230867"/>
                  <a:gd name="connsiteX257" fmla="*/ 1116978 w 2120417"/>
                  <a:gd name="connsiteY257" fmla="*/ 576024 h 1230867"/>
                  <a:gd name="connsiteX258" fmla="*/ 1122741 w 2120417"/>
                  <a:gd name="connsiteY258" fmla="*/ 585959 h 1230867"/>
                  <a:gd name="connsiteX259" fmla="*/ 1111901 w 2120417"/>
                  <a:gd name="connsiteY259" fmla="*/ 592236 h 1230867"/>
                  <a:gd name="connsiteX260" fmla="*/ 1133570 w 2120417"/>
                  <a:gd name="connsiteY260" fmla="*/ 579711 h 1230867"/>
                  <a:gd name="connsiteX261" fmla="*/ 1127817 w 2120417"/>
                  <a:gd name="connsiteY261" fmla="*/ 569747 h 1230867"/>
                  <a:gd name="connsiteX262" fmla="*/ 1138676 w 2120417"/>
                  <a:gd name="connsiteY262" fmla="*/ 563489 h 1230867"/>
                  <a:gd name="connsiteX263" fmla="*/ 1144419 w 2120417"/>
                  <a:gd name="connsiteY263" fmla="*/ 573471 h 1230867"/>
                  <a:gd name="connsiteX264" fmla="*/ 1133570 w 2120417"/>
                  <a:gd name="connsiteY264" fmla="*/ 579711 h 1230867"/>
                  <a:gd name="connsiteX265" fmla="*/ 1155278 w 2120417"/>
                  <a:gd name="connsiteY265" fmla="*/ 567185 h 1230867"/>
                  <a:gd name="connsiteX266" fmla="*/ 1149515 w 2120417"/>
                  <a:gd name="connsiteY266" fmla="*/ 557250 h 1230867"/>
                  <a:gd name="connsiteX267" fmla="*/ 1160364 w 2120417"/>
                  <a:gd name="connsiteY267" fmla="*/ 550993 h 1230867"/>
                  <a:gd name="connsiteX268" fmla="*/ 1166136 w 2120417"/>
                  <a:gd name="connsiteY268" fmla="*/ 560899 h 1230867"/>
                  <a:gd name="connsiteX269" fmla="*/ 1155278 w 2120417"/>
                  <a:gd name="connsiteY269" fmla="*/ 567185 h 1230867"/>
                  <a:gd name="connsiteX270" fmla="*/ 1176957 w 2120417"/>
                  <a:gd name="connsiteY270" fmla="*/ 554679 h 1230867"/>
                  <a:gd name="connsiteX271" fmla="*/ 1171223 w 2120417"/>
                  <a:gd name="connsiteY271" fmla="*/ 544687 h 1230867"/>
                  <a:gd name="connsiteX272" fmla="*/ 1182062 w 2120417"/>
                  <a:gd name="connsiteY272" fmla="*/ 538448 h 1230867"/>
                  <a:gd name="connsiteX273" fmla="*/ 1187806 w 2120417"/>
                  <a:gd name="connsiteY273" fmla="*/ 548450 h 1230867"/>
                  <a:gd name="connsiteX274" fmla="*/ 1176957 w 2120417"/>
                  <a:gd name="connsiteY274" fmla="*/ 554679 h 1230867"/>
                  <a:gd name="connsiteX275" fmla="*/ 1198636 w 2120417"/>
                  <a:gd name="connsiteY275" fmla="*/ 542144 h 1230867"/>
                  <a:gd name="connsiteX276" fmla="*/ 1192873 w 2120417"/>
                  <a:gd name="connsiteY276" fmla="*/ 532162 h 1230867"/>
                  <a:gd name="connsiteX277" fmla="*/ 1203741 w 2120417"/>
                  <a:gd name="connsiteY277" fmla="*/ 525913 h 1230867"/>
                  <a:gd name="connsiteX278" fmla="*/ 1209494 w 2120417"/>
                  <a:gd name="connsiteY278" fmla="*/ 535905 h 1230867"/>
                  <a:gd name="connsiteX279" fmla="*/ 1198636 w 2120417"/>
                  <a:gd name="connsiteY279" fmla="*/ 542144 h 1230867"/>
                  <a:gd name="connsiteX280" fmla="*/ 1220343 w 2120417"/>
                  <a:gd name="connsiteY280" fmla="*/ 529609 h 1230867"/>
                  <a:gd name="connsiteX281" fmla="*/ 1214561 w 2120417"/>
                  <a:gd name="connsiteY281" fmla="*/ 519684 h 1230867"/>
                  <a:gd name="connsiteX282" fmla="*/ 1225439 w 2120417"/>
                  <a:gd name="connsiteY282" fmla="*/ 513407 h 1230867"/>
                  <a:gd name="connsiteX283" fmla="*/ 1231192 w 2120417"/>
                  <a:gd name="connsiteY283" fmla="*/ 523332 h 1230867"/>
                  <a:gd name="connsiteX284" fmla="*/ 1220343 w 2120417"/>
                  <a:gd name="connsiteY284" fmla="*/ 529609 h 1230867"/>
                  <a:gd name="connsiteX285" fmla="*/ 1242013 w 2120417"/>
                  <a:gd name="connsiteY285" fmla="*/ 517093 h 1230867"/>
                  <a:gd name="connsiteX286" fmla="*/ 1236259 w 2120417"/>
                  <a:gd name="connsiteY286" fmla="*/ 507130 h 1230867"/>
                  <a:gd name="connsiteX287" fmla="*/ 1247137 w 2120417"/>
                  <a:gd name="connsiteY287" fmla="*/ 500891 h 1230867"/>
                  <a:gd name="connsiteX288" fmla="*/ 1252871 w 2120417"/>
                  <a:gd name="connsiteY288" fmla="*/ 510835 h 1230867"/>
                  <a:gd name="connsiteX289" fmla="*/ 1242013 w 2120417"/>
                  <a:gd name="connsiteY289" fmla="*/ 517093 h 1230867"/>
                  <a:gd name="connsiteX290" fmla="*/ 1263710 w 2120417"/>
                  <a:gd name="connsiteY290" fmla="*/ 504577 h 1230867"/>
                  <a:gd name="connsiteX291" fmla="*/ 1257957 w 2120417"/>
                  <a:gd name="connsiteY291" fmla="*/ 494614 h 1230867"/>
                  <a:gd name="connsiteX292" fmla="*/ 1268816 w 2120417"/>
                  <a:gd name="connsiteY292" fmla="*/ 488356 h 1230867"/>
                  <a:gd name="connsiteX293" fmla="*/ 1274550 w 2120417"/>
                  <a:gd name="connsiteY293" fmla="*/ 498310 h 1230867"/>
                  <a:gd name="connsiteX294" fmla="*/ 1263710 w 2120417"/>
                  <a:gd name="connsiteY294" fmla="*/ 504577 h 1230867"/>
                  <a:gd name="connsiteX295" fmla="*/ 1285427 w 2120417"/>
                  <a:gd name="connsiteY295" fmla="*/ 492052 h 1230867"/>
                  <a:gd name="connsiteX296" fmla="*/ 1279655 w 2120417"/>
                  <a:gd name="connsiteY296" fmla="*/ 482098 h 1230867"/>
                  <a:gd name="connsiteX297" fmla="*/ 1290485 w 2120417"/>
                  <a:gd name="connsiteY297" fmla="*/ 475840 h 1230867"/>
                  <a:gd name="connsiteX298" fmla="*/ 1296267 w 2120417"/>
                  <a:gd name="connsiteY298" fmla="*/ 485794 h 1230867"/>
                  <a:gd name="connsiteX299" fmla="*/ 1285427 w 2120417"/>
                  <a:gd name="connsiteY299" fmla="*/ 492052 h 1230867"/>
                  <a:gd name="connsiteX300" fmla="*/ 1307078 w 2120417"/>
                  <a:gd name="connsiteY300" fmla="*/ 479536 h 1230867"/>
                  <a:gd name="connsiteX301" fmla="*/ 1301325 w 2120417"/>
                  <a:gd name="connsiteY301" fmla="*/ 469563 h 1230867"/>
                  <a:gd name="connsiteX302" fmla="*/ 1312202 w 2120417"/>
                  <a:gd name="connsiteY302" fmla="*/ 463315 h 1230867"/>
                  <a:gd name="connsiteX303" fmla="*/ 1317946 w 2120417"/>
                  <a:gd name="connsiteY303" fmla="*/ 473287 h 1230867"/>
                  <a:gd name="connsiteX304" fmla="*/ 1307078 w 2120417"/>
                  <a:gd name="connsiteY304" fmla="*/ 479536 h 1230867"/>
                  <a:gd name="connsiteX305" fmla="*/ 1328785 w 2120417"/>
                  <a:gd name="connsiteY305" fmla="*/ 467001 h 1230867"/>
                  <a:gd name="connsiteX306" fmla="*/ 1323004 w 2120417"/>
                  <a:gd name="connsiteY306" fmla="*/ 457076 h 1230867"/>
                  <a:gd name="connsiteX307" fmla="*/ 1333872 w 2120417"/>
                  <a:gd name="connsiteY307" fmla="*/ 450809 h 1230867"/>
                  <a:gd name="connsiteX308" fmla="*/ 1339634 w 2120417"/>
                  <a:gd name="connsiteY308" fmla="*/ 460724 h 1230867"/>
                  <a:gd name="connsiteX309" fmla="*/ 1328785 w 2120417"/>
                  <a:gd name="connsiteY309" fmla="*/ 467001 h 1230867"/>
                  <a:gd name="connsiteX310" fmla="*/ 1350464 w 2120417"/>
                  <a:gd name="connsiteY310" fmla="*/ 454495 h 1230867"/>
                  <a:gd name="connsiteX311" fmla="*/ 1344740 w 2120417"/>
                  <a:gd name="connsiteY311" fmla="*/ 444541 h 1230867"/>
                  <a:gd name="connsiteX312" fmla="*/ 1355579 w 2120417"/>
                  <a:gd name="connsiteY312" fmla="*/ 438274 h 1230867"/>
                  <a:gd name="connsiteX313" fmla="*/ 1361323 w 2120417"/>
                  <a:gd name="connsiteY313" fmla="*/ 448237 h 1230867"/>
                  <a:gd name="connsiteX314" fmla="*/ 1350464 w 2120417"/>
                  <a:gd name="connsiteY314" fmla="*/ 454495 h 1230867"/>
                  <a:gd name="connsiteX315" fmla="*/ 1372172 w 2120417"/>
                  <a:gd name="connsiteY315" fmla="*/ 441970 h 1230867"/>
                  <a:gd name="connsiteX316" fmla="*/ 1366419 w 2120417"/>
                  <a:gd name="connsiteY316" fmla="*/ 431987 h 1230867"/>
                  <a:gd name="connsiteX317" fmla="*/ 1377239 w 2120417"/>
                  <a:gd name="connsiteY317" fmla="*/ 425729 h 1230867"/>
                  <a:gd name="connsiteX318" fmla="*/ 1382992 w 2120417"/>
                  <a:gd name="connsiteY318" fmla="*/ 435721 h 1230867"/>
                  <a:gd name="connsiteX319" fmla="*/ 1372172 w 2120417"/>
                  <a:gd name="connsiteY319" fmla="*/ 441970 h 1230867"/>
                  <a:gd name="connsiteX320" fmla="*/ 1393841 w 2120417"/>
                  <a:gd name="connsiteY320" fmla="*/ 429444 h 1230867"/>
                  <a:gd name="connsiteX321" fmla="*/ 1388050 w 2120417"/>
                  <a:gd name="connsiteY321" fmla="*/ 419500 h 1230867"/>
                  <a:gd name="connsiteX322" fmla="*/ 1398927 w 2120417"/>
                  <a:gd name="connsiteY322" fmla="*/ 413242 h 1230867"/>
                  <a:gd name="connsiteX323" fmla="*/ 1404699 w 2120417"/>
                  <a:gd name="connsiteY323" fmla="*/ 423157 h 1230867"/>
                  <a:gd name="connsiteX324" fmla="*/ 1393841 w 2120417"/>
                  <a:gd name="connsiteY324" fmla="*/ 429444 h 1230867"/>
                  <a:gd name="connsiteX325" fmla="*/ 1415530 w 2120417"/>
                  <a:gd name="connsiteY325" fmla="*/ 416900 h 1230867"/>
                  <a:gd name="connsiteX326" fmla="*/ 1409777 w 2120417"/>
                  <a:gd name="connsiteY326" fmla="*/ 406965 h 1230867"/>
                  <a:gd name="connsiteX327" fmla="*/ 1420625 w 2120417"/>
                  <a:gd name="connsiteY327" fmla="*/ 400698 h 1230867"/>
                  <a:gd name="connsiteX328" fmla="*/ 1426369 w 2120417"/>
                  <a:gd name="connsiteY328" fmla="*/ 410651 h 1230867"/>
                  <a:gd name="connsiteX329" fmla="*/ 1415530 w 2120417"/>
                  <a:gd name="connsiteY329" fmla="*/ 416900 h 1230867"/>
                  <a:gd name="connsiteX330" fmla="*/ 1437227 w 2120417"/>
                  <a:gd name="connsiteY330" fmla="*/ 404393 h 1230867"/>
                  <a:gd name="connsiteX331" fmla="*/ 1431474 w 2120417"/>
                  <a:gd name="connsiteY331" fmla="*/ 394421 h 1230867"/>
                  <a:gd name="connsiteX332" fmla="*/ 1442342 w 2120417"/>
                  <a:gd name="connsiteY332" fmla="*/ 388172 h 1230867"/>
                  <a:gd name="connsiteX333" fmla="*/ 1448048 w 2120417"/>
                  <a:gd name="connsiteY333" fmla="*/ 398136 h 1230867"/>
                  <a:gd name="connsiteX334" fmla="*/ 1437227 w 2120417"/>
                  <a:gd name="connsiteY334" fmla="*/ 404393 h 1230867"/>
                  <a:gd name="connsiteX335" fmla="*/ 1458897 w 2120417"/>
                  <a:gd name="connsiteY335" fmla="*/ 391896 h 1230867"/>
                  <a:gd name="connsiteX336" fmla="*/ 1453172 w 2120417"/>
                  <a:gd name="connsiteY336" fmla="*/ 381914 h 1230867"/>
                  <a:gd name="connsiteX337" fmla="*/ 1463964 w 2120417"/>
                  <a:gd name="connsiteY337" fmla="*/ 375656 h 1230867"/>
                  <a:gd name="connsiteX338" fmla="*/ 1469717 w 2120417"/>
                  <a:gd name="connsiteY338" fmla="*/ 385629 h 1230867"/>
                  <a:gd name="connsiteX339" fmla="*/ 1458897 w 2120417"/>
                  <a:gd name="connsiteY339" fmla="*/ 391896 h 1230867"/>
                  <a:gd name="connsiteX340" fmla="*/ 1480585 w 2120417"/>
                  <a:gd name="connsiteY340" fmla="*/ 379352 h 1230867"/>
                  <a:gd name="connsiteX341" fmla="*/ 1474870 w 2120417"/>
                  <a:gd name="connsiteY341" fmla="*/ 369370 h 1230867"/>
                  <a:gd name="connsiteX342" fmla="*/ 1485691 w 2120417"/>
                  <a:gd name="connsiteY342" fmla="*/ 363131 h 1230867"/>
                  <a:gd name="connsiteX343" fmla="*/ 1491444 w 2120417"/>
                  <a:gd name="connsiteY343" fmla="*/ 373123 h 1230867"/>
                  <a:gd name="connsiteX344" fmla="*/ 1480585 w 2120417"/>
                  <a:gd name="connsiteY344" fmla="*/ 379352 h 1230867"/>
                  <a:gd name="connsiteX345" fmla="*/ 1502274 w 2120417"/>
                  <a:gd name="connsiteY345" fmla="*/ 366817 h 1230867"/>
                  <a:gd name="connsiteX346" fmla="*/ 1496521 w 2120417"/>
                  <a:gd name="connsiteY346" fmla="*/ 356892 h 1230867"/>
                  <a:gd name="connsiteX347" fmla="*/ 1507389 w 2120417"/>
                  <a:gd name="connsiteY347" fmla="*/ 350606 h 1230867"/>
                  <a:gd name="connsiteX348" fmla="*/ 1513151 w 2120417"/>
                  <a:gd name="connsiteY348" fmla="*/ 360550 h 1230867"/>
                  <a:gd name="connsiteX349" fmla="*/ 1502274 w 2120417"/>
                  <a:gd name="connsiteY349" fmla="*/ 366817 h 1230867"/>
                  <a:gd name="connsiteX350" fmla="*/ 1523981 w 2120417"/>
                  <a:gd name="connsiteY350" fmla="*/ 354320 h 1230867"/>
                  <a:gd name="connsiteX351" fmla="*/ 1518257 w 2120417"/>
                  <a:gd name="connsiteY351" fmla="*/ 344348 h 1230867"/>
                  <a:gd name="connsiteX352" fmla="*/ 1529077 w 2120417"/>
                  <a:gd name="connsiteY352" fmla="*/ 338109 h 1230867"/>
                  <a:gd name="connsiteX353" fmla="*/ 1534830 w 2120417"/>
                  <a:gd name="connsiteY353" fmla="*/ 348062 h 1230867"/>
                  <a:gd name="connsiteX354" fmla="*/ 1523981 w 2120417"/>
                  <a:gd name="connsiteY354" fmla="*/ 354320 h 1230867"/>
                  <a:gd name="connsiteX355" fmla="*/ 1545670 w 2120417"/>
                  <a:gd name="connsiteY355" fmla="*/ 341786 h 1230867"/>
                  <a:gd name="connsiteX356" fmla="*/ 1539926 w 2120417"/>
                  <a:gd name="connsiteY356" fmla="*/ 331813 h 1230867"/>
                  <a:gd name="connsiteX357" fmla="*/ 1550756 w 2120417"/>
                  <a:gd name="connsiteY357" fmla="*/ 325545 h 1230867"/>
                  <a:gd name="connsiteX358" fmla="*/ 1556509 w 2120417"/>
                  <a:gd name="connsiteY358" fmla="*/ 335518 h 1230867"/>
                  <a:gd name="connsiteX359" fmla="*/ 1545670 w 2120417"/>
                  <a:gd name="connsiteY359" fmla="*/ 341786 h 1230867"/>
                  <a:gd name="connsiteX360" fmla="*/ 1567339 w 2120417"/>
                  <a:gd name="connsiteY360" fmla="*/ 329251 h 1230867"/>
                  <a:gd name="connsiteX361" fmla="*/ 1561586 w 2120417"/>
                  <a:gd name="connsiteY361" fmla="*/ 319325 h 1230867"/>
                  <a:gd name="connsiteX362" fmla="*/ 1572416 w 2120417"/>
                  <a:gd name="connsiteY362" fmla="*/ 313048 h 1230867"/>
                  <a:gd name="connsiteX363" fmla="*/ 1578188 w 2120417"/>
                  <a:gd name="connsiteY363" fmla="*/ 322983 h 1230867"/>
                  <a:gd name="connsiteX364" fmla="*/ 1567339 w 2120417"/>
                  <a:gd name="connsiteY364" fmla="*/ 329251 h 1230867"/>
                  <a:gd name="connsiteX365" fmla="*/ 1589037 w 2120417"/>
                  <a:gd name="connsiteY365" fmla="*/ 316744 h 1230867"/>
                  <a:gd name="connsiteX366" fmla="*/ 1583293 w 2120417"/>
                  <a:gd name="connsiteY366" fmla="*/ 306771 h 1230867"/>
                  <a:gd name="connsiteX367" fmla="*/ 1594133 w 2120417"/>
                  <a:gd name="connsiteY367" fmla="*/ 300523 h 1230867"/>
                  <a:gd name="connsiteX368" fmla="*/ 1599895 w 2120417"/>
                  <a:gd name="connsiteY368" fmla="*/ 310496 h 1230867"/>
                  <a:gd name="connsiteX369" fmla="*/ 1589037 w 2120417"/>
                  <a:gd name="connsiteY369" fmla="*/ 316744 h 1230867"/>
                  <a:gd name="connsiteX370" fmla="*/ 1610725 w 2120417"/>
                  <a:gd name="connsiteY370" fmla="*/ 304219 h 1230867"/>
                  <a:gd name="connsiteX371" fmla="*/ 1604963 w 2120417"/>
                  <a:gd name="connsiteY371" fmla="*/ 294284 h 1230867"/>
                  <a:gd name="connsiteX372" fmla="*/ 1615840 w 2120417"/>
                  <a:gd name="connsiteY372" fmla="*/ 288017 h 1230867"/>
                  <a:gd name="connsiteX373" fmla="*/ 1621593 w 2120417"/>
                  <a:gd name="connsiteY373" fmla="*/ 297923 h 1230867"/>
                  <a:gd name="connsiteX374" fmla="*/ 1610725 w 2120417"/>
                  <a:gd name="connsiteY374" fmla="*/ 304219 h 1230867"/>
                  <a:gd name="connsiteX375" fmla="*/ 1632404 w 2120417"/>
                  <a:gd name="connsiteY375" fmla="*/ 291694 h 1230867"/>
                  <a:gd name="connsiteX376" fmla="*/ 1626699 w 2120417"/>
                  <a:gd name="connsiteY376" fmla="*/ 281759 h 1230867"/>
                  <a:gd name="connsiteX377" fmla="*/ 1637538 w 2120417"/>
                  <a:gd name="connsiteY377" fmla="*/ 275463 h 1230867"/>
                  <a:gd name="connsiteX378" fmla="*/ 1643244 w 2120417"/>
                  <a:gd name="connsiteY378" fmla="*/ 285464 h 1230867"/>
                  <a:gd name="connsiteX379" fmla="*/ 1632404 w 2120417"/>
                  <a:gd name="connsiteY379" fmla="*/ 291694 h 1230867"/>
                  <a:gd name="connsiteX380" fmla="*/ 1654083 w 2120417"/>
                  <a:gd name="connsiteY380" fmla="*/ 279168 h 1230867"/>
                  <a:gd name="connsiteX381" fmla="*/ 1648378 w 2120417"/>
                  <a:gd name="connsiteY381" fmla="*/ 269205 h 1230867"/>
                  <a:gd name="connsiteX382" fmla="*/ 1659198 w 2120417"/>
                  <a:gd name="connsiteY382" fmla="*/ 262928 h 1230867"/>
                  <a:gd name="connsiteX383" fmla="*/ 1664951 w 2120417"/>
                  <a:gd name="connsiteY383" fmla="*/ 272910 h 1230867"/>
                  <a:gd name="connsiteX384" fmla="*/ 1654083 w 2120417"/>
                  <a:gd name="connsiteY384" fmla="*/ 279168 h 1230867"/>
                  <a:gd name="connsiteX385" fmla="*/ 1675829 w 2120417"/>
                  <a:gd name="connsiteY385" fmla="*/ 266652 h 1230867"/>
                  <a:gd name="connsiteX386" fmla="*/ 1670028 w 2120417"/>
                  <a:gd name="connsiteY386" fmla="*/ 256689 h 1230867"/>
                  <a:gd name="connsiteX387" fmla="*/ 1680877 w 2120417"/>
                  <a:gd name="connsiteY387" fmla="*/ 250441 h 1230867"/>
                  <a:gd name="connsiteX388" fmla="*/ 1686649 w 2120417"/>
                  <a:gd name="connsiteY388" fmla="*/ 260375 h 1230867"/>
                  <a:gd name="connsiteX389" fmla="*/ 1675829 w 2120417"/>
                  <a:gd name="connsiteY389" fmla="*/ 266652 h 1230867"/>
                  <a:gd name="connsiteX390" fmla="*/ 1697479 w 2120417"/>
                  <a:gd name="connsiteY390" fmla="*/ 254146 h 1230867"/>
                  <a:gd name="connsiteX391" fmla="*/ 1691755 w 2120417"/>
                  <a:gd name="connsiteY391" fmla="*/ 244164 h 1230867"/>
                  <a:gd name="connsiteX392" fmla="*/ 1702594 w 2120417"/>
                  <a:gd name="connsiteY392" fmla="*/ 237897 h 1230867"/>
                  <a:gd name="connsiteX393" fmla="*/ 1708328 w 2120417"/>
                  <a:gd name="connsiteY393" fmla="*/ 247869 h 1230867"/>
                  <a:gd name="connsiteX394" fmla="*/ 1697479 w 2120417"/>
                  <a:gd name="connsiteY394" fmla="*/ 254146 h 1230867"/>
                  <a:gd name="connsiteX395" fmla="*/ 1719186 w 2120417"/>
                  <a:gd name="connsiteY395" fmla="*/ 241602 h 1230867"/>
                  <a:gd name="connsiteX396" fmla="*/ 1713433 w 2120417"/>
                  <a:gd name="connsiteY396" fmla="*/ 231620 h 1230867"/>
                  <a:gd name="connsiteX397" fmla="*/ 1724273 w 2120417"/>
                  <a:gd name="connsiteY397" fmla="*/ 225400 h 1230867"/>
                  <a:gd name="connsiteX398" fmla="*/ 1730007 w 2120417"/>
                  <a:gd name="connsiteY398" fmla="*/ 235344 h 1230867"/>
                  <a:gd name="connsiteX399" fmla="*/ 1719186 w 2120417"/>
                  <a:gd name="connsiteY399" fmla="*/ 241602 h 1230867"/>
                  <a:gd name="connsiteX400" fmla="*/ 1740865 w 2120417"/>
                  <a:gd name="connsiteY400" fmla="*/ 229076 h 1230867"/>
                  <a:gd name="connsiteX401" fmla="*/ 1735093 w 2120417"/>
                  <a:gd name="connsiteY401" fmla="*/ 219170 h 1230867"/>
                  <a:gd name="connsiteX402" fmla="*/ 1745961 w 2120417"/>
                  <a:gd name="connsiteY402" fmla="*/ 212874 h 1230867"/>
                  <a:gd name="connsiteX403" fmla="*/ 1751724 w 2120417"/>
                  <a:gd name="connsiteY403" fmla="*/ 222799 h 1230867"/>
                  <a:gd name="connsiteX404" fmla="*/ 1740865 w 2120417"/>
                  <a:gd name="connsiteY404" fmla="*/ 229076 h 1230867"/>
                  <a:gd name="connsiteX405" fmla="*/ 1762535 w 2120417"/>
                  <a:gd name="connsiteY405" fmla="*/ 216561 h 1230867"/>
                  <a:gd name="connsiteX406" fmla="*/ 1756801 w 2120417"/>
                  <a:gd name="connsiteY406" fmla="*/ 206587 h 1230867"/>
                  <a:gd name="connsiteX407" fmla="*/ 1767640 w 2120417"/>
                  <a:gd name="connsiteY407" fmla="*/ 200330 h 1230867"/>
                  <a:gd name="connsiteX408" fmla="*/ 1773393 w 2120417"/>
                  <a:gd name="connsiteY408" fmla="*/ 210321 h 1230867"/>
                  <a:gd name="connsiteX409" fmla="*/ 1762535 w 2120417"/>
                  <a:gd name="connsiteY409" fmla="*/ 216561 h 1230867"/>
                  <a:gd name="connsiteX410" fmla="*/ 1784233 w 2120417"/>
                  <a:gd name="connsiteY410" fmla="*/ 204045 h 1230867"/>
                  <a:gd name="connsiteX411" fmla="*/ 1778480 w 2120417"/>
                  <a:gd name="connsiteY411" fmla="*/ 194110 h 1230867"/>
                  <a:gd name="connsiteX412" fmla="*/ 1789338 w 2120417"/>
                  <a:gd name="connsiteY412" fmla="*/ 187843 h 1230867"/>
                  <a:gd name="connsiteX413" fmla="*/ 1795091 w 2120417"/>
                  <a:gd name="connsiteY413" fmla="*/ 197748 h 1230867"/>
                  <a:gd name="connsiteX414" fmla="*/ 1784233 w 2120417"/>
                  <a:gd name="connsiteY414" fmla="*/ 204045 h 1230867"/>
                  <a:gd name="connsiteX415" fmla="*/ 1805950 w 2120417"/>
                  <a:gd name="connsiteY415" fmla="*/ 191528 h 1230867"/>
                  <a:gd name="connsiteX416" fmla="*/ 1800206 w 2120417"/>
                  <a:gd name="connsiteY416" fmla="*/ 181537 h 1230867"/>
                  <a:gd name="connsiteX417" fmla="*/ 1811026 w 2120417"/>
                  <a:gd name="connsiteY417" fmla="*/ 175298 h 1230867"/>
                  <a:gd name="connsiteX418" fmla="*/ 1816751 w 2120417"/>
                  <a:gd name="connsiteY418" fmla="*/ 185271 h 1230867"/>
                  <a:gd name="connsiteX419" fmla="*/ 1805950 w 2120417"/>
                  <a:gd name="connsiteY419" fmla="*/ 191528 h 1230867"/>
                  <a:gd name="connsiteX420" fmla="*/ 1827609 w 2120417"/>
                  <a:gd name="connsiteY420" fmla="*/ 179003 h 1230867"/>
                  <a:gd name="connsiteX421" fmla="*/ 1821857 w 2120417"/>
                  <a:gd name="connsiteY421" fmla="*/ 169021 h 1230867"/>
                  <a:gd name="connsiteX422" fmla="*/ 1832715 w 2120417"/>
                  <a:gd name="connsiteY422" fmla="*/ 162773 h 1230867"/>
                  <a:gd name="connsiteX423" fmla="*/ 1838458 w 2120417"/>
                  <a:gd name="connsiteY423" fmla="*/ 172745 h 1230867"/>
                  <a:gd name="connsiteX424" fmla="*/ 1827609 w 2120417"/>
                  <a:gd name="connsiteY424" fmla="*/ 179003 h 1230867"/>
                  <a:gd name="connsiteX425" fmla="*/ 1849327 w 2120417"/>
                  <a:gd name="connsiteY425" fmla="*/ 166468 h 1230867"/>
                  <a:gd name="connsiteX426" fmla="*/ 1843545 w 2120417"/>
                  <a:gd name="connsiteY426" fmla="*/ 156553 h 1230867"/>
                  <a:gd name="connsiteX427" fmla="*/ 1854394 w 2120417"/>
                  <a:gd name="connsiteY427" fmla="*/ 150257 h 1230867"/>
                  <a:gd name="connsiteX428" fmla="*/ 1860166 w 2120417"/>
                  <a:gd name="connsiteY428" fmla="*/ 160201 h 1230867"/>
                  <a:gd name="connsiteX429" fmla="*/ 1849327 w 2120417"/>
                  <a:gd name="connsiteY429" fmla="*/ 166468 h 1230867"/>
                  <a:gd name="connsiteX430" fmla="*/ 1870986 w 2120417"/>
                  <a:gd name="connsiteY430" fmla="*/ 153962 h 1230867"/>
                  <a:gd name="connsiteX431" fmla="*/ 1865233 w 2120417"/>
                  <a:gd name="connsiteY431" fmla="*/ 143961 h 1230867"/>
                  <a:gd name="connsiteX432" fmla="*/ 1876101 w 2120417"/>
                  <a:gd name="connsiteY432" fmla="*/ 137732 h 1230867"/>
                  <a:gd name="connsiteX433" fmla="*/ 1881845 w 2120417"/>
                  <a:gd name="connsiteY433" fmla="*/ 147723 h 1230867"/>
                  <a:gd name="connsiteX434" fmla="*/ 1870986 w 2120417"/>
                  <a:gd name="connsiteY434" fmla="*/ 153962 h 1230867"/>
                  <a:gd name="connsiteX435" fmla="*/ 1892685 w 2120417"/>
                  <a:gd name="connsiteY435" fmla="*/ 141427 h 1230867"/>
                  <a:gd name="connsiteX436" fmla="*/ 1886941 w 2120417"/>
                  <a:gd name="connsiteY436" fmla="*/ 131464 h 1230867"/>
                  <a:gd name="connsiteX437" fmla="*/ 1897771 w 2120417"/>
                  <a:gd name="connsiteY437" fmla="*/ 125196 h 1230867"/>
                  <a:gd name="connsiteX438" fmla="*/ 1903514 w 2120417"/>
                  <a:gd name="connsiteY438" fmla="*/ 135179 h 1230867"/>
                  <a:gd name="connsiteX439" fmla="*/ 1892685 w 2120417"/>
                  <a:gd name="connsiteY439" fmla="*/ 141427 h 1230867"/>
                  <a:gd name="connsiteX440" fmla="*/ 1914382 w 2120417"/>
                  <a:gd name="connsiteY440" fmla="*/ 128911 h 1230867"/>
                  <a:gd name="connsiteX441" fmla="*/ 1908620 w 2120417"/>
                  <a:gd name="connsiteY441" fmla="*/ 118958 h 1230867"/>
                  <a:gd name="connsiteX442" fmla="*/ 1919488 w 2120417"/>
                  <a:gd name="connsiteY442" fmla="*/ 112719 h 1230867"/>
                  <a:gd name="connsiteX443" fmla="*/ 1925212 w 2120417"/>
                  <a:gd name="connsiteY443" fmla="*/ 122672 h 1230867"/>
                  <a:gd name="connsiteX444" fmla="*/ 1914382 w 2120417"/>
                  <a:gd name="connsiteY444" fmla="*/ 128911 h 1230867"/>
                  <a:gd name="connsiteX445" fmla="*/ 1936052 w 2120417"/>
                  <a:gd name="connsiteY445" fmla="*/ 116395 h 1230867"/>
                  <a:gd name="connsiteX446" fmla="*/ 1930337 w 2120417"/>
                  <a:gd name="connsiteY446" fmla="*/ 106394 h 1230867"/>
                  <a:gd name="connsiteX447" fmla="*/ 1941157 w 2120417"/>
                  <a:gd name="connsiteY447" fmla="*/ 100156 h 1230867"/>
                  <a:gd name="connsiteX448" fmla="*/ 1946900 w 2120417"/>
                  <a:gd name="connsiteY448" fmla="*/ 110128 h 1230867"/>
                  <a:gd name="connsiteX449" fmla="*/ 1936052 w 2120417"/>
                  <a:gd name="connsiteY449" fmla="*/ 116395 h 1230867"/>
                  <a:gd name="connsiteX450" fmla="*/ 1957778 w 2120417"/>
                  <a:gd name="connsiteY450" fmla="*/ 103861 h 1230867"/>
                  <a:gd name="connsiteX451" fmla="*/ 1951997 w 2120417"/>
                  <a:gd name="connsiteY451" fmla="*/ 93926 h 1230867"/>
                  <a:gd name="connsiteX452" fmla="*/ 1962827 w 2120417"/>
                  <a:gd name="connsiteY452" fmla="*/ 87639 h 1230867"/>
                  <a:gd name="connsiteX453" fmla="*/ 1968627 w 2120417"/>
                  <a:gd name="connsiteY453" fmla="*/ 97593 h 1230867"/>
                  <a:gd name="connsiteX454" fmla="*/ 1957778 w 2120417"/>
                  <a:gd name="connsiteY454" fmla="*/ 103861 h 1230867"/>
                  <a:gd name="connsiteX455" fmla="*/ 1979429 w 2120417"/>
                  <a:gd name="connsiteY455" fmla="*/ 91354 h 1230867"/>
                  <a:gd name="connsiteX456" fmla="*/ 1973713 w 2120417"/>
                  <a:gd name="connsiteY456" fmla="*/ 81382 h 1230867"/>
                  <a:gd name="connsiteX457" fmla="*/ 1984534 w 2120417"/>
                  <a:gd name="connsiteY457" fmla="*/ 75124 h 1230867"/>
                  <a:gd name="connsiteX458" fmla="*/ 1990297 w 2120417"/>
                  <a:gd name="connsiteY458" fmla="*/ 85087 h 1230867"/>
                  <a:gd name="connsiteX459" fmla="*/ 1979429 w 2120417"/>
                  <a:gd name="connsiteY459" fmla="*/ 91354 h 1230867"/>
                  <a:gd name="connsiteX460" fmla="*/ 2001108 w 2120417"/>
                  <a:gd name="connsiteY460" fmla="*/ 78819 h 1230867"/>
                  <a:gd name="connsiteX461" fmla="*/ 1995354 w 2120417"/>
                  <a:gd name="connsiteY461" fmla="*/ 68837 h 1230867"/>
                  <a:gd name="connsiteX462" fmla="*/ 2006213 w 2120417"/>
                  <a:gd name="connsiteY462" fmla="*/ 62599 h 1230867"/>
                  <a:gd name="connsiteX463" fmla="*/ 2011956 w 2120417"/>
                  <a:gd name="connsiteY463" fmla="*/ 72580 h 1230867"/>
                  <a:gd name="connsiteX464" fmla="*/ 2001108 w 2120417"/>
                  <a:gd name="connsiteY464" fmla="*/ 78819 h 1230867"/>
                  <a:gd name="connsiteX465" fmla="*/ 2022824 w 2120417"/>
                  <a:gd name="connsiteY465" fmla="*/ 66275 h 1230867"/>
                  <a:gd name="connsiteX466" fmla="*/ 2017053 w 2120417"/>
                  <a:gd name="connsiteY466" fmla="*/ 56369 h 1230867"/>
                  <a:gd name="connsiteX467" fmla="*/ 2027911 w 2120417"/>
                  <a:gd name="connsiteY467" fmla="*/ 50082 h 1230867"/>
                  <a:gd name="connsiteX468" fmla="*/ 2033674 w 2120417"/>
                  <a:gd name="connsiteY468" fmla="*/ 60017 h 1230867"/>
                  <a:gd name="connsiteX469" fmla="*/ 2022824 w 2120417"/>
                  <a:gd name="connsiteY469" fmla="*/ 66275 h 1230867"/>
                  <a:gd name="connsiteX470" fmla="*/ 2044494 w 2120417"/>
                  <a:gd name="connsiteY470" fmla="*/ 53797 h 1230867"/>
                  <a:gd name="connsiteX471" fmla="*/ 2038779 w 2120417"/>
                  <a:gd name="connsiteY471" fmla="*/ 43805 h 1230867"/>
                  <a:gd name="connsiteX472" fmla="*/ 2049628 w 2120417"/>
                  <a:gd name="connsiteY472" fmla="*/ 37548 h 1230867"/>
                  <a:gd name="connsiteX473" fmla="*/ 2055353 w 2120417"/>
                  <a:gd name="connsiteY473" fmla="*/ 47510 h 1230867"/>
                  <a:gd name="connsiteX474" fmla="*/ 2044494 w 2120417"/>
                  <a:gd name="connsiteY474" fmla="*/ 53797 h 1230867"/>
                  <a:gd name="connsiteX475" fmla="*/ 2066192 w 2120417"/>
                  <a:gd name="connsiteY475" fmla="*/ 41234 h 1230867"/>
                  <a:gd name="connsiteX476" fmla="*/ 2060448 w 2120417"/>
                  <a:gd name="connsiteY476" fmla="*/ 31309 h 1230867"/>
                  <a:gd name="connsiteX477" fmla="*/ 2071250 w 2120417"/>
                  <a:gd name="connsiteY477" fmla="*/ 25041 h 1230867"/>
                  <a:gd name="connsiteX478" fmla="*/ 2077041 w 2120417"/>
                  <a:gd name="connsiteY478" fmla="*/ 34995 h 1230867"/>
                  <a:gd name="connsiteX479" fmla="*/ 2066192 w 2120417"/>
                  <a:gd name="connsiteY479" fmla="*/ 41234 h 1230867"/>
                  <a:gd name="connsiteX480" fmla="*/ 2087880 w 2120417"/>
                  <a:gd name="connsiteY480" fmla="*/ 28747 h 1230867"/>
                  <a:gd name="connsiteX481" fmla="*/ 2082136 w 2120417"/>
                  <a:gd name="connsiteY481" fmla="*/ 18783 h 1230867"/>
                  <a:gd name="connsiteX482" fmla="*/ 2092976 w 2120417"/>
                  <a:gd name="connsiteY482" fmla="*/ 12525 h 1230867"/>
                  <a:gd name="connsiteX483" fmla="*/ 2098710 w 2120417"/>
                  <a:gd name="connsiteY483" fmla="*/ 22479 h 1230867"/>
                  <a:gd name="connsiteX484" fmla="*/ 2087880 w 2120417"/>
                  <a:gd name="connsiteY484" fmla="*/ 28747 h 1230867"/>
                  <a:gd name="connsiteX485" fmla="*/ 2109559 w 2120417"/>
                  <a:gd name="connsiteY485" fmla="*/ 16211 h 1230867"/>
                  <a:gd name="connsiteX486" fmla="*/ 2103844 w 2120417"/>
                  <a:gd name="connsiteY486" fmla="*/ 6220 h 1230867"/>
                  <a:gd name="connsiteX487" fmla="*/ 2114665 w 2120417"/>
                  <a:gd name="connsiteY487" fmla="*/ 0 h 1230867"/>
                  <a:gd name="connsiteX488" fmla="*/ 2120418 w 2120417"/>
                  <a:gd name="connsiteY488" fmla="*/ 9934 h 1230867"/>
                  <a:gd name="connsiteX489" fmla="*/ 2109559 w 2120417"/>
                  <a:gd name="connsiteY489" fmla="*/ 16211 h 123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17" h="1230867">
                    <a:moveTo>
                      <a:pt x="5753" y="1230868"/>
                    </a:moveTo>
                    <a:lnTo>
                      <a:pt x="0" y="1220895"/>
                    </a:lnTo>
                    <a:lnTo>
                      <a:pt x="10859" y="1214638"/>
                    </a:lnTo>
                    <a:lnTo>
                      <a:pt x="16602" y="1224601"/>
                    </a:lnTo>
                    <a:lnTo>
                      <a:pt x="5753" y="1230868"/>
                    </a:lnTo>
                    <a:close/>
                    <a:moveTo>
                      <a:pt x="27461" y="1218362"/>
                    </a:moveTo>
                    <a:lnTo>
                      <a:pt x="21670" y="1208418"/>
                    </a:lnTo>
                    <a:lnTo>
                      <a:pt x="32528" y="1202131"/>
                    </a:lnTo>
                    <a:lnTo>
                      <a:pt x="38310" y="1212066"/>
                    </a:lnTo>
                    <a:lnTo>
                      <a:pt x="27461" y="1218362"/>
                    </a:lnTo>
                    <a:close/>
                    <a:moveTo>
                      <a:pt x="49130" y="1205827"/>
                    </a:moveTo>
                    <a:lnTo>
                      <a:pt x="43387" y="1195864"/>
                    </a:lnTo>
                    <a:lnTo>
                      <a:pt x="54235" y="1189606"/>
                    </a:lnTo>
                    <a:lnTo>
                      <a:pt x="59950" y="1199579"/>
                    </a:lnTo>
                    <a:lnTo>
                      <a:pt x="49130" y="1205827"/>
                    </a:lnTo>
                    <a:close/>
                    <a:moveTo>
                      <a:pt x="70809" y="1193302"/>
                    </a:moveTo>
                    <a:lnTo>
                      <a:pt x="65084" y="1183310"/>
                    </a:lnTo>
                    <a:lnTo>
                      <a:pt x="75924" y="1177071"/>
                    </a:lnTo>
                    <a:lnTo>
                      <a:pt x="81658" y="1187044"/>
                    </a:lnTo>
                    <a:lnTo>
                      <a:pt x="70809" y="1193302"/>
                    </a:lnTo>
                    <a:close/>
                    <a:moveTo>
                      <a:pt x="92516" y="1180786"/>
                    </a:moveTo>
                    <a:lnTo>
                      <a:pt x="86763" y="1170832"/>
                    </a:lnTo>
                    <a:lnTo>
                      <a:pt x="97612" y="1164555"/>
                    </a:lnTo>
                    <a:lnTo>
                      <a:pt x="103346" y="1174528"/>
                    </a:lnTo>
                    <a:lnTo>
                      <a:pt x="92516" y="1180786"/>
                    </a:lnTo>
                    <a:close/>
                    <a:moveTo>
                      <a:pt x="114205" y="1168260"/>
                    </a:moveTo>
                    <a:lnTo>
                      <a:pt x="108480" y="1158278"/>
                    </a:lnTo>
                    <a:lnTo>
                      <a:pt x="119301" y="1152020"/>
                    </a:lnTo>
                    <a:lnTo>
                      <a:pt x="125044" y="1162022"/>
                    </a:lnTo>
                    <a:lnTo>
                      <a:pt x="114205" y="1168260"/>
                    </a:lnTo>
                    <a:close/>
                    <a:moveTo>
                      <a:pt x="135893" y="1155735"/>
                    </a:moveTo>
                    <a:lnTo>
                      <a:pt x="130131" y="1145791"/>
                    </a:lnTo>
                    <a:lnTo>
                      <a:pt x="140951" y="1139514"/>
                    </a:lnTo>
                    <a:lnTo>
                      <a:pt x="146742" y="1149468"/>
                    </a:lnTo>
                    <a:lnTo>
                      <a:pt x="135893" y="1155735"/>
                    </a:lnTo>
                    <a:close/>
                    <a:moveTo>
                      <a:pt x="157553" y="1143200"/>
                    </a:moveTo>
                    <a:lnTo>
                      <a:pt x="151838" y="1133247"/>
                    </a:lnTo>
                    <a:lnTo>
                      <a:pt x="162668" y="1126979"/>
                    </a:lnTo>
                    <a:lnTo>
                      <a:pt x="168393" y="1136971"/>
                    </a:lnTo>
                    <a:lnTo>
                      <a:pt x="157553" y="1143200"/>
                    </a:lnTo>
                    <a:close/>
                    <a:moveTo>
                      <a:pt x="179261" y="1130675"/>
                    </a:moveTo>
                    <a:lnTo>
                      <a:pt x="173517" y="1120730"/>
                    </a:lnTo>
                    <a:lnTo>
                      <a:pt x="184356" y="1114463"/>
                    </a:lnTo>
                    <a:lnTo>
                      <a:pt x="190110" y="1124417"/>
                    </a:lnTo>
                    <a:lnTo>
                      <a:pt x="179261" y="1130675"/>
                    </a:lnTo>
                    <a:close/>
                    <a:moveTo>
                      <a:pt x="200959" y="1118149"/>
                    </a:moveTo>
                    <a:lnTo>
                      <a:pt x="195186" y="1108234"/>
                    </a:lnTo>
                    <a:lnTo>
                      <a:pt x="206045" y="1101957"/>
                    </a:lnTo>
                    <a:lnTo>
                      <a:pt x="211827" y="1111882"/>
                    </a:lnTo>
                    <a:lnTo>
                      <a:pt x="200959" y="1118149"/>
                    </a:lnTo>
                    <a:close/>
                    <a:moveTo>
                      <a:pt x="222638" y="1105662"/>
                    </a:moveTo>
                    <a:lnTo>
                      <a:pt x="216903" y="1095651"/>
                    </a:lnTo>
                    <a:lnTo>
                      <a:pt x="227743" y="1089422"/>
                    </a:lnTo>
                    <a:lnTo>
                      <a:pt x="233458" y="1099414"/>
                    </a:lnTo>
                    <a:lnTo>
                      <a:pt x="222638" y="1105662"/>
                    </a:lnTo>
                    <a:close/>
                    <a:moveTo>
                      <a:pt x="244355" y="1093146"/>
                    </a:moveTo>
                    <a:lnTo>
                      <a:pt x="238582" y="1083183"/>
                    </a:lnTo>
                    <a:lnTo>
                      <a:pt x="249422" y="1076925"/>
                    </a:lnTo>
                    <a:lnTo>
                      <a:pt x="255204" y="1086831"/>
                    </a:lnTo>
                    <a:lnTo>
                      <a:pt x="244355" y="1093146"/>
                    </a:lnTo>
                    <a:close/>
                    <a:moveTo>
                      <a:pt x="266014" y="1080621"/>
                    </a:moveTo>
                    <a:lnTo>
                      <a:pt x="260271" y="1070648"/>
                    </a:lnTo>
                    <a:lnTo>
                      <a:pt x="271120" y="1064390"/>
                    </a:lnTo>
                    <a:lnTo>
                      <a:pt x="276873" y="1074363"/>
                    </a:lnTo>
                    <a:lnTo>
                      <a:pt x="266014" y="1080621"/>
                    </a:lnTo>
                    <a:close/>
                    <a:moveTo>
                      <a:pt x="287703" y="1068058"/>
                    </a:moveTo>
                    <a:lnTo>
                      <a:pt x="281997" y="1058123"/>
                    </a:lnTo>
                    <a:lnTo>
                      <a:pt x="292808" y="1051846"/>
                    </a:lnTo>
                    <a:lnTo>
                      <a:pt x="298561" y="1061818"/>
                    </a:lnTo>
                    <a:lnTo>
                      <a:pt x="287703" y="1068058"/>
                    </a:lnTo>
                    <a:close/>
                    <a:moveTo>
                      <a:pt x="309429" y="1055551"/>
                    </a:moveTo>
                    <a:lnTo>
                      <a:pt x="303657" y="1045607"/>
                    </a:lnTo>
                    <a:lnTo>
                      <a:pt x="314458" y="1039320"/>
                    </a:lnTo>
                    <a:lnTo>
                      <a:pt x="320259" y="1049293"/>
                    </a:lnTo>
                    <a:lnTo>
                      <a:pt x="309429" y="1055551"/>
                    </a:lnTo>
                    <a:close/>
                    <a:moveTo>
                      <a:pt x="331089" y="1043035"/>
                    </a:moveTo>
                    <a:lnTo>
                      <a:pt x="325336" y="1033072"/>
                    </a:lnTo>
                    <a:lnTo>
                      <a:pt x="336185" y="1026814"/>
                    </a:lnTo>
                    <a:lnTo>
                      <a:pt x="341910" y="1036777"/>
                    </a:lnTo>
                    <a:lnTo>
                      <a:pt x="331089" y="1043035"/>
                    </a:lnTo>
                    <a:close/>
                    <a:moveTo>
                      <a:pt x="352768" y="1030519"/>
                    </a:moveTo>
                    <a:lnTo>
                      <a:pt x="347044" y="1020527"/>
                    </a:lnTo>
                    <a:lnTo>
                      <a:pt x="357864" y="1014298"/>
                    </a:lnTo>
                    <a:lnTo>
                      <a:pt x="363617" y="1024242"/>
                    </a:lnTo>
                    <a:lnTo>
                      <a:pt x="352768" y="1030519"/>
                    </a:lnTo>
                    <a:close/>
                    <a:moveTo>
                      <a:pt x="374504" y="1017975"/>
                    </a:moveTo>
                    <a:lnTo>
                      <a:pt x="368703" y="1008050"/>
                    </a:lnTo>
                    <a:lnTo>
                      <a:pt x="379543" y="1001782"/>
                    </a:lnTo>
                    <a:lnTo>
                      <a:pt x="385334" y="1011679"/>
                    </a:lnTo>
                    <a:lnTo>
                      <a:pt x="374504" y="1017975"/>
                    </a:lnTo>
                    <a:close/>
                    <a:moveTo>
                      <a:pt x="396183" y="1005468"/>
                    </a:moveTo>
                    <a:lnTo>
                      <a:pt x="390430" y="995496"/>
                    </a:lnTo>
                    <a:lnTo>
                      <a:pt x="401260" y="989238"/>
                    </a:lnTo>
                    <a:lnTo>
                      <a:pt x="406984" y="999220"/>
                    </a:lnTo>
                    <a:lnTo>
                      <a:pt x="396183" y="1005468"/>
                    </a:lnTo>
                    <a:close/>
                    <a:moveTo>
                      <a:pt x="417862" y="992943"/>
                    </a:moveTo>
                    <a:lnTo>
                      <a:pt x="412080" y="982989"/>
                    </a:lnTo>
                    <a:lnTo>
                      <a:pt x="422939" y="976732"/>
                    </a:lnTo>
                    <a:lnTo>
                      <a:pt x="428701" y="986676"/>
                    </a:lnTo>
                    <a:lnTo>
                      <a:pt x="417862" y="992943"/>
                    </a:lnTo>
                    <a:close/>
                    <a:moveTo>
                      <a:pt x="439531" y="980447"/>
                    </a:moveTo>
                    <a:lnTo>
                      <a:pt x="433788" y="970455"/>
                    </a:lnTo>
                    <a:lnTo>
                      <a:pt x="444637" y="964196"/>
                    </a:lnTo>
                    <a:lnTo>
                      <a:pt x="450390" y="974160"/>
                    </a:lnTo>
                    <a:lnTo>
                      <a:pt x="439531" y="980447"/>
                    </a:lnTo>
                    <a:close/>
                    <a:moveTo>
                      <a:pt x="461210" y="967902"/>
                    </a:moveTo>
                    <a:lnTo>
                      <a:pt x="455467" y="957919"/>
                    </a:lnTo>
                    <a:lnTo>
                      <a:pt x="466354" y="951709"/>
                    </a:lnTo>
                    <a:lnTo>
                      <a:pt x="472069" y="961634"/>
                    </a:lnTo>
                    <a:lnTo>
                      <a:pt x="461210" y="967902"/>
                    </a:lnTo>
                    <a:close/>
                    <a:moveTo>
                      <a:pt x="482956" y="955377"/>
                    </a:moveTo>
                    <a:lnTo>
                      <a:pt x="477155" y="945461"/>
                    </a:lnTo>
                    <a:lnTo>
                      <a:pt x="487966" y="939175"/>
                    </a:lnTo>
                    <a:lnTo>
                      <a:pt x="493767" y="949100"/>
                    </a:lnTo>
                    <a:lnTo>
                      <a:pt x="482956" y="955377"/>
                    </a:lnTo>
                    <a:close/>
                    <a:moveTo>
                      <a:pt x="504606" y="942851"/>
                    </a:moveTo>
                    <a:lnTo>
                      <a:pt x="498853" y="932888"/>
                    </a:lnTo>
                    <a:lnTo>
                      <a:pt x="509711" y="926630"/>
                    </a:lnTo>
                    <a:lnTo>
                      <a:pt x="515426" y="936603"/>
                    </a:lnTo>
                    <a:lnTo>
                      <a:pt x="504606" y="942851"/>
                    </a:lnTo>
                    <a:close/>
                    <a:moveTo>
                      <a:pt x="526256" y="930335"/>
                    </a:moveTo>
                    <a:lnTo>
                      <a:pt x="520532" y="920344"/>
                    </a:lnTo>
                    <a:lnTo>
                      <a:pt x="531371" y="914105"/>
                    </a:lnTo>
                    <a:lnTo>
                      <a:pt x="537125" y="924077"/>
                    </a:lnTo>
                    <a:lnTo>
                      <a:pt x="526256" y="930335"/>
                    </a:lnTo>
                    <a:close/>
                    <a:moveTo>
                      <a:pt x="547974" y="917820"/>
                    </a:moveTo>
                    <a:lnTo>
                      <a:pt x="542220" y="907856"/>
                    </a:lnTo>
                    <a:lnTo>
                      <a:pt x="553098" y="901598"/>
                    </a:lnTo>
                    <a:lnTo>
                      <a:pt x="558842" y="911580"/>
                    </a:lnTo>
                    <a:lnTo>
                      <a:pt x="547974" y="917820"/>
                    </a:lnTo>
                    <a:close/>
                    <a:moveTo>
                      <a:pt x="569662" y="905303"/>
                    </a:moveTo>
                    <a:lnTo>
                      <a:pt x="563937" y="895322"/>
                    </a:lnTo>
                    <a:lnTo>
                      <a:pt x="574758" y="889073"/>
                    </a:lnTo>
                    <a:lnTo>
                      <a:pt x="580511" y="899046"/>
                    </a:lnTo>
                    <a:lnTo>
                      <a:pt x="569662" y="905303"/>
                    </a:lnTo>
                    <a:close/>
                    <a:moveTo>
                      <a:pt x="591369" y="892750"/>
                    </a:moveTo>
                    <a:lnTo>
                      <a:pt x="585588" y="882825"/>
                    </a:lnTo>
                    <a:lnTo>
                      <a:pt x="596446" y="876548"/>
                    </a:lnTo>
                    <a:lnTo>
                      <a:pt x="602209" y="886473"/>
                    </a:lnTo>
                    <a:lnTo>
                      <a:pt x="591369" y="892750"/>
                    </a:lnTo>
                    <a:close/>
                    <a:moveTo>
                      <a:pt x="613048" y="880253"/>
                    </a:moveTo>
                    <a:lnTo>
                      <a:pt x="607295" y="870261"/>
                    </a:lnTo>
                    <a:lnTo>
                      <a:pt x="618154" y="864013"/>
                    </a:lnTo>
                    <a:lnTo>
                      <a:pt x="623907" y="874014"/>
                    </a:lnTo>
                    <a:lnTo>
                      <a:pt x="613048" y="880253"/>
                    </a:lnTo>
                    <a:close/>
                    <a:moveTo>
                      <a:pt x="634727" y="867718"/>
                    </a:moveTo>
                    <a:lnTo>
                      <a:pt x="628983" y="857745"/>
                    </a:lnTo>
                    <a:lnTo>
                      <a:pt x="639861" y="851488"/>
                    </a:lnTo>
                    <a:lnTo>
                      <a:pt x="645566" y="861450"/>
                    </a:lnTo>
                    <a:lnTo>
                      <a:pt x="634727" y="867718"/>
                    </a:lnTo>
                    <a:close/>
                    <a:moveTo>
                      <a:pt x="656463" y="855193"/>
                    </a:moveTo>
                    <a:lnTo>
                      <a:pt x="650672" y="845239"/>
                    </a:lnTo>
                    <a:lnTo>
                      <a:pt x="661511" y="838991"/>
                    </a:lnTo>
                    <a:lnTo>
                      <a:pt x="667265" y="848906"/>
                    </a:lnTo>
                    <a:lnTo>
                      <a:pt x="656463" y="855193"/>
                    </a:lnTo>
                    <a:close/>
                    <a:moveTo>
                      <a:pt x="678104" y="842686"/>
                    </a:moveTo>
                    <a:lnTo>
                      <a:pt x="672351" y="832714"/>
                    </a:lnTo>
                    <a:lnTo>
                      <a:pt x="683209" y="826465"/>
                    </a:lnTo>
                    <a:lnTo>
                      <a:pt x="688924" y="836428"/>
                    </a:lnTo>
                    <a:lnTo>
                      <a:pt x="678104" y="842686"/>
                    </a:lnTo>
                    <a:close/>
                    <a:moveTo>
                      <a:pt x="699811" y="830142"/>
                    </a:moveTo>
                    <a:lnTo>
                      <a:pt x="694030" y="820217"/>
                    </a:lnTo>
                    <a:lnTo>
                      <a:pt x="704898" y="813921"/>
                    </a:lnTo>
                    <a:lnTo>
                      <a:pt x="710651" y="823893"/>
                    </a:lnTo>
                    <a:lnTo>
                      <a:pt x="699811" y="830142"/>
                    </a:lnTo>
                    <a:close/>
                    <a:moveTo>
                      <a:pt x="721500" y="817655"/>
                    </a:moveTo>
                    <a:lnTo>
                      <a:pt x="715747" y="807682"/>
                    </a:lnTo>
                    <a:lnTo>
                      <a:pt x="726605" y="801414"/>
                    </a:lnTo>
                    <a:lnTo>
                      <a:pt x="732358" y="811387"/>
                    </a:lnTo>
                    <a:lnTo>
                      <a:pt x="721500" y="817655"/>
                    </a:lnTo>
                    <a:close/>
                    <a:moveTo>
                      <a:pt x="743169" y="805119"/>
                    </a:moveTo>
                    <a:lnTo>
                      <a:pt x="737445" y="795138"/>
                    </a:lnTo>
                    <a:lnTo>
                      <a:pt x="748303" y="788898"/>
                    </a:lnTo>
                    <a:lnTo>
                      <a:pt x="754047" y="798871"/>
                    </a:lnTo>
                    <a:lnTo>
                      <a:pt x="743169" y="805119"/>
                    </a:lnTo>
                    <a:close/>
                    <a:moveTo>
                      <a:pt x="764858" y="792585"/>
                    </a:moveTo>
                    <a:lnTo>
                      <a:pt x="759085" y="782660"/>
                    </a:lnTo>
                    <a:lnTo>
                      <a:pt x="769954" y="776364"/>
                    </a:lnTo>
                    <a:lnTo>
                      <a:pt x="775726" y="786317"/>
                    </a:lnTo>
                    <a:lnTo>
                      <a:pt x="764858" y="792585"/>
                    </a:lnTo>
                    <a:close/>
                    <a:moveTo>
                      <a:pt x="786546" y="780069"/>
                    </a:moveTo>
                    <a:lnTo>
                      <a:pt x="780812" y="770096"/>
                    </a:lnTo>
                    <a:lnTo>
                      <a:pt x="791671" y="763829"/>
                    </a:lnTo>
                    <a:lnTo>
                      <a:pt x="797405" y="773811"/>
                    </a:lnTo>
                    <a:lnTo>
                      <a:pt x="786546" y="780069"/>
                    </a:lnTo>
                    <a:close/>
                    <a:moveTo>
                      <a:pt x="808225" y="767534"/>
                    </a:moveTo>
                    <a:lnTo>
                      <a:pt x="802520" y="757552"/>
                    </a:lnTo>
                    <a:lnTo>
                      <a:pt x="813350" y="751313"/>
                    </a:lnTo>
                    <a:lnTo>
                      <a:pt x="819083" y="761324"/>
                    </a:lnTo>
                    <a:lnTo>
                      <a:pt x="808225" y="767534"/>
                    </a:lnTo>
                    <a:close/>
                    <a:moveTo>
                      <a:pt x="829951" y="754989"/>
                    </a:moveTo>
                    <a:lnTo>
                      <a:pt x="824199" y="745084"/>
                    </a:lnTo>
                    <a:lnTo>
                      <a:pt x="835009" y="738807"/>
                    </a:lnTo>
                    <a:lnTo>
                      <a:pt x="840820" y="748751"/>
                    </a:lnTo>
                    <a:lnTo>
                      <a:pt x="829951" y="754989"/>
                    </a:lnTo>
                    <a:close/>
                    <a:moveTo>
                      <a:pt x="851621" y="742522"/>
                    </a:moveTo>
                    <a:lnTo>
                      <a:pt x="845877" y="732511"/>
                    </a:lnTo>
                    <a:lnTo>
                      <a:pt x="856717" y="726272"/>
                    </a:lnTo>
                    <a:lnTo>
                      <a:pt x="862470" y="736235"/>
                    </a:lnTo>
                    <a:lnTo>
                      <a:pt x="851621" y="742522"/>
                    </a:lnTo>
                    <a:close/>
                    <a:moveTo>
                      <a:pt x="873309" y="729968"/>
                    </a:moveTo>
                    <a:lnTo>
                      <a:pt x="867547" y="720042"/>
                    </a:lnTo>
                    <a:lnTo>
                      <a:pt x="878405" y="713765"/>
                    </a:lnTo>
                    <a:lnTo>
                      <a:pt x="884177" y="723690"/>
                    </a:lnTo>
                    <a:lnTo>
                      <a:pt x="873309" y="729968"/>
                    </a:lnTo>
                    <a:close/>
                    <a:moveTo>
                      <a:pt x="894979" y="717461"/>
                    </a:moveTo>
                    <a:lnTo>
                      <a:pt x="889254" y="707479"/>
                    </a:lnTo>
                    <a:lnTo>
                      <a:pt x="900094" y="701230"/>
                    </a:lnTo>
                    <a:lnTo>
                      <a:pt x="905847" y="711222"/>
                    </a:lnTo>
                    <a:lnTo>
                      <a:pt x="894979" y="717461"/>
                    </a:lnTo>
                    <a:close/>
                    <a:moveTo>
                      <a:pt x="916667" y="704955"/>
                    </a:moveTo>
                    <a:lnTo>
                      <a:pt x="910962" y="694963"/>
                    </a:lnTo>
                    <a:lnTo>
                      <a:pt x="921811" y="688696"/>
                    </a:lnTo>
                    <a:lnTo>
                      <a:pt x="927526" y="698668"/>
                    </a:lnTo>
                    <a:lnTo>
                      <a:pt x="916667" y="704955"/>
                    </a:lnTo>
                    <a:close/>
                    <a:moveTo>
                      <a:pt x="938375" y="692401"/>
                    </a:moveTo>
                    <a:lnTo>
                      <a:pt x="932612" y="682466"/>
                    </a:lnTo>
                    <a:lnTo>
                      <a:pt x="943470" y="676170"/>
                    </a:lnTo>
                    <a:lnTo>
                      <a:pt x="949233" y="686115"/>
                    </a:lnTo>
                    <a:lnTo>
                      <a:pt x="938375" y="692401"/>
                    </a:lnTo>
                    <a:close/>
                    <a:moveTo>
                      <a:pt x="960044" y="679885"/>
                    </a:moveTo>
                    <a:lnTo>
                      <a:pt x="954319" y="669922"/>
                    </a:lnTo>
                    <a:lnTo>
                      <a:pt x="965159" y="663673"/>
                    </a:lnTo>
                    <a:lnTo>
                      <a:pt x="970912" y="673646"/>
                    </a:lnTo>
                    <a:lnTo>
                      <a:pt x="960044" y="679885"/>
                    </a:lnTo>
                    <a:close/>
                    <a:moveTo>
                      <a:pt x="981761" y="667369"/>
                    </a:moveTo>
                    <a:lnTo>
                      <a:pt x="976017" y="657368"/>
                    </a:lnTo>
                    <a:lnTo>
                      <a:pt x="986876" y="651129"/>
                    </a:lnTo>
                    <a:lnTo>
                      <a:pt x="992600" y="661111"/>
                    </a:lnTo>
                    <a:lnTo>
                      <a:pt x="981761" y="667369"/>
                    </a:lnTo>
                    <a:close/>
                    <a:moveTo>
                      <a:pt x="1003440" y="654863"/>
                    </a:moveTo>
                    <a:lnTo>
                      <a:pt x="997696" y="644861"/>
                    </a:lnTo>
                    <a:lnTo>
                      <a:pt x="1008536" y="638632"/>
                    </a:lnTo>
                    <a:lnTo>
                      <a:pt x="1014289" y="648615"/>
                    </a:lnTo>
                    <a:lnTo>
                      <a:pt x="1003440" y="654863"/>
                    </a:lnTo>
                    <a:close/>
                    <a:moveTo>
                      <a:pt x="1025119" y="642338"/>
                    </a:moveTo>
                    <a:lnTo>
                      <a:pt x="1019375" y="632346"/>
                    </a:lnTo>
                    <a:lnTo>
                      <a:pt x="1030234" y="626107"/>
                    </a:lnTo>
                    <a:lnTo>
                      <a:pt x="1035987" y="636051"/>
                    </a:lnTo>
                    <a:lnTo>
                      <a:pt x="1025119" y="642338"/>
                    </a:lnTo>
                    <a:close/>
                    <a:moveTo>
                      <a:pt x="1046836" y="629793"/>
                    </a:moveTo>
                    <a:lnTo>
                      <a:pt x="1041073" y="619858"/>
                    </a:lnTo>
                    <a:lnTo>
                      <a:pt x="1051922" y="613581"/>
                    </a:lnTo>
                    <a:lnTo>
                      <a:pt x="1057675" y="623525"/>
                    </a:lnTo>
                    <a:lnTo>
                      <a:pt x="1046836" y="629793"/>
                    </a:lnTo>
                    <a:close/>
                    <a:moveTo>
                      <a:pt x="1068486" y="617296"/>
                    </a:moveTo>
                    <a:lnTo>
                      <a:pt x="1062742" y="607323"/>
                    </a:lnTo>
                    <a:lnTo>
                      <a:pt x="1073611" y="601046"/>
                    </a:lnTo>
                    <a:lnTo>
                      <a:pt x="1079364" y="611019"/>
                    </a:lnTo>
                    <a:lnTo>
                      <a:pt x="1068486" y="617296"/>
                    </a:lnTo>
                    <a:close/>
                    <a:moveTo>
                      <a:pt x="1090175" y="604742"/>
                    </a:moveTo>
                    <a:lnTo>
                      <a:pt x="1084479" y="594770"/>
                    </a:lnTo>
                    <a:lnTo>
                      <a:pt x="1095318" y="588530"/>
                    </a:lnTo>
                    <a:lnTo>
                      <a:pt x="1101071" y="598504"/>
                    </a:lnTo>
                    <a:lnTo>
                      <a:pt x="1090175" y="604742"/>
                    </a:lnTo>
                    <a:close/>
                    <a:moveTo>
                      <a:pt x="1111901" y="592236"/>
                    </a:moveTo>
                    <a:lnTo>
                      <a:pt x="1106119" y="582283"/>
                    </a:lnTo>
                    <a:lnTo>
                      <a:pt x="1116978" y="576024"/>
                    </a:lnTo>
                    <a:lnTo>
                      <a:pt x="1122741" y="585959"/>
                    </a:lnTo>
                    <a:lnTo>
                      <a:pt x="1111901" y="592236"/>
                    </a:lnTo>
                    <a:close/>
                    <a:moveTo>
                      <a:pt x="1133570" y="579711"/>
                    </a:moveTo>
                    <a:lnTo>
                      <a:pt x="1127817" y="569747"/>
                    </a:lnTo>
                    <a:lnTo>
                      <a:pt x="1138676" y="563489"/>
                    </a:lnTo>
                    <a:lnTo>
                      <a:pt x="1144419" y="573471"/>
                    </a:lnTo>
                    <a:lnTo>
                      <a:pt x="1133570" y="579711"/>
                    </a:lnTo>
                    <a:close/>
                    <a:moveTo>
                      <a:pt x="1155278" y="567185"/>
                    </a:moveTo>
                    <a:lnTo>
                      <a:pt x="1149515" y="557250"/>
                    </a:lnTo>
                    <a:lnTo>
                      <a:pt x="1160364" y="550993"/>
                    </a:lnTo>
                    <a:lnTo>
                      <a:pt x="1166136" y="560899"/>
                    </a:lnTo>
                    <a:lnTo>
                      <a:pt x="1155278" y="567185"/>
                    </a:lnTo>
                    <a:close/>
                    <a:moveTo>
                      <a:pt x="1176957" y="554679"/>
                    </a:moveTo>
                    <a:lnTo>
                      <a:pt x="1171223" y="544687"/>
                    </a:lnTo>
                    <a:lnTo>
                      <a:pt x="1182062" y="538448"/>
                    </a:lnTo>
                    <a:lnTo>
                      <a:pt x="1187806" y="548450"/>
                    </a:lnTo>
                    <a:lnTo>
                      <a:pt x="1176957" y="554679"/>
                    </a:lnTo>
                    <a:close/>
                    <a:moveTo>
                      <a:pt x="1198636" y="542144"/>
                    </a:moveTo>
                    <a:lnTo>
                      <a:pt x="1192873" y="532162"/>
                    </a:lnTo>
                    <a:lnTo>
                      <a:pt x="1203741" y="525913"/>
                    </a:lnTo>
                    <a:lnTo>
                      <a:pt x="1209494" y="535905"/>
                    </a:lnTo>
                    <a:lnTo>
                      <a:pt x="1198636" y="542144"/>
                    </a:lnTo>
                    <a:close/>
                    <a:moveTo>
                      <a:pt x="1220343" y="529609"/>
                    </a:moveTo>
                    <a:lnTo>
                      <a:pt x="1214561" y="519684"/>
                    </a:lnTo>
                    <a:lnTo>
                      <a:pt x="1225439" y="513407"/>
                    </a:lnTo>
                    <a:lnTo>
                      <a:pt x="1231192" y="523332"/>
                    </a:lnTo>
                    <a:lnTo>
                      <a:pt x="1220343" y="529609"/>
                    </a:lnTo>
                    <a:close/>
                    <a:moveTo>
                      <a:pt x="1242013" y="517093"/>
                    </a:moveTo>
                    <a:lnTo>
                      <a:pt x="1236259" y="507130"/>
                    </a:lnTo>
                    <a:lnTo>
                      <a:pt x="1247137" y="500891"/>
                    </a:lnTo>
                    <a:lnTo>
                      <a:pt x="1252871" y="510835"/>
                    </a:lnTo>
                    <a:lnTo>
                      <a:pt x="1242013" y="517093"/>
                    </a:lnTo>
                    <a:close/>
                    <a:moveTo>
                      <a:pt x="1263710" y="504577"/>
                    </a:moveTo>
                    <a:lnTo>
                      <a:pt x="1257957" y="494614"/>
                    </a:lnTo>
                    <a:lnTo>
                      <a:pt x="1268816" y="488356"/>
                    </a:lnTo>
                    <a:lnTo>
                      <a:pt x="1274550" y="498310"/>
                    </a:lnTo>
                    <a:lnTo>
                      <a:pt x="1263710" y="504577"/>
                    </a:lnTo>
                    <a:close/>
                    <a:moveTo>
                      <a:pt x="1285427" y="492052"/>
                    </a:moveTo>
                    <a:lnTo>
                      <a:pt x="1279655" y="482098"/>
                    </a:lnTo>
                    <a:lnTo>
                      <a:pt x="1290485" y="475840"/>
                    </a:lnTo>
                    <a:lnTo>
                      <a:pt x="1296267" y="485794"/>
                    </a:lnTo>
                    <a:lnTo>
                      <a:pt x="1285427" y="492052"/>
                    </a:lnTo>
                    <a:close/>
                    <a:moveTo>
                      <a:pt x="1307078" y="479536"/>
                    </a:moveTo>
                    <a:lnTo>
                      <a:pt x="1301325" y="469563"/>
                    </a:lnTo>
                    <a:lnTo>
                      <a:pt x="1312202" y="463315"/>
                    </a:lnTo>
                    <a:lnTo>
                      <a:pt x="1317946" y="473287"/>
                    </a:lnTo>
                    <a:lnTo>
                      <a:pt x="1307078" y="479536"/>
                    </a:lnTo>
                    <a:close/>
                    <a:moveTo>
                      <a:pt x="1328785" y="467001"/>
                    </a:moveTo>
                    <a:lnTo>
                      <a:pt x="1323004" y="457076"/>
                    </a:lnTo>
                    <a:lnTo>
                      <a:pt x="1333872" y="450809"/>
                    </a:lnTo>
                    <a:lnTo>
                      <a:pt x="1339634" y="460724"/>
                    </a:lnTo>
                    <a:lnTo>
                      <a:pt x="1328785" y="467001"/>
                    </a:lnTo>
                    <a:close/>
                    <a:moveTo>
                      <a:pt x="1350464" y="454495"/>
                    </a:moveTo>
                    <a:lnTo>
                      <a:pt x="1344740" y="444541"/>
                    </a:lnTo>
                    <a:lnTo>
                      <a:pt x="1355579" y="438274"/>
                    </a:lnTo>
                    <a:lnTo>
                      <a:pt x="1361323" y="448237"/>
                    </a:lnTo>
                    <a:lnTo>
                      <a:pt x="1350464" y="454495"/>
                    </a:lnTo>
                    <a:close/>
                    <a:moveTo>
                      <a:pt x="1372172" y="441970"/>
                    </a:moveTo>
                    <a:lnTo>
                      <a:pt x="1366419" y="431987"/>
                    </a:lnTo>
                    <a:lnTo>
                      <a:pt x="1377239" y="425729"/>
                    </a:lnTo>
                    <a:lnTo>
                      <a:pt x="1382992" y="435721"/>
                    </a:lnTo>
                    <a:lnTo>
                      <a:pt x="1372172" y="441970"/>
                    </a:lnTo>
                    <a:close/>
                    <a:moveTo>
                      <a:pt x="1393841" y="429444"/>
                    </a:moveTo>
                    <a:lnTo>
                      <a:pt x="1388050" y="419500"/>
                    </a:lnTo>
                    <a:lnTo>
                      <a:pt x="1398927" y="413242"/>
                    </a:lnTo>
                    <a:lnTo>
                      <a:pt x="1404699" y="423157"/>
                    </a:lnTo>
                    <a:lnTo>
                      <a:pt x="1393841" y="429444"/>
                    </a:lnTo>
                    <a:close/>
                    <a:moveTo>
                      <a:pt x="1415530" y="416900"/>
                    </a:moveTo>
                    <a:lnTo>
                      <a:pt x="1409777" y="406965"/>
                    </a:lnTo>
                    <a:lnTo>
                      <a:pt x="1420625" y="400698"/>
                    </a:lnTo>
                    <a:lnTo>
                      <a:pt x="1426369" y="410651"/>
                    </a:lnTo>
                    <a:lnTo>
                      <a:pt x="1415530" y="416900"/>
                    </a:lnTo>
                    <a:close/>
                    <a:moveTo>
                      <a:pt x="1437227" y="404393"/>
                    </a:moveTo>
                    <a:lnTo>
                      <a:pt x="1431474" y="394421"/>
                    </a:lnTo>
                    <a:lnTo>
                      <a:pt x="1442342" y="388172"/>
                    </a:lnTo>
                    <a:lnTo>
                      <a:pt x="1448048" y="398136"/>
                    </a:lnTo>
                    <a:lnTo>
                      <a:pt x="1437227" y="404393"/>
                    </a:lnTo>
                    <a:close/>
                    <a:moveTo>
                      <a:pt x="1458897" y="391896"/>
                    </a:moveTo>
                    <a:lnTo>
                      <a:pt x="1453172" y="381914"/>
                    </a:lnTo>
                    <a:lnTo>
                      <a:pt x="1463964" y="375656"/>
                    </a:lnTo>
                    <a:lnTo>
                      <a:pt x="1469717" y="385629"/>
                    </a:lnTo>
                    <a:lnTo>
                      <a:pt x="1458897" y="391896"/>
                    </a:lnTo>
                    <a:close/>
                    <a:moveTo>
                      <a:pt x="1480585" y="379352"/>
                    </a:moveTo>
                    <a:lnTo>
                      <a:pt x="1474870" y="369370"/>
                    </a:lnTo>
                    <a:lnTo>
                      <a:pt x="1485691" y="363131"/>
                    </a:lnTo>
                    <a:lnTo>
                      <a:pt x="1491444" y="373123"/>
                    </a:lnTo>
                    <a:lnTo>
                      <a:pt x="1480585" y="379352"/>
                    </a:lnTo>
                    <a:close/>
                    <a:moveTo>
                      <a:pt x="1502274" y="366817"/>
                    </a:moveTo>
                    <a:lnTo>
                      <a:pt x="1496521" y="356892"/>
                    </a:lnTo>
                    <a:lnTo>
                      <a:pt x="1507389" y="350606"/>
                    </a:lnTo>
                    <a:lnTo>
                      <a:pt x="1513151" y="360550"/>
                    </a:lnTo>
                    <a:lnTo>
                      <a:pt x="1502274" y="366817"/>
                    </a:lnTo>
                    <a:close/>
                    <a:moveTo>
                      <a:pt x="1523981" y="354320"/>
                    </a:moveTo>
                    <a:lnTo>
                      <a:pt x="1518257" y="344348"/>
                    </a:lnTo>
                    <a:lnTo>
                      <a:pt x="1529077" y="338109"/>
                    </a:lnTo>
                    <a:lnTo>
                      <a:pt x="1534830" y="348062"/>
                    </a:lnTo>
                    <a:lnTo>
                      <a:pt x="1523981" y="354320"/>
                    </a:lnTo>
                    <a:close/>
                    <a:moveTo>
                      <a:pt x="1545670" y="341786"/>
                    </a:moveTo>
                    <a:lnTo>
                      <a:pt x="1539926" y="331813"/>
                    </a:lnTo>
                    <a:lnTo>
                      <a:pt x="1550756" y="325545"/>
                    </a:lnTo>
                    <a:lnTo>
                      <a:pt x="1556509" y="335518"/>
                    </a:lnTo>
                    <a:lnTo>
                      <a:pt x="1545670" y="341786"/>
                    </a:lnTo>
                    <a:close/>
                    <a:moveTo>
                      <a:pt x="1567339" y="329251"/>
                    </a:moveTo>
                    <a:lnTo>
                      <a:pt x="1561586" y="319325"/>
                    </a:lnTo>
                    <a:lnTo>
                      <a:pt x="1572416" y="313048"/>
                    </a:lnTo>
                    <a:lnTo>
                      <a:pt x="1578188" y="322983"/>
                    </a:lnTo>
                    <a:lnTo>
                      <a:pt x="1567339" y="329251"/>
                    </a:lnTo>
                    <a:close/>
                    <a:moveTo>
                      <a:pt x="1589037" y="316744"/>
                    </a:moveTo>
                    <a:lnTo>
                      <a:pt x="1583293" y="306771"/>
                    </a:lnTo>
                    <a:lnTo>
                      <a:pt x="1594133" y="300523"/>
                    </a:lnTo>
                    <a:lnTo>
                      <a:pt x="1599895" y="310496"/>
                    </a:lnTo>
                    <a:lnTo>
                      <a:pt x="1589037" y="316744"/>
                    </a:lnTo>
                    <a:close/>
                    <a:moveTo>
                      <a:pt x="1610725" y="304219"/>
                    </a:moveTo>
                    <a:lnTo>
                      <a:pt x="1604963" y="294284"/>
                    </a:lnTo>
                    <a:lnTo>
                      <a:pt x="1615840" y="288017"/>
                    </a:lnTo>
                    <a:lnTo>
                      <a:pt x="1621593" y="297923"/>
                    </a:lnTo>
                    <a:lnTo>
                      <a:pt x="1610725" y="304219"/>
                    </a:lnTo>
                    <a:close/>
                    <a:moveTo>
                      <a:pt x="1632404" y="291694"/>
                    </a:moveTo>
                    <a:lnTo>
                      <a:pt x="1626699" y="281759"/>
                    </a:lnTo>
                    <a:lnTo>
                      <a:pt x="1637538" y="275463"/>
                    </a:lnTo>
                    <a:lnTo>
                      <a:pt x="1643244" y="285464"/>
                    </a:lnTo>
                    <a:lnTo>
                      <a:pt x="1632404" y="291694"/>
                    </a:lnTo>
                    <a:close/>
                    <a:moveTo>
                      <a:pt x="1654083" y="279168"/>
                    </a:moveTo>
                    <a:lnTo>
                      <a:pt x="1648378" y="269205"/>
                    </a:lnTo>
                    <a:lnTo>
                      <a:pt x="1659198" y="262928"/>
                    </a:lnTo>
                    <a:lnTo>
                      <a:pt x="1664951" y="272910"/>
                    </a:lnTo>
                    <a:lnTo>
                      <a:pt x="1654083" y="279168"/>
                    </a:lnTo>
                    <a:close/>
                    <a:moveTo>
                      <a:pt x="1675829" y="266652"/>
                    </a:moveTo>
                    <a:lnTo>
                      <a:pt x="1670028" y="256689"/>
                    </a:lnTo>
                    <a:lnTo>
                      <a:pt x="1680877" y="250441"/>
                    </a:lnTo>
                    <a:lnTo>
                      <a:pt x="1686649" y="260375"/>
                    </a:lnTo>
                    <a:lnTo>
                      <a:pt x="1675829" y="266652"/>
                    </a:lnTo>
                    <a:close/>
                    <a:moveTo>
                      <a:pt x="1697479" y="254146"/>
                    </a:moveTo>
                    <a:lnTo>
                      <a:pt x="1691755" y="244164"/>
                    </a:lnTo>
                    <a:lnTo>
                      <a:pt x="1702594" y="237897"/>
                    </a:lnTo>
                    <a:lnTo>
                      <a:pt x="1708328" y="247869"/>
                    </a:lnTo>
                    <a:lnTo>
                      <a:pt x="1697479" y="254146"/>
                    </a:lnTo>
                    <a:close/>
                    <a:moveTo>
                      <a:pt x="1719186" y="241602"/>
                    </a:moveTo>
                    <a:lnTo>
                      <a:pt x="1713433" y="231620"/>
                    </a:lnTo>
                    <a:lnTo>
                      <a:pt x="1724273" y="225400"/>
                    </a:lnTo>
                    <a:lnTo>
                      <a:pt x="1730007" y="235344"/>
                    </a:lnTo>
                    <a:lnTo>
                      <a:pt x="1719186" y="241602"/>
                    </a:lnTo>
                    <a:close/>
                    <a:moveTo>
                      <a:pt x="1740865" y="229076"/>
                    </a:moveTo>
                    <a:lnTo>
                      <a:pt x="1735093" y="219170"/>
                    </a:lnTo>
                    <a:lnTo>
                      <a:pt x="1745961" y="212874"/>
                    </a:lnTo>
                    <a:lnTo>
                      <a:pt x="1751724" y="222799"/>
                    </a:lnTo>
                    <a:lnTo>
                      <a:pt x="1740865" y="229076"/>
                    </a:lnTo>
                    <a:close/>
                    <a:moveTo>
                      <a:pt x="1762535" y="216561"/>
                    </a:moveTo>
                    <a:lnTo>
                      <a:pt x="1756801" y="206587"/>
                    </a:lnTo>
                    <a:lnTo>
                      <a:pt x="1767640" y="200330"/>
                    </a:lnTo>
                    <a:lnTo>
                      <a:pt x="1773393" y="210321"/>
                    </a:lnTo>
                    <a:lnTo>
                      <a:pt x="1762535" y="216561"/>
                    </a:lnTo>
                    <a:close/>
                    <a:moveTo>
                      <a:pt x="1784233" y="204045"/>
                    </a:moveTo>
                    <a:lnTo>
                      <a:pt x="1778480" y="194110"/>
                    </a:lnTo>
                    <a:lnTo>
                      <a:pt x="1789338" y="187843"/>
                    </a:lnTo>
                    <a:lnTo>
                      <a:pt x="1795091" y="197748"/>
                    </a:lnTo>
                    <a:lnTo>
                      <a:pt x="1784233" y="204045"/>
                    </a:lnTo>
                    <a:close/>
                    <a:moveTo>
                      <a:pt x="1805950" y="191528"/>
                    </a:moveTo>
                    <a:lnTo>
                      <a:pt x="1800206" y="181537"/>
                    </a:lnTo>
                    <a:lnTo>
                      <a:pt x="1811026" y="175298"/>
                    </a:lnTo>
                    <a:lnTo>
                      <a:pt x="1816751" y="185271"/>
                    </a:lnTo>
                    <a:lnTo>
                      <a:pt x="1805950" y="191528"/>
                    </a:lnTo>
                    <a:close/>
                    <a:moveTo>
                      <a:pt x="1827609" y="179003"/>
                    </a:moveTo>
                    <a:lnTo>
                      <a:pt x="1821857" y="169021"/>
                    </a:lnTo>
                    <a:lnTo>
                      <a:pt x="1832715" y="162773"/>
                    </a:lnTo>
                    <a:lnTo>
                      <a:pt x="1838458" y="172745"/>
                    </a:lnTo>
                    <a:lnTo>
                      <a:pt x="1827609" y="179003"/>
                    </a:lnTo>
                    <a:close/>
                    <a:moveTo>
                      <a:pt x="1849327" y="166468"/>
                    </a:moveTo>
                    <a:lnTo>
                      <a:pt x="1843545" y="156553"/>
                    </a:lnTo>
                    <a:lnTo>
                      <a:pt x="1854394" y="150257"/>
                    </a:lnTo>
                    <a:lnTo>
                      <a:pt x="1860166" y="160201"/>
                    </a:lnTo>
                    <a:lnTo>
                      <a:pt x="1849327" y="166468"/>
                    </a:lnTo>
                    <a:close/>
                    <a:moveTo>
                      <a:pt x="1870986" y="153962"/>
                    </a:moveTo>
                    <a:lnTo>
                      <a:pt x="1865233" y="143961"/>
                    </a:lnTo>
                    <a:lnTo>
                      <a:pt x="1876101" y="137732"/>
                    </a:lnTo>
                    <a:lnTo>
                      <a:pt x="1881845" y="147723"/>
                    </a:lnTo>
                    <a:lnTo>
                      <a:pt x="1870986" y="153962"/>
                    </a:lnTo>
                    <a:close/>
                    <a:moveTo>
                      <a:pt x="1892685" y="141427"/>
                    </a:moveTo>
                    <a:lnTo>
                      <a:pt x="1886941" y="131464"/>
                    </a:lnTo>
                    <a:lnTo>
                      <a:pt x="1897771" y="125196"/>
                    </a:lnTo>
                    <a:lnTo>
                      <a:pt x="1903514" y="135179"/>
                    </a:lnTo>
                    <a:lnTo>
                      <a:pt x="1892685" y="141427"/>
                    </a:lnTo>
                    <a:close/>
                    <a:moveTo>
                      <a:pt x="1914382" y="128911"/>
                    </a:moveTo>
                    <a:lnTo>
                      <a:pt x="1908620" y="118958"/>
                    </a:lnTo>
                    <a:lnTo>
                      <a:pt x="1919488" y="112719"/>
                    </a:lnTo>
                    <a:lnTo>
                      <a:pt x="1925212" y="122672"/>
                    </a:lnTo>
                    <a:lnTo>
                      <a:pt x="1914382" y="128911"/>
                    </a:lnTo>
                    <a:close/>
                    <a:moveTo>
                      <a:pt x="1936052" y="116395"/>
                    </a:moveTo>
                    <a:lnTo>
                      <a:pt x="1930337" y="106394"/>
                    </a:lnTo>
                    <a:lnTo>
                      <a:pt x="1941157" y="100156"/>
                    </a:lnTo>
                    <a:lnTo>
                      <a:pt x="1946900" y="110128"/>
                    </a:lnTo>
                    <a:lnTo>
                      <a:pt x="1936052" y="116395"/>
                    </a:lnTo>
                    <a:close/>
                    <a:moveTo>
                      <a:pt x="1957778" y="103861"/>
                    </a:moveTo>
                    <a:lnTo>
                      <a:pt x="1951997" y="93926"/>
                    </a:lnTo>
                    <a:lnTo>
                      <a:pt x="1962827" y="87639"/>
                    </a:lnTo>
                    <a:lnTo>
                      <a:pt x="1968627" y="97593"/>
                    </a:lnTo>
                    <a:lnTo>
                      <a:pt x="1957778" y="103861"/>
                    </a:lnTo>
                    <a:close/>
                    <a:moveTo>
                      <a:pt x="1979429" y="91354"/>
                    </a:moveTo>
                    <a:lnTo>
                      <a:pt x="1973713" y="81382"/>
                    </a:lnTo>
                    <a:lnTo>
                      <a:pt x="1984534" y="75124"/>
                    </a:lnTo>
                    <a:lnTo>
                      <a:pt x="1990297" y="85087"/>
                    </a:lnTo>
                    <a:lnTo>
                      <a:pt x="1979429" y="91354"/>
                    </a:lnTo>
                    <a:close/>
                    <a:moveTo>
                      <a:pt x="2001108" y="78819"/>
                    </a:moveTo>
                    <a:lnTo>
                      <a:pt x="1995354" y="68837"/>
                    </a:lnTo>
                    <a:lnTo>
                      <a:pt x="2006213" y="62599"/>
                    </a:lnTo>
                    <a:lnTo>
                      <a:pt x="2011956" y="72580"/>
                    </a:lnTo>
                    <a:lnTo>
                      <a:pt x="2001108" y="78819"/>
                    </a:lnTo>
                    <a:close/>
                    <a:moveTo>
                      <a:pt x="2022824" y="66275"/>
                    </a:moveTo>
                    <a:lnTo>
                      <a:pt x="2017053" y="56369"/>
                    </a:lnTo>
                    <a:lnTo>
                      <a:pt x="2027911" y="50082"/>
                    </a:lnTo>
                    <a:lnTo>
                      <a:pt x="2033674" y="60017"/>
                    </a:lnTo>
                    <a:lnTo>
                      <a:pt x="2022824" y="66275"/>
                    </a:lnTo>
                    <a:close/>
                    <a:moveTo>
                      <a:pt x="2044494" y="53797"/>
                    </a:moveTo>
                    <a:lnTo>
                      <a:pt x="2038779" y="43805"/>
                    </a:lnTo>
                    <a:lnTo>
                      <a:pt x="2049628" y="37548"/>
                    </a:lnTo>
                    <a:lnTo>
                      <a:pt x="2055353" y="47510"/>
                    </a:lnTo>
                    <a:lnTo>
                      <a:pt x="2044494" y="53797"/>
                    </a:lnTo>
                    <a:close/>
                    <a:moveTo>
                      <a:pt x="2066192" y="41234"/>
                    </a:moveTo>
                    <a:lnTo>
                      <a:pt x="2060448" y="31309"/>
                    </a:lnTo>
                    <a:lnTo>
                      <a:pt x="2071250" y="25041"/>
                    </a:lnTo>
                    <a:lnTo>
                      <a:pt x="2077041" y="34995"/>
                    </a:lnTo>
                    <a:lnTo>
                      <a:pt x="2066192" y="41234"/>
                    </a:lnTo>
                    <a:close/>
                    <a:moveTo>
                      <a:pt x="2087880" y="28747"/>
                    </a:moveTo>
                    <a:lnTo>
                      <a:pt x="2082136" y="18783"/>
                    </a:lnTo>
                    <a:lnTo>
                      <a:pt x="2092976" y="12525"/>
                    </a:lnTo>
                    <a:lnTo>
                      <a:pt x="2098710" y="22479"/>
                    </a:lnTo>
                    <a:lnTo>
                      <a:pt x="2087880" y="28747"/>
                    </a:lnTo>
                    <a:close/>
                    <a:moveTo>
                      <a:pt x="2109559" y="16211"/>
                    </a:moveTo>
                    <a:lnTo>
                      <a:pt x="2103844" y="6220"/>
                    </a:lnTo>
                    <a:lnTo>
                      <a:pt x="2114665" y="0"/>
                    </a:lnTo>
                    <a:lnTo>
                      <a:pt x="2120418" y="9934"/>
                    </a:lnTo>
                    <a:lnTo>
                      <a:pt x="2109559" y="16211"/>
                    </a:lnTo>
                    <a:close/>
                  </a:path>
                </a:pathLst>
              </a:custGeom>
              <a:solidFill>
                <a:srgbClr val="58595B">
                  <a:alpha val="30000"/>
                </a:srgbClr>
              </a:solidFill>
              <a:ln w="9525" cap="flat">
                <a:solidFill>
                  <a:schemeClr val="bg2">
                    <a:lumMod val="50000"/>
                    <a:alpha val="3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grpSp>
          <p:nvGrpSpPr>
            <p:cNvPr id="2136" name="Grafik 2115">
              <a:extLst>
                <a:ext uri="{FF2B5EF4-FFF2-40B4-BE49-F238E27FC236}">
                  <a16:creationId xmlns:a16="http://schemas.microsoft.com/office/drawing/2014/main" id="{0433E228-4C7A-45FF-97D6-2A14077D9991}"/>
                </a:ext>
              </a:extLst>
            </p:cNvPr>
            <p:cNvGrpSpPr/>
            <p:nvPr/>
          </p:nvGrpSpPr>
          <p:grpSpPr>
            <a:xfrm>
              <a:off x="3942615" y="3918766"/>
              <a:ext cx="4317445" cy="2492701"/>
              <a:chOff x="3942615" y="3918766"/>
              <a:chExt cx="4317445" cy="2492701"/>
            </a:xfrm>
            <a:solidFill>
              <a:srgbClr val="58595B">
                <a:alpha val="50000"/>
              </a:srgbClr>
            </a:solidFill>
          </p:grpSpPr>
          <p:sp>
            <p:nvSpPr>
              <p:cNvPr id="2137" name="Freihandform: Form 2136">
                <a:extLst>
                  <a:ext uri="{FF2B5EF4-FFF2-40B4-BE49-F238E27FC236}">
                    <a16:creationId xmlns:a16="http://schemas.microsoft.com/office/drawing/2014/main" id="{A7CABB47-5B04-4DB5-AFB3-CDC12FB44B44}"/>
                  </a:ext>
                </a:extLst>
              </p:cNvPr>
              <p:cNvSpPr/>
              <p:nvPr/>
            </p:nvSpPr>
            <p:spPr>
              <a:xfrm>
                <a:off x="6093056" y="6396751"/>
                <a:ext cx="16630" cy="14715"/>
              </a:xfrm>
              <a:custGeom>
                <a:avLst/>
                <a:gdLst>
                  <a:gd name="connsiteX0" fmla="*/ 8325 w 16630"/>
                  <a:gd name="connsiteY0" fmla="*/ 14716 h 14715"/>
                  <a:gd name="connsiteX1" fmla="*/ 0 w 16630"/>
                  <a:gd name="connsiteY1" fmla="*/ 9896 h 14715"/>
                  <a:gd name="connsiteX2" fmla="*/ 5782 w 16630"/>
                  <a:gd name="connsiteY2" fmla="*/ 0 h 14715"/>
                  <a:gd name="connsiteX3" fmla="*/ 8325 w 16630"/>
                  <a:gd name="connsiteY3" fmla="*/ 1448 h 14715"/>
                  <a:gd name="connsiteX4" fmla="*/ 10878 w 16630"/>
                  <a:gd name="connsiteY4" fmla="*/ 0 h 14715"/>
                  <a:gd name="connsiteX5" fmla="*/ 16631 w 16630"/>
                  <a:gd name="connsiteY5" fmla="*/ 9896 h 14715"/>
                  <a:gd name="connsiteX6" fmla="*/ 8325 w 16630"/>
                  <a:gd name="connsiteY6" fmla="*/ 14716 h 1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15">
                    <a:moveTo>
                      <a:pt x="8325" y="14716"/>
                    </a:moveTo>
                    <a:lnTo>
                      <a:pt x="0" y="9896"/>
                    </a:lnTo>
                    <a:lnTo>
                      <a:pt x="5782" y="0"/>
                    </a:lnTo>
                    <a:lnTo>
                      <a:pt x="8325" y="1448"/>
                    </a:lnTo>
                    <a:lnTo>
                      <a:pt x="10878" y="0"/>
                    </a:lnTo>
                    <a:lnTo>
                      <a:pt x="16631" y="9896"/>
                    </a:lnTo>
                    <a:lnTo>
                      <a:pt x="8325" y="14716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8" name="Freihandform: Form 2137">
                <a:extLst>
                  <a:ext uri="{FF2B5EF4-FFF2-40B4-BE49-F238E27FC236}">
                    <a16:creationId xmlns:a16="http://schemas.microsoft.com/office/drawing/2014/main" id="{8AB76481-E249-4E33-A27C-F619888D80C6}"/>
                  </a:ext>
                </a:extLst>
              </p:cNvPr>
              <p:cNvSpPr/>
              <p:nvPr/>
            </p:nvSpPr>
            <p:spPr>
              <a:xfrm>
                <a:off x="3967497" y="5169503"/>
                <a:ext cx="2120501" cy="1230916"/>
              </a:xfrm>
              <a:custGeom>
                <a:avLst/>
                <a:gdLst>
                  <a:gd name="connsiteX0" fmla="*/ 2114758 w 2120501"/>
                  <a:gd name="connsiteY0" fmla="*/ 1230916 h 1230916"/>
                  <a:gd name="connsiteX1" fmla="*/ 2103899 w 2120501"/>
                  <a:gd name="connsiteY1" fmla="*/ 1224658 h 1230916"/>
                  <a:gd name="connsiteX2" fmla="*/ 2109652 w 2120501"/>
                  <a:gd name="connsiteY2" fmla="*/ 1214695 h 1230916"/>
                  <a:gd name="connsiteX3" fmla="*/ 2120501 w 2120501"/>
                  <a:gd name="connsiteY3" fmla="*/ 1220934 h 1230916"/>
                  <a:gd name="connsiteX4" fmla="*/ 2114758 w 2120501"/>
                  <a:gd name="connsiteY4" fmla="*/ 1230916 h 1230916"/>
                  <a:gd name="connsiteX5" fmla="*/ 2093088 w 2120501"/>
                  <a:gd name="connsiteY5" fmla="*/ 1218400 h 1230916"/>
                  <a:gd name="connsiteX6" fmla="*/ 2082230 w 2120501"/>
                  <a:gd name="connsiteY6" fmla="*/ 1212132 h 1230916"/>
                  <a:gd name="connsiteX7" fmla="*/ 2087945 w 2120501"/>
                  <a:gd name="connsiteY7" fmla="*/ 1202141 h 1230916"/>
                  <a:gd name="connsiteX8" fmla="*/ 2098784 w 2120501"/>
                  <a:gd name="connsiteY8" fmla="*/ 1208408 h 1230916"/>
                  <a:gd name="connsiteX9" fmla="*/ 2093088 w 2120501"/>
                  <a:gd name="connsiteY9" fmla="*/ 1218400 h 1230916"/>
                  <a:gd name="connsiteX10" fmla="*/ 2071352 w 2120501"/>
                  <a:gd name="connsiteY10" fmla="*/ 1205875 h 1230916"/>
                  <a:gd name="connsiteX11" fmla="*/ 2060522 w 2120501"/>
                  <a:gd name="connsiteY11" fmla="*/ 1199598 h 1230916"/>
                  <a:gd name="connsiteX12" fmla="*/ 2066294 w 2120501"/>
                  <a:gd name="connsiteY12" fmla="*/ 1189654 h 1230916"/>
                  <a:gd name="connsiteX13" fmla="*/ 2077115 w 2120501"/>
                  <a:gd name="connsiteY13" fmla="*/ 1195921 h 1230916"/>
                  <a:gd name="connsiteX14" fmla="*/ 2071352 w 2120501"/>
                  <a:gd name="connsiteY14" fmla="*/ 1205875 h 1230916"/>
                  <a:gd name="connsiteX15" fmla="*/ 2049693 w 2120501"/>
                  <a:gd name="connsiteY15" fmla="*/ 1193349 h 1230916"/>
                  <a:gd name="connsiteX16" fmla="*/ 2038824 w 2120501"/>
                  <a:gd name="connsiteY16" fmla="*/ 1187072 h 1230916"/>
                  <a:gd name="connsiteX17" fmla="*/ 2044577 w 2120501"/>
                  <a:gd name="connsiteY17" fmla="*/ 1177128 h 1230916"/>
                  <a:gd name="connsiteX18" fmla="*/ 2055436 w 2120501"/>
                  <a:gd name="connsiteY18" fmla="*/ 1183367 h 1230916"/>
                  <a:gd name="connsiteX19" fmla="*/ 2049693 w 2120501"/>
                  <a:gd name="connsiteY19" fmla="*/ 1193349 h 1230916"/>
                  <a:gd name="connsiteX20" fmla="*/ 2027994 w 2120501"/>
                  <a:gd name="connsiteY20" fmla="*/ 1180815 h 1230916"/>
                  <a:gd name="connsiteX21" fmla="*/ 2017174 w 2120501"/>
                  <a:gd name="connsiteY21" fmla="*/ 1174566 h 1230916"/>
                  <a:gd name="connsiteX22" fmla="*/ 2022889 w 2120501"/>
                  <a:gd name="connsiteY22" fmla="*/ 1164584 h 1230916"/>
                  <a:gd name="connsiteX23" fmla="*/ 2033738 w 2120501"/>
                  <a:gd name="connsiteY23" fmla="*/ 1170861 h 1230916"/>
                  <a:gd name="connsiteX24" fmla="*/ 2027994 w 2120501"/>
                  <a:gd name="connsiteY24" fmla="*/ 1180815 h 1230916"/>
                  <a:gd name="connsiteX25" fmla="*/ 2006316 w 2120501"/>
                  <a:gd name="connsiteY25" fmla="*/ 1168318 h 1230916"/>
                  <a:gd name="connsiteX26" fmla="*/ 1995457 w 2120501"/>
                  <a:gd name="connsiteY26" fmla="*/ 1162060 h 1230916"/>
                  <a:gd name="connsiteX27" fmla="*/ 2001201 w 2120501"/>
                  <a:gd name="connsiteY27" fmla="*/ 1152087 h 1230916"/>
                  <a:gd name="connsiteX28" fmla="*/ 2012059 w 2120501"/>
                  <a:gd name="connsiteY28" fmla="*/ 1158336 h 1230916"/>
                  <a:gd name="connsiteX29" fmla="*/ 2006316 w 2120501"/>
                  <a:gd name="connsiteY29" fmla="*/ 1168318 h 1230916"/>
                  <a:gd name="connsiteX30" fmla="*/ 1984599 w 2120501"/>
                  <a:gd name="connsiteY30" fmla="*/ 1155764 h 1230916"/>
                  <a:gd name="connsiteX31" fmla="*/ 1973769 w 2120501"/>
                  <a:gd name="connsiteY31" fmla="*/ 1149525 h 1230916"/>
                  <a:gd name="connsiteX32" fmla="*/ 1979484 w 2120501"/>
                  <a:gd name="connsiteY32" fmla="*/ 1139543 h 1230916"/>
                  <a:gd name="connsiteX33" fmla="*/ 1990352 w 2120501"/>
                  <a:gd name="connsiteY33" fmla="*/ 1145791 h 1230916"/>
                  <a:gd name="connsiteX34" fmla="*/ 1984599 w 2120501"/>
                  <a:gd name="connsiteY34" fmla="*/ 1155764 h 1230916"/>
                  <a:gd name="connsiteX35" fmla="*/ 1962882 w 2120501"/>
                  <a:gd name="connsiteY35" fmla="*/ 1143267 h 1230916"/>
                  <a:gd name="connsiteX36" fmla="*/ 1952071 w 2120501"/>
                  <a:gd name="connsiteY36" fmla="*/ 1136981 h 1230916"/>
                  <a:gd name="connsiteX37" fmla="*/ 1957843 w 2120501"/>
                  <a:gd name="connsiteY37" fmla="*/ 1127037 h 1230916"/>
                  <a:gd name="connsiteX38" fmla="*/ 1968663 w 2120501"/>
                  <a:gd name="connsiteY38" fmla="*/ 1133323 h 1230916"/>
                  <a:gd name="connsiteX39" fmla="*/ 1962882 w 2120501"/>
                  <a:gd name="connsiteY39" fmla="*/ 1143267 h 1230916"/>
                  <a:gd name="connsiteX40" fmla="*/ 1941250 w 2120501"/>
                  <a:gd name="connsiteY40" fmla="*/ 1130742 h 1230916"/>
                  <a:gd name="connsiteX41" fmla="*/ 1930392 w 2120501"/>
                  <a:gd name="connsiteY41" fmla="*/ 1124474 h 1230916"/>
                  <a:gd name="connsiteX42" fmla="*/ 1936135 w 2120501"/>
                  <a:gd name="connsiteY42" fmla="*/ 1114511 h 1230916"/>
                  <a:gd name="connsiteX43" fmla="*/ 1946994 w 2120501"/>
                  <a:gd name="connsiteY43" fmla="*/ 1120769 h 1230916"/>
                  <a:gd name="connsiteX44" fmla="*/ 1941250 w 2120501"/>
                  <a:gd name="connsiteY44" fmla="*/ 1130742 h 1230916"/>
                  <a:gd name="connsiteX45" fmla="*/ 1919562 w 2120501"/>
                  <a:gd name="connsiteY45" fmla="*/ 1118207 h 1230916"/>
                  <a:gd name="connsiteX46" fmla="*/ 1908722 w 2120501"/>
                  <a:gd name="connsiteY46" fmla="*/ 1111968 h 1230916"/>
                  <a:gd name="connsiteX47" fmla="*/ 1914428 w 2120501"/>
                  <a:gd name="connsiteY47" fmla="*/ 1101995 h 1230916"/>
                  <a:gd name="connsiteX48" fmla="*/ 1925286 w 2120501"/>
                  <a:gd name="connsiteY48" fmla="*/ 1108243 h 1230916"/>
                  <a:gd name="connsiteX49" fmla="*/ 1919562 w 2120501"/>
                  <a:gd name="connsiteY49" fmla="*/ 1118207 h 1230916"/>
                  <a:gd name="connsiteX50" fmla="*/ 1897845 w 2120501"/>
                  <a:gd name="connsiteY50" fmla="*/ 1105681 h 1230916"/>
                  <a:gd name="connsiteX51" fmla="*/ 1887015 w 2120501"/>
                  <a:gd name="connsiteY51" fmla="*/ 1099414 h 1230916"/>
                  <a:gd name="connsiteX52" fmla="*/ 1892749 w 2120501"/>
                  <a:gd name="connsiteY52" fmla="*/ 1089470 h 1230916"/>
                  <a:gd name="connsiteX53" fmla="*/ 1903598 w 2120501"/>
                  <a:gd name="connsiteY53" fmla="*/ 1095747 h 1230916"/>
                  <a:gd name="connsiteX54" fmla="*/ 1897845 w 2120501"/>
                  <a:gd name="connsiteY54" fmla="*/ 1105681 h 1230916"/>
                  <a:gd name="connsiteX55" fmla="*/ 1876156 w 2120501"/>
                  <a:gd name="connsiteY55" fmla="*/ 1093165 h 1230916"/>
                  <a:gd name="connsiteX56" fmla="*/ 1865336 w 2120501"/>
                  <a:gd name="connsiteY56" fmla="*/ 1086927 h 1230916"/>
                  <a:gd name="connsiteX57" fmla="*/ 1871060 w 2120501"/>
                  <a:gd name="connsiteY57" fmla="*/ 1076935 h 1230916"/>
                  <a:gd name="connsiteX58" fmla="*/ 1881919 w 2120501"/>
                  <a:gd name="connsiteY58" fmla="*/ 1083203 h 1230916"/>
                  <a:gd name="connsiteX59" fmla="*/ 1876156 w 2120501"/>
                  <a:gd name="connsiteY59" fmla="*/ 1093165 h 1230916"/>
                  <a:gd name="connsiteX60" fmla="*/ 1854468 w 2120501"/>
                  <a:gd name="connsiteY60" fmla="*/ 1080631 h 1230916"/>
                  <a:gd name="connsiteX61" fmla="*/ 1843619 w 2120501"/>
                  <a:gd name="connsiteY61" fmla="*/ 1074363 h 1230916"/>
                  <a:gd name="connsiteX62" fmla="*/ 1849372 w 2120501"/>
                  <a:gd name="connsiteY62" fmla="*/ 1064410 h 1230916"/>
                  <a:gd name="connsiteX63" fmla="*/ 1860183 w 2120501"/>
                  <a:gd name="connsiteY63" fmla="*/ 1070667 h 1230916"/>
                  <a:gd name="connsiteX64" fmla="*/ 1854468 w 2120501"/>
                  <a:gd name="connsiteY64" fmla="*/ 1080631 h 1230916"/>
                  <a:gd name="connsiteX65" fmla="*/ 1832799 w 2120501"/>
                  <a:gd name="connsiteY65" fmla="*/ 1068115 h 1230916"/>
                  <a:gd name="connsiteX66" fmla="*/ 1821950 w 2120501"/>
                  <a:gd name="connsiteY66" fmla="*/ 1061904 h 1230916"/>
                  <a:gd name="connsiteX67" fmla="*/ 1827693 w 2120501"/>
                  <a:gd name="connsiteY67" fmla="*/ 1051903 h 1230916"/>
                  <a:gd name="connsiteX68" fmla="*/ 1838552 w 2120501"/>
                  <a:gd name="connsiteY68" fmla="*/ 1058152 h 1230916"/>
                  <a:gd name="connsiteX69" fmla="*/ 1832799 w 2120501"/>
                  <a:gd name="connsiteY69" fmla="*/ 1068115 h 1230916"/>
                  <a:gd name="connsiteX70" fmla="*/ 1811091 w 2120501"/>
                  <a:gd name="connsiteY70" fmla="*/ 1055608 h 1230916"/>
                  <a:gd name="connsiteX71" fmla="*/ 1800271 w 2120501"/>
                  <a:gd name="connsiteY71" fmla="*/ 1049341 h 1230916"/>
                  <a:gd name="connsiteX72" fmla="*/ 1805995 w 2120501"/>
                  <a:gd name="connsiteY72" fmla="*/ 1039387 h 1230916"/>
                  <a:gd name="connsiteX73" fmla="*/ 1816844 w 2120501"/>
                  <a:gd name="connsiteY73" fmla="*/ 1045636 h 1230916"/>
                  <a:gd name="connsiteX74" fmla="*/ 1811091 w 2120501"/>
                  <a:gd name="connsiteY74" fmla="*/ 1055608 h 1230916"/>
                  <a:gd name="connsiteX75" fmla="*/ 1789393 w 2120501"/>
                  <a:gd name="connsiteY75" fmla="*/ 1043083 h 1230916"/>
                  <a:gd name="connsiteX76" fmla="*/ 1778573 w 2120501"/>
                  <a:gd name="connsiteY76" fmla="*/ 1036825 h 1230916"/>
                  <a:gd name="connsiteX77" fmla="*/ 1784297 w 2120501"/>
                  <a:gd name="connsiteY77" fmla="*/ 1026843 h 1230916"/>
                  <a:gd name="connsiteX78" fmla="*/ 1795156 w 2120501"/>
                  <a:gd name="connsiteY78" fmla="*/ 1033120 h 1230916"/>
                  <a:gd name="connsiteX79" fmla="*/ 1789393 w 2120501"/>
                  <a:gd name="connsiteY79" fmla="*/ 1043083 h 1230916"/>
                  <a:gd name="connsiteX80" fmla="*/ 1767743 w 2120501"/>
                  <a:gd name="connsiteY80" fmla="*/ 1030577 h 1230916"/>
                  <a:gd name="connsiteX81" fmla="*/ 1756894 w 2120501"/>
                  <a:gd name="connsiteY81" fmla="*/ 1024319 h 1230916"/>
                  <a:gd name="connsiteX82" fmla="*/ 1762618 w 2120501"/>
                  <a:gd name="connsiteY82" fmla="*/ 1014336 h 1230916"/>
                  <a:gd name="connsiteX83" fmla="*/ 1773486 w 2120501"/>
                  <a:gd name="connsiteY83" fmla="*/ 1020585 h 1230916"/>
                  <a:gd name="connsiteX84" fmla="*/ 1767743 w 2120501"/>
                  <a:gd name="connsiteY84" fmla="*/ 1030577 h 1230916"/>
                  <a:gd name="connsiteX85" fmla="*/ 1746035 w 2120501"/>
                  <a:gd name="connsiteY85" fmla="*/ 1018042 h 1230916"/>
                  <a:gd name="connsiteX86" fmla="*/ 1735196 w 2120501"/>
                  <a:gd name="connsiteY86" fmla="*/ 1011765 h 1230916"/>
                  <a:gd name="connsiteX87" fmla="*/ 1740920 w 2120501"/>
                  <a:gd name="connsiteY87" fmla="*/ 1001792 h 1230916"/>
                  <a:gd name="connsiteX88" fmla="*/ 1751789 w 2120501"/>
                  <a:gd name="connsiteY88" fmla="*/ 1008069 h 1230916"/>
                  <a:gd name="connsiteX89" fmla="*/ 1746035 w 2120501"/>
                  <a:gd name="connsiteY89" fmla="*/ 1018042 h 1230916"/>
                  <a:gd name="connsiteX90" fmla="*/ 1724357 w 2120501"/>
                  <a:gd name="connsiteY90" fmla="*/ 1005507 h 1230916"/>
                  <a:gd name="connsiteX91" fmla="*/ 1713488 w 2120501"/>
                  <a:gd name="connsiteY91" fmla="*/ 999249 h 1230916"/>
                  <a:gd name="connsiteX92" fmla="*/ 1719241 w 2120501"/>
                  <a:gd name="connsiteY92" fmla="*/ 989286 h 1230916"/>
                  <a:gd name="connsiteX93" fmla="*/ 1730081 w 2120501"/>
                  <a:gd name="connsiteY93" fmla="*/ 995572 h 1230916"/>
                  <a:gd name="connsiteX94" fmla="*/ 1724357 w 2120501"/>
                  <a:gd name="connsiteY94" fmla="*/ 1005507 h 1230916"/>
                  <a:gd name="connsiteX95" fmla="*/ 1702640 w 2120501"/>
                  <a:gd name="connsiteY95" fmla="*/ 992991 h 1230916"/>
                  <a:gd name="connsiteX96" fmla="*/ 1691819 w 2120501"/>
                  <a:gd name="connsiteY96" fmla="*/ 986743 h 1230916"/>
                  <a:gd name="connsiteX97" fmla="*/ 1697553 w 2120501"/>
                  <a:gd name="connsiteY97" fmla="*/ 976742 h 1230916"/>
                  <a:gd name="connsiteX98" fmla="*/ 1708393 w 2120501"/>
                  <a:gd name="connsiteY98" fmla="*/ 983028 h 1230916"/>
                  <a:gd name="connsiteX99" fmla="*/ 1702640 w 2120501"/>
                  <a:gd name="connsiteY99" fmla="*/ 992991 h 1230916"/>
                  <a:gd name="connsiteX100" fmla="*/ 1680951 w 2120501"/>
                  <a:gd name="connsiteY100" fmla="*/ 980456 h 1230916"/>
                  <a:gd name="connsiteX101" fmla="*/ 1670112 w 2120501"/>
                  <a:gd name="connsiteY101" fmla="*/ 974217 h 1230916"/>
                  <a:gd name="connsiteX102" fmla="*/ 1675865 w 2120501"/>
                  <a:gd name="connsiteY102" fmla="*/ 964225 h 1230916"/>
                  <a:gd name="connsiteX103" fmla="*/ 1686685 w 2120501"/>
                  <a:gd name="connsiteY103" fmla="*/ 970474 h 1230916"/>
                  <a:gd name="connsiteX104" fmla="*/ 1680951 w 2120501"/>
                  <a:gd name="connsiteY104" fmla="*/ 980456 h 1230916"/>
                  <a:gd name="connsiteX105" fmla="*/ 1659263 w 2120501"/>
                  <a:gd name="connsiteY105" fmla="*/ 967969 h 1230916"/>
                  <a:gd name="connsiteX106" fmla="*/ 1648414 w 2120501"/>
                  <a:gd name="connsiteY106" fmla="*/ 961692 h 1230916"/>
                  <a:gd name="connsiteX107" fmla="*/ 1654167 w 2120501"/>
                  <a:gd name="connsiteY107" fmla="*/ 951738 h 1230916"/>
                  <a:gd name="connsiteX108" fmla="*/ 1665016 w 2120501"/>
                  <a:gd name="connsiteY108" fmla="*/ 957977 h 1230916"/>
                  <a:gd name="connsiteX109" fmla="*/ 1659263 w 2120501"/>
                  <a:gd name="connsiteY109" fmla="*/ 967969 h 1230916"/>
                  <a:gd name="connsiteX110" fmla="*/ 1637584 w 2120501"/>
                  <a:gd name="connsiteY110" fmla="*/ 955443 h 1230916"/>
                  <a:gd name="connsiteX111" fmla="*/ 1626725 w 2120501"/>
                  <a:gd name="connsiteY111" fmla="*/ 949176 h 1230916"/>
                  <a:gd name="connsiteX112" fmla="*/ 1632488 w 2120501"/>
                  <a:gd name="connsiteY112" fmla="*/ 939222 h 1230916"/>
                  <a:gd name="connsiteX113" fmla="*/ 1643327 w 2120501"/>
                  <a:gd name="connsiteY113" fmla="*/ 945452 h 1230916"/>
                  <a:gd name="connsiteX114" fmla="*/ 1637584 w 2120501"/>
                  <a:gd name="connsiteY114" fmla="*/ 955443 h 1230916"/>
                  <a:gd name="connsiteX115" fmla="*/ 1615876 w 2120501"/>
                  <a:gd name="connsiteY115" fmla="*/ 942909 h 1230916"/>
                  <a:gd name="connsiteX116" fmla="*/ 1605008 w 2120501"/>
                  <a:gd name="connsiteY116" fmla="*/ 936622 h 1230916"/>
                  <a:gd name="connsiteX117" fmla="*/ 1610800 w 2120501"/>
                  <a:gd name="connsiteY117" fmla="*/ 926697 h 1230916"/>
                  <a:gd name="connsiteX118" fmla="*/ 1621639 w 2120501"/>
                  <a:gd name="connsiteY118" fmla="*/ 932965 h 1230916"/>
                  <a:gd name="connsiteX119" fmla="*/ 1615876 w 2120501"/>
                  <a:gd name="connsiteY119" fmla="*/ 942909 h 1230916"/>
                  <a:gd name="connsiteX120" fmla="*/ 1594207 w 2120501"/>
                  <a:gd name="connsiteY120" fmla="*/ 930393 h 1230916"/>
                  <a:gd name="connsiteX121" fmla="*/ 1583339 w 2120501"/>
                  <a:gd name="connsiteY121" fmla="*/ 924144 h 1230916"/>
                  <a:gd name="connsiteX122" fmla="*/ 1589092 w 2120501"/>
                  <a:gd name="connsiteY122" fmla="*/ 914124 h 1230916"/>
                  <a:gd name="connsiteX123" fmla="*/ 1599951 w 2120501"/>
                  <a:gd name="connsiteY123" fmla="*/ 920401 h 1230916"/>
                  <a:gd name="connsiteX124" fmla="*/ 1594207 w 2120501"/>
                  <a:gd name="connsiteY124" fmla="*/ 930393 h 1230916"/>
                  <a:gd name="connsiteX125" fmla="*/ 1572518 w 2120501"/>
                  <a:gd name="connsiteY125" fmla="*/ 917848 h 1230916"/>
                  <a:gd name="connsiteX126" fmla="*/ 1561689 w 2120501"/>
                  <a:gd name="connsiteY126" fmla="*/ 911590 h 1230916"/>
                  <a:gd name="connsiteX127" fmla="*/ 1567413 w 2120501"/>
                  <a:gd name="connsiteY127" fmla="*/ 901618 h 1230916"/>
                  <a:gd name="connsiteX128" fmla="*/ 1578272 w 2120501"/>
                  <a:gd name="connsiteY128" fmla="*/ 907885 h 1230916"/>
                  <a:gd name="connsiteX129" fmla="*/ 1572518 w 2120501"/>
                  <a:gd name="connsiteY129" fmla="*/ 917848 h 1230916"/>
                  <a:gd name="connsiteX130" fmla="*/ 1550811 w 2120501"/>
                  <a:gd name="connsiteY130" fmla="*/ 905333 h 1230916"/>
                  <a:gd name="connsiteX131" fmla="*/ 1539962 w 2120501"/>
                  <a:gd name="connsiteY131" fmla="*/ 899036 h 1230916"/>
                  <a:gd name="connsiteX132" fmla="*/ 1545734 w 2120501"/>
                  <a:gd name="connsiteY132" fmla="*/ 889121 h 1230916"/>
                  <a:gd name="connsiteX133" fmla="*/ 1556545 w 2120501"/>
                  <a:gd name="connsiteY133" fmla="*/ 895388 h 1230916"/>
                  <a:gd name="connsiteX134" fmla="*/ 1550811 w 2120501"/>
                  <a:gd name="connsiteY134" fmla="*/ 905333 h 1230916"/>
                  <a:gd name="connsiteX135" fmla="*/ 1529104 w 2120501"/>
                  <a:gd name="connsiteY135" fmla="*/ 892807 h 1230916"/>
                  <a:gd name="connsiteX136" fmla="*/ 1518302 w 2120501"/>
                  <a:gd name="connsiteY136" fmla="*/ 886578 h 1230916"/>
                  <a:gd name="connsiteX137" fmla="*/ 1524036 w 2120501"/>
                  <a:gd name="connsiteY137" fmla="*/ 876586 h 1230916"/>
                  <a:gd name="connsiteX138" fmla="*/ 1534876 w 2120501"/>
                  <a:gd name="connsiteY138" fmla="*/ 882835 h 1230916"/>
                  <a:gd name="connsiteX139" fmla="*/ 1529104 w 2120501"/>
                  <a:gd name="connsiteY139" fmla="*/ 892807 h 1230916"/>
                  <a:gd name="connsiteX140" fmla="*/ 1507453 w 2120501"/>
                  <a:gd name="connsiteY140" fmla="*/ 880291 h 1230916"/>
                  <a:gd name="connsiteX141" fmla="*/ 1496595 w 2120501"/>
                  <a:gd name="connsiteY141" fmla="*/ 874024 h 1230916"/>
                  <a:gd name="connsiteX142" fmla="*/ 1502348 w 2120501"/>
                  <a:gd name="connsiteY142" fmla="*/ 864061 h 1230916"/>
                  <a:gd name="connsiteX143" fmla="*/ 1513187 w 2120501"/>
                  <a:gd name="connsiteY143" fmla="*/ 870309 h 1230916"/>
                  <a:gd name="connsiteX144" fmla="*/ 1507453 w 2120501"/>
                  <a:gd name="connsiteY144" fmla="*/ 880291 h 1230916"/>
                  <a:gd name="connsiteX145" fmla="*/ 1485755 w 2120501"/>
                  <a:gd name="connsiteY145" fmla="*/ 867737 h 1230916"/>
                  <a:gd name="connsiteX146" fmla="*/ 1474897 w 2120501"/>
                  <a:gd name="connsiteY146" fmla="*/ 861489 h 1230916"/>
                  <a:gd name="connsiteX147" fmla="*/ 1480640 w 2120501"/>
                  <a:gd name="connsiteY147" fmla="*/ 851545 h 1230916"/>
                  <a:gd name="connsiteX148" fmla="*/ 1491499 w 2120501"/>
                  <a:gd name="connsiteY148" fmla="*/ 857793 h 1230916"/>
                  <a:gd name="connsiteX149" fmla="*/ 1485755 w 2120501"/>
                  <a:gd name="connsiteY149" fmla="*/ 867737 h 1230916"/>
                  <a:gd name="connsiteX150" fmla="*/ 1464076 w 2120501"/>
                  <a:gd name="connsiteY150" fmla="*/ 855259 h 1230916"/>
                  <a:gd name="connsiteX151" fmla="*/ 1453218 w 2120501"/>
                  <a:gd name="connsiteY151" fmla="*/ 848973 h 1230916"/>
                  <a:gd name="connsiteX152" fmla="*/ 1458942 w 2120501"/>
                  <a:gd name="connsiteY152" fmla="*/ 839019 h 1230916"/>
                  <a:gd name="connsiteX153" fmla="*/ 1469791 w 2120501"/>
                  <a:gd name="connsiteY153" fmla="*/ 845268 h 1230916"/>
                  <a:gd name="connsiteX154" fmla="*/ 1464076 w 2120501"/>
                  <a:gd name="connsiteY154" fmla="*/ 855259 h 1230916"/>
                  <a:gd name="connsiteX155" fmla="*/ 1442350 w 2120501"/>
                  <a:gd name="connsiteY155" fmla="*/ 842715 h 1230916"/>
                  <a:gd name="connsiteX156" fmla="*/ 1431520 w 2120501"/>
                  <a:gd name="connsiteY156" fmla="*/ 836448 h 1230916"/>
                  <a:gd name="connsiteX157" fmla="*/ 1437254 w 2120501"/>
                  <a:gd name="connsiteY157" fmla="*/ 826504 h 1230916"/>
                  <a:gd name="connsiteX158" fmla="*/ 1448160 w 2120501"/>
                  <a:gd name="connsiteY158" fmla="*/ 832771 h 1230916"/>
                  <a:gd name="connsiteX159" fmla="*/ 1442350 w 2120501"/>
                  <a:gd name="connsiteY159" fmla="*/ 842715 h 1230916"/>
                  <a:gd name="connsiteX160" fmla="*/ 1420680 w 2120501"/>
                  <a:gd name="connsiteY160" fmla="*/ 830199 h 1230916"/>
                  <a:gd name="connsiteX161" fmla="*/ 1409831 w 2120501"/>
                  <a:gd name="connsiteY161" fmla="*/ 823960 h 1230916"/>
                  <a:gd name="connsiteX162" fmla="*/ 1415556 w 2120501"/>
                  <a:gd name="connsiteY162" fmla="*/ 813988 h 1230916"/>
                  <a:gd name="connsiteX163" fmla="*/ 1426434 w 2120501"/>
                  <a:gd name="connsiteY163" fmla="*/ 820217 h 1230916"/>
                  <a:gd name="connsiteX164" fmla="*/ 1420680 w 2120501"/>
                  <a:gd name="connsiteY164" fmla="*/ 830199 h 1230916"/>
                  <a:gd name="connsiteX165" fmla="*/ 1399002 w 2120501"/>
                  <a:gd name="connsiteY165" fmla="*/ 817693 h 1230916"/>
                  <a:gd name="connsiteX166" fmla="*/ 1388172 w 2120501"/>
                  <a:gd name="connsiteY166" fmla="*/ 811426 h 1230916"/>
                  <a:gd name="connsiteX167" fmla="*/ 1393868 w 2120501"/>
                  <a:gd name="connsiteY167" fmla="*/ 801434 h 1230916"/>
                  <a:gd name="connsiteX168" fmla="*/ 1404726 w 2120501"/>
                  <a:gd name="connsiteY168" fmla="*/ 807673 h 1230916"/>
                  <a:gd name="connsiteX169" fmla="*/ 1399002 w 2120501"/>
                  <a:gd name="connsiteY169" fmla="*/ 817693 h 1230916"/>
                  <a:gd name="connsiteX170" fmla="*/ 1377275 w 2120501"/>
                  <a:gd name="connsiteY170" fmla="*/ 805149 h 1230916"/>
                  <a:gd name="connsiteX171" fmla="*/ 1366455 w 2120501"/>
                  <a:gd name="connsiteY171" fmla="*/ 798872 h 1230916"/>
                  <a:gd name="connsiteX172" fmla="*/ 1372208 w 2120501"/>
                  <a:gd name="connsiteY172" fmla="*/ 788947 h 1230916"/>
                  <a:gd name="connsiteX173" fmla="*/ 1383057 w 2120501"/>
                  <a:gd name="connsiteY173" fmla="*/ 795204 h 1230916"/>
                  <a:gd name="connsiteX174" fmla="*/ 1377275 w 2120501"/>
                  <a:gd name="connsiteY174" fmla="*/ 805149 h 1230916"/>
                  <a:gd name="connsiteX175" fmla="*/ 1355615 w 2120501"/>
                  <a:gd name="connsiteY175" fmla="*/ 792623 h 1230916"/>
                  <a:gd name="connsiteX176" fmla="*/ 1344776 w 2120501"/>
                  <a:gd name="connsiteY176" fmla="*/ 786356 h 1230916"/>
                  <a:gd name="connsiteX177" fmla="*/ 1350510 w 2120501"/>
                  <a:gd name="connsiteY177" fmla="*/ 776402 h 1230916"/>
                  <a:gd name="connsiteX178" fmla="*/ 1361387 w 2120501"/>
                  <a:gd name="connsiteY178" fmla="*/ 782660 h 1230916"/>
                  <a:gd name="connsiteX179" fmla="*/ 1355615 w 2120501"/>
                  <a:gd name="connsiteY179" fmla="*/ 792623 h 1230916"/>
                  <a:gd name="connsiteX180" fmla="*/ 1333946 w 2120501"/>
                  <a:gd name="connsiteY180" fmla="*/ 780107 h 1230916"/>
                  <a:gd name="connsiteX181" fmla="*/ 1323097 w 2120501"/>
                  <a:gd name="connsiteY181" fmla="*/ 773859 h 1230916"/>
                  <a:gd name="connsiteX182" fmla="*/ 1328840 w 2120501"/>
                  <a:gd name="connsiteY182" fmla="*/ 763886 h 1230916"/>
                  <a:gd name="connsiteX183" fmla="*/ 1339680 w 2120501"/>
                  <a:gd name="connsiteY183" fmla="*/ 770125 h 1230916"/>
                  <a:gd name="connsiteX184" fmla="*/ 1333946 w 2120501"/>
                  <a:gd name="connsiteY184" fmla="*/ 780107 h 1230916"/>
                  <a:gd name="connsiteX185" fmla="*/ 1312238 w 2120501"/>
                  <a:gd name="connsiteY185" fmla="*/ 767582 h 1230916"/>
                  <a:gd name="connsiteX186" fmla="*/ 1301399 w 2120501"/>
                  <a:gd name="connsiteY186" fmla="*/ 761276 h 1230916"/>
                  <a:gd name="connsiteX187" fmla="*/ 1307133 w 2120501"/>
                  <a:gd name="connsiteY187" fmla="*/ 751351 h 1230916"/>
                  <a:gd name="connsiteX188" fmla="*/ 1317991 w 2120501"/>
                  <a:gd name="connsiteY188" fmla="*/ 757647 h 1230916"/>
                  <a:gd name="connsiteX189" fmla="*/ 1312238 w 2120501"/>
                  <a:gd name="connsiteY189" fmla="*/ 767582 h 1230916"/>
                  <a:gd name="connsiteX190" fmla="*/ 1290559 w 2120501"/>
                  <a:gd name="connsiteY190" fmla="*/ 755066 h 1230916"/>
                  <a:gd name="connsiteX191" fmla="*/ 1279720 w 2120501"/>
                  <a:gd name="connsiteY191" fmla="*/ 748827 h 1230916"/>
                  <a:gd name="connsiteX192" fmla="*/ 1285426 w 2120501"/>
                  <a:gd name="connsiteY192" fmla="*/ 738845 h 1230916"/>
                  <a:gd name="connsiteX193" fmla="*/ 1296284 w 2120501"/>
                  <a:gd name="connsiteY193" fmla="*/ 745065 h 1230916"/>
                  <a:gd name="connsiteX194" fmla="*/ 1290559 w 2120501"/>
                  <a:gd name="connsiteY194" fmla="*/ 755066 h 1230916"/>
                  <a:gd name="connsiteX195" fmla="*/ 1268861 w 2120501"/>
                  <a:gd name="connsiteY195" fmla="*/ 742550 h 1230916"/>
                  <a:gd name="connsiteX196" fmla="*/ 1258003 w 2120501"/>
                  <a:gd name="connsiteY196" fmla="*/ 736273 h 1230916"/>
                  <a:gd name="connsiteX197" fmla="*/ 1263756 w 2120501"/>
                  <a:gd name="connsiteY197" fmla="*/ 726300 h 1230916"/>
                  <a:gd name="connsiteX198" fmla="*/ 1274615 w 2120501"/>
                  <a:gd name="connsiteY198" fmla="*/ 732568 h 1230916"/>
                  <a:gd name="connsiteX199" fmla="*/ 1268861 w 2120501"/>
                  <a:gd name="connsiteY199" fmla="*/ 742550 h 1230916"/>
                  <a:gd name="connsiteX200" fmla="*/ 1247163 w 2120501"/>
                  <a:gd name="connsiteY200" fmla="*/ 730005 h 1230916"/>
                  <a:gd name="connsiteX201" fmla="*/ 1236296 w 2120501"/>
                  <a:gd name="connsiteY201" fmla="*/ 723767 h 1230916"/>
                  <a:gd name="connsiteX202" fmla="*/ 1242049 w 2120501"/>
                  <a:gd name="connsiteY202" fmla="*/ 713794 h 1230916"/>
                  <a:gd name="connsiteX203" fmla="*/ 1252907 w 2120501"/>
                  <a:gd name="connsiteY203" fmla="*/ 720080 h 1230916"/>
                  <a:gd name="connsiteX204" fmla="*/ 1247163 w 2120501"/>
                  <a:gd name="connsiteY204" fmla="*/ 730005 h 1230916"/>
                  <a:gd name="connsiteX205" fmla="*/ 1225475 w 2120501"/>
                  <a:gd name="connsiteY205" fmla="*/ 717490 h 1230916"/>
                  <a:gd name="connsiteX206" fmla="*/ 1214626 w 2120501"/>
                  <a:gd name="connsiteY206" fmla="*/ 711232 h 1230916"/>
                  <a:gd name="connsiteX207" fmla="*/ 1220379 w 2120501"/>
                  <a:gd name="connsiteY207" fmla="*/ 701269 h 1230916"/>
                  <a:gd name="connsiteX208" fmla="*/ 1231209 w 2120501"/>
                  <a:gd name="connsiteY208" fmla="*/ 707517 h 1230916"/>
                  <a:gd name="connsiteX209" fmla="*/ 1225475 w 2120501"/>
                  <a:gd name="connsiteY209" fmla="*/ 717490 h 1230916"/>
                  <a:gd name="connsiteX210" fmla="*/ 1203777 w 2120501"/>
                  <a:gd name="connsiteY210" fmla="*/ 704993 h 1230916"/>
                  <a:gd name="connsiteX211" fmla="*/ 1192919 w 2120501"/>
                  <a:gd name="connsiteY211" fmla="*/ 698716 h 1230916"/>
                  <a:gd name="connsiteX212" fmla="*/ 1198710 w 2120501"/>
                  <a:gd name="connsiteY212" fmla="*/ 688743 h 1230916"/>
                  <a:gd name="connsiteX213" fmla="*/ 1209530 w 2120501"/>
                  <a:gd name="connsiteY213" fmla="*/ 695020 h 1230916"/>
                  <a:gd name="connsiteX214" fmla="*/ 1203777 w 2120501"/>
                  <a:gd name="connsiteY214" fmla="*/ 704993 h 1230916"/>
                  <a:gd name="connsiteX215" fmla="*/ 1182098 w 2120501"/>
                  <a:gd name="connsiteY215" fmla="*/ 692448 h 1230916"/>
                  <a:gd name="connsiteX216" fmla="*/ 1171259 w 2120501"/>
                  <a:gd name="connsiteY216" fmla="*/ 686191 h 1230916"/>
                  <a:gd name="connsiteX217" fmla="*/ 1176993 w 2120501"/>
                  <a:gd name="connsiteY217" fmla="*/ 676237 h 1230916"/>
                  <a:gd name="connsiteX218" fmla="*/ 1187813 w 2120501"/>
                  <a:gd name="connsiteY218" fmla="*/ 682486 h 1230916"/>
                  <a:gd name="connsiteX219" fmla="*/ 1182098 w 2120501"/>
                  <a:gd name="connsiteY219" fmla="*/ 692448 h 1230916"/>
                  <a:gd name="connsiteX220" fmla="*/ 1160448 w 2120501"/>
                  <a:gd name="connsiteY220" fmla="*/ 679904 h 1230916"/>
                  <a:gd name="connsiteX221" fmla="*/ 1149580 w 2120501"/>
                  <a:gd name="connsiteY221" fmla="*/ 673694 h 1230916"/>
                  <a:gd name="connsiteX222" fmla="*/ 1155314 w 2120501"/>
                  <a:gd name="connsiteY222" fmla="*/ 663702 h 1230916"/>
                  <a:gd name="connsiteX223" fmla="*/ 1166144 w 2120501"/>
                  <a:gd name="connsiteY223" fmla="*/ 669950 h 1230916"/>
                  <a:gd name="connsiteX224" fmla="*/ 1160448 w 2120501"/>
                  <a:gd name="connsiteY224" fmla="*/ 679904 h 1230916"/>
                  <a:gd name="connsiteX225" fmla="*/ 1138712 w 2120501"/>
                  <a:gd name="connsiteY225" fmla="*/ 667398 h 1230916"/>
                  <a:gd name="connsiteX226" fmla="*/ 1127892 w 2120501"/>
                  <a:gd name="connsiteY226" fmla="*/ 661121 h 1230916"/>
                  <a:gd name="connsiteX227" fmla="*/ 1133635 w 2120501"/>
                  <a:gd name="connsiteY227" fmla="*/ 651196 h 1230916"/>
                  <a:gd name="connsiteX228" fmla="*/ 1144475 w 2120501"/>
                  <a:gd name="connsiteY228" fmla="*/ 657463 h 1230916"/>
                  <a:gd name="connsiteX229" fmla="*/ 1138712 w 2120501"/>
                  <a:gd name="connsiteY229" fmla="*/ 667398 h 1230916"/>
                  <a:gd name="connsiteX230" fmla="*/ 1117014 w 2120501"/>
                  <a:gd name="connsiteY230" fmla="*/ 654911 h 1230916"/>
                  <a:gd name="connsiteX231" fmla="*/ 1106165 w 2120501"/>
                  <a:gd name="connsiteY231" fmla="*/ 648624 h 1230916"/>
                  <a:gd name="connsiteX232" fmla="*/ 1111918 w 2120501"/>
                  <a:gd name="connsiteY232" fmla="*/ 638652 h 1230916"/>
                  <a:gd name="connsiteX233" fmla="*/ 1122777 w 2120501"/>
                  <a:gd name="connsiteY233" fmla="*/ 644910 h 1230916"/>
                  <a:gd name="connsiteX234" fmla="*/ 1117014 w 2120501"/>
                  <a:gd name="connsiteY234" fmla="*/ 654911 h 1230916"/>
                  <a:gd name="connsiteX235" fmla="*/ 1095364 w 2120501"/>
                  <a:gd name="connsiteY235" fmla="*/ 642357 h 1230916"/>
                  <a:gd name="connsiteX236" fmla="*/ 1084486 w 2120501"/>
                  <a:gd name="connsiteY236" fmla="*/ 636108 h 1230916"/>
                  <a:gd name="connsiteX237" fmla="*/ 1090239 w 2120501"/>
                  <a:gd name="connsiteY237" fmla="*/ 626136 h 1230916"/>
                  <a:gd name="connsiteX238" fmla="*/ 1101098 w 2120501"/>
                  <a:gd name="connsiteY238" fmla="*/ 632393 h 1230916"/>
                  <a:gd name="connsiteX239" fmla="*/ 1095364 w 2120501"/>
                  <a:gd name="connsiteY239" fmla="*/ 642357 h 1230916"/>
                  <a:gd name="connsiteX240" fmla="*/ 1073656 w 2120501"/>
                  <a:gd name="connsiteY240" fmla="*/ 629831 h 1230916"/>
                  <a:gd name="connsiteX241" fmla="*/ 1062788 w 2120501"/>
                  <a:gd name="connsiteY241" fmla="*/ 623574 h 1230916"/>
                  <a:gd name="connsiteX242" fmla="*/ 1068541 w 2120501"/>
                  <a:gd name="connsiteY242" fmla="*/ 613629 h 1230916"/>
                  <a:gd name="connsiteX243" fmla="*/ 1079390 w 2120501"/>
                  <a:gd name="connsiteY243" fmla="*/ 619887 h 1230916"/>
                  <a:gd name="connsiteX244" fmla="*/ 1073656 w 2120501"/>
                  <a:gd name="connsiteY244" fmla="*/ 629831 h 1230916"/>
                  <a:gd name="connsiteX245" fmla="*/ 1051968 w 2120501"/>
                  <a:gd name="connsiteY245" fmla="*/ 617306 h 1230916"/>
                  <a:gd name="connsiteX246" fmla="*/ 1041100 w 2120501"/>
                  <a:gd name="connsiteY246" fmla="*/ 611058 h 1230916"/>
                  <a:gd name="connsiteX247" fmla="*/ 1046824 w 2120501"/>
                  <a:gd name="connsiteY247" fmla="*/ 601076 h 1230916"/>
                  <a:gd name="connsiteX248" fmla="*/ 1057702 w 2120501"/>
                  <a:gd name="connsiteY248" fmla="*/ 607343 h 1230916"/>
                  <a:gd name="connsiteX249" fmla="*/ 1051968 w 2120501"/>
                  <a:gd name="connsiteY249" fmla="*/ 617306 h 1230916"/>
                  <a:gd name="connsiteX250" fmla="*/ 1030260 w 2120501"/>
                  <a:gd name="connsiteY250" fmla="*/ 604771 h 1230916"/>
                  <a:gd name="connsiteX251" fmla="*/ 1019402 w 2120501"/>
                  <a:gd name="connsiteY251" fmla="*/ 598504 h 1230916"/>
                  <a:gd name="connsiteX252" fmla="*/ 1025174 w 2120501"/>
                  <a:gd name="connsiteY252" fmla="*/ 588569 h 1230916"/>
                  <a:gd name="connsiteX253" fmla="*/ 1036023 w 2120501"/>
                  <a:gd name="connsiteY253" fmla="*/ 594865 h 1230916"/>
                  <a:gd name="connsiteX254" fmla="*/ 1030260 w 2120501"/>
                  <a:gd name="connsiteY254" fmla="*/ 604771 h 1230916"/>
                  <a:gd name="connsiteX255" fmla="*/ 1008581 w 2120501"/>
                  <a:gd name="connsiteY255" fmla="*/ 592284 h 1230916"/>
                  <a:gd name="connsiteX256" fmla="*/ 997723 w 2120501"/>
                  <a:gd name="connsiteY256" fmla="*/ 586054 h 1230916"/>
                  <a:gd name="connsiteX257" fmla="*/ 1003514 w 2120501"/>
                  <a:gd name="connsiteY257" fmla="*/ 576072 h 1230916"/>
                  <a:gd name="connsiteX258" fmla="*/ 1014325 w 2120501"/>
                  <a:gd name="connsiteY258" fmla="*/ 582283 h 1230916"/>
                  <a:gd name="connsiteX259" fmla="*/ 1008581 w 2120501"/>
                  <a:gd name="connsiteY259" fmla="*/ 592284 h 1230916"/>
                  <a:gd name="connsiteX260" fmla="*/ 986912 w 2120501"/>
                  <a:gd name="connsiteY260" fmla="*/ 579758 h 1230916"/>
                  <a:gd name="connsiteX261" fmla="*/ 976034 w 2120501"/>
                  <a:gd name="connsiteY261" fmla="*/ 573500 h 1230916"/>
                  <a:gd name="connsiteX262" fmla="*/ 981787 w 2120501"/>
                  <a:gd name="connsiteY262" fmla="*/ 563509 h 1230916"/>
                  <a:gd name="connsiteX263" fmla="*/ 992617 w 2120501"/>
                  <a:gd name="connsiteY263" fmla="*/ 569786 h 1230916"/>
                  <a:gd name="connsiteX264" fmla="*/ 986912 w 2120501"/>
                  <a:gd name="connsiteY264" fmla="*/ 579758 h 1230916"/>
                  <a:gd name="connsiteX265" fmla="*/ 965176 w 2120501"/>
                  <a:gd name="connsiteY265" fmla="*/ 567214 h 1230916"/>
                  <a:gd name="connsiteX266" fmla="*/ 954327 w 2120501"/>
                  <a:gd name="connsiteY266" fmla="*/ 560956 h 1230916"/>
                  <a:gd name="connsiteX267" fmla="*/ 960099 w 2120501"/>
                  <a:gd name="connsiteY267" fmla="*/ 550993 h 1230916"/>
                  <a:gd name="connsiteX268" fmla="*/ 970958 w 2120501"/>
                  <a:gd name="connsiteY268" fmla="*/ 557289 h 1230916"/>
                  <a:gd name="connsiteX269" fmla="*/ 965176 w 2120501"/>
                  <a:gd name="connsiteY269" fmla="*/ 567214 h 1230916"/>
                  <a:gd name="connsiteX270" fmla="*/ 943526 w 2120501"/>
                  <a:gd name="connsiteY270" fmla="*/ 554707 h 1230916"/>
                  <a:gd name="connsiteX271" fmla="*/ 932696 w 2120501"/>
                  <a:gd name="connsiteY271" fmla="*/ 548469 h 1230916"/>
                  <a:gd name="connsiteX272" fmla="*/ 938411 w 2120501"/>
                  <a:gd name="connsiteY272" fmla="*/ 538468 h 1230916"/>
                  <a:gd name="connsiteX273" fmla="*/ 949279 w 2120501"/>
                  <a:gd name="connsiteY273" fmla="*/ 544745 h 1230916"/>
                  <a:gd name="connsiteX274" fmla="*/ 943526 w 2120501"/>
                  <a:gd name="connsiteY274" fmla="*/ 554707 h 1230916"/>
                  <a:gd name="connsiteX275" fmla="*/ 921837 w 2120501"/>
                  <a:gd name="connsiteY275" fmla="*/ 542182 h 1230916"/>
                  <a:gd name="connsiteX276" fmla="*/ 910979 w 2120501"/>
                  <a:gd name="connsiteY276" fmla="*/ 535915 h 1230916"/>
                  <a:gd name="connsiteX277" fmla="*/ 916722 w 2120501"/>
                  <a:gd name="connsiteY277" fmla="*/ 525923 h 1230916"/>
                  <a:gd name="connsiteX278" fmla="*/ 927590 w 2120501"/>
                  <a:gd name="connsiteY278" fmla="*/ 532200 h 1230916"/>
                  <a:gd name="connsiteX279" fmla="*/ 921837 w 2120501"/>
                  <a:gd name="connsiteY279" fmla="*/ 542182 h 1230916"/>
                  <a:gd name="connsiteX280" fmla="*/ 900111 w 2120501"/>
                  <a:gd name="connsiteY280" fmla="*/ 529657 h 1230916"/>
                  <a:gd name="connsiteX281" fmla="*/ 889300 w 2120501"/>
                  <a:gd name="connsiteY281" fmla="*/ 523380 h 1230916"/>
                  <a:gd name="connsiteX282" fmla="*/ 895034 w 2120501"/>
                  <a:gd name="connsiteY282" fmla="*/ 513445 h 1230916"/>
                  <a:gd name="connsiteX283" fmla="*/ 905883 w 2120501"/>
                  <a:gd name="connsiteY283" fmla="*/ 519713 h 1230916"/>
                  <a:gd name="connsiteX284" fmla="*/ 900111 w 2120501"/>
                  <a:gd name="connsiteY284" fmla="*/ 529657 h 1230916"/>
                  <a:gd name="connsiteX285" fmla="*/ 878460 w 2120501"/>
                  <a:gd name="connsiteY285" fmla="*/ 517141 h 1230916"/>
                  <a:gd name="connsiteX286" fmla="*/ 867611 w 2120501"/>
                  <a:gd name="connsiteY286" fmla="*/ 510873 h 1230916"/>
                  <a:gd name="connsiteX287" fmla="*/ 873355 w 2120501"/>
                  <a:gd name="connsiteY287" fmla="*/ 500910 h 1230916"/>
                  <a:gd name="connsiteX288" fmla="*/ 884185 w 2120501"/>
                  <a:gd name="connsiteY288" fmla="*/ 507168 h 1230916"/>
                  <a:gd name="connsiteX289" fmla="*/ 878460 w 2120501"/>
                  <a:gd name="connsiteY289" fmla="*/ 517141 h 1230916"/>
                  <a:gd name="connsiteX290" fmla="*/ 856753 w 2120501"/>
                  <a:gd name="connsiteY290" fmla="*/ 504597 h 1230916"/>
                  <a:gd name="connsiteX291" fmla="*/ 845913 w 2120501"/>
                  <a:gd name="connsiteY291" fmla="*/ 498348 h 1230916"/>
                  <a:gd name="connsiteX292" fmla="*/ 851667 w 2120501"/>
                  <a:gd name="connsiteY292" fmla="*/ 488395 h 1230916"/>
                  <a:gd name="connsiteX293" fmla="*/ 862506 w 2120501"/>
                  <a:gd name="connsiteY293" fmla="*/ 494672 h 1230916"/>
                  <a:gd name="connsiteX294" fmla="*/ 856753 w 2120501"/>
                  <a:gd name="connsiteY294" fmla="*/ 504597 h 1230916"/>
                  <a:gd name="connsiteX295" fmla="*/ 835045 w 2120501"/>
                  <a:gd name="connsiteY295" fmla="*/ 492110 h 1230916"/>
                  <a:gd name="connsiteX296" fmla="*/ 824225 w 2120501"/>
                  <a:gd name="connsiteY296" fmla="*/ 485833 h 1230916"/>
                  <a:gd name="connsiteX297" fmla="*/ 829959 w 2120501"/>
                  <a:gd name="connsiteY297" fmla="*/ 475850 h 1230916"/>
                  <a:gd name="connsiteX298" fmla="*/ 840798 w 2120501"/>
                  <a:gd name="connsiteY298" fmla="*/ 482108 h 1230916"/>
                  <a:gd name="connsiteX299" fmla="*/ 835045 w 2120501"/>
                  <a:gd name="connsiteY299" fmla="*/ 492110 h 1230916"/>
                  <a:gd name="connsiteX300" fmla="*/ 813376 w 2120501"/>
                  <a:gd name="connsiteY300" fmla="*/ 479574 h 1230916"/>
                  <a:gd name="connsiteX301" fmla="*/ 802527 w 2120501"/>
                  <a:gd name="connsiteY301" fmla="*/ 473326 h 1230916"/>
                  <a:gd name="connsiteX302" fmla="*/ 808261 w 2120501"/>
                  <a:gd name="connsiteY302" fmla="*/ 463344 h 1230916"/>
                  <a:gd name="connsiteX303" fmla="*/ 819129 w 2120501"/>
                  <a:gd name="connsiteY303" fmla="*/ 469592 h 1230916"/>
                  <a:gd name="connsiteX304" fmla="*/ 813376 w 2120501"/>
                  <a:gd name="connsiteY304" fmla="*/ 479574 h 1230916"/>
                  <a:gd name="connsiteX305" fmla="*/ 791659 w 2120501"/>
                  <a:gd name="connsiteY305" fmla="*/ 467049 h 1230916"/>
                  <a:gd name="connsiteX306" fmla="*/ 780829 w 2120501"/>
                  <a:gd name="connsiteY306" fmla="*/ 460763 h 1230916"/>
                  <a:gd name="connsiteX307" fmla="*/ 786601 w 2120501"/>
                  <a:gd name="connsiteY307" fmla="*/ 450838 h 1230916"/>
                  <a:gd name="connsiteX308" fmla="*/ 797460 w 2120501"/>
                  <a:gd name="connsiteY308" fmla="*/ 457134 h 1230916"/>
                  <a:gd name="connsiteX309" fmla="*/ 791659 w 2120501"/>
                  <a:gd name="connsiteY309" fmla="*/ 467049 h 1230916"/>
                  <a:gd name="connsiteX310" fmla="*/ 770018 w 2120501"/>
                  <a:gd name="connsiteY310" fmla="*/ 454523 h 1230916"/>
                  <a:gd name="connsiteX311" fmla="*/ 759160 w 2120501"/>
                  <a:gd name="connsiteY311" fmla="*/ 448266 h 1230916"/>
                  <a:gd name="connsiteX312" fmla="*/ 764865 w 2120501"/>
                  <a:gd name="connsiteY312" fmla="*/ 438302 h 1230916"/>
                  <a:gd name="connsiteX313" fmla="*/ 775733 w 2120501"/>
                  <a:gd name="connsiteY313" fmla="*/ 444551 h 1230916"/>
                  <a:gd name="connsiteX314" fmla="*/ 770018 w 2120501"/>
                  <a:gd name="connsiteY314" fmla="*/ 454523 h 1230916"/>
                  <a:gd name="connsiteX315" fmla="*/ 748320 w 2120501"/>
                  <a:gd name="connsiteY315" fmla="*/ 441998 h 1230916"/>
                  <a:gd name="connsiteX316" fmla="*/ 737481 w 2120501"/>
                  <a:gd name="connsiteY316" fmla="*/ 435759 h 1230916"/>
                  <a:gd name="connsiteX317" fmla="*/ 743224 w 2120501"/>
                  <a:gd name="connsiteY317" fmla="*/ 425778 h 1230916"/>
                  <a:gd name="connsiteX318" fmla="*/ 754092 w 2120501"/>
                  <a:gd name="connsiteY318" fmla="*/ 432016 h 1230916"/>
                  <a:gd name="connsiteX319" fmla="*/ 748320 w 2120501"/>
                  <a:gd name="connsiteY319" fmla="*/ 441998 h 1230916"/>
                  <a:gd name="connsiteX320" fmla="*/ 726622 w 2120501"/>
                  <a:gd name="connsiteY320" fmla="*/ 429463 h 1230916"/>
                  <a:gd name="connsiteX321" fmla="*/ 715764 w 2120501"/>
                  <a:gd name="connsiteY321" fmla="*/ 423206 h 1230916"/>
                  <a:gd name="connsiteX322" fmla="*/ 721507 w 2120501"/>
                  <a:gd name="connsiteY322" fmla="*/ 413252 h 1230916"/>
                  <a:gd name="connsiteX323" fmla="*/ 732385 w 2120501"/>
                  <a:gd name="connsiteY323" fmla="*/ 419500 h 1230916"/>
                  <a:gd name="connsiteX324" fmla="*/ 726622 w 2120501"/>
                  <a:gd name="connsiteY324" fmla="*/ 429463 h 1230916"/>
                  <a:gd name="connsiteX325" fmla="*/ 704924 w 2120501"/>
                  <a:gd name="connsiteY325" fmla="*/ 416948 h 1230916"/>
                  <a:gd name="connsiteX326" fmla="*/ 694085 w 2120501"/>
                  <a:gd name="connsiteY326" fmla="*/ 410709 h 1230916"/>
                  <a:gd name="connsiteX327" fmla="*/ 699828 w 2120501"/>
                  <a:gd name="connsiteY327" fmla="*/ 400727 h 1230916"/>
                  <a:gd name="connsiteX328" fmla="*/ 710658 w 2120501"/>
                  <a:gd name="connsiteY328" fmla="*/ 406984 h 1230916"/>
                  <a:gd name="connsiteX329" fmla="*/ 704924 w 2120501"/>
                  <a:gd name="connsiteY329" fmla="*/ 416948 h 1230916"/>
                  <a:gd name="connsiteX330" fmla="*/ 683245 w 2120501"/>
                  <a:gd name="connsiteY330" fmla="*/ 404413 h 1230916"/>
                  <a:gd name="connsiteX331" fmla="*/ 672377 w 2120501"/>
                  <a:gd name="connsiteY331" fmla="*/ 398145 h 1230916"/>
                  <a:gd name="connsiteX332" fmla="*/ 678130 w 2120501"/>
                  <a:gd name="connsiteY332" fmla="*/ 388201 h 1230916"/>
                  <a:gd name="connsiteX333" fmla="*/ 688989 w 2120501"/>
                  <a:gd name="connsiteY333" fmla="*/ 394450 h 1230916"/>
                  <a:gd name="connsiteX334" fmla="*/ 683245 w 2120501"/>
                  <a:gd name="connsiteY334" fmla="*/ 404413 h 1230916"/>
                  <a:gd name="connsiteX335" fmla="*/ 661528 w 2120501"/>
                  <a:gd name="connsiteY335" fmla="*/ 391906 h 1230916"/>
                  <a:gd name="connsiteX336" fmla="*/ 650708 w 2120501"/>
                  <a:gd name="connsiteY336" fmla="*/ 385677 h 1230916"/>
                  <a:gd name="connsiteX337" fmla="*/ 656461 w 2120501"/>
                  <a:gd name="connsiteY337" fmla="*/ 375704 h 1230916"/>
                  <a:gd name="connsiteX338" fmla="*/ 667282 w 2120501"/>
                  <a:gd name="connsiteY338" fmla="*/ 381914 h 1230916"/>
                  <a:gd name="connsiteX339" fmla="*/ 661528 w 2120501"/>
                  <a:gd name="connsiteY339" fmla="*/ 391906 h 1230916"/>
                  <a:gd name="connsiteX340" fmla="*/ 639859 w 2120501"/>
                  <a:gd name="connsiteY340" fmla="*/ 379400 h 1230916"/>
                  <a:gd name="connsiteX341" fmla="*/ 629001 w 2120501"/>
                  <a:gd name="connsiteY341" fmla="*/ 373123 h 1230916"/>
                  <a:gd name="connsiteX342" fmla="*/ 634754 w 2120501"/>
                  <a:gd name="connsiteY342" fmla="*/ 363160 h 1230916"/>
                  <a:gd name="connsiteX343" fmla="*/ 645584 w 2120501"/>
                  <a:gd name="connsiteY343" fmla="*/ 369418 h 1230916"/>
                  <a:gd name="connsiteX344" fmla="*/ 639859 w 2120501"/>
                  <a:gd name="connsiteY344" fmla="*/ 379400 h 1230916"/>
                  <a:gd name="connsiteX345" fmla="*/ 618152 w 2120501"/>
                  <a:gd name="connsiteY345" fmla="*/ 366865 h 1230916"/>
                  <a:gd name="connsiteX346" fmla="*/ 607331 w 2120501"/>
                  <a:gd name="connsiteY346" fmla="*/ 360598 h 1230916"/>
                  <a:gd name="connsiteX347" fmla="*/ 613056 w 2120501"/>
                  <a:gd name="connsiteY347" fmla="*/ 350663 h 1230916"/>
                  <a:gd name="connsiteX348" fmla="*/ 623924 w 2120501"/>
                  <a:gd name="connsiteY348" fmla="*/ 356911 h 1230916"/>
                  <a:gd name="connsiteX349" fmla="*/ 618152 w 2120501"/>
                  <a:gd name="connsiteY349" fmla="*/ 366865 h 1230916"/>
                  <a:gd name="connsiteX350" fmla="*/ 596473 w 2120501"/>
                  <a:gd name="connsiteY350" fmla="*/ 354349 h 1230916"/>
                  <a:gd name="connsiteX351" fmla="*/ 585624 w 2120501"/>
                  <a:gd name="connsiteY351" fmla="*/ 348101 h 1230916"/>
                  <a:gd name="connsiteX352" fmla="*/ 591377 w 2120501"/>
                  <a:gd name="connsiteY352" fmla="*/ 338128 h 1230916"/>
                  <a:gd name="connsiteX353" fmla="*/ 602216 w 2120501"/>
                  <a:gd name="connsiteY353" fmla="*/ 344377 h 1230916"/>
                  <a:gd name="connsiteX354" fmla="*/ 596473 w 2120501"/>
                  <a:gd name="connsiteY354" fmla="*/ 354349 h 1230916"/>
                  <a:gd name="connsiteX355" fmla="*/ 574803 w 2120501"/>
                  <a:gd name="connsiteY355" fmla="*/ 341805 h 1230916"/>
                  <a:gd name="connsiteX356" fmla="*/ 563945 w 2120501"/>
                  <a:gd name="connsiteY356" fmla="*/ 335566 h 1230916"/>
                  <a:gd name="connsiteX357" fmla="*/ 569679 w 2120501"/>
                  <a:gd name="connsiteY357" fmla="*/ 325603 h 1230916"/>
                  <a:gd name="connsiteX358" fmla="*/ 580537 w 2120501"/>
                  <a:gd name="connsiteY358" fmla="*/ 331823 h 1230916"/>
                  <a:gd name="connsiteX359" fmla="*/ 574803 w 2120501"/>
                  <a:gd name="connsiteY359" fmla="*/ 341805 h 1230916"/>
                  <a:gd name="connsiteX360" fmla="*/ 553077 w 2120501"/>
                  <a:gd name="connsiteY360" fmla="*/ 329279 h 1230916"/>
                  <a:gd name="connsiteX361" fmla="*/ 542228 w 2120501"/>
                  <a:gd name="connsiteY361" fmla="*/ 323012 h 1230916"/>
                  <a:gd name="connsiteX362" fmla="*/ 548000 w 2120501"/>
                  <a:gd name="connsiteY362" fmla="*/ 313077 h 1230916"/>
                  <a:gd name="connsiteX363" fmla="*/ 558839 w 2120501"/>
                  <a:gd name="connsiteY363" fmla="*/ 319374 h 1230916"/>
                  <a:gd name="connsiteX364" fmla="*/ 553077 w 2120501"/>
                  <a:gd name="connsiteY364" fmla="*/ 329279 h 1230916"/>
                  <a:gd name="connsiteX365" fmla="*/ 531426 w 2120501"/>
                  <a:gd name="connsiteY365" fmla="*/ 316782 h 1230916"/>
                  <a:gd name="connsiteX366" fmla="*/ 520577 w 2120501"/>
                  <a:gd name="connsiteY366" fmla="*/ 310534 h 1230916"/>
                  <a:gd name="connsiteX367" fmla="*/ 526331 w 2120501"/>
                  <a:gd name="connsiteY367" fmla="*/ 300552 h 1230916"/>
                  <a:gd name="connsiteX368" fmla="*/ 537160 w 2120501"/>
                  <a:gd name="connsiteY368" fmla="*/ 306791 h 1230916"/>
                  <a:gd name="connsiteX369" fmla="*/ 531426 w 2120501"/>
                  <a:gd name="connsiteY369" fmla="*/ 316782 h 1230916"/>
                  <a:gd name="connsiteX370" fmla="*/ 509738 w 2120501"/>
                  <a:gd name="connsiteY370" fmla="*/ 304257 h 1230916"/>
                  <a:gd name="connsiteX371" fmla="*/ 498879 w 2120501"/>
                  <a:gd name="connsiteY371" fmla="*/ 297990 h 1230916"/>
                  <a:gd name="connsiteX372" fmla="*/ 504623 w 2120501"/>
                  <a:gd name="connsiteY372" fmla="*/ 288017 h 1230916"/>
                  <a:gd name="connsiteX373" fmla="*/ 515482 w 2120501"/>
                  <a:gd name="connsiteY373" fmla="*/ 294275 h 1230916"/>
                  <a:gd name="connsiteX374" fmla="*/ 509738 w 2120501"/>
                  <a:gd name="connsiteY374" fmla="*/ 304257 h 1230916"/>
                  <a:gd name="connsiteX375" fmla="*/ 488021 w 2120501"/>
                  <a:gd name="connsiteY375" fmla="*/ 291722 h 1230916"/>
                  <a:gd name="connsiteX376" fmla="*/ 477201 w 2120501"/>
                  <a:gd name="connsiteY376" fmla="*/ 285484 h 1230916"/>
                  <a:gd name="connsiteX377" fmla="*/ 482906 w 2120501"/>
                  <a:gd name="connsiteY377" fmla="*/ 275520 h 1230916"/>
                  <a:gd name="connsiteX378" fmla="*/ 493764 w 2120501"/>
                  <a:gd name="connsiteY378" fmla="*/ 281769 h 1230916"/>
                  <a:gd name="connsiteX379" fmla="*/ 488021 w 2120501"/>
                  <a:gd name="connsiteY379" fmla="*/ 291722 h 1230916"/>
                  <a:gd name="connsiteX380" fmla="*/ 466342 w 2120501"/>
                  <a:gd name="connsiteY380" fmla="*/ 279207 h 1230916"/>
                  <a:gd name="connsiteX381" fmla="*/ 455484 w 2120501"/>
                  <a:gd name="connsiteY381" fmla="*/ 272948 h 1230916"/>
                  <a:gd name="connsiteX382" fmla="*/ 461227 w 2120501"/>
                  <a:gd name="connsiteY382" fmla="*/ 262986 h 1230916"/>
                  <a:gd name="connsiteX383" fmla="*/ 472076 w 2120501"/>
                  <a:gd name="connsiteY383" fmla="*/ 269234 h 1230916"/>
                  <a:gd name="connsiteX384" fmla="*/ 466342 w 2120501"/>
                  <a:gd name="connsiteY384" fmla="*/ 279207 h 1230916"/>
                  <a:gd name="connsiteX385" fmla="*/ 444654 w 2120501"/>
                  <a:gd name="connsiteY385" fmla="*/ 266681 h 1230916"/>
                  <a:gd name="connsiteX386" fmla="*/ 433795 w 2120501"/>
                  <a:gd name="connsiteY386" fmla="*/ 260414 h 1230916"/>
                  <a:gd name="connsiteX387" fmla="*/ 439567 w 2120501"/>
                  <a:gd name="connsiteY387" fmla="*/ 250450 h 1230916"/>
                  <a:gd name="connsiteX388" fmla="*/ 450388 w 2120501"/>
                  <a:gd name="connsiteY388" fmla="*/ 256756 h 1230916"/>
                  <a:gd name="connsiteX389" fmla="*/ 444654 w 2120501"/>
                  <a:gd name="connsiteY389" fmla="*/ 266681 h 1230916"/>
                  <a:gd name="connsiteX390" fmla="*/ 422965 w 2120501"/>
                  <a:gd name="connsiteY390" fmla="*/ 254165 h 1230916"/>
                  <a:gd name="connsiteX391" fmla="*/ 412097 w 2120501"/>
                  <a:gd name="connsiteY391" fmla="*/ 247926 h 1230916"/>
                  <a:gd name="connsiteX392" fmla="*/ 417850 w 2120501"/>
                  <a:gd name="connsiteY392" fmla="*/ 237935 h 1230916"/>
                  <a:gd name="connsiteX393" fmla="*/ 428671 w 2120501"/>
                  <a:gd name="connsiteY393" fmla="*/ 244183 h 1230916"/>
                  <a:gd name="connsiteX394" fmla="*/ 422965 w 2120501"/>
                  <a:gd name="connsiteY394" fmla="*/ 254165 h 1230916"/>
                  <a:gd name="connsiteX395" fmla="*/ 401258 w 2120501"/>
                  <a:gd name="connsiteY395" fmla="*/ 241640 h 1230916"/>
                  <a:gd name="connsiteX396" fmla="*/ 390399 w 2120501"/>
                  <a:gd name="connsiteY396" fmla="*/ 235382 h 1230916"/>
                  <a:gd name="connsiteX397" fmla="*/ 396152 w 2120501"/>
                  <a:gd name="connsiteY397" fmla="*/ 225410 h 1230916"/>
                  <a:gd name="connsiteX398" fmla="*/ 406992 w 2120501"/>
                  <a:gd name="connsiteY398" fmla="*/ 231658 h 1230916"/>
                  <a:gd name="connsiteX399" fmla="*/ 401258 w 2120501"/>
                  <a:gd name="connsiteY399" fmla="*/ 241640 h 1230916"/>
                  <a:gd name="connsiteX400" fmla="*/ 379569 w 2120501"/>
                  <a:gd name="connsiteY400" fmla="*/ 229095 h 1230916"/>
                  <a:gd name="connsiteX401" fmla="*/ 368730 w 2120501"/>
                  <a:gd name="connsiteY401" fmla="*/ 222838 h 1230916"/>
                  <a:gd name="connsiteX402" fmla="*/ 374502 w 2120501"/>
                  <a:gd name="connsiteY402" fmla="*/ 212932 h 1230916"/>
                  <a:gd name="connsiteX403" fmla="*/ 385351 w 2120501"/>
                  <a:gd name="connsiteY403" fmla="*/ 219170 h 1230916"/>
                  <a:gd name="connsiteX404" fmla="*/ 379569 w 2120501"/>
                  <a:gd name="connsiteY404" fmla="*/ 229095 h 1230916"/>
                  <a:gd name="connsiteX405" fmla="*/ 357909 w 2120501"/>
                  <a:gd name="connsiteY405" fmla="*/ 216608 h 1230916"/>
                  <a:gd name="connsiteX406" fmla="*/ 347051 w 2120501"/>
                  <a:gd name="connsiteY406" fmla="*/ 210360 h 1230916"/>
                  <a:gd name="connsiteX407" fmla="*/ 352795 w 2120501"/>
                  <a:gd name="connsiteY407" fmla="*/ 200368 h 1230916"/>
                  <a:gd name="connsiteX408" fmla="*/ 363634 w 2120501"/>
                  <a:gd name="connsiteY408" fmla="*/ 206655 h 1230916"/>
                  <a:gd name="connsiteX409" fmla="*/ 357909 w 2120501"/>
                  <a:gd name="connsiteY409" fmla="*/ 216608 h 1230916"/>
                  <a:gd name="connsiteX410" fmla="*/ 336183 w 2120501"/>
                  <a:gd name="connsiteY410" fmla="*/ 204083 h 1230916"/>
                  <a:gd name="connsiteX411" fmla="*/ 325372 w 2120501"/>
                  <a:gd name="connsiteY411" fmla="*/ 197825 h 1230916"/>
                  <a:gd name="connsiteX412" fmla="*/ 331125 w 2120501"/>
                  <a:gd name="connsiteY412" fmla="*/ 187823 h 1230916"/>
                  <a:gd name="connsiteX413" fmla="*/ 341946 w 2120501"/>
                  <a:gd name="connsiteY413" fmla="*/ 194100 h 1230916"/>
                  <a:gd name="connsiteX414" fmla="*/ 336183 w 2120501"/>
                  <a:gd name="connsiteY414" fmla="*/ 204083 h 1230916"/>
                  <a:gd name="connsiteX415" fmla="*/ 314504 w 2120501"/>
                  <a:gd name="connsiteY415" fmla="*/ 191548 h 1230916"/>
                  <a:gd name="connsiteX416" fmla="*/ 303665 w 2120501"/>
                  <a:gd name="connsiteY416" fmla="*/ 185261 h 1230916"/>
                  <a:gd name="connsiteX417" fmla="*/ 309408 w 2120501"/>
                  <a:gd name="connsiteY417" fmla="*/ 175336 h 1230916"/>
                  <a:gd name="connsiteX418" fmla="*/ 320276 w 2120501"/>
                  <a:gd name="connsiteY418" fmla="*/ 181623 h 1230916"/>
                  <a:gd name="connsiteX419" fmla="*/ 314504 w 2120501"/>
                  <a:gd name="connsiteY419" fmla="*/ 191548 h 1230916"/>
                  <a:gd name="connsiteX420" fmla="*/ 292816 w 2120501"/>
                  <a:gd name="connsiteY420" fmla="*/ 179013 h 1230916"/>
                  <a:gd name="connsiteX421" fmla="*/ 281986 w 2120501"/>
                  <a:gd name="connsiteY421" fmla="*/ 172764 h 1230916"/>
                  <a:gd name="connsiteX422" fmla="*/ 287729 w 2120501"/>
                  <a:gd name="connsiteY422" fmla="*/ 162830 h 1230916"/>
                  <a:gd name="connsiteX423" fmla="*/ 298569 w 2120501"/>
                  <a:gd name="connsiteY423" fmla="*/ 169059 h 1230916"/>
                  <a:gd name="connsiteX424" fmla="*/ 292816 w 2120501"/>
                  <a:gd name="connsiteY424" fmla="*/ 179013 h 1230916"/>
                  <a:gd name="connsiteX425" fmla="*/ 271127 w 2120501"/>
                  <a:gd name="connsiteY425" fmla="*/ 166488 h 1230916"/>
                  <a:gd name="connsiteX426" fmla="*/ 260288 w 2120501"/>
                  <a:gd name="connsiteY426" fmla="*/ 160230 h 1230916"/>
                  <a:gd name="connsiteX427" fmla="*/ 266022 w 2120501"/>
                  <a:gd name="connsiteY427" fmla="*/ 150305 h 1230916"/>
                  <a:gd name="connsiteX428" fmla="*/ 276880 w 2120501"/>
                  <a:gd name="connsiteY428" fmla="*/ 156572 h 1230916"/>
                  <a:gd name="connsiteX429" fmla="*/ 271127 w 2120501"/>
                  <a:gd name="connsiteY429" fmla="*/ 166488 h 1230916"/>
                  <a:gd name="connsiteX430" fmla="*/ 249448 w 2120501"/>
                  <a:gd name="connsiteY430" fmla="*/ 153991 h 1230916"/>
                  <a:gd name="connsiteX431" fmla="*/ 238599 w 2120501"/>
                  <a:gd name="connsiteY431" fmla="*/ 147743 h 1230916"/>
                  <a:gd name="connsiteX432" fmla="*/ 244352 w 2120501"/>
                  <a:gd name="connsiteY432" fmla="*/ 137770 h 1230916"/>
                  <a:gd name="connsiteX433" fmla="*/ 255163 w 2120501"/>
                  <a:gd name="connsiteY433" fmla="*/ 144009 h 1230916"/>
                  <a:gd name="connsiteX434" fmla="*/ 249448 w 2120501"/>
                  <a:gd name="connsiteY434" fmla="*/ 153991 h 1230916"/>
                  <a:gd name="connsiteX435" fmla="*/ 227741 w 2120501"/>
                  <a:gd name="connsiteY435" fmla="*/ 141475 h 1230916"/>
                  <a:gd name="connsiteX436" fmla="*/ 216901 w 2120501"/>
                  <a:gd name="connsiteY436" fmla="*/ 135217 h 1230916"/>
                  <a:gd name="connsiteX437" fmla="*/ 222626 w 2120501"/>
                  <a:gd name="connsiteY437" fmla="*/ 125254 h 1230916"/>
                  <a:gd name="connsiteX438" fmla="*/ 233484 w 2120501"/>
                  <a:gd name="connsiteY438" fmla="*/ 131483 h 1230916"/>
                  <a:gd name="connsiteX439" fmla="*/ 227741 w 2120501"/>
                  <a:gd name="connsiteY439" fmla="*/ 141475 h 1230916"/>
                  <a:gd name="connsiteX440" fmla="*/ 206062 w 2120501"/>
                  <a:gd name="connsiteY440" fmla="*/ 128940 h 1230916"/>
                  <a:gd name="connsiteX441" fmla="*/ 195222 w 2120501"/>
                  <a:gd name="connsiteY441" fmla="*/ 122625 h 1230916"/>
                  <a:gd name="connsiteX442" fmla="*/ 200976 w 2120501"/>
                  <a:gd name="connsiteY442" fmla="*/ 112719 h 1230916"/>
                  <a:gd name="connsiteX443" fmla="*/ 211806 w 2120501"/>
                  <a:gd name="connsiteY443" fmla="*/ 118996 h 1230916"/>
                  <a:gd name="connsiteX444" fmla="*/ 206062 w 2120501"/>
                  <a:gd name="connsiteY444" fmla="*/ 128940 h 1230916"/>
                  <a:gd name="connsiteX445" fmla="*/ 184364 w 2120501"/>
                  <a:gd name="connsiteY445" fmla="*/ 116415 h 1230916"/>
                  <a:gd name="connsiteX446" fmla="*/ 173496 w 2120501"/>
                  <a:gd name="connsiteY446" fmla="*/ 110176 h 1230916"/>
                  <a:gd name="connsiteX447" fmla="*/ 179268 w 2120501"/>
                  <a:gd name="connsiteY447" fmla="*/ 100203 h 1230916"/>
                  <a:gd name="connsiteX448" fmla="*/ 190088 w 2120501"/>
                  <a:gd name="connsiteY448" fmla="*/ 106452 h 1230916"/>
                  <a:gd name="connsiteX449" fmla="*/ 184364 w 2120501"/>
                  <a:gd name="connsiteY449" fmla="*/ 116415 h 1230916"/>
                  <a:gd name="connsiteX450" fmla="*/ 162695 w 2120501"/>
                  <a:gd name="connsiteY450" fmla="*/ 103899 h 1230916"/>
                  <a:gd name="connsiteX451" fmla="*/ 151827 w 2120501"/>
                  <a:gd name="connsiteY451" fmla="*/ 97631 h 1230916"/>
                  <a:gd name="connsiteX452" fmla="*/ 157580 w 2120501"/>
                  <a:gd name="connsiteY452" fmla="*/ 87659 h 1230916"/>
                  <a:gd name="connsiteX453" fmla="*/ 168448 w 2120501"/>
                  <a:gd name="connsiteY453" fmla="*/ 93917 h 1230916"/>
                  <a:gd name="connsiteX454" fmla="*/ 162695 w 2120501"/>
                  <a:gd name="connsiteY454" fmla="*/ 103899 h 1230916"/>
                  <a:gd name="connsiteX455" fmla="*/ 140978 w 2120501"/>
                  <a:gd name="connsiteY455" fmla="*/ 91373 h 1230916"/>
                  <a:gd name="connsiteX456" fmla="*/ 130138 w 2120501"/>
                  <a:gd name="connsiteY456" fmla="*/ 85106 h 1230916"/>
                  <a:gd name="connsiteX457" fmla="*/ 135891 w 2120501"/>
                  <a:gd name="connsiteY457" fmla="*/ 75143 h 1230916"/>
                  <a:gd name="connsiteX458" fmla="*/ 146759 w 2120501"/>
                  <a:gd name="connsiteY458" fmla="*/ 81429 h 1230916"/>
                  <a:gd name="connsiteX459" fmla="*/ 140978 w 2120501"/>
                  <a:gd name="connsiteY459" fmla="*/ 91373 h 1230916"/>
                  <a:gd name="connsiteX460" fmla="*/ 119318 w 2120501"/>
                  <a:gd name="connsiteY460" fmla="*/ 78857 h 1230916"/>
                  <a:gd name="connsiteX461" fmla="*/ 108459 w 2120501"/>
                  <a:gd name="connsiteY461" fmla="*/ 72590 h 1230916"/>
                  <a:gd name="connsiteX462" fmla="*/ 114212 w 2120501"/>
                  <a:gd name="connsiteY462" fmla="*/ 62637 h 1230916"/>
                  <a:gd name="connsiteX463" fmla="*/ 125061 w 2120501"/>
                  <a:gd name="connsiteY463" fmla="*/ 68875 h 1230916"/>
                  <a:gd name="connsiteX464" fmla="*/ 119318 w 2120501"/>
                  <a:gd name="connsiteY464" fmla="*/ 78857 h 1230916"/>
                  <a:gd name="connsiteX465" fmla="*/ 97603 w 2120501"/>
                  <a:gd name="connsiteY465" fmla="*/ 66313 h 1230916"/>
                  <a:gd name="connsiteX466" fmla="*/ 86792 w 2120501"/>
                  <a:gd name="connsiteY466" fmla="*/ 60046 h 1230916"/>
                  <a:gd name="connsiteX467" fmla="*/ 92526 w 2120501"/>
                  <a:gd name="connsiteY467" fmla="*/ 50121 h 1230916"/>
                  <a:gd name="connsiteX468" fmla="*/ 103375 w 2120501"/>
                  <a:gd name="connsiteY468" fmla="*/ 56398 h 1230916"/>
                  <a:gd name="connsiteX469" fmla="*/ 97603 w 2120501"/>
                  <a:gd name="connsiteY469" fmla="*/ 66313 h 1230916"/>
                  <a:gd name="connsiteX470" fmla="*/ 75933 w 2120501"/>
                  <a:gd name="connsiteY470" fmla="*/ 53826 h 1230916"/>
                  <a:gd name="connsiteX471" fmla="*/ 65094 w 2120501"/>
                  <a:gd name="connsiteY471" fmla="*/ 47568 h 1230916"/>
                  <a:gd name="connsiteX472" fmla="*/ 70818 w 2120501"/>
                  <a:gd name="connsiteY472" fmla="*/ 37595 h 1230916"/>
                  <a:gd name="connsiteX473" fmla="*/ 81677 w 2120501"/>
                  <a:gd name="connsiteY473" fmla="*/ 43844 h 1230916"/>
                  <a:gd name="connsiteX474" fmla="*/ 75933 w 2120501"/>
                  <a:gd name="connsiteY474" fmla="*/ 53826 h 1230916"/>
                  <a:gd name="connsiteX475" fmla="*/ 54235 w 2120501"/>
                  <a:gd name="connsiteY475" fmla="*/ 41291 h 1230916"/>
                  <a:gd name="connsiteX476" fmla="*/ 43396 w 2120501"/>
                  <a:gd name="connsiteY476" fmla="*/ 35043 h 1230916"/>
                  <a:gd name="connsiteX477" fmla="*/ 49130 w 2120501"/>
                  <a:gd name="connsiteY477" fmla="*/ 25051 h 1230916"/>
                  <a:gd name="connsiteX478" fmla="*/ 59988 w 2120501"/>
                  <a:gd name="connsiteY478" fmla="*/ 31309 h 1230916"/>
                  <a:gd name="connsiteX479" fmla="*/ 54235 w 2120501"/>
                  <a:gd name="connsiteY479" fmla="*/ 41291 h 1230916"/>
                  <a:gd name="connsiteX480" fmla="*/ 32575 w 2120501"/>
                  <a:gd name="connsiteY480" fmla="*/ 28747 h 1230916"/>
                  <a:gd name="connsiteX481" fmla="*/ 21717 w 2120501"/>
                  <a:gd name="connsiteY481" fmla="*/ 22498 h 1230916"/>
                  <a:gd name="connsiteX482" fmla="*/ 27461 w 2120501"/>
                  <a:gd name="connsiteY482" fmla="*/ 12535 h 1230916"/>
                  <a:gd name="connsiteX483" fmla="*/ 38271 w 2120501"/>
                  <a:gd name="connsiteY483" fmla="*/ 18802 h 1230916"/>
                  <a:gd name="connsiteX484" fmla="*/ 32575 w 2120501"/>
                  <a:gd name="connsiteY484" fmla="*/ 28747 h 1230916"/>
                  <a:gd name="connsiteX485" fmla="*/ 10868 w 2120501"/>
                  <a:gd name="connsiteY485" fmla="*/ 16259 h 1230916"/>
                  <a:gd name="connsiteX486" fmla="*/ 0 w 2120501"/>
                  <a:gd name="connsiteY486" fmla="*/ 9963 h 1230916"/>
                  <a:gd name="connsiteX487" fmla="*/ 5753 w 2120501"/>
                  <a:gd name="connsiteY487" fmla="*/ 0 h 1230916"/>
                  <a:gd name="connsiteX488" fmla="*/ 16602 w 2120501"/>
                  <a:gd name="connsiteY488" fmla="*/ 6268 h 1230916"/>
                  <a:gd name="connsiteX489" fmla="*/ 10868 w 2120501"/>
                  <a:gd name="connsiteY489" fmla="*/ 16259 h 123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501" h="1230916">
                    <a:moveTo>
                      <a:pt x="2114758" y="1230916"/>
                    </a:moveTo>
                    <a:lnTo>
                      <a:pt x="2103899" y="1224658"/>
                    </a:lnTo>
                    <a:lnTo>
                      <a:pt x="2109652" y="1214695"/>
                    </a:lnTo>
                    <a:lnTo>
                      <a:pt x="2120501" y="1220934"/>
                    </a:lnTo>
                    <a:lnTo>
                      <a:pt x="2114758" y="1230916"/>
                    </a:lnTo>
                    <a:close/>
                    <a:moveTo>
                      <a:pt x="2093088" y="1218400"/>
                    </a:moveTo>
                    <a:lnTo>
                      <a:pt x="2082230" y="1212132"/>
                    </a:lnTo>
                    <a:lnTo>
                      <a:pt x="2087945" y="1202141"/>
                    </a:lnTo>
                    <a:lnTo>
                      <a:pt x="2098784" y="1208408"/>
                    </a:lnTo>
                    <a:lnTo>
                      <a:pt x="2093088" y="1218400"/>
                    </a:lnTo>
                    <a:close/>
                    <a:moveTo>
                      <a:pt x="2071352" y="1205875"/>
                    </a:moveTo>
                    <a:lnTo>
                      <a:pt x="2060522" y="1199598"/>
                    </a:lnTo>
                    <a:lnTo>
                      <a:pt x="2066294" y="1189654"/>
                    </a:lnTo>
                    <a:lnTo>
                      <a:pt x="2077115" y="1195921"/>
                    </a:lnTo>
                    <a:lnTo>
                      <a:pt x="2071352" y="1205875"/>
                    </a:lnTo>
                    <a:close/>
                    <a:moveTo>
                      <a:pt x="2049693" y="1193349"/>
                    </a:moveTo>
                    <a:lnTo>
                      <a:pt x="2038824" y="1187072"/>
                    </a:lnTo>
                    <a:lnTo>
                      <a:pt x="2044577" y="1177128"/>
                    </a:lnTo>
                    <a:lnTo>
                      <a:pt x="2055436" y="1183367"/>
                    </a:lnTo>
                    <a:lnTo>
                      <a:pt x="2049693" y="1193349"/>
                    </a:lnTo>
                    <a:close/>
                    <a:moveTo>
                      <a:pt x="2027994" y="1180815"/>
                    </a:moveTo>
                    <a:lnTo>
                      <a:pt x="2017174" y="1174566"/>
                    </a:lnTo>
                    <a:lnTo>
                      <a:pt x="2022889" y="1164584"/>
                    </a:lnTo>
                    <a:lnTo>
                      <a:pt x="2033738" y="1170861"/>
                    </a:lnTo>
                    <a:lnTo>
                      <a:pt x="2027994" y="1180815"/>
                    </a:lnTo>
                    <a:close/>
                    <a:moveTo>
                      <a:pt x="2006316" y="1168318"/>
                    </a:moveTo>
                    <a:lnTo>
                      <a:pt x="1995457" y="1162060"/>
                    </a:lnTo>
                    <a:lnTo>
                      <a:pt x="2001201" y="1152087"/>
                    </a:lnTo>
                    <a:lnTo>
                      <a:pt x="2012059" y="1158336"/>
                    </a:lnTo>
                    <a:lnTo>
                      <a:pt x="2006316" y="1168318"/>
                    </a:lnTo>
                    <a:close/>
                    <a:moveTo>
                      <a:pt x="1984599" y="1155764"/>
                    </a:moveTo>
                    <a:lnTo>
                      <a:pt x="1973769" y="1149525"/>
                    </a:lnTo>
                    <a:lnTo>
                      <a:pt x="1979484" y="1139543"/>
                    </a:lnTo>
                    <a:lnTo>
                      <a:pt x="1990352" y="1145791"/>
                    </a:lnTo>
                    <a:lnTo>
                      <a:pt x="1984599" y="1155764"/>
                    </a:lnTo>
                    <a:close/>
                    <a:moveTo>
                      <a:pt x="1962882" y="1143267"/>
                    </a:moveTo>
                    <a:lnTo>
                      <a:pt x="1952071" y="1136981"/>
                    </a:lnTo>
                    <a:lnTo>
                      <a:pt x="1957843" y="1127037"/>
                    </a:lnTo>
                    <a:lnTo>
                      <a:pt x="1968663" y="1133323"/>
                    </a:lnTo>
                    <a:lnTo>
                      <a:pt x="1962882" y="1143267"/>
                    </a:lnTo>
                    <a:close/>
                    <a:moveTo>
                      <a:pt x="1941250" y="1130742"/>
                    </a:moveTo>
                    <a:lnTo>
                      <a:pt x="1930392" y="1124474"/>
                    </a:lnTo>
                    <a:lnTo>
                      <a:pt x="1936135" y="1114511"/>
                    </a:lnTo>
                    <a:lnTo>
                      <a:pt x="1946994" y="1120769"/>
                    </a:lnTo>
                    <a:lnTo>
                      <a:pt x="1941250" y="1130742"/>
                    </a:lnTo>
                    <a:close/>
                    <a:moveTo>
                      <a:pt x="1919562" y="1118207"/>
                    </a:moveTo>
                    <a:lnTo>
                      <a:pt x="1908722" y="1111968"/>
                    </a:lnTo>
                    <a:lnTo>
                      <a:pt x="1914428" y="1101995"/>
                    </a:lnTo>
                    <a:lnTo>
                      <a:pt x="1925286" y="1108243"/>
                    </a:lnTo>
                    <a:lnTo>
                      <a:pt x="1919562" y="1118207"/>
                    </a:lnTo>
                    <a:close/>
                    <a:moveTo>
                      <a:pt x="1897845" y="1105681"/>
                    </a:moveTo>
                    <a:lnTo>
                      <a:pt x="1887015" y="1099414"/>
                    </a:lnTo>
                    <a:lnTo>
                      <a:pt x="1892749" y="1089470"/>
                    </a:lnTo>
                    <a:lnTo>
                      <a:pt x="1903598" y="1095747"/>
                    </a:lnTo>
                    <a:lnTo>
                      <a:pt x="1897845" y="1105681"/>
                    </a:lnTo>
                    <a:close/>
                    <a:moveTo>
                      <a:pt x="1876156" y="1093165"/>
                    </a:moveTo>
                    <a:lnTo>
                      <a:pt x="1865336" y="1086927"/>
                    </a:lnTo>
                    <a:lnTo>
                      <a:pt x="1871060" y="1076935"/>
                    </a:lnTo>
                    <a:lnTo>
                      <a:pt x="1881919" y="1083203"/>
                    </a:lnTo>
                    <a:lnTo>
                      <a:pt x="1876156" y="1093165"/>
                    </a:lnTo>
                    <a:close/>
                    <a:moveTo>
                      <a:pt x="1854468" y="1080631"/>
                    </a:moveTo>
                    <a:lnTo>
                      <a:pt x="1843619" y="1074363"/>
                    </a:lnTo>
                    <a:lnTo>
                      <a:pt x="1849372" y="1064410"/>
                    </a:lnTo>
                    <a:lnTo>
                      <a:pt x="1860183" y="1070667"/>
                    </a:lnTo>
                    <a:lnTo>
                      <a:pt x="1854468" y="1080631"/>
                    </a:lnTo>
                    <a:close/>
                    <a:moveTo>
                      <a:pt x="1832799" y="1068115"/>
                    </a:moveTo>
                    <a:lnTo>
                      <a:pt x="1821950" y="1061904"/>
                    </a:lnTo>
                    <a:lnTo>
                      <a:pt x="1827693" y="1051903"/>
                    </a:lnTo>
                    <a:lnTo>
                      <a:pt x="1838552" y="1058152"/>
                    </a:lnTo>
                    <a:lnTo>
                      <a:pt x="1832799" y="1068115"/>
                    </a:lnTo>
                    <a:close/>
                    <a:moveTo>
                      <a:pt x="1811091" y="1055608"/>
                    </a:moveTo>
                    <a:lnTo>
                      <a:pt x="1800271" y="1049341"/>
                    </a:lnTo>
                    <a:lnTo>
                      <a:pt x="1805995" y="1039387"/>
                    </a:lnTo>
                    <a:lnTo>
                      <a:pt x="1816844" y="1045636"/>
                    </a:lnTo>
                    <a:lnTo>
                      <a:pt x="1811091" y="1055608"/>
                    </a:lnTo>
                    <a:close/>
                    <a:moveTo>
                      <a:pt x="1789393" y="1043083"/>
                    </a:moveTo>
                    <a:lnTo>
                      <a:pt x="1778573" y="1036825"/>
                    </a:lnTo>
                    <a:lnTo>
                      <a:pt x="1784297" y="1026843"/>
                    </a:lnTo>
                    <a:lnTo>
                      <a:pt x="1795156" y="1033120"/>
                    </a:lnTo>
                    <a:lnTo>
                      <a:pt x="1789393" y="1043083"/>
                    </a:lnTo>
                    <a:close/>
                    <a:moveTo>
                      <a:pt x="1767743" y="1030577"/>
                    </a:moveTo>
                    <a:lnTo>
                      <a:pt x="1756894" y="1024319"/>
                    </a:lnTo>
                    <a:lnTo>
                      <a:pt x="1762618" y="1014336"/>
                    </a:lnTo>
                    <a:lnTo>
                      <a:pt x="1773486" y="1020585"/>
                    </a:lnTo>
                    <a:lnTo>
                      <a:pt x="1767743" y="1030577"/>
                    </a:lnTo>
                    <a:close/>
                    <a:moveTo>
                      <a:pt x="1746035" y="1018042"/>
                    </a:moveTo>
                    <a:lnTo>
                      <a:pt x="1735196" y="1011765"/>
                    </a:lnTo>
                    <a:lnTo>
                      <a:pt x="1740920" y="1001792"/>
                    </a:lnTo>
                    <a:lnTo>
                      <a:pt x="1751789" y="1008069"/>
                    </a:lnTo>
                    <a:lnTo>
                      <a:pt x="1746035" y="1018042"/>
                    </a:lnTo>
                    <a:close/>
                    <a:moveTo>
                      <a:pt x="1724357" y="1005507"/>
                    </a:moveTo>
                    <a:lnTo>
                      <a:pt x="1713488" y="999249"/>
                    </a:lnTo>
                    <a:lnTo>
                      <a:pt x="1719241" y="989286"/>
                    </a:lnTo>
                    <a:lnTo>
                      <a:pt x="1730081" y="995572"/>
                    </a:lnTo>
                    <a:lnTo>
                      <a:pt x="1724357" y="1005507"/>
                    </a:lnTo>
                    <a:close/>
                    <a:moveTo>
                      <a:pt x="1702640" y="992991"/>
                    </a:moveTo>
                    <a:lnTo>
                      <a:pt x="1691819" y="986743"/>
                    </a:lnTo>
                    <a:lnTo>
                      <a:pt x="1697553" y="976742"/>
                    </a:lnTo>
                    <a:lnTo>
                      <a:pt x="1708393" y="983028"/>
                    </a:lnTo>
                    <a:lnTo>
                      <a:pt x="1702640" y="992991"/>
                    </a:lnTo>
                    <a:close/>
                    <a:moveTo>
                      <a:pt x="1680951" y="980456"/>
                    </a:moveTo>
                    <a:lnTo>
                      <a:pt x="1670112" y="974217"/>
                    </a:lnTo>
                    <a:lnTo>
                      <a:pt x="1675865" y="964225"/>
                    </a:lnTo>
                    <a:lnTo>
                      <a:pt x="1686685" y="970474"/>
                    </a:lnTo>
                    <a:lnTo>
                      <a:pt x="1680951" y="980456"/>
                    </a:lnTo>
                    <a:close/>
                    <a:moveTo>
                      <a:pt x="1659263" y="967969"/>
                    </a:moveTo>
                    <a:lnTo>
                      <a:pt x="1648414" y="961692"/>
                    </a:lnTo>
                    <a:lnTo>
                      <a:pt x="1654167" y="951738"/>
                    </a:lnTo>
                    <a:lnTo>
                      <a:pt x="1665016" y="957977"/>
                    </a:lnTo>
                    <a:lnTo>
                      <a:pt x="1659263" y="967969"/>
                    </a:lnTo>
                    <a:close/>
                    <a:moveTo>
                      <a:pt x="1637584" y="955443"/>
                    </a:moveTo>
                    <a:lnTo>
                      <a:pt x="1626725" y="949176"/>
                    </a:lnTo>
                    <a:lnTo>
                      <a:pt x="1632488" y="939222"/>
                    </a:lnTo>
                    <a:lnTo>
                      <a:pt x="1643327" y="945452"/>
                    </a:lnTo>
                    <a:lnTo>
                      <a:pt x="1637584" y="955443"/>
                    </a:lnTo>
                    <a:close/>
                    <a:moveTo>
                      <a:pt x="1615876" y="942909"/>
                    </a:moveTo>
                    <a:lnTo>
                      <a:pt x="1605008" y="936622"/>
                    </a:lnTo>
                    <a:lnTo>
                      <a:pt x="1610800" y="926697"/>
                    </a:lnTo>
                    <a:lnTo>
                      <a:pt x="1621639" y="932965"/>
                    </a:lnTo>
                    <a:lnTo>
                      <a:pt x="1615876" y="942909"/>
                    </a:lnTo>
                    <a:close/>
                    <a:moveTo>
                      <a:pt x="1594207" y="930393"/>
                    </a:moveTo>
                    <a:lnTo>
                      <a:pt x="1583339" y="924144"/>
                    </a:lnTo>
                    <a:lnTo>
                      <a:pt x="1589092" y="914124"/>
                    </a:lnTo>
                    <a:lnTo>
                      <a:pt x="1599951" y="920401"/>
                    </a:lnTo>
                    <a:lnTo>
                      <a:pt x="1594207" y="930393"/>
                    </a:lnTo>
                    <a:close/>
                    <a:moveTo>
                      <a:pt x="1572518" y="917848"/>
                    </a:moveTo>
                    <a:lnTo>
                      <a:pt x="1561689" y="911590"/>
                    </a:lnTo>
                    <a:lnTo>
                      <a:pt x="1567413" y="901618"/>
                    </a:lnTo>
                    <a:lnTo>
                      <a:pt x="1578272" y="907885"/>
                    </a:lnTo>
                    <a:lnTo>
                      <a:pt x="1572518" y="917848"/>
                    </a:lnTo>
                    <a:close/>
                    <a:moveTo>
                      <a:pt x="1550811" y="905333"/>
                    </a:moveTo>
                    <a:lnTo>
                      <a:pt x="1539962" y="899036"/>
                    </a:lnTo>
                    <a:lnTo>
                      <a:pt x="1545734" y="889121"/>
                    </a:lnTo>
                    <a:lnTo>
                      <a:pt x="1556545" y="895388"/>
                    </a:lnTo>
                    <a:lnTo>
                      <a:pt x="1550811" y="905333"/>
                    </a:lnTo>
                    <a:close/>
                    <a:moveTo>
                      <a:pt x="1529104" y="892807"/>
                    </a:moveTo>
                    <a:lnTo>
                      <a:pt x="1518302" y="886578"/>
                    </a:lnTo>
                    <a:lnTo>
                      <a:pt x="1524036" y="876586"/>
                    </a:lnTo>
                    <a:lnTo>
                      <a:pt x="1534876" y="882835"/>
                    </a:lnTo>
                    <a:lnTo>
                      <a:pt x="1529104" y="892807"/>
                    </a:lnTo>
                    <a:close/>
                    <a:moveTo>
                      <a:pt x="1507453" y="880291"/>
                    </a:moveTo>
                    <a:lnTo>
                      <a:pt x="1496595" y="874024"/>
                    </a:lnTo>
                    <a:lnTo>
                      <a:pt x="1502348" y="864061"/>
                    </a:lnTo>
                    <a:lnTo>
                      <a:pt x="1513187" y="870309"/>
                    </a:lnTo>
                    <a:lnTo>
                      <a:pt x="1507453" y="880291"/>
                    </a:lnTo>
                    <a:close/>
                    <a:moveTo>
                      <a:pt x="1485755" y="867737"/>
                    </a:moveTo>
                    <a:lnTo>
                      <a:pt x="1474897" y="861489"/>
                    </a:lnTo>
                    <a:lnTo>
                      <a:pt x="1480640" y="851545"/>
                    </a:lnTo>
                    <a:lnTo>
                      <a:pt x="1491499" y="857793"/>
                    </a:lnTo>
                    <a:lnTo>
                      <a:pt x="1485755" y="867737"/>
                    </a:lnTo>
                    <a:close/>
                    <a:moveTo>
                      <a:pt x="1464076" y="855259"/>
                    </a:moveTo>
                    <a:lnTo>
                      <a:pt x="1453218" y="848973"/>
                    </a:lnTo>
                    <a:lnTo>
                      <a:pt x="1458942" y="839019"/>
                    </a:lnTo>
                    <a:lnTo>
                      <a:pt x="1469791" y="845268"/>
                    </a:lnTo>
                    <a:lnTo>
                      <a:pt x="1464076" y="855259"/>
                    </a:lnTo>
                    <a:close/>
                    <a:moveTo>
                      <a:pt x="1442350" y="842715"/>
                    </a:moveTo>
                    <a:lnTo>
                      <a:pt x="1431520" y="836448"/>
                    </a:lnTo>
                    <a:lnTo>
                      <a:pt x="1437254" y="826504"/>
                    </a:lnTo>
                    <a:lnTo>
                      <a:pt x="1448160" y="832771"/>
                    </a:lnTo>
                    <a:lnTo>
                      <a:pt x="1442350" y="842715"/>
                    </a:lnTo>
                    <a:close/>
                    <a:moveTo>
                      <a:pt x="1420680" y="830199"/>
                    </a:moveTo>
                    <a:lnTo>
                      <a:pt x="1409831" y="823960"/>
                    </a:lnTo>
                    <a:lnTo>
                      <a:pt x="1415556" y="813988"/>
                    </a:lnTo>
                    <a:lnTo>
                      <a:pt x="1426434" y="820217"/>
                    </a:lnTo>
                    <a:lnTo>
                      <a:pt x="1420680" y="830199"/>
                    </a:lnTo>
                    <a:close/>
                    <a:moveTo>
                      <a:pt x="1399002" y="817693"/>
                    </a:moveTo>
                    <a:lnTo>
                      <a:pt x="1388172" y="811426"/>
                    </a:lnTo>
                    <a:lnTo>
                      <a:pt x="1393868" y="801434"/>
                    </a:lnTo>
                    <a:lnTo>
                      <a:pt x="1404726" y="807673"/>
                    </a:lnTo>
                    <a:lnTo>
                      <a:pt x="1399002" y="817693"/>
                    </a:lnTo>
                    <a:close/>
                    <a:moveTo>
                      <a:pt x="1377275" y="805149"/>
                    </a:moveTo>
                    <a:lnTo>
                      <a:pt x="1366455" y="798872"/>
                    </a:lnTo>
                    <a:lnTo>
                      <a:pt x="1372208" y="788947"/>
                    </a:lnTo>
                    <a:lnTo>
                      <a:pt x="1383057" y="795204"/>
                    </a:lnTo>
                    <a:lnTo>
                      <a:pt x="1377275" y="805149"/>
                    </a:lnTo>
                    <a:close/>
                    <a:moveTo>
                      <a:pt x="1355615" y="792623"/>
                    </a:moveTo>
                    <a:lnTo>
                      <a:pt x="1344776" y="786356"/>
                    </a:lnTo>
                    <a:lnTo>
                      <a:pt x="1350510" y="776402"/>
                    </a:lnTo>
                    <a:lnTo>
                      <a:pt x="1361387" y="782660"/>
                    </a:lnTo>
                    <a:lnTo>
                      <a:pt x="1355615" y="792623"/>
                    </a:lnTo>
                    <a:close/>
                    <a:moveTo>
                      <a:pt x="1333946" y="780107"/>
                    </a:moveTo>
                    <a:lnTo>
                      <a:pt x="1323097" y="773859"/>
                    </a:lnTo>
                    <a:lnTo>
                      <a:pt x="1328840" y="763886"/>
                    </a:lnTo>
                    <a:lnTo>
                      <a:pt x="1339680" y="770125"/>
                    </a:lnTo>
                    <a:lnTo>
                      <a:pt x="1333946" y="780107"/>
                    </a:lnTo>
                    <a:close/>
                    <a:moveTo>
                      <a:pt x="1312238" y="767582"/>
                    </a:moveTo>
                    <a:lnTo>
                      <a:pt x="1301399" y="761276"/>
                    </a:lnTo>
                    <a:lnTo>
                      <a:pt x="1307133" y="751351"/>
                    </a:lnTo>
                    <a:lnTo>
                      <a:pt x="1317991" y="757647"/>
                    </a:lnTo>
                    <a:lnTo>
                      <a:pt x="1312238" y="767582"/>
                    </a:lnTo>
                    <a:close/>
                    <a:moveTo>
                      <a:pt x="1290559" y="755066"/>
                    </a:moveTo>
                    <a:lnTo>
                      <a:pt x="1279720" y="748827"/>
                    </a:lnTo>
                    <a:lnTo>
                      <a:pt x="1285426" y="738845"/>
                    </a:lnTo>
                    <a:lnTo>
                      <a:pt x="1296284" y="745065"/>
                    </a:lnTo>
                    <a:lnTo>
                      <a:pt x="1290559" y="755066"/>
                    </a:lnTo>
                    <a:close/>
                    <a:moveTo>
                      <a:pt x="1268861" y="742550"/>
                    </a:moveTo>
                    <a:lnTo>
                      <a:pt x="1258003" y="736273"/>
                    </a:lnTo>
                    <a:lnTo>
                      <a:pt x="1263756" y="726300"/>
                    </a:lnTo>
                    <a:lnTo>
                      <a:pt x="1274615" y="732568"/>
                    </a:lnTo>
                    <a:lnTo>
                      <a:pt x="1268861" y="742550"/>
                    </a:lnTo>
                    <a:close/>
                    <a:moveTo>
                      <a:pt x="1247163" y="730005"/>
                    </a:moveTo>
                    <a:lnTo>
                      <a:pt x="1236296" y="723767"/>
                    </a:lnTo>
                    <a:lnTo>
                      <a:pt x="1242049" y="713794"/>
                    </a:lnTo>
                    <a:lnTo>
                      <a:pt x="1252907" y="720080"/>
                    </a:lnTo>
                    <a:lnTo>
                      <a:pt x="1247163" y="730005"/>
                    </a:lnTo>
                    <a:close/>
                    <a:moveTo>
                      <a:pt x="1225475" y="717490"/>
                    </a:moveTo>
                    <a:lnTo>
                      <a:pt x="1214626" y="711232"/>
                    </a:lnTo>
                    <a:lnTo>
                      <a:pt x="1220379" y="701269"/>
                    </a:lnTo>
                    <a:lnTo>
                      <a:pt x="1231209" y="707517"/>
                    </a:lnTo>
                    <a:lnTo>
                      <a:pt x="1225475" y="717490"/>
                    </a:lnTo>
                    <a:close/>
                    <a:moveTo>
                      <a:pt x="1203777" y="704993"/>
                    </a:moveTo>
                    <a:lnTo>
                      <a:pt x="1192919" y="698716"/>
                    </a:lnTo>
                    <a:lnTo>
                      <a:pt x="1198710" y="688743"/>
                    </a:lnTo>
                    <a:lnTo>
                      <a:pt x="1209530" y="695020"/>
                    </a:lnTo>
                    <a:lnTo>
                      <a:pt x="1203777" y="704993"/>
                    </a:lnTo>
                    <a:close/>
                    <a:moveTo>
                      <a:pt x="1182098" y="692448"/>
                    </a:moveTo>
                    <a:lnTo>
                      <a:pt x="1171259" y="686191"/>
                    </a:lnTo>
                    <a:lnTo>
                      <a:pt x="1176993" y="676237"/>
                    </a:lnTo>
                    <a:lnTo>
                      <a:pt x="1187813" y="682486"/>
                    </a:lnTo>
                    <a:lnTo>
                      <a:pt x="1182098" y="692448"/>
                    </a:lnTo>
                    <a:close/>
                    <a:moveTo>
                      <a:pt x="1160448" y="679904"/>
                    </a:moveTo>
                    <a:lnTo>
                      <a:pt x="1149580" y="673694"/>
                    </a:lnTo>
                    <a:lnTo>
                      <a:pt x="1155314" y="663702"/>
                    </a:lnTo>
                    <a:lnTo>
                      <a:pt x="1166144" y="669950"/>
                    </a:lnTo>
                    <a:lnTo>
                      <a:pt x="1160448" y="679904"/>
                    </a:lnTo>
                    <a:close/>
                    <a:moveTo>
                      <a:pt x="1138712" y="667398"/>
                    </a:moveTo>
                    <a:lnTo>
                      <a:pt x="1127892" y="661121"/>
                    </a:lnTo>
                    <a:lnTo>
                      <a:pt x="1133635" y="651196"/>
                    </a:lnTo>
                    <a:lnTo>
                      <a:pt x="1144475" y="657463"/>
                    </a:lnTo>
                    <a:lnTo>
                      <a:pt x="1138712" y="667398"/>
                    </a:lnTo>
                    <a:close/>
                    <a:moveTo>
                      <a:pt x="1117014" y="654911"/>
                    </a:moveTo>
                    <a:lnTo>
                      <a:pt x="1106165" y="648624"/>
                    </a:lnTo>
                    <a:lnTo>
                      <a:pt x="1111918" y="638652"/>
                    </a:lnTo>
                    <a:lnTo>
                      <a:pt x="1122777" y="644910"/>
                    </a:lnTo>
                    <a:lnTo>
                      <a:pt x="1117014" y="654911"/>
                    </a:lnTo>
                    <a:close/>
                    <a:moveTo>
                      <a:pt x="1095364" y="642357"/>
                    </a:moveTo>
                    <a:lnTo>
                      <a:pt x="1084486" y="636108"/>
                    </a:lnTo>
                    <a:lnTo>
                      <a:pt x="1090239" y="626136"/>
                    </a:lnTo>
                    <a:lnTo>
                      <a:pt x="1101098" y="632393"/>
                    </a:lnTo>
                    <a:lnTo>
                      <a:pt x="1095364" y="642357"/>
                    </a:lnTo>
                    <a:close/>
                    <a:moveTo>
                      <a:pt x="1073656" y="629831"/>
                    </a:moveTo>
                    <a:lnTo>
                      <a:pt x="1062788" y="623574"/>
                    </a:lnTo>
                    <a:lnTo>
                      <a:pt x="1068541" y="613629"/>
                    </a:lnTo>
                    <a:lnTo>
                      <a:pt x="1079390" y="619887"/>
                    </a:lnTo>
                    <a:lnTo>
                      <a:pt x="1073656" y="629831"/>
                    </a:lnTo>
                    <a:close/>
                    <a:moveTo>
                      <a:pt x="1051968" y="617306"/>
                    </a:moveTo>
                    <a:lnTo>
                      <a:pt x="1041100" y="611058"/>
                    </a:lnTo>
                    <a:lnTo>
                      <a:pt x="1046824" y="601076"/>
                    </a:lnTo>
                    <a:lnTo>
                      <a:pt x="1057702" y="607343"/>
                    </a:lnTo>
                    <a:lnTo>
                      <a:pt x="1051968" y="617306"/>
                    </a:lnTo>
                    <a:close/>
                    <a:moveTo>
                      <a:pt x="1030260" y="604771"/>
                    </a:moveTo>
                    <a:lnTo>
                      <a:pt x="1019402" y="598504"/>
                    </a:lnTo>
                    <a:lnTo>
                      <a:pt x="1025174" y="588569"/>
                    </a:lnTo>
                    <a:lnTo>
                      <a:pt x="1036023" y="594865"/>
                    </a:lnTo>
                    <a:lnTo>
                      <a:pt x="1030260" y="604771"/>
                    </a:lnTo>
                    <a:close/>
                    <a:moveTo>
                      <a:pt x="1008581" y="592284"/>
                    </a:moveTo>
                    <a:lnTo>
                      <a:pt x="997723" y="586054"/>
                    </a:lnTo>
                    <a:lnTo>
                      <a:pt x="1003514" y="576072"/>
                    </a:lnTo>
                    <a:lnTo>
                      <a:pt x="1014325" y="582283"/>
                    </a:lnTo>
                    <a:lnTo>
                      <a:pt x="1008581" y="592284"/>
                    </a:lnTo>
                    <a:close/>
                    <a:moveTo>
                      <a:pt x="986912" y="579758"/>
                    </a:moveTo>
                    <a:lnTo>
                      <a:pt x="976034" y="573500"/>
                    </a:lnTo>
                    <a:lnTo>
                      <a:pt x="981787" y="563509"/>
                    </a:lnTo>
                    <a:lnTo>
                      <a:pt x="992617" y="569786"/>
                    </a:lnTo>
                    <a:lnTo>
                      <a:pt x="986912" y="579758"/>
                    </a:lnTo>
                    <a:close/>
                    <a:moveTo>
                      <a:pt x="965176" y="567214"/>
                    </a:moveTo>
                    <a:lnTo>
                      <a:pt x="954327" y="560956"/>
                    </a:lnTo>
                    <a:lnTo>
                      <a:pt x="960099" y="550993"/>
                    </a:lnTo>
                    <a:lnTo>
                      <a:pt x="970958" y="557289"/>
                    </a:lnTo>
                    <a:lnTo>
                      <a:pt x="965176" y="567214"/>
                    </a:lnTo>
                    <a:close/>
                    <a:moveTo>
                      <a:pt x="943526" y="554707"/>
                    </a:moveTo>
                    <a:lnTo>
                      <a:pt x="932696" y="548469"/>
                    </a:lnTo>
                    <a:lnTo>
                      <a:pt x="938411" y="538468"/>
                    </a:lnTo>
                    <a:lnTo>
                      <a:pt x="949279" y="544745"/>
                    </a:lnTo>
                    <a:lnTo>
                      <a:pt x="943526" y="554707"/>
                    </a:lnTo>
                    <a:close/>
                    <a:moveTo>
                      <a:pt x="921837" y="542182"/>
                    </a:moveTo>
                    <a:lnTo>
                      <a:pt x="910979" y="535915"/>
                    </a:lnTo>
                    <a:lnTo>
                      <a:pt x="916722" y="525923"/>
                    </a:lnTo>
                    <a:lnTo>
                      <a:pt x="927590" y="532200"/>
                    </a:lnTo>
                    <a:lnTo>
                      <a:pt x="921837" y="542182"/>
                    </a:lnTo>
                    <a:close/>
                    <a:moveTo>
                      <a:pt x="900111" y="529657"/>
                    </a:moveTo>
                    <a:lnTo>
                      <a:pt x="889300" y="523380"/>
                    </a:lnTo>
                    <a:lnTo>
                      <a:pt x="895034" y="513445"/>
                    </a:lnTo>
                    <a:lnTo>
                      <a:pt x="905883" y="519713"/>
                    </a:lnTo>
                    <a:lnTo>
                      <a:pt x="900111" y="529657"/>
                    </a:lnTo>
                    <a:close/>
                    <a:moveTo>
                      <a:pt x="878460" y="517141"/>
                    </a:moveTo>
                    <a:lnTo>
                      <a:pt x="867611" y="510873"/>
                    </a:lnTo>
                    <a:lnTo>
                      <a:pt x="873355" y="500910"/>
                    </a:lnTo>
                    <a:lnTo>
                      <a:pt x="884185" y="507168"/>
                    </a:lnTo>
                    <a:lnTo>
                      <a:pt x="878460" y="517141"/>
                    </a:lnTo>
                    <a:close/>
                    <a:moveTo>
                      <a:pt x="856753" y="504597"/>
                    </a:moveTo>
                    <a:lnTo>
                      <a:pt x="845913" y="498348"/>
                    </a:lnTo>
                    <a:lnTo>
                      <a:pt x="851667" y="488395"/>
                    </a:lnTo>
                    <a:lnTo>
                      <a:pt x="862506" y="494672"/>
                    </a:lnTo>
                    <a:lnTo>
                      <a:pt x="856753" y="504597"/>
                    </a:lnTo>
                    <a:close/>
                    <a:moveTo>
                      <a:pt x="835045" y="492110"/>
                    </a:moveTo>
                    <a:lnTo>
                      <a:pt x="824225" y="485833"/>
                    </a:lnTo>
                    <a:lnTo>
                      <a:pt x="829959" y="475850"/>
                    </a:lnTo>
                    <a:lnTo>
                      <a:pt x="840798" y="482108"/>
                    </a:lnTo>
                    <a:lnTo>
                      <a:pt x="835045" y="492110"/>
                    </a:lnTo>
                    <a:close/>
                    <a:moveTo>
                      <a:pt x="813376" y="479574"/>
                    </a:moveTo>
                    <a:lnTo>
                      <a:pt x="802527" y="473326"/>
                    </a:lnTo>
                    <a:lnTo>
                      <a:pt x="808261" y="463344"/>
                    </a:lnTo>
                    <a:lnTo>
                      <a:pt x="819129" y="469592"/>
                    </a:lnTo>
                    <a:lnTo>
                      <a:pt x="813376" y="479574"/>
                    </a:lnTo>
                    <a:close/>
                    <a:moveTo>
                      <a:pt x="791659" y="467049"/>
                    </a:moveTo>
                    <a:lnTo>
                      <a:pt x="780829" y="460763"/>
                    </a:lnTo>
                    <a:lnTo>
                      <a:pt x="786601" y="450838"/>
                    </a:lnTo>
                    <a:lnTo>
                      <a:pt x="797460" y="457134"/>
                    </a:lnTo>
                    <a:lnTo>
                      <a:pt x="791659" y="467049"/>
                    </a:lnTo>
                    <a:close/>
                    <a:moveTo>
                      <a:pt x="770018" y="454523"/>
                    </a:moveTo>
                    <a:lnTo>
                      <a:pt x="759160" y="448266"/>
                    </a:lnTo>
                    <a:lnTo>
                      <a:pt x="764865" y="438302"/>
                    </a:lnTo>
                    <a:lnTo>
                      <a:pt x="775733" y="444551"/>
                    </a:lnTo>
                    <a:lnTo>
                      <a:pt x="770018" y="454523"/>
                    </a:lnTo>
                    <a:close/>
                    <a:moveTo>
                      <a:pt x="748320" y="441998"/>
                    </a:moveTo>
                    <a:lnTo>
                      <a:pt x="737481" y="435759"/>
                    </a:lnTo>
                    <a:lnTo>
                      <a:pt x="743224" y="425778"/>
                    </a:lnTo>
                    <a:lnTo>
                      <a:pt x="754092" y="432016"/>
                    </a:lnTo>
                    <a:lnTo>
                      <a:pt x="748320" y="441998"/>
                    </a:lnTo>
                    <a:close/>
                    <a:moveTo>
                      <a:pt x="726622" y="429463"/>
                    </a:moveTo>
                    <a:lnTo>
                      <a:pt x="715764" y="423206"/>
                    </a:lnTo>
                    <a:lnTo>
                      <a:pt x="721507" y="413252"/>
                    </a:lnTo>
                    <a:lnTo>
                      <a:pt x="732385" y="419500"/>
                    </a:lnTo>
                    <a:lnTo>
                      <a:pt x="726622" y="429463"/>
                    </a:lnTo>
                    <a:close/>
                    <a:moveTo>
                      <a:pt x="704924" y="416948"/>
                    </a:moveTo>
                    <a:lnTo>
                      <a:pt x="694085" y="410709"/>
                    </a:lnTo>
                    <a:lnTo>
                      <a:pt x="699828" y="400727"/>
                    </a:lnTo>
                    <a:lnTo>
                      <a:pt x="710658" y="406984"/>
                    </a:lnTo>
                    <a:lnTo>
                      <a:pt x="704924" y="416948"/>
                    </a:lnTo>
                    <a:close/>
                    <a:moveTo>
                      <a:pt x="683245" y="404413"/>
                    </a:moveTo>
                    <a:lnTo>
                      <a:pt x="672377" y="398145"/>
                    </a:lnTo>
                    <a:lnTo>
                      <a:pt x="678130" y="388201"/>
                    </a:lnTo>
                    <a:lnTo>
                      <a:pt x="688989" y="394450"/>
                    </a:lnTo>
                    <a:lnTo>
                      <a:pt x="683245" y="404413"/>
                    </a:lnTo>
                    <a:close/>
                    <a:moveTo>
                      <a:pt x="661528" y="391906"/>
                    </a:moveTo>
                    <a:lnTo>
                      <a:pt x="650708" y="385677"/>
                    </a:lnTo>
                    <a:lnTo>
                      <a:pt x="656461" y="375704"/>
                    </a:lnTo>
                    <a:lnTo>
                      <a:pt x="667282" y="381914"/>
                    </a:lnTo>
                    <a:lnTo>
                      <a:pt x="661528" y="391906"/>
                    </a:lnTo>
                    <a:close/>
                    <a:moveTo>
                      <a:pt x="639859" y="379400"/>
                    </a:moveTo>
                    <a:lnTo>
                      <a:pt x="629001" y="373123"/>
                    </a:lnTo>
                    <a:lnTo>
                      <a:pt x="634754" y="363160"/>
                    </a:lnTo>
                    <a:lnTo>
                      <a:pt x="645584" y="369418"/>
                    </a:lnTo>
                    <a:lnTo>
                      <a:pt x="639859" y="379400"/>
                    </a:lnTo>
                    <a:close/>
                    <a:moveTo>
                      <a:pt x="618152" y="366865"/>
                    </a:moveTo>
                    <a:lnTo>
                      <a:pt x="607331" y="360598"/>
                    </a:lnTo>
                    <a:lnTo>
                      <a:pt x="613056" y="350663"/>
                    </a:lnTo>
                    <a:lnTo>
                      <a:pt x="623924" y="356911"/>
                    </a:lnTo>
                    <a:lnTo>
                      <a:pt x="618152" y="366865"/>
                    </a:lnTo>
                    <a:close/>
                    <a:moveTo>
                      <a:pt x="596473" y="354349"/>
                    </a:moveTo>
                    <a:lnTo>
                      <a:pt x="585624" y="348101"/>
                    </a:lnTo>
                    <a:lnTo>
                      <a:pt x="591377" y="338128"/>
                    </a:lnTo>
                    <a:lnTo>
                      <a:pt x="602216" y="344377"/>
                    </a:lnTo>
                    <a:lnTo>
                      <a:pt x="596473" y="354349"/>
                    </a:lnTo>
                    <a:close/>
                    <a:moveTo>
                      <a:pt x="574803" y="341805"/>
                    </a:moveTo>
                    <a:lnTo>
                      <a:pt x="563945" y="335566"/>
                    </a:lnTo>
                    <a:lnTo>
                      <a:pt x="569679" y="325603"/>
                    </a:lnTo>
                    <a:lnTo>
                      <a:pt x="580537" y="331823"/>
                    </a:lnTo>
                    <a:lnTo>
                      <a:pt x="574803" y="341805"/>
                    </a:lnTo>
                    <a:close/>
                    <a:moveTo>
                      <a:pt x="553077" y="329279"/>
                    </a:moveTo>
                    <a:lnTo>
                      <a:pt x="542228" y="323012"/>
                    </a:lnTo>
                    <a:lnTo>
                      <a:pt x="548000" y="313077"/>
                    </a:lnTo>
                    <a:lnTo>
                      <a:pt x="558839" y="319374"/>
                    </a:lnTo>
                    <a:lnTo>
                      <a:pt x="553077" y="329279"/>
                    </a:lnTo>
                    <a:close/>
                    <a:moveTo>
                      <a:pt x="531426" y="316782"/>
                    </a:moveTo>
                    <a:lnTo>
                      <a:pt x="520577" y="310534"/>
                    </a:lnTo>
                    <a:lnTo>
                      <a:pt x="526331" y="300552"/>
                    </a:lnTo>
                    <a:lnTo>
                      <a:pt x="537160" y="306791"/>
                    </a:lnTo>
                    <a:lnTo>
                      <a:pt x="531426" y="316782"/>
                    </a:lnTo>
                    <a:close/>
                    <a:moveTo>
                      <a:pt x="509738" y="304257"/>
                    </a:moveTo>
                    <a:lnTo>
                      <a:pt x="498879" y="297990"/>
                    </a:lnTo>
                    <a:lnTo>
                      <a:pt x="504623" y="288017"/>
                    </a:lnTo>
                    <a:lnTo>
                      <a:pt x="515482" y="294275"/>
                    </a:lnTo>
                    <a:lnTo>
                      <a:pt x="509738" y="304257"/>
                    </a:lnTo>
                    <a:close/>
                    <a:moveTo>
                      <a:pt x="488021" y="291722"/>
                    </a:moveTo>
                    <a:lnTo>
                      <a:pt x="477201" y="285484"/>
                    </a:lnTo>
                    <a:lnTo>
                      <a:pt x="482906" y="275520"/>
                    </a:lnTo>
                    <a:lnTo>
                      <a:pt x="493764" y="281769"/>
                    </a:lnTo>
                    <a:lnTo>
                      <a:pt x="488021" y="291722"/>
                    </a:lnTo>
                    <a:close/>
                    <a:moveTo>
                      <a:pt x="466342" y="279207"/>
                    </a:moveTo>
                    <a:lnTo>
                      <a:pt x="455484" y="272948"/>
                    </a:lnTo>
                    <a:lnTo>
                      <a:pt x="461227" y="262986"/>
                    </a:lnTo>
                    <a:lnTo>
                      <a:pt x="472076" y="269234"/>
                    </a:lnTo>
                    <a:lnTo>
                      <a:pt x="466342" y="279207"/>
                    </a:lnTo>
                    <a:close/>
                    <a:moveTo>
                      <a:pt x="444654" y="266681"/>
                    </a:moveTo>
                    <a:lnTo>
                      <a:pt x="433795" y="260414"/>
                    </a:lnTo>
                    <a:lnTo>
                      <a:pt x="439567" y="250450"/>
                    </a:lnTo>
                    <a:lnTo>
                      <a:pt x="450388" y="256756"/>
                    </a:lnTo>
                    <a:lnTo>
                      <a:pt x="444654" y="266681"/>
                    </a:lnTo>
                    <a:close/>
                    <a:moveTo>
                      <a:pt x="422965" y="254165"/>
                    </a:moveTo>
                    <a:lnTo>
                      <a:pt x="412097" y="247926"/>
                    </a:lnTo>
                    <a:lnTo>
                      <a:pt x="417850" y="237935"/>
                    </a:lnTo>
                    <a:lnTo>
                      <a:pt x="428671" y="244183"/>
                    </a:lnTo>
                    <a:lnTo>
                      <a:pt x="422965" y="254165"/>
                    </a:lnTo>
                    <a:close/>
                    <a:moveTo>
                      <a:pt x="401258" y="241640"/>
                    </a:moveTo>
                    <a:lnTo>
                      <a:pt x="390399" y="235382"/>
                    </a:lnTo>
                    <a:lnTo>
                      <a:pt x="396152" y="225410"/>
                    </a:lnTo>
                    <a:lnTo>
                      <a:pt x="406992" y="231658"/>
                    </a:lnTo>
                    <a:lnTo>
                      <a:pt x="401258" y="241640"/>
                    </a:lnTo>
                    <a:close/>
                    <a:moveTo>
                      <a:pt x="379569" y="229095"/>
                    </a:moveTo>
                    <a:lnTo>
                      <a:pt x="368730" y="222838"/>
                    </a:lnTo>
                    <a:lnTo>
                      <a:pt x="374502" y="212932"/>
                    </a:lnTo>
                    <a:lnTo>
                      <a:pt x="385351" y="219170"/>
                    </a:lnTo>
                    <a:lnTo>
                      <a:pt x="379569" y="229095"/>
                    </a:lnTo>
                    <a:close/>
                    <a:moveTo>
                      <a:pt x="357909" y="216608"/>
                    </a:moveTo>
                    <a:lnTo>
                      <a:pt x="347051" y="210360"/>
                    </a:lnTo>
                    <a:lnTo>
                      <a:pt x="352795" y="200368"/>
                    </a:lnTo>
                    <a:lnTo>
                      <a:pt x="363634" y="206655"/>
                    </a:lnTo>
                    <a:lnTo>
                      <a:pt x="357909" y="216608"/>
                    </a:lnTo>
                    <a:close/>
                    <a:moveTo>
                      <a:pt x="336183" y="204083"/>
                    </a:moveTo>
                    <a:lnTo>
                      <a:pt x="325372" y="197825"/>
                    </a:lnTo>
                    <a:lnTo>
                      <a:pt x="331125" y="187823"/>
                    </a:lnTo>
                    <a:lnTo>
                      <a:pt x="341946" y="194100"/>
                    </a:lnTo>
                    <a:lnTo>
                      <a:pt x="336183" y="204083"/>
                    </a:lnTo>
                    <a:close/>
                    <a:moveTo>
                      <a:pt x="314504" y="191548"/>
                    </a:moveTo>
                    <a:lnTo>
                      <a:pt x="303665" y="185261"/>
                    </a:lnTo>
                    <a:lnTo>
                      <a:pt x="309408" y="175336"/>
                    </a:lnTo>
                    <a:lnTo>
                      <a:pt x="320276" y="181623"/>
                    </a:lnTo>
                    <a:lnTo>
                      <a:pt x="314504" y="191548"/>
                    </a:lnTo>
                    <a:close/>
                    <a:moveTo>
                      <a:pt x="292816" y="179013"/>
                    </a:moveTo>
                    <a:lnTo>
                      <a:pt x="281986" y="172764"/>
                    </a:lnTo>
                    <a:lnTo>
                      <a:pt x="287729" y="162830"/>
                    </a:lnTo>
                    <a:lnTo>
                      <a:pt x="298569" y="169059"/>
                    </a:lnTo>
                    <a:lnTo>
                      <a:pt x="292816" y="179013"/>
                    </a:lnTo>
                    <a:close/>
                    <a:moveTo>
                      <a:pt x="271127" y="166488"/>
                    </a:moveTo>
                    <a:lnTo>
                      <a:pt x="260288" y="160230"/>
                    </a:lnTo>
                    <a:lnTo>
                      <a:pt x="266022" y="150305"/>
                    </a:lnTo>
                    <a:lnTo>
                      <a:pt x="276880" y="156572"/>
                    </a:lnTo>
                    <a:lnTo>
                      <a:pt x="271127" y="166488"/>
                    </a:lnTo>
                    <a:close/>
                    <a:moveTo>
                      <a:pt x="249448" y="153991"/>
                    </a:moveTo>
                    <a:lnTo>
                      <a:pt x="238599" y="147743"/>
                    </a:lnTo>
                    <a:lnTo>
                      <a:pt x="244352" y="137770"/>
                    </a:lnTo>
                    <a:lnTo>
                      <a:pt x="255163" y="144009"/>
                    </a:lnTo>
                    <a:lnTo>
                      <a:pt x="249448" y="153991"/>
                    </a:lnTo>
                    <a:close/>
                    <a:moveTo>
                      <a:pt x="227741" y="141475"/>
                    </a:moveTo>
                    <a:lnTo>
                      <a:pt x="216901" y="135217"/>
                    </a:lnTo>
                    <a:lnTo>
                      <a:pt x="222626" y="125254"/>
                    </a:lnTo>
                    <a:lnTo>
                      <a:pt x="233484" y="131483"/>
                    </a:lnTo>
                    <a:lnTo>
                      <a:pt x="227741" y="141475"/>
                    </a:lnTo>
                    <a:close/>
                    <a:moveTo>
                      <a:pt x="206062" y="128940"/>
                    </a:moveTo>
                    <a:lnTo>
                      <a:pt x="195222" y="122625"/>
                    </a:lnTo>
                    <a:lnTo>
                      <a:pt x="200976" y="112719"/>
                    </a:lnTo>
                    <a:lnTo>
                      <a:pt x="211806" y="118996"/>
                    </a:lnTo>
                    <a:lnTo>
                      <a:pt x="206062" y="128940"/>
                    </a:lnTo>
                    <a:close/>
                    <a:moveTo>
                      <a:pt x="184364" y="116415"/>
                    </a:moveTo>
                    <a:lnTo>
                      <a:pt x="173496" y="110176"/>
                    </a:lnTo>
                    <a:lnTo>
                      <a:pt x="179268" y="100203"/>
                    </a:lnTo>
                    <a:lnTo>
                      <a:pt x="190088" y="106452"/>
                    </a:lnTo>
                    <a:lnTo>
                      <a:pt x="184364" y="116415"/>
                    </a:lnTo>
                    <a:close/>
                    <a:moveTo>
                      <a:pt x="162695" y="103899"/>
                    </a:moveTo>
                    <a:lnTo>
                      <a:pt x="151827" y="97631"/>
                    </a:lnTo>
                    <a:lnTo>
                      <a:pt x="157580" y="87659"/>
                    </a:lnTo>
                    <a:lnTo>
                      <a:pt x="168448" y="93917"/>
                    </a:lnTo>
                    <a:lnTo>
                      <a:pt x="162695" y="103899"/>
                    </a:lnTo>
                    <a:close/>
                    <a:moveTo>
                      <a:pt x="140978" y="91373"/>
                    </a:moveTo>
                    <a:lnTo>
                      <a:pt x="130138" y="85106"/>
                    </a:lnTo>
                    <a:lnTo>
                      <a:pt x="135891" y="75143"/>
                    </a:lnTo>
                    <a:lnTo>
                      <a:pt x="146759" y="81429"/>
                    </a:lnTo>
                    <a:lnTo>
                      <a:pt x="140978" y="91373"/>
                    </a:lnTo>
                    <a:close/>
                    <a:moveTo>
                      <a:pt x="119318" y="78857"/>
                    </a:moveTo>
                    <a:lnTo>
                      <a:pt x="108459" y="72590"/>
                    </a:lnTo>
                    <a:lnTo>
                      <a:pt x="114212" y="62637"/>
                    </a:lnTo>
                    <a:lnTo>
                      <a:pt x="125061" y="68875"/>
                    </a:lnTo>
                    <a:lnTo>
                      <a:pt x="119318" y="78857"/>
                    </a:lnTo>
                    <a:close/>
                    <a:moveTo>
                      <a:pt x="97603" y="66313"/>
                    </a:moveTo>
                    <a:lnTo>
                      <a:pt x="86792" y="60046"/>
                    </a:lnTo>
                    <a:lnTo>
                      <a:pt x="92526" y="50121"/>
                    </a:lnTo>
                    <a:lnTo>
                      <a:pt x="103375" y="56398"/>
                    </a:lnTo>
                    <a:lnTo>
                      <a:pt x="97603" y="66313"/>
                    </a:lnTo>
                    <a:close/>
                    <a:moveTo>
                      <a:pt x="75933" y="53826"/>
                    </a:moveTo>
                    <a:lnTo>
                      <a:pt x="65094" y="47568"/>
                    </a:lnTo>
                    <a:lnTo>
                      <a:pt x="70818" y="37595"/>
                    </a:lnTo>
                    <a:lnTo>
                      <a:pt x="81677" y="43844"/>
                    </a:lnTo>
                    <a:lnTo>
                      <a:pt x="75933" y="53826"/>
                    </a:lnTo>
                    <a:close/>
                    <a:moveTo>
                      <a:pt x="54235" y="41291"/>
                    </a:moveTo>
                    <a:lnTo>
                      <a:pt x="43396" y="35043"/>
                    </a:lnTo>
                    <a:lnTo>
                      <a:pt x="49130" y="25051"/>
                    </a:lnTo>
                    <a:lnTo>
                      <a:pt x="59988" y="31309"/>
                    </a:lnTo>
                    <a:lnTo>
                      <a:pt x="54235" y="41291"/>
                    </a:lnTo>
                    <a:close/>
                    <a:moveTo>
                      <a:pt x="32575" y="28747"/>
                    </a:moveTo>
                    <a:lnTo>
                      <a:pt x="21717" y="22498"/>
                    </a:lnTo>
                    <a:lnTo>
                      <a:pt x="27461" y="12535"/>
                    </a:lnTo>
                    <a:lnTo>
                      <a:pt x="38271" y="18802"/>
                    </a:lnTo>
                    <a:lnTo>
                      <a:pt x="32575" y="28747"/>
                    </a:lnTo>
                    <a:close/>
                    <a:moveTo>
                      <a:pt x="10868" y="16259"/>
                    </a:moveTo>
                    <a:lnTo>
                      <a:pt x="0" y="9963"/>
                    </a:lnTo>
                    <a:lnTo>
                      <a:pt x="5753" y="0"/>
                    </a:lnTo>
                    <a:lnTo>
                      <a:pt x="16602" y="6268"/>
                    </a:lnTo>
                    <a:lnTo>
                      <a:pt x="10868" y="16259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12700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39" name="Freihandform: Form 2138">
                <a:extLst>
                  <a:ext uri="{FF2B5EF4-FFF2-40B4-BE49-F238E27FC236}">
                    <a16:creationId xmlns:a16="http://schemas.microsoft.com/office/drawing/2014/main" id="{8B82231C-0711-4A3E-BCF3-B97CC1213EAF}"/>
                  </a:ext>
                </a:extLst>
              </p:cNvPr>
              <p:cNvSpPr/>
              <p:nvPr/>
            </p:nvSpPr>
            <p:spPr>
              <a:xfrm>
                <a:off x="3942615" y="5157016"/>
                <a:ext cx="19792" cy="16211"/>
              </a:xfrm>
              <a:custGeom>
                <a:avLst/>
                <a:gdLst>
                  <a:gd name="connsiteX0" fmla="*/ 14030 w 19792"/>
                  <a:gd name="connsiteY0" fmla="*/ 16211 h 16211"/>
                  <a:gd name="connsiteX1" fmla="*/ 0 w 19792"/>
                  <a:gd name="connsiteY1" fmla="*/ 8115 h 16211"/>
                  <a:gd name="connsiteX2" fmla="*/ 14030 w 19792"/>
                  <a:gd name="connsiteY2" fmla="*/ 0 h 16211"/>
                  <a:gd name="connsiteX3" fmla="*/ 16602 w 19792"/>
                  <a:gd name="connsiteY3" fmla="*/ 4400 h 16211"/>
                  <a:gd name="connsiteX4" fmla="*/ 19783 w 19792"/>
                  <a:gd name="connsiteY4" fmla="*/ 6248 h 16211"/>
                  <a:gd name="connsiteX5" fmla="*/ 18726 w 19792"/>
                  <a:gd name="connsiteY5" fmla="*/ 8087 h 16211"/>
                  <a:gd name="connsiteX6" fmla="*/ 19793 w 19792"/>
                  <a:gd name="connsiteY6" fmla="*/ 9925 h 16211"/>
                  <a:gd name="connsiteX7" fmla="*/ 16564 w 19792"/>
                  <a:gd name="connsiteY7" fmla="*/ 11763 h 16211"/>
                  <a:gd name="connsiteX8" fmla="*/ 14030 w 19792"/>
                  <a:gd name="connsiteY8" fmla="*/ 16211 h 1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92" h="16211">
                    <a:moveTo>
                      <a:pt x="14030" y="16211"/>
                    </a:moveTo>
                    <a:lnTo>
                      <a:pt x="0" y="8115"/>
                    </a:lnTo>
                    <a:lnTo>
                      <a:pt x="14030" y="0"/>
                    </a:lnTo>
                    <a:lnTo>
                      <a:pt x="16602" y="4400"/>
                    </a:lnTo>
                    <a:lnTo>
                      <a:pt x="19783" y="6248"/>
                    </a:lnTo>
                    <a:lnTo>
                      <a:pt x="18726" y="8087"/>
                    </a:lnTo>
                    <a:lnTo>
                      <a:pt x="19793" y="9925"/>
                    </a:lnTo>
                    <a:lnTo>
                      <a:pt x="16564" y="11763"/>
                    </a:lnTo>
                    <a:lnTo>
                      <a:pt x="14030" y="1621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0" name="Freihandform: Form 2139">
                <a:extLst>
                  <a:ext uri="{FF2B5EF4-FFF2-40B4-BE49-F238E27FC236}">
                    <a16:creationId xmlns:a16="http://schemas.microsoft.com/office/drawing/2014/main" id="{FB6E3517-7170-4F4B-ADFA-084EC5E1ECC7}"/>
                  </a:ext>
                </a:extLst>
              </p:cNvPr>
              <p:cNvSpPr/>
              <p:nvPr/>
            </p:nvSpPr>
            <p:spPr>
              <a:xfrm>
                <a:off x="3967487" y="3929833"/>
                <a:ext cx="2120453" cy="1230858"/>
              </a:xfrm>
              <a:custGeom>
                <a:avLst/>
                <a:gdLst>
                  <a:gd name="connsiteX0" fmla="*/ 5753 w 2120453"/>
                  <a:gd name="connsiteY0" fmla="*/ 1230859 h 1230858"/>
                  <a:gd name="connsiteX1" fmla="*/ 0 w 2120453"/>
                  <a:gd name="connsiteY1" fmla="*/ 1220877 h 1230858"/>
                  <a:gd name="connsiteX2" fmla="*/ 10868 w 2120453"/>
                  <a:gd name="connsiteY2" fmla="*/ 1214609 h 1230858"/>
                  <a:gd name="connsiteX3" fmla="*/ 16602 w 2120453"/>
                  <a:gd name="connsiteY3" fmla="*/ 1224610 h 1230858"/>
                  <a:gd name="connsiteX4" fmla="*/ 5753 w 2120453"/>
                  <a:gd name="connsiteY4" fmla="*/ 1230859 h 1230858"/>
                  <a:gd name="connsiteX5" fmla="*/ 27470 w 2120453"/>
                  <a:gd name="connsiteY5" fmla="*/ 1218324 h 1230858"/>
                  <a:gd name="connsiteX6" fmla="*/ 21727 w 2120453"/>
                  <a:gd name="connsiteY6" fmla="*/ 1208332 h 1230858"/>
                  <a:gd name="connsiteX7" fmla="*/ 32585 w 2120453"/>
                  <a:gd name="connsiteY7" fmla="*/ 1202093 h 1230858"/>
                  <a:gd name="connsiteX8" fmla="*/ 38281 w 2120453"/>
                  <a:gd name="connsiteY8" fmla="*/ 1212085 h 1230858"/>
                  <a:gd name="connsiteX9" fmla="*/ 27470 w 2120453"/>
                  <a:gd name="connsiteY9" fmla="*/ 1218324 h 1230858"/>
                  <a:gd name="connsiteX10" fmla="*/ 49139 w 2120453"/>
                  <a:gd name="connsiteY10" fmla="*/ 1205808 h 1230858"/>
                  <a:gd name="connsiteX11" fmla="*/ 43405 w 2120453"/>
                  <a:gd name="connsiteY11" fmla="*/ 1195864 h 1230858"/>
                  <a:gd name="connsiteX12" fmla="*/ 54245 w 2120453"/>
                  <a:gd name="connsiteY12" fmla="*/ 1189587 h 1230858"/>
                  <a:gd name="connsiteX13" fmla="*/ 59998 w 2120453"/>
                  <a:gd name="connsiteY13" fmla="*/ 1199502 h 1230858"/>
                  <a:gd name="connsiteX14" fmla="*/ 49139 w 2120453"/>
                  <a:gd name="connsiteY14" fmla="*/ 1205808 h 1230858"/>
                  <a:gd name="connsiteX15" fmla="*/ 70828 w 2120453"/>
                  <a:gd name="connsiteY15" fmla="*/ 1193273 h 1230858"/>
                  <a:gd name="connsiteX16" fmla="*/ 65103 w 2120453"/>
                  <a:gd name="connsiteY16" fmla="*/ 1183338 h 1230858"/>
                  <a:gd name="connsiteX17" fmla="*/ 75943 w 2120453"/>
                  <a:gd name="connsiteY17" fmla="*/ 1177043 h 1230858"/>
                  <a:gd name="connsiteX18" fmla="*/ 81686 w 2120453"/>
                  <a:gd name="connsiteY18" fmla="*/ 1187034 h 1230858"/>
                  <a:gd name="connsiteX19" fmla="*/ 70828 w 2120453"/>
                  <a:gd name="connsiteY19" fmla="*/ 1193273 h 1230858"/>
                  <a:gd name="connsiteX20" fmla="*/ 92535 w 2120453"/>
                  <a:gd name="connsiteY20" fmla="*/ 1180757 h 1230858"/>
                  <a:gd name="connsiteX21" fmla="*/ 86801 w 2120453"/>
                  <a:gd name="connsiteY21" fmla="*/ 1170832 h 1230858"/>
                  <a:gd name="connsiteX22" fmla="*/ 97612 w 2120453"/>
                  <a:gd name="connsiteY22" fmla="*/ 1164546 h 1230858"/>
                  <a:gd name="connsiteX23" fmla="*/ 103375 w 2120453"/>
                  <a:gd name="connsiteY23" fmla="*/ 1174480 h 1230858"/>
                  <a:gd name="connsiteX24" fmla="*/ 92535 w 2120453"/>
                  <a:gd name="connsiteY24" fmla="*/ 1180757 h 1230858"/>
                  <a:gd name="connsiteX25" fmla="*/ 114231 w 2120453"/>
                  <a:gd name="connsiteY25" fmla="*/ 1168251 h 1230858"/>
                  <a:gd name="connsiteX26" fmla="*/ 108459 w 2120453"/>
                  <a:gd name="connsiteY26" fmla="*/ 1158259 h 1230858"/>
                  <a:gd name="connsiteX27" fmla="*/ 119289 w 2120453"/>
                  <a:gd name="connsiteY27" fmla="*/ 1151992 h 1230858"/>
                  <a:gd name="connsiteX28" fmla="*/ 125080 w 2120453"/>
                  <a:gd name="connsiteY28" fmla="*/ 1161993 h 1230858"/>
                  <a:gd name="connsiteX29" fmla="*/ 114231 w 2120453"/>
                  <a:gd name="connsiteY29" fmla="*/ 1168251 h 1230858"/>
                  <a:gd name="connsiteX30" fmla="*/ 135910 w 2120453"/>
                  <a:gd name="connsiteY30" fmla="*/ 1155697 h 1230858"/>
                  <a:gd name="connsiteX31" fmla="*/ 130157 w 2120453"/>
                  <a:gd name="connsiteY31" fmla="*/ 1145734 h 1230858"/>
                  <a:gd name="connsiteX32" fmla="*/ 140987 w 2120453"/>
                  <a:gd name="connsiteY32" fmla="*/ 1139476 h 1230858"/>
                  <a:gd name="connsiteX33" fmla="*/ 146740 w 2120453"/>
                  <a:gd name="connsiteY33" fmla="*/ 1149487 h 1230858"/>
                  <a:gd name="connsiteX34" fmla="*/ 135910 w 2120453"/>
                  <a:gd name="connsiteY34" fmla="*/ 1155697 h 1230858"/>
                  <a:gd name="connsiteX35" fmla="*/ 157599 w 2120453"/>
                  <a:gd name="connsiteY35" fmla="*/ 1143162 h 1230858"/>
                  <a:gd name="connsiteX36" fmla="*/ 151846 w 2120453"/>
                  <a:gd name="connsiteY36" fmla="*/ 1133256 h 1230858"/>
                  <a:gd name="connsiteX37" fmla="*/ 162685 w 2120453"/>
                  <a:gd name="connsiteY37" fmla="*/ 1126970 h 1230858"/>
                  <a:gd name="connsiteX38" fmla="*/ 168457 w 2120453"/>
                  <a:gd name="connsiteY38" fmla="*/ 1136895 h 1230858"/>
                  <a:gd name="connsiteX39" fmla="*/ 157599 w 2120453"/>
                  <a:gd name="connsiteY39" fmla="*/ 1143162 h 1230858"/>
                  <a:gd name="connsiteX40" fmla="*/ 179259 w 2120453"/>
                  <a:gd name="connsiteY40" fmla="*/ 1130675 h 1230858"/>
                  <a:gd name="connsiteX41" fmla="*/ 173505 w 2120453"/>
                  <a:gd name="connsiteY41" fmla="*/ 1120702 h 1230858"/>
                  <a:gd name="connsiteX42" fmla="*/ 184373 w 2120453"/>
                  <a:gd name="connsiteY42" fmla="*/ 1114454 h 1230858"/>
                  <a:gd name="connsiteX43" fmla="*/ 190108 w 2120453"/>
                  <a:gd name="connsiteY43" fmla="*/ 1124417 h 1230858"/>
                  <a:gd name="connsiteX44" fmla="*/ 179259 w 2120453"/>
                  <a:gd name="connsiteY44" fmla="*/ 1130675 h 1230858"/>
                  <a:gd name="connsiteX45" fmla="*/ 200985 w 2120453"/>
                  <a:gd name="connsiteY45" fmla="*/ 1118159 h 1230858"/>
                  <a:gd name="connsiteX46" fmla="*/ 195232 w 2120453"/>
                  <a:gd name="connsiteY46" fmla="*/ 1108205 h 1230858"/>
                  <a:gd name="connsiteX47" fmla="*/ 206071 w 2120453"/>
                  <a:gd name="connsiteY47" fmla="*/ 1101938 h 1230858"/>
                  <a:gd name="connsiteX48" fmla="*/ 211796 w 2120453"/>
                  <a:gd name="connsiteY48" fmla="*/ 1111882 h 1230858"/>
                  <a:gd name="connsiteX49" fmla="*/ 200985 w 2120453"/>
                  <a:gd name="connsiteY49" fmla="*/ 1118159 h 1230858"/>
                  <a:gd name="connsiteX50" fmla="*/ 222635 w 2120453"/>
                  <a:gd name="connsiteY50" fmla="*/ 1105624 h 1230858"/>
                  <a:gd name="connsiteX51" fmla="*/ 216911 w 2120453"/>
                  <a:gd name="connsiteY51" fmla="*/ 1095670 h 1230858"/>
                  <a:gd name="connsiteX52" fmla="*/ 227750 w 2120453"/>
                  <a:gd name="connsiteY52" fmla="*/ 1089403 h 1230858"/>
                  <a:gd name="connsiteX53" fmla="*/ 233494 w 2120453"/>
                  <a:gd name="connsiteY53" fmla="*/ 1099375 h 1230858"/>
                  <a:gd name="connsiteX54" fmla="*/ 222635 w 2120453"/>
                  <a:gd name="connsiteY54" fmla="*/ 1105624 h 1230858"/>
                  <a:gd name="connsiteX55" fmla="*/ 244362 w 2120453"/>
                  <a:gd name="connsiteY55" fmla="*/ 1093098 h 1230858"/>
                  <a:gd name="connsiteX56" fmla="*/ 238609 w 2120453"/>
                  <a:gd name="connsiteY56" fmla="*/ 1083136 h 1230858"/>
                  <a:gd name="connsiteX57" fmla="*/ 249420 w 2120453"/>
                  <a:gd name="connsiteY57" fmla="*/ 1076877 h 1230858"/>
                  <a:gd name="connsiteX58" fmla="*/ 255173 w 2120453"/>
                  <a:gd name="connsiteY58" fmla="*/ 1086860 h 1230858"/>
                  <a:gd name="connsiteX59" fmla="*/ 244362 w 2120453"/>
                  <a:gd name="connsiteY59" fmla="*/ 1093098 h 1230858"/>
                  <a:gd name="connsiteX60" fmla="*/ 266031 w 2120453"/>
                  <a:gd name="connsiteY60" fmla="*/ 1080554 h 1230858"/>
                  <a:gd name="connsiteX61" fmla="*/ 260297 w 2120453"/>
                  <a:gd name="connsiteY61" fmla="*/ 1070648 h 1230858"/>
                  <a:gd name="connsiteX62" fmla="*/ 271118 w 2120453"/>
                  <a:gd name="connsiteY62" fmla="*/ 1064352 h 1230858"/>
                  <a:gd name="connsiteX63" fmla="*/ 276880 w 2120453"/>
                  <a:gd name="connsiteY63" fmla="*/ 1074296 h 1230858"/>
                  <a:gd name="connsiteX64" fmla="*/ 266031 w 2120453"/>
                  <a:gd name="connsiteY64" fmla="*/ 1080554 h 1230858"/>
                  <a:gd name="connsiteX65" fmla="*/ 287739 w 2120453"/>
                  <a:gd name="connsiteY65" fmla="*/ 1068086 h 1230858"/>
                  <a:gd name="connsiteX66" fmla="*/ 281967 w 2120453"/>
                  <a:gd name="connsiteY66" fmla="*/ 1058085 h 1230858"/>
                  <a:gd name="connsiteX67" fmla="*/ 292787 w 2120453"/>
                  <a:gd name="connsiteY67" fmla="*/ 1051817 h 1230858"/>
                  <a:gd name="connsiteX68" fmla="*/ 298578 w 2120453"/>
                  <a:gd name="connsiteY68" fmla="*/ 1061828 h 1230858"/>
                  <a:gd name="connsiteX69" fmla="*/ 287739 w 2120453"/>
                  <a:gd name="connsiteY69" fmla="*/ 1068086 h 1230858"/>
                  <a:gd name="connsiteX70" fmla="*/ 309408 w 2120453"/>
                  <a:gd name="connsiteY70" fmla="*/ 1055541 h 1230858"/>
                  <a:gd name="connsiteX71" fmla="*/ 303665 w 2120453"/>
                  <a:gd name="connsiteY71" fmla="*/ 1045569 h 1230858"/>
                  <a:gd name="connsiteX72" fmla="*/ 314504 w 2120453"/>
                  <a:gd name="connsiteY72" fmla="*/ 1039320 h 1230858"/>
                  <a:gd name="connsiteX73" fmla="*/ 320257 w 2120453"/>
                  <a:gd name="connsiteY73" fmla="*/ 1049293 h 1230858"/>
                  <a:gd name="connsiteX74" fmla="*/ 309408 w 2120453"/>
                  <a:gd name="connsiteY74" fmla="*/ 1055541 h 1230858"/>
                  <a:gd name="connsiteX75" fmla="*/ 331135 w 2120453"/>
                  <a:gd name="connsiteY75" fmla="*/ 1043016 h 1230858"/>
                  <a:gd name="connsiteX76" fmla="*/ 325353 w 2120453"/>
                  <a:gd name="connsiteY76" fmla="*/ 1033043 h 1230858"/>
                  <a:gd name="connsiteX77" fmla="*/ 336202 w 2120453"/>
                  <a:gd name="connsiteY77" fmla="*/ 1026795 h 1230858"/>
                  <a:gd name="connsiteX78" fmla="*/ 341955 w 2120453"/>
                  <a:gd name="connsiteY78" fmla="*/ 1036768 h 1230858"/>
                  <a:gd name="connsiteX79" fmla="*/ 331135 w 2120453"/>
                  <a:gd name="connsiteY79" fmla="*/ 1043016 h 1230858"/>
                  <a:gd name="connsiteX80" fmla="*/ 352785 w 2120453"/>
                  <a:gd name="connsiteY80" fmla="*/ 1030501 h 1230858"/>
                  <a:gd name="connsiteX81" fmla="*/ 347032 w 2120453"/>
                  <a:gd name="connsiteY81" fmla="*/ 1020537 h 1230858"/>
                  <a:gd name="connsiteX82" fmla="*/ 357881 w 2120453"/>
                  <a:gd name="connsiteY82" fmla="*/ 1014241 h 1230858"/>
                  <a:gd name="connsiteX83" fmla="*/ 363634 w 2120453"/>
                  <a:gd name="connsiteY83" fmla="*/ 1024233 h 1230858"/>
                  <a:gd name="connsiteX84" fmla="*/ 352785 w 2120453"/>
                  <a:gd name="connsiteY84" fmla="*/ 1030501 h 1230858"/>
                  <a:gd name="connsiteX85" fmla="*/ 374492 w 2120453"/>
                  <a:gd name="connsiteY85" fmla="*/ 1017956 h 1230858"/>
                  <a:gd name="connsiteX86" fmla="*/ 368739 w 2120453"/>
                  <a:gd name="connsiteY86" fmla="*/ 1008031 h 1230858"/>
                  <a:gd name="connsiteX87" fmla="*/ 379579 w 2120453"/>
                  <a:gd name="connsiteY87" fmla="*/ 1001773 h 1230858"/>
                  <a:gd name="connsiteX88" fmla="*/ 385342 w 2120453"/>
                  <a:gd name="connsiteY88" fmla="*/ 1011698 h 1230858"/>
                  <a:gd name="connsiteX89" fmla="*/ 374492 w 2120453"/>
                  <a:gd name="connsiteY89" fmla="*/ 1017956 h 1230858"/>
                  <a:gd name="connsiteX90" fmla="*/ 396171 w 2120453"/>
                  <a:gd name="connsiteY90" fmla="*/ 1005459 h 1230858"/>
                  <a:gd name="connsiteX91" fmla="*/ 390418 w 2120453"/>
                  <a:gd name="connsiteY91" fmla="*/ 995477 h 1230858"/>
                  <a:gd name="connsiteX92" fmla="*/ 401277 w 2120453"/>
                  <a:gd name="connsiteY92" fmla="*/ 989238 h 1230858"/>
                  <a:gd name="connsiteX93" fmla="*/ 407020 w 2120453"/>
                  <a:gd name="connsiteY93" fmla="*/ 999201 h 1230858"/>
                  <a:gd name="connsiteX94" fmla="*/ 396171 w 2120453"/>
                  <a:gd name="connsiteY94" fmla="*/ 1005459 h 1230858"/>
                  <a:gd name="connsiteX95" fmla="*/ 417869 w 2120453"/>
                  <a:gd name="connsiteY95" fmla="*/ 992934 h 1230858"/>
                  <a:gd name="connsiteX96" fmla="*/ 412116 w 2120453"/>
                  <a:gd name="connsiteY96" fmla="*/ 982952 h 1230858"/>
                  <a:gd name="connsiteX97" fmla="*/ 422984 w 2120453"/>
                  <a:gd name="connsiteY97" fmla="*/ 976693 h 1230858"/>
                  <a:gd name="connsiteX98" fmla="*/ 428699 w 2120453"/>
                  <a:gd name="connsiteY98" fmla="*/ 986676 h 1230858"/>
                  <a:gd name="connsiteX99" fmla="*/ 417869 w 2120453"/>
                  <a:gd name="connsiteY99" fmla="*/ 992934 h 1230858"/>
                  <a:gd name="connsiteX100" fmla="*/ 439539 w 2120453"/>
                  <a:gd name="connsiteY100" fmla="*/ 980418 h 1230858"/>
                  <a:gd name="connsiteX101" fmla="*/ 433795 w 2120453"/>
                  <a:gd name="connsiteY101" fmla="*/ 970445 h 1230858"/>
                  <a:gd name="connsiteX102" fmla="*/ 444654 w 2120453"/>
                  <a:gd name="connsiteY102" fmla="*/ 964206 h 1230858"/>
                  <a:gd name="connsiteX103" fmla="*/ 450397 w 2120453"/>
                  <a:gd name="connsiteY103" fmla="*/ 974160 h 1230858"/>
                  <a:gd name="connsiteX104" fmla="*/ 439539 w 2120453"/>
                  <a:gd name="connsiteY104" fmla="*/ 980418 h 1230858"/>
                  <a:gd name="connsiteX105" fmla="*/ 461237 w 2120453"/>
                  <a:gd name="connsiteY105" fmla="*/ 967864 h 1230858"/>
                  <a:gd name="connsiteX106" fmla="*/ 455493 w 2120453"/>
                  <a:gd name="connsiteY106" fmla="*/ 957920 h 1230858"/>
                  <a:gd name="connsiteX107" fmla="*/ 466352 w 2120453"/>
                  <a:gd name="connsiteY107" fmla="*/ 951643 h 1230858"/>
                  <a:gd name="connsiteX108" fmla="*/ 472086 w 2120453"/>
                  <a:gd name="connsiteY108" fmla="*/ 961635 h 1230858"/>
                  <a:gd name="connsiteX109" fmla="*/ 461237 w 2120453"/>
                  <a:gd name="connsiteY109" fmla="*/ 967864 h 1230858"/>
                  <a:gd name="connsiteX110" fmla="*/ 482916 w 2120453"/>
                  <a:gd name="connsiteY110" fmla="*/ 955367 h 1230858"/>
                  <a:gd name="connsiteX111" fmla="*/ 477153 w 2120453"/>
                  <a:gd name="connsiteY111" fmla="*/ 945423 h 1230858"/>
                  <a:gd name="connsiteX112" fmla="*/ 488021 w 2120453"/>
                  <a:gd name="connsiteY112" fmla="*/ 939146 h 1230858"/>
                  <a:gd name="connsiteX113" fmla="*/ 493774 w 2120453"/>
                  <a:gd name="connsiteY113" fmla="*/ 949100 h 1230858"/>
                  <a:gd name="connsiteX114" fmla="*/ 482916 w 2120453"/>
                  <a:gd name="connsiteY114" fmla="*/ 955367 h 1230858"/>
                  <a:gd name="connsiteX115" fmla="*/ 504613 w 2120453"/>
                  <a:gd name="connsiteY115" fmla="*/ 942842 h 1230858"/>
                  <a:gd name="connsiteX116" fmla="*/ 498889 w 2120453"/>
                  <a:gd name="connsiteY116" fmla="*/ 932879 h 1230858"/>
                  <a:gd name="connsiteX117" fmla="*/ 509719 w 2120453"/>
                  <a:gd name="connsiteY117" fmla="*/ 926621 h 1230858"/>
                  <a:gd name="connsiteX118" fmla="*/ 515463 w 2120453"/>
                  <a:gd name="connsiteY118" fmla="*/ 936593 h 1230858"/>
                  <a:gd name="connsiteX119" fmla="*/ 504613 w 2120453"/>
                  <a:gd name="connsiteY119" fmla="*/ 942842 h 1230858"/>
                  <a:gd name="connsiteX120" fmla="*/ 526321 w 2120453"/>
                  <a:gd name="connsiteY120" fmla="*/ 930317 h 1230858"/>
                  <a:gd name="connsiteX121" fmla="*/ 520549 w 2120453"/>
                  <a:gd name="connsiteY121" fmla="*/ 920382 h 1230858"/>
                  <a:gd name="connsiteX122" fmla="*/ 531388 w 2120453"/>
                  <a:gd name="connsiteY122" fmla="*/ 914124 h 1230858"/>
                  <a:gd name="connsiteX123" fmla="*/ 537170 w 2120453"/>
                  <a:gd name="connsiteY123" fmla="*/ 924030 h 1230858"/>
                  <a:gd name="connsiteX124" fmla="*/ 526321 w 2120453"/>
                  <a:gd name="connsiteY124" fmla="*/ 930317 h 1230858"/>
                  <a:gd name="connsiteX125" fmla="*/ 547990 w 2120453"/>
                  <a:gd name="connsiteY125" fmla="*/ 917782 h 1230858"/>
                  <a:gd name="connsiteX126" fmla="*/ 542237 w 2120453"/>
                  <a:gd name="connsiteY126" fmla="*/ 907828 h 1230858"/>
                  <a:gd name="connsiteX127" fmla="*/ 553086 w 2120453"/>
                  <a:gd name="connsiteY127" fmla="*/ 901579 h 1230858"/>
                  <a:gd name="connsiteX128" fmla="*/ 558839 w 2120453"/>
                  <a:gd name="connsiteY128" fmla="*/ 911505 h 1230858"/>
                  <a:gd name="connsiteX129" fmla="*/ 547990 w 2120453"/>
                  <a:gd name="connsiteY129" fmla="*/ 917782 h 1230858"/>
                  <a:gd name="connsiteX130" fmla="*/ 569669 w 2120453"/>
                  <a:gd name="connsiteY130" fmla="*/ 905256 h 1230858"/>
                  <a:gd name="connsiteX131" fmla="*/ 563916 w 2120453"/>
                  <a:gd name="connsiteY131" fmla="*/ 895302 h 1230858"/>
                  <a:gd name="connsiteX132" fmla="*/ 574775 w 2120453"/>
                  <a:gd name="connsiteY132" fmla="*/ 889054 h 1230858"/>
                  <a:gd name="connsiteX133" fmla="*/ 580518 w 2120453"/>
                  <a:gd name="connsiteY133" fmla="*/ 899027 h 1230858"/>
                  <a:gd name="connsiteX134" fmla="*/ 569669 w 2120453"/>
                  <a:gd name="connsiteY134" fmla="*/ 905256 h 1230858"/>
                  <a:gd name="connsiteX135" fmla="*/ 591377 w 2120453"/>
                  <a:gd name="connsiteY135" fmla="*/ 892759 h 1230858"/>
                  <a:gd name="connsiteX136" fmla="*/ 585633 w 2120453"/>
                  <a:gd name="connsiteY136" fmla="*/ 882768 h 1230858"/>
                  <a:gd name="connsiteX137" fmla="*/ 596482 w 2120453"/>
                  <a:gd name="connsiteY137" fmla="*/ 876529 h 1230858"/>
                  <a:gd name="connsiteX138" fmla="*/ 602207 w 2120453"/>
                  <a:gd name="connsiteY138" fmla="*/ 886501 h 1230858"/>
                  <a:gd name="connsiteX139" fmla="*/ 591377 w 2120453"/>
                  <a:gd name="connsiteY139" fmla="*/ 892759 h 1230858"/>
                  <a:gd name="connsiteX140" fmla="*/ 613065 w 2120453"/>
                  <a:gd name="connsiteY140" fmla="*/ 880243 h 1230858"/>
                  <a:gd name="connsiteX141" fmla="*/ 607293 w 2120453"/>
                  <a:gd name="connsiteY141" fmla="*/ 870242 h 1230858"/>
                  <a:gd name="connsiteX142" fmla="*/ 618171 w 2120453"/>
                  <a:gd name="connsiteY142" fmla="*/ 863994 h 1230858"/>
                  <a:gd name="connsiteX143" fmla="*/ 623905 w 2120453"/>
                  <a:gd name="connsiteY143" fmla="*/ 873966 h 1230858"/>
                  <a:gd name="connsiteX144" fmla="*/ 613065 w 2120453"/>
                  <a:gd name="connsiteY144" fmla="*/ 880243 h 1230858"/>
                  <a:gd name="connsiteX145" fmla="*/ 634763 w 2120453"/>
                  <a:gd name="connsiteY145" fmla="*/ 867699 h 1230858"/>
                  <a:gd name="connsiteX146" fmla="*/ 629010 w 2120453"/>
                  <a:gd name="connsiteY146" fmla="*/ 857745 h 1230858"/>
                  <a:gd name="connsiteX147" fmla="*/ 639840 w 2120453"/>
                  <a:gd name="connsiteY147" fmla="*/ 851497 h 1230858"/>
                  <a:gd name="connsiteX148" fmla="*/ 645593 w 2120453"/>
                  <a:gd name="connsiteY148" fmla="*/ 861441 h 1230858"/>
                  <a:gd name="connsiteX149" fmla="*/ 634763 w 2120453"/>
                  <a:gd name="connsiteY149" fmla="*/ 867699 h 1230858"/>
                  <a:gd name="connsiteX150" fmla="*/ 656471 w 2120453"/>
                  <a:gd name="connsiteY150" fmla="*/ 855155 h 1230858"/>
                  <a:gd name="connsiteX151" fmla="*/ 650679 w 2120453"/>
                  <a:gd name="connsiteY151" fmla="*/ 845230 h 1230858"/>
                  <a:gd name="connsiteX152" fmla="*/ 661528 w 2120453"/>
                  <a:gd name="connsiteY152" fmla="*/ 838962 h 1230858"/>
                  <a:gd name="connsiteX153" fmla="*/ 667291 w 2120453"/>
                  <a:gd name="connsiteY153" fmla="*/ 848944 h 1230858"/>
                  <a:gd name="connsiteX154" fmla="*/ 656471 w 2120453"/>
                  <a:gd name="connsiteY154" fmla="*/ 855155 h 1230858"/>
                  <a:gd name="connsiteX155" fmla="*/ 678111 w 2120453"/>
                  <a:gd name="connsiteY155" fmla="*/ 842648 h 1230858"/>
                  <a:gd name="connsiteX156" fmla="*/ 672387 w 2120453"/>
                  <a:gd name="connsiteY156" fmla="*/ 832714 h 1230858"/>
                  <a:gd name="connsiteX157" fmla="*/ 683217 w 2120453"/>
                  <a:gd name="connsiteY157" fmla="*/ 826446 h 1230858"/>
                  <a:gd name="connsiteX158" fmla="*/ 688970 w 2120453"/>
                  <a:gd name="connsiteY158" fmla="*/ 836409 h 1230858"/>
                  <a:gd name="connsiteX159" fmla="*/ 678111 w 2120453"/>
                  <a:gd name="connsiteY159" fmla="*/ 842648 h 1230858"/>
                  <a:gd name="connsiteX160" fmla="*/ 699838 w 2120453"/>
                  <a:gd name="connsiteY160" fmla="*/ 830133 h 1230858"/>
                  <a:gd name="connsiteX161" fmla="*/ 694056 w 2120453"/>
                  <a:gd name="connsiteY161" fmla="*/ 820169 h 1230858"/>
                  <a:gd name="connsiteX162" fmla="*/ 704915 w 2120453"/>
                  <a:gd name="connsiteY162" fmla="*/ 813902 h 1230858"/>
                  <a:gd name="connsiteX163" fmla="*/ 710668 w 2120453"/>
                  <a:gd name="connsiteY163" fmla="*/ 823894 h 1230858"/>
                  <a:gd name="connsiteX164" fmla="*/ 699838 w 2120453"/>
                  <a:gd name="connsiteY164" fmla="*/ 830133 h 1230858"/>
                  <a:gd name="connsiteX165" fmla="*/ 721498 w 2120453"/>
                  <a:gd name="connsiteY165" fmla="*/ 817598 h 1230858"/>
                  <a:gd name="connsiteX166" fmla="*/ 715754 w 2120453"/>
                  <a:gd name="connsiteY166" fmla="*/ 807691 h 1230858"/>
                  <a:gd name="connsiteX167" fmla="*/ 726622 w 2120453"/>
                  <a:gd name="connsiteY167" fmla="*/ 801396 h 1230858"/>
                  <a:gd name="connsiteX168" fmla="*/ 732337 w 2120453"/>
                  <a:gd name="connsiteY168" fmla="*/ 811359 h 1230858"/>
                  <a:gd name="connsiteX169" fmla="*/ 721498 w 2120453"/>
                  <a:gd name="connsiteY169" fmla="*/ 817598 h 1230858"/>
                  <a:gd name="connsiteX170" fmla="*/ 743196 w 2120453"/>
                  <a:gd name="connsiteY170" fmla="*/ 805091 h 1230858"/>
                  <a:gd name="connsiteX171" fmla="*/ 737433 w 2120453"/>
                  <a:gd name="connsiteY171" fmla="*/ 795157 h 1230858"/>
                  <a:gd name="connsiteX172" fmla="*/ 748282 w 2120453"/>
                  <a:gd name="connsiteY172" fmla="*/ 788889 h 1230858"/>
                  <a:gd name="connsiteX173" fmla="*/ 754035 w 2120453"/>
                  <a:gd name="connsiteY173" fmla="*/ 798824 h 1230858"/>
                  <a:gd name="connsiteX174" fmla="*/ 743196 w 2120453"/>
                  <a:gd name="connsiteY174" fmla="*/ 805091 h 1230858"/>
                  <a:gd name="connsiteX175" fmla="*/ 764875 w 2120453"/>
                  <a:gd name="connsiteY175" fmla="*/ 792556 h 1230858"/>
                  <a:gd name="connsiteX176" fmla="*/ 759150 w 2120453"/>
                  <a:gd name="connsiteY176" fmla="*/ 782612 h 1230858"/>
                  <a:gd name="connsiteX177" fmla="*/ 769990 w 2120453"/>
                  <a:gd name="connsiteY177" fmla="*/ 776364 h 1230858"/>
                  <a:gd name="connsiteX178" fmla="*/ 775695 w 2120453"/>
                  <a:gd name="connsiteY178" fmla="*/ 786336 h 1230858"/>
                  <a:gd name="connsiteX179" fmla="*/ 764875 w 2120453"/>
                  <a:gd name="connsiteY179" fmla="*/ 792556 h 1230858"/>
                  <a:gd name="connsiteX180" fmla="*/ 786563 w 2120453"/>
                  <a:gd name="connsiteY180" fmla="*/ 780040 h 1230858"/>
                  <a:gd name="connsiteX181" fmla="*/ 780838 w 2120453"/>
                  <a:gd name="connsiteY181" fmla="*/ 770116 h 1230858"/>
                  <a:gd name="connsiteX182" fmla="*/ 791668 w 2120453"/>
                  <a:gd name="connsiteY182" fmla="*/ 763810 h 1230858"/>
                  <a:gd name="connsiteX183" fmla="*/ 797412 w 2120453"/>
                  <a:gd name="connsiteY183" fmla="*/ 773802 h 1230858"/>
                  <a:gd name="connsiteX184" fmla="*/ 786563 w 2120453"/>
                  <a:gd name="connsiteY184" fmla="*/ 780040 h 1230858"/>
                  <a:gd name="connsiteX185" fmla="*/ 808261 w 2120453"/>
                  <a:gd name="connsiteY185" fmla="*/ 767525 h 1230858"/>
                  <a:gd name="connsiteX186" fmla="*/ 802498 w 2120453"/>
                  <a:gd name="connsiteY186" fmla="*/ 757561 h 1230858"/>
                  <a:gd name="connsiteX187" fmla="*/ 813347 w 2120453"/>
                  <a:gd name="connsiteY187" fmla="*/ 751322 h 1230858"/>
                  <a:gd name="connsiteX188" fmla="*/ 819129 w 2120453"/>
                  <a:gd name="connsiteY188" fmla="*/ 761286 h 1230858"/>
                  <a:gd name="connsiteX189" fmla="*/ 808261 w 2120453"/>
                  <a:gd name="connsiteY189" fmla="*/ 767525 h 1230858"/>
                  <a:gd name="connsiteX190" fmla="*/ 829968 w 2120453"/>
                  <a:gd name="connsiteY190" fmla="*/ 755009 h 1230858"/>
                  <a:gd name="connsiteX191" fmla="*/ 824206 w 2120453"/>
                  <a:gd name="connsiteY191" fmla="*/ 745055 h 1230858"/>
                  <a:gd name="connsiteX192" fmla="*/ 835036 w 2120453"/>
                  <a:gd name="connsiteY192" fmla="*/ 738788 h 1230858"/>
                  <a:gd name="connsiteX193" fmla="*/ 840808 w 2120453"/>
                  <a:gd name="connsiteY193" fmla="*/ 748732 h 1230858"/>
                  <a:gd name="connsiteX194" fmla="*/ 829968 w 2120453"/>
                  <a:gd name="connsiteY194" fmla="*/ 755009 h 1230858"/>
                  <a:gd name="connsiteX195" fmla="*/ 851647 w 2120453"/>
                  <a:gd name="connsiteY195" fmla="*/ 742493 h 1230858"/>
                  <a:gd name="connsiteX196" fmla="*/ 845885 w 2120453"/>
                  <a:gd name="connsiteY196" fmla="*/ 732558 h 1230858"/>
                  <a:gd name="connsiteX197" fmla="*/ 856734 w 2120453"/>
                  <a:gd name="connsiteY197" fmla="*/ 726243 h 1230858"/>
                  <a:gd name="connsiteX198" fmla="*/ 862515 w 2120453"/>
                  <a:gd name="connsiteY198" fmla="*/ 736254 h 1230858"/>
                  <a:gd name="connsiteX199" fmla="*/ 851647 w 2120453"/>
                  <a:gd name="connsiteY199" fmla="*/ 742493 h 1230858"/>
                  <a:gd name="connsiteX200" fmla="*/ 873355 w 2120453"/>
                  <a:gd name="connsiteY200" fmla="*/ 729967 h 1230858"/>
                  <a:gd name="connsiteX201" fmla="*/ 867554 w 2120453"/>
                  <a:gd name="connsiteY201" fmla="*/ 720004 h 1230858"/>
                  <a:gd name="connsiteX202" fmla="*/ 878413 w 2120453"/>
                  <a:gd name="connsiteY202" fmla="*/ 713737 h 1230858"/>
                  <a:gd name="connsiteX203" fmla="*/ 884185 w 2120453"/>
                  <a:gd name="connsiteY203" fmla="*/ 723719 h 1230858"/>
                  <a:gd name="connsiteX204" fmla="*/ 873355 w 2120453"/>
                  <a:gd name="connsiteY204" fmla="*/ 729967 h 1230858"/>
                  <a:gd name="connsiteX205" fmla="*/ 894996 w 2120453"/>
                  <a:gd name="connsiteY205" fmla="*/ 717452 h 1230858"/>
                  <a:gd name="connsiteX206" fmla="*/ 889252 w 2120453"/>
                  <a:gd name="connsiteY206" fmla="*/ 707489 h 1230858"/>
                  <a:gd name="connsiteX207" fmla="*/ 900111 w 2120453"/>
                  <a:gd name="connsiteY207" fmla="*/ 701240 h 1230858"/>
                  <a:gd name="connsiteX208" fmla="*/ 905845 w 2120453"/>
                  <a:gd name="connsiteY208" fmla="*/ 711175 h 1230858"/>
                  <a:gd name="connsiteX209" fmla="*/ 894996 w 2120453"/>
                  <a:gd name="connsiteY209" fmla="*/ 717452 h 1230858"/>
                  <a:gd name="connsiteX210" fmla="*/ 916722 w 2120453"/>
                  <a:gd name="connsiteY210" fmla="*/ 704936 h 1230858"/>
                  <a:gd name="connsiteX211" fmla="*/ 910969 w 2120453"/>
                  <a:gd name="connsiteY211" fmla="*/ 694973 h 1230858"/>
                  <a:gd name="connsiteX212" fmla="*/ 921799 w 2120453"/>
                  <a:gd name="connsiteY212" fmla="*/ 688715 h 1230858"/>
                  <a:gd name="connsiteX213" fmla="*/ 927543 w 2120453"/>
                  <a:gd name="connsiteY213" fmla="*/ 698668 h 1230858"/>
                  <a:gd name="connsiteX214" fmla="*/ 916722 w 2120453"/>
                  <a:gd name="connsiteY214" fmla="*/ 704936 h 1230858"/>
                  <a:gd name="connsiteX215" fmla="*/ 938392 w 2120453"/>
                  <a:gd name="connsiteY215" fmla="*/ 692391 h 1230858"/>
                  <a:gd name="connsiteX216" fmla="*/ 932648 w 2120453"/>
                  <a:gd name="connsiteY216" fmla="*/ 682457 h 1230858"/>
                  <a:gd name="connsiteX217" fmla="*/ 943506 w 2120453"/>
                  <a:gd name="connsiteY217" fmla="*/ 676151 h 1230858"/>
                  <a:gd name="connsiteX218" fmla="*/ 949231 w 2120453"/>
                  <a:gd name="connsiteY218" fmla="*/ 686124 h 1230858"/>
                  <a:gd name="connsiteX219" fmla="*/ 938392 w 2120453"/>
                  <a:gd name="connsiteY219" fmla="*/ 692391 h 1230858"/>
                  <a:gd name="connsiteX220" fmla="*/ 960070 w 2120453"/>
                  <a:gd name="connsiteY220" fmla="*/ 679866 h 1230858"/>
                  <a:gd name="connsiteX221" fmla="*/ 954336 w 2120453"/>
                  <a:gd name="connsiteY221" fmla="*/ 669893 h 1230858"/>
                  <a:gd name="connsiteX222" fmla="*/ 965185 w 2120453"/>
                  <a:gd name="connsiteY222" fmla="*/ 663673 h 1230858"/>
                  <a:gd name="connsiteX223" fmla="*/ 970939 w 2120453"/>
                  <a:gd name="connsiteY223" fmla="*/ 673608 h 1230858"/>
                  <a:gd name="connsiteX224" fmla="*/ 960070 w 2120453"/>
                  <a:gd name="connsiteY224" fmla="*/ 679866 h 1230858"/>
                  <a:gd name="connsiteX225" fmla="*/ 981768 w 2120453"/>
                  <a:gd name="connsiteY225" fmla="*/ 667341 h 1230858"/>
                  <a:gd name="connsiteX226" fmla="*/ 976034 w 2120453"/>
                  <a:gd name="connsiteY226" fmla="*/ 657397 h 1230858"/>
                  <a:gd name="connsiteX227" fmla="*/ 986864 w 2120453"/>
                  <a:gd name="connsiteY227" fmla="*/ 651138 h 1230858"/>
                  <a:gd name="connsiteX228" fmla="*/ 992617 w 2120453"/>
                  <a:gd name="connsiteY228" fmla="*/ 661083 h 1230858"/>
                  <a:gd name="connsiteX229" fmla="*/ 981768 w 2120453"/>
                  <a:gd name="connsiteY229" fmla="*/ 667341 h 1230858"/>
                  <a:gd name="connsiteX230" fmla="*/ 1003457 w 2120453"/>
                  <a:gd name="connsiteY230" fmla="*/ 654806 h 1230858"/>
                  <a:gd name="connsiteX231" fmla="*/ 997704 w 2120453"/>
                  <a:gd name="connsiteY231" fmla="*/ 644890 h 1230858"/>
                  <a:gd name="connsiteX232" fmla="*/ 1008562 w 2120453"/>
                  <a:gd name="connsiteY232" fmla="*/ 638623 h 1230858"/>
                  <a:gd name="connsiteX233" fmla="*/ 1014315 w 2120453"/>
                  <a:gd name="connsiteY233" fmla="*/ 648586 h 1230858"/>
                  <a:gd name="connsiteX234" fmla="*/ 1003457 w 2120453"/>
                  <a:gd name="connsiteY234" fmla="*/ 654806 h 1230858"/>
                  <a:gd name="connsiteX235" fmla="*/ 1025174 w 2120453"/>
                  <a:gd name="connsiteY235" fmla="*/ 642318 h 1230858"/>
                  <a:gd name="connsiteX236" fmla="*/ 1019392 w 2120453"/>
                  <a:gd name="connsiteY236" fmla="*/ 632355 h 1230858"/>
                  <a:gd name="connsiteX237" fmla="*/ 1030241 w 2120453"/>
                  <a:gd name="connsiteY237" fmla="*/ 626107 h 1230858"/>
                  <a:gd name="connsiteX238" fmla="*/ 1036013 w 2120453"/>
                  <a:gd name="connsiteY238" fmla="*/ 636013 h 1230858"/>
                  <a:gd name="connsiteX239" fmla="*/ 1025174 w 2120453"/>
                  <a:gd name="connsiteY239" fmla="*/ 642318 h 1230858"/>
                  <a:gd name="connsiteX240" fmla="*/ 1046834 w 2120453"/>
                  <a:gd name="connsiteY240" fmla="*/ 629784 h 1230858"/>
                  <a:gd name="connsiteX241" fmla="*/ 1041081 w 2120453"/>
                  <a:gd name="connsiteY241" fmla="*/ 619811 h 1230858"/>
                  <a:gd name="connsiteX242" fmla="*/ 1051920 w 2120453"/>
                  <a:gd name="connsiteY242" fmla="*/ 613572 h 1230858"/>
                  <a:gd name="connsiteX243" fmla="*/ 1057711 w 2120453"/>
                  <a:gd name="connsiteY243" fmla="*/ 623535 h 1230858"/>
                  <a:gd name="connsiteX244" fmla="*/ 1046834 w 2120453"/>
                  <a:gd name="connsiteY244" fmla="*/ 629784 h 1230858"/>
                  <a:gd name="connsiteX245" fmla="*/ 1068522 w 2120453"/>
                  <a:gd name="connsiteY245" fmla="*/ 617249 h 1230858"/>
                  <a:gd name="connsiteX246" fmla="*/ 1062769 w 2120453"/>
                  <a:gd name="connsiteY246" fmla="*/ 607314 h 1230858"/>
                  <a:gd name="connsiteX247" fmla="*/ 1073637 w 2120453"/>
                  <a:gd name="connsiteY247" fmla="*/ 601047 h 1230858"/>
                  <a:gd name="connsiteX248" fmla="*/ 1079343 w 2120453"/>
                  <a:gd name="connsiteY248" fmla="*/ 611019 h 1230858"/>
                  <a:gd name="connsiteX249" fmla="*/ 1068522 w 2120453"/>
                  <a:gd name="connsiteY249" fmla="*/ 617249 h 1230858"/>
                  <a:gd name="connsiteX250" fmla="*/ 1090201 w 2120453"/>
                  <a:gd name="connsiteY250" fmla="*/ 604752 h 1230858"/>
                  <a:gd name="connsiteX251" fmla="*/ 1084477 w 2120453"/>
                  <a:gd name="connsiteY251" fmla="*/ 594770 h 1230858"/>
                  <a:gd name="connsiteX252" fmla="*/ 1095316 w 2120453"/>
                  <a:gd name="connsiteY252" fmla="*/ 588540 h 1230858"/>
                  <a:gd name="connsiteX253" fmla="*/ 1101060 w 2120453"/>
                  <a:gd name="connsiteY253" fmla="*/ 598465 h 1230858"/>
                  <a:gd name="connsiteX254" fmla="*/ 1090201 w 2120453"/>
                  <a:gd name="connsiteY254" fmla="*/ 604752 h 1230858"/>
                  <a:gd name="connsiteX255" fmla="*/ 1111909 w 2120453"/>
                  <a:gd name="connsiteY255" fmla="*/ 592226 h 1230858"/>
                  <a:gd name="connsiteX256" fmla="*/ 1106155 w 2120453"/>
                  <a:gd name="connsiteY256" fmla="*/ 582244 h 1230858"/>
                  <a:gd name="connsiteX257" fmla="*/ 1117024 w 2120453"/>
                  <a:gd name="connsiteY257" fmla="*/ 575996 h 1230858"/>
                  <a:gd name="connsiteX258" fmla="*/ 1122757 w 2120453"/>
                  <a:gd name="connsiteY258" fmla="*/ 585949 h 1230858"/>
                  <a:gd name="connsiteX259" fmla="*/ 1111909 w 2120453"/>
                  <a:gd name="connsiteY259" fmla="*/ 592226 h 1230858"/>
                  <a:gd name="connsiteX260" fmla="*/ 1133587 w 2120453"/>
                  <a:gd name="connsiteY260" fmla="*/ 579692 h 1230858"/>
                  <a:gd name="connsiteX261" fmla="*/ 1127844 w 2120453"/>
                  <a:gd name="connsiteY261" fmla="*/ 569766 h 1230858"/>
                  <a:gd name="connsiteX262" fmla="*/ 1138693 w 2120453"/>
                  <a:gd name="connsiteY262" fmla="*/ 563480 h 1230858"/>
                  <a:gd name="connsiteX263" fmla="*/ 1144436 w 2120453"/>
                  <a:gd name="connsiteY263" fmla="*/ 573443 h 1230858"/>
                  <a:gd name="connsiteX264" fmla="*/ 1133587 w 2120453"/>
                  <a:gd name="connsiteY264" fmla="*/ 579692 h 1230858"/>
                  <a:gd name="connsiteX265" fmla="*/ 1155285 w 2120453"/>
                  <a:gd name="connsiteY265" fmla="*/ 567166 h 1230858"/>
                  <a:gd name="connsiteX266" fmla="*/ 1149523 w 2120453"/>
                  <a:gd name="connsiteY266" fmla="*/ 557232 h 1230858"/>
                  <a:gd name="connsiteX267" fmla="*/ 1160372 w 2120453"/>
                  <a:gd name="connsiteY267" fmla="*/ 550936 h 1230858"/>
                  <a:gd name="connsiteX268" fmla="*/ 1166134 w 2120453"/>
                  <a:gd name="connsiteY268" fmla="*/ 560918 h 1230858"/>
                  <a:gd name="connsiteX269" fmla="*/ 1155285 w 2120453"/>
                  <a:gd name="connsiteY269" fmla="*/ 567166 h 1230858"/>
                  <a:gd name="connsiteX270" fmla="*/ 1176974 w 2120453"/>
                  <a:gd name="connsiteY270" fmla="*/ 554660 h 1230858"/>
                  <a:gd name="connsiteX271" fmla="*/ 1171240 w 2120453"/>
                  <a:gd name="connsiteY271" fmla="*/ 544687 h 1230858"/>
                  <a:gd name="connsiteX272" fmla="*/ 1182108 w 2120453"/>
                  <a:gd name="connsiteY272" fmla="*/ 538439 h 1230858"/>
                  <a:gd name="connsiteX273" fmla="*/ 1187813 w 2120453"/>
                  <a:gd name="connsiteY273" fmla="*/ 548392 h 1230858"/>
                  <a:gd name="connsiteX274" fmla="*/ 1176974 w 2120453"/>
                  <a:gd name="connsiteY274" fmla="*/ 554660 h 1230858"/>
                  <a:gd name="connsiteX275" fmla="*/ 1198672 w 2120453"/>
                  <a:gd name="connsiteY275" fmla="*/ 542115 h 1230858"/>
                  <a:gd name="connsiteX276" fmla="*/ 1192909 w 2120453"/>
                  <a:gd name="connsiteY276" fmla="*/ 532152 h 1230858"/>
                  <a:gd name="connsiteX277" fmla="*/ 1203758 w 2120453"/>
                  <a:gd name="connsiteY277" fmla="*/ 525904 h 1230858"/>
                  <a:gd name="connsiteX278" fmla="*/ 1209521 w 2120453"/>
                  <a:gd name="connsiteY278" fmla="*/ 535877 h 1230858"/>
                  <a:gd name="connsiteX279" fmla="*/ 1198672 w 2120453"/>
                  <a:gd name="connsiteY279" fmla="*/ 542115 h 1230858"/>
                  <a:gd name="connsiteX280" fmla="*/ 1220379 w 2120453"/>
                  <a:gd name="connsiteY280" fmla="*/ 529590 h 1230858"/>
                  <a:gd name="connsiteX281" fmla="*/ 1214598 w 2120453"/>
                  <a:gd name="connsiteY281" fmla="*/ 519675 h 1230858"/>
                  <a:gd name="connsiteX282" fmla="*/ 1225428 w 2120453"/>
                  <a:gd name="connsiteY282" fmla="*/ 513388 h 1230858"/>
                  <a:gd name="connsiteX283" fmla="*/ 1231228 w 2120453"/>
                  <a:gd name="connsiteY283" fmla="*/ 523332 h 1230858"/>
                  <a:gd name="connsiteX284" fmla="*/ 1220379 w 2120453"/>
                  <a:gd name="connsiteY284" fmla="*/ 529590 h 1230858"/>
                  <a:gd name="connsiteX285" fmla="*/ 1242049 w 2120453"/>
                  <a:gd name="connsiteY285" fmla="*/ 517103 h 1230858"/>
                  <a:gd name="connsiteX286" fmla="*/ 1236286 w 2120453"/>
                  <a:gd name="connsiteY286" fmla="*/ 507140 h 1230858"/>
                  <a:gd name="connsiteX287" fmla="*/ 1247154 w 2120453"/>
                  <a:gd name="connsiteY287" fmla="*/ 500891 h 1230858"/>
                  <a:gd name="connsiteX288" fmla="*/ 1252888 w 2120453"/>
                  <a:gd name="connsiteY288" fmla="*/ 510816 h 1230858"/>
                  <a:gd name="connsiteX289" fmla="*/ 1242049 w 2120453"/>
                  <a:gd name="connsiteY289" fmla="*/ 517103 h 1230858"/>
                  <a:gd name="connsiteX290" fmla="*/ 1263708 w 2120453"/>
                  <a:gd name="connsiteY290" fmla="*/ 504549 h 1230858"/>
                  <a:gd name="connsiteX291" fmla="*/ 1257974 w 2120453"/>
                  <a:gd name="connsiteY291" fmla="*/ 494605 h 1230858"/>
                  <a:gd name="connsiteX292" fmla="*/ 1268823 w 2120453"/>
                  <a:gd name="connsiteY292" fmla="*/ 488347 h 1230858"/>
                  <a:gd name="connsiteX293" fmla="*/ 1274557 w 2120453"/>
                  <a:gd name="connsiteY293" fmla="*/ 498310 h 1230858"/>
                  <a:gd name="connsiteX294" fmla="*/ 1263708 w 2120453"/>
                  <a:gd name="connsiteY294" fmla="*/ 504549 h 1230858"/>
                  <a:gd name="connsiteX295" fmla="*/ 1285435 w 2120453"/>
                  <a:gd name="connsiteY295" fmla="*/ 492043 h 1230858"/>
                  <a:gd name="connsiteX296" fmla="*/ 1279663 w 2120453"/>
                  <a:gd name="connsiteY296" fmla="*/ 482079 h 1230858"/>
                  <a:gd name="connsiteX297" fmla="*/ 1290531 w 2120453"/>
                  <a:gd name="connsiteY297" fmla="*/ 475831 h 1230858"/>
                  <a:gd name="connsiteX298" fmla="*/ 1296284 w 2120453"/>
                  <a:gd name="connsiteY298" fmla="*/ 485804 h 1230858"/>
                  <a:gd name="connsiteX299" fmla="*/ 1285435 w 2120453"/>
                  <a:gd name="connsiteY299" fmla="*/ 492043 h 1230858"/>
                  <a:gd name="connsiteX300" fmla="*/ 1307104 w 2120453"/>
                  <a:gd name="connsiteY300" fmla="*/ 479527 h 1230858"/>
                  <a:gd name="connsiteX301" fmla="*/ 1301370 w 2120453"/>
                  <a:gd name="connsiteY301" fmla="*/ 469583 h 1230858"/>
                  <a:gd name="connsiteX302" fmla="*/ 1312219 w 2120453"/>
                  <a:gd name="connsiteY302" fmla="*/ 463315 h 1230858"/>
                  <a:gd name="connsiteX303" fmla="*/ 1317934 w 2120453"/>
                  <a:gd name="connsiteY303" fmla="*/ 473231 h 1230858"/>
                  <a:gd name="connsiteX304" fmla="*/ 1307104 w 2120453"/>
                  <a:gd name="connsiteY304" fmla="*/ 479527 h 1230858"/>
                  <a:gd name="connsiteX305" fmla="*/ 1328802 w 2120453"/>
                  <a:gd name="connsiteY305" fmla="*/ 467011 h 1230858"/>
                  <a:gd name="connsiteX306" fmla="*/ 1323059 w 2120453"/>
                  <a:gd name="connsiteY306" fmla="*/ 457057 h 1230858"/>
                  <a:gd name="connsiteX307" fmla="*/ 1333917 w 2120453"/>
                  <a:gd name="connsiteY307" fmla="*/ 450790 h 1230858"/>
                  <a:gd name="connsiteX308" fmla="*/ 1339642 w 2120453"/>
                  <a:gd name="connsiteY308" fmla="*/ 460734 h 1230858"/>
                  <a:gd name="connsiteX309" fmla="*/ 1328802 w 2120453"/>
                  <a:gd name="connsiteY309" fmla="*/ 467011 h 1230858"/>
                  <a:gd name="connsiteX310" fmla="*/ 1350472 w 2120453"/>
                  <a:gd name="connsiteY310" fmla="*/ 454466 h 1230858"/>
                  <a:gd name="connsiteX311" fmla="*/ 1344738 w 2120453"/>
                  <a:gd name="connsiteY311" fmla="*/ 444541 h 1230858"/>
                  <a:gd name="connsiteX312" fmla="*/ 1355587 w 2120453"/>
                  <a:gd name="connsiteY312" fmla="*/ 438245 h 1230858"/>
                  <a:gd name="connsiteX313" fmla="*/ 1361340 w 2120453"/>
                  <a:gd name="connsiteY313" fmla="*/ 448237 h 1230858"/>
                  <a:gd name="connsiteX314" fmla="*/ 1350472 w 2120453"/>
                  <a:gd name="connsiteY314" fmla="*/ 454466 h 1230858"/>
                  <a:gd name="connsiteX315" fmla="*/ 1372170 w 2120453"/>
                  <a:gd name="connsiteY315" fmla="*/ 441941 h 1230858"/>
                  <a:gd name="connsiteX316" fmla="*/ 1366445 w 2120453"/>
                  <a:gd name="connsiteY316" fmla="*/ 431997 h 1230858"/>
                  <a:gd name="connsiteX317" fmla="*/ 1377265 w 2120453"/>
                  <a:gd name="connsiteY317" fmla="*/ 425730 h 1230858"/>
                  <a:gd name="connsiteX318" fmla="*/ 1383038 w 2120453"/>
                  <a:gd name="connsiteY318" fmla="*/ 435693 h 1230858"/>
                  <a:gd name="connsiteX319" fmla="*/ 1372170 w 2120453"/>
                  <a:gd name="connsiteY319" fmla="*/ 441941 h 1230858"/>
                  <a:gd name="connsiteX320" fmla="*/ 1393858 w 2120453"/>
                  <a:gd name="connsiteY320" fmla="*/ 429435 h 1230858"/>
                  <a:gd name="connsiteX321" fmla="*/ 1388115 w 2120453"/>
                  <a:gd name="connsiteY321" fmla="*/ 419462 h 1230858"/>
                  <a:gd name="connsiteX322" fmla="*/ 1398963 w 2120453"/>
                  <a:gd name="connsiteY322" fmla="*/ 413223 h 1230858"/>
                  <a:gd name="connsiteX323" fmla="*/ 1404717 w 2120453"/>
                  <a:gd name="connsiteY323" fmla="*/ 423186 h 1230858"/>
                  <a:gd name="connsiteX324" fmla="*/ 1393858 w 2120453"/>
                  <a:gd name="connsiteY324" fmla="*/ 429435 h 1230858"/>
                  <a:gd name="connsiteX325" fmla="*/ 1415565 w 2120453"/>
                  <a:gd name="connsiteY325" fmla="*/ 416900 h 1230858"/>
                  <a:gd name="connsiteX326" fmla="*/ 1409784 w 2120453"/>
                  <a:gd name="connsiteY326" fmla="*/ 406956 h 1230858"/>
                  <a:gd name="connsiteX327" fmla="*/ 1420642 w 2120453"/>
                  <a:gd name="connsiteY327" fmla="*/ 400679 h 1230858"/>
                  <a:gd name="connsiteX328" fmla="*/ 1426395 w 2120453"/>
                  <a:gd name="connsiteY328" fmla="*/ 410642 h 1230858"/>
                  <a:gd name="connsiteX329" fmla="*/ 1415565 w 2120453"/>
                  <a:gd name="connsiteY329" fmla="*/ 416900 h 1230858"/>
                  <a:gd name="connsiteX330" fmla="*/ 1437254 w 2120453"/>
                  <a:gd name="connsiteY330" fmla="*/ 404374 h 1230858"/>
                  <a:gd name="connsiteX331" fmla="*/ 1431501 w 2120453"/>
                  <a:gd name="connsiteY331" fmla="*/ 394440 h 1230858"/>
                  <a:gd name="connsiteX332" fmla="*/ 1442321 w 2120453"/>
                  <a:gd name="connsiteY332" fmla="*/ 388191 h 1230858"/>
                  <a:gd name="connsiteX333" fmla="*/ 1448093 w 2120453"/>
                  <a:gd name="connsiteY333" fmla="*/ 398136 h 1230858"/>
                  <a:gd name="connsiteX334" fmla="*/ 1437254 w 2120453"/>
                  <a:gd name="connsiteY334" fmla="*/ 404374 h 1230858"/>
                  <a:gd name="connsiteX335" fmla="*/ 1458952 w 2120453"/>
                  <a:gd name="connsiteY335" fmla="*/ 391859 h 1230858"/>
                  <a:gd name="connsiteX336" fmla="*/ 1453180 w 2120453"/>
                  <a:gd name="connsiteY336" fmla="*/ 381886 h 1230858"/>
                  <a:gd name="connsiteX337" fmla="*/ 1464029 w 2120453"/>
                  <a:gd name="connsiteY337" fmla="*/ 375666 h 1230858"/>
                  <a:gd name="connsiteX338" fmla="*/ 1469782 w 2120453"/>
                  <a:gd name="connsiteY338" fmla="*/ 385591 h 1230858"/>
                  <a:gd name="connsiteX339" fmla="*/ 1458952 w 2120453"/>
                  <a:gd name="connsiteY339" fmla="*/ 391859 h 1230858"/>
                  <a:gd name="connsiteX340" fmla="*/ 1480602 w 2120453"/>
                  <a:gd name="connsiteY340" fmla="*/ 379352 h 1230858"/>
                  <a:gd name="connsiteX341" fmla="*/ 1474878 w 2120453"/>
                  <a:gd name="connsiteY341" fmla="*/ 369389 h 1230858"/>
                  <a:gd name="connsiteX342" fmla="*/ 1485717 w 2120453"/>
                  <a:gd name="connsiteY342" fmla="*/ 363160 h 1230858"/>
                  <a:gd name="connsiteX343" fmla="*/ 1491451 w 2120453"/>
                  <a:gd name="connsiteY343" fmla="*/ 373113 h 1230858"/>
                  <a:gd name="connsiteX344" fmla="*/ 1480602 w 2120453"/>
                  <a:gd name="connsiteY344" fmla="*/ 379352 h 1230858"/>
                  <a:gd name="connsiteX345" fmla="*/ 1502300 w 2120453"/>
                  <a:gd name="connsiteY345" fmla="*/ 366798 h 1230858"/>
                  <a:gd name="connsiteX346" fmla="*/ 1496566 w 2120453"/>
                  <a:gd name="connsiteY346" fmla="*/ 356873 h 1230858"/>
                  <a:gd name="connsiteX347" fmla="*/ 1507415 w 2120453"/>
                  <a:gd name="connsiteY347" fmla="*/ 350644 h 1230858"/>
                  <a:gd name="connsiteX348" fmla="*/ 1513168 w 2120453"/>
                  <a:gd name="connsiteY348" fmla="*/ 360559 h 1230858"/>
                  <a:gd name="connsiteX349" fmla="*/ 1502300 w 2120453"/>
                  <a:gd name="connsiteY349" fmla="*/ 366798 h 1230858"/>
                  <a:gd name="connsiteX350" fmla="*/ 1523998 w 2120453"/>
                  <a:gd name="connsiteY350" fmla="*/ 354292 h 1230858"/>
                  <a:gd name="connsiteX351" fmla="*/ 1518245 w 2120453"/>
                  <a:gd name="connsiteY351" fmla="*/ 344348 h 1230858"/>
                  <a:gd name="connsiteX352" fmla="*/ 1529094 w 2120453"/>
                  <a:gd name="connsiteY352" fmla="*/ 338090 h 1230858"/>
                  <a:gd name="connsiteX353" fmla="*/ 1534847 w 2120453"/>
                  <a:gd name="connsiteY353" fmla="*/ 348015 h 1230858"/>
                  <a:gd name="connsiteX354" fmla="*/ 1523998 w 2120453"/>
                  <a:gd name="connsiteY354" fmla="*/ 354292 h 1230858"/>
                  <a:gd name="connsiteX355" fmla="*/ 1545668 w 2120453"/>
                  <a:gd name="connsiteY355" fmla="*/ 341795 h 1230858"/>
                  <a:gd name="connsiteX356" fmla="*/ 1539924 w 2120453"/>
                  <a:gd name="connsiteY356" fmla="*/ 331822 h 1230858"/>
                  <a:gd name="connsiteX357" fmla="*/ 1550763 w 2120453"/>
                  <a:gd name="connsiteY357" fmla="*/ 325555 h 1230858"/>
                  <a:gd name="connsiteX358" fmla="*/ 1556526 w 2120453"/>
                  <a:gd name="connsiteY358" fmla="*/ 335518 h 1230858"/>
                  <a:gd name="connsiteX359" fmla="*/ 1545668 w 2120453"/>
                  <a:gd name="connsiteY359" fmla="*/ 341795 h 1230858"/>
                  <a:gd name="connsiteX360" fmla="*/ 1567356 w 2120453"/>
                  <a:gd name="connsiteY360" fmla="*/ 329241 h 1230858"/>
                  <a:gd name="connsiteX361" fmla="*/ 1561622 w 2120453"/>
                  <a:gd name="connsiteY361" fmla="*/ 319307 h 1230858"/>
                  <a:gd name="connsiteX362" fmla="*/ 1572471 w 2120453"/>
                  <a:gd name="connsiteY362" fmla="*/ 313030 h 1230858"/>
                  <a:gd name="connsiteX363" fmla="*/ 1578224 w 2120453"/>
                  <a:gd name="connsiteY363" fmla="*/ 322993 h 1230858"/>
                  <a:gd name="connsiteX364" fmla="*/ 1567356 w 2120453"/>
                  <a:gd name="connsiteY364" fmla="*/ 329241 h 1230858"/>
                  <a:gd name="connsiteX365" fmla="*/ 1589063 w 2120453"/>
                  <a:gd name="connsiteY365" fmla="*/ 316735 h 1230858"/>
                  <a:gd name="connsiteX366" fmla="*/ 1583329 w 2120453"/>
                  <a:gd name="connsiteY366" fmla="*/ 306762 h 1230858"/>
                  <a:gd name="connsiteX367" fmla="*/ 1594178 w 2120453"/>
                  <a:gd name="connsiteY367" fmla="*/ 300533 h 1230858"/>
                  <a:gd name="connsiteX368" fmla="*/ 1599893 w 2120453"/>
                  <a:gd name="connsiteY368" fmla="*/ 310467 h 1230858"/>
                  <a:gd name="connsiteX369" fmla="*/ 1589063 w 2120453"/>
                  <a:gd name="connsiteY369" fmla="*/ 316735 h 1230858"/>
                  <a:gd name="connsiteX370" fmla="*/ 1610752 w 2120453"/>
                  <a:gd name="connsiteY370" fmla="*/ 304229 h 1230858"/>
                  <a:gd name="connsiteX371" fmla="*/ 1604999 w 2120453"/>
                  <a:gd name="connsiteY371" fmla="*/ 294265 h 1230858"/>
                  <a:gd name="connsiteX372" fmla="*/ 1615867 w 2120453"/>
                  <a:gd name="connsiteY372" fmla="*/ 287998 h 1230858"/>
                  <a:gd name="connsiteX373" fmla="*/ 1621601 w 2120453"/>
                  <a:gd name="connsiteY373" fmla="*/ 297942 h 1230858"/>
                  <a:gd name="connsiteX374" fmla="*/ 1610752 w 2120453"/>
                  <a:gd name="connsiteY374" fmla="*/ 304229 h 1230858"/>
                  <a:gd name="connsiteX375" fmla="*/ 1632450 w 2120453"/>
                  <a:gd name="connsiteY375" fmla="*/ 291703 h 1230858"/>
                  <a:gd name="connsiteX376" fmla="*/ 1626687 w 2120453"/>
                  <a:gd name="connsiteY376" fmla="*/ 281712 h 1230858"/>
                  <a:gd name="connsiteX377" fmla="*/ 1637565 w 2120453"/>
                  <a:gd name="connsiteY377" fmla="*/ 275482 h 1230858"/>
                  <a:gd name="connsiteX378" fmla="*/ 1643318 w 2120453"/>
                  <a:gd name="connsiteY378" fmla="*/ 285445 h 1230858"/>
                  <a:gd name="connsiteX379" fmla="*/ 1632450 w 2120453"/>
                  <a:gd name="connsiteY379" fmla="*/ 291703 h 1230858"/>
                  <a:gd name="connsiteX380" fmla="*/ 1654110 w 2120453"/>
                  <a:gd name="connsiteY380" fmla="*/ 279187 h 1230858"/>
                  <a:gd name="connsiteX381" fmla="*/ 1648385 w 2120453"/>
                  <a:gd name="connsiteY381" fmla="*/ 269224 h 1230858"/>
                  <a:gd name="connsiteX382" fmla="*/ 1659253 w 2120453"/>
                  <a:gd name="connsiteY382" fmla="*/ 262957 h 1230858"/>
                  <a:gd name="connsiteX383" fmla="*/ 1664968 w 2120453"/>
                  <a:gd name="connsiteY383" fmla="*/ 272910 h 1230858"/>
                  <a:gd name="connsiteX384" fmla="*/ 1654110 w 2120453"/>
                  <a:gd name="connsiteY384" fmla="*/ 279187 h 1230858"/>
                  <a:gd name="connsiteX385" fmla="*/ 1675807 w 2120453"/>
                  <a:gd name="connsiteY385" fmla="*/ 266643 h 1230858"/>
                  <a:gd name="connsiteX386" fmla="*/ 1670055 w 2120453"/>
                  <a:gd name="connsiteY386" fmla="*/ 256670 h 1230858"/>
                  <a:gd name="connsiteX387" fmla="*/ 1680913 w 2120453"/>
                  <a:gd name="connsiteY387" fmla="*/ 250450 h 1230858"/>
                  <a:gd name="connsiteX388" fmla="*/ 1686666 w 2120453"/>
                  <a:gd name="connsiteY388" fmla="*/ 260385 h 1230858"/>
                  <a:gd name="connsiteX389" fmla="*/ 1675807 w 2120453"/>
                  <a:gd name="connsiteY389" fmla="*/ 266643 h 1230858"/>
                  <a:gd name="connsiteX390" fmla="*/ 1697525 w 2120453"/>
                  <a:gd name="connsiteY390" fmla="*/ 254127 h 1230858"/>
                  <a:gd name="connsiteX391" fmla="*/ 1691734 w 2120453"/>
                  <a:gd name="connsiteY391" fmla="*/ 244173 h 1230858"/>
                  <a:gd name="connsiteX392" fmla="*/ 1702611 w 2120453"/>
                  <a:gd name="connsiteY392" fmla="*/ 237906 h 1230858"/>
                  <a:gd name="connsiteX393" fmla="*/ 1708355 w 2120453"/>
                  <a:gd name="connsiteY393" fmla="*/ 247860 h 1230858"/>
                  <a:gd name="connsiteX394" fmla="*/ 1697525 w 2120453"/>
                  <a:gd name="connsiteY394" fmla="*/ 254127 h 1230858"/>
                  <a:gd name="connsiteX395" fmla="*/ 1719204 w 2120453"/>
                  <a:gd name="connsiteY395" fmla="*/ 241573 h 1230858"/>
                  <a:gd name="connsiteX396" fmla="*/ 1713450 w 2120453"/>
                  <a:gd name="connsiteY396" fmla="*/ 231667 h 1230858"/>
                  <a:gd name="connsiteX397" fmla="*/ 1724290 w 2120453"/>
                  <a:gd name="connsiteY397" fmla="*/ 225390 h 1230858"/>
                  <a:gd name="connsiteX398" fmla="*/ 1730043 w 2120453"/>
                  <a:gd name="connsiteY398" fmla="*/ 235325 h 1230858"/>
                  <a:gd name="connsiteX399" fmla="*/ 1719204 w 2120453"/>
                  <a:gd name="connsiteY399" fmla="*/ 241573 h 1230858"/>
                  <a:gd name="connsiteX400" fmla="*/ 1740921 w 2120453"/>
                  <a:gd name="connsiteY400" fmla="*/ 229086 h 1230858"/>
                  <a:gd name="connsiteX401" fmla="*/ 1735129 w 2120453"/>
                  <a:gd name="connsiteY401" fmla="*/ 219123 h 1230858"/>
                  <a:gd name="connsiteX402" fmla="*/ 1745959 w 2120453"/>
                  <a:gd name="connsiteY402" fmla="*/ 212865 h 1230858"/>
                  <a:gd name="connsiteX403" fmla="*/ 1751722 w 2120453"/>
                  <a:gd name="connsiteY403" fmla="*/ 222838 h 1230858"/>
                  <a:gd name="connsiteX404" fmla="*/ 1740921 w 2120453"/>
                  <a:gd name="connsiteY404" fmla="*/ 229086 h 1230858"/>
                  <a:gd name="connsiteX405" fmla="*/ 1762571 w 2120453"/>
                  <a:gd name="connsiteY405" fmla="*/ 216551 h 1230858"/>
                  <a:gd name="connsiteX406" fmla="*/ 1756827 w 2120453"/>
                  <a:gd name="connsiteY406" fmla="*/ 206597 h 1230858"/>
                  <a:gd name="connsiteX407" fmla="*/ 1767695 w 2120453"/>
                  <a:gd name="connsiteY407" fmla="*/ 200340 h 1230858"/>
                  <a:gd name="connsiteX408" fmla="*/ 1773410 w 2120453"/>
                  <a:gd name="connsiteY408" fmla="*/ 210303 h 1230858"/>
                  <a:gd name="connsiteX409" fmla="*/ 1762571 w 2120453"/>
                  <a:gd name="connsiteY409" fmla="*/ 216551 h 1230858"/>
                  <a:gd name="connsiteX410" fmla="*/ 1784288 w 2120453"/>
                  <a:gd name="connsiteY410" fmla="*/ 204016 h 1230858"/>
                  <a:gd name="connsiteX411" fmla="*/ 1778516 w 2120453"/>
                  <a:gd name="connsiteY411" fmla="*/ 194101 h 1230858"/>
                  <a:gd name="connsiteX412" fmla="*/ 1789374 w 2120453"/>
                  <a:gd name="connsiteY412" fmla="*/ 187814 h 1230858"/>
                  <a:gd name="connsiteX413" fmla="*/ 1795127 w 2120453"/>
                  <a:gd name="connsiteY413" fmla="*/ 197796 h 1230858"/>
                  <a:gd name="connsiteX414" fmla="*/ 1784288 w 2120453"/>
                  <a:gd name="connsiteY414" fmla="*/ 204016 h 1230858"/>
                  <a:gd name="connsiteX415" fmla="*/ 1805976 w 2120453"/>
                  <a:gd name="connsiteY415" fmla="*/ 191510 h 1230858"/>
                  <a:gd name="connsiteX416" fmla="*/ 1800185 w 2120453"/>
                  <a:gd name="connsiteY416" fmla="*/ 181575 h 1230858"/>
                  <a:gd name="connsiteX417" fmla="*/ 1811053 w 2120453"/>
                  <a:gd name="connsiteY417" fmla="*/ 175298 h 1230858"/>
                  <a:gd name="connsiteX418" fmla="*/ 1816816 w 2120453"/>
                  <a:gd name="connsiteY418" fmla="*/ 185242 h 1230858"/>
                  <a:gd name="connsiteX419" fmla="*/ 1805976 w 2120453"/>
                  <a:gd name="connsiteY419" fmla="*/ 191510 h 1230858"/>
                  <a:gd name="connsiteX420" fmla="*/ 1827636 w 2120453"/>
                  <a:gd name="connsiteY420" fmla="*/ 178994 h 1230858"/>
                  <a:gd name="connsiteX421" fmla="*/ 1821883 w 2120453"/>
                  <a:gd name="connsiteY421" fmla="*/ 169012 h 1230858"/>
                  <a:gd name="connsiteX422" fmla="*/ 1832751 w 2120453"/>
                  <a:gd name="connsiteY422" fmla="*/ 162773 h 1230858"/>
                  <a:gd name="connsiteX423" fmla="*/ 1838475 w 2120453"/>
                  <a:gd name="connsiteY423" fmla="*/ 172736 h 1230858"/>
                  <a:gd name="connsiteX424" fmla="*/ 1827636 w 2120453"/>
                  <a:gd name="connsiteY424" fmla="*/ 178994 h 1230858"/>
                  <a:gd name="connsiteX425" fmla="*/ 1849324 w 2120453"/>
                  <a:gd name="connsiteY425" fmla="*/ 166488 h 1230858"/>
                  <a:gd name="connsiteX426" fmla="*/ 1843581 w 2120453"/>
                  <a:gd name="connsiteY426" fmla="*/ 156534 h 1230858"/>
                  <a:gd name="connsiteX427" fmla="*/ 1854430 w 2120453"/>
                  <a:gd name="connsiteY427" fmla="*/ 150238 h 1230858"/>
                  <a:gd name="connsiteX428" fmla="*/ 1860174 w 2120453"/>
                  <a:gd name="connsiteY428" fmla="*/ 160220 h 1230858"/>
                  <a:gd name="connsiteX429" fmla="*/ 1849324 w 2120453"/>
                  <a:gd name="connsiteY429" fmla="*/ 166488 h 1230858"/>
                  <a:gd name="connsiteX430" fmla="*/ 1871023 w 2120453"/>
                  <a:gd name="connsiteY430" fmla="*/ 153943 h 1230858"/>
                  <a:gd name="connsiteX431" fmla="*/ 1865298 w 2120453"/>
                  <a:gd name="connsiteY431" fmla="*/ 143999 h 1230858"/>
                  <a:gd name="connsiteX432" fmla="*/ 1876109 w 2120453"/>
                  <a:gd name="connsiteY432" fmla="*/ 137760 h 1230858"/>
                  <a:gd name="connsiteX433" fmla="*/ 1881862 w 2120453"/>
                  <a:gd name="connsiteY433" fmla="*/ 147695 h 1230858"/>
                  <a:gd name="connsiteX434" fmla="*/ 1871023 w 2120453"/>
                  <a:gd name="connsiteY434" fmla="*/ 153943 h 1230858"/>
                  <a:gd name="connsiteX435" fmla="*/ 1892711 w 2120453"/>
                  <a:gd name="connsiteY435" fmla="*/ 141418 h 1230858"/>
                  <a:gd name="connsiteX436" fmla="*/ 1886986 w 2120453"/>
                  <a:gd name="connsiteY436" fmla="*/ 131464 h 1230858"/>
                  <a:gd name="connsiteX437" fmla="*/ 1897807 w 2120453"/>
                  <a:gd name="connsiteY437" fmla="*/ 125216 h 1230858"/>
                  <a:gd name="connsiteX438" fmla="*/ 1903560 w 2120453"/>
                  <a:gd name="connsiteY438" fmla="*/ 135160 h 1230858"/>
                  <a:gd name="connsiteX439" fmla="*/ 1892711 w 2120453"/>
                  <a:gd name="connsiteY439" fmla="*/ 141418 h 1230858"/>
                  <a:gd name="connsiteX440" fmla="*/ 1914399 w 2120453"/>
                  <a:gd name="connsiteY440" fmla="*/ 128911 h 1230858"/>
                  <a:gd name="connsiteX441" fmla="*/ 1908665 w 2120453"/>
                  <a:gd name="connsiteY441" fmla="*/ 118948 h 1230858"/>
                  <a:gd name="connsiteX442" fmla="*/ 1919486 w 2120453"/>
                  <a:gd name="connsiteY442" fmla="*/ 112681 h 1230858"/>
                  <a:gd name="connsiteX443" fmla="*/ 1925229 w 2120453"/>
                  <a:gd name="connsiteY443" fmla="*/ 122663 h 1230858"/>
                  <a:gd name="connsiteX444" fmla="*/ 1914399 w 2120453"/>
                  <a:gd name="connsiteY444" fmla="*/ 128911 h 1230858"/>
                  <a:gd name="connsiteX445" fmla="*/ 1936088 w 2120453"/>
                  <a:gd name="connsiteY445" fmla="*/ 116377 h 1230858"/>
                  <a:gd name="connsiteX446" fmla="*/ 1930335 w 2120453"/>
                  <a:gd name="connsiteY446" fmla="*/ 106461 h 1230858"/>
                  <a:gd name="connsiteX447" fmla="*/ 1941203 w 2120453"/>
                  <a:gd name="connsiteY447" fmla="*/ 100165 h 1230858"/>
                  <a:gd name="connsiteX448" fmla="*/ 1946956 w 2120453"/>
                  <a:gd name="connsiteY448" fmla="*/ 110138 h 1230858"/>
                  <a:gd name="connsiteX449" fmla="*/ 1936088 w 2120453"/>
                  <a:gd name="connsiteY449" fmla="*/ 116377 h 1230858"/>
                  <a:gd name="connsiteX450" fmla="*/ 1957757 w 2120453"/>
                  <a:gd name="connsiteY450" fmla="*/ 103880 h 1230858"/>
                  <a:gd name="connsiteX451" fmla="*/ 1952071 w 2120453"/>
                  <a:gd name="connsiteY451" fmla="*/ 93888 h 1230858"/>
                  <a:gd name="connsiteX452" fmla="*/ 1962881 w 2120453"/>
                  <a:gd name="connsiteY452" fmla="*/ 87649 h 1230858"/>
                  <a:gd name="connsiteX453" fmla="*/ 1968625 w 2120453"/>
                  <a:gd name="connsiteY453" fmla="*/ 97574 h 1230858"/>
                  <a:gd name="connsiteX454" fmla="*/ 1957757 w 2120453"/>
                  <a:gd name="connsiteY454" fmla="*/ 103880 h 1230858"/>
                  <a:gd name="connsiteX455" fmla="*/ 1979474 w 2120453"/>
                  <a:gd name="connsiteY455" fmla="*/ 91364 h 1230858"/>
                  <a:gd name="connsiteX456" fmla="*/ 1973721 w 2120453"/>
                  <a:gd name="connsiteY456" fmla="*/ 81391 h 1230858"/>
                  <a:gd name="connsiteX457" fmla="*/ 1984551 w 2120453"/>
                  <a:gd name="connsiteY457" fmla="*/ 75124 h 1230858"/>
                  <a:gd name="connsiteX458" fmla="*/ 1990295 w 2120453"/>
                  <a:gd name="connsiteY458" fmla="*/ 85068 h 1230858"/>
                  <a:gd name="connsiteX459" fmla="*/ 1979474 w 2120453"/>
                  <a:gd name="connsiteY459" fmla="*/ 91364 h 1230858"/>
                  <a:gd name="connsiteX460" fmla="*/ 2001163 w 2120453"/>
                  <a:gd name="connsiteY460" fmla="*/ 78800 h 1230858"/>
                  <a:gd name="connsiteX461" fmla="*/ 1995409 w 2120453"/>
                  <a:gd name="connsiteY461" fmla="*/ 68875 h 1230858"/>
                  <a:gd name="connsiteX462" fmla="*/ 2006249 w 2120453"/>
                  <a:gd name="connsiteY462" fmla="*/ 62589 h 1230858"/>
                  <a:gd name="connsiteX463" fmla="*/ 2011983 w 2120453"/>
                  <a:gd name="connsiteY463" fmla="*/ 72552 h 1230858"/>
                  <a:gd name="connsiteX464" fmla="*/ 2001163 w 2120453"/>
                  <a:gd name="connsiteY464" fmla="*/ 78800 h 1230858"/>
                  <a:gd name="connsiteX465" fmla="*/ 2022841 w 2120453"/>
                  <a:gd name="connsiteY465" fmla="*/ 66285 h 1230858"/>
                  <a:gd name="connsiteX466" fmla="*/ 2017117 w 2120453"/>
                  <a:gd name="connsiteY466" fmla="*/ 56321 h 1230858"/>
                  <a:gd name="connsiteX467" fmla="*/ 2027937 w 2120453"/>
                  <a:gd name="connsiteY467" fmla="*/ 50092 h 1230858"/>
                  <a:gd name="connsiteX468" fmla="*/ 2033691 w 2120453"/>
                  <a:gd name="connsiteY468" fmla="*/ 60046 h 1230858"/>
                  <a:gd name="connsiteX469" fmla="*/ 2022841 w 2120453"/>
                  <a:gd name="connsiteY469" fmla="*/ 66285 h 1230858"/>
                  <a:gd name="connsiteX470" fmla="*/ 2044530 w 2120453"/>
                  <a:gd name="connsiteY470" fmla="*/ 53797 h 1230858"/>
                  <a:gd name="connsiteX471" fmla="*/ 2038777 w 2120453"/>
                  <a:gd name="connsiteY471" fmla="*/ 43815 h 1230858"/>
                  <a:gd name="connsiteX472" fmla="*/ 2049635 w 2120453"/>
                  <a:gd name="connsiteY472" fmla="*/ 37529 h 1230858"/>
                  <a:gd name="connsiteX473" fmla="*/ 2055369 w 2120453"/>
                  <a:gd name="connsiteY473" fmla="*/ 47501 h 1230858"/>
                  <a:gd name="connsiteX474" fmla="*/ 2044530 w 2120453"/>
                  <a:gd name="connsiteY474" fmla="*/ 53797 h 1230858"/>
                  <a:gd name="connsiteX475" fmla="*/ 2066247 w 2120453"/>
                  <a:gd name="connsiteY475" fmla="*/ 41224 h 1230858"/>
                  <a:gd name="connsiteX476" fmla="*/ 2060494 w 2120453"/>
                  <a:gd name="connsiteY476" fmla="*/ 31299 h 1230858"/>
                  <a:gd name="connsiteX477" fmla="*/ 2071324 w 2120453"/>
                  <a:gd name="connsiteY477" fmla="*/ 25051 h 1230858"/>
                  <a:gd name="connsiteX478" fmla="*/ 2077077 w 2120453"/>
                  <a:gd name="connsiteY478" fmla="*/ 35033 h 1230858"/>
                  <a:gd name="connsiteX479" fmla="*/ 2066247 w 2120453"/>
                  <a:gd name="connsiteY479" fmla="*/ 41224 h 1230858"/>
                  <a:gd name="connsiteX480" fmla="*/ 2087888 w 2120453"/>
                  <a:gd name="connsiteY480" fmla="*/ 28747 h 1230858"/>
                  <a:gd name="connsiteX481" fmla="*/ 2082182 w 2120453"/>
                  <a:gd name="connsiteY481" fmla="*/ 18764 h 1230858"/>
                  <a:gd name="connsiteX482" fmla="*/ 2092993 w 2120453"/>
                  <a:gd name="connsiteY482" fmla="*/ 12535 h 1230858"/>
                  <a:gd name="connsiteX483" fmla="*/ 2098746 w 2120453"/>
                  <a:gd name="connsiteY483" fmla="*/ 22460 h 1230858"/>
                  <a:gd name="connsiteX484" fmla="*/ 2087888 w 2120453"/>
                  <a:gd name="connsiteY484" fmla="*/ 28747 h 1230858"/>
                  <a:gd name="connsiteX485" fmla="*/ 2109586 w 2120453"/>
                  <a:gd name="connsiteY485" fmla="*/ 16221 h 1230858"/>
                  <a:gd name="connsiteX486" fmla="*/ 2103861 w 2120453"/>
                  <a:gd name="connsiteY486" fmla="*/ 6248 h 1230858"/>
                  <a:gd name="connsiteX487" fmla="*/ 2114691 w 2120453"/>
                  <a:gd name="connsiteY487" fmla="*/ 0 h 1230858"/>
                  <a:gd name="connsiteX488" fmla="*/ 2120454 w 2120453"/>
                  <a:gd name="connsiteY488" fmla="*/ 9963 h 1230858"/>
                  <a:gd name="connsiteX489" fmla="*/ 2109586 w 2120453"/>
                  <a:gd name="connsiteY489" fmla="*/ 16221 h 123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53" h="1230858">
                    <a:moveTo>
                      <a:pt x="5753" y="1230859"/>
                    </a:moveTo>
                    <a:lnTo>
                      <a:pt x="0" y="1220877"/>
                    </a:lnTo>
                    <a:lnTo>
                      <a:pt x="10868" y="1214609"/>
                    </a:lnTo>
                    <a:lnTo>
                      <a:pt x="16602" y="1224610"/>
                    </a:lnTo>
                    <a:lnTo>
                      <a:pt x="5753" y="1230859"/>
                    </a:lnTo>
                    <a:close/>
                    <a:moveTo>
                      <a:pt x="27470" y="1218324"/>
                    </a:moveTo>
                    <a:lnTo>
                      <a:pt x="21727" y="1208332"/>
                    </a:lnTo>
                    <a:lnTo>
                      <a:pt x="32585" y="1202093"/>
                    </a:lnTo>
                    <a:lnTo>
                      <a:pt x="38281" y="1212085"/>
                    </a:lnTo>
                    <a:lnTo>
                      <a:pt x="27470" y="1218324"/>
                    </a:lnTo>
                    <a:close/>
                    <a:moveTo>
                      <a:pt x="49139" y="1205808"/>
                    </a:moveTo>
                    <a:lnTo>
                      <a:pt x="43405" y="1195864"/>
                    </a:lnTo>
                    <a:lnTo>
                      <a:pt x="54245" y="1189587"/>
                    </a:lnTo>
                    <a:lnTo>
                      <a:pt x="59998" y="1199502"/>
                    </a:lnTo>
                    <a:lnTo>
                      <a:pt x="49139" y="1205808"/>
                    </a:lnTo>
                    <a:close/>
                    <a:moveTo>
                      <a:pt x="70828" y="1193273"/>
                    </a:moveTo>
                    <a:lnTo>
                      <a:pt x="65103" y="1183338"/>
                    </a:lnTo>
                    <a:lnTo>
                      <a:pt x="75943" y="1177043"/>
                    </a:lnTo>
                    <a:lnTo>
                      <a:pt x="81686" y="1187034"/>
                    </a:lnTo>
                    <a:lnTo>
                      <a:pt x="70828" y="1193273"/>
                    </a:lnTo>
                    <a:close/>
                    <a:moveTo>
                      <a:pt x="92535" y="1180757"/>
                    </a:moveTo>
                    <a:lnTo>
                      <a:pt x="86801" y="1170832"/>
                    </a:lnTo>
                    <a:lnTo>
                      <a:pt x="97612" y="1164546"/>
                    </a:lnTo>
                    <a:lnTo>
                      <a:pt x="103375" y="1174480"/>
                    </a:lnTo>
                    <a:lnTo>
                      <a:pt x="92535" y="1180757"/>
                    </a:lnTo>
                    <a:close/>
                    <a:moveTo>
                      <a:pt x="114231" y="1168251"/>
                    </a:moveTo>
                    <a:lnTo>
                      <a:pt x="108459" y="1158259"/>
                    </a:lnTo>
                    <a:lnTo>
                      <a:pt x="119289" y="1151992"/>
                    </a:lnTo>
                    <a:lnTo>
                      <a:pt x="125080" y="1161993"/>
                    </a:lnTo>
                    <a:lnTo>
                      <a:pt x="114231" y="1168251"/>
                    </a:lnTo>
                    <a:close/>
                    <a:moveTo>
                      <a:pt x="135910" y="1155697"/>
                    </a:moveTo>
                    <a:lnTo>
                      <a:pt x="130157" y="1145734"/>
                    </a:lnTo>
                    <a:lnTo>
                      <a:pt x="140987" y="1139476"/>
                    </a:lnTo>
                    <a:lnTo>
                      <a:pt x="146740" y="1149487"/>
                    </a:lnTo>
                    <a:lnTo>
                      <a:pt x="135910" y="1155697"/>
                    </a:lnTo>
                    <a:close/>
                    <a:moveTo>
                      <a:pt x="157599" y="1143162"/>
                    </a:moveTo>
                    <a:lnTo>
                      <a:pt x="151846" y="1133256"/>
                    </a:lnTo>
                    <a:lnTo>
                      <a:pt x="162685" y="1126970"/>
                    </a:lnTo>
                    <a:lnTo>
                      <a:pt x="168457" y="1136895"/>
                    </a:lnTo>
                    <a:lnTo>
                      <a:pt x="157599" y="1143162"/>
                    </a:lnTo>
                    <a:close/>
                    <a:moveTo>
                      <a:pt x="179259" y="1130675"/>
                    </a:moveTo>
                    <a:lnTo>
                      <a:pt x="173505" y="1120702"/>
                    </a:lnTo>
                    <a:lnTo>
                      <a:pt x="184373" y="1114454"/>
                    </a:lnTo>
                    <a:lnTo>
                      <a:pt x="190108" y="1124417"/>
                    </a:lnTo>
                    <a:lnTo>
                      <a:pt x="179259" y="1130675"/>
                    </a:lnTo>
                    <a:close/>
                    <a:moveTo>
                      <a:pt x="200985" y="1118159"/>
                    </a:moveTo>
                    <a:lnTo>
                      <a:pt x="195232" y="1108205"/>
                    </a:lnTo>
                    <a:lnTo>
                      <a:pt x="206071" y="1101938"/>
                    </a:lnTo>
                    <a:lnTo>
                      <a:pt x="211796" y="1111882"/>
                    </a:lnTo>
                    <a:lnTo>
                      <a:pt x="200985" y="1118159"/>
                    </a:lnTo>
                    <a:close/>
                    <a:moveTo>
                      <a:pt x="222635" y="1105624"/>
                    </a:moveTo>
                    <a:lnTo>
                      <a:pt x="216911" y="1095670"/>
                    </a:lnTo>
                    <a:lnTo>
                      <a:pt x="227750" y="1089403"/>
                    </a:lnTo>
                    <a:lnTo>
                      <a:pt x="233494" y="1099375"/>
                    </a:lnTo>
                    <a:lnTo>
                      <a:pt x="222635" y="1105624"/>
                    </a:lnTo>
                    <a:close/>
                    <a:moveTo>
                      <a:pt x="244362" y="1093098"/>
                    </a:moveTo>
                    <a:lnTo>
                      <a:pt x="238609" y="1083136"/>
                    </a:lnTo>
                    <a:lnTo>
                      <a:pt x="249420" y="1076877"/>
                    </a:lnTo>
                    <a:lnTo>
                      <a:pt x="255173" y="1086860"/>
                    </a:lnTo>
                    <a:lnTo>
                      <a:pt x="244362" y="1093098"/>
                    </a:lnTo>
                    <a:close/>
                    <a:moveTo>
                      <a:pt x="266031" y="1080554"/>
                    </a:moveTo>
                    <a:lnTo>
                      <a:pt x="260297" y="1070648"/>
                    </a:lnTo>
                    <a:lnTo>
                      <a:pt x="271118" y="1064352"/>
                    </a:lnTo>
                    <a:lnTo>
                      <a:pt x="276880" y="1074296"/>
                    </a:lnTo>
                    <a:lnTo>
                      <a:pt x="266031" y="1080554"/>
                    </a:lnTo>
                    <a:close/>
                    <a:moveTo>
                      <a:pt x="287739" y="1068086"/>
                    </a:moveTo>
                    <a:lnTo>
                      <a:pt x="281967" y="1058085"/>
                    </a:lnTo>
                    <a:lnTo>
                      <a:pt x="292787" y="1051817"/>
                    </a:lnTo>
                    <a:lnTo>
                      <a:pt x="298578" y="1061828"/>
                    </a:lnTo>
                    <a:lnTo>
                      <a:pt x="287739" y="1068086"/>
                    </a:lnTo>
                    <a:close/>
                    <a:moveTo>
                      <a:pt x="309408" y="1055541"/>
                    </a:moveTo>
                    <a:lnTo>
                      <a:pt x="303665" y="1045569"/>
                    </a:lnTo>
                    <a:lnTo>
                      <a:pt x="314504" y="1039320"/>
                    </a:lnTo>
                    <a:lnTo>
                      <a:pt x="320257" y="1049293"/>
                    </a:lnTo>
                    <a:lnTo>
                      <a:pt x="309408" y="1055541"/>
                    </a:lnTo>
                    <a:close/>
                    <a:moveTo>
                      <a:pt x="331135" y="1043016"/>
                    </a:moveTo>
                    <a:lnTo>
                      <a:pt x="325353" y="1033043"/>
                    </a:lnTo>
                    <a:lnTo>
                      <a:pt x="336202" y="1026795"/>
                    </a:lnTo>
                    <a:lnTo>
                      <a:pt x="341955" y="1036768"/>
                    </a:lnTo>
                    <a:lnTo>
                      <a:pt x="331135" y="1043016"/>
                    </a:lnTo>
                    <a:close/>
                    <a:moveTo>
                      <a:pt x="352785" y="1030501"/>
                    </a:moveTo>
                    <a:lnTo>
                      <a:pt x="347032" y="1020537"/>
                    </a:lnTo>
                    <a:lnTo>
                      <a:pt x="357881" y="1014241"/>
                    </a:lnTo>
                    <a:lnTo>
                      <a:pt x="363634" y="1024233"/>
                    </a:lnTo>
                    <a:lnTo>
                      <a:pt x="352785" y="1030501"/>
                    </a:lnTo>
                    <a:close/>
                    <a:moveTo>
                      <a:pt x="374492" y="1017956"/>
                    </a:moveTo>
                    <a:lnTo>
                      <a:pt x="368739" y="1008031"/>
                    </a:lnTo>
                    <a:lnTo>
                      <a:pt x="379579" y="1001773"/>
                    </a:lnTo>
                    <a:lnTo>
                      <a:pt x="385342" y="1011698"/>
                    </a:lnTo>
                    <a:lnTo>
                      <a:pt x="374492" y="1017956"/>
                    </a:lnTo>
                    <a:close/>
                    <a:moveTo>
                      <a:pt x="396171" y="1005459"/>
                    </a:moveTo>
                    <a:lnTo>
                      <a:pt x="390418" y="995477"/>
                    </a:lnTo>
                    <a:lnTo>
                      <a:pt x="401277" y="989238"/>
                    </a:lnTo>
                    <a:lnTo>
                      <a:pt x="407020" y="999201"/>
                    </a:lnTo>
                    <a:lnTo>
                      <a:pt x="396171" y="1005459"/>
                    </a:lnTo>
                    <a:close/>
                    <a:moveTo>
                      <a:pt x="417869" y="992934"/>
                    </a:moveTo>
                    <a:lnTo>
                      <a:pt x="412116" y="982952"/>
                    </a:lnTo>
                    <a:lnTo>
                      <a:pt x="422984" y="976693"/>
                    </a:lnTo>
                    <a:lnTo>
                      <a:pt x="428699" y="986676"/>
                    </a:lnTo>
                    <a:lnTo>
                      <a:pt x="417869" y="992934"/>
                    </a:lnTo>
                    <a:close/>
                    <a:moveTo>
                      <a:pt x="439539" y="980418"/>
                    </a:moveTo>
                    <a:lnTo>
                      <a:pt x="433795" y="970445"/>
                    </a:lnTo>
                    <a:lnTo>
                      <a:pt x="444654" y="964206"/>
                    </a:lnTo>
                    <a:lnTo>
                      <a:pt x="450397" y="974160"/>
                    </a:lnTo>
                    <a:lnTo>
                      <a:pt x="439539" y="980418"/>
                    </a:lnTo>
                    <a:close/>
                    <a:moveTo>
                      <a:pt x="461237" y="967864"/>
                    </a:moveTo>
                    <a:lnTo>
                      <a:pt x="455493" y="957920"/>
                    </a:lnTo>
                    <a:lnTo>
                      <a:pt x="466352" y="951643"/>
                    </a:lnTo>
                    <a:lnTo>
                      <a:pt x="472086" y="961635"/>
                    </a:lnTo>
                    <a:lnTo>
                      <a:pt x="461237" y="967864"/>
                    </a:lnTo>
                    <a:close/>
                    <a:moveTo>
                      <a:pt x="482916" y="955367"/>
                    </a:moveTo>
                    <a:lnTo>
                      <a:pt x="477153" y="945423"/>
                    </a:lnTo>
                    <a:lnTo>
                      <a:pt x="488021" y="939146"/>
                    </a:lnTo>
                    <a:lnTo>
                      <a:pt x="493774" y="949100"/>
                    </a:lnTo>
                    <a:lnTo>
                      <a:pt x="482916" y="955367"/>
                    </a:lnTo>
                    <a:close/>
                    <a:moveTo>
                      <a:pt x="504613" y="942842"/>
                    </a:moveTo>
                    <a:lnTo>
                      <a:pt x="498889" y="932879"/>
                    </a:lnTo>
                    <a:lnTo>
                      <a:pt x="509719" y="926621"/>
                    </a:lnTo>
                    <a:lnTo>
                      <a:pt x="515463" y="936593"/>
                    </a:lnTo>
                    <a:lnTo>
                      <a:pt x="504613" y="942842"/>
                    </a:lnTo>
                    <a:close/>
                    <a:moveTo>
                      <a:pt x="526321" y="930317"/>
                    </a:moveTo>
                    <a:lnTo>
                      <a:pt x="520549" y="920382"/>
                    </a:lnTo>
                    <a:lnTo>
                      <a:pt x="531388" y="914124"/>
                    </a:lnTo>
                    <a:lnTo>
                      <a:pt x="537170" y="924030"/>
                    </a:lnTo>
                    <a:lnTo>
                      <a:pt x="526321" y="930317"/>
                    </a:lnTo>
                    <a:close/>
                    <a:moveTo>
                      <a:pt x="547990" y="917782"/>
                    </a:moveTo>
                    <a:lnTo>
                      <a:pt x="542237" y="907828"/>
                    </a:lnTo>
                    <a:lnTo>
                      <a:pt x="553086" y="901579"/>
                    </a:lnTo>
                    <a:lnTo>
                      <a:pt x="558839" y="911505"/>
                    </a:lnTo>
                    <a:lnTo>
                      <a:pt x="547990" y="917782"/>
                    </a:lnTo>
                    <a:close/>
                    <a:moveTo>
                      <a:pt x="569669" y="905256"/>
                    </a:moveTo>
                    <a:lnTo>
                      <a:pt x="563916" y="895302"/>
                    </a:lnTo>
                    <a:lnTo>
                      <a:pt x="574775" y="889054"/>
                    </a:lnTo>
                    <a:lnTo>
                      <a:pt x="580518" y="899027"/>
                    </a:lnTo>
                    <a:lnTo>
                      <a:pt x="569669" y="905256"/>
                    </a:lnTo>
                    <a:close/>
                    <a:moveTo>
                      <a:pt x="591377" y="892759"/>
                    </a:moveTo>
                    <a:lnTo>
                      <a:pt x="585633" y="882768"/>
                    </a:lnTo>
                    <a:lnTo>
                      <a:pt x="596482" y="876529"/>
                    </a:lnTo>
                    <a:lnTo>
                      <a:pt x="602207" y="886501"/>
                    </a:lnTo>
                    <a:lnTo>
                      <a:pt x="591377" y="892759"/>
                    </a:lnTo>
                    <a:close/>
                    <a:moveTo>
                      <a:pt x="613065" y="880243"/>
                    </a:moveTo>
                    <a:lnTo>
                      <a:pt x="607293" y="870242"/>
                    </a:lnTo>
                    <a:lnTo>
                      <a:pt x="618171" y="863994"/>
                    </a:lnTo>
                    <a:lnTo>
                      <a:pt x="623905" y="873966"/>
                    </a:lnTo>
                    <a:lnTo>
                      <a:pt x="613065" y="880243"/>
                    </a:lnTo>
                    <a:close/>
                    <a:moveTo>
                      <a:pt x="634763" y="867699"/>
                    </a:moveTo>
                    <a:lnTo>
                      <a:pt x="629010" y="857745"/>
                    </a:lnTo>
                    <a:lnTo>
                      <a:pt x="639840" y="851497"/>
                    </a:lnTo>
                    <a:lnTo>
                      <a:pt x="645593" y="861441"/>
                    </a:lnTo>
                    <a:lnTo>
                      <a:pt x="634763" y="867699"/>
                    </a:lnTo>
                    <a:close/>
                    <a:moveTo>
                      <a:pt x="656471" y="855155"/>
                    </a:moveTo>
                    <a:lnTo>
                      <a:pt x="650679" y="845230"/>
                    </a:lnTo>
                    <a:lnTo>
                      <a:pt x="661528" y="838962"/>
                    </a:lnTo>
                    <a:lnTo>
                      <a:pt x="667291" y="848944"/>
                    </a:lnTo>
                    <a:lnTo>
                      <a:pt x="656471" y="855155"/>
                    </a:lnTo>
                    <a:close/>
                    <a:moveTo>
                      <a:pt x="678111" y="842648"/>
                    </a:moveTo>
                    <a:lnTo>
                      <a:pt x="672387" y="832714"/>
                    </a:lnTo>
                    <a:lnTo>
                      <a:pt x="683217" y="826446"/>
                    </a:lnTo>
                    <a:lnTo>
                      <a:pt x="688970" y="836409"/>
                    </a:lnTo>
                    <a:lnTo>
                      <a:pt x="678111" y="842648"/>
                    </a:lnTo>
                    <a:close/>
                    <a:moveTo>
                      <a:pt x="699838" y="830133"/>
                    </a:moveTo>
                    <a:lnTo>
                      <a:pt x="694056" y="820169"/>
                    </a:lnTo>
                    <a:lnTo>
                      <a:pt x="704915" y="813902"/>
                    </a:lnTo>
                    <a:lnTo>
                      <a:pt x="710668" y="823894"/>
                    </a:lnTo>
                    <a:lnTo>
                      <a:pt x="699838" y="830133"/>
                    </a:lnTo>
                    <a:close/>
                    <a:moveTo>
                      <a:pt x="721498" y="817598"/>
                    </a:moveTo>
                    <a:lnTo>
                      <a:pt x="715754" y="807691"/>
                    </a:lnTo>
                    <a:lnTo>
                      <a:pt x="726622" y="801396"/>
                    </a:lnTo>
                    <a:lnTo>
                      <a:pt x="732337" y="811359"/>
                    </a:lnTo>
                    <a:lnTo>
                      <a:pt x="721498" y="817598"/>
                    </a:lnTo>
                    <a:close/>
                    <a:moveTo>
                      <a:pt x="743196" y="805091"/>
                    </a:moveTo>
                    <a:lnTo>
                      <a:pt x="737433" y="795157"/>
                    </a:lnTo>
                    <a:lnTo>
                      <a:pt x="748282" y="788889"/>
                    </a:lnTo>
                    <a:lnTo>
                      <a:pt x="754035" y="798824"/>
                    </a:lnTo>
                    <a:lnTo>
                      <a:pt x="743196" y="805091"/>
                    </a:lnTo>
                    <a:close/>
                    <a:moveTo>
                      <a:pt x="764875" y="792556"/>
                    </a:moveTo>
                    <a:lnTo>
                      <a:pt x="759150" y="782612"/>
                    </a:lnTo>
                    <a:lnTo>
                      <a:pt x="769990" y="776364"/>
                    </a:lnTo>
                    <a:lnTo>
                      <a:pt x="775695" y="786336"/>
                    </a:lnTo>
                    <a:lnTo>
                      <a:pt x="764875" y="792556"/>
                    </a:lnTo>
                    <a:close/>
                    <a:moveTo>
                      <a:pt x="786563" y="780040"/>
                    </a:moveTo>
                    <a:lnTo>
                      <a:pt x="780838" y="770116"/>
                    </a:lnTo>
                    <a:lnTo>
                      <a:pt x="791668" y="763810"/>
                    </a:lnTo>
                    <a:lnTo>
                      <a:pt x="797412" y="773802"/>
                    </a:lnTo>
                    <a:lnTo>
                      <a:pt x="786563" y="780040"/>
                    </a:lnTo>
                    <a:close/>
                    <a:moveTo>
                      <a:pt x="808261" y="767525"/>
                    </a:moveTo>
                    <a:lnTo>
                      <a:pt x="802498" y="757561"/>
                    </a:lnTo>
                    <a:lnTo>
                      <a:pt x="813347" y="751322"/>
                    </a:lnTo>
                    <a:lnTo>
                      <a:pt x="819129" y="761286"/>
                    </a:lnTo>
                    <a:lnTo>
                      <a:pt x="808261" y="767525"/>
                    </a:lnTo>
                    <a:close/>
                    <a:moveTo>
                      <a:pt x="829968" y="755009"/>
                    </a:moveTo>
                    <a:lnTo>
                      <a:pt x="824206" y="745055"/>
                    </a:lnTo>
                    <a:lnTo>
                      <a:pt x="835036" y="738788"/>
                    </a:lnTo>
                    <a:lnTo>
                      <a:pt x="840808" y="748732"/>
                    </a:lnTo>
                    <a:lnTo>
                      <a:pt x="829968" y="755009"/>
                    </a:lnTo>
                    <a:close/>
                    <a:moveTo>
                      <a:pt x="851647" y="742493"/>
                    </a:moveTo>
                    <a:lnTo>
                      <a:pt x="845885" y="732558"/>
                    </a:lnTo>
                    <a:lnTo>
                      <a:pt x="856734" y="726243"/>
                    </a:lnTo>
                    <a:lnTo>
                      <a:pt x="862515" y="736254"/>
                    </a:lnTo>
                    <a:lnTo>
                      <a:pt x="851647" y="742493"/>
                    </a:lnTo>
                    <a:close/>
                    <a:moveTo>
                      <a:pt x="873355" y="729967"/>
                    </a:moveTo>
                    <a:lnTo>
                      <a:pt x="867554" y="720004"/>
                    </a:lnTo>
                    <a:lnTo>
                      <a:pt x="878413" y="713737"/>
                    </a:lnTo>
                    <a:lnTo>
                      <a:pt x="884185" y="723719"/>
                    </a:lnTo>
                    <a:lnTo>
                      <a:pt x="873355" y="729967"/>
                    </a:lnTo>
                    <a:close/>
                    <a:moveTo>
                      <a:pt x="894996" y="717452"/>
                    </a:moveTo>
                    <a:lnTo>
                      <a:pt x="889252" y="707489"/>
                    </a:lnTo>
                    <a:lnTo>
                      <a:pt x="900111" y="701240"/>
                    </a:lnTo>
                    <a:lnTo>
                      <a:pt x="905845" y="711175"/>
                    </a:lnTo>
                    <a:lnTo>
                      <a:pt x="894996" y="717452"/>
                    </a:lnTo>
                    <a:close/>
                    <a:moveTo>
                      <a:pt x="916722" y="704936"/>
                    </a:moveTo>
                    <a:lnTo>
                      <a:pt x="910969" y="694973"/>
                    </a:lnTo>
                    <a:lnTo>
                      <a:pt x="921799" y="688715"/>
                    </a:lnTo>
                    <a:lnTo>
                      <a:pt x="927543" y="698668"/>
                    </a:lnTo>
                    <a:lnTo>
                      <a:pt x="916722" y="704936"/>
                    </a:lnTo>
                    <a:close/>
                    <a:moveTo>
                      <a:pt x="938392" y="692391"/>
                    </a:moveTo>
                    <a:lnTo>
                      <a:pt x="932648" y="682457"/>
                    </a:lnTo>
                    <a:lnTo>
                      <a:pt x="943506" y="676151"/>
                    </a:lnTo>
                    <a:lnTo>
                      <a:pt x="949231" y="686124"/>
                    </a:lnTo>
                    <a:lnTo>
                      <a:pt x="938392" y="692391"/>
                    </a:lnTo>
                    <a:close/>
                    <a:moveTo>
                      <a:pt x="960070" y="679866"/>
                    </a:moveTo>
                    <a:lnTo>
                      <a:pt x="954336" y="669893"/>
                    </a:lnTo>
                    <a:lnTo>
                      <a:pt x="965185" y="663673"/>
                    </a:lnTo>
                    <a:lnTo>
                      <a:pt x="970939" y="673608"/>
                    </a:lnTo>
                    <a:lnTo>
                      <a:pt x="960070" y="679866"/>
                    </a:lnTo>
                    <a:close/>
                    <a:moveTo>
                      <a:pt x="981768" y="667341"/>
                    </a:moveTo>
                    <a:lnTo>
                      <a:pt x="976034" y="657397"/>
                    </a:lnTo>
                    <a:lnTo>
                      <a:pt x="986864" y="651138"/>
                    </a:lnTo>
                    <a:lnTo>
                      <a:pt x="992617" y="661083"/>
                    </a:lnTo>
                    <a:lnTo>
                      <a:pt x="981768" y="667341"/>
                    </a:lnTo>
                    <a:close/>
                    <a:moveTo>
                      <a:pt x="1003457" y="654806"/>
                    </a:moveTo>
                    <a:lnTo>
                      <a:pt x="997704" y="644890"/>
                    </a:lnTo>
                    <a:lnTo>
                      <a:pt x="1008562" y="638623"/>
                    </a:lnTo>
                    <a:lnTo>
                      <a:pt x="1014315" y="648586"/>
                    </a:lnTo>
                    <a:lnTo>
                      <a:pt x="1003457" y="654806"/>
                    </a:lnTo>
                    <a:close/>
                    <a:moveTo>
                      <a:pt x="1025174" y="642318"/>
                    </a:moveTo>
                    <a:lnTo>
                      <a:pt x="1019392" y="632355"/>
                    </a:lnTo>
                    <a:lnTo>
                      <a:pt x="1030241" y="626107"/>
                    </a:lnTo>
                    <a:lnTo>
                      <a:pt x="1036013" y="636013"/>
                    </a:lnTo>
                    <a:lnTo>
                      <a:pt x="1025174" y="642318"/>
                    </a:lnTo>
                    <a:close/>
                    <a:moveTo>
                      <a:pt x="1046834" y="629784"/>
                    </a:moveTo>
                    <a:lnTo>
                      <a:pt x="1041081" y="619811"/>
                    </a:lnTo>
                    <a:lnTo>
                      <a:pt x="1051920" y="613572"/>
                    </a:lnTo>
                    <a:lnTo>
                      <a:pt x="1057711" y="623535"/>
                    </a:lnTo>
                    <a:lnTo>
                      <a:pt x="1046834" y="629784"/>
                    </a:lnTo>
                    <a:close/>
                    <a:moveTo>
                      <a:pt x="1068522" y="617249"/>
                    </a:moveTo>
                    <a:lnTo>
                      <a:pt x="1062769" y="607314"/>
                    </a:lnTo>
                    <a:lnTo>
                      <a:pt x="1073637" y="601047"/>
                    </a:lnTo>
                    <a:lnTo>
                      <a:pt x="1079343" y="611019"/>
                    </a:lnTo>
                    <a:lnTo>
                      <a:pt x="1068522" y="617249"/>
                    </a:lnTo>
                    <a:close/>
                    <a:moveTo>
                      <a:pt x="1090201" y="604752"/>
                    </a:moveTo>
                    <a:lnTo>
                      <a:pt x="1084477" y="594770"/>
                    </a:lnTo>
                    <a:lnTo>
                      <a:pt x="1095316" y="588540"/>
                    </a:lnTo>
                    <a:lnTo>
                      <a:pt x="1101060" y="598465"/>
                    </a:lnTo>
                    <a:lnTo>
                      <a:pt x="1090201" y="604752"/>
                    </a:lnTo>
                    <a:close/>
                    <a:moveTo>
                      <a:pt x="1111909" y="592226"/>
                    </a:moveTo>
                    <a:lnTo>
                      <a:pt x="1106155" y="582244"/>
                    </a:lnTo>
                    <a:lnTo>
                      <a:pt x="1117024" y="575996"/>
                    </a:lnTo>
                    <a:lnTo>
                      <a:pt x="1122757" y="585949"/>
                    </a:lnTo>
                    <a:lnTo>
                      <a:pt x="1111909" y="592226"/>
                    </a:lnTo>
                    <a:close/>
                    <a:moveTo>
                      <a:pt x="1133587" y="579692"/>
                    </a:moveTo>
                    <a:lnTo>
                      <a:pt x="1127844" y="569766"/>
                    </a:lnTo>
                    <a:lnTo>
                      <a:pt x="1138693" y="563480"/>
                    </a:lnTo>
                    <a:lnTo>
                      <a:pt x="1144436" y="573443"/>
                    </a:lnTo>
                    <a:lnTo>
                      <a:pt x="1133587" y="579692"/>
                    </a:lnTo>
                    <a:close/>
                    <a:moveTo>
                      <a:pt x="1155285" y="567166"/>
                    </a:moveTo>
                    <a:lnTo>
                      <a:pt x="1149523" y="557232"/>
                    </a:lnTo>
                    <a:lnTo>
                      <a:pt x="1160372" y="550936"/>
                    </a:lnTo>
                    <a:lnTo>
                      <a:pt x="1166134" y="560918"/>
                    </a:lnTo>
                    <a:lnTo>
                      <a:pt x="1155285" y="567166"/>
                    </a:lnTo>
                    <a:close/>
                    <a:moveTo>
                      <a:pt x="1176974" y="554660"/>
                    </a:moveTo>
                    <a:lnTo>
                      <a:pt x="1171240" y="544687"/>
                    </a:lnTo>
                    <a:lnTo>
                      <a:pt x="1182108" y="538439"/>
                    </a:lnTo>
                    <a:lnTo>
                      <a:pt x="1187813" y="548392"/>
                    </a:lnTo>
                    <a:lnTo>
                      <a:pt x="1176974" y="554660"/>
                    </a:lnTo>
                    <a:close/>
                    <a:moveTo>
                      <a:pt x="1198672" y="542115"/>
                    </a:moveTo>
                    <a:lnTo>
                      <a:pt x="1192909" y="532152"/>
                    </a:lnTo>
                    <a:lnTo>
                      <a:pt x="1203758" y="525904"/>
                    </a:lnTo>
                    <a:lnTo>
                      <a:pt x="1209521" y="535877"/>
                    </a:lnTo>
                    <a:lnTo>
                      <a:pt x="1198672" y="542115"/>
                    </a:lnTo>
                    <a:close/>
                    <a:moveTo>
                      <a:pt x="1220379" y="529590"/>
                    </a:moveTo>
                    <a:lnTo>
                      <a:pt x="1214598" y="519675"/>
                    </a:lnTo>
                    <a:lnTo>
                      <a:pt x="1225428" y="513388"/>
                    </a:lnTo>
                    <a:lnTo>
                      <a:pt x="1231228" y="523332"/>
                    </a:lnTo>
                    <a:lnTo>
                      <a:pt x="1220379" y="529590"/>
                    </a:lnTo>
                    <a:close/>
                    <a:moveTo>
                      <a:pt x="1242049" y="517103"/>
                    </a:moveTo>
                    <a:lnTo>
                      <a:pt x="1236286" y="507140"/>
                    </a:lnTo>
                    <a:lnTo>
                      <a:pt x="1247154" y="500891"/>
                    </a:lnTo>
                    <a:lnTo>
                      <a:pt x="1252888" y="510816"/>
                    </a:lnTo>
                    <a:lnTo>
                      <a:pt x="1242049" y="517103"/>
                    </a:lnTo>
                    <a:close/>
                    <a:moveTo>
                      <a:pt x="1263708" y="504549"/>
                    </a:moveTo>
                    <a:lnTo>
                      <a:pt x="1257974" y="494605"/>
                    </a:lnTo>
                    <a:lnTo>
                      <a:pt x="1268823" y="488347"/>
                    </a:lnTo>
                    <a:lnTo>
                      <a:pt x="1274557" y="498310"/>
                    </a:lnTo>
                    <a:lnTo>
                      <a:pt x="1263708" y="504549"/>
                    </a:lnTo>
                    <a:close/>
                    <a:moveTo>
                      <a:pt x="1285435" y="492043"/>
                    </a:moveTo>
                    <a:lnTo>
                      <a:pt x="1279663" y="482079"/>
                    </a:lnTo>
                    <a:lnTo>
                      <a:pt x="1290531" y="475831"/>
                    </a:lnTo>
                    <a:lnTo>
                      <a:pt x="1296284" y="485804"/>
                    </a:lnTo>
                    <a:lnTo>
                      <a:pt x="1285435" y="492043"/>
                    </a:lnTo>
                    <a:close/>
                    <a:moveTo>
                      <a:pt x="1307104" y="479527"/>
                    </a:moveTo>
                    <a:lnTo>
                      <a:pt x="1301370" y="469583"/>
                    </a:lnTo>
                    <a:lnTo>
                      <a:pt x="1312219" y="463315"/>
                    </a:lnTo>
                    <a:lnTo>
                      <a:pt x="1317934" y="473231"/>
                    </a:lnTo>
                    <a:lnTo>
                      <a:pt x="1307104" y="479527"/>
                    </a:lnTo>
                    <a:close/>
                    <a:moveTo>
                      <a:pt x="1328802" y="467011"/>
                    </a:moveTo>
                    <a:lnTo>
                      <a:pt x="1323059" y="457057"/>
                    </a:lnTo>
                    <a:lnTo>
                      <a:pt x="1333917" y="450790"/>
                    </a:lnTo>
                    <a:lnTo>
                      <a:pt x="1339642" y="460734"/>
                    </a:lnTo>
                    <a:lnTo>
                      <a:pt x="1328802" y="467011"/>
                    </a:lnTo>
                    <a:close/>
                    <a:moveTo>
                      <a:pt x="1350472" y="454466"/>
                    </a:moveTo>
                    <a:lnTo>
                      <a:pt x="1344738" y="444541"/>
                    </a:lnTo>
                    <a:lnTo>
                      <a:pt x="1355587" y="438245"/>
                    </a:lnTo>
                    <a:lnTo>
                      <a:pt x="1361340" y="448237"/>
                    </a:lnTo>
                    <a:lnTo>
                      <a:pt x="1350472" y="454466"/>
                    </a:lnTo>
                    <a:close/>
                    <a:moveTo>
                      <a:pt x="1372170" y="441941"/>
                    </a:moveTo>
                    <a:lnTo>
                      <a:pt x="1366445" y="431997"/>
                    </a:lnTo>
                    <a:lnTo>
                      <a:pt x="1377265" y="425730"/>
                    </a:lnTo>
                    <a:lnTo>
                      <a:pt x="1383038" y="435693"/>
                    </a:lnTo>
                    <a:lnTo>
                      <a:pt x="1372170" y="441941"/>
                    </a:lnTo>
                    <a:close/>
                    <a:moveTo>
                      <a:pt x="1393858" y="429435"/>
                    </a:moveTo>
                    <a:lnTo>
                      <a:pt x="1388115" y="419462"/>
                    </a:lnTo>
                    <a:lnTo>
                      <a:pt x="1398963" y="413223"/>
                    </a:lnTo>
                    <a:lnTo>
                      <a:pt x="1404717" y="423186"/>
                    </a:lnTo>
                    <a:lnTo>
                      <a:pt x="1393858" y="429435"/>
                    </a:lnTo>
                    <a:close/>
                    <a:moveTo>
                      <a:pt x="1415565" y="416900"/>
                    </a:moveTo>
                    <a:lnTo>
                      <a:pt x="1409784" y="406956"/>
                    </a:lnTo>
                    <a:lnTo>
                      <a:pt x="1420642" y="400679"/>
                    </a:lnTo>
                    <a:lnTo>
                      <a:pt x="1426395" y="410642"/>
                    </a:lnTo>
                    <a:lnTo>
                      <a:pt x="1415565" y="416900"/>
                    </a:lnTo>
                    <a:close/>
                    <a:moveTo>
                      <a:pt x="1437254" y="404374"/>
                    </a:moveTo>
                    <a:lnTo>
                      <a:pt x="1431501" y="394440"/>
                    </a:lnTo>
                    <a:lnTo>
                      <a:pt x="1442321" y="388191"/>
                    </a:lnTo>
                    <a:lnTo>
                      <a:pt x="1448093" y="398136"/>
                    </a:lnTo>
                    <a:lnTo>
                      <a:pt x="1437254" y="404374"/>
                    </a:lnTo>
                    <a:close/>
                    <a:moveTo>
                      <a:pt x="1458952" y="391859"/>
                    </a:moveTo>
                    <a:lnTo>
                      <a:pt x="1453180" y="381886"/>
                    </a:lnTo>
                    <a:lnTo>
                      <a:pt x="1464029" y="375666"/>
                    </a:lnTo>
                    <a:lnTo>
                      <a:pt x="1469782" y="385591"/>
                    </a:lnTo>
                    <a:lnTo>
                      <a:pt x="1458952" y="391859"/>
                    </a:lnTo>
                    <a:close/>
                    <a:moveTo>
                      <a:pt x="1480602" y="379352"/>
                    </a:moveTo>
                    <a:lnTo>
                      <a:pt x="1474878" y="369389"/>
                    </a:lnTo>
                    <a:lnTo>
                      <a:pt x="1485717" y="363160"/>
                    </a:lnTo>
                    <a:lnTo>
                      <a:pt x="1491451" y="373113"/>
                    </a:lnTo>
                    <a:lnTo>
                      <a:pt x="1480602" y="379352"/>
                    </a:lnTo>
                    <a:close/>
                    <a:moveTo>
                      <a:pt x="1502300" y="366798"/>
                    </a:moveTo>
                    <a:lnTo>
                      <a:pt x="1496566" y="356873"/>
                    </a:lnTo>
                    <a:lnTo>
                      <a:pt x="1507415" y="350644"/>
                    </a:lnTo>
                    <a:lnTo>
                      <a:pt x="1513168" y="360559"/>
                    </a:lnTo>
                    <a:lnTo>
                      <a:pt x="1502300" y="366798"/>
                    </a:lnTo>
                    <a:close/>
                    <a:moveTo>
                      <a:pt x="1523998" y="354292"/>
                    </a:moveTo>
                    <a:lnTo>
                      <a:pt x="1518245" y="344348"/>
                    </a:lnTo>
                    <a:lnTo>
                      <a:pt x="1529094" y="338090"/>
                    </a:lnTo>
                    <a:lnTo>
                      <a:pt x="1534847" y="348015"/>
                    </a:lnTo>
                    <a:lnTo>
                      <a:pt x="1523998" y="354292"/>
                    </a:lnTo>
                    <a:close/>
                    <a:moveTo>
                      <a:pt x="1545668" y="341795"/>
                    </a:moveTo>
                    <a:lnTo>
                      <a:pt x="1539924" y="331822"/>
                    </a:lnTo>
                    <a:lnTo>
                      <a:pt x="1550763" y="325555"/>
                    </a:lnTo>
                    <a:lnTo>
                      <a:pt x="1556526" y="335518"/>
                    </a:lnTo>
                    <a:lnTo>
                      <a:pt x="1545668" y="341795"/>
                    </a:lnTo>
                    <a:close/>
                    <a:moveTo>
                      <a:pt x="1567356" y="329241"/>
                    </a:moveTo>
                    <a:lnTo>
                      <a:pt x="1561622" y="319307"/>
                    </a:lnTo>
                    <a:lnTo>
                      <a:pt x="1572471" y="313030"/>
                    </a:lnTo>
                    <a:lnTo>
                      <a:pt x="1578224" y="322993"/>
                    </a:lnTo>
                    <a:lnTo>
                      <a:pt x="1567356" y="329241"/>
                    </a:lnTo>
                    <a:close/>
                    <a:moveTo>
                      <a:pt x="1589063" y="316735"/>
                    </a:moveTo>
                    <a:lnTo>
                      <a:pt x="1583329" y="306762"/>
                    </a:lnTo>
                    <a:lnTo>
                      <a:pt x="1594178" y="300533"/>
                    </a:lnTo>
                    <a:lnTo>
                      <a:pt x="1599893" y="310467"/>
                    </a:lnTo>
                    <a:lnTo>
                      <a:pt x="1589063" y="316735"/>
                    </a:lnTo>
                    <a:close/>
                    <a:moveTo>
                      <a:pt x="1610752" y="304229"/>
                    </a:moveTo>
                    <a:lnTo>
                      <a:pt x="1604999" y="294265"/>
                    </a:lnTo>
                    <a:lnTo>
                      <a:pt x="1615867" y="287998"/>
                    </a:lnTo>
                    <a:lnTo>
                      <a:pt x="1621601" y="297942"/>
                    </a:lnTo>
                    <a:lnTo>
                      <a:pt x="1610752" y="304229"/>
                    </a:lnTo>
                    <a:close/>
                    <a:moveTo>
                      <a:pt x="1632450" y="291703"/>
                    </a:moveTo>
                    <a:lnTo>
                      <a:pt x="1626687" y="281712"/>
                    </a:lnTo>
                    <a:lnTo>
                      <a:pt x="1637565" y="275482"/>
                    </a:lnTo>
                    <a:lnTo>
                      <a:pt x="1643318" y="285445"/>
                    </a:lnTo>
                    <a:lnTo>
                      <a:pt x="1632450" y="291703"/>
                    </a:lnTo>
                    <a:close/>
                    <a:moveTo>
                      <a:pt x="1654110" y="279187"/>
                    </a:moveTo>
                    <a:lnTo>
                      <a:pt x="1648385" y="269224"/>
                    </a:lnTo>
                    <a:lnTo>
                      <a:pt x="1659253" y="262957"/>
                    </a:lnTo>
                    <a:lnTo>
                      <a:pt x="1664968" y="272910"/>
                    </a:lnTo>
                    <a:lnTo>
                      <a:pt x="1654110" y="279187"/>
                    </a:lnTo>
                    <a:close/>
                    <a:moveTo>
                      <a:pt x="1675807" y="266643"/>
                    </a:moveTo>
                    <a:lnTo>
                      <a:pt x="1670055" y="256670"/>
                    </a:lnTo>
                    <a:lnTo>
                      <a:pt x="1680913" y="250450"/>
                    </a:lnTo>
                    <a:lnTo>
                      <a:pt x="1686666" y="260385"/>
                    </a:lnTo>
                    <a:lnTo>
                      <a:pt x="1675807" y="266643"/>
                    </a:lnTo>
                    <a:close/>
                    <a:moveTo>
                      <a:pt x="1697525" y="254127"/>
                    </a:moveTo>
                    <a:lnTo>
                      <a:pt x="1691734" y="244173"/>
                    </a:lnTo>
                    <a:lnTo>
                      <a:pt x="1702611" y="237906"/>
                    </a:lnTo>
                    <a:lnTo>
                      <a:pt x="1708355" y="247860"/>
                    </a:lnTo>
                    <a:lnTo>
                      <a:pt x="1697525" y="254127"/>
                    </a:lnTo>
                    <a:close/>
                    <a:moveTo>
                      <a:pt x="1719204" y="241573"/>
                    </a:moveTo>
                    <a:lnTo>
                      <a:pt x="1713450" y="231667"/>
                    </a:lnTo>
                    <a:lnTo>
                      <a:pt x="1724290" y="225390"/>
                    </a:lnTo>
                    <a:lnTo>
                      <a:pt x="1730043" y="235325"/>
                    </a:lnTo>
                    <a:lnTo>
                      <a:pt x="1719204" y="241573"/>
                    </a:lnTo>
                    <a:close/>
                    <a:moveTo>
                      <a:pt x="1740921" y="229086"/>
                    </a:moveTo>
                    <a:lnTo>
                      <a:pt x="1735129" y="219123"/>
                    </a:lnTo>
                    <a:lnTo>
                      <a:pt x="1745959" y="212865"/>
                    </a:lnTo>
                    <a:lnTo>
                      <a:pt x="1751722" y="222838"/>
                    </a:lnTo>
                    <a:lnTo>
                      <a:pt x="1740921" y="229086"/>
                    </a:lnTo>
                    <a:close/>
                    <a:moveTo>
                      <a:pt x="1762571" y="216551"/>
                    </a:moveTo>
                    <a:lnTo>
                      <a:pt x="1756827" y="206597"/>
                    </a:lnTo>
                    <a:lnTo>
                      <a:pt x="1767695" y="200340"/>
                    </a:lnTo>
                    <a:lnTo>
                      <a:pt x="1773410" y="210303"/>
                    </a:lnTo>
                    <a:lnTo>
                      <a:pt x="1762571" y="216551"/>
                    </a:lnTo>
                    <a:close/>
                    <a:moveTo>
                      <a:pt x="1784288" y="204016"/>
                    </a:moveTo>
                    <a:lnTo>
                      <a:pt x="1778516" y="194101"/>
                    </a:lnTo>
                    <a:lnTo>
                      <a:pt x="1789374" y="187814"/>
                    </a:lnTo>
                    <a:lnTo>
                      <a:pt x="1795127" y="197796"/>
                    </a:lnTo>
                    <a:lnTo>
                      <a:pt x="1784288" y="204016"/>
                    </a:lnTo>
                    <a:close/>
                    <a:moveTo>
                      <a:pt x="1805976" y="191510"/>
                    </a:moveTo>
                    <a:lnTo>
                      <a:pt x="1800185" y="181575"/>
                    </a:lnTo>
                    <a:lnTo>
                      <a:pt x="1811053" y="175298"/>
                    </a:lnTo>
                    <a:lnTo>
                      <a:pt x="1816816" y="185242"/>
                    </a:lnTo>
                    <a:lnTo>
                      <a:pt x="1805976" y="191510"/>
                    </a:lnTo>
                    <a:close/>
                    <a:moveTo>
                      <a:pt x="1827636" y="178994"/>
                    </a:moveTo>
                    <a:lnTo>
                      <a:pt x="1821883" y="169012"/>
                    </a:lnTo>
                    <a:lnTo>
                      <a:pt x="1832751" y="162773"/>
                    </a:lnTo>
                    <a:lnTo>
                      <a:pt x="1838475" y="172736"/>
                    </a:lnTo>
                    <a:lnTo>
                      <a:pt x="1827636" y="178994"/>
                    </a:lnTo>
                    <a:close/>
                    <a:moveTo>
                      <a:pt x="1849324" y="166488"/>
                    </a:moveTo>
                    <a:lnTo>
                      <a:pt x="1843581" y="156534"/>
                    </a:lnTo>
                    <a:lnTo>
                      <a:pt x="1854430" y="150238"/>
                    </a:lnTo>
                    <a:lnTo>
                      <a:pt x="1860174" y="160220"/>
                    </a:lnTo>
                    <a:lnTo>
                      <a:pt x="1849324" y="166488"/>
                    </a:lnTo>
                    <a:close/>
                    <a:moveTo>
                      <a:pt x="1871023" y="153943"/>
                    </a:moveTo>
                    <a:lnTo>
                      <a:pt x="1865298" y="143999"/>
                    </a:lnTo>
                    <a:lnTo>
                      <a:pt x="1876109" y="137760"/>
                    </a:lnTo>
                    <a:lnTo>
                      <a:pt x="1881862" y="147695"/>
                    </a:lnTo>
                    <a:lnTo>
                      <a:pt x="1871023" y="153943"/>
                    </a:lnTo>
                    <a:close/>
                    <a:moveTo>
                      <a:pt x="1892711" y="141418"/>
                    </a:moveTo>
                    <a:lnTo>
                      <a:pt x="1886986" y="131464"/>
                    </a:lnTo>
                    <a:lnTo>
                      <a:pt x="1897807" y="125216"/>
                    </a:lnTo>
                    <a:lnTo>
                      <a:pt x="1903560" y="135160"/>
                    </a:lnTo>
                    <a:lnTo>
                      <a:pt x="1892711" y="141418"/>
                    </a:lnTo>
                    <a:close/>
                    <a:moveTo>
                      <a:pt x="1914399" y="128911"/>
                    </a:moveTo>
                    <a:lnTo>
                      <a:pt x="1908665" y="118948"/>
                    </a:lnTo>
                    <a:lnTo>
                      <a:pt x="1919486" y="112681"/>
                    </a:lnTo>
                    <a:lnTo>
                      <a:pt x="1925229" y="122663"/>
                    </a:lnTo>
                    <a:lnTo>
                      <a:pt x="1914399" y="128911"/>
                    </a:lnTo>
                    <a:close/>
                    <a:moveTo>
                      <a:pt x="1936088" y="116377"/>
                    </a:moveTo>
                    <a:lnTo>
                      <a:pt x="1930335" y="106461"/>
                    </a:lnTo>
                    <a:lnTo>
                      <a:pt x="1941203" y="100165"/>
                    </a:lnTo>
                    <a:lnTo>
                      <a:pt x="1946956" y="110138"/>
                    </a:lnTo>
                    <a:lnTo>
                      <a:pt x="1936088" y="116377"/>
                    </a:lnTo>
                    <a:close/>
                    <a:moveTo>
                      <a:pt x="1957757" y="103880"/>
                    </a:moveTo>
                    <a:lnTo>
                      <a:pt x="1952071" y="93888"/>
                    </a:lnTo>
                    <a:lnTo>
                      <a:pt x="1962881" y="87649"/>
                    </a:lnTo>
                    <a:lnTo>
                      <a:pt x="1968625" y="97574"/>
                    </a:lnTo>
                    <a:lnTo>
                      <a:pt x="1957757" y="103880"/>
                    </a:lnTo>
                    <a:close/>
                    <a:moveTo>
                      <a:pt x="1979474" y="91364"/>
                    </a:moveTo>
                    <a:lnTo>
                      <a:pt x="1973721" y="81391"/>
                    </a:lnTo>
                    <a:lnTo>
                      <a:pt x="1984551" y="75124"/>
                    </a:lnTo>
                    <a:lnTo>
                      <a:pt x="1990295" y="85068"/>
                    </a:lnTo>
                    <a:lnTo>
                      <a:pt x="1979474" y="91364"/>
                    </a:lnTo>
                    <a:close/>
                    <a:moveTo>
                      <a:pt x="2001163" y="78800"/>
                    </a:moveTo>
                    <a:lnTo>
                      <a:pt x="1995409" y="68875"/>
                    </a:lnTo>
                    <a:lnTo>
                      <a:pt x="2006249" y="62589"/>
                    </a:lnTo>
                    <a:lnTo>
                      <a:pt x="2011983" y="72552"/>
                    </a:lnTo>
                    <a:lnTo>
                      <a:pt x="2001163" y="78800"/>
                    </a:lnTo>
                    <a:close/>
                    <a:moveTo>
                      <a:pt x="2022841" y="66285"/>
                    </a:moveTo>
                    <a:lnTo>
                      <a:pt x="2017117" y="56321"/>
                    </a:lnTo>
                    <a:lnTo>
                      <a:pt x="2027937" y="50092"/>
                    </a:lnTo>
                    <a:lnTo>
                      <a:pt x="2033691" y="60046"/>
                    </a:lnTo>
                    <a:lnTo>
                      <a:pt x="2022841" y="66285"/>
                    </a:lnTo>
                    <a:close/>
                    <a:moveTo>
                      <a:pt x="2044530" y="53797"/>
                    </a:moveTo>
                    <a:lnTo>
                      <a:pt x="2038777" y="43815"/>
                    </a:lnTo>
                    <a:lnTo>
                      <a:pt x="2049635" y="37529"/>
                    </a:lnTo>
                    <a:lnTo>
                      <a:pt x="2055369" y="47501"/>
                    </a:lnTo>
                    <a:lnTo>
                      <a:pt x="2044530" y="53797"/>
                    </a:lnTo>
                    <a:close/>
                    <a:moveTo>
                      <a:pt x="2066247" y="41224"/>
                    </a:moveTo>
                    <a:lnTo>
                      <a:pt x="2060494" y="31299"/>
                    </a:lnTo>
                    <a:lnTo>
                      <a:pt x="2071324" y="25051"/>
                    </a:lnTo>
                    <a:lnTo>
                      <a:pt x="2077077" y="35033"/>
                    </a:lnTo>
                    <a:lnTo>
                      <a:pt x="2066247" y="41224"/>
                    </a:lnTo>
                    <a:close/>
                    <a:moveTo>
                      <a:pt x="2087888" y="28747"/>
                    </a:moveTo>
                    <a:lnTo>
                      <a:pt x="2082182" y="18764"/>
                    </a:lnTo>
                    <a:lnTo>
                      <a:pt x="2092993" y="12535"/>
                    </a:lnTo>
                    <a:lnTo>
                      <a:pt x="2098746" y="22460"/>
                    </a:lnTo>
                    <a:lnTo>
                      <a:pt x="2087888" y="28747"/>
                    </a:lnTo>
                    <a:close/>
                    <a:moveTo>
                      <a:pt x="2109586" y="16221"/>
                    </a:moveTo>
                    <a:lnTo>
                      <a:pt x="2103861" y="6248"/>
                    </a:lnTo>
                    <a:lnTo>
                      <a:pt x="2114691" y="0"/>
                    </a:lnTo>
                    <a:lnTo>
                      <a:pt x="2120454" y="9963"/>
                    </a:lnTo>
                    <a:lnTo>
                      <a:pt x="2109586" y="1622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1" name="Freihandform: Form 2140">
                <a:extLst>
                  <a:ext uri="{FF2B5EF4-FFF2-40B4-BE49-F238E27FC236}">
                    <a16:creationId xmlns:a16="http://schemas.microsoft.com/office/drawing/2014/main" id="{1E4C83B2-3F3D-4700-8F8B-25407CF8F1E5}"/>
                  </a:ext>
                </a:extLst>
              </p:cNvPr>
              <p:cNvSpPr/>
              <p:nvPr/>
            </p:nvSpPr>
            <p:spPr>
              <a:xfrm>
                <a:off x="6093018" y="3918766"/>
                <a:ext cx="16630" cy="14754"/>
              </a:xfrm>
              <a:custGeom>
                <a:avLst/>
                <a:gdLst>
                  <a:gd name="connsiteX0" fmla="*/ 5753 w 16630"/>
                  <a:gd name="connsiteY0" fmla="*/ 14754 h 14754"/>
                  <a:gd name="connsiteX1" fmla="*/ 0 w 16630"/>
                  <a:gd name="connsiteY1" fmla="*/ 4810 h 14754"/>
                  <a:gd name="connsiteX2" fmla="*/ 8315 w 16630"/>
                  <a:gd name="connsiteY2" fmla="*/ 0 h 14754"/>
                  <a:gd name="connsiteX3" fmla="*/ 16631 w 16630"/>
                  <a:gd name="connsiteY3" fmla="*/ 4810 h 14754"/>
                  <a:gd name="connsiteX4" fmla="*/ 10858 w 16630"/>
                  <a:gd name="connsiteY4" fmla="*/ 14754 h 14754"/>
                  <a:gd name="connsiteX5" fmla="*/ 8315 w 16630"/>
                  <a:gd name="connsiteY5" fmla="*/ 13278 h 14754"/>
                  <a:gd name="connsiteX6" fmla="*/ 5753 w 16630"/>
                  <a:gd name="connsiteY6" fmla="*/ 14754 h 1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30" h="14754">
                    <a:moveTo>
                      <a:pt x="5753" y="14754"/>
                    </a:moveTo>
                    <a:lnTo>
                      <a:pt x="0" y="4810"/>
                    </a:lnTo>
                    <a:lnTo>
                      <a:pt x="8315" y="0"/>
                    </a:lnTo>
                    <a:lnTo>
                      <a:pt x="16631" y="4810"/>
                    </a:lnTo>
                    <a:lnTo>
                      <a:pt x="10858" y="14754"/>
                    </a:lnTo>
                    <a:lnTo>
                      <a:pt x="8315" y="13278"/>
                    </a:lnTo>
                    <a:lnTo>
                      <a:pt x="5753" y="14754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2" name="Freihandform: Form 2141">
                <a:extLst>
                  <a:ext uri="{FF2B5EF4-FFF2-40B4-BE49-F238E27FC236}">
                    <a16:creationId xmlns:a16="http://schemas.microsoft.com/office/drawing/2014/main" id="{80C2AB71-587A-4156-858B-E5A0D06D9EDF}"/>
                  </a:ext>
                </a:extLst>
              </p:cNvPr>
              <p:cNvSpPr/>
              <p:nvPr/>
            </p:nvSpPr>
            <p:spPr>
              <a:xfrm>
                <a:off x="6114716" y="3929833"/>
                <a:ext cx="2120484" cy="1230887"/>
              </a:xfrm>
              <a:custGeom>
                <a:avLst/>
                <a:gdLst>
                  <a:gd name="connsiteX0" fmla="*/ 2114731 w 2120484"/>
                  <a:gd name="connsiteY0" fmla="*/ 1230887 h 1230887"/>
                  <a:gd name="connsiteX1" fmla="*/ 2103911 w 2120484"/>
                  <a:gd name="connsiteY1" fmla="*/ 1224620 h 1230887"/>
                  <a:gd name="connsiteX2" fmla="*/ 2109626 w 2120484"/>
                  <a:gd name="connsiteY2" fmla="*/ 1214666 h 1230887"/>
                  <a:gd name="connsiteX3" fmla="*/ 2120484 w 2120484"/>
                  <a:gd name="connsiteY3" fmla="*/ 1220934 h 1230887"/>
                  <a:gd name="connsiteX4" fmla="*/ 2114731 w 2120484"/>
                  <a:gd name="connsiteY4" fmla="*/ 1230887 h 1230887"/>
                  <a:gd name="connsiteX5" fmla="*/ 2093024 w 2120484"/>
                  <a:gd name="connsiteY5" fmla="*/ 1218362 h 1230887"/>
                  <a:gd name="connsiteX6" fmla="*/ 2082174 w 2120484"/>
                  <a:gd name="connsiteY6" fmla="*/ 1212095 h 1230887"/>
                  <a:gd name="connsiteX7" fmla="*/ 2087937 w 2120484"/>
                  <a:gd name="connsiteY7" fmla="*/ 1202151 h 1230887"/>
                  <a:gd name="connsiteX8" fmla="*/ 2098796 w 2120484"/>
                  <a:gd name="connsiteY8" fmla="*/ 1208418 h 1230887"/>
                  <a:gd name="connsiteX9" fmla="*/ 2093024 w 2120484"/>
                  <a:gd name="connsiteY9" fmla="*/ 1218362 h 1230887"/>
                  <a:gd name="connsiteX10" fmla="*/ 2071373 w 2120484"/>
                  <a:gd name="connsiteY10" fmla="*/ 1205846 h 1230887"/>
                  <a:gd name="connsiteX11" fmla="*/ 2060515 w 2120484"/>
                  <a:gd name="connsiteY11" fmla="*/ 1199607 h 1230887"/>
                  <a:gd name="connsiteX12" fmla="*/ 2066259 w 2120484"/>
                  <a:gd name="connsiteY12" fmla="*/ 1189615 h 1230887"/>
                  <a:gd name="connsiteX13" fmla="*/ 2077117 w 2120484"/>
                  <a:gd name="connsiteY13" fmla="*/ 1195883 h 1230887"/>
                  <a:gd name="connsiteX14" fmla="*/ 2071373 w 2120484"/>
                  <a:gd name="connsiteY14" fmla="*/ 1205846 h 1230887"/>
                  <a:gd name="connsiteX15" fmla="*/ 2049694 w 2120484"/>
                  <a:gd name="connsiteY15" fmla="*/ 1193302 h 1230887"/>
                  <a:gd name="connsiteX16" fmla="*/ 2038846 w 2120484"/>
                  <a:gd name="connsiteY16" fmla="*/ 1187072 h 1230887"/>
                  <a:gd name="connsiteX17" fmla="*/ 2044560 w 2120484"/>
                  <a:gd name="connsiteY17" fmla="*/ 1177090 h 1230887"/>
                  <a:gd name="connsiteX18" fmla="*/ 2055419 w 2120484"/>
                  <a:gd name="connsiteY18" fmla="*/ 1183348 h 1230887"/>
                  <a:gd name="connsiteX19" fmla="*/ 2049694 w 2120484"/>
                  <a:gd name="connsiteY19" fmla="*/ 1193302 h 1230887"/>
                  <a:gd name="connsiteX20" fmla="*/ 2027996 w 2120484"/>
                  <a:gd name="connsiteY20" fmla="*/ 1180824 h 1230887"/>
                  <a:gd name="connsiteX21" fmla="*/ 2017138 w 2120484"/>
                  <a:gd name="connsiteY21" fmla="*/ 1174566 h 1230887"/>
                  <a:gd name="connsiteX22" fmla="*/ 2022891 w 2120484"/>
                  <a:gd name="connsiteY22" fmla="*/ 1164584 h 1230887"/>
                  <a:gd name="connsiteX23" fmla="*/ 2033740 w 2120484"/>
                  <a:gd name="connsiteY23" fmla="*/ 1170832 h 1230887"/>
                  <a:gd name="connsiteX24" fmla="*/ 2027996 w 2120484"/>
                  <a:gd name="connsiteY24" fmla="*/ 1180824 h 1230887"/>
                  <a:gd name="connsiteX25" fmla="*/ 2006280 w 2120484"/>
                  <a:gd name="connsiteY25" fmla="*/ 1168279 h 1230887"/>
                  <a:gd name="connsiteX26" fmla="*/ 1995421 w 2120484"/>
                  <a:gd name="connsiteY26" fmla="*/ 1162031 h 1230887"/>
                  <a:gd name="connsiteX27" fmla="*/ 2001174 w 2120484"/>
                  <a:gd name="connsiteY27" fmla="*/ 1152049 h 1230887"/>
                  <a:gd name="connsiteX28" fmla="*/ 2012023 w 2120484"/>
                  <a:gd name="connsiteY28" fmla="*/ 1158297 h 1230887"/>
                  <a:gd name="connsiteX29" fmla="*/ 2006280 w 2120484"/>
                  <a:gd name="connsiteY29" fmla="*/ 1168279 h 1230887"/>
                  <a:gd name="connsiteX30" fmla="*/ 1984582 w 2120484"/>
                  <a:gd name="connsiteY30" fmla="*/ 1155754 h 1230887"/>
                  <a:gd name="connsiteX31" fmla="*/ 1973714 w 2120484"/>
                  <a:gd name="connsiteY31" fmla="*/ 1149487 h 1230887"/>
                  <a:gd name="connsiteX32" fmla="*/ 1979485 w 2120484"/>
                  <a:gd name="connsiteY32" fmla="*/ 1139552 h 1230887"/>
                  <a:gd name="connsiteX33" fmla="*/ 1990363 w 2120484"/>
                  <a:gd name="connsiteY33" fmla="*/ 1145810 h 1230887"/>
                  <a:gd name="connsiteX34" fmla="*/ 1984582 w 2120484"/>
                  <a:gd name="connsiteY34" fmla="*/ 1155754 h 1230887"/>
                  <a:gd name="connsiteX35" fmla="*/ 1962950 w 2120484"/>
                  <a:gd name="connsiteY35" fmla="*/ 1143257 h 1230887"/>
                  <a:gd name="connsiteX36" fmla="*/ 1952072 w 2120484"/>
                  <a:gd name="connsiteY36" fmla="*/ 1136971 h 1230887"/>
                  <a:gd name="connsiteX37" fmla="*/ 1957816 w 2120484"/>
                  <a:gd name="connsiteY37" fmla="*/ 1127017 h 1230887"/>
                  <a:gd name="connsiteX38" fmla="*/ 1968703 w 2120484"/>
                  <a:gd name="connsiteY38" fmla="*/ 1133275 h 1230887"/>
                  <a:gd name="connsiteX39" fmla="*/ 1962950 w 2120484"/>
                  <a:gd name="connsiteY39" fmla="*/ 1143257 h 1230887"/>
                  <a:gd name="connsiteX40" fmla="*/ 1941224 w 2120484"/>
                  <a:gd name="connsiteY40" fmla="*/ 1130703 h 1230887"/>
                  <a:gd name="connsiteX41" fmla="*/ 1930403 w 2120484"/>
                  <a:gd name="connsiteY41" fmla="*/ 1124465 h 1230887"/>
                  <a:gd name="connsiteX42" fmla="*/ 1936118 w 2120484"/>
                  <a:gd name="connsiteY42" fmla="*/ 1114501 h 1230887"/>
                  <a:gd name="connsiteX43" fmla="*/ 1946967 w 2120484"/>
                  <a:gd name="connsiteY43" fmla="*/ 1120740 h 1230887"/>
                  <a:gd name="connsiteX44" fmla="*/ 1941224 w 2120484"/>
                  <a:gd name="connsiteY44" fmla="*/ 1130703 h 1230887"/>
                  <a:gd name="connsiteX45" fmla="*/ 1919526 w 2120484"/>
                  <a:gd name="connsiteY45" fmla="*/ 1118216 h 1230887"/>
                  <a:gd name="connsiteX46" fmla="*/ 1908648 w 2120484"/>
                  <a:gd name="connsiteY46" fmla="*/ 1111901 h 1230887"/>
                  <a:gd name="connsiteX47" fmla="*/ 1914439 w 2120484"/>
                  <a:gd name="connsiteY47" fmla="*/ 1101967 h 1230887"/>
                  <a:gd name="connsiteX48" fmla="*/ 1925279 w 2120484"/>
                  <a:gd name="connsiteY48" fmla="*/ 1108263 h 1230887"/>
                  <a:gd name="connsiteX49" fmla="*/ 1919526 w 2120484"/>
                  <a:gd name="connsiteY49" fmla="*/ 1118216 h 1230887"/>
                  <a:gd name="connsiteX50" fmla="*/ 1897847 w 2120484"/>
                  <a:gd name="connsiteY50" fmla="*/ 1105691 h 1230887"/>
                  <a:gd name="connsiteX51" fmla="*/ 1886979 w 2120484"/>
                  <a:gd name="connsiteY51" fmla="*/ 1099414 h 1230887"/>
                  <a:gd name="connsiteX52" fmla="*/ 1892732 w 2120484"/>
                  <a:gd name="connsiteY52" fmla="*/ 1089431 h 1230887"/>
                  <a:gd name="connsiteX53" fmla="*/ 1903591 w 2120484"/>
                  <a:gd name="connsiteY53" fmla="*/ 1095680 h 1230887"/>
                  <a:gd name="connsiteX54" fmla="*/ 1897847 w 2120484"/>
                  <a:gd name="connsiteY54" fmla="*/ 1105691 h 1230887"/>
                  <a:gd name="connsiteX55" fmla="*/ 1876168 w 2120484"/>
                  <a:gd name="connsiteY55" fmla="*/ 1093146 h 1230887"/>
                  <a:gd name="connsiteX56" fmla="*/ 1865300 w 2120484"/>
                  <a:gd name="connsiteY56" fmla="*/ 1086879 h 1230887"/>
                  <a:gd name="connsiteX57" fmla="*/ 1871053 w 2120484"/>
                  <a:gd name="connsiteY57" fmla="*/ 1076925 h 1230887"/>
                  <a:gd name="connsiteX58" fmla="*/ 1881873 w 2120484"/>
                  <a:gd name="connsiteY58" fmla="*/ 1083164 h 1230887"/>
                  <a:gd name="connsiteX59" fmla="*/ 1876168 w 2120484"/>
                  <a:gd name="connsiteY59" fmla="*/ 1093146 h 1230887"/>
                  <a:gd name="connsiteX60" fmla="*/ 1854451 w 2120484"/>
                  <a:gd name="connsiteY60" fmla="*/ 1080611 h 1230887"/>
                  <a:gd name="connsiteX61" fmla="*/ 1843602 w 2120484"/>
                  <a:gd name="connsiteY61" fmla="*/ 1074344 h 1230887"/>
                  <a:gd name="connsiteX62" fmla="*/ 1849384 w 2120484"/>
                  <a:gd name="connsiteY62" fmla="*/ 1064419 h 1230887"/>
                  <a:gd name="connsiteX63" fmla="*/ 1860223 w 2120484"/>
                  <a:gd name="connsiteY63" fmla="*/ 1070696 h 1230887"/>
                  <a:gd name="connsiteX64" fmla="*/ 1854451 w 2120484"/>
                  <a:gd name="connsiteY64" fmla="*/ 1080611 h 1230887"/>
                  <a:gd name="connsiteX65" fmla="*/ 1832782 w 2120484"/>
                  <a:gd name="connsiteY65" fmla="*/ 1068124 h 1230887"/>
                  <a:gd name="connsiteX66" fmla="*/ 1821923 w 2120484"/>
                  <a:gd name="connsiteY66" fmla="*/ 1061866 h 1230887"/>
                  <a:gd name="connsiteX67" fmla="*/ 1827676 w 2120484"/>
                  <a:gd name="connsiteY67" fmla="*/ 1051884 h 1230887"/>
                  <a:gd name="connsiteX68" fmla="*/ 1838515 w 2120484"/>
                  <a:gd name="connsiteY68" fmla="*/ 1058133 h 1230887"/>
                  <a:gd name="connsiteX69" fmla="*/ 1832782 w 2120484"/>
                  <a:gd name="connsiteY69" fmla="*/ 1068124 h 1230887"/>
                  <a:gd name="connsiteX70" fmla="*/ 1811093 w 2120484"/>
                  <a:gd name="connsiteY70" fmla="*/ 1055570 h 1230887"/>
                  <a:gd name="connsiteX71" fmla="*/ 1800235 w 2120484"/>
                  <a:gd name="connsiteY71" fmla="*/ 1049321 h 1230887"/>
                  <a:gd name="connsiteX72" fmla="*/ 1805997 w 2120484"/>
                  <a:gd name="connsiteY72" fmla="*/ 1039349 h 1230887"/>
                  <a:gd name="connsiteX73" fmla="*/ 1816808 w 2120484"/>
                  <a:gd name="connsiteY73" fmla="*/ 1045597 h 1230887"/>
                  <a:gd name="connsiteX74" fmla="*/ 1811093 w 2120484"/>
                  <a:gd name="connsiteY74" fmla="*/ 1055570 h 1230887"/>
                  <a:gd name="connsiteX75" fmla="*/ 1789405 w 2120484"/>
                  <a:gd name="connsiteY75" fmla="*/ 1043064 h 1230887"/>
                  <a:gd name="connsiteX76" fmla="*/ 1778546 w 2120484"/>
                  <a:gd name="connsiteY76" fmla="*/ 1036825 h 1230887"/>
                  <a:gd name="connsiteX77" fmla="*/ 1784290 w 2120484"/>
                  <a:gd name="connsiteY77" fmla="*/ 1026843 h 1230887"/>
                  <a:gd name="connsiteX78" fmla="*/ 1795139 w 2120484"/>
                  <a:gd name="connsiteY78" fmla="*/ 1033091 h 1230887"/>
                  <a:gd name="connsiteX79" fmla="*/ 1789405 w 2120484"/>
                  <a:gd name="connsiteY79" fmla="*/ 1043064 h 1230887"/>
                  <a:gd name="connsiteX80" fmla="*/ 1767716 w 2120484"/>
                  <a:gd name="connsiteY80" fmla="*/ 1030519 h 1230887"/>
                  <a:gd name="connsiteX81" fmla="*/ 1756877 w 2120484"/>
                  <a:gd name="connsiteY81" fmla="*/ 1024271 h 1230887"/>
                  <a:gd name="connsiteX82" fmla="*/ 1762611 w 2120484"/>
                  <a:gd name="connsiteY82" fmla="*/ 1014317 h 1230887"/>
                  <a:gd name="connsiteX83" fmla="*/ 1773469 w 2120484"/>
                  <a:gd name="connsiteY83" fmla="*/ 1020566 h 1230887"/>
                  <a:gd name="connsiteX84" fmla="*/ 1767716 w 2120484"/>
                  <a:gd name="connsiteY84" fmla="*/ 1030519 h 1230887"/>
                  <a:gd name="connsiteX85" fmla="*/ 1746018 w 2120484"/>
                  <a:gd name="connsiteY85" fmla="*/ 1017984 h 1230887"/>
                  <a:gd name="connsiteX86" fmla="*/ 1735150 w 2120484"/>
                  <a:gd name="connsiteY86" fmla="*/ 1011736 h 1230887"/>
                  <a:gd name="connsiteX87" fmla="*/ 1740923 w 2120484"/>
                  <a:gd name="connsiteY87" fmla="*/ 1001782 h 1230887"/>
                  <a:gd name="connsiteX88" fmla="*/ 1751781 w 2120484"/>
                  <a:gd name="connsiteY88" fmla="*/ 1008079 h 1230887"/>
                  <a:gd name="connsiteX89" fmla="*/ 1746018 w 2120484"/>
                  <a:gd name="connsiteY89" fmla="*/ 1017984 h 1230887"/>
                  <a:gd name="connsiteX90" fmla="*/ 1724339 w 2120484"/>
                  <a:gd name="connsiteY90" fmla="*/ 1005507 h 1230887"/>
                  <a:gd name="connsiteX91" fmla="*/ 1713481 w 2120484"/>
                  <a:gd name="connsiteY91" fmla="*/ 999230 h 1230887"/>
                  <a:gd name="connsiteX92" fmla="*/ 1719234 w 2120484"/>
                  <a:gd name="connsiteY92" fmla="*/ 989266 h 1230887"/>
                  <a:gd name="connsiteX93" fmla="*/ 1730064 w 2120484"/>
                  <a:gd name="connsiteY93" fmla="*/ 995515 h 1230887"/>
                  <a:gd name="connsiteX94" fmla="*/ 1724339 w 2120484"/>
                  <a:gd name="connsiteY94" fmla="*/ 1005507 h 1230887"/>
                  <a:gd name="connsiteX95" fmla="*/ 1702660 w 2120484"/>
                  <a:gd name="connsiteY95" fmla="*/ 992962 h 1230887"/>
                  <a:gd name="connsiteX96" fmla="*/ 1691783 w 2120484"/>
                  <a:gd name="connsiteY96" fmla="*/ 986733 h 1230887"/>
                  <a:gd name="connsiteX97" fmla="*/ 1697517 w 2120484"/>
                  <a:gd name="connsiteY97" fmla="*/ 976741 h 1230887"/>
                  <a:gd name="connsiteX98" fmla="*/ 1708366 w 2120484"/>
                  <a:gd name="connsiteY98" fmla="*/ 982999 h 1230887"/>
                  <a:gd name="connsiteX99" fmla="*/ 1702660 w 2120484"/>
                  <a:gd name="connsiteY99" fmla="*/ 992962 h 1230887"/>
                  <a:gd name="connsiteX100" fmla="*/ 1680915 w 2120484"/>
                  <a:gd name="connsiteY100" fmla="*/ 980437 h 1230887"/>
                  <a:gd name="connsiteX101" fmla="*/ 1670057 w 2120484"/>
                  <a:gd name="connsiteY101" fmla="*/ 974160 h 1230887"/>
                  <a:gd name="connsiteX102" fmla="*/ 1675867 w 2120484"/>
                  <a:gd name="connsiteY102" fmla="*/ 964244 h 1230887"/>
                  <a:gd name="connsiteX103" fmla="*/ 1686706 w 2120484"/>
                  <a:gd name="connsiteY103" fmla="*/ 970502 h 1230887"/>
                  <a:gd name="connsiteX104" fmla="*/ 1680915 w 2120484"/>
                  <a:gd name="connsiteY104" fmla="*/ 980437 h 1230887"/>
                  <a:gd name="connsiteX105" fmla="*/ 1659264 w 2120484"/>
                  <a:gd name="connsiteY105" fmla="*/ 967921 h 1230887"/>
                  <a:gd name="connsiteX106" fmla="*/ 1648444 w 2120484"/>
                  <a:gd name="connsiteY106" fmla="*/ 961692 h 1230887"/>
                  <a:gd name="connsiteX107" fmla="*/ 1654150 w 2120484"/>
                  <a:gd name="connsiteY107" fmla="*/ 951690 h 1230887"/>
                  <a:gd name="connsiteX108" fmla="*/ 1665027 w 2120484"/>
                  <a:gd name="connsiteY108" fmla="*/ 957949 h 1230887"/>
                  <a:gd name="connsiteX109" fmla="*/ 1659264 w 2120484"/>
                  <a:gd name="connsiteY109" fmla="*/ 967921 h 1230887"/>
                  <a:gd name="connsiteX110" fmla="*/ 1637605 w 2120484"/>
                  <a:gd name="connsiteY110" fmla="*/ 955405 h 1230887"/>
                  <a:gd name="connsiteX111" fmla="*/ 1626727 w 2120484"/>
                  <a:gd name="connsiteY111" fmla="*/ 949147 h 1230887"/>
                  <a:gd name="connsiteX112" fmla="*/ 1632471 w 2120484"/>
                  <a:gd name="connsiteY112" fmla="*/ 939165 h 1230887"/>
                  <a:gd name="connsiteX113" fmla="*/ 1643310 w 2120484"/>
                  <a:gd name="connsiteY113" fmla="*/ 945423 h 1230887"/>
                  <a:gd name="connsiteX114" fmla="*/ 1637605 w 2120484"/>
                  <a:gd name="connsiteY114" fmla="*/ 955405 h 1230887"/>
                  <a:gd name="connsiteX115" fmla="*/ 1615840 w 2120484"/>
                  <a:gd name="connsiteY115" fmla="*/ 942889 h 1230887"/>
                  <a:gd name="connsiteX116" fmla="*/ 1605020 w 2120484"/>
                  <a:gd name="connsiteY116" fmla="*/ 936593 h 1230887"/>
                  <a:gd name="connsiteX117" fmla="*/ 1610782 w 2120484"/>
                  <a:gd name="connsiteY117" fmla="*/ 926649 h 1230887"/>
                  <a:gd name="connsiteX118" fmla="*/ 1621622 w 2120484"/>
                  <a:gd name="connsiteY118" fmla="*/ 932926 h 1230887"/>
                  <a:gd name="connsiteX119" fmla="*/ 1615840 w 2120484"/>
                  <a:gd name="connsiteY119" fmla="*/ 942889 h 1230887"/>
                  <a:gd name="connsiteX120" fmla="*/ 1594171 w 2120484"/>
                  <a:gd name="connsiteY120" fmla="*/ 930364 h 1230887"/>
                  <a:gd name="connsiteX121" fmla="*/ 1583360 w 2120484"/>
                  <a:gd name="connsiteY121" fmla="*/ 924077 h 1230887"/>
                  <a:gd name="connsiteX122" fmla="*/ 1589103 w 2120484"/>
                  <a:gd name="connsiteY122" fmla="*/ 914124 h 1230887"/>
                  <a:gd name="connsiteX123" fmla="*/ 1599924 w 2120484"/>
                  <a:gd name="connsiteY123" fmla="*/ 920410 h 1230887"/>
                  <a:gd name="connsiteX124" fmla="*/ 1594171 w 2120484"/>
                  <a:gd name="connsiteY124" fmla="*/ 930364 h 1230887"/>
                  <a:gd name="connsiteX125" fmla="*/ 1572473 w 2120484"/>
                  <a:gd name="connsiteY125" fmla="*/ 917820 h 1230887"/>
                  <a:gd name="connsiteX126" fmla="*/ 1561652 w 2120484"/>
                  <a:gd name="connsiteY126" fmla="*/ 911562 h 1230887"/>
                  <a:gd name="connsiteX127" fmla="*/ 1567406 w 2120484"/>
                  <a:gd name="connsiteY127" fmla="*/ 901627 h 1230887"/>
                  <a:gd name="connsiteX128" fmla="*/ 1578245 w 2120484"/>
                  <a:gd name="connsiteY128" fmla="*/ 907875 h 1230887"/>
                  <a:gd name="connsiteX129" fmla="*/ 1572473 w 2120484"/>
                  <a:gd name="connsiteY129" fmla="*/ 917820 h 1230887"/>
                  <a:gd name="connsiteX130" fmla="*/ 1550823 w 2120484"/>
                  <a:gd name="connsiteY130" fmla="*/ 905256 h 1230887"/>
                  <a:gd name="connsiteX131" fmla="*/ 1539974 w 2120484"/>
                  <a:gd name="connsiteY131" fmla="*/ 899055 h 1230887"/>
                  <a:gd name="connsiteX132" fmla="*/ 1545717 w 2120484"/>
                  <a:gd name="connsiteY132" fmla="*/ 889092 h 1230887"/>
                  <a:gd name="connsiteX133" fmla="*/ 1556576 w 2120484"/>
                  <a:gd name="connsiteY133" fmla="*/ 895331 h 1230887"/>
                  <a:gd name="connsiteX134" fmla="*/ 1550823 w 2120484"/>
                  <a:gd name="connsiteY134" fmla="*/ 905256 h 1230887"/>
                  <a:gd name="connsiteX135" fmla="*/ 1529144 w 2120484"/>
                  <a:gd name="connsiteY135" fmla="*/ 892778 h 1230887"/>
                  <a:gd name="connsiteX136" fmla="*/ 1518304 w 2120484"/>
                  <a:gd name="connsiteY136" fmla="*/ 886540 h 1230887"/>
                  <a:gd name="connsiteX137" fmla="*/ 1524000 w 2120484"/>
                  <a:gd name="connsiteY137" fmla="*/ 876548 h 1230887"/>
                  <a:gd name="connsiteX138" fmla="*/ 1534868 w 2120484"/>
                  <a:gd name="connsiteY138" fmla="*/ 882806 h 1230887"/>
                  <a:gd name="connsiteX139" fmla="*/ 1529144 w 2120484"/>
                  <a:gd name="connsiteY139" fmla="*/ 892778 h 1230887"/>
                  <a:gd name="connsiteX140" fmla="*/ 1507446 w 2120484"/>
                  <a:gd name="connsiteY140" fmla="*/ 880253 h 1230887"/>
                  <a:gd name="connsiteX141" fmla="*/ 1496578 w 2120484"/>
                  <a:gd name="connsiteY141" fmla="*/ 873995 h 1230887"/>
                  <a:gd name="connsiteX142" fmla="*/ 1502321 w 2120484"/>
                  <a:gd name="connsiteY142" fmla="*/ 864070 h 1230887"/>
                  <a:gd name="connsiteX143" fmla="*/ 1513189 w 2120484"/>
                  <a:gd name="connsiteY143" fmla="*/ 870280 h 1230887"/>
                  <a:gd name="connsiteX144" fmla="*/ 1507446 w 2120484"/>
                  <a:gd name="connsiteY144" fmla="*/ 880253 h 1230887"/>
                  <a:gd name="connsiteX145" fmla="*/ 1485729 w 2120484"/>
                  <a:gd name="connsiteY145" fmla="*/ 867747 h 1230887"/>
                  <a:gd name="connsiteX146" fmla="*/ 1474908 w 2120484"/>
                  <a:gd name="connsiteY146" fmla="*/ 861451 h 1230887"/>
                  <a:gd name="connsiteX147" fmla="*/ 1480614 w 2120484"/>
                  <a:gd name="connsiteY147" fmla="*/ 851516 h 1230887"/>
                  <a:gd name="connsiteX148" fmla="*/ 1491482 w 2120484"/>
                  <a:gd name="connsiteY148" fmla="*/ 857803 h 1230887"/>
                  <a:gd name="connsiteX149" fmla="*/ 1485729 w 2120484"/>
                  <a:gd name="connsiteY149" fmla="*/ 867747 h 1230887"/>
                  <a:gd name="connsiteX150" fmla="*/ 1464040 w 2120484"/>
                  <a:gd name="connsiteY150" fmla="*/ 855221 h 1230887"/>
                  <a:gd name="connsiteX151" fmla="*/ 1453229 w 2120484"/>
                  <a:gd name="connsiteY151" fmla="*/ 848954 h 1230887"/>
                  <a:gd name="connsiteX152" fmla="*/ 1458973 w 2120484"/>
                  <a:gd name="connsiteY152" fmla="*/ 839019 h 1230887"/>
                  <a:gd name="connsiteX153" fmla="*/ 1469793 w 2120484"/>
                  <a:gd name="connsiteY153" fmla="*/ 845277 h 1230887"/>
                  <a:gd name="connsiteX154" fmla="*/ 1464040 w 2120484"/>
                  <a:gd name="connsiteY154" fmla="*/ 855221 h 1230887"/>
                  <a:gd name="connsiteX155" fmla="*/ 1442361 w 2120484"/>
                  <a:gd name="connsiteY155" fmla="*/ 842677 h 1230887"/>
                  <a:gd name="connsiteX156" fmla="*/ 1431531 w 2120484"/>
                  <a:gd name="connsiteY156" fmla="*/ 836448 h 1230887"/>
                  <a:gd name="connsiteX157" fmla="*/ 1437256 w 2120484"/>
                  <a:gd name="connsiteY157" fmla="*/ 826475 h 1230887"/>
                  <a:gd name="connsiteX158" fmla="*/ 1448114 w 2120484"/>
                  <a:gd name="connsiteY158" fmla="*/ 832752 h 1230887"/>
                  <a:gd name="connsiteX159" fmla="*/ 1442361 w 2120484"/>
                  <a:gd name="connsiteY159" fmla="*/ 842677 h 1230887"/>
                  <a:gd name="connsiteX160" fmla="*/ 1420663 w 2120484"/>
                  <a:gd name="connsiteY160" fmla="*/ 830151 h 1230887"/>
                  <a:gd name="connsiteX161" fmla="*/ 1409843 w 2120484"/>
                  <a:gd name="connsiteY161" fmla="*/ 823922 h 1230887"/>
                  <a:gd name="connsiteX162" fmla="*/ 1415558 w 2120484"/>
                  <a:gd name="connsiteY162" fmla="*/ 813940 h 1230887"/>
                  <a:gd name="connsiteX163" fmla="*/ 1426426 w 2120484"/>
                  <a:gd name="connsiteY163" fmla="*/ 820217 h 1230887"/>
                  <a:gd name="connsiteX164" fmla="*/ 1420663 w 2120484"/>
                  <a:gd name="connsiteY164" fmla="*/ 830151 h 1230887"/>
                  <a:gd name="connsiteX165" fmla="*/ 1398994 w 2120484"/>
                  <a:gd name="connsiteY165" fmla="*/ 817645 h 1230887"/>
                  <a:gd name="connsiteX166" fmla="*/ 1388116 w 2120484"/>
                  <a:gd name="connsiteY166" fmla="*/ 811387 h 1230887"/>
                  <a:gd name="connsiteX167" fmla="*/ 1393870 w 2120484"/>
                  <a:gd name="connsiteY167" fmla="*/ 801453 h 1230887"/>
                  <a:gd name="connsiteX168" fmla="*/ 1404699 w 2120484"/>
                  <a:gd name="connsiteY168" fmla="*/ 807691 h 1230887"/>
                  <a:gd name="connsiteX169" fmla="*/ 1398994 w 2120484"/>
                  <a:gd name="connsiteY169" fmla="*/ 817645 h 1230887"/>
                  <a:gd name="connsiteX170" fmla="*/ 1377287 w 2120484"/>
                  <a:gd name="connsiteY170" fmla="*/ 805110 h 1230887"/>
                  <a:gd name="connsiteX171" fmla="*/ 1366418 w 2120484"/>
                  <a:gd name="connsiteY171" fmla="*/ 798843 h 1230887"/>
                  <a:gd name="connsiteX172" fmla="*/ 1372172 w 2120484"/>
                  <a:gd name="connsiteY172" fmla="*/ 788918 h 1230887"/>
                  <a:gd name="connsiteX173" fmla="*/ 1383021 w 2120484"/>
                  <a:gd name="connsiteY173" fmla="*/ 795176 h 1230887"/>
                  <a:gd name="connsiteX174" fmla="*/ 1377287 w 2120484"/>
                  <a:gd name="connsiteY174" fmla="*/ 805110 h 1230887"/>
                  <a:gd name="connsiteX175" fmla="*/ 1355646 w 2120484"/>
                  <a:gd name="connsiteY175" fmla="*/ 792575 h 1230887"/>
                  <a:gd name="connsiteX176" fmla="*/ 1344778 w 2120484"/>
                  <a:gd name="connsiteY176" fmla="*/ 786356 h 1230887"/>
                  <a:gd name="connsiteX177" fmla="*/ 1350502 w 2120484"/>
                  <a:gd name="connsiteY177" fmla="*/ 776373 h 1230887"/>
                  <a:gd name="connsiteX178" fmla="*/ 1361351 w 2120484"/>
                  <a:gd name="connsiteY178" fmla="*/ 782669 h 1230887"/>
                  <a:gd name="connsiteX179" fmla="*/ 1355646 w 2120484"/>
                  <a:gd name="connsiteY179" fmla="*/ 792575 h 1230887"/>
                  <a:gd name="connsiteX180" fmla="*/ 1333938 w 2120484"/>
                  <a:gd name="connsiteY180" fmla="*/ 780079 h 1230887"/>
                  <a:gd name="connsiteX181" fmla="*/ 1323070 w 2120484"/>
                  <a:gd name="connsiteY181" fmla="*/ 773802 h 1230887"/>
                  <a:gd name="connsiteX182" fmla="*/ 1328814 w 2120484"/>
                  <a:gd name="connsiteY182" fmla="*/ 763867 h 1230887"/>
                  <a:gd name="connsiteX183" fmla="*/ 1339682 w 2120484"/>
                  <a:gd name="connsiteY183" fmla="*/ 770125 h 1230887"/>
                  <a:gd name="connsiteX184" fmla="*/ 1333938 w 2120484"/>
                  <a:gd name="connsiteY184" fmla="*/ 780079 h 1230887"/>
                  <a:gd name="connsiteX185" fmla="*/ 1312212 w 2120484"/>
                  <a:gd name="connsiteY185" fmla="*/ 767582 h 1230887"/>
                  <a:gd name="connsiteX186" fmla="*/ 1301382 w 2120484"/>
                  <a:gd name="connsiteY186" fmla="*/ 761295 h 1230887"/>
                  <a:gd name="connsiteX187" fmla="*/ 1307116 w 2120484"/>
                  <a:gd name="connsiteY187" fmla="*/ 751361 h 1230887"/>
                  <a:gd name="connsiteX188" fmla="*/ 1317955 w 2120484"/>
                  <a:gd name="connsiteY188" fmla="*/ 757590 h 1230887"/>
                  <a:gd name="connsiteX189" fmla="*/ 1312212 w 2120484"/>
                  <a:gd name="connsiteY189" fmla="*/ 767582 h 1230887"/>
                  <a:gd name="connsiteX190" fmla="*/ 1290542 w 2120484"/>
                  <a:gd name="connsiteY190" fmla="*/ 755009 h 1230887"/>
                  <a:gd name="connsiteX191" fmla="*/ 1279693 w 2120484"/>
                  <a:gd name="connsiteY191" fmla="*/ 748751 h 1230887"/>
                  <a:gd name="connsiteX192" fmla="*/ 1285447 w 2120484"/>
                  <a:gd name="connsiteY192" fmla="*/ 738826 h 1230887"/>
                  <a:gd name="connsiteX193" fmla="*/ 1296267 w 2120484"/>
                  <a:gd name="connsiteY193" fmla="*/ 745084 h 1230887"/>
                  <a:gd name="connsiteX194" fmla="*/ 1290542 w 2120484"/>
                  <a:gd name="connsiteY194" fmla="*/ 755009 h 1230887"/>
                  <a:gd name="connsiteX195" fmla="*/ 1268844 w 2120484"/>
                  <a:gd name="connsiteY195" fmla="*/ 742512 h 1230887"/>
                  <a:gd name="connsiteX196" fmla="*/ 1258005 w 2120484"/>
                  <a:gd name="connsiteY196" fmla="*/ 736264 h 1230887"/>
                  <a:gd name="connsiteX197" fmla="*/ 1263758 w 2120484"/>
                  <a:gd name="connsiteY197" fmla="*/ 726300 h 1230887"/>
                  <a:gd name="connsiteX198" fmla="*/ 1274588 w 2120484"/>
                  <a:gd name="connsiteY198" fmla="*/ 732558 h 1230887"/>
                  <a:gd name="connsiteX199" fmla="*/ 1268844 w 2120484"/>
                  <a:gd name="connsiteY199" fmla="*/ 742512 h 1230887"/>
                  <a:gd name="connsiteX200" fmla="*/ 1247156 w 2120484"/>
                  <a:gd name="connsiteY200" fmla="*/ 729996 h 1230887"/>
                  <a:gd name="connsiteX201" fmla="*/ 1236316 w 2120484"/>
                  <a:gd name="connsiteY201" fmla="*/ 723729 h 1230887"/>
                  <a:gd name="connsiteX202" fmla="*/ 1242051 w 2120484"/>
                  <a:gd name="connsiteY202" fmla="*/ 713775 h 1230887"/>
                  <a:gd name="connsiteX203" fmla="*/ 1252899 w 2120484"/>
                  <a:gd name="connsiteY203" fmla="*/ 720024 h 1230887"/>
                  <a:gd name="connsiteX204" fmla="*/ 1247156 w 2120484"/>
                  <a:gd name="connsiteY204" fmla="*/ 729996 h 1230887"/>
                  <a:gd name="connsiteX205" fmla="*/ 1225496 w 2120484"/>
                  <a:gd name="connsiteY205" fmla="*/ 717471 h 1230887"/>
                  <a:gd name="connsiteX206" fmla="*/ 1214619 w 2120484"/>
                  <a:gd name="connsiteY206" fmla="*/ 711213 h 1230887"/>
                  <a:gd name="connsiteX207" fmla="*/ 1220372 w 2120484"/>
                  <a:gd name="connsiteY207" fmla="*/ 701240 h 1230887"/>
                  <a:gd name="connsiteX208" fmla="*/ 1231202 w 2120484"/>
                  <a:gd name="connsiteY208" fmla="*/ 707507 h 1230887"/>
                  <a:gd name="connsiteX209" fmla="*/ 1225496 w 2120484"/>
                  <a:gd name="connsiteY209" fmla="*/ 717471 h 1230887"/>
                  <a:gd name="connsiteX210" fmla="*/ 1203779 w 2120484"/>
                  <a:gd name="connsiteY210" fmla="*/ 704936 h 1230887"/>
                  <a:gd name="connsiteX211" fmla="*/ 1192911 w 2120484"/>
                  <a:gd name="connsiteY211" fmla="*/ 698687 h 1230887"/>
                  <a:gd name="connsiteX212" fmla="*/ 1198655 w 2120484"/>
                  <a:gd name="connsiteY212" fmla="*/ 688743 h 1230887"/>
                  <a:gd name="connsiteX213" fmla="*/ 1209523 w 2120484"/>
                  <a:gd name="connsiteY213" fmla="*/ 695001 h 1230887"/>
                  <a:gd name="connsiteX214" fmla="*/ 1203779 w 2120484"/>
                  <a:gd name="connsiteY214" fmla="*/ 704936 h 1230887"/>
                  <a:gd name="connsiteX215" fmla="*/ 1182100 w 2120484"/>
                  <a:gd name="connsiteY215" fmla="*/ 692430 h 1230887"/>
                  <a:gd name="connsiteX216" fmla="*/ 1171242 w 2120484"/>
                  <a:gd name="connsiteY216" fmla="*/ 686153 h 1230887"/>
                  <a:gd name="connsiteX217" fmla="*/ 1176995 w 2120484"/>
                  <a:gd name="connsiteY217" fmla="*/ 676227 h 1230887"/>
                  <a:gd name="connsiteX218" fmla="*/ 1187806 w 2120484"/>
                  <a:gd name="connsiteY218" fmla="*/ 682457 h 1230887"/>
                  <a:gd name="connsiteX219" fmla="*/ 1182100 w 2120484"/>
                  <a:gd name="connsiteY219" fmla="*/ 692430 h 1230887"/>
                  <a:gd name="connsiteX220" fmla="*/ 1160421 w 2120484"/>
                  <a:gd name="connsiteY220" fmla="*/ 679904 h 1230887"/>
                  <a:gd name="connsiteX221" fmla="*/ 1149572 w 2120484"/>
                  <a:gd name="connsiteY221" fmla="*/ 673646 h 1230887"/>
                  <a:gd name="connsiteX222" fmla="*/ 1155325 w 2120484"/>
                  <a:gd name="connsiteY222" fmla="*/ 663673 h 1230887"/>
                  <a:gd name="connsiteX223" fmla="*/ 1166175 w 2120484"/>
                  <a:gd name="connsiteY223" fmla="*/ 669950 h 1230887"/>
                  <a:gd name="connsiteX224" fmla="*/ 1160421 w 2120484"/>
                  <a:gd name="connsiteY224" fmla="*/ 679904 h 1230887"/>
                  <a:gd name="connsiteX225" fmla="*/ 1138704 w 2120484"/>
                  <a:gd name="connsiteY225" fmla="*/ 667379 h 1230887"/>
                  <a:gd name="connsiteX226" fmla="*/ 1127884 w 2120484"/>
                  <a:gd name="connsiteY226" fmla="*/ 661092 h 1230887"/>
                  <a:gd name="connsiteX227" fmla="*/ 1133599 w 2120484"/>
                  <a:gd name="connsiteY227" fmla="*/ 651158 h 1230887"/>
                  <a:gd name="connsiteX228" fmla="*/ 1144458 w 2120484"/>
                  <a:gd name="connsiteY228" fmla="*/ 657444 h 1230887"/>
                  <a:gd name="connsiteX229" fmla="*/ 1138704 w 2120484"/>
                  <a:gd name="connsiteY229" fmla="*/ 667379 h 1230887"/>
                  <a:gd name="connsiteX230" fmla="*/ 1117035 w 2120484"/>
                  <a:gd name="connsiteY230" fmla="*/ 654844 h 1230887"/>
                  <a:gd name="connsiteX231" fmla="*/ 1106176 w 2120484"/>
                  <a:gd name="connsiteY231" fmla="*/ 648586 h 1230887"/>
                  <a:gd name="connsiteX232" fmla="*/ 1111910 w 2120484"/>
                  <a:gd name="connsiteY232" fmla="*/ 638651 h 1230887"/>
                  <a:gd name="connsiteX233" fmla="*/ 1122759 w 2120484"/>
                  <a:gd name="connsiteY233" fmla="*/ 644881 h 1230887"/>
                  <a:gd name="connsiteX234" fmla="*/ 1117035 w 2120484"/>
                  <a:gd name="connsiteY234" fmla="*/ 654844 h 1230887"/>
                  <a:gd name="connsiteX235" fmla="*/ 1095318 w 2120484"/>
                  <a:gd name="connsiteY235" fmla="*/ 642338 h 1230887"/>
                  <a:gd name="connsiteX236" fmla="*/ 1084479 w 2120484"/>
                  <a:gd name="connsiteY236" fmla="*/ 636061 h 1230887"/>
                  <a:gd name="connsiteX237" fmla="*/ 1090213 w 2120484"/>
                  <a:gd name="connsiteY237" fmla="*/ 626107 h 1230887"/>
                  <a:gd name="connsiteX238" fmla="*/ 1101090 w 2120484"/>
                  <a:gd name="connsiteY238" fmla="*/ 632374 h 1230887"/>
                  <a:gd name="connsiteX239" fmla="*/ 1095318 w 2120484"/>
                  <a:gd name="connsiteY239" fmla="*/ 642338 h 1230887"/>
                  <a:gd name="connsiteX240" fmla="*/ 1073620 w 2120484"/>
                  <a:gd name="connsiteY240" fmla="*/ 629784 h 1230887"/>
                  <a:gd name="connsiteX241" fmla="*/ 1062800 w 2120484"/>
                  <a:gd name="connsiteY241" fmla="*/ 623564 h 1230887"/>
                  <a:gd name="connsiteX242" fmla="*/ 1068534 w 2120484"/>
                  <a:gd name="connsiteY242" fmla="*/ 613591 h 1230887"/>
                  <a:gd name="connsiteX243" fmla="*/ 1079373 w 2120484"/>
                  <a:gd name="connsiteY243" fmla="*/ 619878 h 1230887"/>
                  <a:gd name="connsiteX244" fmla="*/ 1073620 w 2120484"/>
                  <a:gd name="connsiteY244" fmla="*/ 629784 h 1230887"/>
                  <a:gd name="connsiteX245" fmla="*/ 1051979 w 2120484"/>
                  <a:gd name="connsiteY245" fmla="*/ 617296 h 1230887"/>
                  <a:gd name="connsiteX246" fmla="*/ 1041130 w 2120484"/>
                  <a:gd name="connsiteY246" fmla="*/ 611019 h 1230887"/>
                  <a:gd name="connsiteX247" fmla="*/ 1046855 w 2120484"/>
                  <a:gd name="connsiteY247" fmla="*/ 601075 h 1230887"/>
                  <a:gd name="connsiteX248" fmla="*/ 1057723 w 2120484"/>
                  <a:gd name="connsiteY248" fmla="*/ 607352 h 1230887"/>
                  <a:gd name="connsiteX249" fmla="*/ 1051979 w 2120484"/>
                  <a:gd name="connsiteY249" fmla="*/ 617296 h 1230887"/>
                  <a:gd name="connsiteX250" fmla="*/ 1030253 w 2120484"/>
                  <a:gd name="connsiteY250" fmla="*/ 604781 h 1230887"/>
                  <a:gd name="connsiteX251" fmla="*/ 1019423 w 2120484"/>
                  <a:gd name="connsiteY251" fmla="*/ 598523 h 1230887"/>
                  <a:gd name="connsiteX252" fmla="*/ 1025166 w 2120484"/>
                  <a:gd name="connsiteY252" fmla="*/ 588550 h 1230887"/>
                  <a:gd name="connsiteX253" fmla="*/ 1036025 w 2120484"/>
                  <a:gd name="connsiteY253" fmla="*/ 594798 h 1230887"/>
                  <a:gd name="connsiteX254" fmla="*/ 1030253 w 2120484"/>
                  <a:gd name="connsiteY254" fmla="*/ 604781 h 1230887"/>
                  <a:gd name="connsiteX255" fmla="*/ 1008593 w 2120484"/>
                  <a:gd name="connsiteY255" fmla="*/ 592226 h 1230887"/>
                  <a:gd name="connsiteX256" fmla="*/ 997734 w 2120484"/>
                  <a:gd name="connsiteY256" fmla="*/ 585959 h 1230887"/>
                  <a:gd name="connsiteX257" fmla="*/ 1003449 w 2120484"/>
                  <a:gd name="connsiteY257" fmla="*/ 576044 h 1230887"/>
                  <a:gd name="connsiteX258" fmla="*/ 1014336 w 2120484"/>
                  <a:gd name="connsiteY258" fmla="*/ 582301 h 1230887"/>
                  <a:gd name="connsiteX259" fmla="*/ 1008593 w 2120484"/>
                  <a:gd name="connsiteY259" fmla="*/ 592226 h 1230887"/>
                  <a:gd name="connsiteX260" fmla="*/ 986876 w 2120484"/>
                  <a:gd name="connsiteY260" fmla="*/ 579711 h 1230887"/>
                  <a:gd name="connsiteX261" fmla="*/ 976036 w 2120484"/>
                  <a:gd name="connsiteY261" fmla="*/ 573443 h 1230887"/>
                  <a:gd name="connsiteX262" fmla="*/ 981761 w 2120484"/>
                  <a:gd name="connsiteY262" fmla="*/ 563509 h 1230887"/>
                  <a:gd name="connsiteX263" fmla="*/ 992629 w 2120484"/>
                  <a:gd name="connsiteY263" fmla="*/ 569766 h 1230887"/>
                  <a:gd name="connsiteX264" fmla="*/ 986876 w 2120484"/>
                  <a:gd name="connsiteY264" fmla="*/ 579711 h 1230887"/>
                  <a:gd name="connsiteX265" fmla="*/ 965207 w 2120484"/>
                  <a:gd name="connsiteY265" fmla="*/ 567195 h 1230887"/>
                  <a:gd name="connsiteX266" fmla="*/ 954396 w 2120484"/>
                  <a:gd name="connsiteY266" fmla="*/ 560937 h 1230887"/>
                  <a:gd name="connsiteX267" fmla="*/ 960101 w 2120484"/>
                  <a:gd name="connsiteY267" fmla="*/ 550974 h 1230887"/>
                  <a:gd name="connsiteX268" fmla="*/ 970940 w 2120484"/>
                  <a:gd name="connsiteY268" fmla="*/ 557232 h 1230887"/>
                  <a:gd name="connsiteX269" fmla="*/ 965207 w 2120484"/>
                  <a:gd name="connsiteY269" fmla="*/ 567195 h 1230887"/>
                  <a:gd name="connsiteX270" fmla="*/ 943528 w 2120484"/>
                  <a:gd name="connsiteY270" fmla="*/ 554660 h 1230887"/>
                  <a:gd name="connsiteX271" fmla="*/ 932669 w 2120484"/>
                  <a:gd name="connsiteY271" fmla="*/ 548450 h 1230887"/>
                  <a:gd name="connsiteX272" fmla="*/ 938413 w 2120484"/>
                  <a:gd name="connsiteY272" fmla="*/ 538439 h 1230887"/>
                  <a:gd name="connsiteX273" fmla="*/ 949252 w 2120484"/>
                  <a:gd name="connsiteY273" fmla="*/ 544725 h 1230887"/>
                  <a:gd name="connsiteX274" fmla="*/ 943528 w 2120484"/>
                  <a:gd name="connsiteY274" fmla="*/ 554660 h 1230887"/>
                  <a:gd name="connsiteX275" fmla="*/ 921820 w 2120484"/>
                  <a:gd name="connsiteY275" fmla="*/ 542154 h 1230887"/>
                  <a:gd name="connsiteX276" fmla="*/ 910971 w 2120484"/>
                  <a:gd name="connsiteY276" fmla="*/ 535877 h 1230887"/>
                  <a:gd name="connsiteX277" fmla="*/ 916715 w 2120484"/>
                  <a:gd name="connsiteY277" fmla="*/ 525961 h 1230887"/>
                  <a:gd name="connsiteX278" fmla="*/ 927573 w 2120484"/>
                  <a:gd name="connsiteY278" fmla="*/ 532209 h 1230887"/>
                  <a:gd name="connsiteX279" fmla="*/ 921820 w 2120484"/>
                  <a:gd name="connsiteY279" fmla="*/ 542154 h 1230887"/>
                  <a:gd name="connsiteX280" fmla="*/ 900151 w 2120484"/>
                  <a:gd name="connsiteY280" fmla="*/ 529647 h 1230887"/>
                  <a:gd name="connsiteX281" fmla="*/ 889292 w 2120484"/>
                  <a:gd name="connsiteY281" fmla="*/ 523380 h 1230887"/>
                  <a:gd name="connsiteX282" fmla="*/ 895045 w 2120484"/>
                  <a:gd name="connsiteY282" fmla="*/ 513417 h 1230887"/>
                  <a:gd name="connsiteX283" fmla="*/ 905866 w 2120484"/>
                  <a:gd name="connsiteY283" fmla="*/ 519675 h 1230887"/>
                  <a:gd name="connsiteX284" fmla="*/ 900151 w 2120484"/>
                  <a:gd name="connsiteY284" fmla="*/ 529647 h 1230887"/>
                  <a:gd name="connsiteX285" fmla="*/ 878434 w 2120484"/>
                  <a:gd name="connsiteY285" fmla="*/ 517103 h 1230887"/>
                  <a:gd name="connsiteX286" fmla="*/ 867566 w 2120484"/>
                  <a:gd name="connsiteY286" fmla="*/ 510864 h 1230887"/>
                  <a:gd name="connsiteX287" fmla="*/ 873319 w 2120484"/>
                  <a:gd name="connsiteY287" fmla="*/ 500891 h 1230887"/>
                  <a:gd name="connsiteX288" fmla="*/ 884187 w 2120484"/>
                  <a:gd name="connsiteY288" fmla="*/ 507140 h 1230887"/>
                  <a:gd name="connsiteX289" fmla="*/ 878434 w 2120484"/>
                  <a:gd name="connsiteY289" fmla="*/ 517103 h 1230887"/>
                  <a:gd name="connsiteX290" fmla="*/ 856755 w 2120484"/>
                  <a:gd name="connsiteY290" fmla="*/ 504587 h 1230887"/>
                  <a:gd name="connsiteX291" fmla="*/ 845915 w 2120484"/>
                  <a:gd name="connsiteY291" fmla="*/ 498310 h 1230887"/>
                  <a:gd name="connsiteX292" fmla="*/ 851650 w 2120484"/>
                  <a:gd name="connsiteY292" fmla="*/ 488375 h 1230887"/>
                  <a:gd name="connsiteX293" fmla="*/ 862517 w 2120484"/>
                  <a:gd name="connsiteY293" fmla="*/ 494605 h 1230887"/>
                  <a:gd name="connsiteX294" fmla="*/ 856755 w 2120484"/>
                  <a:gd name="connsiteY294" fmla="*/ 504587 h 1230887"/>
                  <a:gd name="connsiteX295" fmla="*/ 835076 w 2120484"/>
                  <a:gd name="connsiteY295" fmla="*/ 492090 h 1230887"/>
                  <a:gd name="connsiteX296" fmla="*/ 824236 w 2120484"/>
                  <a:gd name="connsiteY296" fmla="*/ 485804 h 1230887"/>
                  <a:gd name="connsiteX297" fmla="*/ 829951 w 2120484"/>
                  <a:gd name="connsiteY297" fmla="*/ 475831 h 1230887"/>
                  <a:gd name="connsiteX298" fmla="*/ 840800 w 2120484"/>
                  <a:gd name="connsiteY298" fmla="*/ 482079 h 1230887"/>
                  <a:gd name="connsiteX299" fmla="*/ 835076 w 2120484"/>
                  <a:gd name="connsiteY299" fmla="*/ 492090 h 1230887"/>
                  <a:gd name="connsiteX300" fmla="*/ 813368 w 2120484"/>
                  <a:gd name="connsiteY300" fmla="*/ 479527 h 1230887"/>
                  <a:gd name="connsiteX301" fmla="*/ 802519 w 2120484"/>
                  <a:gd name="connsiteY301" fmla="*/ 473278 h 1230887"/>
                  <a:gd name="connsiteX302" fmla="*/ 808272 w 2120484"/>
                  <a:gd name="connsiteY302" fmla="*/ 463315 h 1230887"/>
                  <a:gd name="connsiteX303" fmla="*/ 819131 w 2120484"/>
                  <a:gd name="connsiteY303" fmla="*/ 469602 h 1230887"/>
                  <a:gd name="connsiteX304" fmla="*/ 813368 w 2120484"/>
                  <a:gd name="connsiteY304" fmla="*/ 479527 h 1230887"/>
                  <a:gd name="connsiteX305" fmla="*/ 791670 w 2120484"/>
                  <a:gd name="connsiteY305" fmla="*/ 467011 h 1230887"/>
                  <a:gd name="connsiteX306" fmla="*/ 780840 w 2120484"/>
                  <a:gd name="connsiteY306" fmla="*/ 460772 h 1230887"/>
                  <a:gd name="connsiteX307" fmla="*/ 786565 w 2120484"/>
                  <a:gd name="connsiteY307" fmla="*/ 450799 h 1230887"/>
                  <a:gd name="connsiteX308" fmla="*/ 797423 w 2120484"/>
                  <a:gd name="connsiteY308" fmla="*/ 457057 h 1230887"/>
                  <a:gd name="connsiteX309" fmla="*/ 791670 w 2120484"/>
                  <a:gd name="connsiteY309" fmla="*/ 467011 h 1230887"/>
                  <a:gd name="connsiteX310" fmla="*/ 769991 w 2120484"/>
                  <a:gd name="connsiteY310" fmla="*/ 454505 h 1230887"/>
                  <a:gd name="connsiteX311" fmla="*/ 759133 w 2120484"/>
                  <a:gd name="connsiteY311" fmla="*/ 448237 h 1230887"/>
                  <a:gd name="connsiteX312" fmla="*/ 764877 w 2120484"/>
                  <a:gd name="connsiteY312" fmla="*/ 438264 h 1230887"/>
                  <a:gd name="connsiteX313" fmla="*/ 775735 w 2120484"/>
                  <a:gd name="connsiteY313" fmla="*/ 444541 h 1230887"/>
                  <a:gd name="connsiteX314" fmla="*/ 769991 w 2120484"/>
                  <a:gd name="connsiteY314" fmla="*/ 454505 h 1230887"/>
                  <a:gd name="connsiteX315" fmla="*/ 748313 w 2120484"/>
                  <a:gd name="connsiteY315" fmla="*/ 441979 h 1230887"/>
                  <a:gd name="connsiteX316" fmla="*/ 737454 w 2120484"/>
                  <a:gd name="connsiteY316" fmla="*/ 435731 h 1230887"/>
                  <a:gd name="connsiteX317" fmla="*/ 743207 w 2120484"/>
                  <a:gd name="connsiteY317" fmla="*/ 425730 h 1230887"/>
                  <a:gd name="connsiteX318" fmla="*/ 754047 w 2120484"/>
                  <a:gd name="connsiteY318" fmla="*/ 432006 h 1230887"/>
                  <a:gd name="connsiteX319" fmla="*/ 748313 w 2120484"/>
                  <a:gd name="connsiteY319" fmla="*/ 441979 h 1230887"/>
                  <a:gd name="connsiteX320" fmla="*/ 726634 w 2120484"/>
                  <a:gd name="connsiteY320" fmla="*/ 429435 h 1230887"/>
                  <a:gd name="connsiteX321" fmla="*/ 715785 w 2120484"/>
                  <a:gd name="connsiteY321" fmla="*/ 423186 h 1230887"/>
                  <a:gd name="connsiteX322" fmla="*/ 721509 w 2120484"/>
                  <a:gd name="connsiteY322" fmla="*/ 413223 h 1230887"/>
                  <a:gd name="connsiteX323" fmla="*/ 732349 w 2120484"/>
                  <a:gd name="connsiteY323" fmla="*/ 419481 h 1230887"/>
                  <a:gd name="connsiteX324" fmla="*/ 726634 w 2120484"/>
                  <a:gd name="connsiteY324" fmla="*/ 429435 h 1230887"/>
                  <a:gd name="connsiteX325" fmla="*/ 704917 w 2120484"/>
                  <a:gd name="connsiteY325" fmla="*/ 416938 h 1230887"/>
                  <a:gd name="connsiteX326" fmla="*/ 694077 w 2120484"/>
                  <a:gd name="connsiteY326" fmla="*/ 410642 h 1230887"/>
                  <a:gd name="connsiteX327" fmla="*/ 699821 w 2120484"/>
                  <a:gd name="connsiteY327" fmla="*/ 400736 h 1230887"/>
                  <a:gd name="connsiteX328" fmla="*/ 710670 w 2120484"/>
                  <a:gd name="connsiteY328" fmla="*/ 406956 h 1230887"/>
                  <a:gd name="connsiteX329" fmla="*/ 704917 w 2120484"/>
                  <a:gd name="connsiteY329" fmla="*/ 416938 h 1230887"/>
                  <a:gd name="connsiteX330" fmla="*/ 683266 w 2120484"/>
                  <a:gd name="connsiteY330" fmla="*/ 404413 h 1230887"/>
                  <a:gd name="connsiteX331" fmla="*/ 672370 w 2120484"/>
                  <a:gd name="connsiteY331" fmla="*/ 398154 h 1230887"/>
                  <a:gd name="connsiteX332" fmla="*/ 678104 w 2120484"/>
                  <a:gd name="connsiteY332" fmla="*/ 388191 h 1230887"/>
                  <a:gd name="connsiteX333" fmla="*/ 688982 w 2120484"/>
                  <a:gd name="connsiteY333" fmla="*/ 394440 h 1230887"/>
                  <a:gd name="connsiteX334" fmla="*/ 683266 w 2120484"/>
                  <a:gd name="connsiteY334" fmla="*/ 404413 h 1230887"/>
                  <a:gd name="connsiteX335" fmla="*/ 661511 w 2120484"/>
                  <a:gd name="connsiteY335" fmla="*/ 391859 h 1230887"/>
                  <a:gd name="connsiteX336" fmla="*/ 650691 w 2120484"/>
                  <a:gd name="connsiteY336" fmla="*/ 385610 h 1230887"/>
                  <a:gd name="connsiteX337" fmla="*/ 656463 w 2120484"/>
                  <a:gd name="connsiteY337" fmla="*/ 375666 h 1230887"/>
                  <a:gd name="connsiteX338" fmla="*/ 667283 w 2120484"/>
                  <a:gd name="connsiteY338" fmla="*/ 381943 h 1230887"/>
                  <a:gd name="connsiteX339" fmla="*/ 661511 w 2120484"/>
                  <a:gd name="connsiteY339" fmla="*/ 391859 h 1230887"/>
                  <a:gd name="connsiteX340" fmla="*/ 639861 w 2120484"/>
                  <a:gd name="connsiteY340" fmla="*/ 379381 h 1230887"/>
                  <a:gd name="connsiteX341" fmla="*/ 629003 w 2120484"/>
                  <a:gd name="connsiteY341" fmla="*/ 373113 h 1230887"/>
                  <a:gd name="connsiteX342" fmla="*/ 634755 w 2120484"/>
                  <a:gd name="connsiteY342" fmla="*/ 363169 h 1230887"/>
                  <a:gd name="connsiteX343" fmla="*/ 645595 w 2120484"/>
                  <a:gd name="connsiteY343" fmla="*/ 369389 h 1230887"/>
                  <a:gd name="connsiteX344" fmla="*/ 639861 w 2120484"/>
                  <a:gd name="connsiteY344" fmla="*/ 379381 h 1230887"/>
                  <a:gd name="connsiteX345" fmla="*/ 618144 w 2120484"/>
                  <a:gd name="connsiteY345" fmla="*/ 366856 h 1230887"/>
                  <a:gd name="connsiteX346" fmla="*/ 607333 w 2120484"/>
                  <a:gd name="connsiteY346" fmla="*/ 360559 h 1230887"/>
                  <a:gd name="connsiteX347" fmla="*/ 613058 w 2120484"/>
                  <a:gd name="connsiteY347" fmla="*/ 350644 h 1230887"/>
                  <a:gd name="connsiteX348" fmla="*/ 623907 w 2120484"/>
                  <a:gd name="connsiteY348" fmla="*/ 356873 h 1230887"/>
                  <a:gd name="connsiteX349" fmla="*/ 618144 w 2120484"/>
                  <a:gd name="connsiteY349" fmla="*/ 366856 h 1230887"/>
                  <a:gd name="connsiteX350" fmla="*/ 596475 w 2120484"/>
                  <a:gd name="connsiteY350" fmla="*/ 354292 h 1230887"/>
                  <a:gd name="connsiteX351" fmla="*/ 585635 w 2120484"/>
                  <a:gd name="connsiteY351" fmla="*/ 348034 h 1230887"/>
                  <a:gd name="connsiteX352" fmla="*/ 591379 w 2120484"/>
                  <a:gd name="connsiteY352" fmla="*/ 338090 h 1230887"/>
                  <a:gd name="connsiteX353" fmla="*/ 602209 w 2120484"/>
                  <a:gd name="connsiteY353" fmla="*/ 344376 h 1230887"/>
                  <a:gd name="connsiteX354" fmla="*/ 596475 w 2120484"/>
                  <a:gd name="connsiteY354" fmla="*/ 354292 h 1230887"/>
                  <a:gd name="connsiteX355" fmla="*/ 574767 w 2120484"/>
                  <a:gd name="connsiteY355" fmla="*/ 341795 h 1230887"/>
                  <a:gd name="connsiteX356" fmla="*/ 563947 w 2120484"/>
                  <a:gd name="connsiteY356" fmla="*/ 335518 h 1230887"/>
                  <a:gd name="connsiteX357" fmla="*/ 569652 w 2120484"/>
                  <a:gd name="connsiteY357" fmla="*/ 325574 h 1230887"/>
                  <a:gd name="connsiteX358" fmla="*/ 580520 w 2120484"/>
                  <a:gd name="connsiteY358" fmla="*/ 331842 h 1230887"/>
                  <a:gd name="connsiteX359" fmla="*/ 574767 w 2120484"/>
                  <a:gd name="connsiteY359" fmla="*/ 341795 h 1230887"/>
                  <a:gd name="connsiteX360" fmla="*/ 553117 w 2120484"/>
                  <a:gd name="connsiteY360" fmla="*/ 329270 h 1230887"/>
                  <a:gd name="connsiteX361" fmla="*/ 542277 w 2120484"/>
                  <a:gd name="connsiteY361" fmla="*/ 322993 h 1230887"/>
                  <a:gd name="connsiteX362" fmla="*/ 547973 w 2120484"/>
                  <a:gd name="connsiteY362" fmla="*/ 313068 h 1230887"/>
                  <a:gd name="connsiteX363" fmla="*/ 558851 w 2120484"/>
                  <a:gd name="connsiteY363" fmla="*/ 319307 h 1230887"/>
                  <a:gd name="connsiteX364" fmla="*/ 553117 w 2120484"/>
                  <a:gd name="connsiteY364" fmla="*/ 329270 h 1230887"/>
                  <a:gd name="connsiteX365" fmla="*/ 531428 w 2120484"/>
                  <a:gd name="connsiteY365" fmla="*/ 316735 h 1230887"/>
                  <a:gd name="connsiteX366" fmla="*/ 520579 w 2120484"/>
                  <a:gd name="connsiteY366" fmla="*/ 310467 h 1230887"/>
                  <a:gd name="connsiteX367" fmla="*/ 526314 w 2120484"/>
                  <a:gd name="connsiteY367" fmla="*/ 300533 h 1230887"/>
                  <a:gd name="connsiteX368" fmla="*/ 537162 w 2120484"/>
                  <a:gd name="connsiteY368" fmla="*/ 306800 h 1230887"/>
                  <a:gd name="connsiteX369" fmla="*/ 531428 w 2120484"/>
                  <a:gd name="connsiteY369" fmla="*/ 316735 h 1230887"/>
                  <a:gd name="connsiteX370" fmla="*/ 509702 w 2120484"/>
                  <a:gd name="connsiteY370" fmla="*/ 304229 h 1230887"/>
                  <a:gd name="connsiteX371" fmla="*/ 498853 w 2120484"/>
                  <a:gd name="connsiteY371" fmla="*/ 297942 h 1230887"/>
                  <a:gd name="connsiteX372" fmla="*/ 504597 w 2120484"/>
                  <a:gd name="connsiteY372" fmla="*/ 288017 h 1230887"/>
                  <a:gd name="connsiteX373" fmla="*/ 515445 w 2120484"/>
                  <a:gd name="connsiteY373" fmla="*/ 294284 h 1230887"/>
                  <a:gd name="connsiteX374" fmla="*/ 509702 w 2120484"/>
                  <a:gd name="connsiteY374" fmla="*/ 304229 h 1230887"/>
                  <a:gd name="connsiteX375" fmla="*/ 488023 w 2120484"/>
                  <a:gd name="connsiteY375" fmla="*/ 291703 h 1230887"/>
                  <a:gd name="connsiteX376" fmla="*/ 477183 w 2120484"/>
                  <a:gd name="connsiteY376" fmla="*/ 285445 h 1230887"/>
                  <a:gd name="connsiteX377" fmla="*/ 482898 w 2120484"/>
                  <a:gd name="connsiteY377" fmla="*/ 275482 h 1230887"/>
                  <a:gd name="connsiteX378" fmla="*/ 493786 w 2120484"/>
                  <a:gd name="connsiteY378" fmla="*/ 281712 h 1230887"/>
                  <a:gd name="connsiteX379" fmla="*/ 488023 w 2120484"/>
                  <a:gd name="connsiteY379" fmla="*/ 291703 h 1230887"/>
                  <a:gd name="connsiteX380" fmla="*/ 466315 w 2120484"/>
                  <a:gd name="connsiteY380" fmla="*/ 279187 h 1230887"/>
                  <a:gd name="connsiteX381" fmla="*/ 455476 w 2120484"/>
                  <a:gd name="connsiteY381" fmla="*/ 272910 h 1230887"/>
                  <a:gd name="connsiteX382" fmla="*/ 461220 w 2120484"/>
                  <a:gd name="connsiteY382" fmla="*/ 262957 h 1230887"/>
                  <a:gd name="connsiteX383" fmla="*/ 472088 w 2120484"/>
                  <a:gd name="connsiteY383" fmla="*/ 269224 h 1230887"/>
                  <a:gd name="connsiteX384" fmla="*/ 466315 w 2120484"/>
                  <a:gd name="connsiteY384" fmla="*/ 279187 h 1230887"/>
                  <a:gd name="connsiteX385" fmla="*/ 444656 w 2120484"/>
                  <a:gd name="connsiteY385" fmla="*/ 266643 h 1230887"/>
                  <a:gd name="connsiteX386" fmla="*/ 433816 w 2120484"/>
                  <a:gd name="connsiteY386" fmla="*/ 260385 h 1230887"/>
                  <a:gd name="connsiteX387" fmla="*/ 439541 w 2120484"/>
                  <a:gd name="connsiteY387" fmla="*/ 250450 h 1230887"/>
                  <a:gd name="connsiteX388" fmla="*/ 450409 w 2120484"/>
                  <a:gd name="connsiteY388" fmla="*/ 256680 h 1230887"/>
                  <a:gd name="connsiteX389" fmla="*/ 444656 w 2120484"/>
                  <a:gd name="connsiteY389" fmla="*/ 266643 h 1230887"/>
                  <a:gd name="connsiteX390" fmla="*/ 422977 w 2120484"/>
                  <a:gd name="connsiteY390" fmla="*/ 254146 h 1230887"/>
                  <a:gd name="connsiteX391" fmla="*/ 412118 w 2120484"/>
                  <a:gd name="connsiteY391" fmla="*/ 247860 h 1230887"/>
                  <a:gd name="connsiteX392" fmla="*/ 417862 w 2120484"/>
                  <a:gd name="connsiteY392" fmla="*/ 237925 h 1230887"/>
                  <a:gd name="connsiteX393" fmla="*/ 428701 w 2120484"/>
                  <a:gd name="connsiteY393" fmla="*/ 244173 h 1230887"/>
                  <a:gd name="connsiteX394" fmla="*/ 422977 w 2120484"/>
                  <a:gd name="connsiteY394" fmla="*/ 254146 h 1230887"/>
                  <a:gd name="connsiteX395" fmla="*/ 401260 w 2120484"/>
                  <a:gd name="connsiteY395" fmla="*/ 241573 h 1230887"/>
                  <a:gd name="connsiteX396" fmla="*/ 390411 w 2120484"/>
                  <a:gd name="connsiteY396" fmla="*/ 235382 h 1230887"/>
                  <a:gd name="connsiteX397" fmla="*/ 396164 w 2120484"/>
                  <a:gd name="connsiteY397" fmla="*/ 225390 h 1230887"/>
                  <a:gd name="connsiteX398" fmla="*/ 407013 w 2120484"/>
                  <a:gd name="connsiteY398" fmla="*/ 231667 h 1230887"/>
                  <a:gd name="connsiteX399" fmla="*/ 401260 w 2120484"/>
                  <a:gd name="connsiteY399" fmla="*/ 241573 h 1230887"/>
                  <a:gd name="connsiteX400" fmla="*/ 379571 w 2120484"/>
                  <a:gd name="connsiteY400" fmla="*/ 229086 h 1230887"/>
                  <a:gd name="connsiteX401" fmla="*/ 368732 w 2120484"/>
                  <a:gd name="connsiteY401" fmla="*/ 222847 h 1230887"/>
                  <a:gd name="connsiteX402" fmla="*/ 374475 w 2120484"/>
                  <a:gd name="connsiteY402" fmla="*/ 212865 h 1230887"/>
                  <a:gd name="connsiteX403" fmla="*/ 385296 w 2120484"/>
                  <a:gd name="connsiteY403" fmla="*/ 219123 h 1230887"/>
                  <a:gd name="connsiteX404" fmla="*/ 379571 w 2120484"/>
                  <a:gd name="connsiteY404" fmla="*/ 229086 h 1230887"/>
                  <a:gd name="connsiteX405" fmla="*/ 357854 w 2120484"/>
                  <a:gd name="connsiteY405" fmla="*/ 216589 h 1230887"/>
                  <a:gd name="connsiteX406" fmla="*/ 347024 w 2120484"/>
                  <a:gd name="connsiteY406" fmla="*/ 210303 h 1230887"/>
                  <a:gd name="connsiteX407" fmla="*/ 352825 w 2120484"/>
                  <a:gd name="connsiteY407" fmla="*/ 200340 h 1230887"/>
                  <a:gd name="connsiteX408" fmla="*/ 363646 w 2120484"/>
                  <a:gd name="connsiteY408" fmla="*/ 206597 h 1230887"/>
                  <a:gd name="connsiteX409" fmla="*/ 357854 w 2120484"/>
                  <a:gd name="connsiteY409" fmla="*/ 216589 h 1230887"/>
                  <a:gd name="connsiteX410" fmla="*/ 336204 w 2120484"/>
                  <a:gd name="connsiteY410" fmla="*/ 204045 h 1230887"/>
                  <a:gd name="connsiteX411" fmla="*/ 325336 w 2120484"/>
                  <a:gd name="connsiteY411" fmla="*/ 197796 h 1230887"/>
                  <a:gd name="connsiteX412" fmla="*/ 331099 w 2120484"/>
                  <a:gd name="connsiteY412" fmla="*/ 187814 h 1230887"/>
                  <a:gd name="connsiteX413" fmla="*/ 341938 w 2120484"/>
                  <a:gd name="connsiteY413" fmla="*/ 194101 h 1230887"/>
                  <a:gd name="connsiteX414" fmla="*/ 336204 w 2120484"/>
                  <a:gd name="connsiteY414" fmla="*/ 204045 h 1230887"/>
                  <a:gd name="connsiteX415" fmla="*/ 314515 w 2120484"/>
                  <a:gd name="connsiteY415" fmla="*/ 191510 h 1230887"/>
                  <a:gd name="connsiteX416" fmla="*/ 303676 w 2120484"/>
                  <a:gd name="connsiteY416" fmla="*/ 185280 h 1230887"/>
                  <a:gd name="connsiteX417" fmla="*/ 309391 w 2120484"/>
                  <a:gd name="connsiteY417" fmla="*/ 175298 h 1230887"/>
                  <a:gd name="connsiteX418" fmla="*/ 320240 w 2120484"/>
                  <a:gd name="connsiteY418" fmla="*/ 181575 h 1230887"/>
                  <a:gd name="connsiteX419" fmla="*/ 314515 w 2120484"/>
                  <a:gd name="connsiteY419" fmla="*/ 191510 h 1230887"/>
                  <a:gd name="connsiteX420" fmla="*/ 292818 w 2120484"/>
                  <a:gd name="connsiteY420" fmla="*/ 178994 h 1230887"/>
                  <a:gd name="connsiteX421" fmla="*/ 281950 w 2120484"/>
                  <a:gd name="connsiteY421" fmla="*/ 172736 h 1230887"/>
                  <a:gd name="connsiteX422" fmla="*/ 287703 w 2120484"/>
                  <a:gd name="connsiteY422" fmla="*/ 162773 h 1230887"/>
                  <a:gd name="connsiteX423" fmla="*/ 298571 w 2120484"/>
                  <a:gd name="connsiteY423" fmla="*/ 169012 h 1230887"/>
                  <a:gd name="connsiteX424" fmla="*/ 292818 w 2120484"/>
                  <a:gd name="connsiteY424" fmla="*/ 178994 h 1230887"/>
                  <a:gd name="connsiteX425" fmla="*/ 271110 w 2120484"/>
                  <a:gd name="connsiteY425" fmla="*/ 166488 h 1230887"/>
                  <a:gd name="connsiteX426" fmla="*/ 260290 w 2120484"/>
                  <a:gd name="connsiteY426" fmla="*/ 160220 h 1230887"/>
                  <a:gd name="connsiteX427" fmla="*/ 266014 w 2120484"/>
                  <a:gd name="connsiteY427" fmla="*/ 150238 h 1230887"/>
                  <a:gd name="connsiteX428" fmla="*/ 276854 w 2120484"/>
                  <a:gd name="connsiteY428" fmla="*/ 156534 h 1230887"/>
                  <a:gd name="connsiteX429" fmla="*/ 271110 w 2120484"/>
                  <a:gd name="connsiteY429" fmla="*/ 166488 h 1230887"/>
                  <a:gd name="connsiteX430" fmla="*/ 249469 w 2120484"/>
                  <a:gd name="connsiteY430" fmla="*/ 153943 h 1230887"/>
                  <a:gd name="connsiteX431" fmla="*/ 238611 w 2120484"/>
                  <a:gd name="connsiteY431" fmla="*/ 147695 h 1230887"/>
                  <a:gd name="connsiteX432" fmla="*/ 244364 w 2120484"/>
                  <a:gd name="connsiteY432" fmla="*/ 137760 h 1230887"/>
                  <a:gd name="connsiteX433" fmla="*/ 255175 w 2120484"/>
                  <a:gd name="connsiteY433" fmla="*/ 143999 h 1230887"/>
                  <a:gd name="connsiteX434" fmla="*/ 249469 w 2120484"/>
                  <a:gd name="connsiteY434" fmla="*/ 153943 h 1230887"/>
                  <a:gd name="connsiteX435" fmla="*/ 227762 w 2120484"/>
                  <a:gd name="connsiteY435" fmla="*/ 141418 h 1230887"/>
                  <a:gd name="connsiteX436" fmla="*/ 216903 w 2120484"/>
                  <a:gd name="connsiteY436" fmla="*/ 135160 h 1230887"/>
                  <a:gd name="connsiteX437" fmla="*/ 222656 w 2120484"/>
                  <a:gd name="connsiteY437" fmla="*/ 125216 h 1230887"/>
                  <a:gd name="connsiteX438" fmla="*/ 233506 w 2120484"/>
                  <a:gd name="connsiteY438" fmla="*/ 131464 h 1230887"/>
                  <a:gd name="connsiteX439" fmla="*/ 227762 w 2120484"/>
                  <a:gd name="connsiteY439" fmla="*/ 141418 h 1230887"/>
                  <a:gd name="connsiteX440" fmla="*/ 206073 w 2120484"/>
                  <a:gd name="connsiteY440" fmla="*/ 128911 h 1230887"/>
                  <a:gd name="connsiteX441" fmla="*/ 195215 w 2120484"/>
                  <a:gd name="connsiteY441" fmla="*/ 122663 h 1230887"/>
                  <a:gd name="connsiteX442" fmla="*/ 200939 w 2120484"/>
                  <a:gd name="connsiteY442" fmla="*/ 112681 h 1230887"/>
                  <a:gd name="connsiteX443" fmla="*/ 211798 w 2120484"/>
                  <a:gd name="connsiteY443" fmla="*/ 118948 h 1230887"/>
                  <a:gd name="connsiteX444" fmla="*/ 206073 w 2120484"/>
                  <a:gd name="connsiteY444" fmla="*/ 128911 h 1230887"/>
                  <a:gd name="connsiteX445" fmla="*/ 184375 w 2120484"/>
                  <a:gd name="connsiteY445" fmla="*/ 116377 h 1230887"/>
                  <a:gd name="connsiteX446" fmla="*/ 173517 w 2120484"/>
                  <a:gd name="connsiteY446" fmla="*/ 110138 h 1230887"/>
                  <a:gd name="connsiteX447" fmla="*/ 179261 w 2120484"/>
                  <a:gd name="connsiteY447" fmla="*/ 100165 h 1230887"/>
                  <a:gd name="connsiteX448" fmla="*/ 190119 w 2120484"/>
                  <a:gd name="connsiteY448" fmla="*/ 106461 h 1230887"/>
                  <a:gd name="connsiteX449" fmla="*/ 184375 w 2120484"/>
                  <a:gd name="connsiteY449" fmla="*/ 116377 h 1230887"/>
                  <a:gd name="connsiteX450" fmla="*/ 162696 w 2120484"/>
                  <a:gd name="connsiteY450" fmla="*/ 103880 h 1230887"/>
                  <a:gd name="connsiteX451" fmla="*/ 151838 w 2120484"/>
                  <a:gd name="connsiteY451" fmla="*/ 97574 h 1230887"/>
                  <a:gd name="connsiteX452" fmla="*/ 157553 w 2120484"/>
                  <a:gd name="connsiteY452" fmla="*/ 87649 h 1230887"/>
                  <a:gd name="connsiteX453" fmla="*/ 168402 w 2120484"/>
                  <a:gd name="connsiteY453" fmla="*/ 93897 h 1230887"/>
                  <a:gd name="connsiteX454" fmla="*/ 162696 w 2120484"/>
                  <a:gd name="connsiteY454" fmla="*/ 103880 h 1230887"/>
                  <a:gd name="connsiteX455" fmla="*/ 141008 w 2120484"/>
                  <a:gd name="connsiteY455" fmla="*/ 91364 h 1230887"/>
                  <a:gd name="connsiteX456" fmla="*/ 130150 w 2120484"/>
                  <a:gd name="connsiteY456" fmla="*/ 85068 h 1230887"/>
                  <a:gd name="connsiteX457" fmla="*/ 135903 w 2120484"/>
                  <a:gd name="connsiteY457" fmla="*/ 75124 h 1230887"/>
                  <a:gd name="connsiteX458" fmla="*/ 146733 w 2120484"/>
                  <a:gd name="connsiteY458" fmla="*/ 81391 h 1230887"/>
                  <a:gd name="connsiteX459" fmla="*/ 141008 w 2120484"/>
                  <a:gd name="connsiteY459" fmla="*/ 91364 h 1230887"/>
                  <a:gd name="connsiteX460" fmla="*/ 119320 w 2120484"/>
                  <a:gd name="connsiteY460" fmla="*/ 78800 h 1230887"/>
                  <a:gd name="connsiteX461" fmla="*/ 108452 w 2120484"/>
                  <a:gd name="connsiteY461" fmla="*/ 72552 h 1230887"/>
                  <a:gd name="connsiteX462" fmla="*/ 114205 w 2120484"/>
                  <a:gd name="connsiteY462" fmla="*/ 62589 h 1230887"/>
                  <a:gd name="connsiteX463" fmla="*/ 125044 w 2120484"/>
                  <a:gd name="connsiteY463" fmla="*/ 68875 h 1230887"/>
                  <a:gd name="connsiteX464" fmla="*/ 119320 w 2120484"/>
                  <a:gd name="connsiteY464" fmla="*/ 78800 h 1230887"/>
                  <a:gd name="connsiteX465" fmla="*/ 97612 w 2120484"/>
                  <a:gd name="connsiteY465" fmla="*/ 66285 h 1230887"/>
                  <a:gd name="connsiteX466" fmla="*/ 86782 w 2120484"/>
                  <a:gd name="connsiteY466" fmla="*/ 60046 h 1230887"/>
                  <a:gd name="connsiteX467" fmla="*/ 92535 w 2120484"/>
                  <a:gd name="connsiteY467" fmla="*/ 50092 h 1230887"/>
                  <a:gd name="connsiteX468" fmla="*/ 103346 w 2120484"/>
                  <a:gd name="connsiteY468" fmla="*/ 56321 h 1230887"/>
                  <a:gd name="connsiteX469" fmla="*/ 97612 w 2120484"/>
                  <a:gd name="connsiteY469" fmla="*/ 66285 h 1230887"/>
                  <a:gd name="connsiteX470" fmla="*/ 75933 w 2120484"/>
                  <a:gd name="connsiteY470" fmla="*/ 53778 h 1230887"/>
                  <a:gd name="connsiteX471" fmla="*/ 65065 w 2120484"/>
                  <a:gd name="connsiteY471" fmla="*/ 47501 h 1230887"/>
                  <a:gd name="connsiteX472" fmla="*/ 70818 w 2120484"/>
                  <a:gd name="connsiteY472" fmla="*/ 37529 h 1230887"/>
                  <a:gd name="connsiteX473" fmla="*/ 81686 w 2120484"/>
                  <a:gd name="connsiteY473" fmla="*/ 43815 h 1230887"/>
                  <a:gd name="connsiteX474" fmla="*/ 75933 w 2120484"/>
                  <a:gd name="connsiteY474" fmla="*/ 53778 h 1230887"/>
                  <a:gd name="connsiteX475" fmla="*/ 54226 w 2120484"/>
                  <a:gd name="connsiteY475" fmla="*/ 41224 h 1230887"/>
                  <a:gd name="connsiteX476" fmla="*/ 43386 w 2120484"/>
                  <a:gd name="connsiteY476" fmla="*/ 35033 h 1230887"/>
                  <a:gd name="connsiteX477" fmla="*/ 49139 w 2120484"/>
                  <a:gd name="connsiteY477" fmla="*/ 25051 h 1230887"/>
                  <a:gd name="connsiteX478" fmla="*/ 59969 w 2120484"/>
                  <a:gd name="connsiteY478" fmla="*/ 31299 h 1230887"/>
                  <a:gd name="connsiteX479" fmla="*/ 54226 w 2120484"/>
                  <a:gd name="connsiteY479" fmla="*/ 41224 h 1230887"/>
                  <a:gd name="connsiteX480" fmla="*/ 32585 w 2120484"/>
                  <a:gd name="connsiteY480" fmla="*/ 28747 h 1230887"/>
                  <a:gd name="connsiteX481" fmla="*/ 21707 w 2120484"/>
                  <a:gd name="connsiteY481" fmla="*/ 22450 h 1230887"/>
                  <a:gd name="connsiteX482" fmla="*/ 27432 w 2120484"/>
                  <a:gd name="connsiteY482" fmla="*/ 12535 h 1230887"/>
                  <a:gd name="connsiteX483" fmla="*/ 38300 w 2120484"/>
                  <a:gd name="connsiteY483" fmla="*/ 18764 h 1230887"/>
                  <a:gd name="connsiteX484" fmla="*/ 32585 w 2120484"/>
                  <a:gd name="connsiteY484" fmla="*/ 28747 h 1230887"/>
                  <a:gd name="connsiteX485" fmla="*/ 10868 w 2120484"/>
                  <a:gd name="connsiteY485" fmla="*/ 16221 h 1230887"/>
                  <a:gd name="connsiteX486" fmla="*/ 0 w 2120484"/>
                  <a:gd name="connsiteY486" fmla="*/ 9963 h 1230887"/>
                  <a:gd name="connsiteX487" fmla="*/ 5753 w 2120484"/>
                  <a:gd name="connsiteY487" fmla="*/ 0 h 1230887"/>
                  <a:gd name="connsiteX488" fmla="*/ 16612 w 2120484"/>
                  <a:gd name="connsiteY488" fmla="*/ 6248 h 1230887"/>
                  <a:gd name="connsiteX489" fmla="*/ 10868 w 2120484"/>
                  <a:gd name="connsiteY489" fmla="*/ 16221 h 123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84" h="1230887">
                    <a:moveTo>
                      <a:pt x="2114731" y="1230887"/>
                    </a:moveTo>
                    <a:lnTo>
                      <a:pt x="2103911" y="1224620"/>
                    </a:lnTo>
                    <a:lnTo>
                      <a:pt x="2109626" y="1214666"/>
                    </a:lnTo>
                    <a:lnTo>
                      <a:pt x="2120484" y="1220934"/>
                    </a:lnTo>
                    <a:lnTo>
                      <a:pt x="2114731" y="1230887"/>
                    </a:lnTo>
                    <a:close/>
                    <a:moveTo>
                      <a:pt x="2093024" y="1218362"/>
                    </a:moveTo>
                    <a:lnTo>
                      <a:pt x="2082174" y="1212095"/>
                    </a:lnTo>
                    <a:lnTo>
                      <a:pt x="2087937" y="1202151"/>
                    </a:lnTo>
                    <a:lnTo>
                      <a:pt x="2098796" y="1208418"/>
                    </a:lnTo>
                    <a:lnTo>
                      <a:pt x="2093024" y="1218362"/>
                    </a:lnTo>
                    <a:close/>
                    <a:moveTo>
                      <a:pt x="2071373" y="1205846"/>
                    </a:moveTo>
                    <a:lnTo>
                      <a:pt x="2060515" y="1199607"/>
                    </a:lnTo>
                    <a:lnTo>
                      <a:pt x="2066259" y="1189615"/>
                    </a:lnTo>
                    <a:lnTo>
                      <a:pt x="2077117" y="1195883"/>
                    </a:lnTo>
                    <a:lnTo>
                      <a:pt x="2071373" y="1205846"/>
                    </a:lnTo>
                    <a:close/>
                    <a:moveTo>
                      <a:pt x="2049694" y="1193302"/>
                    </a:moveTo>
                    <a:lnTo>
                      <a:pt x="2038846" y="1187072"/>
                    </a:lnTo>
                    <a:lnTo>
                      <a:pt x="2044560" y="1177090"/>
                    </a:lnTo>
                    <a:lnTo>
                      <a:pt x="2055419" y="1183348"/>
                    </a:lnTo>
                    <a:lnTo>
                      <a:pt x="2049694" y="1193302"/>
                    </a:lnTo>
                    <a:close/>
                    <a:moveTo>
                      <a:pt x="2027996" y="1180824"/>
                    </a:moveTo>
                    <a:lnTo>
                      <a:pt x="2017138" y="1174566"/>
                    </a:lnTo>
                    <a:lnTo>
                      <a:pt x="2022891" y="1164584"/>
                    </a:lnTo>
                    <a:lnTo>
                      <a:pt x="2033740" y="1170832"/>
                    </a:lnTo>
                    <a:lnTo>
                      <a:pt x="2027996" y="1180824"/>
                    </a:lnTo>
                    <a:close/>
                    <a:moveTo>
                      <a:pt x="2006280" y="1168279"/>
                    </a:moveTo>
                    <a:lnTo>
                      <a:pt x="1995421" y="1162031"/>
                    </a:lnTo>
                    <a:lnTo>
                      <a:pt x="2001174" y="1152049"/>
                    </a:lnTo>
                    <a:lnTo>
                      <a:pt x="2012023" y="1158297"/>
                    </a:lnTo>
                    <a:lnTo>
                      <a:pt x="2006280" y="1168279"/>
                    </a:lnTo>
                    <a:close/>
                    <a:moveTo>
                      <a:pt x="1984582" y="1155754"/>
                    </a:moveTo>
                    <a:lnTo>
                      <a:pt x="1973714" y="1149487"/>
                    </a:lnTo>
                    <a:lnTo>
                      <a:pt x="1979485" y="1139552"/>
                    </a:lnTo>
                    <a:lnTo>
                      <a:pt x="1990363" y="1145810"/>
                    </a:lnTo>
                    <a:lnTo>
                      <a:pt x="1984582" y="1155754"/>
                    </a:lnTo>
                    <a:close/>
                    <a:moveTo>
                      <a:pt x="1962950" y="1143257"/>
                    </a:moveTo>
                    <a:lnTo>
                      <a:pt x="1952072" y="1136971"/>
                    </a:lnTo>
                    <a:lnTo>
                      <a:pt x="1957816" y="1127017"/>
                    </a:lnTo>
                    <a:lnTo>
                      <a:pt x="1968703" y="1133275"/>
                    </a:lnTo>
                    <a:lnTo>
                      <a:pt x="1962950" y="1143257"/>
                    </a:lnTo>
                    <a:close/>
                    <a:moveTo>
                      <a:pt x="1941224" y="1130703"/>
                    </a:moveTo>
                    <a:lnTo>
                      <a:pt x="1930403" y="1124465"/>
                    </a:lnTo>
                    <a:lnTo>
                      <a:pt x="1936118" y="1114501"/>
                    </a:lnTo>
                    <a:lnTo>
                      <a:pt x="1946967" y="1120740"/>
                    </a:lnTo>
                    <a:lnTo>
                      <a:pt x="1941224" y="1130703"/>
                    </a:lnTo>
                    <a:close/>
                    <a:moveTo>
                      <a:pt x="1919526" y="1118216"/>
                    </a:moveTo>
                    <a:lnTo>
                      <a:pt x="1908648" y="1111901"/>
                    </a:lnTo>
                    <a:lnTo>
                      <a:pt x="1914439" y="1101967"/>
                    </a:lnTo>
                    <a:lnTo>
                      <a:pt x="1925279" y="1108263"/>
                    </a:lnTo>
                    <a:lnTo>
                      <a:pt x="1919526" y="1118216"/>
                    </a:lnTo>
                    <a:close/>
                    <a:moveTo>
                      <a:pt x="1897847" y="1105691"/>
                    </a:moveTo>
                    <a:lnTo>
                      <a:pt x="1886979" y="1099414"/>
                    </a:lnTo>
                    <a:lnTo>
                      <a:pt x="1892732" y="1089431"/>
                    </a:lnTo>
                    <a:lnTo>
                      <a:pt x="1903591" y="1095680"/>
                    </a:lnTo>
                    <a:lnTo>
                      <a:pt x="1897847" y="1105691"/>
                    </a:lnTo>
                    <a:close/>
                    <a:moveTo>
                      <a:pt x="1876168" y="1093146"/>
                    </a:moveTo>
                    <a:lnTo>
                      <a:pt x="1865300" y="1086879"/>
                    </a:lnTo>
                    <a:lnTo>
                      <a:pt x="1871053" y="1076925"/>
                    </a:lnTo>
                    <a:lnTo>
                      <a:pt x="1881873" y="1083164"/>
                    </a:lnTo>
                    <a:lnTo>
                      <a:pt x="1876168" y="1093146"/>
                    </a:lnTo>
                    <a:close/>
                    <a:moveTo>
                      <a:pt x="1854451" y="1080611"/>
                    </a:moveTo>
                    <a:lnTo>
                      <a:pt x="1843602" y="1074344"/>
                    </a:lnTo>
                    <a:lnTo>
                      <a:pt x="1849384" y="1064419"/>
                    </a:lnTo>
                    <a:lnTo>
                      <a:pt x="1860223" y="1070696"/>
                    </a:lnTo>
                    <a:lnTo>
                      <a:pt x="1854451" y="1080611"/>
                    </a:lnTo>
                    <a:close/>
                    <a:moveTo>
                      <a:pt x="1832782" y="1068124"/>
                    </a:moveTo>
                    <a:lnTo>
                      <a:pt x="1821923" y="1061866"/>
                    </a:lnTo>
                    <a:lnTo>
                      <a:pt x="1827676" y="1051884"/>
                    </a:lnTo>
                    <a:lnTo>
                      <a:pt x="1838515" y="1058133"/>
                    </a:lnTo>
                    <a:lnTo>
                      <a:pt x="1832782" y="1068124"/>
                    </a:lnTo>
                    <a:close/>
                    <a:moveTo>
                      <a:pt x="1811093" y="1055570"/>
                    </a:moveTo>
                    <a:lnTo>
                      <a:pt x="1800235" y="1049321"/>
                    </a:lnTo>
                    <a:lnTo>
                      <a:pt x="1805997" y="1039349"/>
                    </a:lnTo>
                    <a:lnTo>
                      <a:pt x="1816808" y="1045597"/>
                    </a:lnTo>
                    <a:lnTo>
                      <a:pt x="1811093" y="1055570"/>
                    </a:lnTo>
                    <a:close/>
                    <a:moveTo>
                      <a:pt x="1789405" y="1043064"/>
                    </a:moveTo>
                    <a:lnTo>
                      <a:pt x="1778546" y="1036825"/>
                    </a:lnTo>
                    <a:lnTo>
                      <a:pt x="1784290" y="1026843"/>
                    </a:lnTo>
                    <a:lnTo>
                      <a:pt x="1795139" y="1033091"/>
                    </a:lnTo>
                    <a:lnTo>
                      <a:pt x="1789405" y="1043064"/>
                    </a:lnTo>
                    <a:close/>
                    <a:moveTo>
                      <a:pt x="1767716" y="1030519"/>
                    </a:moveTo>
                    <a:lnTo>
                      <a:pt x="1756877" y="1024271"/>
                    </a:lnTo>
                    <a:lnTo>
                      <a:pt x="1762611" y="1014317"/>
                    </a:lnTo>
                    <a:lnTo>
                      <a:pt x="1773469" y="1020566"/>
                    </a:lnTo>
                    <a:lnTo>
                      <a:pt x="1767716" y="1030519"/>
                    </a:lnTo>
                    <a:close/>
                    <a:moveTo>
                      <a:pt x="1746018" y="1017984"/>
                    </a:moveTo>
                    <a:lnTo>
                      <a:pt x="1735150" y="1011736"/>
                    </a:lnTo>
                    <a:lnTo>
                      <a:pt x="1740923" y="1001782"/>
                    </a:lnTo>
                    <a:lnTo>
                      <a:pt x="1751781" y="1008079"/>
                    </a:lnTo>
                    <a:lnTo>
                      <a:pt x="1746018" y="1017984"/>
                    </a:lnTo>
                    <a:close/>
                    <a:moveTo>
                      <a:pt x="1724339" y="1005507"/>
                    </a:moveTo>
                    <a:lnTo>
                      <a:pt x="1713481" y="999230"/>
                    </a:lnTo>
                    <a:lnTo>
                      <a:pt x="1719234" y="989266"/>
                    </a:lnTo>
                    <a:lnTo>
                      <a:pt x="1730064" y="995515"/>
                    </a:lnTo>
                    <a:lnTo>
                      <a:pt x="1724339" y="1005507"/>
                    </a:lnTo>
                    <a:close/>
                    <a:moveTo>
                      <a:pt x="1702660" y="992962"/>
                    </a:moveTo>
                    <a:lnTo>
                      <a:pt x="1691783" y="986733"/>
                    </a:lnTo>
                    <a:lnTo>
                      <a:pt x="1697517" y="976741"/>
                    </a:lnTo>
                    <a:lnTo>
                      <a:pt x="1708366" y="982999"/>
                    </a:lnTo>
                    <a:lnTo>
                      <a:pt x="1702660" y="992962"/>
                    </a:lnTo>
                    <a:close/>
                    <a:moveTo>
                      <a:pt x="1680915" y="980437"/>
                    </a:moveTo>
                    <a:lnTo>
                      <a:pt x="1670057" y="974160"/>
                    </a:lnTo>
                    <a:lnTo>
                      <a:pt x="1675867" y="964244"/>
                    </a:lnTo>
                    <a:lnTo>
                      <a:pt x="1686706" y="970502"/>
                    </a:lnTo>
                    <a:lnTo>
                      <a:pt x="1680915" y="980437"/>
                    </a:lnTo>
                    <a:close/>
                    <a:moveTo>
                      <a:pt x="1659264" y="967921"/>
                    </a:moveTo>
                    <a:lnTo>
                      <a:pt x="1648444" y="961692"/>
                    </a:lnTo>
                    <a:lnTo>
                      <a:pt x="1654150" y="951690"/>
                    </a:lnTo>
                    <a:lnTo>
                      <a:pt x="1665027" y="957949"/>
                    </a:lnTo>
                    <a:lnTo>
                      <a:pt x="1659264" y="967921"/>
                    </a:lnTo>
                    <a:close/>
                    <a:moveTo>
                      <a:pt x="1637605" y="955405"/>
                    </a:moveTo>
                    <a:lnTo>
                      <a:pt x="1626727" y="949147"/>
                    </a:lnTo>
                    <a:lnTo>
                      <a:pt x="1632471" y="939165"/>
                    </a:lnTo>
                    <a:lnTo>
                      <a:pt x="1643310" y="945423"/>
                    </a:lnTo>
                    <a:lnTo>
                      <a:pt x="1637605" y="955405"/>
                    </a:lnTo>
                    <a:close/>
                    <a:moveTo>
                      <a:pt x="1615840" y="942889"/>
                    </a:moveTo>
                    <a:lnTo>
                      <a:pt x="1605020" y="936593"/>
                    </a:lnTo>
                    <a:lnTo>
                      <a:pt x="1610782" y="926649"/>
                    </a:lnTo>
                    <a:lnTo>
                      <a:pt x="1621622" y="932926"/>
                    </a:lnTo>
                    <a:lnTo>
                      <a:pt x="1615840" y="942889"/>
                    </a:lnTo>
                    <a:close/>
                    <a:moveTo>
                      <a:pt x="1594171" y="930364"/>
                    </a:moveTo>
                    <a:lnTo>
                      <a:pt x="1583360" y="924077"/>
                    </a:lnTo>
                    <a:lnTo>
                      <a:pt x="1589103" y="914124"/>
                    </a:lnTo>
                    <a:lnTo>
                      <a:pt x="1599924" y="920410"/>
                    </a:lnTo>
                    <a:lnTo>
                      <a:pt x="1594171" y="930364"/>
                    </a:lnTo>
                    <a:close/>
                    <a:moveTo>
                      <a:pt x="1572473" y="917820"/>
                    </a:moveTo>
                    <a:lnTo>
                      <a:pt x="1561652" y="911562"/>
                    </a:lnTo>
                    <a:lnTo>
                      <a:pt x="1567406" y="901627"/>
                    </a:lnTo>
                    <a:lnTo>
                      <a:pt x="1578245" y="907875"/>
                    </a:lnTo>
                    <a:lnTo>
                      <a:pt x="1572473" y="917820"/>
                    </a:lnTo>
                    <a:close/>
                    <a:moveTo>
                      <a:pt x="1550823" y="905256"/>
                    </a:moveTo>
                    <a:lnTo>
                      <a:pt x="1539974" y="899055"/>
                    </a:lnTo>
                    <a:lnTo>
                      <a:pt x="1545717" y="889092"/>
                    </a:lnTo>
                    <a:lnTo>
                      <a:pt x="1556576" y="895331"/>
                    </a:lnTo>
                    <a:lnTo>
                      <a:pt x="1550823" y="905256"/>
                    </a:lnTo>
                    <a:close/>
                    <a:moveTo>
                      <a:pt x="1529144" y="892778"/>
                    </a:moveTo>
                    <a:lnTo>
                      <a:pt x="1518304" y="886540"/>
                    </a:lnTo>
                    <a:lnTo>
                      <a:pt x="1524000" y="876548"/>
                    </a:lnTo>
                    <a:lnTo>
                      <a:pt x="1534868" y="882806"/>
                    </a:lnTo>
                    <a:lnTo>
                      <a:pt x="1529144" y="892778"/>
                    </a:lnTo>
                    <a:close/>
                    <a:moveTo>
                      <a:pt x="1507446" y="880253"/>
                    </a:moveTo>
                    <a:lnTo>
                      <a:pt x="1496578" y="873995"/>
                    </a:lnTo>
                    <a:lnTo>
                      <a:pt x="1502321" y="864070"/>
                    </a:lnTo>
                    <a:lnTo>
                      <a:pt x="1513189" y="870280"/>
                    </a:lnTo>
                    <a:lnTo>
                      <a:pt x="1507446" y="880253"/>
                    </a:lnTo>
                    <a:close/>
                    <a:moveTo>
                      <a:pt x="1485729" y="867747"/>
                    </a:moveTo>
                    <a:lnTo>
                      <a:pt x="1474908" y="861451"/>
                    </a:lnTo>
                    <a:lnTo>
                      <a:pt x="1480614" y="851516"/>
                    </a:lnTo>
                    <a:lnTo>
                      <a:pt x="1491482" y="857803"/>
                    </a:lnTo>
                    <a:lnTo>
                      <a:pt x="1485729" y="867747"/>
                    </a:lnTo>
                    <a:close/>
                    <a:moveTo>
                      <a:pt x="1464040" y="855221"/>
                    </a:moveTo>
                    <a:lnTo>
                      <a:pt x="1453229" y="848954"/>
                    </a:lnTo>
                    <a:lnTo>
                      <a:pt x="1458973" y="839019"/>
                    </a:lnTo>
                    <a:lnTo>
                      <a:pt x="1469793" y="845277"/>
                    </a:lnTo>
                    <a:lnTo>
                      <a:pt x="1464040" y="855221"/>
                    </a:lnTo>
                    <a:close/>
                    <a:moveTo>
                      <a:pt x="1442361" y="842677"/>
                    </a:moveTo>
                    <a:lnTo>
                      <a:pt x="1431531" y="836448"/>
                    </a:lnTo>
                    <a:lnTo>
                      <a:pt x="1437256" y="826475"/>
                    </a:lnTo>
                    <a:lnTo>
                      <a:pt x="1448114" y="832752"/>
                    </a:lnTo>
                    <a:lnTo>
                      <a:pt x="1442361" y="842677"/>
                    </a:lnTo>
                    <a:close/>
                    <a:moveTo>
                      <a:pt x="1420663" y="830151"/>
                    </a:moveTo>
                    <a:lnTo>
                      <a:pt x="1409843" y="823922"/>
                    </a:lnTo>
                    <a:lnTo>
                      <a:pt x="1415558" y="813940"/>
                    </a:lnTo>
                    <a:lnTo>
                      <a:pt x="1426426" y="820217"/>
                    </a:lnTo>
                    <a:lnTo>
                      <a:pt x="1420663" y="830151"/>
                    </a:lnTo>
                    <a:close/>
                    <a:moveTo>
                      <a:pt x="1398994" y="817645"/>
                    </a:moveTo>
                    <a:lnTo>
                      <a:pt x="1388116" y="811387"/>
                    </a:lnTo>
                    <a:lnTo>
                      <a:pt x="1393870" y="801453"/>
                    </a:lnTo>
                    <a:lnTo>
                      <a:pt x="1404699" y="807691"/>
                    </a:lnTo>
                    <a:lnTo>
                      <a:pt x="1398994" y="817645"/>
                    </a:lnTo>
                    <a:close/>
                    <a:moveTo>
                      <a:pt x="1377287" y="805110"/>
                    </a:moveTo>
                    <a:lnTo>
                      <a:pt x="1366418" y="798843"/>
                    </a:lnTo>
                    <a:lnTo>
                      <a:pt x="1372172" y="788918"/>
                    </a:lnTo>
                    <a:lnTo>
                      <a:pt x="1383021" y="795176"/>
                    </a:lnTo>
                    <a:lnTo>
                      <a:pt x="1377287" y="805110"/>
                    </a:lnTo>
                    <a:close/>
                    <a:moveTo>
                      <a:pt x="1355646" y="792575"/>
                    </a:moveTo>
                    <a:lnTo>
                      <a:pt x="1344778" y="786356"/>
                    </a:lnTo>
                    <a:lnTo>
                      <a:pt x="1350502" y="776373"/>
                    </a:lnTo>
                    <a:lnTo>
                      <a:pt x="1361351" y="782669"/>
                    </a:lnTo>
                    <a:lnTo>
                      <a:pt x="1355646" y="792575"/>
                    </a:lnTo>
                    <a:close/>
                    <a:moveTo>
                      <a:pt x="1333938" y="780079"/>
                    </a:moveTo>
                    <a:lnTo>
                      <a:pt x="1323070" y="773802"/>
                    </a:lnTo>
                    <a:lnTo>
                      <a:pt x="1328814" y="763867"/>
                    </a:lnTo>
                    <a:lnTo>
                      <a:pt x="1339682" y="770125"/>
                    </a:lnTo>
                    <a:lnTo>
                      <a:pt x="1333938" y="780079"/>
                    </a:lnTo>
                    <a:close/>
                    <a:moveTo>
                      <a:pt x="1312212" y="767582"/>
                    </a:moveTo>
                    <a:lnTo>
                      <a:pt x="1301382" y="761295"/>
                    </a:lnTo>
                    <a:lnTo>
                      <a:pt x="1307116" y="751361"/>
                    </a:lnTo>
                    <a:lnTo>
                      <a:pt x="1317955" y="757590"/>
                    </a:lnTo>
                    <a:lnTo>
                      <a:pt x="1312212" y="767582"/>
                    </a:lnTo>
                    <a:close/>
                    <a:moveTo>
                      <a:pt x="1290542" y="755009"/>
                    </a:moveTo>
                    <a:lnTo>
                      <a:pt x="1279693" y="748751"/>
                    </a:lnTo>
                    <a:lnTo>
                      <a:pt x="1285447" y="738826"/>
                    </a:lnTo>
                    <a:lnTo>
                      <a:pt x="1296267" y="745084"/>
                    </a:lnTo>
                    <a:lnTo>
                      <a:pt x="1290542" y="755009"/>
                    </a:lnTo>
                    <a:close/>
                    <a:moveTo>
                      <a:pt x="1268844" y="742512"/>
                    </a:moveTo>
                    <a:lnTo>
                      <a:pt x="1258005" y="736264"/>
                    </a:lnTo>
                    <a:lnTo>
                      <a:pt x="1263758" y="726300"/>
                    </a:lnTo>
                    <a:lnTo>
                      <a:pt x="1274588" y="732558"/>
                    </a:lnTo>
                    <a:lnTo>
                      <a:pt x="1268844" y="742512"/>
                    </a:lnTo>
                    <a:close/>
                    <a:moveTo>
                      <a:pt x="1247156" y="729996"/>
                    </a:moveTo>
                    <a:lnTo>
                      <a:pt x="1236316" y="723729"/>
                    </a:lnTo>
                    <a:lnTo>
                      <a:pt x="1242051" y="713775"/>
                    </a:lnTo>
                    <a:lnTo>
                      <a:pt x="1252899" y="720024"/>
                    </a:lnTo>
                    <a:lnTo>
                      <a:pt x="1247156" y="729996"/>
                    </a:lnTo>
                    <a:close/>
                    <a:moveTo>
                      <a:pt x="1225496" y="717471"/>
                    </a:moveTo>
                    <a:lnTo>
                      <a:pt x="1214619" y="711213"/>
                    </a:lnTo>
                    <a:lnTo>
                      <a:pt x="1220372" y="701240"/>
                    </a:lnTo>
                    <a:lnTo>
                      <a:pt x="1231202" y="707507"/>
                    </a:lnTo>
                    <a:lnTo>
                      <a:pt x="1225496" y="717471"/>
                    </a:lnTo>
                    <a:close/>
                    <a:moveTo>
                      <a:pt x="1203779" y="704936"/>
                    </a:moveTo>
                    <a:lnTo>
                      <a:pt x="1192911" y="698687"/>
                    </a:lnTo>
                    <a:lnTo>
                      <a:pt x="1198655" y="688743"/>
                    </a:lnTo>
                    <a:lnTo>
                      <a:pt x="1209523" y="695001"/>
                    </a:lnTo>
                    <a:lnTo>
                      <a:pt x="1203779" y="704936"/>
                    </a:lnTo>
                    <a:close/>
                    <a:moveTo>
                      <a:pt x="1182100" y="692430"/>
                    </a:moveTo>
                    <a:lnTo>
                      <a:pt x="1171242" y="686153"/>
                    </a:lnTo>
                    <a:lnTo>
                      <a:pt x="1176995" y="676227"/>
                    </a:lnTo>
                    <a:lnTo>
                      <a:pt x="1187806" y="682457"/>
                    </a:lnTo>
                    <a:lnTo>
                      <a:pt x="1182100" y="692430"/>
                    </a:lnTo>
                    <a:close/>
                    <a:moveTo>
                      <a:pt x="1160421" y="679904"/>
                    </a:moveTo>
                    <a:lnTo>
                      <a:pt x="1149572" y="673646"/>
                    </a:lnTo>
                    <a:lnTo>
                      <a:pt x="1155325" y="663673"/>
                    </a:lnTo>
                    <a:lnTo>
                      <a:pt x="1166175" y="669950"/>
                    </a:lnTo>
                    <a:lnTo>
                      <a:pt x="1160421" y="679904"/>
                    </a:lnTo>
                    <a:close/>
                    <a:moveTo>
                      <a:pt x="1138704" y="667379"/>
                    </a:moveTo>
                    <a:lnTo>
                      <a:pt x="1127884" y="661092"/>
                    </a:lnTo>
                    <a:lnTo>
                      <a:pt x="1133599" y="651158"/>
                    </a:lnTo>
                    <a:lnTo>
                      <a:pt x="1144458" y="657444"/>
                    </a:lnTo>
                    <a:lnTo>
                      <a:pt x="1138704" y="667379"/>
                    </a:lnTo>
                    <a:close/>
                    <a:moveTo>
                      <a:pt x="1117035" y="654844"/>
                    </a:moveTo>
                    <a:lnTo>
                      <a:pt x="1106176" y="648586"/>
                    </a:lnTo>
                    <a:lnTo>
                      <a:pt x="1111910" y="638651"/>
                    </a:lnTo>
                    <a:lnTo>
                      <a:pt x="1122759" y="644881"/>
                    </a:lnTo>
                    <a:lnTo>
                      <a:pt x="1117035" y="654844"/>
                    </a:lnTo>
                    <a:close/>
                    <a:moveTo>
                      <a:pt x="1095318" y="642338"/>
                    </a:moveTo>
                    <a:lnTo>
                      <a:pt x="1084479" y="636061"/>
                    </a:lnTo>
                    <a:lnTo>
                      <a:pt x="1090213" y="626107"/>
                    </a:lnTo>
                    <a:lnTo>
                      <a:pt x="1101090" y="632374"/>
                    </a:lnTo>
                    <a:lnTo>
                      <a:pt x="1095318" y="642338"/>
                    </a:lnTo>
                    <a:close/>
                    <a:moveTo>
                      <a:pt x="1073620" y="629784"/>
                    </a:moveTo>
                    <a:lnTo>
                      <a:pt x="1062800" y="623564"/>
                    </a:lnTo>
                    <a:lnTo>
                      <a:pt x="1068534" y="613591"/>
                    </a:lnTo>
                    <a:lnTo>
                      <a:pt x="1079373" y="619878"/>
                    </a:lnTo>
                    <a:lnTo>
                      <a:pt x="1073620" y="629784"/>
                    </a:lnTo>
                    <a:close/>
                    <a:moveTo>
                      <a:pt x="1051979" y="617296"/>
                    </a:moveTo>
                    <a:lnTo>
                      <a:pt x="1041130" y="611019"/>
                    </a:lnTo>
                    <a:lnTo>
                      <a:pt x="1046855" y="601075"/>
                    </a:lnTo>
                    <a:lnTo>
                      <a:pt x="1057723" y="607352"/>
                    </a:lnTo>
                    <a:lnTo>
                      <a:pt x="1051979" y="617296"/>
                    </a:lnTo>
                    <a:close/>
                    <a:moveTo>
                      <a:pt x="1030253" y="604781"/>
                    </a:moveTo>
                    <a:lnTo>
                      <a:pt x="1019423" y="598523"/>
                    </a:lnTo>
                    <a:lnTo>
                      <a:pt x="1025166" y="588550"/>
                    </a:lnTo>
                    <a:lnTo>
                      <a:pt x="1036025" y="594798"/>
                    </a:lnTo>
                    <a:lnTo>
                      <a:pt x="1030253" y="604781"/>
                    </a:lnTo>
                    <a:close/>
                    <a:moveTo>
                      <a:pt x="1008593" y="592226"/>
                    </a:moveTo>
                    <a:lnTo>
                      <a:pt x="997734" y="585959"/>
                    </a:lnTo>
                    <a:lnTo>
                      <a:pt x="1003449" y="576044"/>
                    </a:lnTo>
                    <a:lnTo>
                      <a:pt x="1014336" y="582301"/>
                    </a:lnTo>
                    <a:lnTo>
                      <a:pt x="1008593" y="592226"/>
                    </a:lnTo>
                    <a:close/>
                    <a:moveTo>
                      <a:pt x="986876" y="579711"/>
                    </a:moveTo>
                    <a:lnTo>
                      <a:pt x="976036" y="573443"/>
                    </a:lnTo>
                    <a:lnTo>
                      <a:pt x="981761" y="563509"/>
                    </a:lnTo>
                    <a:lnTo>
                      <a:pt x="992629" y="569766"/>
                    </a:lnTo>
                    <a:lnTo>
                      <a:pt x="986876" y="579711"/>
                    </a:lnTo>
                    <a:close/>
                    <a:moveTo>
                      <a:pt x="965207" y="567195"/>
                    </a:moveTo>
                    <a:lnTo>
                      <a:pt x="954396" y="560937"/>
                    </a:lnTo>
                    <a:lnTo>
                      <a:pt x="960101" y="550974"/>
                    </a:lnTo>
                    <a:lnTo>
                      <a:pt x="970940" y="557232"/>
                    </a:lnTo>
                    <a:lnTo>
                      <a:pt x="965207" y="567195"/>
                    </a:lnTo>
                    <a:close/>
                    <a:moveTo>
                      <a:pt x="943528" y="554660"/>
                    </a:moveTo>
                    <a:lnTo>
                      <a:pt x="932669" y="548450"/>
                    </a:lnTo>
                    <a:lnTo>
                      <a:pt x="938413" y="538439"/>
                    </a:lnTo>
                    <a:lnTo>
                      <a:pt x="949252" y="544725"/>
                    </a:lnTo>
                    <a:lnTo>
                      <a:pt x="943528" y="554660"/>
                    </a:lnTo>
                    <a:close/>
                    <a:moveTo>
                      <a:pt x="921820" y="542154"/>
                    </a:moveTo>
                    <a:lnTo>
                      <a:pt x="910971" y="535877"/>
                    </a:lnTo>
                    <a:lnTo>
                      <a:pt x="916715" y="525961"/>
                    </a:lnTo>
                    <a:lnTo>
                      <a:pt x="927573" y="532209"/>
                    </a:lnTo>
                    <a:lnTo>
                      <a:pt x="921820" y="542154"/>
                    </a:lnTo>
                    <a:close/>
                    <a:moveTo>
                      <a:pt x="900151" y="529647"/>
                    </a:moveTo>
                    <a:lnTo>
                      <a:pt x="889292" y="523380"/>
                    </a:lnTo>
                    <a:lnTo>
                      <a:pt x="895045" y="513417"/>
                    </a:lnTo>
                    <a:lnTo>
                      <a:pt x="905866" y="519675"/>
                    </a:lnTo>
                    <a:lnTo>
                      <a:pt x="900151" y="529647"/>
                    </a:lnTo>
                    <a:close/>
                    <a:moveTo>
                      <a:pt x="878434" y="517103"/>
                    </a:moveTo>
                    <a:lnTo>
                      <a:pt x="867566" y="510864"/>
                    </a:lnTo>
                    <a:lnTo>
                      <a:pt x="873319" y="500891"/>
                    </a:lnTo>
                    <a:lnTo>
                      <a:pt x="884187" y="507140"/>
                    </a:lnTo>
                    <a:lnTo>
                      <a:pt x="878434" y="517103"/>
                    </a:lnTo>
                    <a:close/>
                    <a:moveTo>
                      <a:pt x="856755" y="504587"/>
                    </a:moveTo>
                    <a:lnTo>
                      <a:pt x="845915" y="498310"/>
                    </a:lnTo>
                    <a:lnTo>
                      <a:pt x="851650" y="488375"/>
                    </a:lnTo>
                    <a:lnTo>
                      <a:pt x="862517" y="494605"/>
                    </a:lnTo>
                    <a:lnTo>
                      <a:pt x="856755" y="504587"/>
                    </a:lnTo>
                    <a:close/>
                    <a:moveTo>
                      <a:pt x="835076" y="492090"/>
                    </a:moveTo>
                    <a:lnTo>
                      <a:pt x="824236" y="485804"/>
                    </a:lnTo>
                    <a:lnTo>
                      <a:pt x="829951" y="475831"/>
                    </a:lnTo>
                    <a:lnTo>
                      <a:pt x="840800" y="482079"/>
                    </a:lnTo>
                    <a:lnTo>
                      <a:pt x="835076" y="492090"/>
                    </a:lnTo>
                    <a:close/>
                    <a:moveTo>
                      <a:pt x="813368" y="479527"/>
                    </a:moveTo>
                    <a:lnTo>
                      <a:pt x="802519" y="473278"/>
                    </a:lnTo>
                    <a:lnTo>
                      <a:pt x="808272" y="463315"/>
                    </a:lnTo>
                    <a:lnTo>
                      <a:pt x="819131" y="469602"/>
                    </a:lnTo>
                    <a:lnTo>
                      <a:pt x="813368" y="479527"/>
                    </a:lnTo>
                    <a:close/>
                    <a:moveTo>
                      <a:pt x="791670" y="467011"/>
                    </a:moveTo>
                    <a:lnTo>
                      <a:pt x="780840" y="460772"/>
                    </a:lnTo>
                    <a:lnTo>
                      <a:pt x="786565" y="450799"/>
                    </a:lnTo>
                    <a:lnTo>
                      <a:pt x="797423" y="457057"/>
                    </a:lnTo>
                    <a:lnTo>
                      <a:pt x="791670" y="467011"/>
                    </a:lnTo>
                    <a:close/>
                    <a:moveTo>
                      <a:pt x="769991" y="454505"/>
                    </a:moveTo>
                    <a:lnTo>
                      <a:pt x="759133" y="448237"/>
                    </a:lnTo>
                    <a:lnTo>
                      <a:pt x="764877" y="438264"/>
                    </a:lnTo>
                    <a:lnTo>
                      <a:pt x="775735" y="444541"/>
                    </a:lnTo>
                    <a:lnTo>
                      <a:pt x="769991" y="454505"/>
                    </a:lnTo>
                    <a:close/>
                    <a:moveTo>
                      <a:pt x="748313" y="441979"/>
                    </a:moveTo>
                    <a:lnTo>
                      <a:pt x="737454" y="435731"/>
                    </a:lnTo>
                    <a:lnTo>
                      <a:pt x="743207" y="425730"/>
                    </a:lnTo>
                    <a:lnTo>
                      <a:pt x="754047" y="432006"/>
                    </a:lnTo>
                    <a:lnTo>
                      <a:pt x="748313" y="441979"/>
                    </a:lnTo>
                    <a:close/>
                    <a:moveTo>
                      <a:pt x="726634" y="429435"/>
                    </a:moveTo>
                    <a:lnTo>
                      <a:pt x="715785" y="423186"/>
                    </a:lnTo>
                    <a:lnTo>
                      <a:pt x="721509" y="413223"/>
                    </a:lnTo>
                    <a:lnTo>
                      <a:pt x="732349" y="419481"/>
                    </a:lnTo>
                    <a:lnTo>
                      <a:pt x="726634" y="429435"/>
                    </a:lnTo>
                    <a:close/>
                    <a:moveTo>
                      <a:pt x="704917" y="416938"/>
                    </a:moveTo>
                    <a:lnTo>
                      <a:pt x="694077" y="410642"/>
                    </a:lnTo>
                    <a:lnTo>
                      <a:pt x="699821" y="400736"/>
                    </a:lnTo>
                    <a:lnTo>
                      <a:pt x="710670" y="406956"/>
                    </a:lnTo>
                    <a:lnTo>
                      <a:pt x="704917" y="416938"/>
                    </a:lnTo>
                    <a:close/>
                    <a:moveTo>
                      <a:pt x="683266" y="404413"/>
                    </a:moveTo>
                    <a:lnTo>
                      <a:pt x="672370" y="398154"/>
                    </a:lnTo>
                    <a:lnTo>
                      <a:pt x="678104" y="388191"/>
                    </a:lnTo>
                    <a:lnTo>
                      <a:pt x="688982" y="394440"/>
                    </a:lnTo>
                    <a:lnTo>
                      <a:pt x="683266" y="404413"/>
                    </a:lnTo>
                    <a:close/>
                    <a:moveTo>
                      <a:pt x="661511" y="391859"/>
                    </a:moveTo>
                    <a:lnTo>
                      <a:pt x="650691" y="385610"/>
                    </a:lnTo>
                    <a:lnTo>
                      <a:pt x="656463" y="375666"/>
                    </a:lnTo>
                    <a:lnTo>
                      <a:pt x="667283" y="381943"/>
                    </a:lnTo>
                    <a:lnTo>
                      <a:pt x="661511" y="391859"/>
                    </a:lnTo>
                    <a:close/>
                    <a:moveTo>
                      <a:pt x="639861" y="379381"/>
                    </a:moveTo>
                    <a:lnTo>
                      <a:pt x="629003" y="373113"/>
                    </a:lnTo>
                    <a:lnTo>
                      <a:pt x="634755" y="363169"/>
                    </a:lnTo>
                    <a:lnTo>
                      <a:pt x="645595" y="369389"/>
                    </a:lnTo>
                    <a:lnTo>
                      <a:pt x="639861" y="379381"/>
                    </a:lnTo>
                    <a:close/>
                    <a:moveTo>
                      <a:pt x="618144" y="366856"/>
                    </a:moveTo>
                    <a:lnTo>
                      <a:pt x="607333" y="360559"/>
                    </a:lnTo>
                    <a:lnTo>
                      <a:pt x="613058" y="350644"/>
                    </a:lnTo>
                    <a:lnTo>
                      <a:pt x="623907" y="356873"/>
                    </a:lnTo>
                    <a:lnTo>
                      <a:pt x="618144" y="366856"/>
                    </a:lnTo>
                    <a:close/>
                    <a:moveTo>
                      <a:pt x="596475" y="354292"/>
                    </a:moveTo>
                    <a:lnTo>
                      <a:pt x="585635" y="348034"/>
                    </a:lnTo>
                    <a:lnTo>
                      <a:pt x="591379" y="338090"/>
                    </a:lnTo>
                    <a:lnTo>
                      <a:pt x="602209" y="344376"/>
                    </a:lnTo>
                    <a:lnTo>
                      <a:pt x="596475" y="354292"/>
                    </a:lnTo>
                    <a:close/>
                    <a:moveTo>
                      <a:pt x="574767" y="341795"/>
                    </a:moveTo>
                    <a:lnTo>
                      <a:pt x="563947" y="335518"/>
                    </a:lnTo>
                    <a:lnTo>
                      <a:pt x="569652" y="325574"/>
                    </a:lnTo>
                    <a:lnTo>
                      <a:pt x="580520" y="331842"/>
                    </a:lnTo>
                    <a:lnTo>
                      <a:pt x="574767" y="341795"/>
                    </a:lnTo>
                    <a:close/>
                    <a:moveTo>
                      <a:pt x="553117" y="329270"/>
                    </a:moveTo>
                    <a:lnTo>
                      <a:pt x="542277" y="322993"/>
                    </a:lnTo>
                    <a:lnTo>
                      <a:pt x="547973" y="313068"/>
                    </a:lnTo>
                    <a:lnTo>
                      <a:pt x="558851" y="319307"/>
                    </a:lnTo>
                    <a:lnTo>
                      <a:pt x="553117" y="329270"/>
                    </a:lnTo>
                    <a:close/>
                    <a:moveTo>
                      <a:pt x="531428" y="316735"/>
                    </a:moveTo>
                    <a:lnTo>
                      <a:pt x="520579" y="310467"/>
                    </a:lnTo>
                    <a:lnTo>
                      <a:pt x="526314" y="300533"/>
                    </a:lnTo>
                    <a:lnTo>
                      <a:pt x="537162" y="306800"/>
                    </a:lnTo>
                    <a:lnTo>
                      <a:pt x="531428" y="316735"/>
                    </a:lnTo>
                    <a:close/>
                    <a:moveTo>
                      <a:pt x="509702" y="304229"/>
                    </a:moveTo>
                    <a:lnTo>
                      <a:pt x="498853" y="297942"/>
                    </a:lnTo>
                    <a:lnTo>
                      <a:pt x="504597" y="288017"/>
                    </a:lnTo>
                    <a:lnTo>
                      <a:pt x="515445" y="294284"/>
                    </a:lnTo>
                    <a:lnTo>
                      <a:pt x="509702" y="304229"/>
                    </a:lnTo>
                    <a:close/>
                    <a:moveTo>
                      <a:pt x="488023" y="291703"/>
                    </a:moveTo>
                    <a:lnTo>
                      <a:pt x="477183" y="285445"/>
                    </a:lnTo>
                    <a:lnTo>
                      <a:pt x="482898" y="275482"/>
                    </a:lnTo>
                    <a:lnTo>
                      <a:pt x="493786" y="281712"/>
                    </a:lnTo>
                    <a:lnTo>
                      <a:pt x="488023" y="291703"/>
                    </a:lnTo>
                    <a:close/>
                    <a:moveTo>
                      <a:pt x="466315" y="279187"/>
                    </a:moveTo>
                    <a:lnTo>
                      <a:pt x="455476" y="272910"/>
                    </a:lnTo>
                    <a:lnTo>
                      <a:pt x="461220" y="262957"/>
                    </a:lnTo>
                    <a:lnTo>
                      <a:pt x="472088" y="269224"/>
                    </a:lnTo>
                    <a:lnTo>
                      <a:pt x="466315" y="279187"/>
                    </a:lnTo>
                    <a:close/>
                    <a:moveTo>
                      <a:pt x="444656" y="266643"/>
                    </a:moveTo>
                    <a:lnTo>
                      <a:pt x="433816" y="260385"/>
                    </a:lnTo>
                    <a:lnTo>
                      <a:pt x="439541" y="250450"/>
                    </a:lnTo>
                    <a:lnTo>
                      <a:pt x="450409" y="256680"/>
                    </a:lnTo>
                    <a:lnTo>
                      <a:pt x="444656" y="266643"/>
                    </a:lnTo>
                    <a:close/>
                    <a:moveTo>
                      <a:pt x="422977" y="254146"/>
                    </a:moveTo>
                    <a:lnTo>
                      <a:pt x="412118" y="247860"/>
                    </a:lnTo>
                    <a:lnTo>
                      <a:pt x="417862" y="237925"/>
                    </a:lnTo>
                    <a:lnTo>
                      <a:pt x="428701" y="244173"/>
                    </a:lnTo>
                    <a:lnTo>
                      <a:pt x="422977" y="254146"/>
                    </a:lnTo>
                    <a:close/>
                    <a:moveTo>
                      <a:pt x="401260" y="241573"/>
                    </a:moveTo>
                    <a:lnTo>
                      <a:pt x="390411" y="235382"/>
                    </a:lnTo>
                    <a:lnTo>
                      <a:pt x="396164" y="225390"/>
                    </a:lnTo>
                    <a:lnTo>
                      <a:pt x="407013" y="231667"/>
                    </a:lnTo>
                    <a:lnTo>
                      <a:pt x="401260" y="241573"/>
                    </a:lnTo>
                    <a:close/>
                    <a:moveTo>
                      <a:pt x="379571" y="229086"/>
                    </a:moveTo>
                    <a:lnTo>
                      <a:pt x="368732" y="222847"/>
                    </a:lnTo>
                    <a:lnTo>
                      <a:pt x="374475" y="212865"/>
                    </a:lnTo>
                    <a:lnTo>
                      <a:pt x="385296" y="219123"/>
                    </a:lnTo>
                    <a:lnTo>
                      <a:pt x="379571" y="229086"/>
                    </a:lnTo>
                    <a:close/>
                    <a:moveTo>
                      <a:pt x="357854" y="216589"/>
                    </a:moveTo>
                    <a:lnTo>
                      <a:pt x="347024" y="210303"/>
                    </a:lnTo>
                    <a:lnTo>
                      <a:pt x="352825" y="200340"/>
                    </a:lnTo>
                    <a:lnTo>
                      <a:pt x="363646" y="206597"/>
                    </a:lnTo>
                    <a:lnTo>
                      <a:pt x="357854" y="216589"/>
                    </a:lnTo>
                    <a:close/>
                    <a:moveTo>
                      <a:pt x="336204" y="204045"/>
                    </a:moveTo>
                    <a:lnTo>
                      <a:pt x="325336" y="197796"/>
                    </a:lnTo>
                    <a:lnTo>
                      <a:pt x="331099" y="187814"/>
                    </a:lnTo>
                    <a:lnTo>
                      <a:pt x="341938" y="194101"/>
                    </a:lnTo>
                    <a:lnTo>
                      <a:pt x="336204" y="204045"/>
                    </a:lnTo>
                    <a:close/>
                    <a:moveTo>
                      <a:pt x="314515" y="191510"/>
                    </a:moveTo>
                    <a:lnTo>
                      <a:pt x="303676" y="185280"/>
                    </a:lnTo>
                    <a:lnTo>
                      <a:pt x="309391" y="175298"/>
                    </a:lnTo>
                    <a:lnTo>
                      <a:pt x="320240" y="181575"/>
                    </a:lnTo>
                    <a:lnTo>
                      <a:pt x="314515" y="191510"/>
                    </a:lnTo>
                    <a:close/>
                    <a:moveTo>
                      <a:pt x="292818" y="178994"/>
                    </a:moveTo>
                    <a:lnTo>
                      <a:pt x="281950" y="172736"/>
                    </a:lnTo>
                    <a:lnTo>
                      <a:pt x="287703" y="162773"/>
                    </a:lnTo>
                    <a:lnTo>
                      <a:pt x="298571" y="169012"/>
                    </a:lnTo>
                    <a:lnTo>
                      <a:pt x="292818" y="178994"/>
                    </a:lnTo>
                    <a:close/>
                    <a:moveTo>
                      <a:pt x="271110" y="166488"/>
                    </a:moveTo>
                    <a:lnTo>
                      <a:pt x="260290" y="160220"/>
                    </a:lnTo>
                    <a:lnTo>
                      <a:pt x="266014" y="150238"/>
                    </a:lnTo>
                    <a:lnTo>
                      <a:pt x="276854" y="156534"/>
                    </a:lnTo>
                    <a:lnTo>
                      <a:pt x="271110" y="166488"/>
                    </a:lnTo>
                    <a:close/>
                    <a:moveTo>
                      <a:pt x="249469" y="153943"/>
                    </a:moveTo>
                    <a:lnTo>
                      <a:pt x="238611" y="147695"/>
                    </a:lnTo>
                    <a:lnTo>
                      <a:pt x="244364" y="137760"/>
                    </a:lnTo>
                    <a:lnTo>
                      <a:pt x="255175" y="143999"/>
                    </a:lnTo>
                    <a:lnTo>
                      <a:pt x="249469" y="153943"/>
                    </a:lnTo>
                    <a:close/>
                    <a:moveTo>
                      <a:pt x="227762" y="141418"/>
                    </a:moveTo>
                    <a:lnTo>
                      <a:pt x="216903" y="135160"/>
                    </a:lnTo>
                    <a:lnTo>
                      <a:pt x="222656" y="125216"/>
                    </a:lnTo>
                    <a:lnTo>
                      <a:pt x="233506" y="131464"/>
                    </a:lnTo>
                    <a:lnTo>
                      <a:pt x="227762" y="141418"/>
                    </a:lnTo>
                    <a:close/>
                    <a:moveTo>
                      <a:pt x="206073" y="128911"/>
                    </a:moveTo>
                    <a:lnTo>
                      <a:pt x="195215" y="122663"/>
                    </a:lnTo>
                    <a:lnTo>
                      <a:pt x="200939" y="112681"/>
                    </a:lnTo>
                    <a:lnTo>
                      <a:pt x="211798" y="118948"/>
                    </a:lnTo>
                    <a:lnTo>
                      <a:pt x="206073" y="128911"/>
                    </a:lnTo>
                    <a:close/>
                    <a:moveTo>
                      <a:pt x="184375" y="116377"/>
                    </a:moveTo>
                    <a:lnTo>
                      <a:pt x="173517" y="110138"/>
                    </a:lnTo>
                    <a:lnTo>
                      <a:pt x="179261" y="100165"/>
                    </a:lnTo>
                    <a:lnTo>
                      <a:pt x="190119" y="106461"/>
                    </a:lnTo>
                    <a:lnTo>
                      <a:pt x="184375" y="116377"/>
                    </a:lnTo>
                    <a:close/>
                    <a:moveTo>
                      <a:pt x="162696" y="103880"/>
                    </a:moveTo>
                    <a:lnTo>
                      <a:pt x="151838" y="97574"/>
                    </a:lnTo>
                    <a:lnTo>
                      <a:pt x="157553" y="87649"/>
                    </a:lnTo>
                    <a:lnTo>
                      <a:pt x="168402" y="93897"/>
                    </a:lnTo>
                    <a:lnTo>
                      <a:pt x="162696" y="103880"/>
                    </a:lnTo>
                    <a:close/>
                    <a:moveTo>
                      <a:pt x="141008" y="91364"/>
                    </a:moveTo>
                    <a:lnTo>
                      <a:pt x="130150" y="85068"/>
                    </a:lnTo>
                    <a:lnTo>
                      <a:pt x="135903" y="75124"/>
                    </a:lnTo>
                    <a:lnTo>
                      <a:pt x="146733" y="81391"/>
                    </a:lnTo>
                    <a:lnTo>
                      <a:pt x="141008" y="91364"/>
                    </a:lnTo>
                    <a:close/>
                    <a:moveTo>
                      <a:pt x="119320" y="78800"/>
                    </a:moveTo>
                    <a:lnTo>
                      <a:pt x="108452" y="72552"/>
                    </a:lnTo>
                    <a:lnTo>
                      <a:pt x="114205" y="62589"/>
                    </a:lnTo>
                    <a:lnTo>
                      <a:pt x="125044" y="68875"/>
                    </a:lnTo>
                    <a:lnTo>
                      <a:pt x="119320" y="78800"/>
                    </a:lnTo>
                    <a:close/>
                    <a:moveTo>
                      <a:pt x="97612" y="66285"/>
                    </a:moveTo>
                    <a:lnTo>
                      <a:pt x="86782" y="60046"/>
                    </a:lnTo>
                    <a:lnTo>
                      <a:pt x="92535" y="50092"/>
                    </a:lnTo>
                    <a:lnTo>
                      <a:pt x="103346" y="56321"/>
                    </a:lnTo>
                    <a:lnTo>
                      <a:pt x="97612" y="66285"/>
                    </a:lnTo>
                    <a:close/>
                    <a:moveTo>
                      <a:pt x="75933" y="53778"/>
                    </a:moveTo>
                    <a:lnTo>
                      <a:pt x="65065" y="47501"/>
                    </a:lnTo>
                    <a:lnTo>
                      <a:pt x="70818" y="37529"/>
                    </a:lnTo>
                    <a:lnTo>
                      <a:pt x="81686" y="43815"/>
                    </a:lnTo>
                    <a:lnTo>
                      <a:pt x="75933" y="53778"/>
                    </a:lnTo>
                    <a:close/>
                    <a:moveTo>
                      <a:pt x="54226" y="41224"/>
                    </a:moveTo>
                    <a:lnTo>
                      <a:pt x="43386" y="35033"/>
                    </a:lnTo>
                    <a:lnTo>
                      <a:pt x="49139" y="25051"/>
                    </a:lnTo>
                    <a:lnTo>
                      <a:pt x="59969" y="31299"/>
                    </a:lnTo>
                    <a:lnTo>
                      <a:pt x="54226" y="41224"/>
                    </a:lnTo>
                    <a:close/>
                    <a:moveTo>
                      <a:pt x="32585" y="28747"/>
                    </a:moveTo>
                    <a:lnTo>
                      <a:pt x="21707" y="22450"/>
                    </a:lnTo>
                    <a:lnTo>
                      <a:pt x="27432" y="12535"/>
                    </a:lnTo>
                    <a:lnTo>
                      <a:pt x="38300" y="18764"/>
                    </a:lnTo>
                    <a:lnTo>
                      <a:pt x="32585" y="28747"/>
                    </a:lnTo>
                    <a:close/>
                    <a:moveTo>
                      <a:pt x="10868" y="16221"/>
                    </a:moveTo>
                    <a:lnTo>
                      <a:pt x="0" y="9963"/>
                    </a:lnTo>
                    <a:lnTo>
                      <a:pt x="5753" y="0"/>
                    </a:lnTo>
                    <a:lnTo>
                      <a:pt x="16612" y="6248"/>
                    </a:lnTo>
                    <a:lnTo>
                      <a:pt x="10868" y="1622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3" name="Freihandform: Form 2142">
                <a:extLst>
                  <a:ext uri="{FF2B5EF4-FFF2-40B4-BE49-F238E27FC236}">
                    <a16:creationId xmlns:a16="http://schemas.microsoft.com/office/drawing/2014/main" id="{628BEE53-EA69-4306-89F7-A473EF88EAD4}"/>
                  </a:ext>
                </a:extLst>
              </p:cNvPr>
              <p:cNvSpPr/>
              <p:nvPr/>
            </p:nvSpPr>
            <p:spPr>
              <a:xfrm>
                <a:off x="8240276" y="5157035"/>
                <a:ext cx="19783" cy="16192"/>
              </a:xfrm>
              <a:custGeom>
                <a:avLst/>
                <a:gdLst>
                  <a:gd name="connsiteX0" fmla="*/ 5782 w 19783"/>
                  <a:gd name="connsiteY0" fmla="*/ 16192 h 16192"/>
                  <a:gd name="connsiteX1" fmla="*/ 3220 w 19783"/>
                  <a:gd name="connsiteY1" fmla="*/ 11792 h 16192"/>
                  <a:gd name="connsiteX2" fmla="*/ 0 w 19783"/>
                  <a:gd name="connsiteY2" fmla="*/ 9925 h 16192"/>
                  <a:gd name="connsiteX3" fmla="*/ 1114 w 19783"/>
                  <a:gd name="connsiteY3" fmla="*/ 8096 h 16192"/>
                  <a:gd name="connsiteX4" fmla="*/ 0 w 19783"/>
                  <a:gd name="connsiteY4" fmla="*/ 6286 h 16192"/>
                  <a:gd name="connsiteX5" fmla="*/ 3220 w 19783"/>
                  <a:gd name="connsiteY5" fmla="*/ 4419 h 16192"/>
                  <a:gd name="connsiteX6" fmla="*/ 5782 w 19783"/>
                  <a:gd name="connsiteY6" fmla="*/ 0 h 16192"/>
                  <a:gd name="connsiteX7" fmla="*/ 19784 w 19783"/>
                  <a:gd name="connsiteY7" fmla="*/ 8096 h 16192"/>
                  <a:gd name="connsiteX8" fmla="*/ 5782 w 19783"/>
                  <a:gd name="connsiteY8" fmla="*/ 16192 h 1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3" h="16192">
                    <a:moveTo>
                      <a:pt x="5782" y="16192"/>
                    </a:moveTo>
                    <a:lnTo>
                      <a:pt x="3220" y="11792"/>
                    </a:lnTo>
                    <a:lnTo>
                      <a:pt x="0" y="9925"/>
                    </a:lnTo>
                    <a:lnTo>
                      <a:pt x="1114" y="8096"/>
                    </a:lnTo>
                    <a:lnTo>
                      <a:pt x="0" y="6286"/>
                    </a:lnTo>
                    <a:lnTo>
                      <a:pt x="3220" y="4419"/>
                    </a:lnTo>
                    <a:lnTo>
                      <a:pt x="5782" y="0"/>
                    </a:lnTo>
                    <a:lnTo>
                      <a:pt x="19784" y="8096"/>
                    </a:lnTo>
                    <a:lnTo>
                      <a:pt x="5782" y="16192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44" name="Freihandform: Form 2143">
                <a:extLst>
                  <a:ext uri="{FF2B5EF4-FFF2-40B4-BE49-F238E27FC236}">
                    <a16:creationId xmlns:a16="http://schemas.microsoft.com/office/drawing/2014/main" id="{6A937041-76BD-46E2-97D2-ADF69D41EA81}"/>
                  </a:ext>
                </a:extLst>
              </p:cNvPr>
              <p:cNvSpPr/>
              <p:nvPr/>
            </p:nvSpPr>
            <p:spPr>
              <a:xfrm>
                <a:off x="6114782" y="5169531"/>
                <a:ext cx="2120417" cy="1230887"/>
              </a:xfrm>
              <a:custGeom>
                <a:avLst/>
                <a:gdLst>
                  <a:gd name="connsiteX0" fmla="*/ 5753 w 2120417"/>
                  <a:gd name="connsiteY0" fmla="*/ 1230888 h 1230887"/>
                  <a:gd name="connsiteX1" fmla="*/ 0 w 2120417"/>
                  <a:gd name="connsiteY1" fmla="*/ 1220905 h 1230887"/>
                  <a:gd name="connsiteX2" fmla="*/ 10859 w 2120417"/>
                  <a:gd name="connsiteY2" fmla="*/ 1214667 h 1230887"/>
                  <a:gd name="connsiteX3" fmla="*/ 16602 w 2120417"/>
                  <a:gd name="connsiteY3" fmla="*/ 1224629 h 1230887"/>
                  <a:gd name="connsiteX4" fmla="*/ 5753 w 2120417"/>
                  <a:gd name="connsiteY4" fmla="*/ 1230888 h 1230887"/>
                  <a:gd name="connsiteX5" fmla="*/ 27461 w 2120417"/>
                  <a:gd name="connsiteY5" fmla="*/ 1218372 h 1230887"/>
                  <a:gd name="connsiteX6" fmla="*/ 21670 w 2120417"/>
                  <a:gd name="connsiteY6" fmla="*/ 1208427 h 1230887"/>
                  <a:gd name="connsiteX7" fmla="*/ 32528 w 2120417"/>
                  <a:gd name="connsiteY7" fmla="*/ 1202141 h 1230887"/>
                  <a:gd name="connsiteX8" fmla="*/ 38310 w 2120417"/>
                  <a:gd name="connsiteY8" fmla="*/ 1212085 h 1230887"/>
                  <a:gd name="connsiteX9" fmla="*/ 27461 w 2120417"/>
                  <a:gd name="connsiteY9" fmla="*/ 1218372 h 1230887"/>
                  <a:gd name="connsiteX10" fmla="*/ 49130 w 2120417"/>
                  <a:gd name="connsiteY10" fmla="*/ 1205846 h 1230887"/>
                  <a:gd name="connsiteX11" fmla="*/ 43387 w 2120417"/>
                  <a:gd name="connsiteY11" fmla="*/ 1195854 h 1230887"/>
                  <a:gd name="connsiteX12" fmla="*/ 54235 w 2120417"/>
                  <a:gd name="connsiteY12" fmla="*/ 1189616 h 1230887"/>
                  <a:gd name="connsiteX13" fmla="*/ 59950 w 2120417"/>
                  <a:gd name="connsiteY13" fmla="*/ 1199626 h 1230887"/>
                  <a:gd name="connsiteX14" fmla="*/ 49130 w 2120417"/>
                  <a:gd name="connsiteY14" fmla="*/ 1205846 h 1230887"/>
                  <a:gd name="connsiteX15" fmla="*/ 70809 w 2120417"/>
                  <a:gd name="connsiteY15" fmla="*/ 1193321 h 1230887"/>
                  <a:gd name="connsiteX16" fmla="*/ 65084 w 2120417"/>
                  <a:gd name="connsiteY16" fmla="*/ 1183339 h 1230887"/>
                  <a:gd name="connsiteX17" fmla="*/ 75924 w 2120417"/>
                  <a:gd name="connsiteY17" fmla="*/ 1177100 h 1230887"/>
                  <a:gd name="connsiteX18" fmla="*/ 81658 w 2120417"/>
                  <a:gd name="connsiteY18" fmla="*/ 1187044 h 1230887"/>
                  <a:gd name="connsiteX19" fmla="*/ 70809 w 2120417"/>
                  <a:gd name="connsiteY19" fmla="*/ 1193321 h 1230887"/>
                  <a:gd name="connsiteX20" fmla="*/ 92516 w 2120417"/>
                  <a:gd name="connsiteY20" fmla="*/ 1180815 h 1230887"/>
                  <a:gd name="connsiteX21" fmla="*/ 86763 w 2120417"/>
                  <a:gd name="connsiteY21" fmla="*/ 1170842 h 1230887"/>
                  <a:gd name="connsiteX22" fmla="*/ 97612 w 2120417"/>
                  <a:gd name="connsiteY22" fmla="*/ 1164594 h 1230887"/>
                  <a:gd name="connsiteX23" fmla="*/ 103346 w 2120417"/>
                  <a:gd name="connsiteY23" fmla="*/ 1174566 h 1230887"/>
                  <a:gd name="connsiteX24" fmla="*/ 92516 w 2120417"/>
                  <a:gd name="connsiteY24" fmla="*/ 1180815 h 1230887"/>
                  <a:gd name="connsiteX25" fmla="*/ 114205 w 2120417"/>
                  <a:gd name="connsiteY25" fmla="*/ 1168289 h 1230887"/>
                  <a:gd name="connsiteX26" fmla="*/ 108480 w 2120417"/>
                  <a:gd name="connsiteY26" fmla="*/ 1158307 h 1230887"/>
                  <a:gd name="connsiteX27" fmla="*/ 119301 w 2120417"/>
                  <a:gd name="connsiteY27" fmla="*/ 1152059 h 1230887"/>
                  <a:gd name="connsiteX28" fmla="*/ 125044 w 2120417"/>
                  <a:gd name="connsiteY28" fmla="*/ 1162031 h 1230887"/>
                  <a:gd name="connsiteX29" fmla="*/ 114205 w 2120417"/>
                  <a:gd name="connsiteY29" fmla="*/ 1168289 h 1230887"/>
                  <a:gd name="connsiteX30" fmla="*/ 135893 w 2120417"/>
                  <a:gd name="connsiteY30" fmla="*/ 1155735 h 1230887"/>
                  <a:gd name="connsiteX31" fmla="*/ 130131 w 2120417"/>
                  <a:gd name="connsiteY31" fmla="*/ 1145810 h 1230887"/>
                  <a:gd name="connsiteX32" fmla="*/ 140951 w 2120417"/>
                  <a:gd name="connsiteY32" fmla="*/ 1139533 h 1230887"/>
                  <a:gd name="connsiteX33" fmla="*/ 146742 w 2120417"/>
                  <a:gd name="connsiteY33" fmla="*/ 1149487 h 1230887"/>
                  <a:gd name="connsiteX34" fmla="*/ 135893 w 2120417"/>
                  <a:gd name="connsiteY34" fmla="*/ 1155735 h 1230887"/>
                  <a:gd name="connsiteX35" fmla="*/ 157553 w 2120417"/>
                  <a:gd name="connsiteY35" fmla="*/ 1143267 h 1230887"/>
                  <a:gd name="connsiteX36" fmla="*/ 151838 w 2120417"/>
                  <a:gd name="connsiteY36" fmla="*/ 1133266 h 1230887"/>
                  <a:gd name="connsiteX37" fmla="*/ 162668 w 2120417"/>
                  <a:gd name="connsiteY37" fmla="*/ 1127008 h 1230887"/>
                  <a:gd name="connsiteX38" fmla="*/ 168393 w 2120417"/>
                  <a:gd name="connsiteY38" fmla="*/ 1137009 h 1230887"/>
                  <a:gd name="connsiteX39" fmla="*/ 157553 w 2120417"/>
                  <a:gd name="connsiteY39" fmla="*/ 1143267 h 1230887"/>
                  <a:gd name="connsiteX40" fmla="*/ 179261 w 2120417"/>
                  <a:gd name="connsiteY40" fmla="*/ 1130713 h 1230887"/>
                  <a:gd name="connsiteX41" fmla="*/ 173517 w 2120417"/>
                  <a:gd name="connsiteY41" fmla="*/ 1120740 h 1230887"/>
                  <a:gd name="connsiteX42" fmla="*/ 184356 w 2120417"/>
                  <a:gd name="connsiteY42" fmla="*/ 1114483 h 1230887"/>
                  <a:gd name="connsiteX43" fmla="*/ 190110 w 2120417"/>
                  <a:gd name="connsiteY43" fmla="*/ 1124445 h 1230887"/>
                  <a:gd name="connsiteX44" fmla="*/ 179261 w 2120417"/>
                  <a:gd name="connsiteY44" fmla="*/ 1130713 h 1230887"/>
                  <a:gd name="connsiteX45" fmla="*/ 200959 w 2120417"/>
                  <a:gd name="connsiteY45" fmla="*/ 1118178 h 1230887"/>
                  <a:gd name="connsiteX46" fmla="*/ 195186 w 2120417"/>
                  <a:gd name="connsiteY46" fmla="*/ 1108243 h 1230887"/>
                  <a:gd name="connsiteX47" fmla="*/ 206045 w 2120417"/>
                  <a:gd name="connsiteY47" fmla="*/ 1101967 h 1230887"/>
                  <a:gd name="connsiteX48" fmla="*/ 211827 w 2120417"/>
                  <a:gd name="connsiteY48" fmla="*/ 1111920 h 1230887"/>
                  <a:gd name="connsiteX49" fmla="*/ 200959 w 2120417"/>
                  <a:gd name="connsiteY49" fmla="*/ 1118178 h 1230887"/>
                  <a:gd name="connsiteX50" fmla="*/ 222638 w 2120417"/>
                  <a:gd name="connsiteY50" fmla="*/ 1105653 h 1230887"/>
                  <a:gd name="connsiteX51" fmla="*/ 216903 w 2120417"/>
                  <a:gd name="connsiteY51" fmla="*/ 1095690 h 1230887"/>
                  <a:gd name="connsiteX52" fmla="*/ 227743 w 2120417"/>
                  <a:gd name="connsiteY52" fmla="*/ 1089441 h 1230887"/>
                  <a:gd name="connsiteX53" fmla="*/ 233458 w 2120417"/>
                  <a:gd name="connsiteY53" fmla="*/ 1099414 h 1230887"/>
                  <a:gd name="connsiteX54" fmla="*/ 222638 w 2120417"/>
                  <a:gd name="connsiteY54" fmla="*/ 1105653 h 1230887"/>
                  <a:gd name="connsiteX55" fmla="*/ 244355 w 2120417"/>
                  <a:gd name="connsiteY55" fmla="*/ 1093137 h 1230887"/>
                  <a:gd name="connsiteX56" fmla="*/ 238582 w 2120417"/>
                  <a:gd name="connsiteY56" fmla="*/ 1083221 h 1230887"/>
                  <a:gd name="connsiteX57" fmla="*/ 249422 w 2120417"/>
                  <a:gd name="connsiteY57" fmla="*/ 1076926 h 1230887"/>
                  <a:gd name="connsiteX58" fmla="*/ 255204 w 2120417"/>
                  <a:gd name="connsiteY58" fmla="*/ 1086888 h 1230887"/>
                  <a:gd name="connsiteX59" fmla="*/ 244355 w 2120417"/>
                  <a:gd name="connsiteY59" fmla="*/ 1093137 h 1230887"/>
                  <a:gd name="connsiteX60" fmla="*/ 266014 w 2120417"/>
                  <a:gd name="connsiteY60" fmla="*/ 1080631 h 1230887"/>
                  <a:gd name="connsiteX61" fmla="*/ 260271 w 2120417"/>
                  <a:gd name="connsiteY61" fmla="*/ 1070667 h 1230887"/>
                  <a:gd name="connsiteX62" fmla="*/ 271120 w 2120417"/>
                  <a:gd name="connsiteY62" fmla="*/ 1064410 h 1230887"/>
                  <a:gd name="connsiteX63" fmla="*/ 276873 w 2120417"/>
                  <a:gd name="connsiteY63" fmla="*/ 1074373 h 1230887"/>
                  <a:gd name="connsiteX64" fmla="*/ 266014 w 2120417"/>
                  <a:gd name="connsiteY64" fmla="*/ 1080631 h 1230887"/>
                  <a:gd name="connsiteX65" fmla="*/ 287703 w 2120417"/>
                  <a:gd name="connsiteY65" fmla="*/ 1068086 h 1230887"/>
                  <a:gd name="connsiteX66" fmla="*/ 281997 w 2120417"/>
                  <a:gd name="connsiteY66" fmla="*/ 1058123 h 1230887"/>
                  <a:gd name="connsiteX67" fmla="*/ 292808 w 2120417"/>
                  <a:gd name="connsiteY67" fmla="*/ 1051875 h 1230887"/>
                  <a:gd name="connsiteX68" fmla="*/ 298561 w 2120417"/>
                  <a:gd name="connsiteY68" fmla="*/ 1061876 h 1230887"/>
                  <a:gd name="connsiteX69" fmla="*/ 287703 w 2120417"/>
                  <a:gd name="connsiteY69" fmla="*/ 1068086 h 1230887"/>
                  <a:gd name="connsiteX70" fmla="*/ 309429 w 2120417"/>
                  <a:gd name="connsiteY70" fmla="*/ 1055580 h 1230887"/>
                  <a:gd name="connsiteX71" fmla="*/ 303657 w 2120417"/>
                  <a:gd name="connsiteY71" fmla="*/ 1045626 h 1230887"/>
                  <a:gd name="connsiteX72" fmla="*/ 314458 w 2120417"/>
                  <a:gd name="connsiteY72" fmla="*/ 1039378 h 1230887"/>
                  <a:gd name="connsiteX73" fmla="*/ 320259 w 2120417"/>
                  <a:gd name="connsiteY73" fmla="*/ 1049303 h 1230887"/>
                  <a:gd name="connsiteX74" fmla="*/ 309429 w 2120417"/>
                  <a:gd name="connsiteY74" fmla="*/ 1055580 h 1230887"/>
                  <a:gd name="connsiteX75" fmla="*/ 331089 w 2120417"/>
                  <a:gd name="connsiteY75" fmla="*/ 1043064 h 1230887"/>
                  <a:gd name="connsiteX76" fmla="*/ 325336 w 2120417"/>
                  <a:gd name="connsiteY76" fmla="*/ 1033091 h 1230887"/>
                  <a:gd name="connsiteX77" fmla="*/ 336185 w 2120417"/>
                  <a:gd name="connsiteY77" fmla="*/ 1026814 h 1230887"/>
                  <a:gd name="connsiteX78" fmla="*/ 341910 w 2120417"/>
                  <a:gd name="connsiteY78" fmla="*/ 1036834 h 1230887"/>
                  <a:gd name="connsiteX79" fmla="*/ 331089 w 2120417"/>
                  <a:gd name="connsiteY79" fmla="*/ 1043064 h 1230887"/>
                  <a:gd name="connsiteX80" fmla="*/ 352768 w 2120417"/>
                  <a:gd name="connsiteY80" fmla="*/ 1030548 h 1230887"/>
                  <a:gd name="connsiteX81" fmla="*/ 347044 w 2120417"/>
                  <a:gd name="connsiteY81" fmla="*/ 1020556 h 1230887"/>
                  <a:gd name="connsiteX82" fmla="*/ 357864 w 2120417"/>
                  <a:gd name="connsiteY82" fmla="*/ 1014308 h 1230887"/>
                  <a:gd name="connsiteX83" fmla="*/ 363617 w 2120417"/>
                  <a:gd name="connsiteY83" fmla="*/ 1024290 h 1230887"/>
                  <a:gd name="connsiteX84" fmla="*/ 352768 w 2120417"/>
                  <a:gd name="connsiteY84" fmla="*/ 1030548 h 1230887"/>
                  <a:gd name="connsiteX85" fmla="*/ 374504 w 2120417"/>
                  <a:gd name="connsiteY85" fmla="*/ 1018013 h 1230887"/>
                  <a:gd name="connsiteX86" fmla="*/ 368703 w 2120417"/>
                  <a:gd name="connsiteY86" fmla="*/ 1008059 h 1230887"/>
                  <a:gd name="connsiteX87" fmla="*/ 379543 w 2120417"/>
                  <a:gd name="connsiteY87" fmla="*/ 1001792 h 1230887"/>
                  <a:gd name="connsiteX88" fmla="*/ 385334 w 2120417"/>
                  <a:gd name="connsiteY88" fmla="*/ 1011737 h 1230887"/>
                  <a:gd name="connsiteX89" fmla="*/ 374504 w 2120417"/>
                  <a:gd name="connsiteY89" fmla="*/ 1018013 h 1230887"/>
                  <a:gd name="connsiteX90" fmla="*/ 396183 w 2120417"/>
                  <a:gd name="connsiteY90" fmla="*/ 1005478 h 1230887"/>
                  <a:gd name="connsiteX91" fmla="*/ 390430 w 2120417"/>
                  <a:gd name="connsiteY91" fmla="*/ 995534 h 1230887"/>
                  <a:gd name="connsiteX92" fmla="*/ 401260 w 2120417"/>
                  <a:gd name="connsiteY92" fmla="*/ 989257 h 1230887"/>
                  <a:gd name="connsiteX93" fmla="*/ 406984 w 2120417"/>
                  <a:gd name="connsiteY93" fmla="*/ 999240 h 1230887"/>
                  <a:gd name="connsiteX94" fmla="*/ 396183 w 2120417"/>
                  <a:gd name="connsiteY94" fmla="*/ 1005478 h 1230887"/>
                  <a:gd name="connsiteX95" fmla="*/ 417862 w 2120417"/>
                  <a:gd name="connsiteY95" fmla="*/ 992963 h 1230887"/>
                  <a:gd name="connsiteX96" fmla="*/ 412080 w 2120417"/>
                  <a:gd name="connsiteY96" fmla="*/ 983028 h 1230887"/>
                  <a:gd name="connsiteX97" fmla="*/ 422939 w 2120417"/>
                  <a:gd name="connsiteY97" fmla="*/ 976751 h 1230887"/>
                  <a:gd name="connsiteX98" fmla="*/ 428701 w 2120417"/>
                  <a:gd name="connsiteY98" fmla="*/ 986686 h 1230887"/>
                  <a:gd name="connsiteX99" fmla="*/ 417862 w 2120417"/>
                  <a:gd name="connsiteY99" fmla="*/ 992963 h 1230887"/>
                  <a:gd name="connsiteX100" fmla="*/ 439531 w 2120417"/>
                  <a:gd name="connsiteY100" fmla="*/ 980466 h 1230887"/>
                  <a:gd name="connsiteX101" fmla="*/ 433788 w 2120417"/>
                  <a:gd name="connsiteY101" fmla="*/ 970474 h 1230887"/>
                  <a:gd name="connsiteX102" fmla="*/ 444637 w 2120417"/>
                  <a:gd name="connsiteY102" fmla="*/ 964225 h 1230887"/>
                  <a:gd name="connsiteX103" fmla="*/ 450390 w 2120417"/>
                  <a:gd name="connsiteY103" fmla="*/ 974208 h 1230887"/>
                  <a:gd name="connsiteX104" fmla="*/ 439531 w 2120417"/>
                  <a:gd name="connsiteY104" fmla="*/ 980466 h 1230887"/>
                  <a:gd name="connsiteX105" fmla="*/ 461210 w 2120417"/>
                  <a:gd name="connsiteY105" fmla="*/ 967940 h 1230887"/>
                  <a:gd name="connsiteX106" fmla="*/ 455467 w 2120417"/>
                  <a:gd name="connsiteY106" fmla="*/ 957949 h 1230887"/>
                  <a:gd name="connsiteX107" fmla="*/ 466354 w 2120417"/>
                  <a:gd name="connsiteY107" fmla="*/ 951710 h 1230887"/>
                  <a:gd name="connsiteX108" fmla="*/ 472069 w 2120417"/>
                  <a:gd name="connsiteY108" fmla="*/ 961663 h 1230887"/>
                  <a:gd name="connsiteX109" fmla="*/ 461210 w 2120417"/>
                  <a:gd name="connsiteY109" fmla="*/ 967940 h 1230887"/>
                  <a:gd name="connsiteX110" fmla="*/ 482956 w 2120417"/>
                  <a:gd name="connsiteY110" fmla="*/ 955415 h 1230887"/>
                  <a:gd name="connsiteX111" fmla="*/ 477155 w 2120417"/>
                  <a:gd name="connsiteY111" fmla="*/ 945442 h 1230887"/>
                  <a:gd name="connsiteX112" fmla="*/ 487966 w 2120417"/>
                  <a:gd name="connsiteY112" fmla="*/ 939213 h 1230887"/>
                  <a:gd name="connsiteX113" fmla="*/ 493767 w 2120417"/>
                  <a:gd name="connsiteY113" fmla="*/ 949119 h 1230887"/>
                  <a:gd name="connsiteX114" fmla="*/ 482956 w 2120417"/>
                  <a:gd name="connsiteY114" fmla="*/ 955415 h 1230887"/>
                  <a:gd name="connsiteX115" fmla="*/ 504606 w 2120417"/>
                  <a:gd name="connsiteY115" fmla="*/ 942890 h 1230887"/>
                  <a:gd name="connsiteX116" fmla="*/ 498853 w 2120417"/>
                  <a:gd name="connsiteY116" fmla="*/ 932917 h 1230887"/>
                  <a:gd name="connsiteX117" fmla="*/ 509711 w 2120417"/>
                  <a:gd name="connsiteY117" fmla="*/ 926668 h 1230887"/>
                  <a:gd name="connsiteX118" fmla="*/ 515426 w 2120417"/>
                  <a:gd name="connsiteY118" fmla="*/ 936622 h 1230887"/>
                  <a:gd name="connsiteX119" fmla="*/ 504606 w 2120417"/>
                  <a:gd name="connsiteY119" fmla="*/ 942890 h 1230887"/>
                  <a:gd name="connsiteX120" fmla="*/ 526256 w 2120417"/>
                  <a:gd name="connsiteY120" fmla="*/ 930364 h 1230887"/>
                  <a:gd name="connsiteX121" fmla="*/ 520532 w 2120417"/>
                  <a:gd name="connsiteY121" fmla="*/ 920372 h 1230887"/>
                  <a:gd name="connsiteX122" fmla="*/ 531371 w 2120417"/>
                  <a:gd name="connsiteY122" fmla="*/ 914095 h 1230887"/>
                  <a:gd name="connsiteX123" fmla="*/ 537125 w 2120417"/>
                  <a:gd name="connsiteY123" fmla="*/ 924116 h 1230887"/>
                  <a:gd name="connsiteX124" fmla="*/ 526256 w 2120417"/>
                  <a:gd name="connsiteY124" fmla="*/ 930364 h 1230887"/>
                  <a:gd name="connsiteX125" fmla="*/ 547974 w 2120417"/>
                  <a:gd name="connsiteY125" fmla="*/ 917829 h 1230887"/>
                  <a:gd name="connsiteX126" fmla="*/ 542220 w 2120417"/>
                  <a:gd name="connsiteY126" fmla="*/ 907875 h 1230887"/>
                  <a:gd name="connsiteX127" fmla="*/ 553098 w 2120417"/>
                  <a:gd name="connsiteY127" fmla="*/ 901628 h 1230887"/>
                  <a:gd name="connsiteX128" fmla="*/ 558842 w 2120417"/>
                  <a:gd name="connsiteY128" fmla="*/ 911590 h 1230887"/>
                  <a:gd name="connsiteX129" fmla="*/ 547974 w 2120417"/>
                  <a:gd name="connsiteY129" fmla="*/ 917829 h 1230887"/>
                  <a:gd name="connsiteX130" fmla="*/ 569662 w 2120417"/>
                  <a:gd name="connsiteY130" fmla="*/ 905313 h 1230887"/>
                  <a:gd name="connsiteX131" fmla="*/ 563937 w 2120417"/>
                  <a:gd name="connsiteY131" fmla="*/ 895322 h 1230887"/>
                  <a:gd name="connsiteX132" fmla="*/ 574758 w 2120417"/>
                  <a:gd name="connsiteY132" fmla="*/ 889092 h 1230887"/>
                  <a:gd name="connsiteX133" fmla="*/ 580511 w 2120417"/>
                  <a:gd name="connsiteY133" fmla="*/ 899065 h 1230887"/>
                  <a:gd name="connsiteX134" fmla="*/ 569662 w 2120417"/>
                  <a:gd name="connsiteY134" fmla="*/ 905313 h 1230887"/>
                  <a:gd name="connsiteX135" fmla="*/ 591369 w 2120417"/>
                  <a:gd name="connsiteY135" fmla="*/ 892779 h 1230887"/>
                  <a:gd name="connsiteX136" fmla="*/ 585588 w 2120417"/>
                  <a:gd name="connsiteY136" fmla="*/ 882854 h 1230887"/>
                  <a:gd name="connsiteX137" fmla="*/ 596446 w 2120417"/>
                  <a:gd name="connsiteY137" fmla="*/ 876586 h 1230887"/>
                  <a:gd name="connsiteX138" fmla="*/ 602209 w 2120417"/>
                  <a:gd name="connsiteY138" fmla="*/ 886502 h 1230887"/>
                  <a:gd name="connsiteX139" fmla="*/ 591369 w 2120417"/>
                  <a:gd name="connsiteY139" fmla="*/ 892779 h 1230887"/>
                  <a:gd name="connsiteX140" fmla="*/ 613048 w 2120417"/>
                  <a:gd name="connsiteY140" fmla="*/ 880291 h 1230887"/>
                  <a:gd name="connsiteX141" fmla="*/ 607295 w 2120417"/>
                  <a:gd name="connsiteY141" fmla="*/ 870309 h 1230887"/>
                  <a:gd name="connsiteX142" fmla="*/ 618154 w 2120417"/>
                  <a:gd name="connsiteY142" fmla="*/ 864032 h 1230887"/>
                  <a:gd name="connsiteX143" fmla="*/ 623907 w 2120417"/>
                  <a:gd name="connsiteY143" fmla="*/ 874043 h 1230887"/>
                  <a:gd name="connsiteX144" fmla="*/ 613048 w 2120417"/>
                  <a:gd name="connsiteY144" fmla="*/ 880291 h 1230887"/>
                  <a:gd name="connsiteX145" fmla="*/ 634727 w 2120417"/>
                  <a:gd name="connsiteY145" fmla="*/ 867756 h 1230887"/>
                  <a:gd name="connsiteX146" fmla="*/ 628983 w 2120417"/>
                  <a:gd name="connsiteY146" fmla="*/ 857765 h 1230887"/>
                  <a:gd name="connsiteX147" fmla="*/ 639861 w 2120417"/>
                  <a:gd name="connsiteY147" fmla="*/ 851516 h 1230887"/>
                  <a:gd name="connsiteX148" fmla="*/ 645566 w 2120417"/>
                  <a:gd name="connsiteY148" fmla="*/ 861489 h 1230887"/>
                  <a:gd name="connsiteX149" fmla="*/ 634727 w 2120417"/>
                  <a:gd name="connsiteY149" fmla="*/ 867756 h 1230887"/>
                  <a:gd name="connsiteX150" fmla="*/ 656463 w 2120417"/>
                  <a:gd name="connsiteY150" fmla="*/ 855231 h 1230887"/>
                  <a:gd name="connsiteX151" fmla="*/ 650672 w 2120417"/>
                  <a:gd name="connsiteY151" fmla="*/ 845306 h 1230887"/>
                  <a:gd name="connsiteX152" fmla="*/ 661511 w 2120417"/>
                  <a:gd name="connsiteY152" fmla="*/ 838991 h 1230887"/>
                  <a:gd name="connsiteX153" fmla="*/ 667265 w 2120417"/>
                  <a:gd name="connsiteY153" fmla="*/ 848926 h 1230887"/>
                  <a:gd name="connsiteX154" fmla="*/ 656463 w 2120417"/>
                  <a:gd name="connsiteY154" fmla="*/ 855231 h 1230887"/>
                  <a:gd name="connsiteX155" fmla="*/ 678104 w 2120417"/>
                  <a:gd name="connsiteY155" fmla="*/ 842706 h 1230887"/>
                  <a:gd name="connsiteX156" fmla="*/ 672351 w 2120417"/>
                  <a:gd name="connsiteY156" fmla="*/ 832714 h 1230887"/>
                  <a:gd name="connsiteX157" fmla="*/ 683209 w 2120417"/>
                  <a:gd name="connsiteY157" fmla="*/ 826465 h 1230887"/>
                  <a:gd name="connsiteX158" fmla="*/ 688924 w 2120417"/>
                  <a:gd name="connsiteY158" fmla="*/ 836438 h 1230887"/>
                  <a:gd name="connsiteX159" fmla="*/ 678104 w 2120417"/>
                  <a:gd name="connsiteY159" fmla="*/ 842706 h 1230887"/>
                  <a:gd name="connsiteX160" fmla="*/ 699811 w 2120417"/>
                  <a:gd name="connsiteY160" fmla="*/ 830171 h 1230887"/>
                  <a:gd name="connsiteX161" fmla="*/ 694030 w 2120417"/>
                  <a:gd name="connsiteY161" fmla="*/ 820236 h 1230887"/>
                  <a:gd name="connsiteX162" fmla="*/ 704898 w 2120417"/>
                  <a:gd name="connsiteY162" fmla="*/ 813959 h 1230887"/>
                  <a:gd name="connsiteX163" fmla="*/ 710651 w 2120417"/>
                  <a:gd name="connsiteY163" fmla="*/ 823894 h 1230887"/>
                  <a:gd name="connsiteX164" fmla="*/ 699811 w 2120417"/>
                  <a:gd name="connsiteY164" fmla="*/ 830171 h 1230887"/>
                  <a:gd name="connsiteX165" fmla="*/ 721500 w 2120417"/>
                  <a:gd name="connsiteY165" fmla="*/ 817665 h 1230887"/>
                  <a:gd name="connsiteX166" fmla="*/ 715747 w 2120417"/>
                  <a:gd name="connsiteY166" fmla="*/ 807673 h 1230887"/>
                  <a:gd name="connsiteX167" fmla="*/ 726605 w 2120417"/>
                  <a:gd name="connsiteY167" fmla="*/ 801444 h 1230887"/>
                  <a:gd name="connsiteX168" fmla="*/ 732358 w 2120417"/>
                  <a:gd name="connsiteY168" fmla="*/ 811426 h 1230887"/>
                  <a:gd name="connsiteX169" fmla="*/ 721500 w 2120417"/>
                  <a:gd name="connsiteY169" fmla="*/ 817665 h 1230887"/>
                  <a:gd name="connsiteX170" fmla="*/ 743169 w 2120417"/>
                  <a:gd name="connsiteY170" fmla="*/ 805129 h 1230887"/>
                  <a:gd name="connsiteX171" fmla="*/ 737445 w 2120417"/>
                  <a:gd name="connsiteY171" fmla="*/ 795167 h 1230887"/>
                  <a:gd name="connsiteX172" fmla="*/ 748303 w 2120417"/>
                  <a:gd name="connsiteY172" fmla="*/ 788918 h 1230887"/>
                  <a:gd name="connsiteX173" fmla="*/ 754047 w 2120417"/>
                  <a:gd name="connsiteY173" fmla="*/ 798891 h 1230887"/>
                  <a:gd name="connsiteX174" fmla="*/ 743169 w 2120417"/>
                  <a:gd name="connsiteY174" fmla="*/ 805129 h 1230887"/>
                  <a:gd name="connsiteX175" fmla="*/ 764858 w 2120417"/>
                  <a:gd name="connsiteY175" fmla="*/ 792595 h 1230887"/>
                  <a:gd name="connsiteX176" fmla="*/ 759085 w 2120417"/>
                  <a:gd name="connsiteY176" fmla="*/ 782660 h 1230887"/>
                  <a:gd name="connsiteX177" fmla="*/ 769954 w 2120417"/>
                  <a:gd name="connsiteY177" fmla="*/ 776393 h 1230887"/>
                  <a:gd name="connsiteX178" fmla="*/ 775726 w 2120417"/>
                  <a:gd name="connsiteY178" fmla="*/ 786327 h 1230887"/>
                  <a:gd name="connsiteX179" fmla="*/ 764858 w 2120417"/>
                  <a:gd name="connsiteY179" fmla="*/ 792595 h 1230887"/>
                  <a:gd name="connsiteX180" fmla="*/ 786546 w 2120417"/>
                  <a:gd name="connsiteY180" fmla="*/ 780126 h 1230887"/>
                  <a:gd name="connsiteX181" fmla="*/ 780812 w 2120417"/>
                  <a:gd name="connsiteY181" fmla="*/ 770116 h 1230887"/>
                  <a:gd name="connsiteX182" fmla="*/ 791671 w 2120417"/>
                  <a:gd name="connsiteY182" fmla="*/ 763867 h 1230887"/>
                  <a:gd name="connsiteX183" fmla="*/ 797405 w 2120417"/>
                  <a:gd name="connsiteY183" fmla="*/ 773849 h 1230887"/>
                  <a:gd name="connsiteX184" fmla="*/ 786546 w 2120417"/>
                  <a:gd name="connsiteY184" fmla="*/ 780126 h 1230887"/>
                  <a:gd name="connsiteX185" fmla="*/ 808225 w 2120417"/>
                  <a:gd name="connsiteY185" fmla="*/ 767563 h 1230887"/>
                  <a:gd name="connsiteX186" fmla="*/ 802520 w 2120417"/>
                  <a:gd name="connsiteY186" fmla="*/ 757590 h 1230887"/>
                  <a:gd name="connsiteX187" fmla="*/ 813350 w 2120417"/>
                  <a:gd name="connsiteY187" fmla="*/ 751323 h 1230887"/>
                  <a:gd name="connsiteX188" fmla="*/ 819083 w 2120417"/>
                  <a:gd name="connsiteY188" fmla="*/ 761343 h 1230887"/>
                  <a:gd name="connsiteX189" fmla="*/ 808225 w 2120417"/>
                  <a:gd name="connsiteY189" fmla="*/ 767563 h 1230887"/>
                  <a:gd name="connsiteX190" fmla="*/ 829951 w 2120417"/>
                  <a:gd name="connsiteY190" fmla="*/ 755038 h 1230887"/>
                  <a:gd name="connsiteX191" fmla="*/ 824199 w 2120417"/>
                  <a:gd name="connsiteY191" fmla="*/ 745113 h 1230887"/>
                  <a:gd name="connsiteX192" fmla="*/ 835009 w 2120417"/>
                  <a:gd name="connsiteY192" fmla="*/ 738836 h 1230887"/>
                  <a:gd name="connsiteX193" fmla="*/ 840820 w 2120417"/>
                  <a:gd name="connsiteY193" fmla="*/ 748779 h 1230887"/>
                  <a:gd name="connsiteX194" fmla="*/ 829951 w 2120417"/>
                  <a:gd name="connsiteY194" fmla="*/ 755038 h 1230887"/>
                  <a:gd name="connsiteX195" fmla="*/ 851621 w 2120417"/>
                  <a:gd name="connsiteY195" fmla="*/ 742522 h 1230887"/>
                  <a:gd name="connsiteX196" fmla="*/ 845877 w 2120417"/>
                  <a:gd name="connsiteY196" fmla="*/ 732540 h 1230887"/>
                  <a:gd name="connsiteX197" fmla="*/ 856717 w 2120417"/>
                  <a:gd name="connsiteY197" fmla="*/ 726300 h 1230887"/>
                  <a:gd name="connsiteX198" fmla="*/ 862470 w 2120417"/>
                  <a:gd name="connsiteY198" fmla="*/ 736273 h 1230887"/>
                  <a:gd name="connsiteX199" fmla="*/ 851621 w 2120417"/>
                  <a:gd name="connsiteY199" fmla="*/ 742522 h 1230887"/>
                  <a:gd name="connsiteX200" fmla="*/ 873309 w 2120417"/>
                  <a:gd name="connsiteY200" fmla="*/ 729977 h 1230887"/>
                  <a:gd name="connsiteX201" fmla="*/ 867547 w 2120417"/>
                  <a:gd name="connsiteY201" fmla="*/ 720071 h 1230887"/>
                  <a:gd name="connsiteX202" fmla="*/ 878405 w 2120417"/>
                  <a:gd name="connsiteY202" fmla="*/ 713794 h 1230887"/>
                  <a:gd name="connsiteX203" fmla="*/ 884177 w 2120417"/>
                  <a:gd name="connsiteY203" fmla="*/ 723729 h 1230887"/>
                  <a:gd name="connsiteX204" fmla="*/ 873309 w 2120417"/>
                  <a:gd name="connsiteY204" fmla="*/ 729977 h 1230887"/>
                  <a:gd name="connsiteX205" fmla="*/ 894979 w 2120417"/>
                  <a:gd name="connsiteY205" fmla="*/ 717490 h 1230887"/>
                  <a:gd name="connsiteX206" fmla="*/ 889254 w 2120417"/>
                  <a:gd name="connsiteY206" fmla="*/ 707527 h 1230887"/>
                  <a:gd name="connsiteX207" fmla="*/ 900094 w 2120417"/>
                  <a:gd name="connsiteY207" fmla="*/ 701260 h 1230887"/>
                  <a:gd name="connsiteX208" fmla="*/ 905847 w 2120417"/>
                  <a:gd name="connsiteY208" fmla="*/ 711222 h 1230887"/>
                  <a:gd name="connsiteX209" fmla="*/ 894979 w 2120417"/>
                  <a:gd name="connsiteY209" fmla="*/ 717490 h 1230887"/>
                  <a:gd name="connsiteX210" fmla="*/ 916667 w 2120417"/>
                  <a:gd name="connsiteY210" fmla="*/ 704965 h 1230887"/>
                  <a:gd name="connsiteX211" fmla="*/ 910962 w 2120417"/>
                  <a:gd name="connsiteY211" fmla="*/ 694983 h 1230887"/>
                  <a:gd name="connsiteX212" fmla="*/ 921811 w 2120417"/>
                  <a:gd name="connsiteY212" fmla="*/ 688715 h 1230887"/>
                  <a:gd name="connsiteX213" fmla="*/ 927526 w 2120417"/>
                  <a:gd name="connsiteY213" fmla="*/ 698716 h 1230887"/>
                  <a:gd name="connsiteX214" fmla="*/ 916667 w 2120417"/>
                  <a:gd name="connsiteY214" fmla="*/ 704965 h 1230887"/>
                  <a:gd name="connsiteX215" fmla="*/ 938375 w 2120417"/>
                  <a:gd name="connsiteY215" fmla="*/ 692420 h 1230887"/>
                  <a:gd name="connsiteX216" fmla="*/ 932612 w 2120417"/>
                  <a:gd name="connsiteY216" fmla="*/ 682505 h 1230887"/>
                  <a:gd name="connsiteX217" fmla="*/ 943470 w 2120417"/>
                  <a:gd name="connsiteY217" fmla="*/ 676237 h 1230887"/>
                  <a:gd name="connsiteX218" fmla="*/ 949233 w 2120417"/>
                  <a:gd name="connsiteY218" fmla="*/ 686153 h 1230887"/>
                  <a:gd name="connsiteX219" fmla="*/ 938375 w 2120417"/>
                  <a:gd name="connsiteY219" fmla="*/ 692420 h 1230887"/>
                  <a:gd name="connsiteX220" fmla="*/ 960044 w 2120417"/>
                  <a:gd name="connsiteY220" fmla="*/ 679904 h 1230887"/>
                  <a:gd name="connsiteX221" fmla="*/ 954319 w 2120417"/>
                  <a:gd name="connsiteY221" fmla="*/ 669941 h 1230887"/>
                  <a:gd name="connsiteX222" fmla="*/ 965159 w 2120417"/>
                  <a:gd name="connsiteY222" fmla="*/ 663693 h 1230887"/>
                  <a:gd name="connsiteX223" fmla="*/ 970912 w 2120417"/>
                  <a:gd name="connsiteY223" fmla="*/ 673665 h 1230887"/>
                  <a:gd name="connsiteX224" fmla="*/ 960044 w 2120417"/>
                  <a:gd name="connsiteY224" fmla="*/ 679904 h 1230887"/>
                  <a:gd name="connsiteX225" fmla="*/ 981761 w 2120417"/>
                  <a:gd name="connsiteY225" fmla="*/ 667398 h 1230887"/>
                  <a:gd name="connsiteX226" fmla="*/ 976017 w 2120417"/>
                  <a:gd name="connsiteY226" fmla="*/ 657397 h 1230887"/>
                  <a:gd name="connsiteX227" fmla="*/ 986876 w 2120417"/>
                  <a:gd name="connsiteY227" fmla="*/ 651167 h 1230887"/>
                  <a:gd name="connsiteX228" fmla="*/ 992600 w 2120417"/>
                  <a:gd name="connsiteY228" fmla="*/ 661131 h 1230887"/>
                  <a:gd name="connsiteX229" fmla="*/ 981761 w 2120417"/>
                  <a:gd name="connsiteY229" fmla="*/ 667398 h 1230887"/>
                  <a:gd name="connsiteX230" fmla="*/ 1003440 w 2120417"/>
                  <a:gd name="connsiteY230" fmla="*/ 654882 h 1230887"/>
                  <a:gd name="connsiteX231" fmla="*/ 997696 w 2120417"/>
                  <a:gd name="connsiteY231" fmla="*/ 644890 h 1230887"/>
                  <a:gd name="connsiteX232" fmla="*/ 1008536 w 2120417"/>
                  <a:gd name="connsiteY232" fmla="*/ 638652 h 1230887"/>
                  <a:gd name="connsiteX233" fmla="*/ 1014289 w 2120417"/>
                  <a:gd name="connsiteY233" fmla="*/ 648634 h 1230887"/>
                  <a:gd name="connsiteX234" fmla="*/ 1003440 w 2120417"/>
                  <a:gd name="connsiteY234" fmla="*/ 654882 h 1230887"/>
                  <a:gd name="connsiteX235" fmla="*/ 1025119 w 2120417"/>
                  <a:gd name="connsiteY235" fmla="*/ 642357 h 1230887"/>
                  <a:gd name="connsiteX236" fmla="*/ 1019375 w 2120417"/>
                  <a:gd name="connsiteY236" fmla="*/ 632393 h 1230887"/>
                  <a:gd name="connsiteX237" fmla="*/ 1030234 w 2120417"/>
                  <a:gd name="connsiteY237" fmla="*/ 626116 h 1230887"/>
                  <a:gd name="connsiteX238" fmla="*/ 1035987 w 2120417"/>
                  <a:gd name="connsiteY238" fmla="*/ 636089 h 1230887"/>
                  <a:gd name="connsiteX239" fmla="*/ 1025119 w 2120417"/>
                  <a:gd name="connsiteY239" fmla="*/ 642357 h 1230887"/>
                  <a:gd name="connsiteX240" fmla="*/ 1046836 w 2120417"/>
                  <a:gd name="connsiteY240" fmla="*/ 629803 h 1230887"/>
                  <a:gd name="connsiteX241" fmla="*/ 1041073 w 2120417"/>
                  <a:gd name="connsiteY241" fmla="*/ 619878 h 1230887"/>
                  <a:gd name="connsiteX242" fmla="*/ 1051922 w 2120417"/>
                  <a:gd name="connsiteY242" fmla="*/ 613601 h 1230887"/>
                  <a:gd name="connsiteX243" fmla="*/ 1057675 w 2120417"/>
                  <a:gd name="connsiteY243" fmla="*/ 623535 h 1230887"/>
                  <a:gd name="connsiteX244" fmla="*/ 1046836 w 2120417"/>
                  <a:gd name="connsiteY244" fmla="*/ 629803 h 1230887"/>
                  <a:gd name="connsiteX245" fmla="*/ 1068486 w 2120417"/>
                  <a:gd name="connsiteY245" fmla="*/ 617316 h 1230887"/>
                  <a:gd name="connsiteX246" fmla="*/ 1062742 w 2120417"/>
                  <a:gd name="connsiteY246" fmla="*/ 607314 h 1230887"/>
                  <a:gd name="connsiteX247" fmla="*/ 1073611 w 2120417"/>
                  <a:gd name="connsiteY247" fmla="*/ 601076 h 1230887"/>
                  <a:gd name="connsiteX248" fmla="*/ 1079364 w 2120417"/>
                  <a:gd name="connsiteY248" fmla="*/ 611058 h 1230887"/>
                  <a:gd name="connsiteX249" fmla="*/ 1068486 w 2120417"/>
                  <a:gd name="connsiteY249" fmla="*/ 617316 h 1230887"/>
                  <a:gd name="connsiteX250" fmla="*/ 1090175 w 2120417"/>
                  <a:gd name="connsiteY250" fmla="*/ 604790 h 1230887"/>
                  <a:gd name="connsiteX251" fmla="*/ 1084479 w 2120417"/>
                  <a:gd name="connsiteY251" fmla="*/ 594808 h 1230887"/>
                  <a:gd name="connsiteX252" fmla="*/ 1095318 w 2120417"/>
                  <a:gd name="connsiteY252" fmla="*/ 588540 h 1230887"/>
                  <a:gd name="connsiteX253" fmla="*/ 1101071 w 2120417"/>
                  <a:gd name="connsiteY253" fmla="*/ 598523 h 1230887"/>
                  <a:gd name="connsiteX254" fmla="*/ 1090175 w 2120417"/>
                  <a:gd name="connsiteY254" fmla="*/ 604790 h 1230887"/>
                  <a:gd name="connsiteX255" fmla="*/ 1111901 w 2120417"/>
                  <a:gd name="connsiteY255" fmla="*/ 592255 h 1230887"/>
                  <a:gd name="connsiteX256" fmla="*/ 1106119 w 2120417"/>
                  <a:gd name="connsiteY256" fmla="*/ 582321 h 1230887"/>
                  <a:gd name="connsiteX257" fmla="*/ 1116978 w 2120417"/>
                  <a:gd name="connsiteY257" fmla="*/ 576044 h 1230887"/>
                  <a:gd name="connsiteX258" fmla="*/ 1122741 w 2120417"/>
                  <a:gd name="connsiteY258" fmla="*/ 585978 h 1230887"/>
                  <a:gd name="connsiteX259" fmla="*/ 1111901 w 2120417"/>
                  <a:gd name="connsiteY259" fmla="*/ 592255 h 1230887"/>
                  <a:gd name="connsiteX260" fmla="*/ 1133570 w 2120417"/>
                  <a:gd name="connsiteY260" fmla="*/ 579749 h 1230887"/>
                  <a:gd name="connsiteX261" fmla="*/ 1127817 w 2120417"/>
                  <a:gd name="connsiteY261" fmla="*/ 569757 h 1230887"/>
                  <a:gd name="connsiteX262" fmla="*/ 1138676 w 2120417"/>
                  <a:gd name="connsiteY262" fmla="*/ 563509 h 1230887"/>
                  <a:gd name="connsiteX263" fmla="*/ 1144419 w 2120417"/>
                  <a:gd name="connsiteY263" fmla="*/ 573472 h 1230887"/>
                  <a:gd name="connsiteX264" fmla="*/ 1133570 w 2120417"/>
                  <a:gd name="connsiteY264" fmla="*/ 579749 h 1230887"/>
                  <a:gd name="connsiteX265" fmla="*/ 1155278 w 2120417"/>
                  <a:gd name="connsiteY265" fmla="*/ 567186 h 1230887"/>
                  <a:gd name="connsiteX266" fmla="*/ 1149515 w 2120417"/>
                  <a:gd name="connsiteY266" fmla="*/ 557279 h 1230887"/>
                  <a:gd name="connsiteX267" fmla="*/ 1160364 w 2120417"/>
                  <a:gd name="connsiteY267" fmla="*/ 551022 h 1230887"/>
                  <a:gd name="connsiteX268" fmla="*/ 1166136 w 2120417"/>
                  <a:gd name="connsiteY268" fmla="*/ 560947 h 1230887"/>
                  <a:gd name="connsiteX269" fmla="*/ 1155278 w 2120417"/>
                  <a:gd name="connsiteY269" fmla="*/ 567186 h 1230887"/>
                  <a:gd name="connsiteX270" fmla="*/ 1176957 w 2120417"/>
                  <a:gd name="connsiteY270" fmla="*/ 554689 h 1230887"/>
                  <a:gd name="connsiteX271" fmla="*/ 1171223 w 2120417"/>
                  <a:gd name="connsiteY271" fmla="*/ 544745 h 1230887"/>
                  <a:gd name="connsiteX272" fmla="*/ 1182062 w 2120417"/>
                  <a:gd name="connsiteY272" fmla="*/ 538468 h 1230887"/>
                  <a:gd name="connsiteX273" fmla="*/ 1187806 w 2120417"/>
                  <a:gd name="connsiteY273" fmla="*/ 548440 h 1230887"/>
                  <a:gd name="connsiteX274" fmla="*/ 1176957 w 2120417"/>
                  <a:gd name="connsiteY274" fmla="*/ 554689 h 1230887"/>
                  <a:gd name="connsiteX275" fmla="*/ 1198636 w 2120417"/>
                  <a:gd name="connsiteY275" fmla="*/ 542163 h 1230887"/>
                  <a:gd name="connsiteX276" fmla="*/ 1192873 w 2120417"/>
                  <a:gd name="connsiteY276" fmla="*/ 532200 h 1230887"/>
                  <a:gd name="connsiteX277" fmla="*/ 1203741 w 2120417"/>
                  <a:gd name="connsiteY277" fmla="*/ 525942 h 1230887"/>
                  <a:gd name="connsiteX278" fmla="*/ 1209494 w 2120417"/>
                  <a:gd name="connsiteY278" fmla="*/ 535934 h 1230887"/>
                  <a:gd name="connsiteX279" fmla="*/ 1198636 w 2120417"/>
                  <a:gd name="connsiteY279" fmla="*/ 542163 h 1230887"/>
                  <a:gd name="connsiteX280" fmla="*/ 1220343 w 2120417"/>
                  <a:gd name="connsiteY280" fmla="*/ 529657 h 1230887"/>
                  <a:gd name="connsiteX281" fmla="*/ 1214561 w 2120417"/>
                  <a:gd name="connsiteY281" fmla="*/ 519713 h 1230887"/>
                  <a:gd name="connsiteX282" fmla="*/ 1225439 w 2120417"/>
                  <a:gd name="connsiteY282" fmla="*/ 513436 h 1230887"/>
                  <a:gd name="connsiteX283" fmla="*/ 1231192 w 2120417"/>
                  <a:gd name="connsiteY283" fmla="*/ 523351 h 1230887"/>
                  <a:gd name="connsiteX284" fmla="*/ 1220343 w 2120417"/>
                  <a:gd name="connsiteY284" fmla="*/ 529657 h 1230887"/>
                  <a:gd name="connsiteX285" fmla="*/ 1242013 w 2120417"/>
                  <a:gd name="connsiteY285" fmla="*/ 517141 h 1230887"/>
                  <a:gd name="connsiteX286" fmla="*/ 1236259 w 2120417"/>
                  <a:gd name="connsiteY286" fmla="*/ 507159 h 1230887"/>
                  <a:gd name="connsiteX287" fmla="*/ 1247137 w 2120417"/>
                  <a:gd name="connsiteY287" fmla="*/ 500920 h 1230887"/>
                  <a:gd name="connsiteX288" fmla="*/ 1252871 w 2120417"/>
                  <a:gd name="connsiteY288" fmla="*/ 510873 h 1230887"/>
                  <a:gd name="connsiteX289" fmla="*/ 1242013 w 2120417"/>
                  <a:gd name="connsiteY289" fmla="*/ 517141 h 1230887"/>
                  <a:gd name="connsiteX290" fmla="*/ 1263710 w 2120417"/>
                  <a:gd name="connsiteY290" fmla="*/ 504597 h 1230887"/>
                  <a:gd name="connsiteX291" fmla="*/ 1257957 w 2120417"/>
                  <a:gd name="connsiteY291" fmla="*/ 494643 h 1230887"/>
                  <a:gd name="connsiteX292" fmla="*/ 1268816 w 2120417"/>
                  <a:gd name="connsiteY292" fmla="*/ 488366 h 1230887"/>
                  <a:gd name="connsiteX293" fmla="*/ 1274550 w 2120417"/>
                  <a:gd name="connsiteY293" fmla="*/ 498339 h 1230887"/>
                  <a:gd name="connsiteX294" fmla="*/ 1263710 w 2120417"/>
                  <a:gd name="connsiteY294" fmla="*/ 504597 h 1230887"/>
                  <a:gd name="connsiteX295" fmla="*/ 1285427 w 2120417"/>
                  <a:gd name="connsiteY295" fmla="*/ 492081 h 1230887"/>
                  <a:gd name="connsiteX296" fmla="*/ 1279655 w 2120417"/>
                  <a:gd name="connsiteY296" fmla="*/ 482127 h 1230887"/>
                  <a:gd name="connsiteX297" fmla="*/ 1290485 w 2120417"/>
                  <a:gd name="connsiteY297" fmla="*/ 475860 h 1230887"/>
                  <a:gd name="connsiteX298" fmla="*/ 1296267 w 2120417"/>
                  <a:gd name="connsiteY298" fmla="*/ 485785 h 1230887"/>
                  <a:gd name="connsiteX299" fmla="*/ 1285427 w 2120417"/>
                  <a:gd name="connsiteY299" fmla="*/ 492081 h 1230887"/>
                  <a:gd name="connsiteX300" fmla="*/ 1307078 w 2120417"/>
                  <a:gd name="connsiteY300" fmla="*/ 479565 h 1230887"/>
                  <a:gd name="connsiteX301" fmla="*/ 1301325 w 2120417"/>
                  <a:gd name="connsiteY301" fmla="*/ 469583 h 1230887"/>
                  <a:gd name="connsiteX302" fmla="*/ 1312202 w 2120417"/>
                  <a:gd name="connsiteY302" fmla="*/ 463306 h 1230887"/>
                  <a:gd name="connsiteX303" fmla="*/ 1317946 w 2120417"/>
                  <a:gd name="connsiteY303" fmla="*/ 473307 h 1230887"/>
                  <a:gd name="connsiteX304" fmla="*/ 1307078 w 2120417"/>
                  <a:gd name="connsiteY304" fmla="*/ 479565 h 1230887"/>
                  <a:gd name="connsiteX305" fmla="*/ 1328785 w 2120417"/>
                  <a:gd name="connsiteY305" fmla="*/ 467020 h 1230887"/>
                  <a:gd name="connsiteX306" fmla="*/ 1323004 w 2120417"/>
                  <a:gd name="connsiteY306" fmla="*/ 457105 h 1230887"/>
                  <a:gd name="connsiteX307" fmla="*/ 1333872 w 2120417"/>
                  <a:gd name="connsiteY307" fmla="*/ 450838 h 1230887"/>
                  <a:gd name="connsiteX308" fmla="*/ 1339634 w 2120417"/>
                  <a:gd name="connsiteY308" fmla="*/ 460753 h 1230887"/>
                  <a:gd name="connsiteX309" fmla="*/ 1328785 w 2120417"/>
                  <a:gd name="connsiteY309" fmla="*/ 467020 h 1230887"/>
                  <a:gd name="connsiteX310" fmla="*/ 1350464 w 2120417"/>
                  <a:gd name="connsiteY310" fmla="*/ 454524 h 1230887"/>
                  <a:gd name="connsiteX311" fmla="*/ 1344740 w 2120417"/>
                  <a:gd name="connsiteY311" fmla="*/ 444541 h 1230887"/>
                  <a:gd name="connsiteX312" fmla="*/ 1355579 w 2120417"/>
                  <a:gd name="connsiteY312" fmla="*/ 438312 h 1230887"/>
                  <a:gd name="connsiteX313" fmla="*/ 1361323 w 2120417"/>
                  <a:gd name="connsiteY313" fmla="*/ 448266 h 1230887"/>
                  <a:gd name="connsiteX314" fmla="*/ 1350464 w 2120417"/>
                  <a:gd name="connsiteY314" fmla="*/ 454524 h 1230887"/>
                  <a:gd name="connsiteX315" fmla="*/ 1372172 w 2120417"/>
                  <a:gd name="connsiteY315" fmla="*/ 441989 h 1230887"/>
                  <a:gd name="connsiteX316" fmla="*/ 1366419 w 2120417"/>
                  <a:gd name="connsiteY316" fmla="*/ 432016 h 1230887"/>
                  <a:gd name="connsiteX317" fmla="*/ 1377239 w 2120417"/>
                  <a:gd name="connsiteY317" fmla="*/ 425768 h 1230887"/>
                  <a:gd name="connsiteX318" fmla="*/ 1382992 w 2120417"/>
                  <a:gd name="connsiteY318" fmla="*/ 435740 h 1230887"/>
                  <a:gd name="connsiteX319" fmla="*/ 1372172 w 2120417"/>
                  <a:gd name="connsiteY319" fmla="*/ 441989 h 1230887"/>
                  <a:gd name="connsiteX320" fmla="*/ 1393841 w 2120417"/>
                  <a:gd name="connsiteY320" fmla="*/ 429473 h 1230887"/>
                  <a:gd name="connsiteX321" fmla="*/ 1388050 w 2120417"/>
                  <a:gd name="connsiteY321" fmla="*/ 419519 h 1230887"/>
                  <a:gd name="connsiteX322" fmla="*/ 1398927 w 2120417"/>
                  <a:gd name="connsiteY322" fmla="*/ 413242 h 1230887"/>
                  <a:gd name="connsiteX323" fmla="*/ 1404699 w 2120417"/>
                  <a:gd name="connsiteY323" fmla="*/ 423206 h 1230887"/>
                  <a:gd name="connsiteX324" fmla="*/ 1393841 w 2120417"/>
                  <a:gd name="connsiteY324" fmla="*/ 429473 h 1230887"/>
                  <a:gd name="connsiteX325" fmla="*/ 1415530 w 2120417"/>
                  <a:gd name="connsiteY325" fmla="*/ 416966 h 1230887"/>
                  <a:gd name="connsiteX326" fmla="*/ 1409777 w 2120417"/>
                  <a:gd name="connsiteY326" fmla="*/ 406965 h 1230887"/>
                  <a:gd name="connsiteX327" fmla="*/ 1420625 w 2120417"/>
                  <a:gd name="connsiteY327" fmla="*/ 400717 h 1230887"/>
                  <a:gd name="connsiteX328" fmla="*/ 1426369 w 2120417"/>
                  <a:gd name="connsiteY328" fmla="*/ 410709 h 1230887"/>
                  <a:gd name="connsiteX329" fmla="*/ 1415530 w 2120417"/>
                  <a:gd name="connsiteY329" fmla="*/ 416966 h 1230887"/>
                  <a:gd name="connsiteX330" fmla="*/ 1437227 w 2120417"/>
                  <a:gd name="connsiteY330" fmla="*/ 404422 h 1230887"/>
                  <a:gd name="connsiteX331" fmla="*/ 1431474 w 2120417"/>
                  <a:gd name="connsiteY331" fmla="*/ 394450 h 1230887"/>
                  <a:gd name="connsiteX332" fmla="*/ 1442342 w 2120417"/>
                  <a:gd name="connsiteY332" fmla="*/ 388201 h 1230887"/>
                  <a:gd name="connsiteX333" fmla="*/ 1448048 w 2120417"/>
                  <a:gd name="connsiteY333" fmla="*/ 398164 h 1230887"/>
                  <a:gd name="connsiteX334" fmla="*/ 1437227 w 2120417"/>
                  <a:gd name="connsiteY334" fmla="*/ 404422 h 1230887"/>
                  <a:gd name="connsiteX335" fmla="*/ 1458897 w 2120417"/>
                  <a:gd name="connsiteY335" fmla="*/ 391906 h 1230887"/>
                  <a:gd name="connsiteX336" fmla="*/ 1453172 w 2120417"/>
                  <a:gd name="connsiteY336" fmla="*/ 381934 h 1230887"/>
                  <a:gd name="connsiteX337" fmla="*/ 1463964 w 2120417"/>
                  <a:gd name="connsiteY337" fmla="*/ 375695 h 1230887"/>
                  <a:gd name="connsiteX338" fmla="*/ 1469717 w 2120417"/>
                  <a:gd name="connsiteY338" fmla="*/ 385658 h 1230887"/>
                  <a:gd name="connsiteX339" fmla="*/ 1458897 w 2120417"/>
                  <a:gd name="connsiteY339" fmla="*/ 391906 h 1230887"/>
                  <a:gd name="connsiteX340" fmla="*/ 1480585 w 2120417"/>
                  <a:gd name="connsiteY340" fmla="*/ 379372 h 1230887"/>
                  <a:gd name="connsiteX341" fmla="*/ 1474870 w 2120417"/>
                  <a:gd name="connsiteY341" fmla="*/ 369389 h 1230887"/>
                  <a:gd name="connsiteX342" fmla="*/ 1485691 w 2120417"/>
                  <a:gd name="connsiteY342" fmla="*/ 363141 h 1230887"/>
                  <a:gd name="connsiteX343" fmla="*/ 1491444 w 2120417"/>
                  <a:gd name="connsiteY343" fmla="*/ 373123 h 1230887"/>
                  <a:gd name="connsiteX344" fmla="*/ 1480585 w 2120417"/>
                  <a:gd name="connsiteY344" fmla="*/ 379372 h 1230887"/>
                  <a:gd name="connsiteX345" fmla="*/ 1502274 w 2120417"/>
                  <a:gd name="connsiteY345" fmla="*/ 366856 h 1230887"/>
                  <a:gd name="connsiteX346" fmla="*/ 1496521 w 2120417"/>
                  <a:gd name="connsiteY346" fmla="*/ 356931 h 1230887"/>
                  <a:gd name="connsiteX347" fmla="*/ 1507389 w 2120417"/>
                  <a:gd name="connsiteY347" fmla="*/ 350654 h 1230887"/>
                  <a:gd name="connsiteX348" fmla="*/ 1513151 w 2120417"/>
                  <a:gd name="connsiteY348" fmla="*/ 360588 h 1230887"/>
                  <a:gd name="connsiteX349" fmla="*/ 1502274 w 2120417"/>
                  <a:gd name="connsiteY349" fmla="*/ 366856 h 1230887"/>
                  <a:gd name="connsiteX350" fmla="*/ 1523981 w 2120417"/>
                  <a:gd name="connsiteY350" fmla="*/ 354359 h 1230887"/>
                  <a:gd name="connsiteX351" fmla="*/ 1518257 w 2120417"/>
                  <a:gd name="connsiteY351" fmla="*/ 344377 h 1230887"/>
                  <a:gd name="connsiteX352" fmla="*/ 1529077 w 2120417"/>
                  <a:gd name="connsiteY352" fmla="*/ 338109 h 1230887"/>
                  <a:gd name="connsiteX353" fmla="*/ 1534830 w 2120417"/>
                  <a:gd name="connsiteY353" fmla="*/ 348072 h 1230887"/>
                  <a:gd name="connsiteX354" fmla="*/ 1523981 w 2120417"/>
                  <a:gd name="connsiteY354" fmla="*/ 354359 h 1230887"/>
                  <a:gd name="connsiteX355" fmla="*/ 1545670 w 2120417"/>
                  <a:gd name="connsiteY355" fmla="*/ 341795 h 1230887"/>
                  <a:gd name="connsiteX356" fmla="*/ 1539926 w 2120417"/>
                  <a:gd name="connsiteY356" fmla="*/ 331851 h 1230887"/>
                  <a:gd name="connsiteX357" fmla="*/ 1550756 w 2120417"/>
                  <a:gd name="connsiteY357" fmla="*/ 325574 h 1230887"/>
                  <a:gd name="connsiteX358" fmla="*/ 1556509 w 2120417"/>
                  <a:gd name="connsiteY358" fmla="*/ 335575 h 1230887"/>
                  <a:gd name="connsiteX359" fmla="*/ 1545670 w 2120417"/>
                  <a:gd name="connsiteY359" fmla="*/ 341795 h 1230887"/>
                  <a:gd name="connsiteX360" fmla="*/ 1567339 w 2120417"/>
                  <a:gd name="connsiteY360" fmla="*/ 329279 h 1230887"/>
                  <a:gd name="connsiteX361" fmla="*/ 1561586 w 2120417"/>
                  <a:gd name="connsiteY361" fmla="*/ 319354 h 1230887"/>
                  <a:gd name="connsiteX362" fmla="*/ 1572416 w 2120417"/>
                  <a:gd name="connsiteY362" fmla="*/ 313077 h 1230887"/>
                  <a:gd name="connsiteX363" fmla="*/ 1578188 w 2120417"/>
                  <a:gd name="connsiteY363" fmla="*/ 323012 h 1230887"/>
                  <a:gd name="connsiteX364" fmla="*/ 1567339 w 2120417"/>
                  <a:gd name="connsiteY364" fmla="*/ 329279 h 1230887"/>
                  <a:gd name="connsiteX365" fmla="*/ 1589037 w 2120417"/>
                  <a:gd name="connsiteY365" fmla="*/ 316764 h 1230887"/>
                  <a:gd name="connsiteX366" fmla="*/ 1583293 w 2120417"/>
                  <a:gd name="connsiteY366" fmla="*/ 306800 h 1230887"/>
                  <a:gd name="connsiteX367" fmla="*/ 1594133 w 2120417"/>
                  <a:gd name="connsiteY367" fmla="*/ 300524 h 1230887"/>
                  <a:gd name="connsiteX368" fmla="*/ 1599895 w 2120417"/>
                  <a:gd name="connsiteY368" fmla="*/ 310535 h 1230887"/>
                  <a:gd name="connsiteX369" fmla="*/ 1589037 w 2120417"/>
                  <a:gd name="connsiteY369" fmla="*/ 316764 h 1230887"/>
                  <a:gd name="connsiteX370" fmla="*/ 1610725 w 2120417"/>
                  <a:gd name="connsiteY370" fmla="*/ 304248 h 1230887"/>
                  <a:gd name="connsiteX371" fmla="*/ 1604963 w 2120417"/>
                  <a:gd name="connsiteY371" fmla="*/ 294342 h 1230887"/>
                  <a:gd name="connsiteX372" fmla="*/ 1615840 w 2120417"/>
                  <a:gd name="connsiteY372" fmla="*/ 288055 h 1230887"/>
                  <a:gd name="connsiteX373" fmla="*/ 1621593 w 2120417"/>
                  <a:gd name="connsiteY373" fmla="*/ 297961 h 1230887"/>
                  <a:gd name="connsiteX374" fmla="*/ 1610725 w 2120417"/>
                  <a:gd name="connsiteY374" fmla="*/ 304248 h 1230887"/>
                  <a:gd name="connsiteX375" fmla="*/ 1632404 w 2120417"/>
                  <a:gd name="connsiteY375" fmla="*/ 291732 h 1230887"/>
                  <a:gd name="connsiteX376" fmla="*/ 1626699 w 2120417"/>
                  <a:gd name="connsiteY376" fmla="*/ 281740 h 1230887"/>
                  <a:gd name="connsiteX377" fmla="*/ 1637538 w 2120417"/>
                  <a:gd name="connsiteY377" fmla="*/ 275492 h 1230887"/>
                  <a:gd name="connsiteX378" fmla="*/ 1643244 w 2120417"/>
                  <a:gd name="connsiteY378" fmla="*/ 285493 h 1230887"/>
                  <a:gd name="connsiteX379" fmla="*/ 1632404 w 2120417"/>
                  <a:gd name="connsiteY379" fmla="*/ 291732 h 1230887"/>
                  <a:gd name="connsiteX380" fmla="*/ 1654083 w 2120417"/>
                  <a:gd name="connsiteY380" fmla="*/ 279188 h 1230887"/>
                  <a:gd name="connsiteX381" fmla="*/ 1648378 w 2120417"/>
                  <a:gd name="connsiteY381" fmla="*/ 269234 h 1230887"/>
                  <a:gd name="connsiteX382" fmla="*/ 1659198 w 2120417"/>
                  <a:gd name="connsiteY382" fmla="*/ 262967 h 1230887"/>
                  <a:gd name="connsiteX383" fmla="*/ 1664951 w 2120417"/>
                  <a:gd name="connsiteY383" fmla="*/ 272948 h 1230887"/>
                  <a:gd name="connsiteX384" fmla="*/ 1654083 w 2120417"/>
                  <a:gd name="connsiteY384" fmla="*/ 279188 h 1230887"/>
                  <a:gd name="connsiteX385" fmla="*/ 1675829 w 2120417"/>
                  <a:gd name="connsiteY385" fmla="*/ 266681 h 1230887"/>
                  <a:gd name="connsiteX386" fmla="*/ 1670028 w 2120417"/>
                  <a:gd name="connsiteY386" fmla="*/ 256747 h 1230887"/>
                  <a:gd name="connsiteX387" fmla="*/ 1680877 w 2120417"/>
                  <a:gd name="connsiteY387" fmla="*/ 250460 h 1230887"/>
                  <a:gd name="connsiteX388" fmla="*/ 1686649 w 2120417"/>
                  <a:gd name="connsiteY388" fmla="*/ 260404 h 1230887"/>
                  <a:gd name="connsiteX389" fmla="*/ 1675829 w 2120417"/>
                  <a:gd name="connsiteY389" fmla="*/ 266681 h 1230887"/>
                  <a:gd name="connsiteX390" fmla="*/ 1697479 w 2120417"/>
                  <a:gd name="connsiteY390" fmla="*/ 254165 h 1230887"/>
                  <a:gd name="connsiteX391" fmla="*/ 1691755 w 2120417"/>
                  <a:gd name="connsiteY391" fmla="*/ 244193 h 1230887"/>
                  <a:gd name="connsiteX392" fmla="*/ 1702594 w 2120417"/>
                  <a:gd name="connsiteY392" fmla="*/ 237944 h 1230887"/>
                  <a:gd name="connsiteX393" fmla="*/ 1708328 w 2120417"/>
                  <a:gd name="connsiteY393" fmla="*/ 247898 h 1230887"/>
                  <a:gd name="connsiteX394" fmla="*/ 1697479 w 2120417"/>
                  <a:gd name="connsiteY394" fmla="*/ 254165 h 1230887"/>
                  <a:gd name="connsiteX395" fmla="*/ 1719186 w 2120417"/>
                  <a:gd name="connsiteY395" fmla="*/ 241640 h 1230887"/>
                  <a:gd name="connsiteX396" fmla="*/ 1713433 w 2120417"/>
                  <a:gd name="connsiteY396" fmla="*/ 231658 h 1230887"/>
                  <a:gd name="connsiteX397" fmla="*/ 1724273 w 2120417"/>
                  <a:gd name="connsiteY397" fmla="*/ 225419 h 1230887"/>
                  <a:gd name="connsiteX398" fmla="*/ 1730007 w 2120417"/>
                  <a:gd name="connsiteY398" fmla="*/ 235354 h 1230887"/>
                  <a:gd name="connsiteX399" fmla="*/ 1719186 w 2120417"/>
                  <a:gd name="connsiteY399" fmla="*/ 241640 h 1230887"/>
                  <a:gd name="connsiteX400" fmla="*/ 1740865 w 2120417"/>
                  <a:gd name="connsiteY400" fmla="*/ 229105 h 1230887"/>
                  <a:gd name="connsiteX401" fmla="*/ 1735093 w 2120417"/>
                  <a:gd name="connsiteY401" fmla="*/ 219180 h 1230887"/>
                  <a:gd name="connsiteX402" fmla="*/ 1745961 w 2120417"/>
                  <a:gd name="connsiteY402" fmla="*/ 212903 h 1230887"/>
                  <a:gd name="connsiteX403" fmla="*/ 1751724 w 2120417"/>
                  <a:gd name="connsiteY403" fmla="*/ 222818 h 1230887"/>
                  <a:gd name="connsiteX404" fmla="*/ 1740865 w 2120417"/>
                  <a:gd name="connsiteY404" fmla="*/ 229105 h 1230887"/>
                  <a:gd name="connsiteX405" fmla="*/ 1762535 w 2120417"/>
                  <a:gd name="connsiteY405" fmla="*/ 216589 h 1230887"/>
                  <a:gd name="connsiteX406" fmla="*/ 1756801 w 2120417"/>
                  <a:gd name="connsiteY406" fmla="*/ 206626 h 1230887"/>
                  <a:gd name="connsiteX407" fmla="*/ 1767640 w 2120417"/>
                  <a:gd name="connsiteY407" fmla="*/ 200368 h 1230887"/>
                  <a:gd name="connsiteX408" fmla="*/ 1773393 w 2120417"/>
                  <a:gd name="connsiteY408" fmla="*/ 210331 h 1230887"/>
                  <a:gd name="connsiteX409" fmla="*/ 1762535 w 2120417"/>
                  <a:gd name="connsiteY409" fmla="*/ 216589 h 1230887"/>
                  <a:gd name="connsiteX410" fmla="*/ 1784233 w 2120417"/>
                  <a:gd name="connsiteY410" fmla="*/ 204054 h 1230887"/>
                  <a:gd name="connsiteX411" fmla="*/ 1778480 w 2120417"/>
                  <a:gd name="connsiteY411" fmla="*/ 194120 h 1230887"/>
                  <a:gd name="connsiteX412" fmla="*/ 1789338 w 2120417"/>
                  <a:gd name="connsiteY412" fmla="*/ 187881 h 1230887"/>
                  <a:gd name="connsiteX413" fmla="*/ 1795091 w 2120417"/>
                  <a:gd name="connsiteY413" fmla="*/ 197797 h 1230887"/>
                  <a:gd name="connsiteX414" fmla="*/ 1784233 w 2120417"/>
                  <a:gd name="connsiteY414" fmla="*/ 204054 h 1230887"/>
                  <a:gd name="connsiteX415" fmla="*/ 1805950 w 2120417"/>
                  <a:gd name="connsiteY415" fmla="*/ 191567 h 1230887"/>
                  <a:gd name="connsiteX416" fmla="*/ 1800206 w 2120417"/>
                  <a:gd name="connsiteY416" fmla="*/ 181594 h 1230887"/>
                  <a:gd name="connsiteX417" fmla="*/ 1811026 w 2120417"/>
                  <a:gd name="connsiteY417" fmla="*/ 175327 h 1230887"/>
                  <a:gd name="connsiteX418" fmla="*/ 1816751 w 2120417"/>
                  <a:gd name="connsiteY418" fmla="*/ 185319 h 1230887"/>
                  <a:gd name="connsiteX419" fmla="*/ 1805950 w 2120417"/>
                  <a:gd name="connsiteY419" fmla="*/ 191567 h 1230887"/>
                  <a:gd name="connsiteX420" fmla="*/ 1827609 w 2120417"/>
                  <a:gd name="connsiteY420" fmla="*/ 179023 h 1230887"/>
                  <a:gd name="connsiteX421" fmla="*/ 1821857 w 2120417"/>
                  <a:gd name="connsiteY421" fmla="*/ 169050 h 1230887"/>
                  <a:gd name="connsiteX422" fmla="*/ 1832715 w 2120417"/>
                  <a:gd name="connsiteY422" fmla="*/ 162811 h 1230887"/>
                  <a:gd name="connsiteX423" fmla="*/ 1838458 w 2120417"/>
                  <a:gd name="connsiteY423" fmla="*/ 172755 h 1230887"/>
                  <a:gd name="connsiteX424" fmla="*/ 1827609 w 2120417"/>
                  <a:gd name="connsiteY424" fmla="*/ 179023 h 1230887"/>
                  <a:gd name="connsiteX425" fmla="*/ 1849327 w 2120417"/>
                  <a:gd name="connsiteY425" fmla="*/ 166497 h 1230887"/>
                  <a:gd name="connsiteX426" fmla="*/ 1843545 w 2120417"/>
                  <a:gd name="connsiteY426" fmla="*/ 156544 h 1230887"/>
                  <a:gd name="connsiteX427" fmla="*/ 1854394 w 2120417"/>
                  <a:gd name="connsiteY427" fmla="*/ 150295 h 1230887"/>
                  <a:gd name="connsiteX428" fmla="*/ 1860166 w 2120417"/>
                  <a:gd name="connsiteY428" fmla="*/ 160211 h 1230887"/>
                  <a:gd name="connsiteX429" fmla="*/ 1849327 w 2120417"/>
                  <a:gd name="connsiteY429" fmla="*/ 166497 h 1230887"/>
                  <a:gd name="connsiteX430" fmla="*/ 1870986 w 2120417"/>
                  <a:gd name="connsiteY430" fmla="*/ 153981 h 1230887"/>
                  <a:gd name="connsiteX431" fmla="*/ 1865233 w 2120417"/>
                  <a:gd name="connsiteY431" fmla="*/ 143989 h 1230887"/>
                  <a:gd name="connsiteX432" fmla="*/ 1876101 w 2120417"/>
                  <a:gd name="connsiteY432" fmla="*/ 137741 h 1230887"/>
                  <a:gd name="connsiteX433" fmla="*/ 1881845 w 2120417"/>
                  <a:gd name="connsiteY433" fmla="*/ 147714 h 1230887"/>
                  <a:gd name="connsiteX434" fmla="*/ 1870986 w 2120417"/>
                  <a:gd name="connsiteY434" fmla="*/ 153981 h 1230887"/>
                  <a:gd name="connsiteX435" fmla="*/ 1892685 w 2120417"/>
                  <a:gd name="connsiteY435" fmla="*/ 141466 h 1230887"/>
                  <a:gd name="connsiteX436" fmla="*/ 1886941 w 2120417"/>
                  <a:gd name="connsiteY436" fmla="*/ 131474 h 1230887"/>
                  <a:gd name="connsiteX437" fmla="*/ 1897771 w 2120417"/>
                  <a:gd name="connsiteY437" fmla="*/ 125225 h 1230887"/>
                  <a:gd name="connsiteX438" fmla="*/ 1903514 w 2120417"/>
                  <a:gd name="connsiteY438" fmla="*/ 135189 h 1230887"/>
                  <a:gd name="connsiteX439" fmla="*/ 1892685 w 2120417"/>
                  <a:gd name="connsiteY439" fmla="*/ 141466 h 1230887"/>
                  <a:gd name="connsiteX440" fmla="*/ 1914382 w 2120417"/>
                  <a:gd name="connsiteY440" fmla="*/ 128950 h 1230887"/>
                  <a:gd name="connsiteX441" fmla="*/ 1908620 w 2120417"/>
                  <a:gd name="connsiteY441" fmla="*/ 118968 h 1230887"/>
                  <a:gd name="connsiteX442" fmla="*/ 1919488 w 2120417"/>
                  <a:gd name="connsiteY442" fmla="*/ 112709 h 1230887"/>
                  <a:gd name="connsiteX443" fmla="*/ 1925212 w 2120417"/>
                  <a:gd name="connsiteY443" fmla="*/ 122682 h 1230887"/>
                  <a:gd name="connsiteX444" fmla="*/ 1914382 w 2120417"/>
                  <a:gd name="connsiteY444" fmla="*/ 128950 h 1230887"/>
                  <a:gd name="connsiteX445" fmla="*/ 1936052 w 2120417"/>
                  <a:gd name="connsiteY445" fmla="*/ 116424 h 1230887"/>
                  <a:gd name="connsiteX446" fmla="*/ 1930337 w 2120417"/>
                  <a:gd name="connsiteY446" fmla="*/ 106442 h 1230887"/>
                  <a:gd name="connsiteX447" fmla="*/ 1941157 w 2120417"/>
                  <a:gd name="connsiteY447" fmla="*/ 100194 h 1230887"/>
                  <a:gd name="connsiteX448" fmla="*/ 1946900 w 2120417"/>
                  <a:gd name="connsiteY448" fmla="*/ 110186 h 1230887"/>
                  <a:gd name="connsiteX449" fmla="*/ 1936052 w 2120417"/>
                  <a:gd name="connsiteY449" fmla="*/ 116424 h 1230887"/>
                  <a:gd name="connsiteX450" fmla="*/ 1957778 w 2120417"/>
                  <a:gd name="connsiteY450" fmla="*/ 103880 h 1230887"/>
                  <a:gd name="connsiteX451" fmla="*/ 1951997 w 2120417"/>
                  <a:gd name="connsiteY451" fmla="*/ 93965 h 1230887"/>
                  <a:gd name="connsiteX452" fmla="*/ 1962827 w 2120417"/>
                  <a:gd name="connsiteY452" fmla="*/ 87678 h 1230887"/>
                  <a:gd name="connsiteX453" fmla="*/ 1968627 w 2120417"/>
                  <a:gd name="connsiteY453" fmla="*/ 97603 h 1230887"/>
                  <a:gd name="connsiteX454" fmla="*/ 1957778 w 2120417"/>
                  <a:gd name="connsiteY454" fmla="*/ 103880 h 1230887"/>
                  <a:gd name="connsiteX455" fmla="*/ 1979429 w 2120417"/>
                  <a:gd name="connsiteY455" fmla="*/ 91373 h 1230887"/>
                  <a:gd name="connsiteX456" fmla="*/ 1973713 w 2120417"/>
                  <a:gd name="connsiteY456" fmla="*/ 81401 h 1230887"/>
                  <a:gd name="connsiteX457" fmla="*/ 1984534 w 2120417"/>
                  <a:gd name="connsiteY457" fmla="*/ 75152 h 1230887"/>
                  <a:gd name="connsiteX458" fmla="*/ 1990297 w 2120417"/>
                  <a:gd name="connsiteY458" fmla="*/ 85154 h 1230887"/>
                  <a:gd name="connsiteX459" fmla="*/ 1979429 w 2120417"/>
                  <a:gd name="connsiteY459" fmla="*/ 91373 h 1230887"/>
                  <a:gd name="connsiteX460" fmla="*/ 2001108 w 2120417"/>
                  <a:gd name="connsiteY460" fmla="*/ 78848 h 1230887"/>
                  <a:gd name="connsiteX461" fmla="*/ 1995354 w 2120417"/>
                  <a:gd name="connsiteY461" fmla="*/ 68866 h 1230887"/>
                  <a:gd name="connsiteX462" fmla="*/ 2006213 w 2120417"/>
                  <a:gd name="connsiteY462" fmla="*/ 62627 h 1230887"/>
                  <a:gd name="connsiteX463" fmla="*/ 2011956 w 2120417"/>
                  <a:gd name="connsiteY463" fmla="*/ 72590 h 1230887"/>
                  <a:gd name="connsiteX464" fmla="*/ 2001108 w 2120417"/>
                  <a:gd name="connsiteY464" fmla="*/ 78848 h 1230887"/>
                  <a:gd name="connsiteX465" fmla="*/ 2022824 w 2120417"/>
                  <a:gd name="connsiteY465" fmla="*/ 66294 h 1230887"/>
                  <a:gd name="connsiteX466" fmla="*/ 2017053 w 2120417"/>
                  <a:gd name="connsiteY466" fmla="*/ 56388 h 1230887"/>
                  <a:gd name="connsiteX467" fmla="*/ 2027911 w 2120417"/>
                  <a:gd name="connsiteY467" fmla="*/ 50102 h 1230887"/>
                  <a:gd name="connsiteX468" fmla="*/ 2033674 w 2120417"/>
                  <a:gd name="connsiteY468" fmla="*/ 60046 h 1230887"/>
                  <a:gd name="connsiteX469" fmla="*/ 2022824 w 2120417"/>
                  <a:gd name="connsiteY469" fmla="*/ 66294 h 1230887"/>
                  <a:gd name="connsiteX470" fmla="*/ 2044494 w 2120417"/>
                  <a:gd name="connsiteY470" fmla="*/ 53816 h 1230887"/>
                  <a:gd name="connsiteX471" fmla="*/ 2038779 w 2120417"/>
                  <a:gd name="connsiteY471" fmla="*/ 43815 h 1230887"/>
                  <a:gd name="connsiteX472" fmla="*/ 2049628 w 2120417"/>
                  <a:gd name="connsiteY472" fmla="*/ 37567 h 1230887"/>
                  <a:gd name="connsiteX473" fmla="*/ 2055353 w 2120417"/>
                  <a:gd name="connsiteY473" fmla="*/ 47549 h 1230887"/>
                  <a:gd name="connsiteX474" fmla="*/ 2044494 w 2120417"/>
                  <a:gd name="connsiteY474" fmla="*/ 53816 h 1230887"/>
                  <a:gd name="connsiteX475" fmla="*/ 2066192 w 2120417"/>
                  <a:gd name="connsiteY475" fmla="*/ 41263 h 1230887"/>
                  <a:gd name="connsiteX476" fmla="*/ 2060448 w 2120417"/>
                  <a:gd name="connsiteY476" fmla="*/ 31318 h 1230887"/>
                  <a:gd name="connsiteX477" fmla="*/ 2071250 w 2120417"/>
                  <a:gd name="connsiteY477" fmla="*/ 25070 h 1230887"/>
                  <a:gd name="connsiteX478" fmla="*/ 2077041 w 2120417"/>
                  <a:gd name="connsiteY478" fmla="*/ 35014 h 1230887"/>
                  <a:gd name="connsiteX479" fmla="*/ 2066192 w 2120417"/>
                  <a:gd name="connsiteY479" fmla="*/ 41263 h 1230887"/>
                  <a:gd name="connsiteX480" fmla="*/ 2087880 w 2120417"/>
                  <a:gd name="connsiteY480" fmla="*/ 28766 h 1230887"/>
                  <a:gd name="connsiteX481" fmla="*/ 2082136 w 2120417"/>
                  <a:gd name="connsiteY481" fmla="*/ 18774 h 1230887"/>
                  <a:gd name="connsiteX482" fmla="*/ 2092976 w 2120417"/>
                  <a:gd name="connsiteY482" fmla="*/ 12535 h 1230887"/>
                  <a:gd name="connsiteX483" fmla="*/ 2098710 w 2120417"/>
                  <a:gd name="connsiteY483" fmla="*/ 22517 h 1230887"/>
                  <a:gd name="connsiteX484" fmla="*/ 2087880 w 2120417"/>
                  <a:gd name="connsiteY484" fmla="*/ 28766 h 1230887"/>
                  <a:gd name="connsiteX485" fmla="*/ 2109559 w 2120417"/>
                  <a:gd name="connsiteY485" fmla="*/ 16231 h 1230887"/>
                  <a:gd name="connsiteX486" fmla="*/ 2103844 w 2120417"/>
                  <a:gd name="connsiteY486" fmla="*/ 6278 h 1230887"/>
                  <a:gd name="connsiteX487" fmla="*/ 2114665 w 2120417"/>
                  <a:gd name="connsiteY487" fmla="*/ 0 h 1230887"/>
                  <a:gd name="connsiteX488" fmla="*/ 2120418 w 2120417"/>
                  <a:gd name="connsiteY488" fmla="*/ 9983 h 1230887"/>
                  <a:gd name="connsiteX489" fmla="*/ 2109559 w 2120417"/>
                  <a:gd name="connsiteY489" fmla="*/ 16231 h 123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2120417" h="1230887">
                    <a:moveTo>
                      <a:pt x="5753" y="1230888"/>
                    </a:moveTo>
                    <a:lnTo>
                      <a:pt x="0" y="1220905"/>
                    </a:lnTo>
                    <a:lnTo>
                      <a:pt x="10859" y="1214667"/>
                    </a:lnTo>
                    <a:lnTo>
                      <a:pt x="16602" y="1224629"/>
                    </a:lnTo>
                    <a:lnTo>
                      <a:pt x="5753" y="1230888"/>
                    </a:lnTo>
                    <a:close/>
                    <a:moveTo>
                      <a:pt x="27461" y="1218372"/>
                    </a:moveTo>
                    <a:lnTo>
                      <a:pt x="21670" y="1208427"/>
                    </a:lnTo>
                    <a:lnTo>
                      <a:pt x="32528" y="1202141"/>
                    </a:lnTo>
                    <a:lnTo>
                      <a:pt x="38310" y="1212085"/>
                    </a:lnTo>
                    <a:lnTo>
                      <a:pt x="27461" y="1218372"/>
                    </a:lnTo>
                    <a:close/>
                    <a:moveTo>
                      <a:pt x="49130" y="1205846"/>
                    </a:moveTo>
                    <a:lnTo>
                      <a:pt x="43387" y="1195854"/>
                    </a:lnTo>
                    <a:lnTo>
                      <a:pt x="54235" y="1189616"/>
                    </a:lnTo>
                    <a:lnTo>
                      <a:pt x="59950" y="1199626"/>
                    </a:lnTo>
                    <a:lnTo>
                      <a:pt x="49130" y="1205846"/>
                    </a:lnTo>
                    <a:close/>
                    <a:moveTo>
                      <a:pt x="70809" y="1193321"/>
                    </a:moveTo>
                    <a:lnTo>
                      <a:pt x="65084" y="1183339"/>
                    </a:lnTo>
                    <a:lnTo>
                      <a:pt x="75924" y="1177100"/>
                    </a:lnTo>
                    <a:lnTo>
                      <a:pt x="81658" y="1187044"/>
                    </a:lnTo>
                    <a:lnTo>
                      <a:pt x="70809" y="1193321"/>
                    </a:lnTo>
                    <a:close/>
                    <a:moveTo>
                      <a:pt x="92516" y="1180815"/>
                    </a:moveTo>
                    <a:lnTo>
                      <a:pt x="86763" y="1170842"/>
                    </a:lnTo>
                    <a:lnTo>
                      <a:pt x="97612" y="1164594"/>
                    </a:lnTo>
                    <a:lnTo>
                      <a:pt x="103346" y="1174566"/>
                    </a:lnTo>
                    <a:lnTo>
                      <a:pt x="92516" y="1180815"/>
                    </a:lnTo>
                    <a:close/>
                    <a:moveTo>
                      <a:pt x="114205" y="1168289"/>
                    </a:moveTo>
                    <a:lnTo>
                      <a:pt x="108480" y="1158307"/>
                    </a:lnTo>
                    <a:lnTo>
                      <a:pt x="119301" y="1152059"/>
                    </a:lnTo>
                    <a:lnTo>
                      <a:pt x="125044" y="1162031"/>
                    </a:lnTo>
                    <a:lnTo>
                      <a:pt x="114205" y="1168289"/>
                    </a:lnTo>
                    <a:close/>
                    <a:moveTo>
                      <a:pt x="135893" y="1155735"/>
                    </a:moveTo>
                    <a:lnTo>
                      <a:pt x="130131" y="1145810"/>
                    </a:lnTo>
                    <a:lnTo>
                      <a:pt x="140951" y="1139533"/>
                    </a:lnTo>
                    <a:lnTo>
                      <a:pt x="146742" y="1149487"/>
                    </a:lnTo>
                    <a:lnTo>
                      <a:pt x="135893" y="1155735"/>
                    </a:lnTo>
                    <a:close/>
                    <a:moveTo>
                      <a:pt x="157553" y="1143267"/>
                    </a:moveTo>
                    <a:lnTo>
                      <a:pt x="151838" y="1133266"/>
                    </a:lnTo>
                    <a:lnTo>
                      <a:pt x="162668" y="1127008"/>
                    </a:lnTo>
                    <a:lnTo>
                      <a:pt x="168393" y="1137009"/>
                    </a:lnTo>
                    <a:lnTo>
                      <a:pt x="157553" y="1143267"/>
                    </a:lnTo>
                    <a:close/>
                    <a:moveTo>
                      <a:pt x="179261" y="1130713"/>
                    </a:moveTo>
                    <a:lnTo>
                      <a:pt x="173517" y="1120740"/>
                    </a:lnTo>
                    <a:lnTo>
                      <a:pt x="184356" y="1114483"/>
                    </a:lnTo>
                    <a:lnTo>
                      <a:pt x="190110" y="1124445"/>
                    </a:lnTo>
                    <a:lnTo>
                      <a:pt x="179261" y="1130713"/>
                    </a:lnTo>
                    <a:close/>
                    <a:moveTo>
                      <a:pt x="200959" y="1118178"/>
                    </a:moveTo>
                    <a:lnTo>
                      <a:pt x="195186" y="1108243"/>
                    </a:lnTo>
                    <a:lnTo>
                      <a:pt x="206045" y="1101967"/>
                    </a:lnTo>
                    <a:lnTo>
                      <a:pt x="211827" y="1111920"/>
                    </a:lnTo>
                    <a:lnTo>
                      <a:pt x="200959" y="1118178"/>
                    </a:lnTo>
                    <a:close/>
                    <a:moveTo>
                      <a:pt x="222638" y="1105653"/>
                    </a:moveTo>
                    <a:lnTo>
                      <a:pt x="216903" y="1095690"/>
                    </a:lnTo>
                    <a:lnTo>
                      <a:pt x="227743" y="1089441"/>
                    </a:lnTo>
                    <a:lnTo>
                      <a:pt x="233458" y="1099414"/>
                    </a:lnTo>
                    <a:lnTo>
                      <a:pt x="222638" y="1105653"/>
                    </a:lnTo>
                    <a:close/>
                    <a:moveTo>
                      <a:pt x="244355" y="1093137"/>
                    </a:moveTo>
                    <a:lnTo>
                      <a:pt x="238582" y="1083221"/>
                    </a:lnTo>
                    <a:lnTo>
                      <a:pt x="249422" y="1076926"/>
                    </a:lnTo>
                    <a:lnTo>
                      <a:pt x="255204" y="1086888"/>
                    </a:lnTo>
                    <a:lnTo>
                      <a:pt x="244355" y="1093137"/>
                    </a:lnTo>
                    <a:close/>
                    <a:moveTo>
                      <a:pt x="266014" y="1080631"/>
                    </a:moveTo>
                    <a:lnTo>
                      <a:pt x="260271" y="1070667"/>
                    </a:lnTo>
                    <a:lnTo>
                      <a:pt x="271120" y="1064410"/>
                    </a:lnTo>
                    <a:lnTo>
                      <a:pt x="276873" y="1074373"/>
                    </a:lnTo>
                    <a:lnTo>
                      <a:pt x="266014" y="1080631"/>
                    </a:lnTo>
                    <a:close/>
                    <a:moveTo>
                      <a:pt x="287703" y="1068086"/>
                    </a:moveTo>
                    <a:lnTo>
                      <a:pt x="281997" y="1058123"/>
                    </a:lnTo>
                    <a:lnTo>
                      <a:pt x="292808" y="1051875"/>
                    </a:lnTo>
                    <a:lnTo>
                      <a:pt x="298561" y="1061876"/>
                    </a:lnTo>
                    <a:lnTo>
                      <a:pt x="287703" y="1068086"/>
                    </a:lnTo>
                    <a:close/>
                    <a:moveTo>
                      <a:pt x="309429" y="1055580"/>
                    </a:moveTo>
                    <a:lnTo>
                      <a:pt x="303657" y="1045626"/>
                    </a:lnTo>
                    <a:lnTo>
                      <a:pt x="314458" y="1039378"/>
                    </a:lnTo>
                    <a:lnTo>
                      <a:pt x="320259" y="1049303"/>
                    </a:lnTo>
                    <a:lnTo>
                      <a:pt x="309429" y="1055580"/>
                    </a:lnTo>
                    <a:close/>
                    <a:moveTo>
                      <a:pt x="331089" y="1043064"/>
                    </a:moveTo>
                    <a:lnTo>
                      <a:pt x="325336" y="1033091"/>
                    </a:lnTo>
                    <a:lnTo>
                      <a:pt x="336185" y="1026814"/>
                    </a:lnTo>
                    <a:lnTo>
                      <a:pt x="341910" y="1036834"/>
                    </a:lnTo>
                    <a:lnTo>
                      <a:pt x="331089" y="1043064"/>
                    </a:lnTo>
                    <a:close/>
                    <a:moveTo>
                      <a:pt x="352768" y="1030548"/>
                    </a:moveTo>
                    <a:lnTo>
                      <a:pt x="347044" y="1020556"/>
                    </a:lnTo>
                    <a:lnTo>
                      <a:pt x="357864" y="1014308"/>
                    </a:lnTo>
                    <a:lnTo>
                      <a:pt x="363617" y="1024290"/>
                    </a:lnTo>
                    <a:lnTo>
                      <a:pt x="352768" y="1030548"/>
                    </a:lnTo>
                    <a:close/>
                    <a:moveTo>
                      <a:pt x="374504" y="1018013"/>
                    </a:moveTo>
                    <a:lnTo>
                      <a:pt x="368703" y="1008059"/>
                    </a:lnTo>
                    <a:lnTo>
                      <a:pt x="379543" y="1001792"/>
                    </a:lnTo>
                    <a:lnTo>
                      <a:pt x="385334" y="1011737"/>
                    </a:lnTo>
                    <a:lnTo>
                      <a:pt x="374504" y="1018013"/>
                    </a:lnTo>
                    <a:close/>
                    <a:moveTo>
                      <a:pt x="396183" y="1005478"/>
                    </a:moveTo>
                    <a:lnTo>
                      <a:pt x="390430" y="995534"/>
                    </a:lnTo>
                    <a:lnTo>
                      <a:pt x="401260" y="989257"/>
                    </a:lnTo>
                    <a:lnTo>
                      <a:pt x="406984" y="999240"/>
                    </a:lnTo>
                    <a:lnTo>
                      <a:pt x="396183" y="1005478"/>
                    </a:lnTo>
                    <a:close/>
                    <a:moveTo>
                      <a:pt x="417862" y="992963"/>
                    </a:moveTo>
                    <a:lnTo>
                      <a:pt x="412080" y="983028"/>
                    </a:lnTo>
                    <a:lnTo>
                      <a:pt x="422939" y="976751"/>
                    </a:lnTo>
                    <a:lnTo>
                      <a:pt x="428701" y="986686"/>
                    </a:lnTo>
                    <a:lnTo>
                      <a:pt x="417862" y="992963"/>
                    </a:lnTo>
                    <a:close/>
                    <a:moveTo>
                      <a:pt x="439531" y="980466"/>
                    </a:moveTo>
                    <a:lnTo>
                      <a:pt x="433788" y="970474"/>
                    </a:lnTo>
                    <a:lnTo>
                      <a:pt x="444637" y="964225"/>
                    </a:lnTo>
                    <a:lnTo>
                      <a:pt x="450390" y="974208"/>
                    </a:lnTo>
                    <a:lnTo>
                      <a:pt x="439531" y="980466"/>
                    </a:lnTo>
                    <a:close/>
                    <a:moveTo>
                      <a:pt x="461210" y="967940"/>
                    </a:moveTo>
                    <a:lnTo>
                      <a:pt x="455467" y="957949"/>
                    </a:lnTo>
                    <a:lnTo>
                      <a:pt x="466354" y="951710"/>
                    </a:lnTo>
                    <a:lnTo>
                      <a:pt x="472069" y="961663"/>
                    </a:lnTo>
                    <a:lnTo>
                      <a:pt x="461210" y="967940"/>
                    </a:lnTo>
                    <a:close/>
                    <a:moveTo>
                      <a:pt x="482956" y="955415"/>
                    </a:moveTo>
                    <a:lnTo>
                      <a:pt x="477155" y="945442"/>
                    </a:lnTo>
                    <a:lnTo>
                      <a:pt x="487966" y="939213"/>
                    </a:lnTo>
                    <a:lnTo>
                      <a:pt x="493767" y="949119"/>
                    </a:lnTo>
                    <a:lnTo>
                      <a:pt x="482956" y="955415"/>
                    </a:lnTo>
                    <a:close/>
                    <a:moveTo>
                      <a:pt x="504606" y="942890"/>
                    </a:moveTo>
                    <a:lnTo>
                      <a:pt x="498853" y="932917"/>
                    </a:lnTo>
                    <a:lnTo>
                      <a:pt x="509711" y="926668"/>
                    </a:lnTo>
                    <a:lnTo>
                      <a:pt x="515426" y="936622"/>
                    </a:lnTo>
                    <a:lnTo>
                      <a:pt x="504606" y="942890"/>
                    </a:lnTo>
                    <a:close/>
                    <a:moveTo>
                      <a:pt x="526256" y="930364"/>
                    </a:moveTo>
                    <a:lnTo>
                      <a:pt x="520532" y="920372"/>
                    </a:lnTo>
                    <a:lnTo>
                      <a:pt x="531371" y="914095"/>
                    </a:lnTo>
                    <a:lnTo>
                      <a:pt x="537125" y="924116"/>
                    </a:lnTo>
                    <a:lnTo>
                      <a:pt x="526256" y="930364"/>
                    </a:lnTo>
                    <a:close/>
                    <a:moveTo>
                      <a:pt x="547974" y="917829"/>
                    </a:moveTo>
                    <a:lnTo>
                      <a:pt x="542220" y="907875"/>
                    </a:lnTo>
                    <a:lnTo>
                      <a:pt x="553098" y="901628"/>
                    </a:lnTo>
                    <a:lnTo>
                      <a:pt x="558842" y="911590"/>
                    </a:lnTo>
                    <a:lnTo>
                      <a:pt x="547974" y="917829"/>
                    </a:lnTo>
                    <a:close/>
                    <a:moveTo>
                      <a:pt x="569662" y="905313"/>
                    </a:moveTo>
                    <a:lnTo>
                      <a:pt x="563937" y="895322"/>
                    </a:lnTo>
                    <a:lnTo>
                      <a:pt x="574758" y="889092"/>
                    </a:lnTo>
                    <a:lnTo>
                      <a:pt x="580511" y="899065"/>
                    </a:lnTo>
                    <a:lnTo>
                      <a:pt x="569662" y="905313"/>
                    </a:lnTo>
                    <a:close/>
                    <a:moveTo>
                      <a:pt x="591369" y="892779"/>
                    </a:moveTo>
                    <a:lnTo>
                      <a:pt x="585588" y="882854"/>
                    </a:lnTo>
                    <a:lnTo>
                      <a:pt x="596446" y="876586"/>
                    </a:lnTo>
                    <a:lnTo>
                      <a:pt x="602209" y="886502"/>
                    </a:lnTo>
                    <a:lnTo>
                      <a:pt x="591369" y="892779"/>
                    </a:lnTo>
                    <a:close/>
                    <a:moveTo>
                      <a:pt x="613048" y="880291"/>
                    </a:moveTo>
                    <a:lnTo>
                      <a:pt x="607295" y="870309"/>
                    </a:lnTo>
                    <a:lnTo>
                      <a:pt x="618154" y="864032"/>
                    </a:lnTo>
                    <a:lnTo>
                      <a:pt x="623907" y="874043"/>
                    </a:lnTo>
                    <a:lnTo>
                      <a:pt x="613048" y="880291"/>
                    </a:lnTo>
                    <a:close/>
                    <a:moveTo>
                      <a:pt x="634727" y="867756"/>
                    </a:moveTo>
                    <a:lnTo>
                      <a:pt x="628983" y="857765"/>
                    </a:lnTo>
                    <a:lnTo>
                      <a:pt x="639861" y="851516"/>
                    </a:lnTo>
                    <a:lnTo>
                      <a:pt x="645566" y="861489"/>
                    </a:lnTo>
                    <a:lnTo>
                      <a:pt x="634727" y="867756"/>
                    </a:lnTo>
                    <a:close/>
                    <a:moveTo>
                      <a:pt x="656463" y="855231"/>
                    </a:moveTo>
                    <a:lnTo>
                      <a:pt x="650672" y="845306"/>
                    </a:lnTo>
                    <a:lnTo>
                      <a:pt x="661511" y="838991"/>
                    </a:lnTo>
                    <a:lnTo>
                      <a:pt x="667265" y="848926"/>
                    </a:lnTo>
                    <a:lnTo>
                      <a:pt x="656463" y="855231"/>
                    </a:lnTo>
                    <a:close/>
                    <a:moveTo>
                      <a:pt x="678104" y="842706"/>
                    </a:moveTo>
                    <a:lnTo>
                      <a:pt x="672351" y="832714"/>
                    </a:lnTo>
                    <a:lnTo>
                      <a:pt x="683209" y="826465"/>
                    </a:lnTo>
                    <a:lnTo>
                      <a:pt x="688924" y="836438"/>
                    </a:lnTo>
                    <a:lnTo>
                      <a:pt x="678104" y="842706"/>
                    </a:lnTo>
                    <a:close/>
                    <a:moveTo>
                      <a:pt x="699811" y="830171"/>
                    </a:moveTo>
                    <a:lnTo>
                      <a:pt x="694030" y="820236"/>
                    </a:lnTo>
                    <a:lnTo>
                      <a:pt x="704898" y="813959"/>
                    </a:lnTo>
                    <a:lnTo>
                      <a:pt x="710651" y="823894"/>
                    </a:lnTo>
                    <a:lnTo>
                      <a:pt x="699811" y="830171"/>
                    </a:lnTo>
                    <a:close/>
                    <a:moveTo>
                      <a:pt x="721500" y="817665"/>
                    </a:moveTo>
                    <a:lnTo>
                      <a:pt x="715747" y="807673"/>
                    </a:lnTo>
                    <a:lnTo>
                      <a:pt x="726605" y="801444"/>
                    </a:lnTo>
                    <a:lnTo>
                      <a:pt x="732358" y="811426"/>
                    </a:lnTo>
                    <a:lnTo>
                      <a:pt x="721500" y="817665"/>
                    </a:lnTo>
                    <a:close/>
                    <a:moveTo>
                      <a:pt x="743169" y="805129"/>
                    </a:moveTo>
                    <a:lnTo>
                      <a:pt x="737445" y="795167"/>
                    </a:lnTo>
                    <a:lnTo>
                      <a:pt x="748303" y="788918"/>
                    </a:lnTo>
                    <a:lnTo>
                      <a:pt x="754047" y="798891"/>
                    </a:lnTo>
                    <a:lnTo>
                      <a:pt x="743169" y="805129"/>
                    </a:lnTo>
                    <a:close/>
                    <a:moveTo>
                      <a:pt x="764858" y="792595"/>
                    </a:moveTo>
                    <a:lnTo>
                      <a:pt x="759085" y="782660"/>
                    </a:lnTo>
                    <a:lnTo>
                      <a:pt x="769954" y="776393"/>
                    </a:lnTo>
                    <a:lnTo>
                      <a:pt x="775726" y="786327"/>
                    </a:lnTo>
                    <a:lnTo>
                      <a:pt x="764858" y="792595"/>
                    </a:lnTo>
                    <a:close/>
                    <a:moveTo>
                      <a:pt x="786546" y="780126"/>
                    </a:moveTo>
                    <a:lnTo>
                      <a:pt x="780812" y="770116"/>
                    </a:lnTo>
                    <a:lnTo>
                      <a:pt x="791671" y="763867"/>
                    </a:lnTo>
                    <a:lnTo>
                      <a:pt x="797405" y="773849"/>
                    </a:lnTo>
                    <a:lnTo>
                      <a:pt x="786546" y="780126"/>
                    </a:lnTo>
                    <a:close/>
                    <a:moveTo>
                      <a:pt x="808225" y="767563"/>
                    </a:moveTo>
                    <a:lnTo>
                      <a:pt x="802520" y="757590"/>
                    </a:lnTo>
                    <a:lnTo>
                      <a:pt x="813350" y="751323"/>
                    </a:lnTo>
                    <a:lnTo>
                      <a:pt x="819083" y="761343"/>
                    </a:lnTo>
                    <a:lnTo>
                      <a:pt x="808225" y="767563"/>
                    </a:lnTo>
                    <a:close/>
                    <a:moveTo>
                      <a:pt x="829951" y="755038"/>
                    </a:moveTo>
                    <a:lnTo>
                      <a:pt x="824199" y="745113"/>
                    </a:lnTo>
                    <a:lnTo>
                      <a:pt x="835009" y="738836"/>
                    </a:lnTo>
                    <a:lnTo>
                      <a:pt x="840820" y="748779"/>
                    </a:lnTo>
                    <a:lnTo>
                      <a:pt x="829951" y="755038"/>
                    </a:lnTo>
                    <a:close/>
                    <a:moveTo>
                      <a:pt x="851621" y="742522"/>
                    </a:moveTo>
                    <a:lnTo>
                      <a:pt x="845877" y="732540"/>
                    </a:lnTo>
                    <a:lnTo>
                      <a:pt x="856717" y="726300"/>
                    </a:lnTo>
                    <a:lnTo>
                      <a:pt x="862470" y="736273"/>
                    </a:lnTo>
                    <a:lnTo>
                      <a:pt x="851621" y="742522"/>
                    </a:lnTo>
                    <a:close/>
                    <a:moveTo>
                      <a:pt x="873309" y="729977"/>
                    </a:moveTo>
                    <a:lnTo>
                      <a:pt x="867547" y="720071"/>
                    </a:lnTo>
                    <a:lnTo>
                      <a:pt x="878405" y="713794"/>
                    </a:lnTo>
                    <a:lnTo>
                      <a:pt x="884177" y="723729"/>
                    </a:lnTo>
                    <a:lnTo>
                      <a:pt x="873309" y="729977"/>
                    </a:lnTo>
                    <a:close/>
                    <a:moveTo>
                      <a:pt x="894979" y="717490"/>
                    </a:moveTo>
                    <a:lnTo>
                      <a:pt x="889254" y="707527"/>
                    </a:lnTo>
                    <a:lnTo>
                      <a:pt x="900094" y="701260"/>
                    </a:lnTo>
                    <a:lnTo>
                      <a:pt x="905847" y="711222"/>
                    </a:lnTo>
                    <a:lnTo>
                      <a:pt x="894979" y="717490"/>
                    </a:lnTo>
                    <a:close/>
                    <a:moveTo>
                      <a:pt x="916667" y="704965"/>
                    </a:moveTo>
                    <a:lnTo>
                      <a:pt x="910962" y="694983"/>
                    </a:lnTo>
                    <a:lnTo>
                      <a:pt x="921811" y="688715"/>
                    </a:lnTo>
                    <a:lnTo>
                      <a:pt x="927526" y="698716"/>
                    </a:lnTo>
                    <a:lnTo>
                      <a:pt x="916667" y="704965"/>
                    </a:lnTo>
                    <a:close/>
                    <a:moveTo>
                      <a:pt x="938375" y="692420"/>
                    </a:moveTo>
                    <a:lnTo>
                      <a:pt x="932612" y="682505"/>
                    </a:lnTo>
                    <a:lnTo>
                      <a:pt x="943470" y="676237"/>
                    </a:lnTo>
                    <a:lnTo>
                      <a:pt x="949233" y="686153"/>
                    </a:lnTo>
                    <a:lnTo>
                      <a:pt x="938375" y="692420"/>
                    </a:lnTo>
                    <a:close/>
                    <a:moveTo>
                      <a:pt x="960044" y="679904"/>
                    </a:moveTo>
                    <a:lnTo>
                      <a:pt x="954319" y="669941"/>
                    </a:lnTo>
                    <a:lnTo>
                      <a:pt x="965159" y="663693"/>
                    </a:lnTo>
                    <a:lnTo>
                      <a:pt x="970912" y="673665"/>
                    </a:lnTo>
                    <a:lnTo>
                      <a:pt x="960044" y="679904"/>
                    </a:lnTo>
                    <a:close/>
                    <a:moveTo>
                      <a:pt x="981761" y="667398"/>
                    </a:moveTo>
                    <a:lnTo>
                      <a:pt x="976017" y="657397"/>
                    </a:lnTo>
                    <a:lnTo>
                      <a:pt x="986876" y="651167"/>
                    </a:lnTo>
                    <a:lnTo>
                      <a:pt x="992600" y="661131"/>
                    </a:lnTo>
                    <a:lnTo>
                      <a:pt x="981761" y="667398"/>
                    </a:lnTo>
                    <a:close/>
                    <a:moveTo>
                      <a:pt x="1003440" y="654882"/>
                    </a:moveTo>
                    <a:lnTo>
                      <a:pt x="997696" y="644890"/>
                    </a:lnTo>
                    <a:lnTo>
                      <a:pt x="1008536" y="638652"/>
                    </a:lnTo>
                    <a:lnTo>
                      <a:pt x="1014289" y="648634"/>
                    </a:lnTo>
                    <a:lnTo>
                      <a:pt x="1003440" y="654882"/>
                    </a:lnTo>
                    <a:close/>
                    <a:moveTo>
                      <a:pt x="1025119" y="642357"/>
                    </a:moveTo>
                    <a:lnTo>
                      <a:pt x="1019375" y="632393"/>
                    </a:lnTo>
                    <a:lnTo>
                      <a:pt x="1030234" y="626116"/>
                    </a:lnTo>
                    <a:lnTo>
                      <a:pt x="1035987" y="636089"/>
                    </a:lnTo>
                    <a:lnTo>
                      <a:pt x="1025119" y="642357"/>
                    </a:lnTo>
                    <a:close/>
                    <a:moveTo>
                      <a:pt x="1046836" y="629803"/>
                    </a:moveTo>
                    <a:lnTo>
                      <a:pt x="1041073" y="619878"/>
                    </a:lnTo>
                    <a:lnTo>
                      <a:pt x="1051922" y="613601"/>
                    </a:lnTo>
                    <a:lnTo>
                      <a:pt x="1057675" y="623535"/>
                    </a:lnTo>
                    <a:lnTo>
                      <a:pt x="1046836" y="629803"/>
                    </a:lnTo>
                    <a:close/>
                    <a:moveTo>
                      <a:pt x="1068486" y="617316"/>
                    </a:moveTo>
                    <a:lnTo>
                      <a:pt x="1062742" y="607314"/>
                    </a:lnTo>
                    <a:lnTo>
                      <a:pt x="1073611" y="601076"/>
                    </a:lnTo>
                    <a:lnTo>
                      <a:pt x="1079364" y="611058"/>
                    </a:lnTo>
                    <a:lnTo>
                      <a:pt x="1068486" y="617316"/>
                    </a:lnTo>
                    <a:close/>
                    <a:moveTo>
                      <a:pt x="1090175" y="604790"/>
                    </a:moveTo>
                    <a:lnTo>
                      <a:pt x="1084479" y="594808"/>
                    </a:lnTo>
                    <a:lnTo>
                      <a:pt x="1095318" y="588540"/>
                    </a:lnTo>
                    <a:lnTo>
                      <a:pt x="1101071" y="598523"/>
                    </a:lnTo>
                    <a:lnTo>
                      <a:pt x="1090175" y="604790"/>
                    </a:lnTo>
                    <a:close/>
                    <a:moveTo>
                      <a:pt x="1111901" y="592255"/>
                    </a:moveTo>
                    <a:lnTo>
                      <a:pt x="1106119" y="582321"/>
                    </a:lnTo>
                    <a:lnTo>
                      <a:pt x="1116978" y="576044"/>
                    </a:lnTo>
                    <a:lnTo>
                      <a:pt x="1122741" y="585978"/>
                    </a:lnTo>
                    <a:lnTo>
                      <a:pt x="1111901" y="592255"/>
                    </a:lnTo>
                    <a:close/>
                    <a:moveTo>
                      <a:pt x="1133570" y="579749"/>
                    </a:moveTo>
                    <a:lnTo>
                      <a:pt x="1127817" y="569757"/>
                    </a:lnTo>
                    <a:lnTo>
                      <a:pt x="1138676" y="563509"/>
                    </a:lnTo>
                    <a:lnTo>
                      <a:pt x="1144419" y="573472"/>
                    </a:lnTo>
                    <a:lnTo>
                      <a:pt x="1133570" y="579749"/>
                    </a:lnTo>
                    <a:close/>
                    <a:moveTo>
                      <a:pt x="1155278" y="567186"/>
                    </a:moveTo>
                    <a:lnTo>
                      <a:pt x="1149515" y="557279"/>
                    </a:lnTo>
                    <a:lnTo>
                      <a:pt x="1160364" y="551022"/>
                    </a:lnTo>
                    <a:lnTo>
                      <a:pt x="1166136" y="560947"/>
                    </a:lnTo>
                    <a:lnTo>
                      <a:pt x="1155278" y="567186"/>
                    </a:lnTo>
                    <a:close/>
                    <a:moveTo>
                      <a:pt x="1176957" y="554689"/>
                    </a:moveTo>
                    <a:lnTo>
                      <a:pt x="1171223" y="544745"/>
                    </a:lnTo>
                    <a:lnTo>
                      <a:pt x="1182062" y="538468"/>
                    </a:lnTo>
                    <a:lnTo>
                      <a:pt x="1187806" y="548440"/>
                    </a:lnTo>
                    <a:lnTo>
                      <a:pt x="1176957" y="554689"/>
                    </a:lnTo>
                    <a:close/>
                    <a:moveTo>
                      <a:pt x="1198636" y="542163"/>
                    </a:moveTo>
                    <a:lnTo>
                      <a:pt x="1192873" y="532200"/>
                    </a:lnTo>
                    <a:lnTo>
                      <a:pt x="1203741" y="525942"/>
                    </a:lnTo>
                    <a:lnTo>
                      <a:pt x="1209494" y="535934"/>
                    </a:lnTo>
                    <a:lnTo>
                      <a:pt x="1198636" y="542163"/>
                    </a:lnTo>
                    <a:close/>
                    <a:moveTo>
                      <a:pt x="1220343" y="529657"/>
                    </a:moveTo>
                    <a:lnTo>
                      <a:pt x="1214561" y="519713"/>
                    </a:lnTo>
                    <a:lnTo>
                      <a:pt x="1225439" y="513436"/>
                    </a:lnTo>
                    <a:lnTo>
                      <a:pt x="1231192" y="523351"/>
                    </a:lnTo>
                    <a:lnTo>
                      <a:pt x="1220343" y="529657"/>
                    </a:lnTo>
                    <a:close/>
                    <a:moveTo>
                      <a:pt x="1242013" y="517141"/>
                    </a:moveTo>
                    <a:lnTo>
                      <a:pt x="1236259" y="507159"/>
                    </a:lnTo>
                    <a:lnTo>
                      <a:pt x="1247137" y="500920"/>
                    </a:lnTo>
                    <a:lnTo>
                      <a:pt x="1252871" y="510873"/>
                    </a:lnTo>
                    <a:lnTo>
                      <a:pt x="1242013" y="517141"/>
                    </a:lnTo>
                    <a:close/>
                    <a:moveTo>
                      <a:pt x="1263710" y="504597"/>
                    </a:moveTo>
                    <a:lnTo>
                      <a:pt x="1257957" y="494643"/>
                    </a:lnTo>
                    <a:lnTo>
                      <a:pt x="1268816" y="488366"/>
                    </a:lnTo>
                    <a:lnTo>
                      <a:pt x="1274550" y="498339"/>
                    </a:lnTo>
                    <a:lnTo>
                      <a:pt x="1263710" y="504597"/>
                    </a:lnTo>
                    <a:close/>
                    <a:moveTo>
                      <a:pt x="1285427" y="492081"/>
                    </a:moveTo>
                    <a:lnTo>
                      <a:pt x="1279655" y="482127"/>
                    </a:lnTo>
                    <a:lnTo>
                      <a:pt x="1290485" y="475860"/>
                    </a:lnTo>
                    <a:lnTo>
                      <a:pt x="1296267" y="485785"/>
                    </a:lnTo>
                    <a:lnTo>
                      <a:pt x="1285427" y="492081"/>
                    </a:lnTo>
                    <a:close/>
                    <a:moveTo>
                      <a:pt x="1307078" y="479565"/>
                    </a:moveTo>
                    <a:lnTo>
                      <a:pt x="1301325" y="469583"/>
                    </a:lnTo>
                    <a:lnTo>
                      <a:pt x="1312202" y="463306"/>
                    </a:lnTo>
                    <a:lnTo>
                      <a:pt x="1317946" y="473307"/>
                    </a:lnTo>
                    <a:lnTo>
                      <a:pt x="1307078" y="479565"/>
                    </a:lnTo>
                    <a:close/>
                    <a:moveTo>
                      <a:pt x="1328785" y="467020"/>
                    </a:moveTo>
                    <a:lnTo>
                      <a:pt x="1323004" y="457105"/>
                    </a:lnTo>
                    <a:lnTo>
                      <a:pt x="1333872" y="450838"/>
                    </a:lnTo>
                    <a:lnTo>
                      <a:pt x="1339634" y="460753"/>
                    </a:lnTo>
                    <a:lnTo>
                      <a:pt x="1328785" y="467020"/>
                    </a:lnTo>
                    <a:close/>
                    <a:moveTo>
                      <a:pt x="1350464" y="454524"/>
                    </a:moveTo>
                    <a:lnTo>
                      <a:pt x="1344740" y="444541"/>
                    </a:lnTo>
                    <a:lnTo>
                      <a:pt x="1355579" y="438312"/>
                    </a:lnTo>
                    <a:lnTo>
                      <a:pt x="1361323" y="448266"/>
                    </a:lnTo>
                    <a:lnTo>
                      <a:pt x="1350464" y="454524"/>
                    </a:lnTo>
                    <a:close/>
                    <a:moveTo>
                      <a:pt x="1372172" y="441989"/>
                    </a:moveTo>
                    <a:lnTo>
                      <a:pt x="1366419" y="432016"/>
                    </a:lnTo>
                    <a:lnTo>
                      <a:pt x="1377239" y="425768"/>
                    </a:lnTo>
                    <a:lnTo>
                      <a:pt x="1382992" y="435740"/>
                    </a:lnTo>
                    <a:lnTo>
                      <a:pt x="1372172" y="441989"/>
                    </a:lnTo>
                    <a:close/>
                    <a:moveTo>
                      <a:pt x="1393841" y="429473"/>
                    </a:moveTo>
                    <a:lnTo>
                      <a:pt x="1388050" y="419519"/>
                    </a:lnTo>
                    <a:lnTo>
                      <a:pt x="1398927" y="413242"/>
                    </a:lnTo>
                    <a:lnTo>
                      <a:pt x="1404699" y="423206"/>
                    </a:lnTo>
                    <a:lnTo>
                      <a:pt x="1393841" y="429473"/>
                    </a:lnTo>
                    <a:close/>
                    <a:moveTo>
                      <a:pt x="1415530" y="416966"/>
                    </a:moveTo>
                    <a:lnTo>
                      <a:pt x="1409777" y="406965"/>
                    </a:lnTo>
                    <a:lnTo>
                      <a:pt x="1420625" y="400717"/>
                    </a:lnTo>
                    <a:lnTo>
                      <a:pt x="1426369" y="410709"/>
                    </a:lnTo>
                    <a:lnTo>
                      <a:pt x="1415530" y="416966"/>
                    </a:lnTo>
                    <a:close/>
                    <a:moveTo>
                      <a:pt x="1437227" y="404422"/>
                    </a:moveTo>
                    <a:lnTo>
                      <a:pt x="1431474" y="394450"/>
                    </a:lnTo>
                    <a:lnTo>
                      <a:pt x="1442342" y="388201"/>
                    </a:lnTo>
                    <a:lnTo>
                      <a:pt x="1448048" y="398164"/>
                    </a:lnTo>
                    <a:lnTo>
                      <a:pt x="1437227" y="404422"/>
                    </a:lnTo>
                    <a:close/>
                    <a:moveTo>
                      <a:pt x="1458897" y="391906"/>
                    </a:moveTo>
                    <a:lnTo>
                      <a:pt x="1453172" y="381934"/>
                    </a:lnTo>
                    <a:lnTo>
                      <a:pt x="1463964" y="375695"/>
                    </a:lnTo>
                    <a:lnTo>
                      <a:pt x="1469717" y="385658"/>
                    </a:lnTo>
                    <a:lnTo>
                      <a:pt x="1458897" y="391906"/>
                    </a:lnTo>
                    <a:close/>
                    <a:moveTo>
                      <a:pt x="1480585" y="379372"/>
                    </a:moveTo>
                    <a:lnTo>
                      <a:pt x="1474870" y="369389"/>
                    </a:lnTo>
                    <a:lnTo>
                      <a:pt x="1485691" y="363141"/>
                    </a:lnTo>
                    <a:lnTo>
                      <a:pt x="1491444" y="373123"/>
                    </a:lnTo>
                    <a:lnTo>
                      <a:pt x="1480585" y="379372"/>
                    </a:lnTo>
                    <a:close/>
                    <a:moveTo>
                      <a:pt x="1502274" y="366856"/>
                    </a:moveTo>
                    <a:lnTo>
                      <a:pt x="1496521" y="356931"/>
                    </a:lnTo>
                    <a:lnTo>
                      <a:pt x="1507389" y="350654"/>
                    </a:lnTo>
                    <a:lnTo>
                      <a:pt x="1513151" y="360588"/>
                    </a:lnTo>
                    <a:lnTo>
                      <a:pt x="1502274" y="366856"/>
                    </a:lnTo>
                    <a:close/>
                    <a:moveTo>
                      <a:pt x="1523981" y="354359"/>
                    </a:moveTo>
                    <a:lnTo>
                      <a:pt x="1518257" y="344377"/>
                    </a:lnTo>
                    <a:lnTo>
                      <a:pt x="1529077" y="338109"/>
                    </a:lnTo>
                    <a:lnTo>
                      <a:pt x="1534830" y="348072"/>
                    </a:lnTo>
                    <a:lnTo>
                      <a:pt x="1523981" y="354359"/>
                    </a:lnTo>
                    <a:close/>
                    <a:moveTo>
                      <a:pt x="1545670" y="341795"/>
                    </a:moveTo>
                    <a:lnTo>
                      <a:pt x="1539926" y="331851"/>
                    </a:lnTo>
                    <a:lnTo>
                      <a:pt x="1550756" y="325574"/>
                    </a:lnTo>
                    <a:lnTo>
                      <a:pt x="1556509" y="335575"/>
                    </a:lnTo>
                    <a:lnTo>
                      <a:pt x="1545670" y="341795"/>
                    </a:lnTo>
                    <a:close/>
                    <a:moveTo>
                      <a:pt x="1567339" y="329279"/>
                    </a:moveTo>
                    <a:lnTo>
                      <a:pt x="1561586" y="319354"/>
                    </a:lnTo>
                    <a:lnTo>
                      <a:pt x="1572416" y="313077"/>
                    </a:lnTo>
                    <a:lnTo>
                      <a:pt x="1578188" y="323012"/>
                    </a:lnTo>
                    <a:lnTo>
                      <a:pt x="1567339" y="329279"/>
                    </a:lnTo>
                    <a:close/>
                    <a:moveTo>
                      <a:pt x="1589037" y="316764"/>
                    </a:moveTo>
                    <a:lnTo>
                      <a:pt x="1583293" y="306800"/>
                    </a:lnTo>
                    <a:lnTo>
                      <a:pt x="1594133" y="300524"/>
                    </a:lnTo>
                    <a:lnTo>
                      <a:pt x="1599895" y="310535"/>
                    </a:lnTo>
                    <a:lnTo>
                      <a:pt x="1589037" y="316764"/>
                    </a:lnTo>
                    <a:close/>
                    <a:moveTo>
                      <a:pt x="1610725" y="304248"/>
                    </a:moveTo>
                    <a:lnTo>
                      <a:pt x="1604963" y="294342"/>
                    </a:lnTo>
                    <a:lnTo>
                      <a:pt x="1615840" y="288055"/>
                    </a:lnTo>
                    <a:lnTo>
                      <a:pt x="1621593" y="297961"/>
                    </a:lnTo>
                    <a:lnTo>
                      <a:pt x="1610725" y="304248"/>
                    </a:lnTo>
                    <a:close/>
                    <a:moveTo>
                      <a:pt x="1632404" y="291732"/>
                    </a:moveTo>
                    <a:lnTo>
                      <a:pt x="1626699" y="281740"/>
                    </a:lnTo>
                    <a:lnTo>
                      <a:pt x="1637538" y="275492"/>
                    </a:lnTo>
                    <a:lnTo>
                      <a:pt x="1643244" y="285493"/>
                    </a:lnTo>
                    <a:lnTo>
                      <a:pt x="1632404" y="291732"/>
                    </a:lnTo>
                    <a:close/>
                    <a:moveTo>
                      <a:pt x="1654083" y="279188"/>
                    </a:moveTo>
                    <a:lnTo>
                      <a:pt x="1648378" y="269234"/>
                    </a:lnTo>
                    <a:lnTo>
                      <a:pt x="1659198" y="262967"/>
                    </a:lnTo>
                    <a:lnTo>
                      <a:pt x="1664951" y="272948"/>
                    </a:lnTo>
                    <a:lnTo>
                      <a:pt x="1654083" y="279188"/>
                    </a:lnTo>
                    <a:close/>
                    <a:moveTo>
                      <a:pt x="1675829" y="266681"/>
                    </a:moveTo>
                    <a:lnTo>
                      <a:pt x="1670028" y="256747"/>
                    </a:lnTo>
                    <a:lnTo>
                      <a:pt x="1680877" y="250460"/>
                    </a:lnTo>
                    <a:lnTo>
                      <a:pt x="1686649" y="260404"/>
                    </a:lnTo>
                    <a:lnTo>
                      <a:pt x="1675829" y="266681"/>
                    </a:lnTo>
                    <a:close/>
                    <a:moveTo>
                      <a:pt x="1697479" y="254165"/>
                    </a:moveTo>
                    <a:lnTo>
                      <a:pt x="1691755" y="244193"/>
                    </a:lnTo>
                    <a:lnTo>
                      <a:pt x="1702594" y="237944"/>
                    </a:lnTo>
                    <a:lnTo>
                      <a:pt x="1708328" y="247898"/>
                    </a:lnTo>
                    <a:lnTo>
                      <a:pt x="1697479" y="254165"/>
                    </a:lnTo>
                    <a:close/>
                    <a:moveTo>
                      <a:pt x="1719186" y="241640"/>
                    </a:moveTo>
                    <a:lnTo>
                      <a:pt x="1713433" y="231658"/>
                    </a:lnTo>
                    <a:lnTo>
                      <a:pt x="1724273" y="225419"/>
                    </a:lnTo>
                    <a:lnTo>
                      <a:pt x="1730007" y="235354"/>
                    </a:lnTo>
                    <a:lnTo>
                      <a:pt x="1719186" y="241640"/>
                    </a:lnTo>
                    <a:close/>
                    <a:moveTo>
                      <a:pt x="1740865" y="229105"/>
                    </a:moveTo>
                    <a:lnTo>
                      <a:pt x="1735093" y="219180"/>
                    </a:lnTo>
                    <a:lnTo>
                      <a:pt x="1745961" y="212903"/>
                    </a:lnTo>
                    <a:lnTo>
                      <a:pt x="1751724" y="222818"/>
                    </a:lnTo>
                    <a:lnTo>
                      <a:pt x="1740865" y="229105"/>
                    </a:lnTo>
                    <a:close/>
                    <a:moveTo>
                      <a:pt x="1762535" y="216589"/>
                    </a:moveTo>
                    <a:lnTo>
                      <a:pt x="1756801" y="206626"/>
                    </a:lnTo>
                    <a:lnTo>
                      <a:pt x="1767640" y="200368"/>
                    </a:lnTo>
                    <a:lnTo>
                      <a:pt x="1773393" y="210331"/>
                    </a:lnTo>
                    <a:lnTo>
                      <a:pt x="1762535" y="216589"/>
                    </a:lnTo>
                    <a:close/>
                    <a:moveTo>
                      <a:pt x="1784233" y="204054"/>
                    </a:moveTo>
                    <a:lnTo>
                      <a:pt x="1778480" y="194120"/>
                    </a:lnTo>
                    <a:lnTo>
                      <a:pt x="1789338" y="187881"/>
                    </a:lnTo>
                    <a:lnTo>
                      <a:pt x="1795091" y="197797"/>
                    </a:lnTo>
                    <a:lnTo>
                      <a:pt x="1784233" y="204054"/>
                    </a:lnTo>
                    <a:close/>
                    <a:moveTo>
                      <a:pt x="1805950" y="191567"/>
                    </a:moveTo>
                    <a:lnTo>
                      <a:pt x="1800206" y="181594"/>
                    </a:lnTo>
                    <a:lnTo>
                      <a:pt x="1811026" y="175327"/>
                    </a:lnTo>
                    <a:lnTo>
                      <a:pt x="1816751" y="185319"/>
                    </a:lnTo>
                    <a:lnTo>
                      <a:pt x="1805950" y="191567"/>
                    </a:lnTo>
                    <a:close/>
                    <a:moveTo>
                      <a:pt x="1827609" y="179023"/>
                    </a:moveTo>
                    <a:lnTo>
                      <a:pt x="1821857" y="169050"/>
                    </a:lnTo>
                    <a:lnTo>
                      <a:pt x="1832715" y="162811"/>
                    </a:lnTo>
                    <a:lnTo>
                      <a:pt x="1838458" y="172755"/>
                    </a:lnTo>
                    <a:lnTo>
                      <a:pt x="1827609" y="179023"/>
                    </a:lnTo>
                    <a:close/>
                    <a:moveTo>
                      <a:pt x="1849327" y="166497"/>
                    </a:moveTo>
                    <a:lnTo>
                      <a:pt x="1843545" y="156544"/>
                    </a:lnTo>
                    <a:lnTo>
                      <a:pt x="1854394" y="150295"/>
                    </a:lnTo>
                    <a:lnTo>
                      <a:pt x="1860166" y="160211"/>
                    </a:lnTo>
                    <a:lnTo>
                      <a:pt x="1849327" y="166497"/>
                    </a:lnTo>
                    <a:close/>
                    <a:moveTo>
                      <a:pt x="1870986" y="153981"/>
                    </a:moveTo>
                    <a:lnTo>
                      <a:pt x="1865233" y="143989"/>
                    </a:lnTo>
                    <a:lnTo>
                      <a:pt x="1876101" y="137741"/>
                    </a:lnTo>
                    <a:lnTo>
                      <a:pt x="1881845" y="147714"/>
                    </a:lnTo>
                    <a:lnTo>
                      <a:pt x="1870986" y="153981"/>
                    </a:lnTo>
                    <a:close/>
                    <a:moveTo>
                      <a:pt x="1892685" y="141466"/>
                    </a:moveTo>
                    <a:lnTo>
                      <a:pt x="1886941" y="131474"/>
                    </a:lnTo>
                    <a:lnTo>
                      <a:pt x="1897771" y="125225"/>
                    </a:lnTo>
                    <a:lnTo>
                      <a:pt x="1903514" y="135189"/>
                    </a:lnTo>
                    <a:lnTo>
                      <a:pt x="1892685" y="141466"/>
                    </a:lnTo>
                    <a:close/>
                    <a:moveTo>
                      <a:pt x="1914382" y="128950"/>
                    </a:moveTo>
                    <a:lnTo>
                      <a:pt x="1908620" y="118968"/>
                    </a:lnTo>
                    <a:lnTo>
                      <a:pt x="1919488" y="112709"/>
                    </a:lnTo>
                    <a:lnTo>
                      <a:pt x="1925212" y="122682"/>
                    </a:lnTo>
                    <a:lnTo>
                      <a:pt x="1914382" y="128950"/>
                    </a:lnTo>
                    <a:close/>
                    <a:moveTo>
                      <a:pt x="1936052" y="116424"/>
                    </a:moveTo>
                    <a:lnTo>
                      <a:pt x="1930337" y="106442"/>
                    </a:lnTo>
                    <a:lnTo>
                      <a:pt x="1941157" y="100194"/>
                    </a:lnTo>
                    <a:lnTo>
                      <a:pt x="1946900" y="110186"/>
                    </a:lnTo>
                    <a:lnTo>
                      <a:pt x="1936052" y="116424"/>
                    </a:lnTo>
                    <a:close/>
                    <a:moveTo>
                      <a:pt x="1957778" y="103880"/>
                    </a:moveTo>
                    <a:lnTo>
                      <a:pt x="1951997" y="93965"/>
                    </a:lnTo>
                    <a:lnTo>
                      <a:pt x="1962827" y="87678"/>
                    </a:lnTo>
                    <a:lnTo>
                      <a:pt x="1968627" y="97603"/>
                    </a:lnTo>
                    <a:lnTo>
                      <a:pt x="1957778" y="103880"/>
                    </a:lnTo>
                    <a:close/>
                    <a:moveTo>
                      <a:pt x="1979429" y="91373"/>
                    </a:moveTo>
                    <a:lnTo>
                      <a:pt x="1973713" y="81401"/>
                    </a:lnTo>
                    <a:lnTo>
                      <a:pt x="1984534" y="75152"/>
                    </a:lnTo>
                    <a:lnTo>
                      <a:pt x="1990297" y="85154"/>
                    </a:lnTo>
                    <a:lnTo>
                      <a:pt x="1979429" y="91373"/>
                    </a:lnTo>
                    <a:close/>
                    <a:moveTo>
                      <a:pt x="2001108" y="78848"/>
                    </a:moveTo>
                    <a:lnTo>
                      <a:pt x="1995354" y="68866"/>
                    </a:lnTo>
                    <a:lnTo>
                      <a:pt x="2006213" y="62627"/>
                    </a:lnTo>
                    <a:lnTo>
                      <a:pt x="2011956" y="72590"/>
                    </a:lnTo>
                    <a:lnTo>
                      <a:pt x="2001108" y="78848"/>
                    </a:lnTo>
                    <a:close/>
                    <a:moveTo>
                      <a:pt x="2022824" y="66294"/>
                    </a:moveTo>
                    <a:lnTo>
                      <a:pt x="2017053" y="56388"/>
                    </a:lnTo>
                    <a:lnTo>
                      <a:pt x="2027911" y="50102"/>
                    </a:lnTo>
                    <a:lnTo>
                      <a:pt x="2033674" y="60046"/>
                    </a:lnTo>
                    <a:lnTo>
                      <a:pt x="2022824" y="66294"/>
                    </a:lnTo>
                    <a:close/>
                    <a:moveTo>
                      <a:pt x="2044494" y="53816"/>
                    </a:moveTo>
                    <a:lnTo>
                      <a:pt x="2038779" y="43815"/>
                    </a:lnTo>
                    <a:lnTo>
                      <a:pt x="2049628" y="37567"/>
                    </a:lnTo>
                    <a:lnTo>
                      <a:pt x="2055353" y="47549"/>
                    </a:lnTo>
                    <a:lnTo>
                      <a:pt x="2044494" y="53816"/>
                    </a:lnTo>
                    <a:close/>
                    <a:moveTo>
                      <a:pt x="2066192" y="41263"/>
                    </a:moveTo>
                    <a:lnTo>
                      <a:pt x="2060448" y="31318"/>
                    </a:lnTo>
                    <a:lnTo>
                      <a:pt x="2071250" y="25070"/>
                    </a:lnTo>
                    <a:lnTo>
                      <a:pt x="2077041" y="35014"/>
                    </a:lnTo>
                    <a:lnTo>
                      <a:pt x="2066192" y="41263"/>
                    </a:lnTo>
                    <a:close/>
                    <a:moveTo>
                      <a:pt x="2087880" y="28766"/>
                    </a:moveTo>
                    <a:lnTo>
                      <a:pt x="2082136" y="18774"/>
                    </a:lnTo>
                    <a:lnTo>
                      <a:pt x="2092976" y="12535"/>
                    </a:lnTo>
                    <a:lnTo>
                      <a:pt x="2098710" y="22517"/>
                    </a:lnTo>
                    <a:lnTo>
                      <a:pt x="2087880" y="28766"/>
                    </a:lnTo>
                    <a:close/>
                    <a:moveTo>
                      <a:pt x="2109559" y="16231"/>
                    </a:moveTo>
                    <a:lnTo>
                      <a:pt x="2103844" y="6278"/>
                    </a:lnTo>
                    <a:lnTo>
                      <a:pt x="2114665" y="0"/>
                    </a:lnTo>
                    <a:lnTo>
                      <a:pt x="2120418" y="9983"/>
                    </a:lnTo>
                    <a:lnTo>
                      <a:pt x="2109559" y="16231"/>
                    </a:lnTo>
                    <a:close/>
                  </a:path>
                </a:pathLst>
              </a:custGeom>
              <a:solidFill>
                <a:srgbClr val="58595B">
                  <a:alpha val="50000"/>
                </a:srgbClr>
              </a:solidFill>
              <a:ln w="12700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sp>
          <p:nvSpPr>
            <p:cNvPr id="2145" name="Freihandform: Form 2144">
              <a:extLst>
                <a:ext uri="{FF2B5EF4-FFF2-40B4-BE49-F238E27FC236}">
                  <a16:creationId xmlns:a16="http://schemas.microsoft.com/office/drawing/2014/main" id="{62E7CFF7-DA24-4273-A31F-AAA07D0561A6}"/>
                </a:ext>
              </a:extLst>
            </p:cNvPr>
            <p:cNvSpPr/>
            <p:nvPr/>
          </p:nvSpPr>
          <p:spPr>
            <a:xfrm>
              <a:off x="6093094" y="6191373"/>
              <a:ext cx="16573" cy="14754"/>
            </a:xfrm>
            <a:custGeom>
              <a:avLst/>
              <a:gdLst>
                <a:gd name="connsiteX0" fmla="*/ 8296 w 16573"/>
                <a:gd name="connsiteY0" fmla="*/ 14754 h 14754"/>
                <a:gd name="connsiteX1" fmla="*/ 0 w 16573"/>
                <a:gd name="connsiteY1" fmla="*/ 9992 h 14754"/>
                <a:gd name="connsiteX2" fmla="*/ 5753 w 16573"/>
                <a:gd name="connsiteY2" fmla="*/ 0 h 14754"/>
                <a:gd name="connsiteX3" fmla="*/ 8296 w 16573"/>
                <a:gd name="connsiteY3" fmla="*/ 1477 h 14754"/>
                <a:gd name="connsiteX4" fmla="*/ 10868 w 16573"/>
                <a:gd name="connsiteY4" fmla="*/ 0 h 14754"/>
                <a:gd name="connsiteX5" fmla="*/ 16573 w 16573"/>
                <a:gd name="connsiteY5" fmla="*/ 9992 h 14754"/>
                <a:gd name="connsiteX6" fmla="*/ 8296 w 16573"/>
                <a:gd name="connsiteY6" fmla="*/ 14754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73" h="14754">
                  <a:moveTo>
                    <a:pt x="8296" y="14754"/>
                  </a:moveTo>
                  <a:lnTo>
                    <a:pt x="0" y="9992"/>
                  </a:lnTo>
                  <a:lnTo>
                    <a:pt x="5753" y="0"/>
                  </a:lnTo>
                  <a:lnTo>
                    <a:pt x="8296" y="1477"/>
                  </a:lnTo>
                  <a:lnTo>
                    <a:pt x="10868" y="0"/>
                  </a:lnTo>
                  <a:lnTo>
                    <a:pt x="16573" y="9992"/>
                  </a:lnTo>
                  <a:lnTo>
                    <a:pt x="8296" y="14754"/>
                  </a:lnTo>
                  <a:close/>
                </a:path>
              </a:pathLst>
            </a:custGeom>
            <a:solidFill>
              <a:srgbClr val="58595B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6" name="Freihandform: Form 2145">
              <a:extLst>
                <a:ext uri="{FF2B5EF4-FFF2-40B4-BE49-F238E27FC236}">
                  <a16:creationId xmlns:a16="http://schemas.microsoft.com/office/drawing/2014/main" id="{BF76518C-1303-42FD-98BB-E17A30B44603}"/>
                </a:ext>
              </a:extLst>
            </p:cNvPr>
            <p:cNvSpPr/>
            <p:nvPr/>
          </p:nvSpPr>
          <p:spPr>
            <a:xfrm>
              <a:off x="3967497" y="4964172"/>
              <a:ext cx="2120501" cy="1230906"/>
            </a:xfrm>
            <a:custGeom>
              <a:avLst/>
              <a:gdLst>
                <a:gd name="connsiteX0" fmla="*/ 2114758 w 2120501"/>
                <a:gd name="connsiteY0" fmla="*/ 1230906 h 1230906"/>
                <a:gd name="connsiteX1" fmla="*/ 2103899 w 2120501"/>
                <a:gd name="connsiteY1" fmla="*/ 1224629 h 1230906"/>
                <a:gd name="connsiteX2" fmla="*/ 2109652 w 2120501"/>
                <a:gd name="connsiteY2" fmla="*/ 1214676 h 1230906"/>
                <a:gd name="connsiteX3" fmla="*/ 2120501 w 2120501"/>
                <a:gd name="connsiteY3" fmla="*/ 1220924 h 1230906"/>
                <a:gd name="connsiteX4" fmla="*/ 2114758 w 2120501"/>
                <a:gd name="connsiteY4" fmla="*/ 1230906 h 1230906"/>
                <a:gd name="connsiteX5" fmla="*/ 2093088 w 2120501"/>
                <a:gd name="connsiteY5" fmla="*/ 1218352 h 1230906"/>
                <a:gd name="connsiteX6" fmla="*/ 2082230 w 2120501"/>
                <a:gd name="connsiteY6" fmla="*/ 1212114 h 1230906"/>
                <a:gd name="connsiteX7" fmla="*/ 2087945 w 2120501"/>
                <a:gd name="connsiteY7" fmla="*/ 1202141 h 1230906"/>
                <a:gd name="connsiteX8" fmla="*/ 2098784 w 2120501"/>
                <a:gd name="connsiteY8" fmla="*/ 1208380 h 1230906"/>
                <a:gd name="connsiteX9" fmla="*/ 2093088 w 2120501"/>
                <a:gd name="connsiteY9" fmla="*/ 1218352 h 1230906"/>
                <a:gd name="connsiteX10" fmla="*/ 2071352 w 2120501"/>
                <a:gd name="connsiteY10" fmla="*/ 1205846 h 1230906"/>
                <a:gd name="connsiteX11" fmla="*/ 2060522 w 2120501"/>
                <a:gd name="connsiteY11" fmla="*/ 1199579 h 1230906"/>
                <a:gd name="connsiteX12" fmla="*/ 2066294 w 2120501"/>
                <a:gd name="connsiteY12" fmla="*/ 1189625 h 1230906"/>
                <a:gd name="connsiteX13" fmla="*/ 2077115 w 2120501"/>
                <a:gd name="connsiteY13" fmla="*/ 1195921 h 1230906"/>
                <a:gd name="connsiteX14" fmla="*/ 2071352 w 2120501"/>
                <a:gd name="connsiteY14" fmla="*/ 1205846 h 1230906"/>
                <a:gd name="connsiteX15" fmla="*/ 2049693 w 2120501"/>
                <a:gd name="connsiteY15" fmla="*/ 1193340 h 1230906"/>
                <a:gd name="connsiteX16" fmla="*/ 2038824 w 2120501"/>
                <a:gd name="connsiteY16" fmla="*/ 1187092 h 1230906"/>
                <a:gd name="connsiteX17" fmla="*/ 2044577 w 2120501"/>
                <a:gd name="connsiteY17" fmla="*/ 1177119 h 1230906"/>
                <a:gd name="connsiteX18" fmla="*/ 2055436 w 2120501"/>
                <a:gd name="connsiteY18" fmla="*/ 1183348 h 1230906"/>
                <a:gd name="connsiteX19" fmla="*/ 2049693 w 2120501"/>
                <a:gd name="connsiteY19" fmla="*/ 1193340 h 1230906"/>
                <a:gd name="connsiteX20" fmla="*/ 2027994 w 2120501"/>
                <a:gd name="connsiteY20" fmla="*/ 1180824 h 1230906"/>
                <a:gd name="connsiteX21" fmla="*/ 2017174 w 2120501"/>
                <a:gd name="connsiteY21" fmla="*/ 1174547 h 1230906"/>
                <a:gd name="connsiteX22" fmla="*/ 2022889 w 2120501"/>
                <a:gd name="connsiteY22" fmla="*/ 1164574 h 1230906"/>
                <a:gd name="connsiteX23" fmla="*/ 2033738 w 2120501"/>
                <a:gd name="connsiteY23" fmla="*/ 1170842 h 1230906"/>
                <a:gd name="connsiteX24" fmla="*/ 2027994 w 2120501"/>
                <a:gd name="connsiteY24" fmla="*/ 1180824 h 1230906"/>
                <a:gd name="connsiteX25" fmla="*/ 2006316 w 2120501"/>
                <a:gd name="connsiteY25" fmla="*/ 1168289 h 1230906"/>
                <a:gd name="connsiteX26" fmla="*/ 1995457 w 2120501"/>
                <a:gd name="connsiteY26" fmla="*/ 1162050 h 1230906"/>
                <a:gd name="connsiteX27" fmla="*/ 2001201 w 2120501"/>
                <a:gd name="connsiteY27" fmla="*/ 1152077 h 1230906"/>
                <a:gd name="connsiteX28" fmla="*/ 2012059 w 2120501"/>
                <a:gd name="connsiteY28" fmla="*/ 1158336 h 1230906"/>
                <a:gd name="connsiteX29" fmla="*/ 2006316 w 2120501"/>
                <a:gd name="connsiteY29" fmla="*/ 1168289 h 1230906"/>
                <a:gd name="connsiteX30" fmla="*/ 1984599 w 2120501"/>
                <a:gd name="connsiteY30" fmla="*/ 1155755 h 1230906"/>
                <a:gd name="connsiteX31" fmla="*/ 1973769 w 2120501"/>
                <a:gd name="connsiteY31" fmla="*/ 1149487 h 1230906"/>
                <a:gd name="connsiteX32" fmla="*/ 1979484 w 2120501"/>
                <a:gd name="connsiteY32" fmla="*/ 1139524 h 1230906"/>
                <a:gd name="connsiteX33" fmla="*/ 1990352 w 2120501"/>
                <a:gd name="connsiteY33" fmla="*/ 1145791 h 1230906"/>
                <a:gd name="connsiteX34" fmla="*/ 1984599 w 2120501"/>
                <a:gd name="connsiteY34" fmla="*/ 1155755 h 1230906"/>
                <a:gd name="connsiteX35" fmla="*/ 1962882 w 2120501"/>
                <a:gd name="connsiteY35" fmla="*/ 1143248 h 1230906"/>
                <a:gd name="connsiteX36" fmla="*/ 1952071 w 2120501"/>
                <a:gd name="connsiteY36" fmla="*/ 1136981 h 1230906"/>
                <a:gd name="connsiteX37" fmla="*/ 1957843 w 2120501"/>
                <a:gd name="connsiteY37" fmla="*/ 1127017 h 1230906"/>
                <a:gd name="connsiteX38" fmla="*/ 1968663 w 2120501"/>
                <a:gd name="connsiteY38" fmla="*/ 1133304 h 1230906"/>
                <a:gd name="connsiteX39" fmla="*/ 1962882 w 2120501"/>
                <a:gd name="connsiteY39" fmla="*/ 1143248 h 1230906"/>
                <a:gd name="connsiteX40" fmla="*/ 1941250 w 2120501"/>
                <a:gd name="connsiteY40" fmla="*/ 1130722 h 1230906"/>
                <a:gd name="connsiteX41" fmla="*/ 1930392 w 2120501"/>
                <a:gd name="connsiteY41" fmla="*/ 1124474 h 1230906"/>
                <a:gd name="connsiteX42" fmla="*/ 1936135 w 2120501"/>
                <a:gd name="connsiteY42" fmla="*/ 1114502 h 1230906"/>
                <a:gd name="connsiteX43" fmla="*/ 1946994 w 2120501"/>
                <a:gd name="connsiteY43" fmla="*/ 1120740 h 1230906"/>
                <a:gd name="connsiteX44" fmla="*/ 1941250 w 2120501"/>
                <a:gd name="connsiteY44" fmla="*/ 1130722 h 1230906"/>
                <a:gd name="connsiteX45" fmla="*/ 1919562 w 2120501"/>
                <a:gd name="connsiteY45" fmla="*/ 1118207 h 1230906"/>
                <a:gd name="connsiteX46" fmla="*/ 1908722 w 2120501"/>
                <a:gd name="connsiteY46" fmla="*/ 1111958 h 1230906"/>
                <a:gd name="connsiteX47" fmla="*/ 1914428 w 2120501"/>
                <a:gd name="connsiteY47" fmla="*/ 1101976 h 1230906"/>
                <a:gd name="connsiteX48" fmla="*/ 1925286 w 2120501"/>
                <a:gd name="connsiteY48" fmla="*/ 1108215 h 1230906"/>
                <a:gd name="connsiteX49" fmla="*/ 1919562 w 2120501"/>
                <a:gd name="connsiteY49" fmla="*/ 1118207 h 1230906"/>
                <a:gd name="connsiteX50" fmla="*/ 1897845 w 2120501"/>
                <a:gd name="connsiteY50" fmla="*/ 1105672 h 1230906"/>
                <a:gd name="connsiteX51" fmla="*/ 1887015 w 2120501"/>
                <a:gd name="connsiteY51" fmla="*/ 1099376 h 1230906"/>
                <a:gd name="connsiteX52" fmla="*/ 1892749 w 2120501"/>
                <a:gd name="connsiteY52" fmla="*/ 1089460 h 1230906"/>
                <a:gd name="connsiteX53" fmla="*/ 1903598 w 2120501"/>
                <a:gd name="connsiteY53" fmla="*/ 1095709 h 1230906"/>
                <a:gd name="connsiteX54" fmla="*/ 1897845 w 2120501"/>
                <a:gd name="connsiteY54" fmla="*/ 1105672 h 1230906"/>
                <a:gd name="connsiteX55" fmla="*/ 1876156 w 2120501"/>
                <a:gd name="connsiteY55" fmla="*/ 1093156 h 1230906"/>
                <a:gd name="connsiteX56" fmla="*/ 1865336 w 2120501"/>
                <a:gd name="connsiteY56" fmla="*/ 1086898 h 1230906"/>
                <a:gd name="connsiteX57" fmla="*/ 1871060 w 2120501"/>
                <a:gd name="connsiteY57" fmla="*/ 1076926 h 1230906"/>
                <a:gd name="connsiteX58" fmla="*/ 1881919 w 2120501"/>
                <a:gd name="connsiteY58" fmla="*/ 1083174 h 1230906"/>
                <a:gd name="connsiteX59" fmla="*/ 1876156 w 2120501"/>
                <a:gd name="connsiteY59" fmla="*/ 1093156 h 1230906"/>
                <a:gd name="connsiteX60" fmla="*/ 1854468 w 2120501"/>
                <a:gd name="connsiteY60" fmla="*/ 1080650 h 1230906"/>
                <a:gd name="connsiteX61" fmla="*/ 1843619 w 2120501"/>
                <a:gd name="connsiteY61" fmla="*/ 1074373 h 1230906"/>
                <a:gd name="connsiteX62" fmla="*/ 1849372 w 2120501"/>
                <a:gd name="connsiteY62" fmla="*/ 1064390 h 1230906"/>
                <a:gd name="connsiteX63" fmla="*/ 1860183 w 2120501"/>
                <a:gd name="connsiteY63" fmla="*/ 1070649 h 1230906"/>
                <a:gd name="connsiteX64" fmla="*/ 1854468 w 2120501"/>
                <a:gd name="connsiteY64" fmla="*/ 1080650 h 1230906"/>
                <a:gd name="connsiteX65" fmla="*/ 1832799 w 2120501"/>
                <a:gd name="connsiteY65" fmla="*/ 1068096 h 1230906"/>
                <a:gd name="connsiteX66" fmla="*/ 1821950 w 2120501"/>
                <a:gd name="connsiteY66" fmla="*/ 1061857 h 1230906"/>
                <a:gd name="connsiteX67" fmla="*/ 1827693 w 2120501"/>
                <a:gd name="connsiteY67" fmla="*/ 1051875 h 1230906"/>
                <a:gd name="connsiteX68" fmla="*/ 1838552 w 2120501"/>
                <a:gd name="connsiteY68" fmla="*/ 1058152 h 1230906"/>
                <a:gd name="connsiteX69" fmla="*/ 1832799 w 2120501"/>
                <a:gd name="connsiteY69" fmla="*/ 1068096 h 1230906"/>
                <a:gd name="connsiteX70" fmla="*/ 1811091 w 2120501"/>
                <a:gd name="connsiteY70" fmla="*/ 1055571 h 1230906"/>
                <a:gd name="connsiteX71" fmla="*/ 1800271 w 2120501"/>
                <a:gd name="connsiteY71" fmla="*/ 1049331 h 1230906"/>
                <a:gd name="connsiteX72" fmla="*/ 1805995 w 2120501"/>
                <a:gd name="connsiteY72" fmla="*/ 1039378 h 1230906"/>
                <a:gd name="connsiteX73" fmla="*/ 1816844 w 2120501"/>
                <a:gd name="connsiteY73" fmla="*/ 1045607 h 1230906"/>
                <a:gd name="connsiteX74" fmla="*/ 1811091 w 2120501"/>
                <a:gd name="connsiteY74" fmla="*/ 1055571 h 1230906"/>
                <a:gd name="connsiteX75" fmla="*/ 1789393 w 2120501"/>
                <a:gd name="connsiteY75" fmla="*/ 1043074 h 1230906"/>
                <a:gd name="connsiteX76" fmla="*/ 1778573 w 2120501"/>
                <a:gd name="connsiteY76" fmla="*/ 1036777 h 1230906"/>
                <a:gd name="connsiteX77" fmla="*/ 1784297 w 2120501"/>
                <a:gd name="connsiteY77" fmla="*/ 1026852 h 1230906"/>
                <a:gd name="connsiteX78" fmla="*/ 1795156 w 2120501"/>
                <a:gd name="connsiteY78" fmla="*/ 1033129 h 1230906"/>
                <a:gd name="connsiteX79" fmla="*/ 1789393 w 2120501"/>
                <a:gd name="connsiteY79" fmla="*/ 1043074 h 1230906"/>
                <a:gd name="connsiteX80" fmla="*/ 1767743 w 2120501"/>
                <a:gd name="connsiteY80" fmla="*/ 1030548 h 1230906"/>
                <a:gd name="connsiteX81" fmla="*/ 1756894 w 2120501"/>
                <a:gd name="connsiteY81" fmla="*/ 1024319 h 1230906"/>
                <a:gd name="connsiteX82" fmla="*/ 1762618 w 2120501"/>
                <a:gd name="connsiteY82" fmla="*/ 1014336 h 1230906"/>
                <a:gd name="connsiteX83" fmla="*/ 1773486 w 2120501"/>
                <a:gd name="connsiteY83" fmla="*/ 1020547 h 1230906"/>
                <a:gd name="connsiteX84" fmla="*/ 1767743 w 2120501"/>
                <a:gd name="connsiteY84" fmla="*/ 1030548 h 1230906"/>
                <a:gd name="connsiteX85" fmla="*/ 1746035 w 2120501"/>
                <a:gd name="connsiteY85" fmla="*/ 1018023 h 1230906"/>
                <a:gd name="connsiteX86" fmla="*/ 1735196 w 2120501"/>
                <a:gd name="connsiteY86" fmla="*/ 1011774 h 1230906"/>
                <a:gd name="connsiteX87" fmla="*/ 1740920 w 2120501"/>
                <a:gd name="connsiteY87" fmla="*/ 1001802 h 1230906"/>
                <a:gd name="connsiteX88" fmla="*/ 1751789 w 2120501"/>
                <a:gd name="connsiteY88" fmla="*/ 1008041 h 1230906"/>
                <a:gd name="connsiteX89" fmla="*/ 1746035 w 2120501"/>
                <a:gd name="connsiteY89" fmla="*/ 1018023 h 1230906"/>
                <a:gd name="connsiteX90" fmla="*/ 1724357 w 2120501"/>
                <a:gd name="connsiteY90" fmla="*/ 1005488 h 1230906"/>
                <a:gd name="connsiteX91" fmla="*/ 1713488 w 2120501"/>
                <a:gd name="connsiteY91" fmla="*/ 999220 h 1230906"/>
                <a:gd name="connsiteX92" fmla="*/ 1719241 w 2120501"/>
                <a:gd name="connsiteY92" fmla="*/ 989276 h 1230906"/>
                <a:gd name="connsiteX93" fmla="*/ 1730081 w 2120501"/>
                <a:gd name="connsiteY93" fmla="*/ 995572 h 1230906"/>
                <a:gd name="connsiteX94" fmla="*/ 1724357 w 2120501"/>
                <a:gd name="connsiteY94" fmla="*/ 1005488 h 1230906"/>
                <a:gd name="connsiteX95" fmla="*/ 1702640 w 2120501"/>
                <a:gd name="connsiteY95" fmla="*/ 992972 h 1230906"/>
                <a:gd name="connsiteX96" fmla="*/ 1691819 w 2120501"/>
                <a:gd name="connsiteY96" fmla="*/ 986733 h 1230906"/>
                <a:gd name="connsiteX97" fmla="*/ 1697553 w 2120501"/>
                <a:gd name="connsiteY97" fmla="*/ 976732 h 1230906"/>
                <a:gd name="connsiteX98" fmla="*/ 1708393 w 2120501"/>
                <a:gd name="connsiteY98" fmla="*/ 983019 h 1230906"/>
                <a:gd name="connsiteX99" fmla="*/ 1702640 w 2120501"/>
                <a:gd name="connsiteY99" fmla="*/ 992972 h 1230906"/>
                <a:gd name="connsiteX100" fmla="*/ 1680951 w 2120501"/>
                <a:gd name="connsiteY100" fmla="*/ 980456 h 1230906"/>
                <a:gd name="connsiteX101" fmla="*/ 1670112 w 2120501"/>
                <a:gd name="connsiteY101" fmla="*/ 974198 h 1230906"/>
                <a:gd name="connsiteX102" fmla="*/ 1675865 w 2120501"/>
                <a:gd name="connsiteY102" fmla="*/ 964235 h 1230906"/>
                <a:gd name="connsiteX103" fmla="*/ 1686685 w 2120501"/>
                <a:gd name="connsiteY103" fmla="*/ 970455 h 1230906"/>
                <a:gd name="connsiteX104" fmla="*/ 1680951 w 2120501"/>
                <a:gd name="connsiteY104" fmla="*/ 980456 h 1230906"/>
                <a:gd name="connsiteX105" fmla="*/ 1659263 w 2120501"/>
                <a:gd name="connsiteY105" fmla="*/ 967950 h 1230906"/>
                <a:gd name="connsiteX106" fmla="*/ 1648414 w 2120501"/>
                <a:gd name="connsiteY106" fmla="*/ 961673 h 1230906"/>
                <a:gd name="connsiteX107" fmla="*/ 1654167 w 2120501"/>
                <a:gd name="connsiteY107" fmla="*/ 951729 h 1230906"/>
                <a:gd name="connsiteX108" fmla="*/ 1665016 w 2120501"/>
                <a:gd name="connsiteY108" fmla="*/ 957949 h 1230906"/>
                <a:gd name="connsiteX109" fmla="*/ 1659263 w 2120501"/>
                <a:gd name="connsiteY109" fmla="*/ 967950 h 1230906"/>
                <a:gd name="connsiteX110" fmla="*/ 1637584 w 2120501"/>
                <a:gd name="connsiteY110" fmla="*/ 955415 h 1230906"/>
                <a:gd name="connsiteX111" fmla="*/ 1626725 w 2120501"/>
                <a:gd name="connsiteY111" fmla="*/ 949157 h 1230906"/>
                <a:gd name="connsiteX112" fmla="*/ 1632488 w 2120501"/>
                <a:gd name="connsiteY112" fmla="*/ 939185 h 1230906"/>
                <a:gd name="connsiteX113" fmla="*/ 1643327 w 2120501"/>
                <a:gd name="connsiteY113" fmla="*/ 945462 h 1230906"/>
                <a:gd name="connsiteX114" fmla="*/ 1637584 w 2120501"/>
                <a:gd name="connsiteY114" fmla="*/ 955415 h 1230906"/>
                <a:gd name="connsiteX115" fmla="*/ 1615876 w 2120501"/>
                <a:gd name="connsiteY115" fmla="*/ 942861 h 1230906"/>
                <a:gd name="connsiteX116" fmla="*/ 1605008 w 2120501"/>
                <a:gd name="connsiteY116" fmla="*/ 936613 h 1230906"/>
                <a:gd name="connsiteX117" fmla="*/ 1610800 w 2120501"/>
                <a:gd name="connsiteY117" fmla="*/ 926678 h 1230906"/>
                <a:gd name="connsiteX118" fmla="*/ 1621639 w 2120501"/>
                <a:gd name="connsiteY118" fmla="*/ 932945 h 1230906"/>
                <a:gd name="connsiteX119" fmla="*/ 1615876 w 2120501"/>
                <a:gd name="connsiteY119" fmla="*/ 942861 h 1230906"/>
                <a:gd name="connsiteX120" fmla="*/ 1594207 w 2120501"/>
                <a:gd name="connsiteY120" fmla="*/ 930373 h 1230906"/>
                <a:gd name="connsiteX121" fmla="*/ 1583339 w 2120501"/>
                <a:gd name="connsiteY121" fmla="*/ 924135 h 1230906"/>
                <a:gd name="connsiteX122" fmla="*/ 1589092 w 2120501"/>
                <a:gd name="connsiteY122" fmla="*/ 914134 h 1230906"/>
                <a:gd name="connsiteX123" fmla="*/ 1599951 w 2120501"/>
                <a:gd name="connsiteY123" fmla="*/ 920401 h 1230906"/>
                <a:gd name="connsiteX124" fmla="*/ 1594207 w 2120501"/>
                <a:gd name="connsiteY124" fmla="*/ 930373 h 1230906"/>
                <a:gd name="connsiteX125" fmla="*/ 1572518 w 2120501"/>
                <a:gd name="connsiteY125" fmla="*/ 917839 h 1230906"/>
                <a:gd name="connsiteX126" fmla="*/ 1561689 w 2120501"/>
                <a:gd name="connsiteY126" fmla="*/ 911600 h 1230906"/>
                <a:gd name="connsiteX127" fmla="*/ 1567413 w 2120501"/>
                <a:gd name="connsiteY127" fmla="*/ 901598 h 1230906"/>
                <a:gd name="connsiteX128" fmla="*/ 1578272 w 2120501"/>
                <a:gd name="connsiteY128" fmla="*/ 907857 h 1230906"/>
                <a:gd name="connsiteX129" fmla="*/ 1572518 w 2120501"/>
                <a:gd name="connsiteY129" fmla="*/ 917839 h 1230906"/>
                <a:gd name="connsiteX130" fmla="*/ 1550811 w 2120501"/>
                <a:gd name="connsiteY130" fmla="*/ 905304 h 1230906"/>
                <a:gd name="connsiteX131" fmla="*/ 1539962 w 2120501"/>
                <a:gd name="connsiteY131" fmla="*/ 899036 h 1230906"/>
                <a:gd name="connsiteX132" fmla="*/ 1545734 w 2120501"/>
                <a:gd name="connsiteY132" fmla="*/ 889111 h 1230906"/>
                <a:gd name="connsiteX133" fmla="*/ 1556545 w 2120501"/>
                <a:gd name="connsiteY133" fmla="*/ 895379 h 1230906"/>
                <a:gd name="connsiteX134" fmla="*/ 1550811 w 2120501"/>
                <a:gd name="connsiteY134" fmla="*/ 905304 h 1230906"/>
                <a:gd name="connsiteX135" fmla="*/ 1529104 w 2120501"/>
                <a:gd name="connsiteY135" fmla="*/ 892788 h 1230906"/>
                <a:gd name="connsiteX136" fmla="*/ 1518302 w 2120501"/>
                <a:gd name="connsiteY136" fmla="*/ 886520 h 1230906"/>
                <a:gd name="connsiteX137" fmla="*/ 1524036 w 2120501"/>
                <a:gd name="connsiteY137" fmla="*/ 876558 h 1230906"/>
                <a:gd name="connsiteX138" fmla="*/ 1534876 w 2120501"/>
                <a:gd name="connsiteY138" fmla="*/ 882815 h 1230906"/>
                <a:gd name="connsiteX139" fmla="*/ 1529104 w 2120501"/>
                <a:gd name="connsiteY139" fmla="*/ 892788 h 1230906"/>
                <a:gd name="connsiteX140" fmla="*/ 1507453 w 2120501"/>
                <a:gd name="connsiteY140" fmla="*/ 880291 h 1230906"/>
                <a:gd name="connsiteX141" fmla="*/ 1496595 w 2120501"/>
                <a:gd name="connsiteY141" fmla="*/ 874014 h 1230906"/>
                <a:gd name="connsiteX142" fmla="*/ 1502348 w 2120501"/>
                <a:gd name="connsiteY142" fmla="*/ 864051 h 1230906"/>
                <a:gd name="connsiteX143" fmla="*/ 1513187 w 2120501"/>
                <a:gd name="connsiteY143" fmla="*/ 870309 h 1230906"/>
                <a:gd name="connsiteX144" fmla="*/ 1507453 w 2120501"/>
                <a:gd name="connsiteY144" fmla="*/ 880291 h 1230906"/>
                <a:gd name="connsiteX145" fmla="*/ 1485755 w 2120501"/>
                <a:gd name="connsiteY145" fmla="*/ 867737 h 1230906"/>
                <a:gd name="connsiteX146" fmla="*/ 1474897 w 2120501"/>
                <a:gd name="connsiteY146" fmla="*/ 861470 h 1230906"/>
                <a:gd name="connsiteX147" fmla="*/ 1480640 w 2120501"/>
                <a:gd name="connsiteY147" fmla="*/ 851545 h 1230906"/>
                <a:gd name="connsiteX148" fmla="*/ 1491499 w 2120501"/>
                <a:gd name="connsiteY148" fmla="*/ 857784 h 1230906"/>
                <a:gd name="connsiteX149" fmla="*/ 1485755 w 2120501"/>
                <a:gd name="connsiteY149" fmla="*/ 867737 h 1230906"/>
                <a:gd name="connsiteX150" fmla="*/ 1464076 w 2120501"/>
                <a:gd name="connsiteY150" fmla="*/ 855240 h 1230906"/>
                <a:gd name="connsiteX151" fmla="*/ 1453218 w 2120501"/>
                <a:gd name="connsiteY151" fmla="*/ 848973 h 1230906"/>
                <a:gd name="connsiteX152" fmla="*/ 1458942 w 2120501"/>
                <a:gd name="connsiteY152" fmla="*/ 839019 h 1230906"/>
                <a:gd name="connsiteX153" fmla="*/ 1469791 w 2120501"/>
                <a:gd name="connsiteY153" fmla="*/ 845278 h 1230906"/>
                <a:gd name="connsiteX154" fmla="*/ 1464076 w 2120501"/>
                <a:gd name="connsiteY154" fmla="*/ 855240 h 1230906"/>
                <a:gd name="connsiteX155" fmla="*/ 1442350 w 2120501"/>
                <a:gd name="connsiteY155" fmla="*/ 842686 h 1230906"/>
                <a:gd name="connsiteX156" fmla="*/ 1431520 w 2120501"/>
                <a:gd name="connsiteY156" fmla="*/ 836409 h 1230906"/>
                <a:gd name="connsiteX157" fmla="*/ 1437254 w 2120501"/>
                <a:gd name="connsiteY157" fmla="*/ 826494 h 1230906"/>
                <a:gd name="connsiteX158" fmla="*/ 1448160 w 2120501"/>
                <a:gd name="connsiteY158" fmla="*/ 832771 h 1230906"/>
                <a:gd name="connsiteX159" fmla="*/ 1442350 w 2120501"/>
                <a:gd name="connsiteY159" fmla="*/ 842686 h 1230906"/>
                <a:gd name="connsiteX160" fmla="*/ 1420680 w 2120501"/>
                <a:gd name="connsiteY160" fmla="*/ 830199 h 1230906"/>
                <a:gd name="connsiteX161" fmla="*/ 1409831 w 2120501"/>
                <a:gd name="connsiteY161" fmla="*/ 823932 h 1230906"/>
                <a:gd name="connsiteX162" fmla="*/ 1415556 w 2120501"/>
                <a:gd name="connsiteY162" fmla="*/ 813969 h 1230906"/>
                <a:gd name="connsiteX163" fmla="*/ 1426434 w 2120501"/>
                <a:gd name="connsiteY163" fmla="*/ 820208 h 1230906"/>
                <a:gd name="connsiteX164" fmla="*/ 1420680 w 2120501"/>
                <a:gd name="connsiteY164" fmla="*/ 830199 h 1230906"/>
                <a:gd name="connsiteX165" fmla="*/ 1399002 w 2120501"/>
                <a:gd name="connsiteY165" fmla="*/ 817674 h 1230906"/>
                <a:gd name="connsiteX166" fmla="*/ 1388172 w 2120501"/>
                <a:gd name="connsiteY166" fmla="*/ 811416 h 1230906"/>
                <a:gd name="connsiteX167" fmla="*/ 1393868 w 2120501"/>
                <a:gd name="connsiteY167" fmla="*/ 801424 h 1230906"/>
                <a:gd name="connsiteX168" fmla="*/ 1404726 w 2120501"/>
                <a:gd name="connsiteY168" fmla="*/ 807682 h 1230906"/>
                <a:gd name="connsiteX169" fmla="*/ 1399002 w 2120501"/>
                <a:gd name="connsiteY169" fmla="*/ 817674 h 1230906"/>
                <a:gd name="connsiteX170" fmla="*/ 1377275 w 2120501"/>
                <a:gd name="connsiteY170" fmla="*/ 805149 h 1230906"/>
                <a:gd name="connsiteX171" fmla="*/ 1366455 w 2120501"/>
                <a:gd name="connsiteY171" fmla="*/ 798872 h 1230906"/>
                <a:gd name="connsiteX172" fmla="*/ 1372208 w 2120501"/>
                <a:gd name="connsiteY172" fmla="*/ 788918 h 1230906"/>
                <a:gd name="connsiteX173" fmla="*/ 1383057 w 2120501"/>
                <a:gd name="connsiteY173" fmla="*/ 795167 h 1230906"/>
                <a:gd name="connsiteX174" fmla="*/ 1377275 w 2120501"/>
                <a:gd name="connsiteY174" fmla="*/ 805149 h 1230906"/>
                <a:gd name="connsiteX175" fmla="*/ 1355615 w 2120501"/>
                <a:gd name="connsiteY175" fmla="*/ 792614 h 1230906"/>
                <a:gd name="connsiteX176" fmla="*/ 1344776 w 2120501"/>
                <a:gd name="connsiteY176" fmla="*/ 786356 h 1230906"/>
                <a:gd name="connsiteX177" fmla="*/ 1350510 w 2120501"/>
                <a:gd name="connsiteY177" fmla="*/ 776393 h 1230906"/>
                <a:gd name="connsiteX178" fmla="*/ 1361387 w 2120501"/>
                <a:gd name="connsiteY178" fmla="*/ 782641 h 1230906"/>
                <a:gd name="connsiteX179" fmla="*/ 1355615 w 2120501"/>
                <a:gd name="connsiteY179" fmla="*/ 792614 h 1230906"/>
                <a:gd name="connsiteX180" fmla="*/ 1333946 w 2120501"/>
                <a:gd name="connsiteY180" fmla="*/ 780079 h 1230906"/>
                <a:gd name="connsiteX181" fmla="*/ 1323097 w 2120501"/>
                <a:gd name="connsiteY181" fmla="*/ 773849 h 1230906"/>
                <a:gd name="connsiteX182" fmla="*/ 1328840 w 2120501"/>
                <a:gd name="connsiteY182" fmla="*/ 763877 h 1230906"/>
                <a:gd name="connsiteX183" fmla="*/ 1339680 w 2120501"/>
                <a:gd name="connsiteY183" fmla="*/ 770125 h 1230906"/>
                <a:gd name="connsiteX184" fmla="*/ 1333946 w 2120501"/>
                <a:gd name="connsiteY184" fmla="*/ 780079 h 1230906"/>
                <a:gd name="connsiteX185" fmla="*/ 1312238 w 2120501"/>
                <a:gd name="connsiteY185" fmla="*/ 767572 h 1230906"/>
                <a:gd name="connsiteX186" fmla="*/ 1301399 w 2120501"/>
                <a:gd name="connsiteY186" fmla="*/ 761286 h 1230906"/>
                <a:gd name="connsiteX187" fmla="*/ 1307133 w 2120501"/>
                <a:gd name="connsiteY187" fmla="*/ 751370 h 1230906"/>
                <a:gd name="connsiteX188" fmla="*/ 1317991 w 2120501"/>
                <a:gd name="connsiteY188" fmla="*/ 757638 h 1230906"/>
                <a:gd name="connsiteX189" fmla="*/ 1312238 w 2120501"/>
                <a:gd name="connsiteY189" fmla="*/ 767572 h 1230906"/>
                <a:gd name="connsiteX190" fmla="*/ 1290559 w 2120501"/>
                <a:gd name="connsiteY190" fmla="*/ 755056 h 1230906"/>
                <a:gd name="connsiteX191" fmla="*/ 1279720 w 2120501"/>
                <a:gd name="connsiteY191" fmla="*/ 748818 h 1230906"/>
                <a:gd name="connsiteX192" fmla="*/ 1285426 w 2120501"/>
                <a:gd name="connsiteY192" fmla="*/ 738817 h 1230906"/>
                <a:gd name="connsiteX193" fmla="*/ 1296284 w 2120501"/>
                <a:gd name="connsiteY193" fmla="*/ 745074 h 1230906"/>
                <a:gd name="connsiteX194" fmla="*/ 1290559 w 2120501"/>
                <a:gd name="connsiteY194" fmla="*/ 755056 h 1230906"/>
                <a:gd name="connsiteX195" fmla="*/ 1268861 w 2120501"/>
                <a:gd name="connsiteY195" fmla="*/ 742522 h 1230906"/>
                <a:gd name="connsiteX196" fmla="*/ 1258003 w 2120501"/>
                <a:gd name="connsiteY196" fmla="*/ 736264 h 1230906"/>
                <a:gd name="connsiteX197" fmla="*/ 1263756 w 2120501"/>
                <a:gd name="connsiteY197" fmla="*/ 726300 h 1230906"/>
                <a:gd name="connsiteX198" fmla="*/ 1274615 w 2120501"/>
                <a:gd name="connsiteY198" fmla="*/ 732558 h 1230906"/>
                <a:gd name="connsiteX199" fmla="*/ 1268861 w 2120501"/>
                <a:gd name="connsiteY199" fmla="*/ 742522 h 1230906"/>
                <a:gd name="connsiteX200" fmla="*/ 1247163 w 2120501"/>
                <a:gd name="connsiteY200" fmla="*/ 729987 h 1230906"/>
                <a:gd name="connsiteX201" fmla="*/ 1236296 w 2120501"/>
                <a:gd name="connsiteY201" fmla="*/ 723748 h 1230906"/>
                <a:gd name="connsiteX202" fmla="*/ 1242049 w 2120501"/>
                <a:gd name="connsiteY202" fmla="*/ 713794 h 1230906"/>
                <a:gd name="connsiteX203" fmla="*/ 1252907 w 2120501"/>
                <a:gd name="connsiteY203" fmla="*/ 720052 h 1230906"/>
                <a:gd name="connsiteX204" fmla="*/ 1247163 w 2120501"/>
                <a:gd name="connsiteY204" fmla="*/ 729987 h 1230906"/>
                <a:gd name="connsiteX205" fmla="*/ 1225475 w 2120501"/>
                <a:gd name="connsiteY205" fmla="*/ 717471 h 1230906"/>
                <a:gd name="connsiteX206" fmla="*/ 1214626 w 2120501"/>
                <a:gd name="connsiteY206" fmla="*/ 711242 h 1230906"/>
                <a:gd name="connsiteX207" fmla="*/ 1220379 w 2120501"/>
                <a:gd name="connsiteY207" fmla="*/ 701240 h 1230906"/>
                <a:gd name="connsiteX208" fmla="*/ 1231209 w 2120501"/>
                <a:gd name="connsiteY208" fmla="*/ 707498 h 1230906"/>
                <a:gd name="connsiteX209" fmla="*/ 1225475 w 2120501"/>
                <a:gd name="connsiteY209" fmla="*/ 717471 h 1230906"/>
                <a:gd name="connsiteX210" fmla="*/ 1203777 w 2120501"/>
                <a:gd name="connsiteY210" fmla="*/ 704974 h 1230906"/>
                <a:gd name="connsiteX211" fmla="*/ 1192919 w 2120501"/>
                <a:gd name="connsiteY211" fmla="*/ 698668 h 1230906"/>
                <a:gd name="connsiteX212" fmla="*/ 1198710 w 2120501"/>
                <a:gd name="connsiteY212" fmla="*/ 688724 h 1230906"/>
                <a:gd name="connsiteX213" fmla="*/ 1209530 w 2120501"/>
                <a:gd name="connsiteY213" fmla="*/ 695040 h 1230906"/>
                <a:gd name="connsiteX214" fmla="*/ 1203777 w 2120501"/>
                <a:gd name="connsiteY214" fmla="*/ 704974 h 1230906"/>
                <a:gd name="connsiteX215" fmla="*/ 1182098 w 2120501"/>
                <a:gd name="connsiteY215" fmla="*/ 692439 h 1230906"/>
                <a:gd name="connsiteX216" fmla="*/ 1171259 w 2120501"/>
                <a:gd name="connsiteY216" fmla="*/ 686201 h 1230906"/>
                <a:gd name="connsiteX217" fmla="*/ 1176993 w 2120501"/>
                <a:gd name="connsiteY217" fmla="*/ 676228 h 1230906"/>
                <a:gd name="connsiteX218" fmla="*/ 1187813 w 2120501"/>
                <a:gd name="connsiteY218" fmla="*/ 682467 h 1230906"/>
                <a:gd name="connsiteX219" fmla="*/ 1182098 w 2120501"/>
                <a:gd name="connsiteY219" fmla="*/ 692439 h 1230906"/>
                <a:gd name="connsiteX220" fmla="*/ 1160448 w 2120501"/>
                <a:gd name="connsiteY220" fmla="*/ 679933 h 1230906"/>
                <a:gd name="connsiteX221" fmla="*/ 1149580 w 2120501"/>
                <a:gd name="connsiteY221" fmla="*/ 673656 h 1230906"/>
                <a:gd name="connsiteX222" fmla="*/ 1155314 w 2120501"/>
                <a:gd name="connsiteY222" fmla="*/ 663683 h 1230906"/>
                <a:gd name="connsiteX223" fmla="*/ 1166144 w 2120501"/>
                <a:gd name="connsiteY223" fmla="*/ 669922 h 1230906"/>
                <a:gd name="connsiteX224" fmla="*/ 1160448 w 2120501"/>
                <a:gd name="connsiteY224" fmla="*/ 679933 h 1230906"/>
                <a:gd name="connsiteX225" fmla="*/ 1138712 w 2120501"/>
                <a:gd name="connsiteY225" fmla="*/ 667369 h 1230906"/>
                <a:gd name="connsiteX226" fmla="*/ 1127892 w 2120501"/>
                <a:gd name="connsiteY226" fmla="*/ 661092 h 1230906"/>
                <a:gd name="connsiteX227" fmla="*/ 1133635 w 2120501"/>
                <a:gd name="connsiteY227" fmla="*/ 651186 h 1230906"/>
                <a:gd name="connsiteX228" fmla="*/ 1144475 w 2120501"/>
                <a:gd name="connsiteY228" fmla="*/ 657454 h 1230906"/>
                <a:gd name="connsiteX229" fmla="*/ 1138712 w 2120501"/>
                <a:gd name="connsiteY229" fmla="*/ 667369 h 1230906"/>
                <a:gd name="connsiteX230" fmla="*/ 1117014 w 2120501"/>
                <a:gd name="connsiteY230" fmla="*/ 654863 h 1230906"/>
                <a:gd name="connsiteX231" fmla="*/ 1106165 w 2120501"/>
                <a:gd name="connsiteY231" fmla="*/ 648624 h 1230906"/>
                <a:gd name="connsiteX232" fmla="*/ 1111918 w 2120501"/>
                <a:gd name="connsiteY232" fmla="*/ 638633 h 1230906"/>
                <a:gd name="connsiteX233" fmla="*/ 1122777 w 2120501"/>
                <a:gd name="connsiteY233" fmla="*/ 644900 h 1230906"/>
                <a:gd name="connsiteX234" fmla="*/ 1117014 w 2120501"/>
                <a:gd name="connsiteY234" fmla="*/ 654863 h 1230906"/>
                <a:gd name="connsiteX235" fmla="*/ 1095364 w 2120501"/>
                <a:gd name="connsiteY235" fmla="*/ 642347 h 1230906"/>
                <a:gd name="connsiteX236" fmla="*/ 1084486 w 2120501"/>
                <a:gd name="connsiteY236" fmla="*/ 636108 h 1230906"/>
                <a:gd name="connsiteX237" fmla="*/ 1090239 w 2120501"/>
                <a:gd name="connsiteY237" fmla="*/ 626107 h 1230906"/>
                <a:gd name="connsiteX238" fmla="*/ 1101098 w 2120501"/>
                <a:gd name="connsiteY238" fmla="*/ 632356 h 1230906"/>
                <a:gd name="connsiteX239" fmla="*/ 1095364 w 2120501"/>
                <a:gd name="connsiteY239" fmla="*/ 642347 h 1230906"/>
                <a:gd name="connsiteX240" fmla="*/ 1073656 w 2120501"/>
                <a:gd name="connsiteY240" fmla="*/ 629812 h 1230906"/>
                <a:gd name="connsiteX241" fmla="*/ 1062788 w 2120501"/>
                <a:gd name="connsiteY241" fmla="*/ 623593 h 1230906"/>
                <a:gd name="connsiteX242" fmla="*/ 1068541 w 2120501"/>
                <a:gd name="connsiteY242" fmla="*/ 613601 h 1230906"/>
                <a:gd name="connsiteX243" fmla="*/ 1079390 w 2120501"/>
                <a:gd name="connsiteY243" fmla="*/ 619859 h 1230906"/>
                <a:gd name="connsiteX244" fmla="*/ 1073656 w 2120501"/>
                <a:gd name="connsiteY244" fmla="*/ 629812 h 1230906"/>
                <a:gd name="connsiteX245" fmla="*/ 1051968 w 2120501"/>
                <a:gd name="connsiteY245" fmla="*/ 617277 h 1230906"/>
                <a:gd name="connsiteX246" fmla="*/ 1041100 w 2120501"/>
                <a:gd name="connsiteY246" fmla="*/ 611048 h 1230906"/>
                <a:gd name="connsiteX247" fmla="*/ 1046824 w 2120501"/>
                <a:gd name="connsiteY247" fmla="*/ 601076 h 1230906"/>
                <a:gd name="connsiteX248" fmla="*/ 1057702 w 2120501"/>
                <a:gd name="connsiteY248" fmla="*/ 607324 h 1230906"/>
                <a:gd name="connsiteX249" fmla="*/ 1051968 w 2120501"/>
                <a:gd name="connsiteY249" fmla="*/ 617277 h 1230906"/>
                <a:gd name="connsiteX250" fmla="*/ 1030260 w 2120501"/>
                <a:gd name="connsiteY250" fmla="*/ 604771 h 1230906"/>
                <a:gd name="connsiteX251" fmla="*/ 1019402 w 2120501"/>
                <a:gd name="connsiteY251" fmla="*/ 598523 h 1230906"/>
                <a:gd name="connsiteX252" fmla="*/ 1025174 w 2120501"/>
                <a:gd name="connsiteY252" fmla="*/ 588569 h 1230906"/>
                <a:gd name="connsiteX253" fmla="*/ 1036023 w 2120501"/>
                <a:gd name="connsiteY253" fmla="*/ 594836 h 1230906"/>
                <a:gd name="connsiteX254" fmla="*/ 1030260 w 2120501"/>
                <a:gd name="connsiteY254" fmla="*/ 604771 h 1230906"/>
                <a:gd name="connsiteX255" fmla="*/ 1008581 w 2120501"/>
                <a:gd name="connsiteY255" fmla="*/ 592255 h 1230906"/>
                <a:gd name="connsiteX256" fmla="*/ 997723 w 2120501"/>
                <a:gd name="connsiteY256" fmla="*/ 586007 h 1230906"/>
                <a:gd name="connsiteX257" fmla="*/ 1003514 w 2120501"/>
                <a:gd name="connsiteY257" fmla="*/ 576044 h 1230906"/>
                <a:gd name="connsiteX258" fmla="*/ 1014325 w 2120501"/>
                <a:gd name="connsiteY258" fmla="*/ 582283 h 1230906"/>
                <a:gd name="connsiteX259" fmla="*/ 1008581 w 2120501"/>
                <a:gd name="connsiteY259" fmla="*/ 592255 h 1230906"/>
                <a:gd name="connsiteX260" fmla="*/ 986912 w 2120501"/>
                <a:gd name="connsiteY260" fmla="*/ 579749 h 1230906"/>
                <a:gd name="connsiteX261" fmla="*/ 976034 w 2120501"/>
                <a:gd name="connsiteY261" fmla="*/ 573481 h 1230906"/>
                <a:gd name="connsiteX262" fmla="*/ 981787 w 2120501"/>
                <a:gd name="connsiteY262" fmla="*/ 563509 h 1230906"/>
                <a:gd name="connsiteX263" fmla="*/ 992617 w 2120501"/>
                <a:gd name="connsiteY263" fmla="*/ 569757 h 1230906"/>
                <a:gd name="connsiteX264" fmla="*/ 986912 w 2120501"/>
                <a:gd name="connsiteY264" fmla="*/ 579749 h 1230906"/>
                <a:gd name="connsiteX265" fmla="*/ 965176 w 2120501"/>
                <a:gd name="connsiteY265" fmla="*/ 567204 h 1230906"/>
                <a:gd name="connsiteX266" fmla="*/ 954327 w 2120501"/>
                <a:gd name="connsiteY266" fmla="*/ 560918 h 1230906"/>
                <a:gd name="connsiteX267" fmla="*/ 960099 w 2120501"/>
                <a:gd name="connsiteY267" fmla="*/ 551002 h 1230906"/>
                <a:gd name="connsiteX268" fmla="*/ 970958 w 2120501"/>
                <a:gd name="connsiteY268" fmla="*/ 557289 h 1230906"/>
                <a:gd name="connsiteX269" fmla="*/ 965176 w 2120501"/>
                <a:gd name="connsiteY269" fmla="*/ 567204 h 1230906"/>
                <a:gd name="connsiteX270" fmla="*/ 943526 w 2120501"/>
                <a:gd name="connsiteY270" fmla="*/ 554689 h 1230906"/>
                <a:gd name="connsiteX271" fmla="*/ 932696 w 2120501"/>
                <a:gd name="connsiteY271" fmla="*/ 548450 h 1230906"/>
                <a:gd name="connsiteX272" fmla="*/ 938411 w 2120501"/>
                <a:gd name="connsiteY272" fmla="*/ 538458 h 1230906"/>
                <a:gd name="connsiteX273" fmla="*/ 949279 w 2120501"/>
                <a:gd name="connsiteY273" fmla="*/ 544726 h 1230906"/>
                <a:gd name="connsiteX274" fmla="*/ 943526 w 2120501"/>
                <a:gd name="connsiteY274" fmla="*/ 554689 h 1230906"/>
                <a:gd name="connsiteX275" fmla="*/ 921837 w 2120501"/>
                <a:gd name="connsiteY275" fmla="*/ 542144 h 1230906"/>
                <a:gd name="connsiteX276" fmla="*/ 910979 w 2120501"/>
                <a:gd name="connsiteY276" fmla="*/ 535905 h 1230906"/>
                <a:gd name="connsiteX277" fmla="*/ 916722 w 2120501"/>
                <a:gd name="connsiteY277" fmla="*/ 525923 h 1230906"/>
                <a:gd name="connsiteX278" fmla="*/ 927590 w 2120501"/>
                <a:gd name="connsiteY278" fmla="*/ 532200 h 1230906"/>
                <a:gd name="connsiteX279" fmla="*/ 921837 w 2120501"/>
                <a:gd name="connsiteY279" fmla="*/ 542144 h 1230906"/>
                <a:gd name="connsiteX280" fmla="*/ 900111 w 2120501"/>
                <a:gd name="connsiteY280" fmla="*/ 529628 h 1230906"/>
                <a:gd name="connsiteX281" fmla="*/ 889300 w 2120501"/>
                <a:gd name="connsiteY281" fmla="*/ 523361 h 1230906"/>
                <a:gd name="connsiteX282" fmla="*/ 895034 w 2120501"/>
                <a:gd name="connsiteY282" fmla="*/ 513407 h 1230906"/>
                <a:gd name="connsiteX283" fmla="*/ 905883 w 2120501"/>
                <a:gd name="connsiteY283" fmla="*/ 519703 h 1230906"/>
                <a:gd name="connsiteX284" fmla="*/ 900111 w 2120501"/>
                <a:gd name="connsiteY284" fmla="*/ 529628 h 1230906"/>
                <a:gd name="connsiteX285" fmla="*/ 878460 w 2120501"/>
                <a:gd name="connsiteY285" fmla="*/ 517122 h 1230906"/>
                <a:gd name="connsiteX286" fmla="*/ 867611 w 2120501"/>
                <a:gd name="connsiteY286" fmla="*/ 510864 h 1230906"/>
                <a:gd name="connsiteX287" fmla="*/ 873355 w 2120501"/>
                <a:gd name="connsiteY287" fmla="*/ 500901 h 1230906"/>
                <a:gd name="connsiteX288" fmla="*/ 884185 w 2120501"/>
                <a:gd name="connsiteY288" fmla="*/ 507168 h 1230906"/>
                <a:gd name="connsiteX289" fmla="*/ 878460 w 2120501"/>
                <a:gd name="connsiteY289" fmla="*/ 517122 h 1230906"/>
                <a:gd name="connsiteX290" fmla="*/ 856753 w 2120501"/>
                <a:gd name="connsiteY290" fmla="*/ 504587 h 1230906"/>
                <a:gd name="connsiteX291" fmla="*/ 845913 w 2120501"/>
                <a:gd name="connsiteY291" fmla="*/ 498320 h 1230906"/>
                <a:gd name="connsiteX292" fmla="*/ 851667 w 2120501"/>
                <a:gd name="connsiteY292" fmla="*/ 488395 h 1230906"/>
                <a:gd name="connsiteX293" fmla="*/ 862506 w 2120501"/>
                <a:gd name="connsiteY293" fmla="*/ 494652 h 1230906"/>
                <a:gd name="connsiteX294" fmla="*/ 856753 w 2120501"/>
                <a:gd name="connsiteY294" fmla="*/ 504587 h 1230906"/>
                <a:gd name="connsiteX295" fmla="*/ 835045 w 2120501"/>
                <a:gd name="connsiteY295" fmla="*/ 492081 h 1230906"/>
                <a:gd name="connsiteX296" fmla="*/ 824225 w 2120501"/>
                <a:gd name="connsiteY296" fmla="*/ 485842 h 1230906"/>
                <a:gd name="connsiteX297" fmla="*/ 829959 w 2120501"/>
                <a:gd name="connsiteY297" fmla="*/ 475850 h 1230906"/>
                <a:gd name="connsiteX298" fmla="*/ 840798 w 2120501"/>
                <a:gd name="connsiteY298" fmla="*/ 482098 h 1230906"/>
                <a:gd name="connsiteX299" fmla="*/ 835045 w 2120501"/>
                <a:gd name="connsiteY299" fmla="*/ 492081 h 1230906"/>
                <a:gd name="connsiteX300" fmla="*/ 813376 w 2120501"/>
                <a:gd name="connsiteY300" fmla="*/ 479565 h 1230906"/>
                <a:gd name="connsiteX301" fmla="*/ 802527 w 2120501"/>
                <a:gd name="connsiteY301" fmla="*/ 473288 h 1230906"/>
                <a:gd name="connsiteX302" fmla="*/ 808261 w 2120501"/>
                <a:gd name="connsiteY302" fmla="*/ 463315 h 1230906"/>
                <a:gd name="connsiteX303" fmla="*/ 819129 w 2120501"/>
                <a:gd name="connsiteY303" fmla="*/ 469592 h 1230906"/>
                <a:gd name="connsiteX304" fmla="*/ 813376 w 2120501"/>
                <a:gd name="connsiteY304" fmla="*/ 479565 h 1230906"/>
                <a:gd name="connsiteX305" fmla="*/ 791659 w 2120501"/>
                <a:gd name="connsiteY305" fmla="*/ 467040 h 1230906"/>
                <a:gd name="connsiteX306" fmla="*/ 780829 w 2120501"/>
                <a:gd name="connsiteY306" fmla="*/ 460753 h 1230906"/>
                <a:gd name="connsiteX307" fmla="*/ 786601 w 2120501"/>
                <a:gd name="connsiteY307" fmla="*/ 450828 h 1230906"/>
                <a:gd name="connsiteX308" fmla="*/ 797460 w 2120501"/>
                <a:gd name="connsiteY308" fmla="*/ 457095 h 1230906"/>
                <a:gd name="connsiteX309" fmla="*/ 791659 w 2120501"/>
                <a:gd name="connsiteY309" fmla="*/ 467040 h 1230906"/>
                <a:gd name="connsiteX310" fmla="*/ 770018 w 2120501"/>
                <a:gd name="connsiteY310" fmla="*/ 454533 h 1230906"/>
                <a:gd name="connsiteX311" fmla="*/ 759160 w 2120501"/>
                <a:gd name="connsiteY311" fmla="*/ 448237 h 1230906"/>
                <a:gd name="connsiteX312" fmla="*/ 764865 w 2120501"/>
                <a:gd name="connsiteY312" fmla="*/ 438293 h 1230906"/>
                <a:gd name="connsiteX313" fmla="*/ 775733 w 2120501"/>
                <a:gd name="connsiteY313" fmla="*/ 444551 h 1230906"/>
                <a:gd name="connsiteX314" fmla="*/ 770018 w 2120501"/>
                <a:gd name="connsiteY314" fmla="*/ 454533 h 1230906"/>
                <a:gd name="connsiteX315" fmla="*/ 748320 w 2120501"/>
                <a:gd name="connsiteY315" fmla="*/ 441999 h 1230906"/>
                <a:gd name="connsiteX316" fmla="*/ 737481 w 2120501"/>
                <a:gd name="connsiteY316" fmla="*/ 435731 h 1230906"/>
                <a:gd name="connsiteX317" fmla="*/ 743224 w 2120501"/>
                <a:gd name="connsiteY317" fmla="*/ 425778 h 1230906"/>
                <a:gd name="connsiteX318" fmla="*/ 754092 w 2120501"/>
                <a:gd name="connsiteY318" fmla="*/ 432007 h 1230906"/>
                <a:gd name="connsiteX319" fmla="*/ 748320 w 2120501"/>
                <a:gd name="connsiteY319" fmla="*/ 441999 h 1230906"/>
                <a:gd name="connsiteX320" fmla="*/ 726622 w 2120501"/>
                <a:gd name="connsiteY320" fmla="*/ 429463 h 1230906"/>
                <a:gd name="connsiteX321" fmla="*/ 715764 w 2120501"/>
                <a:gd name="connsiteY321" fmla="*/ 423167 h 1230906"/>
                <a:gd name="connsiteX322" fmla="*/ 721507 w 2120501"/>
                <a:gd name="connsiteY322" fmla="*/ 413252 h 1230906"/>
                <a:gd name="connsiteX323" fmla="*/ 732385 w 2120501"/>
                <a:gd name="connsiteY323" fmla="*/ 419519 h 1230906"/>
                <a:gd name="connsiteX324" fmla="*/ 726622 w 2120501"/>
                <a:gd name="connsiteY324" fmla="*/ 429463 h 1230906"/>
                <a:gd name="connsiteX325" fmla="*/ 704924 w 2120501"/>
                <a:gd name="connsiteY325" fmla="*/ 416938 h 1230906"/>
                <a:gd name="connsiteX326" fmla="*/ 694085 w 2120501"/>
                <a:gd name="connsiteY326" fmla="*/ 410699 h 1230906"/>
                <a:gd name="connsiteX327" fmla="*/ 699828 w 2120501"/>
                <a:gd name="connsiteY327" fmla="*/ 400717 h 1230906"/>
                <a:gd name="connsiteX328" fmla="*/ 710658 w 2120501"/>
                <a:gd name="connsiteY328" fmla="*/ 406956 h 1230906"/>
                <a:gd name="connsiteX329" fmla="*/ 704924 w 2120501"/>
                <a:gd name="connsiteY329" fmla="*/ 416938 h 1230906"/>
                <a:gd name="connsiteX330" fmla="*/ 683245 w 2120501"/>
                <a:gd name="connsiteY330" fmla="*/ 404413 h 1230906"/>
                <a:gd name="connsiteX331" fmla="*/ 672377 w 2120501"/>
                <a:gd name="connsiteY331" fmla="*/ 398164 h 1230906"/>
                <a:gd name="connsiteX332" fmla="*/ 678130 w 2120501"/>
                <a:gd name="connsiteY332" fmla="*/ 388191 h 1230906"/>
                <a:gd name="connsiteX333" fmla="*/ 688989 w 2120501"/>
                <a:gd name="connsiteY333" fmla="*/ 394440 h 1230906"/>
                <a:gd name="connsiteX334" fmla="*/ 683245 w 2120501"/>
                <a:gd name="connsiteY334" fmla="*/ 404413 h 1230906"/>
                <a:gd name="connsiteX335" fmla="*/ 661528 w 2120501"/>
                <a:gd name="connsiteY335" fmla="*/ 391916 h 1230906"/>
                <a:gd name="connsiteX336" fmla="*/ 650708 w 2120501"/>
                <a:gd name="connsiteY336" fmla="*/ 385639 h 1230906"/>
                <a:gd name="connsiteX337" fmla="*/ 656461 w 2120501"/>
                <a:gd name="connsiteY337" fmla="*/ 375695 h 1230906"/>
                <a:gd name="connsiteX338" fmla="*/ 667282 w 2120501"/>
                <a:gd name="connsiteY338" fmla="*/ 381934 h 1230906"/>
                <a:gd name="connsiteX339" fmla="*/ 661528 w 2120501"/>
                <a:gd name="connsiteY339" fmla="*/ 391916 h 1230906"/>
                <a:gd name="connsiteX340" fmla="*/ 639859 w 2120501"/>
                <a:gd name="connsiteY340" fmla="*/ 379372 h 1230906"/>
                <a:gd name="connsiteX341" fmla="*/ 629001 w 2120501"/>
                <a:gd name="connsiteY341" fmla="*/ 373123 h 1230906"/>
                <a:gd name="connsiteX342" fmla="*/ 634754 w 2120501"/>
                <a:gd name="connsiteY342" fmla="*/ 363141 h 1230906"/>
                <a:gd name="connsiteX343" fmla="*/ 645584 w 2120501"/>
                <a:gd name="connsiteY343" fmla="*/ 369389 h 1230906"/>
                <a:gd name="connsiteX344" fmla="*/ 639859 w 2120501"/>
                <a:gd name="connsiteY344" fmla="*/ 379372 h 1230906"/>
                <a:gd name="connsiteX345" fmla="*/ 618152 w 2120501"/>
                <a:gd name="connsiteY345" fmla="*/ 366856 h 1230906"/>
                <a:gd name="connsiteX346" fmla="*/ 607331 w 2120501"/>
                <a:gd name="connsiteY346" fmla="*/ 360559 h 1230906"/>
                <a:gd name="connsiteX347" fmla="*/ 613056 w 2120501"/>
                <a:gd name="connsiteY347" fmla="*/ 350625 h 1230906"/>
                <a:gd name="connsiteX348" fmla="*/ 623924 w 2120501"/>
                <a:gd name="connsiteY348" fmla="*/ 356902 h 1230906"/>
                <a:gd name="connsiteX349" fmla="*/ 618152 w 2120501"/>
                <a:gd name="connsiteY349" fmla="*/ 366856 h 1230906"/>
                <a:gd name="connsiteX350" fmla="*/ 596473 w 2120501"/>
                <a:gd name="connsiteY350" fmla="*/ 354330 h 1230906"/>
                <a:gd name="connsiteX351" fmla="*/ 585624 w 2120501"/>
                <a:gd name="connsiteY351" fmla="*/ 348072 h 1230906"/>
                <a:gd name="connsiteX352" fmla="*/ 591377 w 2120501"/>
                <a:gd name="connsiteY352" fmla="*/ 338100 h 1230906"/>
                <a:gd name="connsiteX353" fmla="*/ 602216 w 2120501"/>
                <a:gd name="connsiteY353" fmla="*/ 344357 h 1230906"/>
                <a:gd name="connsiteX354" fmla="*/ 596473 w 2120501"/>
                <a:gd name="connsiteY354" fmla="*/ 354330 h 1230906"/>
                <a:gd name="connsiteX355" fmla="*/ 574803 w 2120501"/>
                <a:gd name="connsiteY355" fmla="*/ 341815 h 1230906"/>
                <a:gd name="connsiteX356" fmla="*/ 563945 w 2120501"/>
                <a:gd name="connsiteY356" fmla="*/ 335538 h 1230906"/>
                <a:gd name="connsiteX357" fmla="*/ 569679 w 2120501"/>
                <a:gd name="connsiteY357" fmla="*/ 325574 h 1230906"/>
                <a:gd name="connsiteX358" fmla="*/ 580537 w 2120501"/>
                <a:gd name="connsiteY358" fmla="*/ 331851 h 1230906"/>
                <a:gd name="connsiteX359" fmla="*/ 574803 w 2120501"/>
                <a:gd name="connsiteY359" fmla="*/ 341815 h 1230906"/>
                <a:gd name="connsiteX360" fmla="*/ 553077 w 2120501"/>
                <a:gd name="connsiteY360" fmla="*/ 329279 h 1230906"/>
                <a:gd name="connsiteX361" fmla="*/ 542228 w 2120501"/>
                <a:gd name="connsiteY361" fmla="*/ 323012 h 1230906"/>
                <a:gd name="connsiteX362" fmla="*/ 548000 w 2120501"/>
                <a:gd name="connsiteY362" fmla="*/ 313087 h 1230906"/>
                <a:gd name="connsiteX363" fmla="*/ 558839 w 2120501"/>
                <a:gd name="connsiteY363" fmla="*/ 319354 h 1230906"/>
                <a:gd name="connsiteX364" fmla="*/ 553077 w 2120501"/>
                <a:gd name="connsiteY364" fmla="*/ 329279 h 1230906"/>
                <a:gd name="connsiteX365" fmla="*/ 531426 w 2120501"/>
                <a:gd name="connsiteY365" fmla="*/ 316783 h 1230906"/>
                <a:gd name="connsiteX366" fmla="*/ 520577 w 2120501"/>
                <a:gd name="connsiteY366" fmla="*/ 310515 h 1230906"/>
                <a:gd name="connsiteX367" fmla="*/ 526331 w 2120501"/>
                <a:gd name="connsiteY367" fmla="*/ 300543 h 1230906"/>
                <a:gd name="connsiteX368" fmla="*/ 537160 w 2120501"/>
                <a:gd name="connsiteY368" fmla="*/ 306781 h 1230906"/>
                <a:gd name="connsiteX369" fmla="*/ 531426 w 2120501"/>
                <a:gd name="connsiteY369" fmla="*/ 316783 h 1230906"/>
                <a:gd name="connsiteX370" fmla="*/ 509738 w 2120501"/>
                <a:gd name="connsiteY370" fmla="*/ 304219 h 1230906"/>
                <a:gd name="connsiteX371" fmla="*/ 498879 w 2120501"/>
                <a:gd name="connsiteY371" fmla="*/ 297971 h 1230906"/>
                <a:gd name="connsiteX372" fmla="*/ 504623 w 2120501"/>
                <a:gd name="connsiteY372" fmla="*/ 287998 h 1230906"/>
                <a:gd name="connsiteX373" fmla="*/ 515482 w 2120501"/>
                <a:gd name="connsiteY373" fmla="*/ 294256 h 1230906"/>
                <a:gd name="connsiteX374" fmla="*/ 509738 w 2120501"/>
                <a:gd name="connsiteY374" fmla="*/ 304219 h 1230906"/>
                <a:gd name="connsiteX375" fmla="*/ 488021 w 2120501"/>
                <a:gd name="connsiteY375" fmla="*/ 291722 h 1230906"/>
                <a:gd name="connsiteX376" fmla="*/ 477201 w 2120501"/>
                <a:gd name="connsiteY376" fmla="*/ 285474 h 1230906"/>
                <a:gd name="connsiteX377" fmla="*/ 482906 w 2120501"/>
                <a:gd name="connsiteY377" fmla="*/ 275501 h 1230906"/>
                <a:gd name="connsiteX378" fmla="*/ 493764 w 2120501"/>
                <a:gd name="connsiteY378" fmla="*/ 281750 h 1230906"/>
                <a:gd name="connsiteX379" fmla="*/ 488021 w 2120501"/>
                <a:gd name="connsiteY379" fmla="*/ 291722 h 1230906"/>
                <a:gd name="connsiteX380" fmla="*/ 466342 w 2120501"/>
                <a:gd name="connsiteY380" fmla="*/ 279188 h 1230906"/>
                <a:gd name="connsiteX381" fmla="*/ 455484 w 2120501"/>
                <a:gd name="connsiteY381" fmla="*/ 272920 h 1230906"/>
                <a:gd name="connsiteX382" fmla="*/ 461227 w 2120501"/>
                <a:gd name="connsiteY382" fmla="*/ 262976 h 1230906"/>
                <a:gd name="connsiteX383" fmla="*/ 472076 w 2120501"/>
                <a:gd name="connsiteY383" fmla="*/ 269224 h 1230906"/>
                <a:gd name="connsiteX384" fmla="*/ 466342 w 2120501"/>
                <a:gd name="connsiteY384" fmla="*/ 279188 h 1230906"/>
                <a:gd name="connsiteX385" fmla="*/ 444654 w 2120501"/>
                <a:gd name="connsiteY385" fmla="*/ 266691 h 1230906"/>
                <a:gd name="connsiteX386" fmla="*/ 433795 w 2120501"/>
                <a:gd name="connsiteY386" fmla="*/ 260375 h 1230906"/>
                <a:gd name="connsiteX387" fmla="*/ 439567 w 2120501"/>
                <a:gd name="connsiteY387" fmla="*/ 250450 h 1230906"/>
                <a:gd name="connsiteX388" fmla="*/ 450388 w 2120501"/>
                <a:gd name="connsiteY388" fmla="*/ 256737 h 1230906"/>
                <a:gd name="connsiteX389" fmla="*/ 444654 w 2120501"/>
                <a:gd name="connsiteY389" fmla="*/ 266691 h 1230906"/>
                <a:gd name="connsiteX390" fmla="*/ 422965 w 2120501"/>
                <a:gd name="connsiteY390" fmla="*/ 254137 h 1230906"/>
                <a:gd name="connsiteX391" fmla="*/ 412097 w 2120501"/>
                <a:gd name="connsiteY391" fmla="*/ 247898 h 1230906"/>
                <a:gd name="connsiteX392" fmla="*/ 417850 w 2120501"/>
                <a:gd name="connsiteY392" fmla="*/ 237916 h 1230906"/>
                <a:gd name="connsiteX393" fmla="*/ 428671 w 2120501"/>
                <a:gd name="connsiteY393" fmla="*/ 244173 h 1230906"/>
                <a:gd name="connsiteX394" fmla="*/ 422965 w 2120501"/>
                <a:gd name="connsiteY394" fmla="*/ 254137 h 1230906"/>
                <a:gd name="connsiteX395" fmla="*/ 401258 w 2120501"/>
                <a:gd name="connsiteY395" fmla="*/ 241631 h 1230906"/>
                <a:gd name="connsiteX396" fmla="*/ 390399 w 2120501"/>
                <a:gd name="connsiteY396" fmla="*/ 235382 h 1230906"/>
                <a:gd name="connsiteX397" fmla="*/ 396152 w 2120501"/>
                <a:gd name="connsiteY397" fmla="*/ 225381 h 1230906"/>
                <a:gd name="connsiteX398" fmla="*/ 406992 w 2120501"/>
                <a:gd name="connsiteY398" fmla="*/ 231629 h 1230906"/>
                <a:gd name="connsiteX399" fmla="*/ 401258 w 2120501"/>
                <a:gd name="connsiteY399" fmla="*/ 241631 h 1230906"/>
                <a:gd name="connsiteX400" fmla="*/ 379569 w 2120501"/>
                <a:gd name="connsiteY400" fmla="*/ 229095 h 1230906"/>
                <a:gd name="connsiteX401" fmla="*/ 368730 w 2120501"/>
                <a:gd name="connsiteY401" fmla="*/ 222818 h 1230906"/>
                <a:gd name="connsiteX402" fmla="*/ 374502 w 2120501"/>
                <a:gd name="connsiteY402" fmla="*/ 212884 h 1230906"/>
                <a:gd name="connsiteX403" fmla="*/ 385351 w 2120501"/>
                <a:gd name="connsiteY403" fmla="*/ 219190 h 1230906"/>
                <a:gd name="connsiteX404" fmla="*/ 379569 w 2120501"/>
                <a:gd name="connsiteY404" fmla="*/ 229095 h 1230906"/>
                <a:gd name="connsiteX405" fmla="*/ 357909 w 2120501"/>
                <a:gd name="connsiteY405" fmla="*/ 216580 h 1230906"/>
                <a:gd name="connsiteX406" fmla="*/ 347051 w 2120501"/>
                <a:gd name="connsiteY406" fmla="*/ 210351 h 1230906"/>
                <a:gd name="connsiteX407" fmla="*/ 352795 w 2120501"/>
                <a:gd name="connsiteY407" fmla="*/ 200368 h 1230906"/>
                <a:gd name="connsiteX408" fmla="*/ 363634 w 2120501"/>
                <a:gd name="connsiteY408" fmla="*/ 206607 h 1230906"/>
                <a:gd name="connsiteX409" fmla="*/ 357909 w 2120501"/>
                <a:gd name="connsiteY409" fmla="*/ 216580 h 1230906"/>
                <a:gd name="connsiteX410" fmla="*/ 336183 w 2120501"/>
                <a:gd name="connsiteY410" fmla="*/ 204054 h 1230906"/>
                <a:gd name="connsiteX411" fmla="*/ 325372 w 2120501"/>
                <a:gd name="connsiteY411" fmla="*/ 197806 h 1230906"/>
                <a:gd name="connsiteX412" fmla="*/ 331125 w 2120501"/>
                <a:gd name="connsiteY412" fmla="*/ 187843 h 1230906"/>
                <a:gd name="connsiteX413" fmla="*/ 341946 w 2120501"/>
                <a:gd name="connsiteY413" fmla="*/ 194091 h 1230906"/>
                <a:gd name="connsiteX414" fmla="*/ 336183 w 2120501"/>
                <a:gd name="connsiteY414" fmla="*/ 204054 h 1230906"/>
                <a:gd name="connsiteX415" fmla="*/ 314504 w 2120501"/>
                <a:gd name="connsiteY415" fmla="*/ 191538 h 1230906"/>
                <a:gd name="connsiteX416" fmla="*/ 303665 w 2120501"/>
                <a:gd name="connsiteY416" fmla="*/ 185271 h 1230906"/>
                <a:gd name="connsiteX417" fmla="*/ 309408 w 2120501"/>
                <a:gd name="connsiteY417" fmla="*/ 175308 h 1230906"/>
                <a:gd name="connsiteX418" fmla="*/ 320276 w 2120501"/>
                <a:gd name="connsiteY418" fmla="*/ 181585 h 1230906"/>
                <a:gd name="connsiteX419" fmla="*/ 314504 w 2120501"/>
                <a:gd name="connsiteY419" fmla="*/ 191538 h 1230906"/>
                <a:gd name="connsiteX420" fmla="*/ 292816 w 2120501"/>
                <a:gd name="connsiteY420" fmla="*/ 179004 h 1230906"/>
                <a:gd name="connsiteX421" fmla="*/ 281986 w 2120501"/>
                <a:gd name="connsiteY421" fmla="*/ 172774 h 1230906"/>
                <a:gd name="connsiteX422" fmla="*/ 287729 w 2120501"/>
                <a:gd name="connsiteY422" fmla="*/ 162783 h 1230906"/>
                <a:gd name="connsiteX423" fmla="*/ 298569 w 2120501"/>
                <a:gd name="connsiteY423" fmla="*/ 169069 h 1230906"/>
                <a:gd name="connsiteX424" fmla="*/ 292816 w 2120501"/>
                <a:gd name="connsiteY424" fmla="*/ 179004 h 1230906"/>
                <a:gd name="connsiteX425" fmla="*/ 271127 w 2120501"/>
                <a:gd name="connsiteY425" fmla="*/ 166488 h 1230906"/>
                <a:gd name="connsiteX426" fmla="*/ 260288 w 2120501"/>
                <a:gd name="connsiteY426" fmla="*/ 160220 h 1230906"/>
                <a:gd name="connsiteX427" fmla="*/ 266022 w 2120501"/>
                <a:gd name="connsiteY427" fmla="*/ 150257 h 1230906"/>
                <a:gd name="connsiteX428" fmla="*/ 276880 w 2120501"/>
                <a:gd name="connsiteY428" fmla="*/ 156553 h 1230906"/>
                <a:gd name="connsiteX429" fmla="*/ 271127 w 2120501"/>
                <a:gd name="connsiteY429" fmla="*/ 166488 h 1230906"/>
                <a:gd name="connsiteX430" fmla="*/ 249448 w 2120501"/>
                <a:gd name="connsiteY430" fmla="*/ 153991 h 1230906"/>
                <a:gd name="connsiteX431" fmla="*/ 238599 w 2120501"/>
                <a:gd name="connsiteY431" fmla="*/ 147714 h 1230906"/>
                <a:gd name="connsiteX432" fmla="*/ 244352 w 2120501"/>
                <a:gd name="connsiteY432" fmla="*/ 137732 h 1230906"/>
                <a:gd name="connsiteX433" fmla="*/ 255163 w 2120501"/>
                <a:gd name="connsiteY433" fmla="*/ 144009 h 1230906"/>
                <a:gd name="connsiteX434" fmla="*/ 249448 w 2120501"/>
                <a:gd name="connsiteY434" fmla="*/ 153991 h 1230906"/>
                <a:gd name="connsiteX435" fmla="*/ 227741 w 2120501"/>
                <a:gd name="connsiteY435" fmla="*/ 141475 h 1230906"/>
                <a:gd name="connsiteX436" fmla="*/ 216901 w 2120501"/>
                <a:gd name="connsiteY436" fmla="*/ 135198 h 1230906"/>
                <a:gd name="connsiteX437" fmla="*/ 222626 w 2120501"/>
                <a:gd name="connsiteY437" fmla="*/ 125206 h 1230906"/>
                <a:gd name="connsiteX438" fmla="*/ 233484 w 2120501"/>
                <a:gd name="connsiteY438" fmla="*/ 131474 h 1230906"/>
                <a:gd name="connsiteX439" fmla="*/ 227741 w 2120501"/>
                <a:gd name="connsiteY439" fmla="*/ 141475 h 1230906"/>
                <a:gd name="connsiteX440" fmla="*/ 206062 w 2120501"/>
                <a:gd name="connsiteY440" fmla="*/ 128902 h 1230906"/>
                <a:gd name="connsiteX441" fmla="*/ 195222 w 2120501"/>
                <a:gd name="connsiteY441" fmla="*/ 122654 h 1230906"/>
                <a:gd name="connsiteX442" fmla="*/ 200976 w 2120501"/>
                <a:gd name="connsiteY442" fmla="*/ 112719 h 1230906"/>
                <a:gd name="connsiteX443" fmla="*/ 211806 w 2120501"/>
                <a:gd name="connsiteY443" fmla="*/ 118986 h 1230906"/>
                <a:gd name="connsiteX444" fmla="*/ 206062 w 2120501"/>
                <a:gd name="connsiteY444" fmla="*/ 128902 h 1230906"/>
                <a:gd name="connsiteX445" fmla="*/ 184364 w 2120501"/>
                <a:gd name="connsiteY445" fmla="*/ 116405 h 1230906"/>
                <a:gd name="connsiteX446" fmla="*/ 173496 w 2120501"/>
                <a:gd name="connsiteY446" fmla="*/ 110157 h 1230906"/>
                <a:gd name="connsiteX447" fmla="*/ 179268 w 2120501"/>
                <a:gd name="connsiteY447" fmla="*/ 100184 h 1230906"/>
                <a:gd name="connsiteX448" fmla="*/ 190088 w 2120501"/>
                <a:gd name="connsiteY448" fmla="*/ 106442 h 1230906"/>
                <a:gd name="connsiteX449" fmla="*/ 184364 w 2120501"/>
                <a:gd name="connsiteY449" fmla="*/ 116405 h 1230906"/>
                <a:gd name="connsiteX450" fmla="*/ 162695 w 2120501"/>
                <a:gd name="connsiteY450" fmla="*/ 103880 h 1230906"/>
                <a:gd name="connsiteX451" fmla="*/ 151827 w 2120501"/>
                <a:gd name="connsiteY451" fmla="*/ 97631 h 1230906"/>
                <a:gd name="connsiteX452" fmla="*/ 157580 w 2120501"/>
                <a:gd name="connsiteY452" fmla="*/ 87678 h 1230906"/>
                <a:gd name="connsiteX453" fmla="*/ 168448 w 2120501"/>
                <a:gd name="connsiteY453" fmla="*/ 93898 h 1230906"/>
                <a:gd name="connsiteX454" fmla="*/ 162695 w 2120501"/>
                <a:gd name="connsiteY454" fmla="*/ 103880 h 1230906"/>
                <a:gd name="connsiteX455" fmla="*/ 140978 w 2120501"/>
                <a:gd name="connsiteY455" fmla="*/ 91336 h 1230906"/>
                <a:gd name="connsiteX456" fmla="*/ 130138 w 2120501"/>
                <a:gd name="connsiteY456" fmla="*/ 85068 h 1230906"/>
                <a:gd name="connsiteX457" fmla="*/ 135891 w 2120501"/>
                <a:gd name="connsiteY457" fmla="*/ 75143 h 1230906"/>
                <a:gd name="connsiteX458" fmla="*/ 146759 w 2120501"/>
                <a:gd name="connsiteY458" fmla="*/ 81410 h 1230906"/>
                <a:gd name="connsiteX459" fmla="*/ 140978 w 2120501"/>
                <a:gd name="connsiteY459" fmla="*/ 91336 h 1230906"/>
                <a:gd name="connsiteX460" fmla="*/ 119318 w 2120501"/>
                <a:gd name="connsiteY460" fmla="*/ 78829 h 1230906"/>
                <a:gd name="connsiteX461" fmla="*/ 108459 w 2120501"/>
                <a:gd name="connsiteY461" fmla="*/ 72590 h 1230906"/>
                <a:gd name="connsiteX462" fmla="*/ 114212 w 2120501"/>
                <a:gd name="connsiteY462" fmla="*/ 62608 h 1230906"/>
                <a:gd name="connsiteX463" fmla="*/ 125061 w 2120501"/>
                <a:gd name="connsiteY463" fmla="*/ 68866 h 1230906"/>
                <a:gd name="connsiteX464" fmla="*/ 119318 w 2120501"/>
                <a:gd name="connsiteY464" fmla="*/ 78829 h 1230906"/>
                <a:gd name="connsiteX465" fmla="*/ 97603 w 2120501"/>
                <a:gd name="connsiteY465" fmla="*/ 66323 h 1230906"/>
                <a:gd name="connsiteX466" fmla="*/ 86792 w 2120501"/>
                <a:gd name="connsiteY466" fmla="*/ 60046 h 1230906"/>
                <a:gd name="connsiteX467" fmla="*/ 92526 w 2120501"/>
                <a:gd name="connsiteY467" fmla="*/ 50102 h 1230906"/>
                <a:gd name="connsiteX468" fmla="*/ 103375 w 2120501"/>
                <a:gd name="connsiteY468" fmla="*/ 56379 h 1230906"/>
                <a:gd name="connsiteX469" fmla="*/ 97603 w 2120501"/>
                <a:gd name="connsiteY469" fmla="*/ 66323 h 1230906"/>
                <a:gd name="connsiteX470" fmla="*/ 75933 w 2120501"/>
                <a:gd name="connsiteY470" fmla="*/ 53807 h 1230906"/>
                <a:gd name="connsiteX471" fmla="*/ 65094 w 2120501"/>
                <a:gd name="connsiteY471" fmla="*/ 47540 h 1230906"/>
                <a:gd name="connsiteX472" fmla="*/ 70818 w 2120501"/>
                <a:gd name="connsiteY472" fmla="*/ 37576 h 1230906"/>
                <a:gd name="connsiteX473" fmla="*/ 81677 w 2120501"/>
                <a:gd name="connsiteY473" fmla="*/ 43835 h 1230906"/>
                <a:gd name="connsiteX474" fmla="*/ 75933 w 2120501"/>
                <a:gd name="connsiteY474" fmla="*/ 53807 h 1230906"/>
                <a:gd name="connsiteX475" fmla="*/ 54235 w 2120501"/>
                <a:gd name="connsiteY475" fmla="*/ 41272 h 1230906"/>
                <a:gd name="connsiteX476" fmla="*/ 43396 w 2120501"/>
                <a:gd name="connsiteY476" fmla="*/ 35023 h 1230906"/>
                <a:gd name="connsiteX477" fmla="*/ 49130 w 2120501"/>
                <a:gd name="connsiteY477" fmla="*/ 25041 h 1230906"/>
                <a:gd name="connsiteX478" fmla="*/ 59988 w 2120501"/>
                <a:gd name="connsiteY478" fmla="*/ 31290 h 1230906"/>
                <a:gd name="connsiteX479" fmla="*/ 54235 w 2120501"/>
                <a:gd name="connsiteY479" fmla="*/ 41272 h 1230906"/>
                <a:gd name="connsiteX480" fmla="*/ 32575 w 2120501"/>
                <a:gd name="connsiteY480" fmla="*/ 28737 h 1230906"/>
                <a:gd name="connsiteX481" fmla="*/ 21717 w 2120501"/>
                <a:gd name="connsiteY481" fmla="*/ 22460 h 1230906"/>
                <a:gd name="connsiteX482" fmla="*/ 27461 w 2120501"/>
                <a:gd name="connsiteY482" fmla="*/ 12535 h 1230906"/>
                <a:gd name="connsiteX483" fmla="*/ 38271 w 2120501"/>
                <a:gd name="connsiteY483" fmla="*/ 18793 h 1230906"/>
                <a:gd name="connsiteX484" fmla="*/ 32575 w 2120501"/>
                <a:gd name="connsiteY484" fmla="*/ 28737 h 1230906"/>
                <a:gd name="connsiteX485" fmla="*/ 10868 w 2120501"/>
                <a:gd name="connsiteY485" fmla="*/ 16231 h 1230906"/>
                <a:gd name="connsiteX486" fmla="*/ 0 w 2120501"/>
                <a:gd name="connsiteY486" fmla="*/ 9973 h 1230906"/>
                <a:gd name="connsiteX487" fmla="*/ 5753 w 2120501"/>
                <a:gd name="connsiteY487" fmla="*/ 0 h 1230906"/>
                <a:gd name="connsiteX488" fmla="*/ 16602 w 2120501"/>
                <a:gd name="connsiteY488" fmla="*/ 6248 h 1230906"/>
                <a:gd name="connsiteX489" fmla="*/ 10868 w 2120501"/>
                <a:gd name="connsiteY489" fmla="*/ 16231 h 12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501" h="1230906">
                  <a:moveTo>
                    <a:pt x="2114758" y="1230906"/>
                  </a:moveTo>
                  <a:lnTo>
                    <a:pt x="2103899" y="1224629"/>
                  </a:lnTo>
                  <a:lnTo>
                    <a:pt x="2109652" y="1214676"/>
                  </a:lnTo>
                  <a:lnTo>
                    <a:pt x="2120501" y="1220924"/>
                  </a:lnTo>
                  <a:lnTo>
                    <a:pt x="2114758" y="1230906"/>
                  </a:lnTo>
                  <a:close/>
                  <a:moveTo>
                    <a:pt x="2093088" y="1218352"/>
                  </a:moveTo>
                  <a:lnTo>
                    <a:pt x="2082230" y="1212114"/>
                  </a:lnTo>
                  <a:lnTo>
                    <a:pt x="2087945" y="1202141"/>
                  </a:lnTo>
                  <a:lnTo>
                    <a:pt x="2098784" y="1208380"/>
                  </a:lnTo>
                  <a:lnTo>
                    <a:pt x="2093088" y="1218352"/>
                  </a:lnTo>
                  <a:close/>
                  <a:moveTo>
                    <a:pt x="2071352" y="1205846"/>
                  </a:moveTo>
                  <a:lnTo>
                    <a:pt x="2060522" y="1199579"/>
                  </a:lnTo>
                  <a:lnTo>
                    <a:pt x="2066294" y="1189625"/>
                  </a:lnTo>
                  <a:lnTo>
                    <a:pt x="2077115" y="1195921"/>
                  </a:lnTo>
                  <a:lnTo>
                    <a:pt x="2071352" y="1205846"/>
                  </a:lnTo>
                  <a:close/>
                  <a:moveTo>
                    <a:pt x="2049693" y="1193340"/>
                  </a:moveTo>
                  <a:lnTo>
                    <a:pt x="2038824" y="1187092"/>
                  </a:lnTo>
                  <a:lnTo>
                    <a:pt x="2044577" y="1177119"/>
                  </a:lnTo>
                  <a:lnTo>
                    <a:pt x="2055436" y="1183348"/>
                  </a:lnTo>
                  <a:lnTo>
                    <a:pt x="2049693" y="1193340"/>
                  </a:lnTo>
                  <a:close/>
                  <a:moveTo>
                    <a:pt x="2027994" y="1180824"/>
                  </a:moveTo>
                  <a:lnTo>
                    <a:pt x="2017174" y="1174547"/>
                  </a:lnTo>
                  <a:lnTo>
                    <a:pt x="2022889" y="1164574"/>
                  </a:lnTo>
                  <a:lnTo>
                    <a:pt x="2033738" y="1170842"/>
                  </a:lnTo>
                  <a:lnTo>
                    <a:pt x="2027994" y="1180824"/>
                  </a:lnTo>
                  <a:close/>
                  <a:moveTo>
                    <a:pt x="2006316" y="1168289"/>
                  </a:moveTo>
                  <a:lnTo>
                    <a:pt x="1995457" y="1162050"/>
                  </a:lnTo>
                  <a:lnTo>
                    <a:pt x="2001201" y="1152077"/>
                  </a:lnTo>
                  <a:lnTo>
                    <a:pt x="2012059" y="1158336"/>
                  </a:lnTo>
                  <a:lnTo>
                    <a:pt x="2006316" y="1168289"/>
                  </a:lnTo>
                  <a:close/>
                  <a:moveTo>
                    <a:pt x="1984599" y="1155755"/>
                  </a:moveTo>
                  <a:lnTo>
                    <a:pt x="1973769" y="1149487"/>
                  </a:lnTo>
                  <a:lnTo>
                    <a:pt x="1979484" y="1139524"/>
                  </a:lnTo>
                  <a:lnTo>
                    <a:pt x="1990352" y="1145791"/>
                  </a:lnTo>
                  <a:lnTo>
                    <a:pt x="1984599" y="1155755"/>
                  </a:lnTo>
                  <a:close/>
                  <a:moveTo>
                    <a:pt x="1962882" y="1143248"/>
                  </a:moveTo>
                  <a:lnTo>
                    <a:pt x="1952071" y="1136981"/>
                  </a:lnTo>
                  <a:lnTo>
                    <a:pt x="1957843" y="1127017"/>
                  </a:lnTo>
                  <a:lnTo>
                    <a:pt x="1968663" y="1133304"/>
                  </a:lnTo>
                  <a:lnTo>
                    <a:pt x="1962882" y="1143248"/>
                  </a:lnTo>
                  <a:close/>
                  <a:moveTo>
                    <a:pt x="1941250" y="1130722"/>
                  </a:moveTo>
                  <a:lnTo>
                    <a:pt x="1930392" y="1124474"/>
                  </a:lnTo>
                  <a:lnTo>
                    <a:pt x="1936135" y="1114502"/>
                  </a:lnTo>
                  <a:lnTo>
                    <a:pt x="1946994" y="1120740"/>
                  </a:lnTo>
                  <a:lnTo>
                    <a:pt x="1941250" y="1130722"/>
                  </a:lnTo>
                  <a:close/>
                  <a:moveTo>
                    <a:pt x="1919562" y="1118207"/>
                  </a:moveTo>
                  <a:lnTo>
                    <a:pt x="1908722" y="1111958"/>
                  </a:lnTo>
                  <a:lnTo>
                    <a:pt x="1914428" y="1101976"/>
                  </a:lnTo>
                  <a:lnTo>
                    <a:pt x="1925286" y="1108215"/>
                  </a:lnTo>
                  <a:lnTo>
                    <a:pt x="1919562" y="1118207"/>
                  </a:lnTo>
                  <a:close/>
                  <a:moveTo>
                    <a:pt x="1897845" y="1105672"/>
                  </a:moveTo>
                  <a:lnTo>
                    <a:pt x="1887015" y="1099376"/>
                  </a:lnTo>
                  <a:lnTo>
                    <a:pt x="1892749" y="1089460"/>
                  </a:lnTo>
                  <a:lnTo>
                    <a:pt x="1903598" y="1095709"/>
                  </a:lnTo>
                  <a:lnTo>
                    <a:pt x="1897845" y="1105672"/>
                  </a:lnTo>
                  <a:close/>
                  <a:moveTo>
                    <a:pt x="1876156" y="1093156"/>
                  </a:moveTo>
                  <a:lnTo>
                    <a:pt x="1865336" y="1086898"/>
                  </a:lnTo>
                  <a:lnTo>
                    <a:pt x="1871060" y="1076926"/>
                  </a:lnTo>
                  <a:lnTo>
                    <a:pt x="1881919" y="1083174"/>
                  </a:lnTo>
                  <a:lnTo>
                    <a:pt x="1876156" y="1093156"/>
                  </a:lnTo>
                  <a:close/>
                  <a:moveTo>
                    <a:pt x="1854468" y="1080650"/>
                  </a:moveTo>
                  <a:lnTo>
                    <a:pt x="1843619" y="1074373"/>
                  </a:lnTo>
                  <a:lnTo>
                    <a:pt x="1849372" y="1064390"/>
                  </a:lnTo>
                  <a:lnTo>
                    <a:pt x="1860183" y="1070649"/>
                  </a:lnTo>
                  <a:lnTo>
                    <a:pt x="1854468" y="1080650"/>
                  </a:lnTo>
                  <a:close/>
                  <a:moveTo>
                    <a:pt x="1832799" y="1068096"/>
                  </a:moveTo>
                  <a:lnTo>
                    <a:pt x="1821950" y="1061857"/>
                  </a:lnTo>
                  <a:lnTo>
                    <a:pt x="1827693" y="1051875"/>
                  </a:lnTo>
                  <a:lnTo>
                    <a:pt x="1838552" y="1058152"/>
                  </a:lnTo>
                  <a:lnTo>
                    <a:pt x="1832799" y="1068096"/>
                  </a:lnTo>
                  <a:close/>
                  <a:moveTo>
                    <a:pt x="1811091" y="1055571"/>
                  </a:moveTo>
                  <a:lnTo>
                    <a:pt x="1800271" y="1049331"/>
                  </a:lnTo>
                  <a:lnTo>
                    <a:pt x="1805995" y="1039378"/>
                  </a:lnTo>
                  <a:lnTo>
                    <a:pt x="1816844" y="1045607"/>
                  </a:lnTo>
                  <a:lnTo>
                    <a:pt x="1811091" y="1055571"/>
                  </a:lnTo>
                  <a:close/>
                  <a:moveTo>
                    <a:pt x="1789393" y="1043074"/>
                  </a:moveTo>
                  <a:lnTo>
                    <a:pt x="1778573" y="1036777"/>
                  </a:lnTo>
                  <a:lnTo>
                    <a:pt x="1784297" y="1026852"/>
                  </a:lnTo>
                  <a:lnTo>
                    <a:pt x="1795156" y="1033129"/>
                  </a:lnTo>
                  <a:lnTo>
                    <a:pt x="1789393" y="1043074"/>
                  </a:lnTo>
                  <a:close/>
                  <a:moveTo>
                    <a:pt x="1767743" y="1030548"/>
                  </a:moveTo>
                  <a:lnTo>
                    <a:pt x="1756894" y="1024319"/>
                  </a:lnTo>
                  <a:lnTo>
                    <a:pt x="1762618" y="1014336"/>
                  </a:lnTo>
                  <a:lnTo>
                    <a:pt x="1773486" y="1020547"/>
                  </a:lnTo>
                  <a:lnTo>
                    <a:pt x="1767743" y="1030548"/>
                  </a:lnTo>
                  <a:close/>
                  <a:moveTo>
                    <a:pt x="1746035" y="1018023"/>
                  </a:moveTo>
                  <a:lnTo>
                    <a:pt x="1735196" y="1011774"/>
                  </a:lnTo>
                  <a:lnTo>
                    <a:pt x="1740920" y="1001802"/>
                  </a:lnTo>
                  <a:lnTo>
                    <a:pt x="1751789" y="1008041"/>
                  </a:lnTo>
                  <a:lnTo>
                    <a:pt x="1746035" y="1018023"/>
                  </a:lnTo>
                  <a:close/>
                  <a:moveTo>
                    <a:pt x="1724357" y="1005488"/>
                  </a:moveTo>
                  <a:lnTo>
                    <a:pt x="1713488" y="999220"/>
                  </a:lnTo>
                  <a:lnTo>
                    <a:pt x="1719241" y="989276"/>
                  </a:lnTo>
                  <a:lnTo>
                    <a:pt x="1730081" y="995572"/>
                  </a:lnTo>
                  <a:lnTo>
                    <a:pt x="1724357" y="1005488"/>
                  </a:lnTo>
                  <a:close/>
                  <a:moveTo>
                    <a:pt x="1702640" y="992972"/>
                  </a:moveTo>
                  <a:lnTo>
                    <a:pt x="1691819" y="986733"/>
                  </a:lnTo>
                  <a:lnTo>
                    <a:pt x="1697553" y="976732"/>
                  </a:lnTo>
                  <a:lnTo>
                    <a:pt x="1708393" y="983019"/>
                  </a:lnTo>
                  <a:lnTo>
                    <a:pt x="1702640" y="992972"/>
                  </a:lnTo>
                  <a:close/>
                  <a:moveTo>
                    <a:pt x="1680951" y="980456"/>
                  </a:moveTo>
                  <a:lnTo>
                    <a:pt x="1670112" y="974198"/>
                  </a:lnTo>
                  <a:lnTo>
                    <a:pt x="1675865" y="964235"/>
                  </a:lnTo>
                  <a:lnTo>
                    <a:pt x="1686685" y="970455"/>
                  </a:lnTo>
                  <a:lnTo>
                    <a:pt x="1680951" y="980456"/>
                  </a:lnTo>
                  <a:close/>
                  <a:moveTo>
                    <a:pt x="1659263" y="967950"/>
                  </a:moveTo>
                  <a:lnTo>
                    <a:pt x="1648414" y="961673"/>
                  </a:lnTo>
                  <a:lnTo>
                    <a:pt x="1654167" y="951729"/>
                  </a:lnTo>
                  <a:lnTo>
                    <a:pt x="1665016" y="957949"/>
                  </a:lnTo>
                  <a:lnTo>
                    <a:pt x="1659263" y="967950"/>
                  </a:lnTo>
                  <a:close/>
                  <a:moveTo>
                    <a:pt x="1637584" y="955415"/>
                  </a:moveTo>
                  <a:lnTo>
                    <a:pt x="1626725" y="949157"/>
                  </a:lnTo>
                  <a:lnTo>
                    <a:pt x="1632488" y="939185"/>
                  </a:lnTo>
                  <a:lnTo>
                    <a:pt x="1643327" y="945462"/>
                  </a:lnTo>
                  <a:lnTo>
                    <a:pt x="1637584" y="955415"/>
                  </a:lnTo>
                  <a:close/>
                  <a:moveTo>
                    <a:pt x="1615876" y="942861"/>
                  </a:moveTo>
                  <a:lnTo>
                    <a:pt x="1605008" y="936613"/>
                  </a:lnTo>
                  <a:lnTo>
                    <a:pt x="1610800" y="926678"/>
                  </a:lnTo>
                  <a:lnTo>
                    <a:pt x="1621639" y="932945"/>
                  </a:lnTo>
                  <a:lnTo>
                    <a:pt x="1615876" y="942861"/>
                  </a:lnTo>
                  <a:close/>
                  <a:moveTo>
                    <a:pt x="1594207" y="930373"/>
                  </a:moveTo>
                  <a:lnTo>
                    <a:pt x="1583339" y="924135"/>
                  </a:lnTo>
                  <a:lnTo>
                    <a:pt x="1589092" y="914134"/>
                  </a:lnTo>
                  <a:lnTo>
                    <a:pt x="1599951" y="920401"/>
                  </a:lnTo>
                  <a:lnTo>
                    <a:pt x="1594207" y="930373"/>
                  </a:lnTo>
                  <a:close/>
                  <a:moveTo>
                    <a:pt x="1572518" y="917839"/>
                  </a:moveTo>
                  <a:lnTo>
                    <a:pt x="1561689" y="911600"/>
                  </a:lnTo>
                  <a:lnTo>
                    <a:pt x="1567413" y="901598"/>
                  </a:lnTo>
                  <a:lnTo>
                    <a:pt x="1578272" y="907857"/>
                  </a:lnTo>
                  <a:lnTo>
                    <a:pt x="1572518" y="917839"/>
                  </a:lnTo>
                  <a:close/>
                  <a:moveTo>
                    <a:pt x="1550811" y="905304"/>
                  </a:moveTo>
                  <a:lnTo>
                    <a:pt x="1539962" y="899036"/>
                  </a:lnTo>
                  <a:lnTo>
                    <a:pt x="1545734" y="889111"/>
                  </a:lnTo>
                  <a:lnTo>
                    <a:pt x="1556545" y="895379"/>
                  </a:lnTo>
                  <a:lnTo>
                    <a:pt x="1550811" y="905304"/>
                  </a:lnTo>
                  <a:close/>
                  <a:moveTo>
                    <a:pt x="1529104" y="892788"/>
                  </a:moveTo>
                  <a:lnTo>
                    <a:pt x="1518302" y="886520"/>
                  </a:lnTo>
                  <a:lnTo>
                    <a:pt x="1524036" y="876558"/>
                  </a:lnTo>
                  <a:lnTo>
                    <a:pt x="1534876" y="882815"/>
                  </a:lnTo>
                  <a:lnTo>
                    <a:pt x="1529104" y="892788"/>
                  </a:lnTo>
                  <a:close/>
                  <a:moveTo>
                    <a:pt x="1507453" y="880291"/>
                  </a:moveTo>
                  <a:lnTo>
                    <a:pt x="1496595" y="874014"/>
                  </a:lnTo>
                  <a:lnTo>
                    <a:pt x="1502348" y="864051"/>
                  </a:lnTo>
                  <a:lnTo>
                    <a:pt x="1513187" y="870309"/>
                  </a:lnTo>
                  <a:lnTo>
                    <a:pt x="1507453" y="880291"/>
                  </a:lnTo>
                  <a:close/>
                  <a:moveTo>
                    <a:pt x="1485755" y="867737"/>
                  </a:moveTo>
                  <a:lnTo>
                    <a:pt x="1474897" y="861470"/>
                  </a:lnTo>
                  <a:lnTo>
                    <a:pt x="1480640" y="851545"/>
                  </a:lnTo>
                  <a:lnTo>
                    <a:pt x="1491499" y="857784"/>
                  </a:lnTo>
                  <a:lnTo>
                    <a:pt x="1485755" y="867737"/>
                  </a:lnTo>
                  <a:close/>
                  <a:moveTo>
                    <a:pt x="1464076" y="855240"/>
                  </a:moveTo>
                  <a:lnTo>
                    <a:pt x="1453218" y="848973"/>
                  </a:lnTo>
                  <a:lnTo>
                    <a:pt x="1458942" y="839019"/>
                  </a:lnTo>
                  <a:lnTo>
                    <a:pt x="1469791" y="845278"/>
                  </a:lnTo>
                  <a:lnTo>
                    <a:pt x="1464076" y="855240"/>
                  </a:lnTo>
                  <a:close/>
                  <a:moveTo>
                    <a:pt x="1442350" y="842686"/>
                  </a:moveTo>
                  <a:lnTo>
                    <a:pt x="1431520" y="836409"/>
                  </a:lnTo>
                  <a:lnTo>
                    <a:pt x="1437254" y="826494"/>
                  </a:lnTo>
                  <a:lnTo>
                    <a:pt x="1448160" y="832771"/>
                  </a:lnTo>
                  <a:lnTo>
                    <a:pt x="1442350" y="842686"/>
                  </a:lnTo>
                  <a:close/>
                  <a:moveTo>
                    <a:pt x="1420680" y="830199"/>
                  </a:moveTo>
                  <a:lnTo>
                    <a:pt x="1409831" y="823932"/>
                  </a:lnTo>
                  <a:lnTo>
                    <a:pt x="1415556" y="813969"/>
                  </a:lnTo>
                  <a:lnTo>
                    <a:pt x="1426434" y="820208"/>
                  </a:lnTo>
                  <a:lnTo>
                    <a:pt x="1420680" y="830199"/>
                  </a:lnTo>
                  <a:close/>
                  <a:moveTo>
                    <a:pt x="1399002" y="817674"/>
                  </a:moveTo>
                  <a:lnTo>
                    <a:pt x="1388172" y="811416"/>
                  </a:lnTo>
                  <a:lnTo>
                    <a:pt x="1393868" y="801424"/>
                  </a:lnTo>
                  <a:lnTo>
                    <a:pt x="1404726" y="807682"/>
                  </a:lnTo>
                  <a:lnTo>
                    <a:pt x="1399002" y="817674"/>
                  </a:lnTo>
                  <a:close/>
                  <a:moveTo>
                    <a:pt x="1377275" y="805149"/>
                  </a:moveTo>
                  <a:lnTo>
                    <a:pt x="1366455" y="798872"/>
                  </a:lnTo>
                  <a:lnTo>
                    <a:pt x="1372208" y="788918"/>
                  </a:lnTo>
                  <a:lnTo>
                    <a:pt x="1383057" y="795167"/>
                  </a:lnTo>
                  <a:lnTo>
                    <a:pt x="1377275" y="805149"/>
                  </a:lnTo>
                  <a:close/>
                  <a:moveTo>
                    <a:pt x="1355615" y="792614"/>
                  </a:moveTo>
                  <a:lnTo>
                    <a:pt x="1344776" y="786356"/>
                  </a:lnTo>
                  <a:lnTo>
                    <a:pt x="1350510" y="776393"/>
                  </a:lnTo>
                  <a:lnTo>
                    <a:pt x="1361387" y="782641"/>
                  </a:lnTo>
                  <a:lnTo>
                    <a:pt x="1355615" y="792614"/>
                  </a:lnTo>
                  <a:close/>
                  <a:moveTo>
                    <a:pt x="1333946" y="780079"/>
                  </a:moveTo>
                  <a:lnTo>
                    <a:pt x="1323097" y="773849"/>
                  </a:lnTo>
                  <a:lnTo>
                    <a:pt x="1328840" y="763877"/>
                  </a:lnTo>
                  <a:lnTo>
                    <a:pt x="1339680" y="770125"/>
                  </a:lnTo>
                  <a:lnTo>
                    <a:pt x="1333946" y="780079"/>
                  </a:lnTo>
                  <a:close/>
                  <a:moveTo>
                    <a:pt x="1312238" y="767572"/>
                  </a:moveTo>
                  <a:lnTo>
                    <a:pt x="1301399" y="761286"/>
                  </a:lnTo>
                  <a:lnTo>
                    <a:pt x="1307133" y="751370"/>
                  </a:lnTo>
                  <a:lnTo>
                    <a:pt x="1317991" y="757638"/>
                  </a:lnTo>
                  <a:lnTo>
                    <a:pt x="1312238" y="767572"/>
                  </a:lnTo>
                  <a:close/>
                  <a:moveTo>
                    <a:pt x="1290559" y="755056"/>
                  </a:moveTo>
                  <a:lnTo>
                    <a:pt x="1279720" y="748818"/>
                  </a:lnTo>
                  <a:lnTo>
                    <a:pt x="1285426" y="738817"/>
                  </a:lnTo>
                  <a:lnTo>
                    <a:pt x="1296284" y="745074"/>
                  </a:lnTo>
                  <a:lnTo>
                    <a:pt x="1290559" y="755056"/>
                  </a:lnTo>
                  <a:close/>
                  <a:moveTo>
                    <a:pt x="1268861" y="742522"/>
                  </a:moveTo>
                  <a:lnTo>
                    <a:pt x="1258003" y="736264"/>
                  </a:lnTo>
                  <a:lnTo>
                    <a:pt x="1263756" y="726300"/>
                  </a:lnTo>
                  <a:lnTo>
                    <a:pt x="1274615" y="732558"/>
                  </a:lnTo>
                  <a:lnTo>
                    <a:pt x="1268861" y="742522"/>
                  </a:lnTo>
                  <a:close/>
                  <a:moveTo>
                    <a:pt x="1247163" y="729987"/>
                  </a:moveTo>
                  <a:lnTo>
                    <a:pt x="1236296" y="723748"/>
                  </a:lnTo>
                  <a:lnTo>
                    <a:pt x="1242049" y="713794"/>
                  </a:lnTo>
                  <a:lnTo>
                    <a:pt x="1252907" y="720052"/>
                  </a:lnTo>
                  <a:lnTo>
                    <a:pt x="1247163" y="729987"/>
                  </a:lnTo>
                  <a:close/>
                  <a:moveTo>
                    <a:pt x="1225475" y="717471"/>
                  </a:moveTo>
                  <a:lnTo>
                    <a:pt x="1214626" y="711242"/>
                  </a:lnTo>
                  <a:lnTo>
                    <a:pt x="1220379" y="701240"/>
                  </a:lnTo>
                  <a:lnTo>
                    <a:pt x="1231209" y="707498"/>
                  </a:lnTo>
                  <a:lnTo>
                    <a:pt x="1225475" y="717471"/>
                  </a:lnTo>
                  <a:close/>
                  <a:moveTo>
                    <a:pt x="1203777" y="704974"/>
                  </a:moveTo>
                  <a:lnTo>
                    <a:pt x="1192919" y="698668"/>
                  </a:lnTo>
                  <a:lnTo>
                    <a:pt x="1198710" y="688724"/>
                  </a:lnTo>
                  <a:lnTo>
                    <a:pt x="1209530" y="695040"/>
                  </a:lnTo>
                  <a:lnTo>
                    <a:pt x="1203777" y="704974"/>
                  </a:lnTo>
                  <a:close/>
                  <a:moveTo>
                    <a:pt x="1182098" y="692439"/>
                  </a:moveTo>
                  <a:lnTo>
                    <a:pt x="1171259" y="686201"/>
                  </a:lnTo>
                  <a:lnTo>
                    <a:pt x="1176993" y="676228"/>
                  </a:lnTo>
                  <a:lnTo>
                    <a:pt x="1187813" y="682467"/>
                  </a:lnTo>
                  <a:lnTo>
                    <a:pt x="1182098" y="692439"/>
                  </a:lnTo>
                  <a:close/>
                  <a:moveTo>
                    <a:pt x="1160448" y="679933"/>
                  </a:moveTo>
                  <a:lnTo>
                    <a:pt x="1149580" y="673656"/>
                  </a:lnTo>
                  <a:lnTo>
                    <a:pt x="1155314" y="663683"/>
                  </a:lnTo>
                  <a:lnTo>
                    <a:pt x="1166144" y="669922"/>
                  </a:lnTo>
                  <a:lnTo>
                    <a:pt x="1160448" y="679933"/>
                  </a:lnTo>
                  <a:close/>
                  <a:moveTo>
                    <a:pt x="1138712" y="667369"/>
                  </a:moveTo>
                  <a:lnTo>
                    <a:pt x="1127892" y="661092"/>
                  </a:lnTo>
                  <a:lnTo>
                    <a:pt x="1133635" y="651186"/>
                  </a:lnTo>
                  <a:lnTo>
                    <a:pt x="1144475" y="657454"/>
                  </a:lnTo>
                  <a:lnTo>
                    <a:pt x="1138712" y="667369"/>
                  </a:lnTo>
                  <a:close/>
                  <a:moveTo>
                    <a:pt x="1117014" y="654863"/>
                  </a:moveTo>
                  <a:lnTo>
                    <a:pt x="1106165" y="648624"/>
                  </a:lnTo>
                  <a:lnTo>
                    <a:pt x="1111918" y="638633"/>
                  </a:lnTo>
                  <a:lnTo>
                    <a:pt x="1122777" y="644900"/>
                  </a:lnTo>
                  <a:lnTo>
                    <a:pt x="1117014" y="654863"/>
                  </a:lnTo>
                  <a:close/>
                  <a:moveTo>
                    <a:pt x="1095364" y="642347"/>
                  </a:moveTo>
                  <a:lnTo>
                    <a:pt x="1084486" y="636108"/>
                  </a:lnTo>
                  <a:lnTo>
                    <a:pt x="1090239" y="626107"/>
                  </a:lnTo>
                  <a:lnTo>
                    <a:pt x="1101098" y="632356"/>
                  </a:lnTo>
                  <a:lnTo>
                    <a:pt x="1095364" y="642347"/>
                  </a:lnTo>
                  <a:close/>
                  <a:moveTo>
                    <a:pt x="1073656" y="629812"/>
                  </a:moveTo>
                  <a:lnTo>
                    <a:pt x="1062788" y="623593"/>
                  </a:lnTo>
                  <a:lnTo>
                    <a:pt x="1068541" y="613601"/>
                  </a:lnTo>
                  <a:lnTo>
                    <a:pt x="1079390" y="619859"/>
                  </a:lnTo>
                  <a:lnTo>
                    <a:pt x="1073656" y="629812"/>
                  </a:lnTo>
                  <a:close/>
                  <a:moveTo>
                    <a:pt x="1051968" y="617277"/>
                  </a:moveTo>
                  <a:lnTo>
                    <a:pt x="1041100" y="611048"/>
                  </a:lnTo>
                  <a:lnTo>
                    <a:pt x="1046824" y="601076"/>
                  </a:lnTo>
                  <a:lnTo>
                    <a:pt x="1057702" y="607324"/>
                  </a:lnTo>
                  <a:lnTo>
                    <a:pt x="1051968" y="617277"/>
                  </a:lnTo>
                  <a:close/>
                  <a:moveTo>
                    <a:pt x="1030260" y="604771"/>
                  </a:moveTo>
                  <a:lnTo>
                    <a:pt x="1019402" y="598523"/>
                  </a:lnTo>
                  <a:lnTo>
                    <a:pt x="1025174" y="588569"/>
                  </a:lnTo>
                  <a:lnTo>
                    <a:pt x="1036023" y="594836"/>
                  </a:lnTo>
                  <a:lnTo>
                    <a:pt x="1030260" y="604771"/>
                  </a:lnTo>
                  <a:close/>
                  <a:moveTo>
                    <a:pt x="1008581" y="592255"/>
                  </a:moveTo>
                  <a:lnTo>
                    <a:pt x="997723" y="586007"/>
                  </a:lnTo>
                  <a:lnTo>
                    <a:pt x="1003514" y="576044"/>
                  </a:lnTo>
                  <a:lnTo>
                    <a:pt x="1014325" y="582283"/>
                  </a:lnTo>
                  <a:lnTo>
                    <a:pt x="1008581" y="592255"/>
                  </a:lnTo>
                  <a:close/>
                  <a:moveTo>
                    <a:pt x="986912" y="579749"/>
                  </a:moveTo>
                  <a:lnTo>
                    <a:pt x="976034" y="573481"/>
                  </a:lnTo>
                  <a:lnTo>
                    <a:pt x="981787" y="563509"/>
                  </a:lnTo>
                  <a:lnTo>
                    <a:pt x="992617" y="569757"/>
                  </a:lnTo>
                  <a:lnTo>
                    <a:pt x="986912" y="579749"/>
                  </a:lnTo>
                  <a:close/>
                  <a:moveTo>
                    <a:pt x="965176" y="567204"/>
                  </a:moveTo>
                  <a:lnTo>
                    <a:pt x="954327" y="560918"/>
                  </a:lnTo>
                  <a:lnTo>
                    <a:pt x="960099" y="551002"/>
                  </a:lnTo>
                  <a:lnTo>
                    <a:pt x="970958" y="557289"/>
                  </a:lnTo>
                  <a:lnTo>
                    <a:pt x="965176" y="567204"/>
                  </a:lnTo>
                  <a:close/>
                  <a:moveTo>
                    <a:pt x="943526" y="554689"/>
                  </a:moveTo>
                  <a:lnTo>
                    <a:pt x="932696" y="548450"/>
                  </a:lnTo>
                  <a:lnTo>
                    <a:pt x="938411" y="538458"/>
                  </a:lnTo>
                  <a:lnTo>
                    <a:pt x="949279" y="544726"/>
                  </a:lnTo>
                  <a:lnTo>
                    <a:pt x="943526" y="554689"/>
                  </a:lnTo>
                  <a:close/>
                  <a:moveTo>
                    <a:pt x="921837" y="542144"/>
                  </a:moveTo>
                  <a:lnTo>
                    <a:pt x="910979" y="535905"/>
                  </a:lnTo>
                  <a:lnTo>
                    <a:pt x="916722" y="525923"/>
                  </a:lnTo>
                  <a:lnTo>
                    <a:pt x="927590" y="532200"/>
                  </a:lnTo>
                  <a:lnTo>
                    <a:pt x="921837" y="542144"/>
                  </a:lnTo>
                  <a:close/>
                  <a:moveTo>
                    <a:pt x="900111" y="529628"/>
                  </a:moveTo>
                  <a:lnTo>
                    <a:pt x="889300" y="523361"/>
                  </a:lnTo>
                  <a:lnTo>
                    <a:pt x="895034" y="513407"/>
                  </a:lnTo>
                  <a:lnTo>
                    <a:pt x="905883" y="519703"/>
                  </a:lnTo>
                  <a:lnTo>
                    <a:pt x="900111" y="529628"/>
                  </a:lnTo>
                  <a:close/>
                  <a:moveTo>
                    <a:pt x="878460" y="517122"/>
                  </a:moveTo>
                  <a:lnTo>
                    <a:pt x="867611" y="510864"/>
                  </a:lnTo>
                  <a:lnTo>
                    <a:pt x="873355" y="500901"/>
                  </a:lnTo>
                  <a:lnTo>
                    <a:pt x="884185" y="507168"/>
                  </a:lnTo>
                  <a:lnTo>
                    <a:pt x="878460" y="517122"/>
                  </a:lnTo>
                  <a:close/>
                  <a:moveTo>
                    <a:pt x="856753" y="504587"/>
                  </a:moveTo>
                  <a:lnTo>
                    <a:pt x="845913" y="498320"/>
                  </a:lnTo>
                  <a:lnTo>
                    <a:pt x="851667" y="488395"/>
                  </a:lnTo>
                  <a:lnTo>
                    <a:pt x="862506" y="494652"/>
                  </a:lnTo>
                  <a:lnTo>
                    <a:pt x="856753" y="504587"/>
                  </a:lnTo>
                  <a:close/>
                  <a:moveTo>
                    <a:pt x="835045" y="492081"/>
                  </a:moveTo>
                  <a:lnTo>
                    <a:pt x="824225" y="485842"/>
                  </a:lnTo>
                  <a:lnTo>
                    <a:pt x="829959" y="475850"/>
                  </a:lnTo>
                  <a:lnTo>
                    <a:pt x="840798" y="482098"/>
                  </a:lnTo>
                  <a:lnTo>
                    <a:pt x="835045" y="492081"/>
                  </a:lnTo>
                  <a:close/>
                  <a:moveTo>
                    <a:pt x="813376" y="479565"/>
                  </a:moveTo>
                  <a:lnTo>
                    <a:pt x="802527" y="473288"/>
                  </a:lnTo>
                  <a:lnTo>
                    <a:pt x="808261" y="463315"/>
                  </a:lnTo>
                  <a:lnTo>
                    <a:pt x="819129" y="469592"/>
                  </a:lnTo>
                  <a:lnTo>
                    <a:pt x="813376" y="479565"/>
                  </a:lnTo>
                  <a:close/>
                  <a:moveTo>
                    <a:pt x="791659" y="467040"/>
                  </a:moveTo>
                  <a:lnTo>
                    <a:pt x="780829" y="460753"/>
                  </a:lnTo>
                  <a:lnTo>
                    <a:pt x="786601" y="450828"/>
                  </a:lnTo>
                  <a:lnTo>
                    <a:pt x="797460" y="457095"/>
                  </a:lnTo>
                  <a:lnTo>
                    <a:pt x="791659" y="467040"/>
                  </a:lnTo>
                  <a:close/>
                  <a:moveTo>
                    <a:pt x="770018" y="454533"/>
                  </a:moveTo>
                  <a:lnTo>
                    <a:pt x="759160" y="448237"/>
                  </a:lnTo>
                  <a:lnTo>
                    <a:pt x="764865" y="438293"/>
                  </a:lnTo>
                  <a:lnTo>
                    <a:pt x="775733" y="444551"/>
                  </a:lnTo>
                  <a:lnTo>
                    <a:pt x="770018" y="454533"/>
                  </a:lnTo>
                  <a:close/>
                  <a:moveTo>
                    <a:pt x="748320" y="441999"/>
                  </a:moveTo>
                  <a:lnTo>
                    <a:pt x="737481" y="435731"/>
                  </a:lnTo>
                  <a:lnTo>
                    <a:pt x="743224" y="425778"/>
                  </a:lnTo>
                  <a:lnTo>
                    <a:pt x="754092" y="432007"/>
                  </a:lnTo>
                  <a:lnTo>
                    <a:pt x="748320" y="441999"/>
                  </a:lnTo>
                  <a:close/>
                  <a:moveTo>
                    <a:pt x="726622" y="429463"/>
                  </a:moveTo>
                  <a:lnTo>
                    <a:pt x="715764" y="423167"/>
                  </a:lnTo>
                  <a:lnTo>
                    <a:pt x="721507" y="413252"/>
                  </a:lnTo>
                  <a:lnTo>
                    <a:pt x="732385" y="419519"/>
                  </a:lnTo>
                  <a:lnTo>
                    <a:pt x="726622" y="429463"/>
                  </a:lnTo>
                  <a:close/>
                  <a:moveTo>
                    <a:pt x="704924" y="416938"/>
                  </a:moveTo>
                  <a:lnTo>
                    <a:pt x="694085" y="410699"/>
                  </a:lnTo>
                  <a:lnTo>
                    <a:pt x="699828" y="400717"/>
                  </a:lnTo>
                  <a:lnTo>
                    <a:pt x="710658" y="406956"/>
                  </a:lnTo>
                  <a:lnTo>
                    <a:pt x="704924" y="416938"/>
                  </a:lnTo>
                  <a:close/>
                  <a:moveTo>
                    <a:pt x="683245" y="404413"/>
                  </a:moveTo>
                  <a:lnTo>
                    <a:pt x="672377" y="398164"/>
                  </a:lnTo>
                  <a:lnTo>
                    <a:pt x="678130" y="388191"/>
                  </a:lnTo>
                  <a:lnTo>
                    <a:pt x="688989" y="394440"/>
                  </a:lnTo>
                  <a:lnTo>
                    <a:pt x="683245" y="404413"/>
                  </a:lnTo>
                  <a:close/>
                  <a:moveTo>
                    <a:pt x="661528" y="391916"/>
                  </a:moveTo>
                  <a:lnTo>
                    <a:pt x="650708" y="385639"/>
                  </a:lnTo>
                  <a:lnTo>
                    <a:pt x="656461" y="375695"/>
                  </a:lnTo>
                  <a:lnTo>
                    <a:pt x="667282" y="381934"/>
                  </a:lnTo>
                  <a:lnTo>
                    <a:pt x="661528" y="391916"/>
                  </a:lnTo>
                  <a:close/>
                  <a:moveTo>
                    <a:pt x="639859" y="379372"/>
                  </a:moveTo>
                  <a:lnTo>
                    <a:pt x="629001" y="373123"/>
                  </a:lnTo>
                  <a:lnTo>
                    <a:pt x="634754" y="363141"/>
                  </a:lnTo>
                  <a:lnTo>
                    <a:pt x="645584" y="369389"/>
                  </a:lnTo>
                  <a:lnTo>
                    <a:pt x="639859" y="379372"/>
                  </a:lnTo>
                  <a:close/>
                  <a:moveTo>
                    <a:pt x="618152" y="366856"/>
                  </a:moveTo>
                  <a:lnTo>
                    <a:pt x="607331" y="360559"/>
                  </a:lnTo>
                  <a:lnTo>
                    <a:pt x="613056" y="350625"/>
                  </a:lnTo>
                  <a:lnTo>
                    <a:pt x="623924" y="356902"/>
                  </a:lnTo>
                  <a:lnTo>
                    <a:pt x="618152" y="366856"/>
                  </a:lnTo>
                  <a:close/>
                  <a:moveTo>
                    <a:pt x="596473" y="354330"/>
                  </a:moveTo>
                  <a:lnTo>
                    <a:pt x="585624" y="348072"/>
                  </a:lnTo>
                  <a:lnTo>
                    <a:pt x="591377" y="338100"/>
                  </a:lnTo>
                  <a:lnTo>
                    <a:pt x="602216" y="344357"/>
                  </a:lnTo>
                  <a:lnTo>
                    <a:pt x="596473" y="354330"/>
                  </a:lnTo>
                  <a:close/>
                  <a:moveTo>
                    <a:pt x="574803" y="341815"/>
                  </a:moveTo>
                  <a:lnTo>
                    <a:pt x="563945" y="335538"/>
                  </a:lnTo>
                  <a:lnTo>
                    <a:pt x="569679" y="325574"/>
                  </a:lnTo>
                  <a:lnTo>
                    <a:pt x="580537" y="331851"/>
                  </a:lnTo>
                  <a:lnTo>
                    <a:pt x="574803" y="341815"/>
                  </a:lnTo>
                  <a:close/>
                  <a:moveTo>
                    <a:pt x="553077" y="329279"/>
                  </a:moveTo>
                  <a:lnTo>
                    <a:pt x="542228" y="323012"/>
                  </a:lnTo>
                  <a:lnTo>
                    <a:pt x="548000" y="313087"/>
                  </a:lnTo>
                  <a:lnTo>
                    <a:pt x="558839" y="319354"/>
                  </a:lnTo>
                  <a:lnTo>
                    <a:pt x="553077" y="329279"/>
                  </a:lnTo>
                  <a:close/>
                  <a:moveTo>
                    <a:pt x="531426" y="316783"/>
                  </a:moveTo>
                  <a:lnTo>
                    <a:pt x="520577" y="310515"/>
                  </a:lnTo>
                  <a:lnTo>
                    <a:pt x="526331" y="300543"/>
                  </a:lnTo>
                  <a:lnTo>
                    <a:pt x="537160" y="306781"/>
                  </a:lnTo>
                  <a:lnTo>
                    <a:pt x="531426" y="316783"/>
                  </a:lnTo>
                  <a:close/>
                  <a:moveTo>
                    <a:pt x="509738" y="304219"/>
                  </a:moveTo>
                  <a:lnTo>
                    <a:pt x="498879" y="297971"/>
                  </a:lnTo>
                  <a:lnTo>
                    <a:pt x="504623" y="287998"/>
                  </a:lnTo>
                  <a:lnTo>
                    <a:pt x="515482" y="294256"/>
                  </a:lnTo>
                  <a:lnTo>
                    <a:pt x="509738" y="304219"/>
                  </a:lnTo>
                  <a:close/>
                  <a:moveTo>
                    <a:pt x="488021" y="291722"/>
                  </a:moveTo>
                  <a:lnTo>
                    <a:pt x="477201" y="285474"/>
                  </a:lnTo>
                  <a:lnTo>
                    <a:pt x="482906" y="275501"/>
                  </a:lnTo>
                  <a:lnTo>
                    <a:pt x="493764" y="281750"/>
                  </a:lnTo>
                  <a:lnTo>
                    <a:pt x="488021" y="291722"/>
                  </a:lnTo>
                  <a:close/>
                  <a:moveTo>
                    <a:pt x="466342" y="279188"/>
                  </a:moveTo>
                  <a:lnTo>
                    <a:pt x="455484" y="272920"/>
                  </a:lnTo>
                  <a:lnTo>
                    <a:pt x="461227" y="262976"/>
                  </a:lnTo>
                  <a:lnTo>
                    <a:pt x="472076" y="269224"/>
                  </a:lnTo>
                  <a:lnTo>
                    <a:pt x="466342" y="279188"/>
                  </a:lnTo>
                  <a:close/>
                  <a:moveTo>
                    <a:pt x="444654" y="266691"/>
                  </a:moveTo>
                  <a:lnTo>
                    <a:pt x="433795" y="260375"/>
                  </a:lnTo>
                  <a:lnTo>
                    <a:pt x="439567" y="250450"/>
                  </a:lnTo>
                  <a:lnTo>
                    <a:pt x="450388" y="256737"/>
                  </a:lnTo>
                  <a:lnTo>
                    <a:pt x="444654" y="266691"/>
                  </a:lnTo>
                  <a:close/>
                  <a:moveTo>
                    <a:pt x="422965" y="254137"/>
                  </a:moveTo>
                  <a:lnTo>
                    <a:pt x="412097" y="247898"/>
                  </a:lnTo>
                  <a:lnTo>
                    <a:pt x="417850" y="237916"/>
                  </a:lnTo>
                  <a:lnTo>
                    <a:pt x="428671" y="244173"/>
                  </a:lnTo>
                  <a:lnTo>
                    <a:pt x="422965" y="254137"/>
                  </a:lnTo>
                  <a:close/>
                  <a:moveTo>
                    <a:pt x="401258" y="241631"/>
                  </a:moveTo>
                  <a:lnTo>
                    <a:pt x="390399" y="235382"/>
                  </a:lnTo>
                  <a:lnTo>
                    <a:pt x="396152" y="225381"/>
                  </a:lnTo>
                  <a:lnTo>
                    <a:pt x="406992" y="231629"/>
                  </a:lnTo>
                  <a:lnTo>
                    <a:pt x="401258" y="241631"/>
                  </a:lnTo>
                  <a:close/>
                  <a:moveTo>
                    <a:pt x="379569" y="229095"/>
                  </a:moveTo>
                  <a:lnTo>
                    <a:pt x="368730" y="222818"/>
                  </a:lnTo>
                  <a:lnTo>
                    <a:pt x="374502" y="212884"/>
                  </a:lnTo>
                  <a:lnTo>
                    <a:pt x="385351" y="219190"/>
                  </a:lnTo>
                  <a:lnTo>
                    <a:pt x="379569" y="229095"/>
                  </a:lnTo>
                  <a:close/>
                  <a:moveTo>
                    <a:pt x="357909" y="216580"/>
                  </a:moveTo>
                  <a:lnTo>
                    <a:pt x="347051" y="210351"/>
                  </a:lnTo>
                  <a:lnTo>
                    <a:pt x="352795" y="200368"/>
                  </a:lnTo>
                  <a:lnTo>
                    <a:pt x="363634" y="206607"/>
                  </a:lnTo>
                  <a:lnTo>
                    <a:pt x="357909" y="216580"/>
                  </a:lnTo>
                  <a:close/>
                  <a:moveTo>
                    <a:pt x="336183" y="204054"/>
                  </a:moveTo>
                  <a:lnTo>
                    <a:pt x="325372" y="197806"/>
                  </a:lnTo>
                  <a:lnTo>
                    <a:pt x="331125" y="187843"/>
                  </a:lnTo>
                  <a:lnTo>
                    <a:pt x="341946" y="194091"/>
                  </a:lnTo>
                  <a:lnTo>
                    <a:pt x="336183" y="204054"/>
                  </a:lnTo>
                  <a:close/>
                  <a:moveTo>
                    <a:pt x="314504" y="191538"/>
                  </a:moveTo>
                  <a:lnTo>
                    <a:pt x="303665" y="185271"/>
                  </a:lnTo>
                  <a:lnTo>
                    <a:pt x="309408" y="175308"/>
                  </a:lnTo>
                  <a:lnTo>
                    <a:pt x="320276" y="181585"/>
                  </a:lnTo>
                  <a:lnTo>
                    <a:pt x="314504" y="191538"/>
                  </a:lnTo>
                  <a:close/>
                  <a:moveTo>
                    <a:pt x="292816" y="179004"/>
                  </a:moveTo>
                  <a:lnTo>
                    <a:pt x="281986" y="172774"/>
                  </a:lnTo>
                  <a:lnTo>
                    <a:pt x="287729" y="162783"/>
                  </a:lnTo>
                  <a:lnTo>
                    <a:pt x="298569" y="169069"/>
                  </a:lnTo>
                  <a:lnTo>
                    <a:pt x="292816" y="179004"/>
                  </a:lnTo>
                  <a:close/>
                  <a:moveTo>
                    <a:pt x="271127" y="166488"/>
                  </a:moveTo>
                  <a:lnTo>
                    <a:pt x="260288" y="160220"/>
                  </a:lnTo>
                  <a:lnTo>
                    <a:pt x="266022" y="150257"/>
                  </a:lnTo>
                  <a:lnTo>
                    <a:pt x="276880" y="156553"/>
                  </a:lnTo>
                  <a:lnTo>
                    <a:pt x="271127" y="166488"/>
                  </a:lnTo>
                  <a:close/>
                  <a:moveTo>
                    <a:pt x="249448" y="153991"/>
                  </a:moveTo>
                  <a:lnTo>
                    <a:pt x="238599" y="147714"/>
                  </a:lnTo>
                  <a:lnTo>
                    <a:pt x="244352" y="137732"/>
                  </a:lnTo>
                  <a:lnTo>
                    <a:pt x="255163" y="144009"/>
                  </a:lnTo>
                  <a:lnTo>
                    <a:pt x="249448" y="153991"/>
                  </a:lnTo>
                  <a:close/>
                  <a:moveTo>
                    <a:pt x="227741" y="141475"/>
                  </a:moveTo>
                  <a:lnTo>
                    <a:pt x="216901" y="135198"/>
                  </a:lnTo>
                  <a:lnTo>
                    <a:pt x="222626" y="125206"/>
                  </a:lnTo>
                  <a:lnTo>
                    <a:pt x="233484" y="131474"/>
                  </a:lnTo>
                  <a:lnTo>
                    <a:pt x="227741" y="141475"/>
                  </a:lnTo>
                  <a:close/>
                  <a:moveTo>
                    <a:pt x="206062" y="128902"/>
                  </a:moveTo>
                  <a:lnTo>
                    <a:pt x="195222" y="122654"/>
                  </a:lnTo>
                  <a:lnTo>
                    <a:pt x="200976" y="112719"/>
                  </a:lnTo>
                  <a:lnTo>
                    <a:pt x="211806" y="118986"/>
                  </a:lnTo>
                  <a:lnTo>
                    <a:pt x="206062" y="128902"/>
                  </a:lnTo>
                  <a:close/>
                  <a:moveTo>
                    <a:pt x="184364" y="116405"/>
                  </a:moveTo>
                  <a:lnTo>
                    <a:pt x="173496" y="110157"/>
                  </a:lnTo>
                  <a:lnTo>
                    <a:pt x="179268" y="100184"/>
                  </a:lnTo>
                  <a:lnTo>
                    <a:pt x="190088" y="106442"/>
                  </a:lnTo>
                  <a:lnTo>
                    <a:pt x="184364" y="116405"/>
                  </a:lnTo>
                  <a:close/>
                  <a:moveTo>
                    <a:pt x="162695" y="103880"/>
                  </a:moveTo>
                  <a:lnTo>
                    <a:pt x="151827" y="97631"/>
                  </a:lnTo>
                  <a:lnTo>
                    <a:pt x="157580" y="87678"/>
                  </a:lnTo>
                  <a:lnTo>
                    <a:pt x="168448" y="93898"/>
                  </a:lnTo>
                  <a:lnTo>
                    <a:pt x="162695" y="103880"/>
                  </a:lnTo>
                  <a:close/>
                  <a:moveTo>
                    <a:pt x="140978" y="91336"/>
                  </a:moveTo>
                  <a:lnTo>
                    <a:pt x="130138" y="85068"/>
                  </a:lnTo>
                  <a:lnTo>
                    <a:pt x="135891" y="75143"/>
                  </a:lnTo>
                  <a:lnTo>
                    <a:pt x="146759" y="81410"/>
                  </a:lnTo>
                  <a:lnTo>
                    <a:pt x="140978" y="91336"/>
                  </a:lnTo>
                  <a:close/>
                  <a:moveTo>
                    <a:pt x="119318" y="78829"/>
                  </a:moveTo>
                  <a:lnTo>
                    <a:pt x="108459" y="72590"/>
                  </a:lnTo>
                  <a:lnTo>
                    <a:pt x="114212" y="62608"/>
                  </a:lnTo>
                  <a:lnTo>
                    <a:pt x="125061" y="68866"/>
                  </a:lnTo>
                  <a:lnTo>
                    <a:pt x="119318" y="78829"/>
                  </a:lnTo>
                  <a:close/>
                  <a:moveTo>
                    <a:pt x="97603" y="66323"/>
                  </a:moveTo>
                  <a:lnTo>
                    <a:pt x="86792" y="60046"/>
                  </a:lnTo>
                  <a:lnTo>
                    <a:pt x="92526" y="50102"/>
                  </a:lnTo>
                  <a:lnTo>
                    <a:pt x="103375" y="56379"/>
                  </a:lnTo>
                  <a:lnTo>
                    <a:pt x="97603" y="66323"/>
                  </a:lnTo>
                  <a:close/>
                  <a:moveTo>
                    <a:pt x="75933" y="53807"/>
                  </a:moveTo>
                  <a:lnTo>
                    <a:pt x="65094" y="47540"/>
                  </a:lnTo>
                  <a:lnTo>
                    <a:pt x="70818" y="37576"/>
                  </a:lnTo>
                  <a:lnTo>
                    <a:pt x="81677" y="43835"/>
                  </a:lnTo>
                  <a:lnTo>
                    <a:pt x="75933" y="53807"/>
                  </a:lnTo>
                  <a:close/>
                  <a:moveTo>
                    <a:pt x="54235" y="41272"/>
                  </a:moveTo>
                  <a:lnTo>
                    <a:pt x="43396" y="35023"/>
                  </a:lnTo>
                  <a:lnTo>
                    <a:pt x="49130" y="25041"/>
                  </a:lnTo>
                  <a:lnTo>
                    <a:pt x="59988" y="31290"/>
                  </a:lnTo>
                  <a:lnTo>
                    <a:pt x="54235" y="41272"/>
                  </a:lnTo>
                  <a:close/>
                  <a:moveTo>
                    <a:pt x="32575" y="28737"/>
                  </a:moveTo>
                  <a:lnTo>
                    <a:pt x="21717" y="22460"/>
                  </a:lnTo>
                  <a:lnTo>
                    <a:pt x="27461" y="12535"/>
                  </a:lnTo>
                  <a:lnTo>
                    <a:pt x="38271" y="18793"/>
                  </a:lnTo>
                  <a:lnTo>
                    <a:pt x="32575" y="28737"/>
                  </a:lnTo>
                  <a:close/>
                  <a:moveTo>
                    <a:pt x="10868" y="16231"/>
                  </a:moveTo>
                  <a:lnTo>
                    <a:pt x="0" y="9973"/>
                  </a:lnTo>
                  <a:lnTo>
                    <a:pt x="5753" y="0"/>
                  </a:lnTo>
                  <a:lnTo>
                    <a:pt x="16602" y="6248"/>
                  </a:lnTo>
                  <a:lnTo>
                    <a:pt x="10868" y="16231"/>
                  </a:lnTo>
                  <a:close/>
                </a:path>
              </a:pathLst>
            </a:custGeom>
            <a:solidFill>
              <a:srgbClr val="58595B"/>
            </a:solidFill>
            <a:ln w="12700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7" name="Freihandform: Form 2146">
              <a:extLst>
                <a:ext uri="{FF2B5EF4-FFF2-40B4-BE49-F238E27FC236}">
                  <a16:creationId xmlns:a16="http://schemas.microsoft.com/office/drawing/2014/main" id="{226B2AF2-10B1-4C28-A75C-C19E0A157272}"/>
                </a:ext>
              </a:extLst>
            </p:cNvPr>
            <p:cNvSpPr/>
            <p:nvPr/>
          </p:nvSpPr>
          <p:spPr>
            <a:xfrm>
              <a:off x="3942615" y="4951666"/>
              <a:ext cx="19792" cy="16201"/>
            </a:xfrm>
            <a:custGeom>
              <a:avLst/>
              <a:gdLst>
                <a:gd name="connsiteX0" fmla="*/ 14030 w 19792"/>
                <a:gd name="connsiteY0" fmla="*/ 16202 h 16201"/>
                <a:gd name="connsiteX1" fmla="*/ 0 w 19792"/>
                <a:gd name="connsiteY1" fmla="*/ 8115 h 16201"/>
                <a:gd name="connsiteX2" fmla="*/ 14030 w 19792"/>
                <a:gd name="connsiteY2" fmla="*/ 0 h 16201"/>
                <a:gd name="connsiteX3" fmla="*/ 16602 w 19792"/>
                <a:gd name="connsiteY3" fmla="*/ 4382 h 16201"/>
                <a:gd name="connsiteX4" fmla="*/ 19783 w 19792"/>
                <a:gd name="connsiteY4" fmla="*/ 6239 h 16201"/>
                <a:gd name="connsiteX5" fmla="*/ 18726 w 19792"/>
                <a:gd name="connsiteY5" fmla="*/ 8077 h 16201"/>
                <a:gd name="connsiteX6" fmla="*/ 19793 w 19792"/>
                <a:gd name="connsiteY6" fmla="*/ 9925 h 16201"/>
                <a:gd name="connsiteX7" fmla="*/ 16564 w 19792"/>
                <a:gd name="connsiteY7" fmla="*/ 11802 h 16201"/>
                <a:gd name="connsiteX8" fmla="*/ 14030 w 19792"/>
                <a:gd name="connsiteY8" fmla="*/ 16202 h 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92" h="16201">
                  <a:moveTo>
                    <a:pt x="14030" y="16202"/>
                  </a:moveTo>
                  <a:lnTo>
                    <a:pt x="0" y="8115"/>
                  </a:lnTo>
                  <a:lnTo>
                    <a:pt x="14030" y="0"/>
                  </a:lnTo>
                  <a:lnTo>
                    <a:pt x="16602" y="4382"/>
                  </a:lnTo>
                  <a:lnTo>
                    <a:pt x="19783" y="6239"/>
                  </a:lnTo>
                  <a:lnTo>
                    <a:pt x="18726" y="8077"/>
                  </a:lnTo>
                  <a:lnTo>
                    <a:pt x="19793" y="9925"/>
                  </a:lnTo>
                  <a:lnTo>
                    <a:pt x="16564" y="11802"/>
                  </a:lnTo>
                  <a:lnTo>
                    <a:pt x="14030" y="16202"/>
                  </a:lnTo>
                  <a:close/>
                </a:path>
              </a:pathLst>
            </a:custGeom>
            <a:solidFill>
              <a:srgbClr val="58595B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8" name="Freihandform: Form 2147">
              <a:extLst>
                <a:ext uri="{FF2B5EF4-FFF2-40B4-BE49-F238E27FC236}">
                  <a16:creationId xmlns:a16="http://schemas.microsoft.com/office/drawing/2014/main" id="{6D1A79A9-44E4-4B5B-8800-384308303127}"/>
                </a:ext>
              </a:extLst>
            </p:cNvPr>
            <p:cNvSpPr/>
            <p:nvPr/>
          </p:nvSpPr>
          <p:spPr>
            <a:xfrm>
              <a:off x="3967487" y="3724465"/>
              <a:ext cx="2120453" cy="1230868"/>
            </a:xfrm>
            <a:custGeom>
              <a:avLst/>
              <a:gdLst>
                <a:gd name="connsiteX0" fmla="*/ 5753 w 2120453"/>
                <a:gd name="connsiteY0" fmla="*/ 1230868 h 1230868"/>
                <a:gd name="connsiteX1" fmla="*/ 0 w 2120453"/>
                <a:gd name="connsiteY1" fmla="*/ 1220905 h 1230868"/>
                <a:gd name="connsiteX2" fmla="*/ 10868 w 2120453"/>
                <a:gd name="connsiteY2" fmla="*/ 1214666 h 1230868"/>
                <a:gd name="connsiteX3" fmla="*/ 16602 w 2120453"/>
                <a:gd name="connsiteY3" fmla="*/ 1224630 h 1230868"/>
                <a:gd name="connsiteX4" fmla="*/ 5753 w 2120453"/>
                <a:gd name="connsiteY4" fmla="*/ 1230868 h 1230868"/>
                <a:gd name="connsiteX5" fmla="*/ 27470 w 2120453"/>
                <a:gd name="connsiteY5" fmla="*/ 1218353 h 1230868"/>
                <a:gd name="connsiteX6" fmla="*/ 21727 w 2120453"/>
                <a:gd name="connsiteY6" fmla="*/ 1208361 h 1230868"/>
                <a:gd name="connsiteX7" fmla="*/ 32585 w 2120453"/>
                <a:gd name="connsiteY7" fmla="*/ 1202132 h 1230868"/>
                <a:gd name="connsiteX8" fmla="*/ 38281 w 2120453"/>
                <a:gd name="connsiteY8" fmla="*/ 1212094 h 1230868"/>
                <a:gd name="connsiteX9" fmla="*/ 27470 w 2120453"/>
                <a:gd name="connsiteY9" fmla="*/ 1218353 h 1230868"/>
                <a:gd name="connsiteX10" fmla="*/ 49139 w 2120453"/>
                <a:gd name="connsiteY10" fmla="*/ 1205808 h 1230868"/>
                <a:gd name="connsiteX11" fmla="*/ 43405 w 2120453"/>
                <a:gd name="connsiteY11" fmla="*/ 1195864 h 1230868"/>
                <a:gd name="connsiteX12" fmla="*/ 54245 w 2120453"/>
                <a:gd name="connsiteY12" fmla="*/ 1189616 h 1230868"/>
                <a:gd name="connsiteX13" fmla="*/ 59998 w 2120453"/>
                <a:gd name="connsiteY13" fmla="*/ 1199550 h 1230868"/>
                <a:gd name="connsiteX14" fmla="*/ 49139 w 2120453"/>
                <a:gd name="connsiteY14" fmla="*/ 1205808 h 1230868"/>
                <a:gd name="connsiteX15" fmla="*/ 70828 w 2120453"/>
                <a:gd name="connsiteY15" fmla="*/ 1193311 h 1230868"/>
                <a:gd name="connsiteX16" fmla="*/ 65103 w 2120453"/>
                <a:gd name="connsiteY16" fmla="*/ 1183329 h 1230868"/>
                <a:gd name="connsiteX17" fmla="*/ 75943 w 2120453"/>
                <a:gd name="connsiteY17" fmla="*/ 1177090 h 1230868"/>
                <a:gd name="connsiteX18" fmla="*/ 81686 w 2120453"/>
                <a:gd name="connsiteY18" fmla="*/ 1187034 h 1230868"/>
                <a:gd name="connsiteX19" fmla="*/ 70828 w 2120453"/>
                <a:gd name="connsiteY19" fmla="*/ 1193311 h 1230868"/>
                <a:gd name="connsiteX20" fmla="*/ 92535 w 2120453"/>
                <a:gd name="connsiteY20" fmla="*/ 1180767 h 1230868"/>
                <a:gd name="connsiteX21" fmla="*/ 86801 w 2120453"/>
                <a:gd name="connsiteY21" fmla="*/ 1170861 h 1230868"/>
                <a:gd name="connsiteX22" fmla="*/ 97612 w 2120453"/>
                <a:gd name="connsiteY22" fmla="*/ 1164565 h 1230868"/>
                <a:gd name="connsiteX23" fmla="*/ 103375 w 2120453"/>
                <a:gd name="connsiteY23" fmla="*/ 1174518 h 1230868"/>
                <a:gd name="connsiteX24" fmla="*/ 92535 w 2120453"/>
                <a:gd name="connsiteY24" fmla="*/ 1180767 h 1230868"/>
                <a:gd name="connsiteX25" fmla="*/ 114231 w 2120453"/>
                <a:gd name="connsiteY25" fmla="*/ 1168260 h 1230868"/>
                <a:gd name="connsiteX26" fmla="*/ 108459 w 2120453"/>
                <a:gd name="connsiteY26" fmla="*/ 1158278 h 1230868"/>
                <a:gd name="connsiteX27" fmla="*/ 119289 w 2120453"/>
                <a:gd name="connsiteY27" fmla="*/ 1152039 h 1230868"/>
                <a:gd name="connsiteX28" fmla="*/ 125080 w 2120453"/>
                <a:gd name="connsiteY28" fmla="*/ 1162022 h 1230868"/>
                <a:gd name="connsiteX29" fmla="*/ 114231 w 2120453"/>
                <a:gd name="connsiteY29" fmla="*/ 1168260 h 1230868"/>
                <a:gd name="connsiteX30" fmla="*/ 135910 w 2120453"/>
                <a:gd name="connsiteY30" fmla="*/ 1155725 h 1230868"/>
                <a:gd name="connsiteX31" fmla="*/ 130157 w 2120453"/>
                <a:gd name="connsiteY31" fmla="*/ 1145762 h 1230868"/>
                <a:gd name="connsiteX32" fmla="*/ 140987 w 2120453"/>
                <a:gd name="connsiteY32" fmla="*/ 1139505 h 1230868"/>
                <a:gd name="connsiteX33" fmla="*/ 146740 w 2120453"/>
                <a:gd name="connsiteY33" fmla="*/ 1149477 h 1230868"/>
                <a:gd name="connsiteX34" fmla="*/ 135910 w 2120453"/>
                <a:gd name="connsiteY34" fmla="*/ 1155725 h 1230868"/>
                <a:gd name="connsiteX35" fmla="*/ 157599 w 2120453"/>
                <a:gd name="connsiteY35" fmla="*/ 1143210 h 1230868"/>
                <a:gd name="connsiteX36" fmla="*/ 151846 w 2120453"/>
                <a:gd name="connsiteY36" fmla="*/ 1133265 h 1230868"/>
                <a:gd name="connsiteX37" fmla="*/ 162685 w 2120453"/>
                <a:gd name="connsiteY37" fmla="*/ 1127017 h 1230868"/>
                <a:gd name="connsiteX38" fmla="*/ 168457 w 2120453"/>
                <a:gd name="connsiteY38" fmla="*/ 1136914 h 1230868"/>
                <a:gd name="connsiteX39" fmla="*/ 157599 w 2120453"/>
                <a:gd name="connsiteY39" fmla="*/ 1143210 h 1230868"/>
                <a:gd name="connsiteX40" fmla="*/ 179259 w 2120453"/>
                <a:gd name="connsiteY40" fmla="*/ 1130684 h 1230868"/>
                <a:gd name="connsiteX41" fmla="*/ 173505 w 2120453"/>
                <a:gd name="connsiteY41" fmla="*/ 1120731 h 1230868"/>
                <a:gd name="connsiteX42" fmla="*/ 184373 w 2120453"/>
                <a:gd name="connsiteY42" fmla="*/ 1114482 h 1230868"/>
                <a:gd name="connsiteX43" fmla="*/ 190108 w 2120453"/>
                <a:gd name="connsiteY43" fmla="*/ 1124436 h 1230868"/>
                <a:gd name="connsiteX44" fmla="*/ 179259 w 2120453"/>
                <a:gd name="connsiteY44" fmla="*/ 1130684 h 1230868"/>
                <a:gd name="connsiteX45" fmla="*/ 200985 w 2120453"/>
                <a:gd name="connsiteY45" fmla="*/ 1118178 h 1230868"/>
                <a:gd name="connsiteX46" fmla="*/ 195232 w 2120453"/>
                <a:gd name="connsiteY46" fmla="*/ 1108215 h 1230868"/>
                <a:gd name="connsiteX47" fmla="*/ 206071 w 2120453"/>
                <a:gd name="connsiteY47" fmla="*/ 1101938 h 1230868"/>
                <a:gd name="connsiteX48" fmla="*/ 211796 w 2120453"/>
                <a:gd name="connsiteY48" fmla="*/ 1111891 h 1230868"/>
                <a:gd name="connsiteX49" fmla="*/ 200985 w 2120453"/>
                <a:gd name="connsiteY49" fmla="*/ 1118178 h 1230868"/>
                <a:gd name="connsiteX50" fmla="*/ 222635 w 2120453"/>
                <a:gd name="connsiteY50" fmla="*/ 1105643 h 1230868"/>
                <a:gd name="connsiteX51" fmla="*/ 216911 w 2120453"/>
                <a:gd name="connsiteY51" fmla="*/ 1095699 h 1230868"/>
                <a:gd name="connsiteX52" fmla="*/ 227750 w 2120453"/>
                <a:gd name="connsiteY52" fmla="*/ 1089422 h 1230868"/>
                <a:gd name="connsiteX53" fmla="*/ 233494 w 2120453"/>
                <a:gd name="connsiteY53" fmla="*/ 1099385 h 1230868"/>
                <a:gd name="connsiteX54" fmla="*/ 222635 w 2120453"/>
                <a:gd name="connsiteY54" fmla="*/ 1105643 h 1230868"/>
                <a:gd name="connsiteX55" fmla="*/ 244362 w 2120453"/>
                <a:gd name="connsiteY55" fmla="*/ 1093118 h 1230868"/>
                <a:gd name="connsiteX56" fmla="*/ 238609 w 2120453"/>
                <a:gd name="connsiteY56" fmla="*/ 1083174 h 1230868"/>
                <a:gd name="connsiteX57" fmla="*/ 249420 w 2120453"/>
                <a:gd name="connsiteY57" fmla="*/ 1076916 h 1230868"/>
                <a:gd name="connsiteX58" fmla="*/ 255173 w 2120453"/>
                <a:gd name="connsiteY58" fmla="*/ 1086860 h 1230868"/>
                <a:gd name="connsiteX59" fmla="*/ 244362 w 2120453"/>
                <a:gd name="connsiteY59" fmla="*/ 1093118 h 1230868"/>
                <a:gd name="connsiteX60" fmla="*/ 266031 w 2120453"/>
                <a:gd name="connsiteY60" fmla="*/ 1080583 h 1230868"/>
                <a:gd name="connsiteX61" fmla="*/ 260297 w 2120453"/>
                <a:gd name="connsiteY61" fmla="*/ 1070639 h 1230868"/>
                <a:gd name="connsiteX62" fmla="*/ 271137 w 2120453"/>
                <a:gd name="connsiteY62" fmla="*/ 1064400 h 1230868"/>
                <a:gd name="connsiteX63" fmla="*/ 276890 w 2120453"/>
                <a:gd name="connsiteY63" fmla="*/ 1074344 h 1230868"/>
                <a:gd name="connsiteX64" fmla="*/ 266031 w 2120453"/>
                <a:gd name="connsiteY64" fmla="*/ 1080583 h 1230868"/>
                <a:gd name="connsiteX65" fmla="*/ 287739 w 2120453"/>
                <a:gd name="connsiteY65" fmla="*/ 1068076 h 1230868"/>
                <a:gd name="connsiteX66" fmla="*/ 281967 w 2120453"/>
                <a:gd name="connsiteY66" fmla="*/ 1058142 h 1230868"/>
                <a:gd name="connsiteX67" fmla="*/ 292787 w 2120453"/>
                <a:gd name="connsiteY67" fmla="*/ 1051865 h 1230868"/>
                <a:gd name="connsiteX68" fmla="*/ 298578 w 2120453"/>
                <a:gd name="connsiteY68" fmla="*/ 1061847 h 1230868"/>
                <a:gd name="connsiteX69" fmla="*/ 287739 w 2120453"/>
                <a:gd name="connsiteY69" fmla="*/ 1068076 h 1230868"/>
                <a:gd name="connsiteX70" fmla="*/ 309408 w 2120453"/>
                <a:gd name="connsiteY70" fmla="*/ 1055551 h 1230868"/>
                <a:gd name="connsiteX71" fmla="*/ 303646 w 2120453"/>
                <a:gd name="connsiteY71" fmla="*/ 1045598 h 1230868"/>
                <a:gd name="connsiteX72" fmla="*/ 314514 w 2120453"/>
                <a:gd name="connsiteY72" fmla="*/ 1039349 h 1230868"/>
                <a:gd name="connsiteX73" fmla="*/ 320276 w 2120453"/>
                <a:gd name="connsiteY73" fmla="*/ 1049303 h 1230868"/>
                <a:gd name="connsiteX74" fmla="*/ 309408 w 2120453"/>
                <a:gd name="connsiteY74" fmla="*/ 1055551 h 1230868"/>
                <a:gd name="connsiteX75" fmla="*/ 331135 w 2120453"/>
                <a:gd name="connsiteY75" fmla="*/ 1043064 h 1230868"/>
                <a:gd name="connsiteX76" fmla="*/ 325353 w 2120453"/>
                <a:gd name="connsiteY76" fmla="*/ 1033072 h 1230868"/>
                <a:gd name="connsiteX77" fmla="*/ 336202 w 2120453"/>
                <a:gd name="connsiteY77" fmla="*/ 1026805 h 1230868"/>
                <a:gd name="connsiteX78" fmla="*/ 341955 w 2120453"/>
                <a:gd name="connsiteY78" fmla="*/ 1036787 h 1230868"/>
                <a:gd name="connsiteX79" fmla="*/ 331135 w 2120453"/>
                <a:gd name="connsiteY79" fmla="*/ 1043064 h 1230868"/>
                <a:gd name="connsiteX80" fmla="*/ 352804 w 2120453"/>
                <a:gd name="connsiteY80" fmla="*/ 1030519 h 1230868"/>
                <a:gd name="connsiteX81" fmla="*/ 347041 w 2120453"/>
                <a:gd name="connsiteY81" fmla="*/ 1020575 h 1230868"/>
                <a:gd name="connsiteX82" fmla="*/ 357890 w 2120453"/>
                <a:gd name="connsiteY82" fmla="*/ 1014289 h 1230868"/>
                <a:gd name="connsiteX83" fmla="*/ 363644 w 2120453"/>
                <a:gd name="connsiteY83" fmla="*/ 1024261 h 1230868"/>
                <a:gd name="connsiteX84" fmla="*/ 352804 w 2120453"/>
                <a:gd name="connsiteY84" fmla="*/ 1030519 h 1230868"/>
                <a:gd name="connsiteX85" fmla="*/ 374464 w 2120453"/>
                <a:gd name="connsiteY85" fmla="*/ 1017975 h 1230868"/>
                <a:gd name="connsiteX86" fmla="*/ 368730 w 2120453"/>
                <a:gd name="connsiteY86" fmla="*/ 1008021 h 1230868"/>
                <a:gd name="connsiteX87" fmla="*/ 379569 w 2120453"/>
                <a:gd name="connsiteY87" fmla="*/ 1001773 h 1230868"/>
                <a:gd name="connsiteX88" fmla="*/ 385303 w 2120453"/>
                <a:gd name="connsiteY88" fmla="*/ 1011736 h 1230868"/>
                <a:gd name="connsiteX89" fmla="*/ 374464 w 2120453"/>
                <a:gd name="connsiteY89" fmla="*/ 1017975 h 1230868"/>
                <a:gd name="connsiteX90" fmla="*/ 396171 w 2120453"/>
                <a:gd name="connsiteY90" fmla="*/ 1005469 h 1230868"/>
                <a:gd name="connsiteX91" fmla="*/ 390418 w 2120453"/>
                <a:gd name="connsiteY91" fmla="*/ 995477 h 1230868"/>
                <a:gd name="connsiteX92" fmla="*/ 401277 w 2120453"/>
                <a:gd name="connsiteY92" fmla="*/ 989257 h 1230868"/>
                <a:gd name="connsiteX93" fmla="*/ 407020 w 2120453"/>
                <a:gd name="connsiteY93" fmla="*/ 999211 h 1230868"/>
                <a:gd name="connsiteX94" fmla="*/ 396171 w 2120453"/>
                <a:gd name="connsiteY94" fmla="*/ 1005469 h 1230868"/>
                <a:gd name="connsiteX95" fmla="*/ 417869 w 2120453"/>
                <a:gd name="connsiteY95" fmla="*/ 992962 h 1230868"/>
                <a:gd name="connsiteX96" fmla="*/ 412116 w 2120453"/>
                <a:gd name="connsiteY96" fmla="*/ 982999 h 1230868"/>
                <a:gd name="connsiteX97" fmla="*/ 422984 w 2120453"/>
                <a:gd name="connsiteY97" fmla="*/ 976713 h 1230868"/>
                <a:gd name="connsiteX98" fmla="*/ 428699 w 2120453"/>
                <a:gd name="connsiteY98" fmla="*/ 986695 h 1230868"/>
                <a:gd name="connsiteX99" fmla="*/ 417869 w 2120453"/>
                <a:gd name="connsiteY99" fmla="*/ 992962 h 1230868"/>
                <a:gd name="connsiteX100" fmla="*/ 439539 w 2120453"/>
                <a:gd name="connsiteY100" fmla="*/ 980409 h 1230868"/>
                <a:gd name="connsiteX101" fmla="*/ 433795 w 2120453"/>
                <a:gd name="connsiteY101" fmla="*/ 970474 h 1230868"/>
                <a:gd name="connsiteX102" fmla="*/ 444625 w 2120453"/>
                <a:gd name="connsiteY102" fmla="*/ 964235 h 1230868"/>
                <a:gd name="connsiteX103" fmla="*/ 450388 w 2120453"/>
                <a:gd name="connsiteY103" fmla="*/ 974160 h 1230868"/>
                <a:gd name="connsiteX104" fmla="*/ 439539 w 2120453"/>
                <a:gd name="connsiteY104" fmla="*/ 980409 h 1230868"/>
                <a:gd name="connsiteX105" fmla="*/ 461237 w 2120453"/>
                <a:gd name="connsiteY105" fmla="*/ 967892 h 1230868"/>
                <a:gd name="connsiteX106" fmla="*/ 455493 w 2120453"/>
                <a:gd name="connsiteY106" fmla="*/ 957949 h 1230868"/>
                <a:gd name="connsiteX107" fmla="*/ 466352 w 2120453"/>
                <a:gd name="connsiteY107" fmla="*/ 951710 h 1230868"/>
                <a:gd name="connsiteX108" fmla="*/ 472086 w 2120453"/>
                <a:gd name="connsiteY108" fmla="*/ 961635 h 1230868"/>
                <a:gd name="connsiteX109" fmla="*/ 461237 w 2120453"/>
                <a:gd name="connsiteY109" fmla="*/ 967892 h 1230868"/>
                <a:gd name="connsiteX110" fmla="*/ 482916 w 2120453"/>
                <a:gd name="connsiteY110" fmla="*/ 955386 h 1230868"/>
                <a:gd name="connsiteX111" fmla="*/ 477182 w 2120453"/>
                <a:gd name="connsiteY111" fmla="*/ 945433 h 1230868"/>
                <a:gd name="connsiteX112" fmla="*/ 488030 w 2120453"/>
                <a:gd name="connsiteY112" fmla="*/ 939175 h 1230868"/>
                <a:gd name="connsiteX113" fmla="*/ 493755 w 2120453"/>
                <a:gd name="connsiteY113" fmla="*/ 949138 h 1230868"/>
                <a:gd name="connsiteX114" fmla="*/ 482916 w 2120453"/>
                <a:gd name="connsiteY114" fmla="*/ 955386 h 1230868"/>
                <a:gd name="connsiteX115" fmla="*/ 504623 w 2120453"/>
                <a:gd name="connsiteY115" fmla="*/ 942861 h 1230868"/>
                <a:gd name="connsiteX116" fmla="*/ 498870 w 2120453"/>
                <a:gd name="connsiteY116" fmla="*/ 932907 h 1230868"/>
                <a:gd name="connsiteX117" fmla="*/ 509719 w 2120453"/>
                <a:gd name="connsiteY117" fmla="*/ 926611 h 1230868"/>
                <a:gd name="connsiteX118" fmla="*/ 515482 w 2120453"/>
                <a:gd name="connsiteY118" fmla="*/ 936603 h 1230868"/>
                <a:gd name="connsiteX119" fmla="*/ 504623 w 2120453"/>
                <a:gd name="connsiteY119" fmla="*/ 942861 h 1230868"/>
                <a:gd name="connsiteX120" fmla="*/ 526321 w 2120453"/>
                <a:gd name="connsiteY120" fmla="*/ 930345 h 1230868"/>
                <a:gd name="connsiteX121" fmla="*/ 520549 w 2120453"/>
                <a:gd name="connsiteY121" fmla="*/ 920372 h 1230868"/>
                <a:gd name="connsiteX122" fmla="*/ 531388 w 2120453"/>
                <a:gd name="connsiteY122" fmla="*/ 914133 h 1230868"/>
                <a:gd name="connsiteX123" fmla="*/ 537170 w 2120453"/>
                <a:gd name="connsiteY123" fmla="*/ 924058 h 1230868"/>
                <a:gd name="connsiteX124" fmla="*/ 526321 w 2120453"/>
                <a:gd name="connsiteY124" fmla="*/ 930345 h 1230868"/>
                <a:gd name="connsiteX125" fmla="*/ 547990 w 2120453"/>
                <a:gd name="connsiteY125" fmla="*/ 917829 h 1230868"/>
                <a:gd name="connsiteX126" fmla="*/ 542237 w 2120453"/>
                <a:gd name="connsiteY126" fmla="*/ 907857 h 1230868"/>
                <a:gd name="connsiteX127" fmla="*/ 553086 w 2120453"/>
                <a:gd name="connsiteY127" fmla="*/ 901618 h 1230868"/>
                <a:gd name="connsiteX128" fmla="*/ 558839 w 2120453"/>
                <a:gd name="connsiteY128" fmla="*/ 911533 h 1230868"/>
                <a:gd name="connsiteX129" fmla="*/ 547990 w 2120453"/>
                <a:gd name="connsiteY129" fmla="*/ 917829 h 1230868"/>
                <a:gd name="connsiteX130" fmla="*/ 569669 w 2120453"/>
                <a:gd name="connsiteY130" fmla="*/ 905275 h 1230868"/>
                <a:gd name="connsiteX131" fmla="*/ 563916 w 2120453"/>
                <a:gd name="connsiteY131" fmla="*/ 895350 h 1230868"/>
                <a:gd name="connsiteX132" fmla="*/ 574775 w 2120453"/>
                <a:gd name="connsiteY132" fmla="*/ 889054 h 1230868"/>
                <a:gd name="connsiteX133" fmla="*/ 580518 w 2120453"/>
                <a:gd name="connsiteY133" fmla="*/ 899036 h 1230868"/>
                <a:gd name="connsiteX134" fmla="*/ 569669 w 2120453"/>
                <a:gd name="connsiteY134" fmla="*/ 905275 h 1230868"/>
                <a:gd name="connsiteX135" fmla="*/ 591377 w 2120453"/>
                <a:gd name="connsiteY135" fmla="*/ 892740 h 1230868"/>
                <a:gd name="connsiteX136" fmla="*/ 585633 w 2120453"/>
                <a:gd name="connsiteY136" fmla="*/ 882815 h 1230868"/>
                <a:gd name="connsiteX137" fmla="*/ 596482 w 2120453"/>
                <a:gd name="connsiteY137" fmla="*/ 876548 h 1230868"/>
                <a:gd name="connsiteX138" fmla="*/ 602207 w 2120453"/>
                <a:gd name="connsiteY138" fmla="*/ 886511 h 1230868"/>
                <a:gd name="connsiteX139" fmla="*/ 591377 w 2120453"/>
                <a:gd name="connsiteY139" fmla="*/ 892740 h 1230868"/>
                <a:gd name="connsiteX140" fmla="*/ 613065 w 2120453"/>
                <a:gd name="connsiteY140" fmla="*/ 880263 h 1230868"/>
                <a:gd name="connsiteX141" fmla="*/ 607293 w 2120453"/>
                <a:gd name="connsiteY141" fmla="*/ 870280 h 1230868"/>
                <a:gd name="connsiteX142" fmla="*/ 618171 w 2120453"/>
                <a:gd name="connsiteY142" fmla="*/ 864032 h 1230868"/>
                <a:gd name="connsiteX143" fmla="*/ 623905 w 2120453"/>
                <a:gd name="connsiteY143" fmla="*/ 873976 h 1230868"/>
                <a:gd name="connsiteX144" fmla="*/ 613065 w 2120453"/>
                <a:gd name="connsiteY144" fmla="*/ 880263 h 1230868"/>
                <a:gd name="connsiteX145" fmla="*/ 634763 w 2120453"/>
                <a:gd name="connsiteY145" fmla="*/ 867737 h 1230868"/>
                <a:gd name="connsiteX146" fmla="*/ 629010 w 2120453"/>
                <a:gd name="connsiteY146" fmla="*/ 857755 h 1230868"/>
                <a:gd name="connsiteX147" fmla="*/ 639840 w 2120453"/>
                <a:gd name="connsiteY147" fmla="*/ 851506 h 1230868"/>
                <a:gd name="connsiteX148" fmla="*/ 645593 w 2120453"/>
                <a:gd name="connsiteY148" fmla="*/ 861479 h 1230868"/>
                <a:gd name="connsiteX149" fmla="*/ 634763 w 2120453"/>
                <a:gd name="connsiteY149" fmla="*/ 867737 h 1230868"/>
                <a:gd name="connsiteX150" fmla="*/ 656471 w 2120453"/>
                <a:gd name="connsiteY150" fmla="*/ 855212 h 1230868"/>
                <a:gd name="connsiteX151" fmla="*/ 650679 w 2120453"/>
                <a:gd name="connsiteY151" fmla="*/ 845258 h 1230868"/>
                <a:gd name="connsiteX152" fmla="*/ 661528 w 2120453"/>
                <a:gd name="connsiteY152" fmla="*/ 839000 h 1230868"/>
                <a:gd name="connsiteX153" fmla="*/ 667291 w 2120453"/>
                <a:gd name="connsiteY153" fmla="*/ 848925 h 1230868"/>
                <a:gd name="connsiteX154" fmla="*/ 656471 w 2120453"/>
                <a:gd name="connsiteY154" fmla="*/ 855212 h 1230868"/>
                <a:gd name="connsiteX155" fmla="*/ 678111 w 2120453"/>
                <a:gd name="connsiteY155" fmla="*/ 842677 h 1230868"/>
                <a:gd name="connsiteX156" fmla="*/ 672387 w 2120453"/>
                <a:gd name="connsiteY156" fmla="*/ 832714 h 1230868"/>
                <a:gd name="connsiteX157" fmla="*/ 683217 w 2120453"/>
                <a:gd name="connsiteY157" fmla="*/ 826494 h 1230868"/>
                <a:gd name="connsiteX158" fmla="*/ 688970 w 2120453"/>
                <a:gd name="connsiteY158" fmla="*/ 836419 h 1230868"/>
                <a:gd name="connsiteX159" fmla="*/ 678111 w 2120453"/>
                <a:gd name="connsiteY159" fmla="*/ 842677 h 1230868"/>
                <a:gd name="connsiteX160" fmla="*/ 699838 w 2120453"/>
                <a:gd name="connsiteY160" fmla="*/ 830171 h 1230868"/>
                <a:gd name="connsiteX161" fmla="*/ 694056 w 2120453"/>
                <a:gd name="connsiteY161" fmla="*/ 820188 h 1230868"/>
                <a:gd name="connsiteX162" fmla="*/ 704915 w 2120453"/>
                <a:gd name="connsiteY162" fmla="*/ 813930 h 1230868"/>
                <a:gd name="connsiteX163" fmla="*/ 710668 w 2120453"/>
                <a:gd name="connsiteY163" fmla="*/ 823922 h 1230868"/>
                <a:gd name="connsiteX164" fmla="*/ 699838 w 2120453"/>
                <a:gd name="connsiteY164" fmla="*/ 830171 h 1230868"/>
                <a:gd name="connsiteX165" fmla="*/ 721498 w 2120453"/>
                <a:gd name="connsiteY165" fmla="*/ 817636 h 1230868"/>
                <a:gd name="connsiteX166" fmla="*/ 715754 w 2120453"/>
                <a:gd name="connsiteY166" fmla="*/ 807701 h 1230868"/>
                <a:gd name="connsiteX167" fmla="*/ 726622 w 2120453"/>
                <a:gd name="connsiteY167" fmla="*/ 801414 h 1230868"/>
                <a:gd name="connsiteX168" fmla="*/ 732337 w 2120453"/>
                <a:gd name="connsiteY168" fmla="*/ 811359 h 1230868"/>
                <a:gd name="connsiteX169" fmla="*/ 721498 w 2120453"/>
                <a:gd name="connsiteY169" fmla="*/ 817636 h 1230868"/>
                <a:gd name="connsiteX170" fmla="*/ 743196 w 2120453"/>
                <a:gd name="connsiteY170" fmla="*/ 805101 h 1230868"/>
                <a:gd name="connsiteX171" fmla="*/ 737433 w 2120453"/>
                <a:gd name="connsiteY171" fmla="*/ 795176 h 1230868"/>
                <a:gd name="connsiteX172" fmla="*/ 748282 w 2120453"/>
                <a:gd name="connsiteY172" fmla="*/ 788927 h 1230868"/>
                <a:gd name="connsiteX173" fmla="*/ 754035 w 2120453"/>
                <a:gd name="connsiteY173" fmla="*/ 798833 h 1230868"/>
                <a:gd name="connsiteX174" fmla="*/ 743196 w 2120453"/>
                <a:gd name="connsiteY174" fmla="*/ 805101 h 1230868"/>
                <a:gd name="connsiteX175" fmla="*/ 764875 w 2120453"/>
                <a:gd name="connsiteY175" fmla="*/ 792585 h 1230868"/>
                <a:gd name="connsiteX176" fmla="*/ 759150 w 2120453"/>
                <a:gd name="connsiteY176" fmla="*/ 782650 h 1230868"/>
                <a:gd name="connsiteX177" fmla="*/ 769990 w 2120453"/>
                <a:gd name="connsiteY177" fmla="*/ 776392 h 1230868"/>
                <a:gd name="connsiteX178" fmla="*/ 775695 w 2120453"/>
                <a:gd name="connsiteY178" fmla="*/ 786346 h 1230868"/>
                <a:gd name="connsiteX179" fmla="*/ 764875 w 2120453"/>
                <a:gd name="connsiteY179" fmla="*/ 792585 h 1230868"/>
                <a:gd name="connsiteX180" fmla="*/ 786563 w 2120453"/>
                <a:gd name="connsiteY180" fmla="*/ 780059 h 1230868"/>
                <a:gd name="connsiteX181" fmla="*/ 780838 w 2120453"/>
                <a:gd name="connsiteY181" fmla="*/ 770125 h 1230868"/>
                <a:gd name="connsiteX182" fmla="*/ 791668 w 2120453"/>
                <a:gd name="connsiteY182" fmla="*/ 763829 h 1230868"/>
                <a:gd name="connsiteX183" fmla="*/ 797412 w 2120453"/>
                <a:gd name="connsiteY183" fmla="*/ 773821 h 1230868"/>
                <a:gd name="connsiteX184" fmla="*/ 786563 w 2120453"/>
                <a:gd name="connsiteY184" fmla="*/ 780059 h 1230868"/>
                <a:gd name="connsiteX185" fmla="*/ 808261 w 2120453"/>
                <a:gd name="connsiteY185" fmla="*/ 767553 h 1230868"/>
                <a:gd name="connsiteX186" fmla="*/ 802498 w 2120453"/>
                <a:gd name="connsiteY186" fmla="*/ 757600 h 1230868"/>
                <a:gd name="connsiteX187" fmla="*/ 813347 w 2120453"/>
                <a:gd name="connsiteY187" fmla="*/ 751332 h 1230868"/>
                <a:gd name="connsiteX188" fmla="*/ 819129 w 2120453"/>
                <a:gd name="connsiteY188" fmla="*/ 761257 h 1230868"/>
                <a:gd name="connsiteX189" fmla="*/ 808261 w 2120453"/>
                <a:gd name="connsiteY189" fmla="*/ 767553 h 1230868"/>
                <a:gd name="connsiteX190" fmla="*/ 829968 w 2120453"/>
                <a:gd name="connsiteY190" fmla="*/ 755037 h 1230868"/>
                <a:gd name="connsiteX191" fmla="*/ 824206 w 2120453"/>
                <a:gd name="connsiteY191" fmla="*/ 745065 h 1230868"/>
                <a:gd name="connsiteX192" fmla="*/ 835036 w 2120453"/>
                <a:gd name="connsiteY192" fmla="*/ 738807 h 1230868"/>
                <a:gd name="connsiteX193" fmla="*/ 840808 w 2120453"/>
                <a:gd name="connsiteY193" fmla="*/ 748770 h 1230868"/>
                <a:gd name="connsiteX194" fmla="*/ 829968 w 2120453"/>
                <a:gd name="connsiteY194" fmla="*/ 755037 h 1230868"/>
                <a:gd name="connsiteX195" fmla="*/ 851647 w 2120453"/>
                <a:gd name="connsiteY195" fmla="*/ 742522 h 1230868"/>
                <a:gd name="connsiteX196" fmla="*/ 845885 w 2120453"/>
                <a:gd name="connsiteY196" fmla="*/ 732568 h 1230868"/>
                <a:gd name="connsiteX197" fmla="*/ 856734 w 2120453"/>
                <a:gd name="connsiteY197" fmla="*/ 726281 h 1230868"/>
                <a:gd name="connsiteX198" fmla="*/ 862515 w 2120453"/>
                <a:gd name="connsiteY198" fmla="*/ 736264 h 1230868"/>
                <a:gd name="connsiteX199" fmla="*/ 851647 w 2120453"/>
                <a:gd name="connsiteY199" fmla="*/ 742522 h 1230868"/>
                <a:gd name="connsiteX200" fmla="*/ 873355 w 2120453"/>
                <a:gd name="connsiteY200" fmla="*/ 729958 h 1230868"/>
                <a:gd name="connsiteX201" fmla="*/ 867554 w 2120453"/>
                <a:gd name="connsiteY201" fmla="*/ 720033 h 1230868"/>
                <a:gd name="connsiteX202" fmla="*/ 878413 w 2120453"/>
                <a:gd name="connsiteY202" fmla="*/ 713804 h 1230868"/>
                <a:gd name="connsiteX203" fmla="*/ 884185 w 2120453"/>
                <a:gd name="connsiteY203" fmla="*/ 723738 h 1230868"/>
                <a:gd name="connsiteX204" fmla="*/ 873355 w 2120453"/>
                <a:gd name="connsiteY204" fmla="*/ 729958 h 1230868"/>
                <a:gd name="connsiteX205" fmla="*/ 894996 w 2120453"/>
                <a:gd name="connsiteY205" fmla="*/ 717480 h 1230868"/>
                <a:gd name="connsiteX206" fmla="*/ 889252 w 2120453"/>
                <a:gd name="connsiteY206" fmla="*/ 707508 h 1230868"/>
                <a:gd name="connsiteX207" fmla="*/ 900111 w 2120453"/>
                <a:gd name="connsiteY207" fmla="*/ 701259 h 1230868"/>
                <a:gd name="connsiteX208" fmla="*/ 905845 w 2120453"/>
                <a:gd name="connsiteY208" fmla="*/ 711203 h 1230868"/>
                <a:gd name="connsiteX209" fmla="*/ 894996 w 2120453"/>
                <a:gd name="connsiteY209" fmla="*/ 717480 h 1230868"/>
                <a:gd name="connsiteX210" fmla="*/ 916722 w 2120453"/>
                <a:gd name="connsiteY210" fmla="*/ 704936 h 1230868"/>
                <a:gd name="connsiteX211" fmla="*/ 910969 w 2120453"/>
                <a:gd name="connsiteY211" fmla="*/ 694992 h 1230868"/>
                <a:gd name="connsiteX212" fmla="*/ 921799 w 2120453"/>
                <a:gd name="connsiteY212" fmla="*/ 688715 h 1230868"/>
                <a:gd name="connsiteX213" fmla="*/ 927543 w 2120453"/>
                <a:gd name="connsiteY213" fmla="*/ 698707 h 1230868"/>
                <a:gd name="connsiteX214" fmla="*/ 916722 w 2120453"/>
                <a:gd name="connsiteY214" fmla="*/ 704936 h 1230868"/>
                <a:gd name="connsiteX215" fmla="*/ 938392 w 2120453"/>
                <a:gd name="connsiteY215" fmla="*/ 692410 h 1230868"/>
                <a:gd name="connsiteX216" fmla="*/ 932648 w 2120453"/>
                <a:gd name="connsiteY216" fmla="*/ 682476 h 1230868"/>
                <a:gd name="connsiteX217" fmla="*/ 943506 w 2120453"/>
                <a:gd name="connsiteY217" fmla="*/ 676208 h 1230868"/>
                <a:gd name="connsiteX218" fmla="*/ 949231 w 2120453"/>
                <a:gd name="connsiteY218" fmla="*/ 686153 h 1230868"/>
                <a:gd name="connsiteX219" fmla="*/ 938392 w 2120453"/>
                <a:gd name="connsiteY219" fmla="*/ 692410 h 1230868"/>
                <a:gd name="connsiteX220" fmla="*/ 960070 w 2120453"/>
                <a:gd name="connsiteY220" fmla="*/ 679895 h 1230868"/>
                <a:gd name="connsiteX221" fmla="*/ 954336 w 2120453"/>
                <a:gd name="connsiteY221" fmla="*/ 669922 h 1230868"/>
                <a:gd name="connsiteX222" fmla="*/ 965185 w 2120453"/>
                <a:gd name="connsiteY222" fmla="*/ 663702 h 1230868"/>
                <a:gd name="connsiteX223" fmla="*/ 970939 w 2120453"/>
                <a:gd name="connsiteY223" fmla="*/ 673637 h 1230868"/>
                <a:gd name="connsiteX224" fmla="*/ 960070 w 2120453"/>
                <a:gd name="connsiteY224" fmla="*/ 679895 h 1230868"/>
                <a:gd name="connsiteX225" fmla="*/ 981768 w 2120453"/>
                <a:gd name="connsiteY225" fmla="*/ 667360 h 1230868"/>
                <a:gd name="connsiteX226" fmla="*/ 976034 w 2120453"/>
                <a:gd name="connsiteY226" fmla="*/ 657435 h 1230868"/>
                <a:gd name="connsiteX227" fmla="*/ 986864 w 2120453"/>
                <a:gd name="connsiteY227" fmla="*/ 651167 h 1230868"/>
                <a:gd name="connsiteX228" fmla="*/ 992617 w 2120453"/>
                <a:gd name="connsiteY228" fmla="*/ 661130 h 1230868"/>
                <a:gd name="connsiteX229" fmla="*/ 981768 w 2120453"/>
                <a:gd name="connsiteY229" fmla="*/ 667360 h 1230868"/>
                <a:gd name="connsiteX230" fmla="*/ 1003457 w 2120453"/>
                <a:gd name="connsiteY230" fmla="*/ 654853 h 1230868"/>
                <a:gd name="connsiteX231" fmla="*/ 997704 w 2120453"/>
                <a:gd name="connsiteY231" fmla="*/ 644900 h 1230868"/>
                <a:gd name="connsiteX232" fmla="*/ 1008562 w 2120453"/>
                <a:gd name="connsiteY232" fmla="*/ 638623 h 1230868"/>
                <a:gd name="connsiteX233" fmla="*/ 1014315 w 2120453"/>
                <a:gd name="connsiteY233" fmla="*/ 648586 h 1230868"/>
                <a:gd name="connsiteX234" fmla="*/ 1003457 w 2120453"/>
                <a:gd name="connsiteY234" fmla="*/ 654853 h 1230868"/>
                <a:gd name="connsiteX235" fmla="*/ 1025174 w 2120453"/>
                <a:gd name="connsiteY235" fmla="*/ 642328 h 1230868"/>
                <a:gd name="connsiteX236" fmla="*/ 1019392 w 2120453"/>
                <a:gd name="connsiteY236" fmla="*/ 632384 h 1230868"/>
                <a:gd name="connsiteX237" fmla="*/ 1030241 w 2120453"/>
                <a:gd name="connsiteY237" fmla="*/ 626145 h 1230868"/>
                <a:gd name="connsiteX238" fmla="*/ 1036013 w 2120453"/>
                <a:gd name="connsiteY238" fmla="*/ 636051 h 1230868"/>
                <a:gd name="connsiteX239" fmla="*/ 1025174 w 2120453"/>
                <a:gd name="connsiteY239" fmla="*/ 642328 h 1230868"/>
                <a:gd name="connsiteX240" fmla="*/ 1046834 w 2120453"/>
                <a:gd name="connsiteY240" fmla="*/ 629822 h 1230868"/>
                <a:gd name="connsiteX241" fmla="*/ 1041081 w 2120453"/>
                <a:gd name="connsiteY241" fmla="*/ 619858 h 1230868"/>
                <a:gd name="connsiteX242" fmla="*/ 1051920 w 2120453"/>
                <a:gd name="connsiteY242" fmla="*/ 613581 h 1230868"/>
                <a:gd name="connsiteX243" fmla="*/ 1057711 w 2120453"/>
                <a:gd name="connsiteY243" fmla="*/ 623545 h 1230868"/>
                <a:gd name="connsiteX244" fmla="*/ 1046834 w 2120453"/>
                <a:gd name="connsiteY244" fmla="*/ 629822 h 1230868"/>
                <a:gd name="connsiteX245" fmla="*/ 1068522 w 2120453"/>
                <a:gd name="connsiteY245" fmla="*/ 617277 h 1230868"/>
                <a:gd name="connsiteX246" fmla="*/ 1062769 w 2120453"/>
                <a:gd name="connsiteY246" fmla="*/ 607314 h 1230868"/>
                <a:gd name="connsiteX247" fmla="*/ 1073637 w 2120453"/>
                <a:gd name="connsiteY247" fmla="*/ 601094 h 1230868"/>
                <a:gd name="connsiteX248" fmla="*/ 1079343 w 2120453"/>
                <a:gd name="connsiteY248" fmla="*/ 611038 h 1230868"/>
                <a:gd name="connsiteX249" fmla="*/ 1068522 w 2120453"/>
                <a:gd name="connsiteY249" fmla="*/ 617277 h 1230868"/>
                <a:gd name="connsiteX250" fmla="*/ 1090201 w 2120453"/>
                <a:gd name="connsiteY250" fmla="*/ 604761 h 1230868"/>
                <a:gd name="connsiteX251" fmla="*/ 1084477 w 2120453"/>
                <a:gd name="connsiteY251" fmla="*/ 594808 h 1230868"/>
                <a:gd name="connsiteX252" fmla="*/ 1095316 w 2120453"/>
                <a:gd name="connsiteY252" fmla="*/ 588550 h 1230868"/>
                <a:gd name="connsiteX253" fmla="*/ 1101060 w 2120453"/>
                <a:gd name="connsiteY253" fmla="*/ 598523 h 1230868"/>
                <a:gd name="connsiteX254" fmla="*/ 1090201 w 2120453"/>
                <a:gd name="connsiteY254" fmla="*/ 604761 h 1230868"/>
                <a:gd name="connsiteX255" fmla="*/ 1111909 w 2120453"/>
                <a:gd name="connsiteY255" fmla="*/ 592255 h 1230868"/>
                <a:gd name="connsiteX256" fmla="*/ 1106155 w 2120453"/>
                <a:gd name="connsiteY256" fmla="*/ 582283 h 1230868"/>
                <a:gd name="connsiteX257" fmla="*/ 1117024 w 2120453"/>
                <a:gd name="connsiteY257" fmla="*/ 576024 h 1230868"/>
                <a:gd name="connsiteX258" fmla="*/ 1122757 w 2120453"/>
                <a:gd name="connsiteY258" fmla="*/ 585988 h 1230868"/>
                <a:gd name="connsiteX259" fmla="*/ 1111909 w 2120453"/>
                <a:gd name="connsiteY259" fmla="*/ 592255 h 1230868"/>
                <a:gd name="connsiteX260" fmla="*/ 1133587 w 2120453"/>
                <a:gd name="connsiteY260" fmla="*/ 579711 h 1230868"/>
                <a:gd name="connsiteX261" fmla="*/ 1127844 w 2120453"/>
                <a:gd name="connsiteY261" fmla="*/ 569767 h 1230868"/>
                <a:gd name="connsiteX262" fmla="*/ 1138693 w 2120453"/>
                <a:gd name="connsiteY262" fmla="*/ 563518 h 1230868"/>
                <a:gd name="connsiteX263" fmla="*/ 1144436 w 2120453"/>
                <a:gd name="connsiteY263" fmla="*/ 573472 h 1230868"/>
                <a:gd name="connsiteX264" fmla="*/ 1133587 w 2120453"/>
                <a:gd name="connsiteY264" fmla="*/ 579711 h 1230868"/>
                <a:gd name="connsiteX265" fmla="*/ 1155285 w 2120453"/>
                <a:gd name="connsiteY265" fmla="*/ 567204 h 1230868"/>
                <a:gd name="connsiteX266" fmla="*/ 1149523 w 2120453"/>
                <a:gd name="connsiteY266" fmla="*/ 557270 h 1230868"/>
                <a:gd name="connsiteX267" fmla="*/ 1160372 w 2120453"/>
                <a:gd name="connsiteY267" fmla="*/ 550983 h 1230868"/>
                <a:gd name="connsiteX268" fmla="*/ 1166134 w 2120453"/>
                <a:gd name="connsiteY268" fmla="*/ 560937 h 1230868"/>
                <a:gd name="connsiteX269" fmla="*/ 1155285 w 2120453"/>
                <a:gd name="connsiteY269" fmla="*/ 567204 h 1230868"/>
                <a:gd name="connsiteX270" fmla="*/ 1176974 w 2120453"/>
                <a:gd name="connsiteY270" fmla="*/ 554698 h 1230868"/>
                <a:gd name="connsiteX271" fmla="*/ 1171240 w 2120453"/>
                <a:gd name="connsiteY271" fmla="*/ 544706 h 1230868"/>
                <a:gd name="connsiteX272" fmla="*/ 1182108 w 2120453"/>
                <a:gd name="connsiteY272" fmla="*/ 538477 h 1230868"/>
                <a:gd name="connsiteX273" fmla="*/ 1187813 w 2120453"/>
                <a:gd name="connsiteY273" fmla="*/ 548402 h 1230868"/>
                <a:gd name="connsiteX274" fmla="*/ 1176974 w 2120453"/>
                <a:gd name="connsiteY274" fmla="*/ 554698 h 1230868"/>
                <a:gd name="connsiteX275" fmla="*/ 1198672 w 2120453"/>
                <a:gd name="connsiteY275" fmla="*/ 542144 h 1230868"/>
                <a:gd name="connsiteX276" fmla="*/ 1192909 w 2120453"/>
                <a:gd name="connsiteY276" fmla="*/ 532181 h 1230868"/>
                <a:gd name="connsiteX277" fmla="*/ 1203758 w 2120453"/>
                <a:gd name="connsiteY277" fmla="*/ 525932 h 1230868"/>
                <a:gd name="connsiteX278" fmla="*/ 1209521 w 2120453"/>
                <a:gd name="connsiteY278" fmla="*/ 535896 h 1230868"/>
                <a:gd name="connsiteX279" fmla="*/ 1198672 w 2120453"/>
                <a:gd name="connsiteY279" fmla="*/ 542144 h 1230868"/>
                <a:gd name="connsiteX280" fmla="*/ 1220379 w 2120453"/>
                <a:gd name="connsiteY280" fmla="*/ 529628 h 1230868"/>
                <a:gd name="connsiteX281" fmla="*/ 1214598 w 2120453"/>
                <a:gd name="connsiteY281" fmla="*/ 519694 h 1230868"/>
                <a:gd name="connsiteX282" fmla="*/ 1225428 w 2120453"/>
                <a:gd name="connsiteY282" fmla="*/ 513426 h 1230868"/>
                <a:gd name="connsiteX283" fmla="*/ 1231228 w 2120453"/>
                <a:gd name="connsiteY283" fmla="*/ 523380 h 1230868"/>
                <a:gd name="connsiteX284" fmla="*/ 1220379 w 2120453"/>
                <a:gd name="connsiteY284" fmla="*/ 529628 h 1230868"/>
                <a:gd name="connsiteX285" fmla="*/ 1242049 w 2120453"/>
                <a:gd name="connsiteY285" fmla="*/ 517112 h 1230868"/>
                <a:gd name="connsiteX286" fmla="*/ 1236286 w 2120453"/>
                <a:gd name="connsiteY286" fmla="*/ 507168 h 1230868"/>
                <a:gd name="connsiteX287" fmla="*/ 1247154 w 2120453"/>
                <a:gd name="connsiteY287" fmla="*/ 500901 h 1230868"/>
                <a:gd name="connsiteX288" fmla="*/ 1252888 w 2120453"/>
                <a:gd name="connsiteY288" fmla="*/ 510835 h 1230868"/>
                <a:gd name="connsiteX289" fmla="*/ 1242049 w 2120453"/>
                <a:gd name="connsiteY289" fmla="*/ 517112 h 1230868"/>
                <a:gd name="connsiteX290" fmla="*/ 1263708 w 2120453"/>
                <a:gd name="connsiteY290" fmla="*/ 504587 h 1230868"/>
                <a:gd name="connsiteX291" fmla="*/ 1257974 w 2120453"/>
                <a:gd name="connsiteY291" fmla="*/ 494614 h 1230868"/>
                <a:gd name="connsiteX292" fmla="*/ 1268823 w 2120453"/>
                <a:gd name="connsiteY292" fmla="*/ 488375 h 1230868"/>
                <a:gd name="connsiteX293" fmla="*/ 1274557 w 2120453"/>
                <a:gd name="connsiteY293" fmla="*/ 498358 h 1230868"/>
                <a:gd name="connsiteX294" fmla="*/ 1263708 w 2120453"/>
                <a:gd name="connsiteY294" fmla="*/ 504587 h 1230868"/>
                <a:gd name="connsiteX295" fmla="*/ 1285435 w 2120453"/>
                <a:gd name="connsiteY295" fmla="*/ 492071 h 1230868"/>
                <a:gd name="connsiteX296" fmla="*/ 1279663 w 2120453"/>
                <a:gd name="connsiteY296" fmla="*/ 482117 h 1230868"/>
                <a:gd name="connsiteX297" fmla="*/ 1290531 w 2120453"/>
                <a:gd name="connsiteY297" fmla="*/ 475850 h 1230868"/>
                <a:gd name="connsiteX298" fmla="*/ 1296284 w 2120453"/>
                <a:gd name="connsiteY298" fmla="*/ 485813 h 1230868"/>
                <a:gd name="connsiteX299" fmla="*/ 1285435 w 2120453"/>
                <a:gd name="connsiteY299" fmla="*/ 492071 h 1230868"/>
                <a:gd name="connsiteX300" fmla="*/ 1307104 w 2120453"/>
                <a:gd name="connsiteY300" fmla="*/ 479536 h 1230868"/>
                <a:gd name="connsiteX301" fmla="*/ 1301370 w 2120453"/>
                <a:gd name="connsiteY301" fmla="*/ 469573 h 1230868"/>
                <a:gd name="connsiteX302" fmla="*/ 1312219 w 2120453"/>
                <a:gd name="connsiteY302" fmla="*/ 463344 h 1230868"/>
                <a:gd name="connsiteX303" fmla="*/ 1317934 w 2120453"/>
                <a:gd name="connsiteY303" fmla="*/ 473278 h 1230868"/>
                <a:gd name="connsiteX304" fmla="*/ 1307104 w 2120453"/>
                <a:gd name="connsiteY304" fmla="*/ 479536 h 1230868"/>
                <a:gd name="connsiteX305" fmla="*/ 1328802 w 2120453"/>
                <a:gd name="connsiteY305" fmla="*/ 467040 h 1230868"/>
                <a:gd name="connsiteX306" fmla="*/ 1323059 w 2120453"/>
                <a:gd name="connsiteY306" fmla="*/ 457076 h 1230868"/>
                <a:gd name="connsiteX307" fmla="*/ 1333917 w 2120453"/>
                <a:gd name="connsiteY307" fmla="*/ 450828 h 1230868"/>
                <a:gd name="connsiteX308" fmla="*/ 1339642 w 2120453"/>
                <a:gd name="connsiteY308" fmla="*/ 460781 h 1230868"/>
                <a:gd name="connsiteX309" fmla="*/ 1328802 w 2120453"/>
                <a:gd name="connsiteY309" fmla="*/ 467040 h 1230868"/>
                <a:gd name="connsiteX310" fmla="*/ 1350472 w 2120453"/>
                <a:gd name="connsiteY310" fmla="*/ 454514 h 1230868"/>
                <a:gd name="connsiteX311" fmla="*/ 1344738 w 2120453"/>
                <a:gd name="connsiteY311" fmla="*/ 444560 h 1230868"/>
                <a:gd name="connsiteX312" fmla="*/ 1355587 w 2120453"/>
                <a:gd name="connsiteY312" fmla="*/ 438265 h 1230868"/>
                <a:gd name="connsiteX313" fmla="*/ 1361340 w 2120453"/>
                <a:gd name="connsiteY313" fmla="*/ 448285 h 1230868"/>
                <a:gd name="connsiteX314" fmla="*/ 1350472 w 2120453"/>
                <a:gd name="connsiteY314" fmla="*/ 454514 h 1230868"/>
                <a:gd name="connsiteX315" fmla="*/ 1372170 w 2120453"/>
                <a:gd name="connsiteY315" fmla="*/ 441979 h 1230868"/>
                <a:gd name="connsiteX316" fmla="*/ 1366445 w 2120453"/>
                <a:gd name="connsiteY316" fmla="*/ 432026 h 1230868"/>
                <a:gd name="connsiteX317" fmla="*/ 1377265 w 2120453"/>
                <a:gd name="connsiteY317" fmla="*/ 425748 h 1230868"/>
                <a:gd name="connsiteX318" fmla="*/ 1383038 w 2120453"/>
                <a:gd name="connsiteY318" fmla="*/ 435731 h 1230868"/>
                <a:gd name="connsiteX319" fmla="*/ 1372170 w 2120453"/>
                <a:gd name="connsiteY319" fmla="*/ 441979 h 1230868"/>
                <a:gd name="connsiteX320" fmla="*/ 1393858 w 2120453"/>
                <a:gd name="connsiteY320" fmla="*/ 429473 h 1230868"/>
                <a:gd name="connsiteX321" fmla="*/ 1388115 w 2120453"/>
                <a:gd name="connsiteY321" fmla="*/ 419500 h 1230868"/>
                <a:gd name="connsiteX322" fmla="*/ 1398963 w 2120453"/>
                <a:gd name="connsiteY322" fmla="*/ 413252 h 1230868"/>
                <a:gd name="connsiteX323" fmla="*/ 1404717 w 2120453"/>
                <a:gd name="connsiteY323" fmla="*/ 423186 h 1230868"/>
                <a:gd name="connsiteX324" fmla="*/ 1393858 w 2120453"/>
                <a:gd name="connsiteY324" fmla="*/ 429473 h 1230868"/>
                <a:gd name="connsiteX325" fmla="*/ 1415565 w 2120453"/>
                <a:gd name="connsiteY325" fmla="*/ 416938 h 1230868"/>
                <a:gd name="connsiteX326" fmla="*/ 1409784 w 2120453"/>
                <a:gd name="connsiteY326" fmla="*/ 406965 h 1230868"/>
                <a:gd name="connsiteX327" fmla="*/ 1420642 w 2120453"/>
                <a:gd name="connsiteY327" fmla="*/ 400698 h 1230868"/>
                <a:gd name="connsiteX328" fmla="*/ 1426395 w 2120453"/>
                <a:gd name="connsiteY328" fmla="*/ 410680 h 1230868"/>
                <a:gd name="connsiteX329" fmla="*/ 1415565 w 2120453"/>
                <a:gd name="connsiteY329" fmla="*/ 416938 h 1230868"/>
                <a:gd name="connsiteX330" fmla="*/ 1437254 w 2120453"/>
                <a:gd name="connsiteY330" fmla="*/ 404413 h 1230868"/>
                <a:gd name="connsiteX331" fmla="*/ 1431501 w 2120453"/>
                <a:gd name="connsiteY331" fmla="*/ 394488 h 1230868"/>
                <a:gd name="connsiteX332" fmla="*/ 1442321 w 2120453"/>
                <a:gd name="connsiteY332" fmla="*/ 388191 h 1230868"/>
                <a:gd name="connsiteX333" fmla="*/ 1448093 w 2120453"/>
                <a:gd name="connsiteY333" fmla="*/ 398136 h 1230868"/>
                <a:gd name="connsiteX334" fmla="*/ 1437254 w 2120453"/>
                <a:gd name="connsiteY334" fmla="*/ 404413 h 1230868"/>
                <a:gd name="connsiteX335" fmla="*/ 1458952 w 2120453"/>
                <a:gd name="connsiteY335" fmla="*/ 391897 h 1230868"/>
                <a:gd name="connsiteX336" fmla="*/ 1453180 w 2120453"/>
                <a:gd name="connsiteY336" fmla="*/ 381905 h 1230868"/>
                <a:gd name="connsiteX337" fmla="*/ 1464029 w 2120453"/>
                <a:gd name="connsiteY337" fmla="*/ 375676 h 1230868"/>
                <a:gd name="connsiteX338" fmla="*/ 1469782 w 2120453"/>
                <a:gd name="connsiteY338" fmla="*/ 385629 h 1230868"/>
                <a:gd name="connsiteX339" fmla="*/ 1458952 w 2120453"/>
                <a:gd name="connsiteY339" fmla="*/ 391897 h 1230868"/>
                <a:gd name="connsiteX340" fmla="*/ 1480602 w 2120453"/>
                <a:gd name="connsiteY340" fmla="*/ 379362 h 1230868"/>
                <a:gd name="connsiteX341" fmla="*/ 1474878 w 2120453"/>
                <a:gd name="connsiteY341" fmla="*/ 369427 h 1230868"/>
                <a:gd name="connsiteX342" fmla="*/ 1485717 w 2120453"/>
                <a:gd name="connsiteY342" fmla="*/ 363150 h 1230868"/>
                <a:gd name="connsiteX343" fmla="*/ 1491451 w 2120453"/>
                <a:gd name="connsiteY343" fmla="*/ 373113 h 1230868"/>
                <a:gd name="connsiteX344" fmla="*/ 1480602 w 2120453"/>
                <a:gd name="connsiteY344" fmla="*/ 379362 h 1230868"/>
                <a:gd name="connsiteX345" fmla="*/ 1502300 w 2120453"/>
                <a:gd name="connsiteY345" fmla="*/ 366827 h 1230868"/>
                <a:gd name="connsiteX346" fmla="*/ 1496566 w 2120453"/>
                <a:gd name="connsiteY346" fmla="*/ 356911 h 1230868"/>
                <a:gd name="connsiteX347" fmla="*/ 1507415 w 2120453"/>
                <a:gd name="connsiteY347" fmla="*/ 350654 h 1230868"/>
                <a:gd name="connsiteX348" fmla="*/ 1513168 w 2120453"/>
                <a:gd name="connsiteY348" fmla="*/ 360597 h 1230868"/>
                <a:gd name="connsiteX349" fmla="*/ 1502300 w 2120453"/>
                <a:gd name="connsiteY349" fmla="*/ 366827 h 1230868"/>
                <a:gd name="connsiteX350" fmla="*/ 1523998 w 2120453"/>
                <a:gd name="connsiteY350" fmla="*/ 354311 h 1230868"/>
                <a:gd name="connsiteX351" fmla="*/ 1518245 w 2120453"/>
                <a:gd name="connsiteY351" fmla="*/ 344376 h 1230868"/>
                <a:gd name="connsiteX352" fmla="*/ 1529094 w 2120453"/>
                <a:gd name="connsiteY352" fmla="*/ 338109 h 1230868"/>
                <a:gd name="connsiteX353" fmla="*/ 1534847 w 2120453"/>
                <a:gd name="connsiteY353" fmla="*/ 348053 h 1230868"/>
                <a:gd name="connsiteX354" fmla="*/ 1523998 w 2120453"/>
                <a:gd name="connsiteY354" fmla="*/ 354311 h 1230868"/>
                <a:gd name="connsiteX355" fmla="*/ 1545668 w 2120453"/>
                <a:gd name="connsiteY355" fmla="*/ 341795 h 1230868"/>
                <a:gd name="connsiteX356" fmla="*/ 1539924 w 2120453"/>
                <a:gd name="connsiteY356" fmla="*/ 331842 h 1230868"/>
                <a:gd name="connsiteX357" fmla="*/ 1550763 w 2120453"/>
                <a:gd name="connsiteY357" fmla="*/ 325593 h 1230868"/>
                <a:gd name="connsiteX358" fmla="*/ 1556526 w 2120453"/>
                <a:gd name="connsiteY358" fmla="*/ 335566 h 1230868"/>
                <a:gd name="connsiteX359" fmla="*/ 1545668 w 2120453"/>
                <a:gd name="connsiteY359" fmla="*/ 341795 h 1230868"/>
                <a:gd name="connsiteX360" fmla="*/ 1567356 w 2120453"/>
                <a:gd name="connsiteY360" fmla="*/ 329270 h 1230868"/>
                <a:gd name="connsiteX361" fmla="*/ 1561622 w 2120453"/>
                <a:gd name="connsiteY361" fmla="*/ 319326 h 1230868"/>
                <a:gd name="connsiteX362" fmla="*/ 1572471 w 2120453"/>
                <a:gd name="connsiteY362" fmla="*/ 313049 h 1230868"/>
                <a:gd name="connsiteX363" fmla="*/ 1578224 w 2120453"/>
                <a:gd name="connsiteY363" fmla="*/ 323031 h 1230868"/>
                <a:gd name="connsiteX364" fmla="*/ 1567356 w 2120453"/>
                <a:gd name="connsiteY364" fmla="*/ 329270 h 1230868"/>
                <a:gd name="connsiteX365" fmla="*/ 1589063 w 2120453"/>
                <a:gd name="connsiteY365" fmla="*/ 316764 h 1230868"/>
                <a:gd name="connsiteX366" fmla="*/ 1583329 w 2120453"/>
                <a:gd name="connsiteY366" fmla="*/ 306791 h 1230868"/>
                <a:gd name="connsiteX367" fmla="*/ 1594178 w 2120453"/>
                <a:gd name="connsiteY367" fmla="*/ 300533 h 1230868"/>
                <a:gd name="connsiteX368" fmla="*/ 1599893 w 2120453"/>
                <a:gd name="connsiteY368" fmla="*/ 310505 h 1230868"/>
                <a:gd name="connsiteX369" fmla="*/ 1589063 w 2120453"/>
                <a:gd name="connsiteY369" fmla="*/ 316764 h 1230868"/>
                <a:gd name="connsiteX370" fmla="*/ 1610752 w 2120453"/>
                <a:gd name="connsiteY370" fmla="*/ 304248 h 1230868"/>
                <a:gd name="connsiteX371" fmla="*/ 1604999 w 2120453"/>
                <a:gd name="connsiteY371" fmla="*/ 294275 h 1230868"/>
                <a:gd name="connsiteX372" fmla="*/ 1615867 w 2120453"/>
                <a:gd name="connsiteY372" fmla="*/ 288017 h 1230868"/>
                <a:gd name="connsiteX373" fmla="*/ 1621601 w 2120453"/>
                <a:gd name="connsiteY373" fmla="*/ 297961 h 1230868"/>
                <a:gd name="connsiteX374" fmla="*/ 1610752 w 2120453"/>
                <a:gd name="connsiteY374" fmla="*/ 304248 h 1230868"/>
                <a:gd name="connsiteX375" fmla="*/ 1632450 w 2120453"/>
                <a:gd name="connsiteY375" fmla="*/ 291722 h 1230868"/>
                <a:gd name="connsiteX376" fmla="*/ 1626687 w 2120453"/>
                <a:gd name="connsiteY376" fmla="*/ 281769 h 1230868"/>
                <a:gd name="connsiteX377" fmla="*/ 1637565 w 2120453"/>
                <a:gd name="connsiteY377" fmla="*/ 275482 h 1230868"/>
                <a:gd name="connsiteX378" fmla="*/ 1643318 w 2120453"/>
                <a:gd name="connsiteY378" fmla="*/ 285464 h 1230868"/>
                <a:gd name="connsiteX379" fmla="*/ 1632450 w 2120453"/>
                <a:gd name="connsiteY379" fmla="*/ 291722 h 1230868"/>
                <a:gd name="connsiteX380" fmla="*/ 1654110 w 2120453"/>
                <a:gd name="connsiteY380" fmla="*/ 279168 h 1230868"/>
                <a:gd name="connsiteX381" fmla="*/ 1648385 w 2120453"/>
                <a:gd name="connsiteY381" fmla="*/ 269262 h 1230868"/>
                <a:gd name="connsiteX382" fmla="*/ 1659253 w 2120453"/>
                <a:gd name="connsiteY382" fmla="*/ 262957 h 1230868"/>
                <a:gd name="connsiteX383" fmla="*/ 1664968 w 2120453"/>
                <a:gd name="connsiteY383" fmla="*/ 272939 h 1230868"/>
                <a:gd name="connsiteX384" fmla="*/ 1654110 w 2120453"/>
                <a:gd name="connsiteY384" fmla="*/ 279168 h 1230868"/>
                <a:gd name="connsiteX385" fmla="*/ 1675807 w 2120453"/>
                <a:gd name="connsiteY385" fmla="*/ 266700 h 1230868"/>
                <a:gd name="connsiteX386" fmla="*/ 1670055 w 2120453"/>
                <a:gd name="connsiteY386" fmla="*/ 256699 h 1230868"/>
                <a:gd name="connsiteX387" fmla="*/ 1680913 w 2120453"/>
                <a:gd name="connsiteY387" fmla="*/ 250460 h 1230868"/>
                <a:gd name="connsiteX388" fmla="*/ 1686666 w 2120453"/>
                <a:gd name="connsiteY388" fmla="*/ 260395 h 1230868"/>
                <a:gd name="connsiteX389" fmla="*/ 1675807 w 2120453"/>
                <a:gd name="connsiteY389" fmla="*/ 266700 h 1230868"/>
                <a:gd name="connsiteX390" fmla="*/ 1697525 w 2120453"/>
                <a:gd name="connsiteY390" fmla="*/ 254156 h 1230868"/>
                <a:gd name="connsiteX391" fmla="*/ 1691734 w 2120453"/>
                <a:gd name="connsiteY391" fmla="*/ 244183 h 1230868"/>
                <a:gd name="connsiteX392" fmla="*/ 1702611 w 2120453"/>
                <a:gd name="connsiteY392" fmla="*/ 237944 h 1230868"/>
                <a:gd name="connsiteX393" fmla="*/ 1708355 w 2120453"/>
                <a:gd name="connsiteY393" fmla="*/ 247888 h 1230868"/>
                <a:gd name="connsiteX394" fmla="*/ 1697525 w 2120453"/>
                <a:gd name="connsiteY394" fmla="*/ 254156 h 1230868"/>
                <a:gd name="connsiteX395" fmla="*/ 1719204 w 2120453"/>
                <a:gd name="connsiteY395" fmla="*/ 241630 h 1230868"/>
                <a:gd name="connsiteX396" fmla="*/ 1713450 w 2120453"/>
                <a:gd name="connsiteY396" fmla="*/ 231686 h 1230868"/>
                <a:gd name="connsiteX397" fmla="*/ 1724290 w 2120453"/>
                <a:gd name="connsiteY397" fmla="*/ 225438 h 1230868"/>
                <a:gd name="connsiteX398" fmla="*/ 1730043 w 2120453"/>
                <a:gd name="connsiteY398" fmla="*/ 235353 h 1230868"/>
                <a:gd name="connsiteX399" fmla="*/ 1719204 w 2120453"/>
                <a:gd name="connsiteY399" fmla="*/ 241630 h 1230868"/>
                <a:gd name="connsiteX400" fmla="*/ 1740921 w 2120453"/>
                <a:gd name="connsiteY400" fmla="*/ 229115 h 1230868"/>
                <a:gd name="connsiteX401" fmla="*/ 1735129 w 2120453"/>
                <a:gd name="connsiteY401" fmla="*/ 219142 h 1230868"/>
                <a:gd name="connsiteX402" fmla="*/ 1745959 w 2120453"/>
                <a:gd name="connsiteY402" fmla="*/ 212922 h 1230868"/>
                <a:gd name="connsiteX403" fmla="*/ 1751722 w 2120453"/>
                <a:gd name="connsiteY403" fmla="*/ 222856 h 1230868"/>
                <a:gd name="connsiteX404" fmla="*/ 1740921 w 2120453"/>
                <a:gd name="connsiteY404" fmla="*/ 229115 h 1230868"/>
                <a:gd name="connsiteX405" fmla="*/ 1762571 w 2120453"/>
                <a:gd name="connsiteY405" fmla="*/ 216580 h 1230868"/>
                <a:gd name="connsiteX406" fmla="*/ 1756827 w 2120453"/>
                <a:gd name="connsiteY406" fmla="*/ 206626 h 1230868"/>
                <a:gd name="connsiteX407" fmla="*/ 1767695 w 2120453"/>
                <a:gd name="connsiteY407" fmla="*/ 200368 h 1230868"/>
                <a:gd name="connsiteX408" fmla="*/ 1773410 w 2120453"/>
                <a:gd name="connsiteY408" fmla="*/ 210322 h 1230868"/>
                <a:gd name="connsiteX409" fmla="*/ 1762571 w 2120453"/>
                <a:gd name="connsiteY409" fmla="*/ 216580 h 1230868"/>
                <a:gd name="connsiteX410" fmla="*/ 1784288 w 2120453"/>
                <a:gd name="connsiteY410" fmla="*/ 204045 h 1230868"/>
                <a:gd name="connsiteX411" fmla="*/ 1778516 w 2120453"/>
                <a:gd name="connsiteY411" fmla="*/ 194129 h 1230868"/>
                <a:gd name="connsiteX412" fmla="*/ 1789374 w 2120453"/>
                <a:gd name="connsiteY412" fmla="*/ 187843 h 1230868"/>
                <a:gd name="connsiteX413" fmla="*/ 1795127 w 2120453"/>
                <a:gd name="connsiteY413" fmla="*/ 197825 h 1230868"/>
                <a:gd name="connsiteX414" fmla="*/ 1784288 w 2120453"/>
                <a:gd name="connsiteY414" fmla="*/ 204045 h 1230868"/>
                <a:gd name="connsiteX415" fmla="*/ 1805976 w 2120453"/>
                <a:gd name="connsiteY415" fmla="*/ 191538 h 1230868"/>
                <a:gd name="connsiteX416" fmla="*/ 1800185 w 2120453"/>
                <a:gd name="connsiteY416" fmla="*/ 181575 h 1230868"/>
                <a:gd name="connsiteX417" fmla="*/ 1811053 w 2120453"/>
                <a:gd name="connsiteY417" fmla="*/ 175365 h 1230868"/>
                <a:gd name="connsiteX418" fmla="*/ 1816816 w 2120453"/>
                <a:gd name="connsiteY418" fmla="*/ 185261 h 1230868"/>
                <a:gd name="connsiteX419" fmla="*/ 1805976 w 2120453"/>
                <a:gd name="connsiteY419" fmla="*/ 191538 h 1230868"/>
                <a:gd name="connsiteX420" fmla="*/ 1827636 w 2120453"/>
                <a:gd name="connsiteY420" fmla="*/ 179013 h 1230868"/>
                <a:gd name="connsiteX421" fmla="*/ 1821883 w 2120453"/>
                <a:gd name="connsiteY421" fmla="*/ 169040 h 1230868"/>
                <a:gd name="connsiteX422" fmla="*/ 1832751 w 2120453"/>
                <a:gd name="connsiteY422" fmla="*/ 162792 h 1230868"/>
                <a:gd name="connsiteX423" fmla="*/ 1838475 w 2120453"/>
                <a:gd name="connsiteY423" fmla="*/ 172746 h 1230868"/>
                <a:gd name="connsiteX424" fmla="*/ 1827636 w 2120453"/>
                <a:gd name="connsiteY424" fmla="*/ 179013 h 1230868"/>
                <a:gd name="connsiteX425" fmla="*/ 1849324 w 2120453"/>
                <a:gd name="connsiteY425" fmla="*/ 166507 h 1230868"/>
                <a:gd name="connsiteX426" fmla="*/ 1843581 w 2120453"/>
                <a:gd name="connsiteY426" fmla="*/ 156534 h 1230868"/>
                <a:gd name="connsiteX427" fmla="*/ 1854430 w 2120453"/>
                <a:gd name="connsiteY427" fmla="*/ 150266 h 1230868"/>
                <a:gd name="connsiteX428" fmla="*/ 1860174 w 2120453"/>
                <a:gd name="connsiteY428" fmla="*/ 160258 h 1230868"/>
                <a:gd name="connsiteX429" fmla="*/ 1849324 w 2120453"/>
                <a:gd name="connsiteY429" fmla="*/ 166507 h 1230868"/>
                <a:gd name="connsiteX430" fmla="*/ 1871023 w 2120453"/>
                <a:gd name="connsiteY430" fmla="*/ 153972 h 1230868"/>
                <a:gd name="connsiteX431" fmla="*/ 1865298 w 2120453"/>
                <a:gd name="connsiteY431" fmla="*/ 144018 h 1230868"/>
                <a:gd name="connsiteX432" fmla="*/ 1876109 w 2120453"/>
                <a:gd name="connsiteY432" fmla="*/ 137760 h 1230868"/>
                <a:gd name="connsiteX433" fmla="*/ 1881862 w 2120453"/>
                <a:gd name="connsiteY433" fmla="*/ 147714 h 1230868"/>
                <a:gd name="connsiteX434" fmla="*/ 1871023 w 2120453"/>
                <a:gd name="connsiteY434" fmla="*/ 153972 h 1230868"/>
                <a:gd name="connsiteX435" fmla="*/ 1892711 w 2120453"/>
                <a:gd name="connsiteY435" fmla="*/ 141446 h 1230868"/>
                <a:gd name="connsiteX436" fmla="*/ 1886986 w 2120453"/>
                <a:gd name="connsiteY436" fmla="*/ 131464 h 1230868"/>
                <a:gd name="connsiteX437" fmla="*/ 1897807 w 2120453"/>
                <a:gd name="connsiteY437" fmla="*/ 125254 h 1230868"/>
                <a:gd name="connsiteX438" fmla="*/ 1903560 w 2120453"/>
                <a:gd name="connsiteY438" fmla="*/ 135179 h 1230868"/>
                <a:gd name="connsiteX439" fmla="*/ 1892711 w 2120453"/>
                <a:gd name="connsiteY439" fmla="*/ 141446 h 1230868"/>
                <a:gd name="connsiteX440" fmla="*/ 1914399 w 2120453"/>
                <a:gd name="connsiteY440" fmla="*/ 128921 h 1230868"/>
                <a:gd name="connsiteX441" fmla="*/ 1908665 w 2120453"/>
                <a:gd name="connsiteY441" fmla="*/ 118986 h 1230868"/>
                <a:gd name="connsiteX442" fmla="*/ 1919486 w 2120453"/>
                <a:gd name="connsiteY442" fmla="*/ 112691 h 1230868"/>
                <a:gd name="connsiteX443" fmla="*/ 1925229 w 2120453"/>
                <a:gd name="connsiteY443" fmla="*/ 122663 h 1230868"/>
                <a:gd name="connsiteX444" fmla="*/ 1914399 w 2120453"/>
                <a:gd name="connsiteY444" fmla="*/ 128921 h 1230868"/>
                <a:gd name="connsiteX445" fmla="*/ 1936088 w 2120453"/>
                <a:gd name="connsiteY445" fmla="*/ 116396 h 1230868"/>
                <a:gd name="connsiteX446" fmla="*/ 1930335 w 2120453"/>
                <a:gd name="connsiteY446" fmla="*/ 106452 h 1230868"/>
                <a:gd name="connsiteX447" fmla="*/ 1941203 w 2120453"/>
                <a:gd name="connsiteY447" fmla="*/ 100203 h 1230868"/>
                <a:gd name="connsiteX448" fmla="*/ 1946956 w 2120453"/>
                <a:gd name="connsiteY448" fmla="*/ 110157 h 1230868"/>
                <a:gd name="connsiteX449" fmla="*/ 1936088 w 2120453"/>
                <a:gd name="connsiteY449" fmla="*/ 116396 h 1230868"/>
                <a:gd name="connsiteX450" fmla="*/ 1957757 w 2120453"/>
                <a:gd name="connsiteY450" fmla="*/ 103889 h 1230868"/>
                <a:gd name="connsiteX451" fmla="*/ 1952071 w 2120453"/>
                <a:gd name="connsiteY451" fmla="*/ 93907 h 1230868"/>
                <a:gd name="connsiteX452" fmla="*/ 1962881 w 2120453"/>
                <a:gd name="connsiteY452" fmla="*/ 87668 h 1230868"/>
                <a:gd name="connsiteX453" fmla="*/ 1968625 w 2120453"/>
                <a:gd name="connsiteY453" fmla="*/ 97631 h 1230868"/>
                <a:gd name="connsiteX454" fmla="*/ 1957757 w 2120453"/>
                <a:gd name="connsiteY454" fmla="*/ 103889 h 1230868"/>
                <a:gd name="connsiteX455" fmla="*/ 1979474 w 2120453"/>
                <a:gd name="connsiteY455" fmla="*/ 91335 h 1230868"/>
                <a:gd name="connsiteX456" fmla="*/ 1973721 w 2120453"/>
                <a:gd name="connsiteY456" fmla="*/ 81420 h 1230868"/>
                <a:gd name="connsiteX457" fmla="*/ 1984551 w 2120453"/>
                <a:gd name="connsiteY457" fmla="*/ 75143 h 1230868"/>
                <a:gd name="connsiteX458" fmla="*/ 1990295 w 2120453"/>
                <a:gd name="connsiteY458" fmla="*/ 85097 h 1230868"/>
                <a:gd name="connsiteX459" fmla="*/ 1979474 w 2120453"/>
                <a:gd name="connsiteY459" fmla="*/ 91335 h 1230868"/>
                <a:gd name="connsiteX460" fmla="*/ 2001163 w 2120453"/>
                <a:gd name="connsiteY460" fmla="*/ 78829 h 1230868"/>
                <a:gd name="connsiteX461" fmla="*/ 1995409 w 2120453"/>
                <a:gd name="connsiteY461" fmla="*/ 68914 h 1230868"/>
                <a:gd name="connsiteX462" fmla="*/ 2006249 w 2120453"/>
                <a:gd name="connsiteY462" fmla="*/ 62637 h 1230868"/>
                <a:gd name="connsiteX463" fmla="*/ 2011983 w 2120453"/>
                <a:gd name="connsiteY463" fmla="*/ 72571 h 1230868"/>
                <a:gd name="connsiteX464" fmla="*/ 2001163 w 2120453"/>
                <a:gd name="connsiteY464" fmla="*/ 78829 h 1230868"/>
                <a:gd name="connsiteX465" fmla="*/ 2022841 w 2120453"/>
                <a:gd name="connsiteY465" fmla="*/ 66313 h 1230868"/>
                <a:gd name="connsiteX466" fmla="*/ 2017117 w 2120453"/>
                <a:gd name="connsiteY466" fmla="*/ 56369 h 1230868"/>
                <a:gd name="connsiteX467" fmla="*/ 2027937 w 2120453"/>
                <a:gd name="connsiteY467" fmla="*/ 50111 h 1230868"/>
                <a:gd name="connsiteX468" fmla="*/ 2033691 w 2120453"/>
                <a:gd name="connsiteY468" fmla="*/ 60055 h 1230868"/>
                <a:gd name="connsiteX469" fmla="*/ 2022841 w 2120453"/>
                <a:gd name="connsiteY469" fmla="*/ 66313 h 1230868"/>
                <a:gd name="connsiteX470" fmla="*/ 2044530 w 2120453"/>
                <a:gd name="connsiteY470" fmla="*/ 53797 h 1230868"/>
                <a:gd name="connsiteX471" fmla="*/ 2038777 w 2120453"/>
                <a:gd name="connsiteY471" fmla="*/ 43815 h 1230868"/>
                <a:gd name="connsiteX472" fmla="*/ 2049635 w 2120453"/>
                <a:gd name="connsiteY472" fmla="*/ 37586 h 1230868"/>
                <a:gd name="connsiteX473" fmla="*/ 2055369 w 2120453"/>
                <a:gd name="connsiteY473" fmla="*/ 47539 h 1230868"/>
                <a:gd name="connsiteX474" fmla="*/ 2044530 w 2120453"/>
                <a:gd name="connsiteY474" fmla="*/ 53797 h 1230868"/>
                <a:gd name="connsiteX475" fmla="*/ 2066247 w 2120453"/>
                <a:gd name="connsiteY475" fmla="*/ 41281 h 1230868"/>
                <a:gd name="connsiteX476" fmla="*/ 2060494 w 2120453"/>
                <a:gd name="connsiteY476" fmla="*/ 31337 h 1230868"/>
                <a:gd name="connsiteX477" fmla="*/ 2071324 w 2120453"/>
                <a:gd name="connsiteY477" fmla="*/ 25060 h 1230868"/>
                <a:gd name="connsiteX478" fmla="*/ 2077077 w 2120453"/>
                <a:gd name="connsiteY478" fmla="*/ 35014 h 1230868"/>
                <a:gd name="connsiteX479" fmla="*/ 2066247 w 2120453"/>
                <a:gd name="connsiteY479" fmla="*/ 41281 h 1230868"/>
                <a:gd name="connsiteX480" fmla="*/ 2087888 w 2120453"/>
                <a:gd name="connsiteY480" fmla="*/ 28756 h 1230868"/>
                <a:gd name="connsiteX481" fmla="*/ 2082182 w 2120453"/>
                <a:gd name="connsiteY481" fmla="*/ 18783 h 1230868"/>
                <a:gd name="connsiteX482" fmla="*/ 2092993 w 2120453"/>
                <a:gd name="connsiteY482" fmla="*/ 12535 h 1230868"/>
                <a:gd name="connsiteX483" fmla="*/ 2098746 w 2120453"/>
                <a:gd name="connsiteY483" fmla="*/ 22498 h 1230868"/>
                <a:gd name="connsiteX484" fmla="*/ 2087888 w 2120453"/>
                <a:gd name="connsiteY484" fmla="*/ 28756 h 1230868"/>
                <a:gd name="connsiteX485" fmla="*/ 2109586 w 2120453"/>
                <a:gd name="connsiteY485" fmla="*/ 16240 h 1230868"/>
                <a:gd name="connsiteX486" fmla="*/ 2103861 w 2120453"/>
                <a:gd name="connsiteY486" fmla="*/ 6277 h 1230868"/>
                <a:gd name="connsiteX487" fmla="*/ 2114691 w 2120453"/>
                <a:gd name="connsiteY487" fmla="*/ 0 h 1230868"/>
                <a:gd name="connsiteX488" fmla="*/ 2120454 w 2120453"/>
                <a:gd name="connsiteY488" fmla="*/ 9963 h 1230868"/>
                <a:gd name="connsiteX489" fmla="*/ 2109586 w 2120453"/>
                <a:gd name="connsiteY489" fmla="*/ 16240 h 123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53" h="1230868">
                  <a:moveTo>
                    <a:pt x="5753" y="1230868"/>
                  </a:moveTo>
                  <a:lnTo>
                    <a:pt x="0" y="1220905"/>
                  </a:lnTo>
                  <a:lnTo>
                    <a:pt x="10868" y="1214666"/>
                  </a:lnTo>
                  <a:lnTo>
                    <a:pt x="16602" y="1224630"/>
                  </a:lnTo>
                  <a:lnTo>
                    <a:pt x="5753" y="1230868"/>
                  </a:lnTo>
                  <a:close/>
                  <a:moveTo>
                    <a:pt x="27470" y="1218353"/>
                  </a:moveTo>
                  <a:lnTo>
                    <a:pt x="21727" y="1208361"/>
                  </a:lnTo>
                  <a:lnTo>
                    <a:pt x="32585" y="1202132"/>
                  </a:lnTo>
                  <a:lnTo>
                    <a:pt x="38281" y="1212094"/>
                  </a:lnTo>
                  <a:lnTo>
                    <a:pt x="27470" y="1218353"/>
                  </a:lnTo>
                  <a:close/>
                  <a:moveTo>
                    <a:pt x="49139" y="1205808"/>
                  </a:moveTo>
                  <a:lnTo>
                    <a:pt x="43405" y="1195864"/>
                  </a:lnTo>
                  <a:lnTo>
                    <a:pt x="54245" y="1189616"/>
                  </a:lnTo>
                  <a:lnTo>
                    <a:pt x="59998" y="1199550"/>
                  </a:lnTo>
                  <a:lnTo>
                    <a:pt x="49139" y="1205808"/>
                  </a:lnTo>
                  <a:close/>
                  <a:moveTo>
                    <a:pt x="70828" y="1193311"/>
                  </a:moveTo>
                  <a:lnTo>
                    <a:pt x="65103" y="1183329"/>
                  </a:lnTo>
                  <a:lnTo>
                    <a:pt x="75943" y="1177090"/>
                  </a:lnTo>
                  <a:lnTo>
                    <a:pt x="81686" y="1187034"/>
                  </a:lnTo>
                  <a:lnTo>
                    <a:pt x="70828" y="1193311"/>
                  </a:lnTo>
                  <a:close/>
                  <a:moveTo>
                    <a:pt x="92535" y="1180767"/>
                  </a:moveTo>
                  <a:lnTo>
                    <a:pt x="86801" y="1170861"/>
                  </a:lnTo>
                  <a:lnTo>
                    <a:pt x="97612" y="1164565"/>
                  </a:lnTo>
                  <a:lnTo>
                    <a:pt x="103375" y="1174518"/>
                  </a:lnTo>
                  <a:lnTo>
                    <a:pt x="92535" y="1180767"/>
                  </a:lnTo>
                  <a:close/>
                  <a:moveTo>
                    <a:pt x="114231" y="1168260"/>
                  </a:moveTo>
                  <a:lnTo>
                    <a:pt x="108459" y="1158278"/>
                  </a:lnTo>
                  <a:lnTo>
                    <a:pt x="119289" y="1152039"/>
                  </a:lnTo>
                  <a:lnTo>
                    <a:pt x="125080" y="1162022"/>
                  </a:lnTo>
                  <a:lnTo>
                    <a:pt x="114231" y="1168260"/>
                  </a:lnTo>
                  <a:close/>
                  <a:moveTo>
                    <a:pt x="135910" y="1155725"/>
                  </a:moveTo>
                  <a:lnTo>
                    <a:pt x="130157" y="1145762"/>
                  </a:lnTo>
                  <a:lnTo>
                    <a:pt x="140987" y="1139505"/>
                  </a:lnTo>
                  <a:lnTo>
                    <a:pt x="146740" y="1149477"/>
                  </a:lnTo>
                  <a:lnTo>
                    <a:pt x="135910" y="1155725"/>
                  </a:lnTo>
                  <a:close/>
                  <a:moveTo>
                    <a:pt x="157599" y="1143210"/>
                  </a:moveTo>
                  <a:lnTo>
                    <a:pt x="151846" y="1133265"/>
                  </a:lnTo>
                  <a:lnTo>
                    <a:pt x="162685" y="1127017"/>
                  </a:lnTo>
                  <a:lnTo>
                    <a:pt x="168457" y="1136914"/>
                  </a:lnTo>
                  <a:lnTo>
                    <a:pt x="157599" y="1143210"/>
                  </a:lnTo>
                  <a:close/>
                  <a:moveTo>
                    <a:pt x="179259" y="1130684"/>
                  </a:moveTo>
                  <a:lnTo>
                    <a:pt x="173505" y="1120731"/>
                  </a:lnTo>
                  <a:lnTo>
                    <a:pt x="184373" y="1114482"/>
                  </a:lnTo>
                  <a:lnTo>
                    <a:pt x="190108" y="1124436"/>
                  </a:lnTo>
                  <a:lnTo>
                    <a:pt x="179259" y="1130684"/>
                  </a:lnTo>
                  <a:close/>
                  <a:moveTo>
                    <a:pt x="200985" y="1118178"/>
                  </a:moveTo>
                  <a:lnTo>
                    <a:pt x="195232" y="1108215"/>
                  </a:lnTo>
                  <a:lnTo>
                    <a:pt x="206071" y="1101938"/>
                  </a:lnTo>
                  <a:lnTo>
                    <a:pt x="211796" y="1111891"/>
                  </a:lnTo>
                  <a:lnTo>
                    <a:pt x="200985" y="1118178"/>
                  </a:lnTo>
                  <a:close/>
                  <a:moveTo>
                    <a:pt x="222635" y="1105643"/>
                  </a:moveTo>
                  <a:lnTo>
                    <a:pt x="216911" y="1095699"/>
                  </a:lnTo>
                  <a:lnTo>
                    <a:pt x="227750" y="1089422"/>
                  </a:lnTo>
                  <a:lnTo>
                    <a:pt x="233494" y="1099385"/>
                  </a:lnTo>
                  <a:lnTo>
                    <a:pt x="222635" y="1105643"/>
                  </a:lnTo>
                  <a:close/>
                  <a:moveTo>
                    <a:pt x="244362" y="1093118"/>
                  </a:moveTo>
                  <a:lnTo>
                    <a:pt x="238609" y="1083174"/>
                  </a:lnTo>
                  <a:lnTo>
                    <a:pt x="249420" y="1076916"/>
                  </a:lnTo>
                  <a:lnTo>
                    <a:pt x="255173" y="1086860"/>
                  </a:lnTo>
                  <a:lnTo>
                    <a:pt x="244362" y="1093118"/>
                  </a:lnTo>
                  <a:close/>
                  <a:moveTo>
                    <a:pt x="266031" y="1080583"/>
                  </a:moveTo>
                  <a:lnTo>
                    <a:pt x="260297" y="1070639"/>
                  </a:lnTo>
                  <a:lnTo>
                    <a:pt x="271137" y="1064400"/>
                  </a:lnTo>
                  <a:lnTo>
                    <a:pt x="276890" y="1074344"/>
                  </a:lnTo>
                  <a:lnTo>
                    <a:pt x="266031" y="1080583"/>
                  </a:lnTo>
                  <a:close/>
                  <a:moveTo>
                    <a:pt x="287739" y="1068076"/>
                  </a:moveTo>
                  <a:lnTo>
                    <a:pt x="281967" y="1058142"/>
                  </a:lnTo>
                  <a:lnTo>
                    <a:pt x="292787" y="1051865"/>
                  </a:lnTo>
                  <a:lnTo>
                    <a:pt x="298578" y="1061847"/>
                  </a:lnTo>
                  <a:lnTo>
                    <a:pt x="287739" y="1068076"/>
                  </a:lnTo>
                  <a:close/>
                  <a:moveTo>
                    <a:pt x="309408" y="1055551"/>
                  </a:moveTo>
                  <a:lnTo>
                    <a:pt x="303646" y="1045598"/>
                  </a:lnTo>
                  <a:lnTo>
                    <a:pt x="314514" y="1039349"/>
                  </a:lnTo>
                  <a:lnTo>
                    <a:pt x="320276" y="1049303"/>
                  </a:lnTo>
                  <a:lnTo>
                    <a:pt x="309408" y="1055551"/>
                  </a:lnTo>
                  <a:close/>
                  <a:moveTo>
                    <a:pt x="331135" y="1043064"/>
                  </a:moveTo>
                  <a:lnTo>
                    <a:pt x="325353" y="1033072"/>
                  </a:lnTo>
                  <a:lnTo>
                    <a:pt x="336202" y="1026805"/>
                  </a:lnTo>
                  <a:lnTo>
                    <a:pt x="341955" y="1036787"/>
                  </a:lnTo>
                  <a:lnTo>
                    <a:pt x="331135" y="1043064"/>
                  </a:lnTo>
                  <a:close/>
                  <a:moveTo>
                    <a:pt x="352804" y="1030519"/>
                  </a:moveTo>
                  <a:lnTo>
                    <a:pt x="347041" y="1020575"/>
                  </a:lnTo>
                  <a:lnTo>
                    <a:pt x="357890" y="1014289"/>
                  </a:lnTo>
                  <a:lnTo>
                    <a:pt x="363644" y="1024261"/>
                  </a:lnTo>
                  <a:lnTo>
                    <a:pt x="352804" y="1030519"/>
                  </a:lnTo>
                  <a:close/>
                  <a:moveTo>
                    <a:pt x="374464" y="1017975"/>
                  </a:moveTo>
                  <a:lnTo>
                    <a:pt x="368730" y="1008021"/>
                  </a:lnTo>
                  <a:lnTo>
                    <a:pt x="379569" y="1001773"/>
                  </a:lnTo>
                  <a:lnTo>
                    <a:pt x="385303" y="1011736"/>
                  </a:lnTo>
                  <a:lnTo>
                    <a:pt x="374464" y="1017975"/>
                  </a:lnTo>
                  <a:close/>
                  <a:moveTo>
                    <a:pt x="396171" y="1005469"/>
                  </a:moveTo>
                  <a:lnTo>
                    <a:pt x="390418" y="995477"/>
                  </a:lnTo>
                  <a:lnTo>
                    <a:pt x="401277" y="989257"/>
                  </a:lnTo>
                  <a:lnTo>
                    <a:pt x="407020" y="999211"/>
                  </a:lnTo>
                  <a:lnTo>
                    <a:pt x="396171" y="1005469"/>
                  </a:lnTo>
                  <a:close/>
                  <a:moveTo>
                    <a:pt x="417869" y="992962"/>
                  </a:moveTo>
                  <a:lnTo>
                    <a:pt x="412116" y="982999"/>
                  </a:lnTo>
                  <a:lnTo>
                    <a:pt x="422984" y="976713"/>
                  </a:lnTo>
                  <a:lnTo>
                    <a:pt x="428699" y="986695"/>
                  </a:lnTo>
                  <a:lnTo>
                    <a:pt x="417869" y="992962"/>
                  </a:lnTo>
                  <a:close/>
                  <a:moveTo>
                    <a:pt x="439539" y="980409"/>
                  </a:moveTo>
                  <a:lnTo>
                    <a:pt x="433795" y="970474"/>
                  </a:lnTo>
                  <a:lnTo>
                    <a:pt x="444625" y="964235"/>
                  </a:lnTo>
                  <a:lnTo>
                    <a:pt x="450388" y="974160"/>
                  </a:lnTo>
                  <a:lnTo>
                    <a:pt x="439539" y="980409"/>
                  </a:lnTo>
                  <a:close/>
                  <a:moveTo>
                    <a:pt x="461237" y="967892"/>
                  </a:moveTo>
                  <a:lnTo>
                    <a:pt x="455493" y="957949"/>
                  </a:lnTo>
                  <a:lnTo>
                    <a:pt x="466352" y="951710"/>
                  </a:lnTo>
                  <a:lnTo>
                    <a:pt x="472086" y="961635"/>
                  </a:lnTo>
                  <a:lnTo>
                    <a:pt x="461237" y="967892"/>
                  </a:lnTo>
                  <a:close/>
                  <a:moveTo>
                    <a:pt x="482916" y="955386"/>
                  </a:moveTo>
                  <a:lnTo>
                    <a:pt x="477182" y="945433"/>
                  </a:lnTo>
                  <a:lnTo>
                    <a:pt x="488030" y="939175"/>
                  </a:lnTo>
                  <a:lnTo>
                    <a:pt x="493755" y="949138"/>
                  </a:lnTo>
                  <a:lnTo>
                    <a:pt x="482916" y="955386"/>
                  </a:lnTo>
                  <a:close/>
                  <a:moveTo>
                    <a:pt x="504623" y="942861"/>
                  </a:moveTo>
                  <a:lnTo>
                    <a:pt x="498870" y="932907"/>
                  </a:lnTo>
                  <a:lnTo>
                    <a:pt x="509719" y="926611"/>
                  </a:lnTo>
                  <a:lnTo>
                    <a:pt x="515482" y="936603"/>
                  </a:lnTo>
                  <a:lnTo>
                    <a:pt x="504623" y="942861"/>
                  </a:lnTo>
                  <a:close/>
                  <a:moveTo>
                    <a:pt x="526321" y="930345"/>
                  </a:moveTo>
                  <a:lnTo>
                    <a:pt x="520549" y="920372"/>
                  </a:lnTo>
                  <a:lnTo>
                    <a:pt x="531388" y="914133"/>
                  </a:lnTo>
                  <a:lnTo>
                    <a:pt x="537170" y="924058"/>
                  </a:lnTo>
                  <a:lnTo>
                    <a:pt x="526321" y="930345"/>
                  </a:lnTo>
                  <a:close/>
                  <a:moveTo>
                    <a:pt x="547990" y="917829"/>
                  </a:moveTo>
                  <a:lnTo>
                    <a:pt x="542237" y="907857"/>
                  </a:lnTo>
                  <a:lnTo>
                    <a:pt x="553086" y="901618"/>
                  </a:lnTo>
                  <a:lnTo>
                    <a:pt x="558839" y="911533"/>
                  </a:lnTo>
                  <a:lnTo>
                    <a:pt x="547990" y="917829"/>
                  </a:lnTo>
                  <a:close/>
                  <a:moveTo>
                    <a:pt x="569669" y="905275"/>
                  </a:moveTo>
                  <a:lnTo>
                    <a:pt x="563916" y="895350"/>
                  </a:lnTo>
                  <a:lnTo>
                    <a:pt x="574775" y="889054"/>
                  </a:lnTo>
                  <a:lnTo>
                    <a:pt x="580518" y="899036"/>
                  </a:lnTo>
                  <a:lnTo>
                    <a:pt x="569669" y="905275"/>
                  </a:lnTo>
                  <a:close/>
                  <a:moveTo>
                    <a:pt x="591377" y="892740"/>
                  </a:moveTo>
                  <a:lnTo>
                    <a:pt x="585633" y="882815"/>
                  </a:lnTo>
                  <a:lnTo>
                    <a:pt x="596482" y="876548"/>
                  </a:lnTo>
                  <a:lnTo>
                    <a:pt x="602207" y="886511"/>
                  </a:lnTo>
                  <a:lnTo>
                    <a:pt x="591377" y="892740"/>
                  </a:lnTo>
                  <a:close/>
                  <a:moveTo>
                    <a:pt x="613065" y="880263"/>
                  </a:moveTo>
                  <a:lnTo>
                    <a:pt x="607293" y="870280"/>
                  </a:lnTo>
                  <a:lnTo>
                    <a:pt x="618171" y="864032"/>
                  </a:lnTo>
                  <a:lnTo>
                    <a:pt x="623905" y="873976"/>
                  </a:lnTo>
                  <a:lnTo>
                    <a:pt x="613065" y="880263"/>
                  </a:lnTo>
                  <a:close/>
                  <a:moveTo>
                    <a:pt x="634763" y="867737"/>
                  </a:moveTo>
                  <a:lnTo>
                    <a:pt x="629010" y="857755"/>
                  </a:lnTo>
                  <a:lnTo>
                    <a:pt x="639840" y="851506"/>
                  </a:lnTo>
                  <a:lnTo>
                    <a:pt x="645593" y="861479"/>
                  </a:lnTo>
                  <a:lnTo>
                    <a:pt x="634763" y="867737"/>
                  </a:lnTo>
                  <a:close/>
                  <a:moveTo>
                    <a:pt x="656471" y="855212"/>
                  </a:moveTo>
                  <a:lnTo>
                    <a:pt x="650679" y="845258"/>
                  </a:lnTo>
                  <a:lnTo>
                    <a:pt x="661528" y="839000"/>
                  </a:lnTo>
                  <a:lnTo>
                    <a:pt x="667291" y="848925"/>
                  </a:lnTo>
                  <a:lnTo>
                    <a:pt x="656471" y="855212"/>
                  </a:lnTo>
                  <a:close/>
                  <a:moveTo>
                    <a:pt x="678111" y="842677"/>
                  </a:moveTo>
                  <a:lnTo>
                    <a:pt x="672387" y="832714"/>
                  </a:lnTo>
                  <a:lnTo>
                    <a:pt x="683217" y="826494"/>
                  </a:lnTo>
                  <a:lnTo>
                    <a:pt x="688970" y="836419"/>
                  </a:lnTo>
                  <a:lnTo>
                    <a:pt x="678111" y="842677"/>
                  </a:lnTo>
                  <a:close/>
                  <a:moveTo>
                    <a:pt x="699838" y="830171"/>
                  </a:moveTo>
                  <a:lnTo>
                    <a:pt x="694056" y="820188"/>
                  </a:lnTo>
                  <a:lnTo>
                    <a:pt x="704915" y="813930"/>
                  </a:lnTo>
                  <a:lnTo>
                    <a:pt x="710668" y="823922"/>
                  </a:lnTo>
                  <a:lnTo>
                    <a:pt x="699838" y="830171"/>
                  </a:lnTo>
                  <a:close/>
                  <a:moveTo>
                    <a:pt x="721498" y="817636"/>
                  </a:moveTo>
                  <a:lnTo>
                    <a:pt x="715754" y="807701"/>
                  </a:lnTo>
                  <a:lnTo>
                    <a:pt x="726622" y="801414"/>
                  </a:lnTo>
                  <a:lnTo>
                    <a:pt x="732337" y="811359"/>
                  </a:lnTo>
                  <a:lnTo>
                    <a:pt x="721498" y="817636"/>
                  </a:lnTo>
                  <a:close/>
                  <a:moveTo>
                    <a:pt x="743196" y="805101"/>
                  </a:moveTo>
                  <a:lnTo>
                    <a:pt x="737433" y="795176"/>
                  </a:lnTo>
                  <a:lnTo>
                    <a:pt x="748282" y="788927"/>
                  </a:lnTo>
                  <a:lnTo>
                    <a:pt x="754035" y="798833"/>
                  </a:lnTo>
                  <a:lnTo>
                    <a:pt x="743196" y="805101"/>
                  </a:lnTo>
                  <a:close/>
                  <a:moveTo>
                    <a:pt x="764875" y="792585"/>
                  </a:moveTo>
                  <a:lnTo>
                    <a:pt x="759150" y="782650"/>
                  </a:lnTo>
                  <a:lnTo>
                    <a:pt x="769990" y="776392"/>
                  </a:lnTo>
                  <a:lnTo>
                    <a:pt x="775695" y="786346"/>
                  </a:lnTo>
                  <a:lnTo>
                    <a:pt x="764875" y="792585"/>
                  </a:lnTo>
                  <a:close/>
                  <a:moveTo>
                    <a:pt x="786563" y="780059"/>
                  </a:moveTo>
                  <a:lnTo>
                    <a:pt x="780838" y="770125"/>
                  </a:lnTo>
                  <a:lnTo>
                    <a:pt x="791668" y="763829"/>
                  </a:lnTo>
                  <a:lnTo>
                    <a:pt x="797412" y="773821"/>
                  </a:lnTo>
                  <a:lnTo>
                    <a:pt x="786563" y="780059"/>
                  </a:lnTo>
                  <a:close/>
                  <a:moveTo>
                    <a:pt x="808261" y="767553"/>
                  </a:moveTo>
                  <a:lnTo>
                    <a:pt x="802498" y="757600"/>
                  </a:lnTo>
                  <a:lnTo>
                    <a:pt x="813347" y="751332"/>
                  </a:lnTo>
                  <a:lnTo>
                    <a:pt x="819129" y="761257"/>
                  </a:lnTo>
                  <a:lnTo>
                    <a:pt x="808261" y="767553"/>
                  </a:lnTo>
                  <a:close/>
                  <a:moveTo>
                    <a:pt x="829968" y="755037"/>
                  </a:moveTo>
                  <a:lnTo>
                    <a:pt x="824206" y="745065"/>
                  </a:lnTo>
                  <a:lnTo>
                    <a:pt x="835036" y="738807"/>
                  </a:lnTo>
                  <a:lnTo>
                    <a:pt x="840808" y="748770"/>
                  </a:lnTo>
                  <a:lnTo>
                    <a:pt x="829968" y="755037"/>
                  </a:lnTo>
                  <a:close/>
                  <a:moveTo>
                    <a:pt x="851647" y="742522"/>
                  </a:moveTo>
                  <a:lnTo>
                    <a:pt x="845885" y="732568"/>
                  </a:lnTo>
                  <a:lnTo>
                    <a:pt x="856734" y="726281"/>
                  </a:lnTo>
                  <a:lnTo>
                    <a:pt x="862515" y="736264"/>
                  </a:lnTo>
                  <a:lnTo>
                    <a:pt x="851647" y="742522"/>
                  </a:lnTo>
                  <a:close/>
                  <a:moveTo>
                    <a:pt x="873355" y="729958"/>
                  </a:moveTo>
                  <a:lnTo>
                    <a:pt x="867554" y="720033"/>
                  </a:lnTo>
                  <a:lnTo>
                    <a:pt x="878413" y="713804"/>
                  </a:lnTo>
                  <a:lnTo>
                    <a:pt x="884185" y="723738"/>
                  </a:lnTo>
                  <a:lnTo>
                    <a:pt x="873355" y="729958"/>
                  </a:lnTo>
                  <a:close/>
                  <a:moveTo>
                    <a:pt x="894996" y="717480"/>
                  </a:moveTo>
                  <a:lnTo>
                    <a:pt x="889252" y="707508"/>
                  </a:lnTo>
                  <a:lnTo>
                    <a:pt x="900111" y="701259"/>
                  </a:lnTo>
                  <a:lnTo>
                    <a:pt x="905845" y="711203"/>
                  </a:lnTo>
                  <a:lnTo>
                    <a:pt x="894996" y="717480"/>
                  </a:lnTo>
                  <a:close/>
                  <a:moveTo>
                    <a:pt x="916722" y="704936"/>
                  </a:moveTo>
                  <a:lnTo>
                    <a:pt x="910969" y="694992"/>
                  </a:lnTo>
                  <a:lnTo>
                    <a:pt x="921799" y="688715"/>
                  </a:lnTo>
                  <a:lnTo>
                    <a:pt x="927543" y="698707"/>
                  </a:lnTo>
                  <a:lnTo>
                    <a:pt x="916722" y="704936"/>
                  </a:lnTo>
                  <a:close/>
                  <a:moveTo>
                    <a:pt x="938392" y="692410"/>
                  </a:moveTo>
                  <a:lnTo>
                    <a:pt x="932648" y="682476"/>
                  </a:lnTo>
                  <a:lnTo>
                    <a:pt x="943506" y="676208"/>
                  </a:lnTo>
                  <a:lnTo>
                    <a:pt x="949231" y="686153"/>
                  </a:lnTo>
                  <a:lnTo>
                    <a:pt x="938392" y="692410"/>
                  </a:lnTo>
                  <a:close/>
                  <a:moveTo>
                    <a:pt x="960070" y="679895"/>
                  </a:moveTo>
                  <a:lnTo>
                    <a:pt x="954336" y="669922"/>
                  </a:lnTo>
                  <a:lnTo>
                    <a:pt x="965185" y="663702"/>
                  </a:lnTo>
                  <a:lnTo>
                    <a:pt x="970939" y="673637"/>
                  </a:lnTo>
                  <a:lnTo>
                    <a:pt x="960070" y="679895"/>
                  </a:lnTo>
                  <a:close/>
                  <a:moveTo>
                    <a:pt x="981768" y="667360"/>
                  </a:moveTo>
                  <a:lnTo>
                    <a:pt x="976034" y="657435"/>
                  </a:lnTo>
                  <a:lnTo>
                    <a:pt x="986864" y="651167"/>
                  </a:lnTo>
                  <a:lnTo>
                    <a:pt x="992617" y="661130"/>
                  </a:lnTo>
                  <a:lnTo>
                    <a:pt x="981768" y="667360"/>
                  </a:lnTo>
                  <a:close/>
                  <a:moveTo>
                    <a:pt x="1003457" y="654853"/>
                  </a:moveTo>
                  <a:lnTo>
                    <a:pt x="997704" y="644900"/>
                  </a:lnTo>
                  <a:lnTo>
                    <a:pt x="1008562" y="638623"/>
                  </a:lnTo>
                  <a:lnTo>
                    <a:pt x="1014315" y="648586"/>
                  </a:lnTo>
                  <a:lnTo>
                    <a:pt x="1003457" y="654853"/>
                  </a:lnTo>
                  <a:close/>
                  <a:moveTo>
                    <a:pt x="1025174" y="642328"/>
                  </a:moveTo>
                  <a:lnTo>
                    <a:pt x="1019392" y="632384"/>
                  </a:lnTo>
                  <a:lnTo>
                    <a:pt x="1030241" y="626145"/>
                  </a:lnTo>
                  <a:lnTo>
                    <a:pt x="1036013" y="636051"/>
                  </a:lnTo>
                  <a:lnTo>
                    <a:pt x="1025174" y="642328"/>
                  </a:lnTo>
                  <a:close/>
                  <a:moveTo>
                    <a:pt x="1046834" y="629822"/>
                  </a:moveTo>
                  <a:lnTo>
                    <a:pt x="1041081" y="619858"/>
                  </a:lnTo>
                  <a:lnTo>
                    <a:pt x="1051920" y="613581"/>
                  </a:lnTo>
                  <a:lnTo>
                    <a:pt x="1057711" y="623545"/>
                  </a:lnTo>
                  <a:lnTo>
                    <a:pt x="1046834" y="629822"/>
                  </a:lnTo>
                  <a:close/>
                  <a:moveTo>
                    <a:pt x="1068522" y="617277"/>
                  </a:moveTo>
                  <a:lnTo>
                    <a:pt x="1062769" y="607314"/>
                  </a:lnTo>
                  <a:lnTo>
                    <a:pt x="1073637" y="601094"/>
                  </a:lnTo>
                  <a:lnTo>
                    <a:pt x="1079343" y="611038"/>
                  </a:lnTo>
                  <a:lnTo>
                    <a:pt x="1068522" y="617277"/>
                  </a:lnTo>
                  <a:close/>
                  <a:moveTo>
                    <a:pt x="1090201" y="604761"/>
                  </a:moveTo>
                  <a:lnTo>
                    <a:pt x="1084477" y="594808"/>
                  </a:lnTo>
                  <a:lnTo>
                    <a:pt x="1095316" y="588550"/>
                  </a:lnTo>
                  <a:lnTo>
                    <a:pt x="1101060" y="598523"/>
                  </a:lnTo>
                  <a:lnTo>
                    <a:pt x="1090201" y="604761"/>
                  </a:lnTo>
                  <a:close/>
                  <a:moveTo>
                    <a:pt x="1111909" y="592255"/>
                  </a:moveTo>
                  <a:lnTo>
                    <a:pt x="1106155" y="582283"/>
                  </a:lnTo>
                  <a:lnTo>
                    <a:pt x="1117024" y="576024"/>
                  </a:lnTo>
                  <a:lnTo>
                    <a:pt x="1122757" y="585988"/>
                  </a:lnTo>
                  <a:lnTo>
                    <a:pt x="1111909" y="592255"/>
                  </a:lnTo>
                  <a:close/>
                  <a:moveTo>
                    <a:pt x="1133587" y="579711"/>
                  </a:moveTo>
                  <a:lnTo>
                    <a:pt x="1127844" y="569767"/>
                  </a:lnTo>
                  <a:lnTo>
                    <a:pt x="1138693" y="563518"/>
                  </a:lnTo>
                  <a:lnTo>
                    <a:pt x="1144436" y="573472"/>
                  </a:lnTo>
                  <a:lnTo>
                    <a:pt x="1133587" y="579711"/>
                  </a:lnTo>
                  <a:close/>
                  <a:moveTo>
                    <a:pt x="1155285" y="567204"/>
                  </a:moveTo>
                  <a:lnTo>
                    <a:pt x="1149523" y="557270"/>
                  </a:lnTo>
                  <a:lnTo>
                    <a:pt x="1160372" y="550983"/>
                  </a:lnTo>
                  <a:lnTo>
                    <a:pt x="1166134" y="560937"/>
                  </a:lnTo>
                  <a:lnTo>
                    <a:pt x="1155285" y="567204"/>
                  </a:lnTo>
                  <a:close/>
                  <a:moveTo>
                    <a:pt x="1176974" y="554698"/>
                  </a:moveTo>
                  <a:lnTo>
                    <a:pt x="1171240" y="544706"/>
                  </a:lnTo>
                  <a:lnTo>
                    <a:pt x="1182108" y="538477"/>
                  </a:lnTo>
                  <a:lnTo>
                    <a:pt x="1187813" y="548402"/>
                  </a:lnTo>
                  <a:lnTo>
                    <a:pt x="1176974" y="554698"/>
                  </a:lnTo>
                  <a:close/>
                  <a:moveTo>
                    <a:pt x="1198672" y="542144"/>
                  </a:moveTo>
                  <a:lnTo>
                    <a:pt x="1192909" y="532181"/>
                  </a:lnTo>
                  <a:lnTo>
                    <a:pt x="1203758" y="525932"/>
                  </a:lnTo>
                  <a:lnTo>
                    <a:pt x="1209521" y="535896"/>
                  </a:lnTo>
                  <a:lnTo>
                    <a:pt x="1198672" y="542144"/>
                  </a:lnTo>
                  <a:close/>
                  <a:moveTo>
                    <a:pt x="1220379" y="529628"/>
                  </a:moveTo>
                  <a:lnTo>
                    <a:pt x="1214598" y="519694"/>
                  </a:lnTo>
                  <a:lnTo>
                    <a:pt x="1225428" y="513426"/>
                  </a:lnTo>
                  <a:lnTo>
                    <a:pt x="1231228" y="523380"/>
                  </a:lnTo>
                  <a:lnTo>
                    <a:pt x="1220379" y="529628"/>
                  </a:lnTo>
                  <a:close/>
                  <a:moveTo>
                    <a:pt x="1242049" y="517112"/>
                  </a:moveTo>
                  <a:lnTo>
                    <a:pt x="1236286" y="507168"/>
                  </a:lnTo>
                  <a:lnTo>
                    <a:pt x="1247154" y="500901"/>
                  </a:lnTo>
                  <a:lnTo>
                    <a:pt x="1252888" y="510835"/>
                  </a:lnTo>
                  <a:lnTo>
                    <a:pt x="1242049" y="517112"/>
                  </a:lnTo>
                  <a:close/>
                  <a:moveTo>
                    <a:pt x="1263708" y="504587"/>
                  </a:moveTo>
                  <a:lnTo>
                    <a:pt x="1257974" y="494614"/>
                  </a:lnTo>
                  <a:lnTo>
                    <a:pt x="1268823" y="488375"/>
                  </a:lnTo>
                  <a:lnTo>
                    <a:pt x="1274557" y="498358"/>
                  </a:lnTo>
                  <a:lnTo>
                    <a:pt x="1263708" y="504587"/>
                  </a:lnTo>
                  <a:close/>
                  <a:moveTo>
                    <a:pt x="1285435" y="492071"/>
                  </a:moveTo>
                  <a:lnTo>
                    <a:pt x="1279663" y="482117"/>
                  </a:lnTo>
                  <a:lnTo>
                    <a:pt x="1290531" y="475850"/>
                  </a:lnTo>
                  <a:lnTo>
                    <a:pt x="1296284" y="485813"/>
                  </a:lnTo>
                  <a:lnTo>
                    <a:pt x="1285435" y="492071"/>
                  </a:lnTo>
                  <a:close/>
                  <a:moveTo>
                    <a:pt x="1307104" y="479536"/>
                  </a:moveTo>
                  <a:lnTo>
                    <a:pt x="1301370" y="469573"/>
                  </a:lnTo>
                  <a:lnTo>
                    <a:pt x="1312219" y="463344"/>
                  </a:lnTo>
                  <a:lnTo>
                    <a:pt x="1317934" y="473278"/>
                  </a:lnTo>
                  <a:lnTo>
                    <a:pt x="1307104" y="479536"/>
                  </a:lnTo>
                  <a:close/>
                  <a:moveTo>
                    <a:pt x="1328802" y="467040"/>
                  </a:moveTo>
                  <a:lnTo>
                    <a:pt x="1323059" y="457076"/>
                  </a:lnTo>
                  <a:lnTo>
                    <a:pt x="1333917" y="450828"/>
                  </a:lnTo>
                  <a:lnTo>
                    <a:pt x="1339642" y="460781"/>
                  </a:lnTo>
                  <a:lnTo>
                    <a:pt x="1328802" y="467040"/>
                  </a:lnTo>
                  <a:close/>
                  <a:moveTo>
                    <a:pt x="1350472" y="454514"/>
                  </a:moveTo>
                  <a:lnTo>
                    <a:pt x="1344738" y="444560"/>
                  </a:lnTo>
                  <a:lnTo>
                    <a:pt x="1355587" y="438265"/>
                  </a:lnTo>
                  <a:lnTo>
                    <a:pt x="1361340" y="448285"/>
                  </a:lnTo>
                  <a:lnTo>
                    <a:pt x="1350472" y="454514"/>
                  </a:lnTo>
                  <a:close/>
                  <a:moveTo>
                    <a:pt x="1372170" y="441979"/>
                  </a:moveTo>
                  <a:lnTo>
                    <a:pt x="1366445" y="432026"/>
                  </a:lnTo>
                  <a:lnTo>
                    <a:pt x="1377265" y="425748"/>
                  </a:lnTo>
                  <a:lnTo>
                    <a:pt x="1383038" y="435731"/>
                  </a:lnTo>
                  <a:lnTo>
                    <a:pt x="1372170" y="441979"/>
                  </a:lnTo>
                  <a:close/>
                  <a:moveTo>
                    <a:pt x="1393858" y="429473"/>
                  </a:moveTo>
                  <a:lnTo>
                    <a:pt x="1388115" y="419500"/>
                  </a:lnTo>
                  <a:lnTo>
                    <a:pt x="1398963" y="413252"/>
                  </a:lnTo>
                  <a:lnTo>
                    <a:pt x="1404717" y="423186"/>
                  </a:lnTo>
                  <a:lnTo>
                    <a:pt x="1393858" y="429473"/>
                  </a:lnTo>
                  <a:close/>
                  <a:moveTo>
                    <a:pt x="1415565" y="416938"/>
                  </a:moveTo>
                  <a:lnTo>
                    <a:pt x="1409784" y="406965"/>
                  </a:lnTo>
                  <a:lnTo>
                    <a:pt x="1420642" y="400698"/>
                  </a:lnTo>
                  <a:lnTo>
                    <a:pt x="1426395" y="410680"/>
                  </a:lnTo>
                  <a:lnTo>
                    <a:pt x="1415565" y="416938"/>
                  </a:lnTo>
                  <a:close/>
                  <a:moveTo>
                    <a:pt x="1437254" y="404413"/>
                  </a:moveTo>
                  <a:lnTo>
                    <a:pt x="1431501" y="394488"/>
                  </a:lnTo>
                  <a:lnTo>
                    <a:pt x="1442321" y="388191"/>
                  </a:lnTo>
                  <a:lnTo>
                    <a:pt x="1448093" y="398136"/>
                  </a:lnTo>
                  <a:lnTo>
                    <a:pt x="1437254" y="404413"/>
                  </a:lnTo>
                  <a:close/>
                  <a:moveTo>
                    <a:pt x="1458952" y="391897"/>
                  </a:moveTo>
                  <a:lnTo>
                    <a:pt x="1453180" y="381905"/>
                  </a:lnTo>
                  <a:lnTo>
                    <a:pt x="1464029" y="375676"/>
                  </a:lnTo>
                  <a:lnTo>
                    <a:pt x="1469782" y="385629"/>
                  </a:lnTo>
                  <a:lnTo>
                    <a:pt x="1458952" y="391897"/>
                  </a:lnTo>
                  <a:close/>
                  <a:moveTo>
                    <a:pt x="1480602" y="379362"/>
                  </a:moveTo>
                  <a:lnTo>
                    <a:pt x="1474878" y="369427"/>
                  </a:lnTo>
                  <a:lnTo>
                    <a:pt x="1485717" y="363150"/>
                  </a:lnTo>
                  <a:lnTo>
                    <a:pt x="1491451" y="373113"/>
                  </a:lnTo>
                  <a:lnTo>
                    <a:pt x="1480602" y="379362"/>
                  </a:lnTo>
                  <a:close/>
                  <a:moveTo>
                    <a:pt x="1502300" y="366827"/>
                  </a:moveTo>
                  <a:lnTo>
                    <a:pt x="1496566" y="356911"/>
                  </a:lnTo>
                  <a:lnTo>
                    <a:pt x="1507415" y="350654"/>
                  </a:lnTo>
                  <a:lnTo>
                    <a:pt x="1513168" y="360597"/>
                  </a:lnTo>
                  <a:lnTo>
                    <a:pt x="1502300" y="366827"/>
                  </a:lnTo>
                  <a:close/>
                  <a:moveTo>
                    <a:pt x="1523998" y="354311"/>
                  </a:moveTo>
                  <a:lnTo>
                    <a:pt x="1518245" y="344376"/>
                  </a:lnTo>
                  <a:lnTo>
                    <a:pt x="1529094" y="338109"/>
                  </a:lnTo>
                  <a:lnTo>
                    <a:pt x="1534847" y="348053"/>
                  </a:lnTo>
                  <a:lnTo>
                    <a:pt x="1523998" y="354311"/>
                  </a:lnTo>
                  <a:close/>
                  <a:moveTo>
                    <a:pt x="1545668" y="341795"/>
                  </a:moveTo>
                  <a:lnTo>
                    <a:pt x="1539924" y="331842"/>
                  </a:lnTo>
                  <a:lnTo>
                    <a:pt x="1550763" y="325593"/>
                  </a:lnTo>
                  <a:lnTo>
                    <a:pt x="1556526" y="335566"/>
                  </a:lnTo>
                  <a:lnTo>
                    <a:pt x="1545668" y="341795"/>
                  </a:lnTo>
                  <a:close/>
                  <a:moveTo>
                    <a:pt x="1567356" y="329270"/>
                  </a:moveTo>
                  <a:lnTo>
                    <a:pt x="1561622" y="319326"/>
                  </a:lnTo>
                  <a:lnTo>
                    <a:pt x="1572471" y="313049"/>
                  </a:lnTo>
                  <a:lnTo>
                    <a:pt x="1578224" y="323031"/>
                  </a:lnTo>
                  <a:lnTo>
                    <a:pt x="1567356" y="329270"/>
                  </a:lnTo>
                  <a:close/>
                  <a:moveTo>
                    <a:pt x="1589063" y="316764"/>
                  </a:moveTo>
                  <a:lnTo>
                    <a:pt x="1583329" y="306791"/>
                  </a:lnTo>
                  <a:lnTo>
                    <a:pt x="1594178" y="300533"/>
                  </a:lnTo>
                  <a:lnTo>
                    <a:pt x="1599893" y="310505"/>
                  </a:lnTo>
                  <a:lnTo>
                    <a:pt x="1589063" y="316764"/>
                  </a:lnTo>
                  <a:close/>
                  <a:moveTo>
                    <a:pt x="1610752" y="304248"/>
                  </a:moveTo>
                  <a:lnTo>
                    <a:pt x="1604999" y="294275"/>
                  </a:lnTo>
                  <a:lnTo>
                    <a:pt x="1615867" y="288017"/>
                  </a:lnTo>
                  <a:lnTo>
                    <a:pt x="1621601" y="297961"/>
                  </a:lnTo>
                  <a:lnTo>
                    <a:pt x="1610752" y="304248"/>
                  </a:lnTo>
                  <a:close/>
                  <a:moveTo>
                    <a:pt x="1632450" y="291722"/>
                  </a:moveTo>
                  <a:lnTo>
                    <a:pt x="1626687" y="281769"/>
                  </a:lnTo>
                  <a:lnTo>
                    <a:pt x="1637565" y="275482"/>
                  </a:lnTo>
                  <a:lnTo>
                    <a:pt x="1643318" y="285464"/>
                  </a:lnTo>
                  <a:lnTo>
                    <a:pt x="1632450" y="291722"/>
                  </a:lnTo>
                  <a:close/>
                  <a:moveTo>
                    <a:pt x="1654110" y="279168"/>
                  </a:moveTo>
                  <a:lnTo>
                    <a:pt x="1648385" y="269262"/>
                  </a:lnTo>
                  <a:lnTo>
                    <a:pt x="1659253" y="262957"/>
                  </a:lnTo>
                  <a:lnTo>
                    <a:pt x="1664968" y="272939"/>
                  </a:lnTo>
                  <a:lnTo>
                    <a:pt x="1654110" y="279168"/>
                  </a:lnTo>
                  <a:close/>
                  <a:moveTo>
                    <a:pt x="1675807" y="266700"/>
                  </a:moveTo>
                  <a:lnTo>
                    <a:pt x="1670055" y="256699"/>
                  </a:lnTo>
                  <a:lnTo>
                    <a:pt x="1680913" y="250460"/>
                  </a:lnTo>
                  <a:lnTo>
                    <a:pt x="1686666" y="260395"/>
                  </a:lnTo>
                  <a:lnTo>
                    <a:pt x="1675807" y="266700"/>
                  </a:lnTo>
                  <a:close/>
                  <a:moveTo>
                    <a:pt x="1697525" y="254156"/>
                  </a:moveTo>
                  <a:lnTo>
                    <a:pt x="1691734" y="244183"/>
                  </a:lnTo>
                  <a:lnTo>
                    <a:pt x="1702611" y="237944"/>
                  </a:lnTo>
                  <a:lnTo>
                    <a:pt x="1708355" y="247888"/>
                  </a:lnTo>
                  <a:lnTo>
                    <a:pt x="1697525" y="254156"/>
                  </a:lnTo>
                  <a:close/>
                  <a:moveTo>
                    <a:pt x="1719204" y="241630"/>
                  </a:moveTo>
                  <a:lnTo>
                    <a:pt x="1713450" y="231686"/>
                  </a:lnTo>
                  <a:lnTo>
                    <a:pt x="1724290" y="225438"/>
                  </a:lnTo>
                  <a:lnTo>
                    <a:pt x="1730043" y="235353"/>
                  </a:lnTo>
                  <a:lnTo>
                    <a:pt x="1719204" y="241630"/>
                  </a:lnTo>
                  <a:close/>
                  <a:moveTo>
                    <a:pt x="1740921" y="229115"/>
                  </a:moveTo>
                  <a:lnTo>
                    <a:pt x="1735129" y="219142"/>
                  </a:lnTo>
                  <a:lnTo>
                    <a:pt x="1745959" y="212922"/>
                  </a:lnTo>
                  <a:lnTo>
                    <a:pt x="1751722" y="222856"/>
                  </a:lnTo>
                  <a:lnTo>
                    <a:pt x="1740921" y="229115"/>
                  </a:lnTo>
                  <a:close/>
                  <a:moveTo>
                    <a:pt x="1762571" y="216580"/>
                  </a:moveTo>
                  <a:lnTo>
                    <a:pt x="1756827" y="206626"/>
                  </a:lnTo>
                  <a:lnTo>
                    <a:pt x="1767695" y="200368"/>
                  </a:lnTo>
                  <a:lnTo>
                    <a:pt x="1773410" y="210322"/>
                  </a:lnTo>
                  <a:lnTo>
                    <a:pt x="1762571" y="216580"/>
                  </a:lnTo>
                  <a:close/>
                  <a:moveTo>
                    <a:pt x="1784288" y="204045"/>
                  </a:moveTo>
                  <a:lnTo>
                    <a:pt x="1778516" y="194129"/>
                  </a:lnTo>
                  <a:lnTo>
                    <a:pt x="1789374" y="187843"/>
                  </a:lnTo>
                  <a:lnTo>
                    <a:pt x="1795127" y="197825"/>
                  </a:lnTo>
                  <a:lnTo>
                    <a:pt x="1784288" y="204045"/>
                  </a:lnTo>
                  <a:close/>
                  <a:moveTo>
                    <a:pt x="1805976" y="191538"/>
                  </a:moveTo>
                  <a:lnTo>
                    <a:pt x="1800185" y="181575"/>
                  </a:lnTo>
                  <a:lnTo>
                    <a:pt x="1811053" y="175365"/>
                  </a:lnTo>
                  <a:lnTo>
                    <a:pt x="1816816" y="185261"/>
                  </a:lnTo>
                  <a:lnTo>
                    <a:pt x="1805976" y="191538"/>
                  </a:lnTo>
                  <a:close/>
                  <a:moveTo>
                    <a:pt x="1827636" y="179013"/>
                  </a:moveTo>
                  <a:lnTo>
                    <a:pt x="1821883" y="169040"/>
                  </a:lnTo>
                  <a:lnTo>
                    <a:pt x="1832751" y="162792"/>
                  </a:lnTo>
                  <a:lnTo>
                    <a:pt x="1838475" y="172746"/>
                  </a:lnTo>
                  <a:lnTo>
                    <a:pt x="1827636" y="179013"/>
                  </a:lnTo>
                  <a:close/>
                  <a:moveTo>
                    <a:pt x="1849324" y="166507"/>
                  </a:moveTo>
                  <a:lnTo>
                    <a:pt x="1843581" y="156534"/>
                  </a:lnTo>
                  <a:lnTo>
                    <a:pt x="1854430" y="150266"/>
                  </a:lnTo>
                  <a:lnTo>
                    <a:pt x="1860174" y="160258"/>
                  </a:lnTo>
                  <a:lnTo>
                    <a:pt x="1849324" y="166507"/>
                  </a:lnTo>
                  <a:close/>
                  <a:moveTo>
                    <a:pt x="1871023" y="153972"/>
                  </a:moveTo>
                  <a:lnTo>
                    <a:pt x="1865298" y="144018"/>
                  </a:lnTo>
                  <a:lnTo>
                    <a:pt x="1876109" y="137760"/>
                  </a:lnTo>
                  <a:lnTo>
                    <a:pt x="1881862" y="147714"/>
                  </a:lnTo>
                  <a:lnTo>
                    <a:pt x="1871023" y="153972"/>
                  </a:lnTo>
                  <a:close/>
                  <a:moveTo>
                    <a:pt x="1892711" y="141446"/>
                  </a:moveTo>
                  <a:lnTo>
                    <a:pt x="1886986" y="131464"/>
                  </a:lnTo>
                  <a:lnTo>
                    <a:pt x="1897807" y="125254"/>
                  </a:lnTo>
                  <a:lnTo>
                    <a:pt x="1903560" y="135179"/>
                  </a:lnTo>
                  <a:lnTo>
                    <a:pt x="1892711" y="141446"/>
                  </a:lnTo>
                  <a:close/>
                  <a:moveTo>
                    <a:pt x="1914399" y="128921"/>
                  </a:moveTo>
                  <a:lnTo>
                    <a:pt x="1908665" y="118986"/>
                  </a:lnTo>
                  <a:lnTo>
                    <a:pt x="1919486" y="112691"/>
                  </a:lnTo>
                  <a:lnTo>
                    <a:pt x="1925229" y="122663"/>
                  </a:lnTo>
                  <a:lnTo>
                    <a:pt x="1914399" y="128921"/>
                  </a:lnTo>
                  <a:close/>
                  <a:moveTo>
                    <a:pt x="1936088" y="116396"/>
                  </a:moveTo>
                  <a:lnTo>
                    <a:pt x="1930335" y="106452"/>
                  </a:lnTo>
                  <a:lnTo>
                    <a:pt x="1941203" y="100203"/>
                  </a:lnTo>
                  <a:lnTo>
                    <a:pt x="1946956" y="110157"/>
                  </a:lnTo>
                  <a:lnTo>
                    <a:pt x="1936088" y="116396"/>
                  </a:lnTo>
                  <a:close/>
                  <a:moveTo>
                    <a:pt x="1957757" y="103889"/>
                  </a:moveTo>
                  <a:lnTo>
                    <a:pt x="1952071" y="93907"/>
                  </a:lnTo>
                  <a:lnTo>
                    <a:pt x="1962881" y="87668"/>
                  </a:lnTo>
                  <a:lnTo>
                    <a:pt x="1968625" y="97631"/>
                  </a:lnTo>
                  <a:lnTo>
                    <a:pt x="1957757" y="103889"/>
                  </a:lnTo>
                  <a:close/>
                  <a:moveTo>
                    <a:pt x="1979474" y="91335"/>
                  </a:moveTo>
                  <a:lnTo>
                    <a:pt x="1973721" y="81420"/>
                  </a:lnTo>
                  <a:lnTo>
                    <a:pt x="1984551" y="75143"/>
                  </a:lnTo>
                  <a:lnTo>
                    <a:pt x="1990295" y="85097"/>
                  </a:lnTo>
                  <a:lnTo>
                    <a:pt x="1979474" y="91335"/>
                  </a:lnTo>
                  <a:close/>
                  <a:moveTo>
                    <a:pt x="2001163" y="78829"/>
                  </a:moveTo>
                  <a:lnTo>
                    <a:pt x="1995409" y="68914"/>
                  </a:lnTo>
                  <a:lnTo>
                    <a:pt x="2006249" y="62637"/>
                  </a:lnTo>
                  <a:lnTo>
                    <a:pt x="2011983" y="72571"/>
                  </a:lnTo>
                  <a:lnTo>
                    <a:pt x="2001163" y="78829"/>
                  </a:lnTo>
                  <a:close/>
                  <a:moveTo>
                    <a:pt x="2022841" y="66313"/>
                  </a:moveTo>
                  <a:lnTo>
                    <a:pt x="2017117" y="56369"/>
                  </a:lnTo>
                  <a:lnTo>
                    <a:pt x="2027937" y="50111"/>
                  </a:lnTo>
                  <a:lnTo>
                    <a:pt x="2033691" y="60055"/>
                  </a:lnTo>
                  <a:lnTo>
                    <a:pt x="2022841" y="66313"/>
                  </a:lnTo>
                  <a:close/>
                  <a:moveTo>
                    <a:pt x="2044530" y="53797"/>
                  </a:moveTo>
                  <a:lnTo>
                    <a:pt x="2038777" y="43815"/>
                  </a:lnTo>
                  <a:lnTo>
                    <a:pt x="2049635" y="37586"/>
                  </a:lnTo>
                  <a:lnTo>
                    <a:pt x="2055369" y="47539"/>
                  </a:lnTo>
                  <a:lnTo>
                    <a:pt x="2044530" y="53797"/>
                  </a:lnTo>
                  <a:close/>
                  <a:moveTo>
                    <a:pt x="2066247" y="41281"/>
                  </a:moveTo>
                  <a:lnTo>
                    <a:pt x="2060494" y="31337"/>
                  </a:lnTo>
                  <a:lnTo>
                    <a:pt x="2071324" y="25060"/>
                  </a:lnTo>
                  <a:lnTo>
                    <a:pt x="2077077" y="35014"/>
                  </a:lnTo>
                  <a:lnTo>
                    <a:pt x="2066247" y="41281"/>
                  </a:lnTo>
                  <a:close/>
                  <a:moveTo>
                    <a:pt x="2087888" y="28756"/>
                  </a:moveTo>
                  <a:lnTo>
                    <a:pt x="2082182" y="18783"/>
                  </a:lnTo>
                  <a:lnTo>
                    <a:pt x="2092993" y="12535"/>
                  </a:lnTo>
                  <a:lnTo>
                    <a:pt x="2098746" y="22498"/>
                  </a:lnTo>
                  <a:lnTo>
                    <a:pt x="2087888" y="28756"/>
                  </a:lnTo>
                  <a:close/>
                  <a:moveTo>
                    <a:pt x="2109586" y="16240"/>
                  </a:moveTo>
                  <a:lnTo>
                    <a:pt x="2103861" y="6277"/>
                  </a:lnTo>
                  <a:lnTo>
                    <a:pt x="2114691" y="0"/>
                  </a:lnTo>
                  <a:lnTo>
                    <a:pt x="2120454" y="9963"/>
                  </a:lnTo>
                  <a:lnTo>
                    <a:pt x="2109586" y="16240"/>
                  </a:lnTo>
                  <a:close/>
                </a:path>
              </a:pathLst>
            </a:custGeom>
            <a:solidFill>
              <a:srgbClr val="58595B"/>
            </a:solidFill>
            <a:ln w="12700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49" name="Freihandform: Form 2148">
              <a:extLst>
                <a:ext uri="{FF2B5EF4-FFF2-40B4-BE49-F238E27FC236}">
                  <a16:creationId xmlns:a16="http://schemas.microsoft.com/office/drawing/2014/main" id="{2BBFB993-3156-46C1-9225-815B7B3D7697}"/>
                </a:ext>
              </a:extLst>
            </p:cNvPr>
            <p:cNvSpPr/>
            <p:nvPr/>
          </p:nvSpPr>
          <p:spPr>
            <a:xfrm>
              <a:off x="6093018" y="3713407"/>
              <a:ext cx="16630" cy="14792"/>
            </a:xfrm>
            <a:custGeom>
              <a:avLst/>
              <a:gdLst>
                <a:gd name="connsiteX0" fmla="*/ 5753 w 16630"/>
                <a:gd name="connsiteY0" fmla="*/ 14792 h 14792"/>
                <a:gd name="connsiteX1" fmla="*/ 0 w 16630"/>
                <a:gd name="connsiteY1" fmla="*/ 4791 h 14792"/>
                <a:gd name="connsiteX2" fmla="*/ 8315 w 16630"/>
                <a:gd name="connsiteY2" fmla="*/ 0 h 14792"/>
                <a:gd name="connsiteX3" fmla="*/ 16631 w 16630"/>
                <a:gd name="connsiteY3" fmla="*/ 4791 h 14792"/>
                <a:gd name="connsiteX4" fmla="*/ 10858 w 16630"/>
                <a:gd name="connsiteY4" fmla="*/ 14792 h 14792"/>
                <a:gd name="connsiteX5" fmla="*/ 8315 w 16630"/>
                <a:gd name="connsiteY5" fmla="*/ 13287 h 14792"/>
                <a:gd name="connsiteX6" fmla="*/ 5753 w 16630"/>
                <a:gd name="connsiteY6" fmla="*/ 14792 h 1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0" h="14792">
                  <a:moveTo>
                    <a:pt x="5753" y="14792"/>
                  </a:moveTo>
                  <a:lnTo>
                    <a:pt x="0" y="4791"/>
                  </a:lnTo>
                  <a:lnTo>
                    <a:pt x="8315" y="0"/>
                  </a:lnTo>
                  <a:lnTo>
                    <a:pt x="16631" y="4791"/>
                  </a:lnTo>
                  <a:lnTo>
                    <a:pt x="10858" y="14792"/>
                  </a:lnTo>
                  <a:lnTo>
                    <a:pt x="8315" y="13287"/>
                  </a:lnTo>
                  <a:lnTo>
                    <a:pt x="5753" y="14792"/>
                  </a:lnTo>
                  <a:close/>
                </a:path>
              </a:pathLst>
            </a:custGeom>
            <a:solidFill>
              <a:srgbClr val="58595B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50" name="Freihandform: Form 2149">
              <a:extLst>
                <a:ext uri="{FF2B5EF4-FFF2-40B4-BE49-F238E27FC236}">
                  <a16:creationId xmlns:a16="http://schemas.microsoft.com/office/drawing/2014/main" id="{4D0F1B59-21F3-46EC-86C3-82AD2837CB05}"/>
                </a:ext>
              </a:extLst>
            </p:cNvPr>
            <p:cNvSpPr/>
            <p:nvPr/>
          </p:nvSpPr>
          <p:spPr>
            <a:xfrm>
              <a:off x="6114716" y="3724465"/>
              <a:ext cx="2120484" cy="1230906"/>
            </a:xfrm>
            <a:custGeom>
              <a:avLst/>
              <a:gdLst>
                <a:gd name="connsiteX0" fmla="*/ 2114731 w 2120484"/>
                <a:gd name="connsiteY0" fmla="*/ 1230907 h 1230906"/>
                <a:gd name="connsiteX1" fmla="*/ 2103911 w 2120484"/>
                <a:gd name="connsiteY1" fmla="*/ 1224667 h 1230906"/>
                <a:gd name="connsiteX2" fmla="*/ 2109626 w 2120484"/>
                <a:gd name="connsiteY2" fmla="*/ 1214686 h 1230906"/>
                <a:gd name="connsiteX3" fmla="*/ 2120484 w 2120484"/>
                <a:gd name="connsiteY3" fmla="*/ 1220915 h 1230906"/>
                <a:gd name="connsiteX4" fmla="*/ 2114731 w 2120484"/>
                <a:gd name="connsiteY4" fmla="*/ 1230907 h 1230906"/>
                <a:gd name="connsiteX5" fmla="*/ 2093024 w 2120484"/>
                <a:gd name="connsiteY5" fmla="*/ 1218381 h 1230906"/>
                <a:gd name="connsiteX6" fmla="*/ 2082174 w 2120484"/>
                <a:gd name="connsiteY6" fmla="*/ 1212094 h 1230906"/>
                <a:gd name="connsiteX7" fmla="*/ 2087937 w 2120484"/>
                <a:gd name="connsiteY7" fmla="*/ 1202169 h 1230906"/>
                <a:gd name="connsiteX8" fmla="*/ 2098796 w 2120484"/>
                <a:gd name="connsiteY8" fmla="*/ 1208446 h 1230906"/>
                <a:gd name="connsiteX9" fmla="*/ 2093024 w 2120484"/>
                <a:gd name="connsiteY9" fmla="*/ 1218381 h 1230906"/>
                <a:gd name="connsiteX10" fmla="*/ 2071373 w 2120484"/>
                <a:gd name="connsiteY10" fmla="*/ 1205874 h 1230906"/>
                <a:gd name="connsiteX11" fmla="*/ 2060515 w 2120484"/>
                <a:gd name="connsiteY11" fmla="*/ 1199617 h 1230906"/>
                <a:gd name="connsiteX12" fmla="*/ 2066259 w 2120484"/>
                <a:gd name="connsiteY12" fmla="*/ 1189663 h 1230906"/>
                <a:gd name="connsiteX13" fmla="*/ 2077117 w 2120484"/>
                <a:gd name="connsiteY13" fmla="*/ 1195912 h 1230906"/>
                <a:gd name="connsiteX14" fmla="*/ 2071373 w 2120484"/>
                <a:gd name="connsiteY14" fmla="*/ 1205874 h 1230906"/>
                <a:gd name="connsiteX15" fmla="*/ 2049694 w 2120484"/>
                <a:gd name="connsiteY15" fmla="*/ 1193359 h 1230906"/>
                <a:gd name="connsiteX16" fmla="*/ 2038846 w 2120484"/>
                <a:gd name="connsiteY16" fmla="*/ 1187091 h 1230906"/>
                <a:gd name="connsiteX17" fmla="*/ 2044560 w 2120484"/>
                <a:gd name="connsiteY17" fmla="*/ 1177128 h 1230906"/>
                <a:gd name="connsiteX18" fmla="*/ 2055419 w 2120484"/>
                <a:gd name="connsiteY18" fmla="*/ 1183396 h 1230906"/>
                <a:gd name="connsiteX19" fmla="*/ 2049694 w 2120484"/>
                <a:gd name="connsiteY19" fmla="*/ 1193359 h 1230906"/>
                <a:gd name="connsiteX20" fmla="*/ 2027996 w 2120484"/>
                <a:gd name="connsiteY20" fmla="*/ 1180824 h 1230906"/>
                <a:gd name="connsiteX21" fmla="*/ 2017138 w 2120484"/>
                <a:gd name="connsiteY21" fmla="*/ 1174595 h 1230906"/>
                <a:gd name="connsiteX22" fmla="*/ 2022891 w 2120484"/>
                <a:gd name="connsiteY22" fmla="*/ 1164622 h 1230906"/>
                <a:gd name="connsiteX23" fmla="*/ 2033740 w 2120484"/>
                <a:gd name="connsiteY23" fmla="*/ 1170870 h 1230906"/>
                <a:gd name="connsiteX24" fmla="*/ 2027996 w 2120484"/>
                <a:gd name="connsiteY24" fmla="*/ 1180824 h 1230906"/>
                <a:gd name="connsiteX25" fmla="*/ 2006280 w 2120484"/>
                <a:gd name="connsiteY25" fmla="*/ 1168308 h 1230906"/>
                <a:gd name="connsiteX26" fmla="*/ 1995421 w 2120484"/>
                <a:gd name="connsiteY26" fmla="*/ 1162060 h 1230906"/>
                <a:gd name="connsiteX27" fmla="*/ 2001174 w 2120484"/>
                <a:gd name="connsiteY27" fmla="*/ 1152087 h 1230906"/>
                <a:gd name="connsiteX28" fmla="*/ 2012023 w 2120484"/>
                <a:gd name="connsiteY28" fmla="*/ 1158335 h 1230906"/>
                <a:gd name="connsiteX29" fmla="*/ 2006280 w 2120484"/>
                <a:gd name="connsiteY29" fmla="*/ 1168308 h 1230906"/>
                <a:gd name="connsiteX30" fmla="*/ 1984582 w 2120484"/>
                <a:gd name="connsiteY30" fmla="*/ 1155764 h 1230906"/>
                <a:gd name="connsiteX31" fmla="*/ 1973714 w 2120484"/>
                <a:gd name="connsiteY31" fmla="*/ 1149477 h 1230906"/>
                <a:gd name="connsiteX32" fmla="*/ 1979485 w 2120484"/>
                <a:gd name="connsiteY32" fmla="*/ 1139562 h 1230906"/>
                <a:gd name="connsiteX33" fmla="*/ 1990363 w 2120484"/>
                <a:gd name="connsiteY33" fmla="*/ 1145839 h 1230906"/>
                <a:gd name="connsiteX34" fmla="*/ 1984582 w 2120484"/>
                <a:gd name="connsiteY34" fmla="*/ 1155764 h 1230906"/>
                <a:gd name="connsiteX35" fmla="*/ 1962950 w 2120484"/>
                <a:gd name="connsiteY35" fmla="*/ 1143257 h 1230906"/>
                <a:gd name="connsiteX36" fmla="*/ 1952072 w 2120484"/>
                <a:gd name="connsiteY36" fmla="*/ 1137018 h 1230906"/>
                <a:gd name="connsiteX37" fmla="*/ 1957816 w 2120484"/>
                <a:gd name="connsiteY37" fmla="*/ 1127036 h 1230906"/>
                <a:gd name="connsiteX38" fmla="*/ 1968703 w 2120484"/>
                <a:gd name="connsiteY38" fmla="*/ 1133304 h 1230906"/>
                <a:gd name="connsiteX39" fmla="*/ 1962950 w 2120484"/>
                <a:gd name="connsiteY39" fmla="*/ 1143257 h 1230906"/>
                <a:gd name="connsiteX40" fmla="*/ 1941224 w 2120484"/>
                <a:gd name="connsiteY40" fmla="*/ 1130722 h 1230906"/>
                <a:gd name="connsiteX41" fmla="*/ 1930403 w 2120484"/>
                <a:gd name="connsiteY41" fmla="*/ 1124445 h 1230906"/>
                <a:gd name="connsiteX42" fmla="*/ 1936118 w 2120484"/>
                <a:gd name="connsiteY42" fmla="*/ 1114520 h 1230906"/>
                <a:gd name="connsiteX43" fmla="*/ 1946967 w 2120484"/>
                <a:gd name="connsiteY43" fmla="*/ 1120797 h 1230906"/>
                <a:gd name="connsiteX44" fmla="*/ 1941224 w 2120484"/>
                <a:gd name="connsiteY44" fmla="*/ 1130722 h 1230906"/>
                <a:gd name="connsiteX45" fmla="*/ 1919545 w 2120484"/>
                <a:gd name="connsiteY45" fmla="*/ 1118216 h 1230906"/>
                <a:gd name="connsiteX46" fmla="*/ 1908677 w 2120484"/>
                <a:gd name="connsiteY46" fmla="*/ 1111968 h 1230906"/>
                <a:gd name="connsiteX47" fmla="*/ 1914439 w 2120484"/>
                <a:gd name="connsiteY47" fmla="*/ 1101976 h 1230906"/>
                <a:gd name="connsiteX48" fmla="*/ 1925260 w 2120484"/>
                <a:gd name="connsiteY48" fmla="*/ 1108262 h 1230906"/>
                <a:gd name="connsiteX49" fmla="*/ 1919545 w 2120484"/>
                <a:gd name="connsiteY49" fmla="*/ 1118216 h 1230906"/>
                <a:gd name="connsiteX50" fmla="*/ 1897847 w 2120484"/>
                <a:gd name="connsiteY50" fmla="*/ 1105681 h 1230906"/>
                <a:gd name="connsiteX51" fmla="*/ 1886979 w 2120484"/>
                <a:gd name="connsiteY51" fmla="*/ 1099423 h 1230906"/>
                <a:gd name="connsiteX52" fmla="*/ 1892732 w 2120484"/>
                <a:gd name="connsiteY52" fmla="*/ 1089460 h 1230906"/>
                <a:gd name="connsiteX53" fmla="*/ 1903591 w 2120484"/>
                <a:gd name="connsiteY53" fmla="*/ 1095728 h 1230906"/>
                <a:gd name="connsiteX54" fmla="*/ 1897847 w 2120484"/>
                <a:gd name="connsiteY54" fmla="*/ 1105681 h 1230906"/>
                <a:gd name="connsiteX55" fmla="*/ 1876120 w 2120484"/>
                <a:gd name="connsiteY55" fmla="*/ 1093184 h 1230906"/>
                <a:gd name="connsiteX56" fmla="*/ 1865300 w 2120484"/>
                <a:gd name="connsiteY56" fmla="*/ 1086888 h 1230906"/>
                <a:gd name="connsiteX57" fmla="*/ 1871072 w 2120484"/>
                <a:gd name="connsiteY57" fmla="*/ 1076925 h 1230906"/>
                <a:gd name="connsiteX58" fmla="*/ 1881902 w 2120484"/>
                <a:gd name="connsiteY58" fmla="*/ 1083202 h 1230906"/>
                <a:gd name="connsiteX59" fmla="*/ 1876120 w 2120484"/>
                <a:gd name="connsiteY59" fmla="*/ 1093184 h 1230906"/>
                <a:gd name="connsiteX60" fmla="*/ 1854489 w 2120484"/>
                <a:gd name="connsiteY60" fmla="*/ 1080640 h 1230906"/>
                <a:gd name="connsiteX61" fmla="*/ 1843621 w 2120484"/>
                <a:gd name="connsiteY61" fmla="*/ 1074363 h 1230906"/>
                <a:gd name="connsiteX62" fmla="*/ 1849374 w 2120484"/>
                <a:gd name="connsiteY62" fmla="*/ 1064438 h 1230906"/>
                <a:gd name="connsiteX63" fmla="*/ 1860223 w 2120484"/>
                <a:gd name="connsiteY63" fmla="*/ 1070705 h 1230906"/>
                <a:gd name="connsiteX64" fmla="*/ 1854489 w 2120484"/>
                <a:gd name="connsiteY64" fmla="*/ 1080640 h 1230906"/>
                <a:gd name="connsiteX65" fmla="*/ 1832782 w 2120484"/>
                <a:gd name="connsiteY65" fmla="*/ 1068096 h 1230906"/>
                <a:gd name="connsiteX66" fmla="*/ 1821923 w 2120484"/>
                <a:gd name="connsiteY66" fmla="*/ 1061876 h 1230906"/>
                <a:gd name="connsiteX67" fmla="*/ 1827676 w 2120484"/>
                <a:gd name="connsiteY67" fmla="*/ 1051922 h 1230906"/>
                <a:gd name="connsiteX68" fmla="*/ 1838515 w 2120484"/>
                <a:gd name="connsiteY68" fmla="*/ 1058190 h 1230906"/>
                <a:gd name="connsiteX69" fmla="*/ 1832782 w 2120484"/>
                <a:gd name="connsiteY69" fmla="*/ 1068096 h 1230906"/>
                <a:gd name="connsiteX70" fmla="*/ 1811093 w 2120484"/>
                <a:gd name="connsiteY70" fmla="*/ 1055599 h 1230906"/>
                <a:gd name="connsiteX71" fmla="*/ 1800235 w 2120484"/>
                <a:gd name="connsiteY71" fmla="*/ 1049331 h 1230906"/>
                <a:gd name="connsiteX72" fmla="*/ 1805997 w 2120484"/>
                <a:gd name="connsiteY72" fmla="*/ 1039368 h 1230906"/>
                <a:gd name="connsiteX73" fmla="*/ 1816808 w 2120484"/>
                <a:gd name="connsiteY73" fmla="*/ 1045645 h 1230906"/>
                <a:gd name="connsiteX74" fmla="*/ 1811093 w 2120484"/>
                <a:gd name="connsiteY74" fmla="*/ 1055599 h 1230906"/>
                <a:gd name="connsiteX75" fmla="*/ 1789405 w 2120484"/>
                <a:gd name="connsiteY75" fmla="*/ 1043083 h 1230906"/>
                <a:gd name="connsiteX76" fmla="*/ 1778546 w 2120484"/>
                <a:gd name="connsiteY76" fmla="*/ 1036806 h 1230906"/>
                <a:gd name="connsiteX77" fmla="*/ 1784290 w 2120484"/>
                <a:gd name="connsiteY77" fmla="*/ 1026862 h 1230906"/>
                <a:gd name="connsiteX78" fmla="*/ 1795139 w 2120484"/>
                <a:gd name="connsiteY78" fmla="*/ 1033120 h 1230906"/>
                <a:gd name="connsiteX79" fmla="*/ 1789405 w 2120484"/>
                <a:gd name="connsiteY79" fmla="*/ 1043083 h 1230906"/>
                <a:gd name="connsiteX80" fmla="*/ 1767716 w 2120484"/>
                <a:gd name="connsiteY80" fmla="*/ 1030548 h 1230906"/>
                <a:gd name="connsiteX81" fmla="*/ 1756877 w 2120484"/>
                <a:gd name="connsiteY81" fmla="*/ 1024309 h 1230906"/>
                <a:gd name="connsiteX82" fmla="*/ 1762611 w 2120484"/>
                <a:gd name="connsiteY82" fmla="*/ 1014346 h 1230906"/>
                <a:gd name="connsiteX83" fmla="*/ 1773469 w 2120484"/>
                <a:gd name="connsiteY83" fmla="*/ 1020594 h 1230906"/>
                <a:gd name="connsiteX84" fmla="*/ 1767716 w 2120484"/>
                <a:gd name="connsiteY84" fmla="*/ 1030548 h 1230906"/>
                <a:gd name="connsiteX85" fmla="*/ 1746047 w 2120484"/>
                <a:gd name="connsiteY85" fmla="*/ 1018022 h 1230906"/>
                <a:gd name="connsiteX86" fmla="*/ 1735179 w 2120484"/>
                <a:gd name="connsiteY86" fmla="*/ 1011765 h 1230906"/>
                <a:gd name="connsiteX87" fmla="*/ 1740932 w 2120484"/>
                <a:gd name="connsiteY87" fmla="*/ 1001802 h 1230906"/>
                <a:gd name="connsiteX88" fmla="*/ 1751762 w 2120484"/>
                <a:gd name="connsiteY88" fmla="*/ 1008098 h 1230906"/>
                <a:gd name="connsiteX89" fmla="*/ 1746047 w 2120484"/>
                <a:gd name="connsiteY89" fmla="*/ 1018022 h 1230906"/>
                <a:gd name="connsiteX90" fmla="*/ 1724339 w 2120484"/>
                <a:gd name="connsiteY90" fmla="*/ 1005535 h 1230906"/>
                <a:gd name="connsiteX91" fmla="*/ 1713481 w 2120484"/>
                <a:gd name="connsiteY91" fmla="*/ 999258 h 1230906"/>
                <a:gd name="connsiteX92" fmla="*/ 1719234 w 2120484"/>
                <a:gd name="connsiteY92" fmla="*/ 989305 h 1230906"/>
                <a:gd name="connsiteX93" fmla="*/ 1730064 w 2120484"/>
                <a:gd name="connsiteY93" fmla="*/ 995553 h 1230906"/>
                <a:gd name="connsiteX94" fmla="*/ 1724339 w 2120484"/>
                <a:gd name="connsiteY94" fmla="*/ 1005535 h 1230906"/>
                <a:gd name="connsiteX95" fmla="*/ 1702660 w 2120484"/>
                <a:gd name="connsiteY95" fmla="*/ 992991 h 1230906"/>
                <a:gd name="connsiteX96" fmla="*/ 1691783 w 2120484"/>
                <a:gd name="connsiteY96" fmla="*/ 986752 h 1230906"/>
                <a:gd name="connsiteX97" fmla="*/ 1697517 w 2120484"/>
                <a:gd name="connsiteY97" fmla="*/ 976751 h 1230906"/>
                <a:gd name="connsiteX98" fmla="*/ 1708366 w 2120484"/>
                <a:gd name="connsiteY98" fmla="*/ 983018 h 1230906"/>
                <a:gd name="connsiteX99" fmla="*/ 1702660 w 2120484"/>
                <a:gd name="connsiteY99" fmla="*/ 992991 h 1230906"/>
                <a:gd name="connsiteX100" fmla="*/ 1680934 w 2120484"/>
                <a:gd name="connsiteY100" fmla="*/ 980465 h 1230906"/>
                <a:gd name="connsiteX101" fmla="*/ 1670085 w 2120484"/>
                <a:gd name="connsiteY101" fmla="*/ 974208 h 1230906"/>
                <a:gd name="connsiteX102" fmla="*/ 1675838 w 2120484"/>
                <a:gd name="connsiteY102" fmla="*/ 964254 h 1230906"/>
                <a:gd name="connsiteX103" fmla="*/ 1686678 w 2120484"/>
                <a:gd name="connsiteY103" fmla="*/ 970502 h 1230906"/>
                <a:gd name="connsiteX104" fmla="*/ 1680934 w 2120484"/>
                <a:gd name="connsiteY104" fmla="*/ 980465 h 1230906"/>
                <a:gd name="connsiteX105" fmla="*/ 1659264 w 2120484"/>
                <a:gd name="connsiteY105" fmla="*/ 967950 h 1230906"/>
                <a:gd name="connsiteX106" fmla="*/ 1648444 w 2120484"/>
                <a:gd name="connsiteY106" fmla="*/ 961644 h 1230906"/>
                <a:gd name="connsiteX107" fmla="*/ 1654150 w 2120484"/>
                <a:gd name="connsiteY107" fmla="*/ 951729 h 1230906"/>
                <a:gd name="connsiteX108" fmla="*/ 1665027 w 2120484"/>
                <a:gd name="connsiteY108" fmla="*/ 957977 h 1230906"/>
                <a:gd name="connsiteX109" fmla="*/ 1659264 w 2120484"/>
                <a:gd name="connsiteY109" fmla="*/ 967950 h 1230906"/>
                <a:gd name="connsiteX110" fmla="*/ 1637605 w 2120484"/>
                <a:gd name="connsiteY110" fmla="*/ 955415 h 1230906"/>
                <a:gd name="connsiteX111" fmla="*/ 1626727 w 2120484"/>
                <a:gd name="connsiteY111" fmla="*/ 949176 h 1230906"/>
                <a:gd name="connsiteX112" fmla="*/ 1632471 w 2120484"/>
                <a:gd name="connsiteY112" fmla="*/ 939203 h 1230906"/>
                <a:gd name="connsiteX113" fmla="*/ 1643310 w 2120484"/>
                <a:gd name="connsiteY113" fmla="*/ 945452 h 1230906"/>
                <a:gd name="connsiteX114" fmla="*/ 1637605 w 2120484"/>
                <a:gd name="connsiteY114" fmla="*/ 955415 h 1230906"/>
                <a:gd name="connsiteX115" fmla="*/ 1615897 w 2120484"/>
                <a:gd name="connsiteY115" fmla="*/ 942889 h 1230906"/>
                <a:gd name="connsiteX116" fmla="*/ 1605020 w 2120484"/>
                <a:gd name="connsiteY116" fmla="*/ 936622 h 1230906"/>
                <a:gd name="connsiteX117" fmla="*/ 1610773 w 2120484"/>
                <a:gd name="connsiteY117" fmla="*/ 926687 h 1230906"/>
                <a:gd name="connsiteX118" fmla="*/ 1621622 w 2120484"/>
                <a:gd name="connsiteY118" fmla="*/ 932955 h 1230906"/>
                <a:gd name="connsiteX119" fmla="*/ 1615897 w 2120484"/>
                <a:gd name="connsiteY119" fmla="*/ 942889 h 1230906"/>
                <a:gd name="connsiteX120" fmla="*/ 1594171 w 2120484"/>
                <a:gd name="connsiteY120" fmla="*/ 930383 h 1230906"/>
                <a:gd name="connsiteX121" fmla="*/ 1583360 w 2120484"/>
                <a:gd name="connsiteY121" fmla="*/ 924116 h 1230906"/>
                <a:gd name="connsiteX122" fmla="*/ 1589103 w 2120484"/>
                <a:gd name="connsiteY122" fmla="*/ 914190 h 1230906"/>
                <a:gd name="connsiteX123" fmla="*/ 1599924 w 2120484"/>
                <a:gd name="connsiteY123" fmla="*/ 920391 h 1230906"/>
                <a:gd name="connsiteX124" fmla="*/ 1594171 w 2120484"/>
                <a:gd name="connsiteY124" fmla="*/ 930383 h 1230906"/>
                <a:gd name="connsiteX125" fmla="*/ 1572473 w 2120484"/>
                <a:gd name="connsiteY125" fmla="*/ 917858 h 1230906"/>
                <a:gd name="connsiteX126" fmla="*/ 1561652 w 2120484"/>
                <a:gd name="connsiteY126" fmla="*/ 911590 h 1230906"/>
                <a:gd name="connsiteX127" fmla="*/ 1567406 w 2120484"/>
                <a:gd name="connsiteY127" fmla="*/ 901646 h 1230906"/>
                <a:gd name="connsiteX128" fmla="*/ 1578245 w 2120484"/>
                <a:gd name="connsiteY128" fmla="*/ 907885 h 1230906"/>
                <a:gd name="connsiteX129" fmla="*/ 1572473 w 2120484"/>
                <a:gd name="connsiteY129" fmla="*/ 917858 h 1230906"/>
                <a:gd name="connsiteX130" fmla="*/ 1550823 w 2120484"/>
                <a:gd name="connsiteY130" fmla="*/ 905323 h 1230906"/>
                <a:gd name="connsiteX131" fmla="*/ 1539974 w 2120484"/>
                <a:gd name="connsiteY131" fmla="*/ 899055 h 1230906"/>
                <a:gd name="connsiteX132" fmla="*/ 1545717 w 2120484"/>
                <a:gd name="connsiteY132" fmla="*/ 889121 h 1230906"/>
                <a:gd name="connsiteX133" fmla="*/ 1556576 w 2120484"/>
                <a:gd name="connsiteY133" fmla="*/ 895398 h 1230906"/>
                <a:gd name="connsiteX134" fmla="*/ 1550823 w 2120484"/>
                <a:gd name="connsiteY134" fmla="*/ 905323 h 1230906"/>
                <a:gd name="connsiteX135" fmla="*/ 1529144 w 2120484"/>
                <a:gd name="connsiteY135" fmla="*/ 892798 h 1230906"/>
                <a:gd name="connsiteX136" fmla="*/ 1518304 w 2120484"/>
                <a:gd name="connsiteY136" fmla="*/ 886549 h 1230906"/>
                <a:gd name="connsiteX137" fmla="*/ 1524000 w 2120484"/>
                <a:gd name="connsiteY137" fmla="*/ 876595 h 1230906"/>
                <a:gd name="connsiteX138" fmla="*/ 1534868 w 2120484"/>
                <a:gd name="connsiteY138" fmla="*/ 882834 h 1230906"/>
                <a:gd name="connsiteX139" fmla="*/ 1529144 w 2120484"/>
                <a:gd name="connsiteY139" fmla="*/ 892798 h 1230906"/>
                <a:gd name="connsiteX140" fmla="*/ 1507446 w 2120484"/>
                <a:gd name="connsiteY140" fmla="*/ 880281 h 1230906"/>
                <a:gd name="connsiteX141" fmla="*/ 1496578 w 2120484"/>
                <a:gd name="connsiteY141" fmla="*/ 874033 h 1230906"/>
                <a:gd name="connsiteX142" fmla="*/ 1502321 w 2120484"/>
                <a:gd name="connsiteY142" fmla="*/ 864080 h 1230906"/>
                <a:gd name="connsiteX143" fmla="*/ 1513189 w 2120484"/>
                <a:gd name="connsiteY143" fmla="*/ 870328 h 1230906"/>
                <a:gd name="connsiteX144" fmla="*/ 1507446 w 2120484"/>
                <a:gd name="connsiteY144" fmla="*/ 880281 h 1230906"/>
                <a:gd name="connsiteX145" fmla="*/ 1485729 w 2120484"/>
                <a:gd name="connsiteY145" fmla="*/ 867737 h 1230906"/>
                <a:gd name="connsiteX146" fmla="*/ 1474908 w 2120484"/>
                <a:gd name="connsiteY146" fmla="*/ 861508 h 1230906"/>
                <a:gd name="connsiteX147" fmla="*/ 1480614 w 2120484"/>
                <a:gd name="connsiteY147" fmla="*/ 851545 h 1230906"/>
                <a:gd name="connsiteX148" fmla="*/ 1491482 w 2120484"/>
                <a:gd name="connsiteY148" fmla="*/ 857841 h 1230906"/>
                <a:gd name="connsiteX149" fmla="*/ 1485729 w 2120484"/>
                <a:gd name="connsiteY149" fmla="*/ 867737 h 1230906"/>
                <a:gd name="connsiteX150" fmla="*/ 1464040 w 2120484"/>
                <a:gd name="connsiteY150" fmla="*/ 855231 h 1230906"/>
                <a:gd name="connsiteX151" fmla="*/ 1453229 w 2120484"/>
                <a:gd name="connsiteY151" fmla="*/ 848944 h 1230906"/>
                <a:gd name="connsiteX152" fmla="*/ 1458973 w 2120484"/>
                <a:gd name="connsiteY152" fmla="*/ 839038 h 1230906"/>
                <a:gd name="connsiteX153" fmla="*/ 1469793 w 2120484"/>
                <a:gd name="connsiteY153" fmla="*/ 845306 h 1230906"/>
                <a:gd name="connsiteX154" fmla="*/ 1464040 w 2120484"/>
                <a:gd name="connsiteY154" fmla="*/ 855231 h 1230906"/>
                <a:gd name="connsiteX155" fmla="*/ 1442361 w 2120484"/>
                <a:gd name="connsiteY155" fmla="*/ 842706 h 1230906"/>
                <a:gd name="connsiteX156" fmla="*/ 1431531 w 2120484"/>
                <a:gd name="connsiteY156" fmla="*/ 836457 h 1230906"/>
                <a:gd name="connsiteX157" fmla="*/ 1437256 w 2120484"/>
                <a:gd name="connsiteY157" fmla="*/ 826513 h 1230906"/>
                <a:gd name="connsiteX158" fmla="*/ 1448114 w 2120484"/>
                <a:gd name="connsiteY158" fmla="*/ 832771 h 1230906"/>
                <a:gd name="connsiteX159" fmla="*/ 1442361 w 2120484"/>
                <a:gd name="connsiteY159" fmla="*/ 842706 h 1230906"/>
                <a:gd name="connsiteX160" fmla="*/ 1420663 w 2120484"/>
                <a:gd name="connsiteY160" fmla="*/ 830189 h 1230906"/>
                <a:gd name="connsiteX161" fmla="*/ 1409843 w 2120484"/>
                <a:gd name="connsiteY161" fmla="*/ 823932 h 1230906"/>
                <a:gd name="connsiteX162" fmla="*/ 1415558 w 2120484"/>
                <a:gd name="connsiteY162" fmla="*/ 813959 h 1230906"/>
                <a:gd name="connsiteX163" fmla="*/ 1426426 w 2120484"/>
                <a:gd name="connsiteY163" fmla="*/ 820246 h 1230906"/>
                <a:gd name="connsiteX164" fmla="*/ 1420663 w 2120484"/>
                <a:gd name="connsiteY164" fmla="*/ 830189 h 1230906"/>
                <a:gd name="connsiteX165" fmla="*/ 1398994 w 2120484"/>
                <a:gd name="connsiteY165" fmla="*/ 817674 h 1230906"/>
                <a:gd name="connsiteX166" fmla="*/ 1388116 w 2120484"/>
                <a:gd name="connsiteY166" fmla="*/ 811406 h 1230906"/>
                <a:gd name="connsiteX167" fmla="*/ 1393870 w 2120484"/>
                <a:gd name="connsiteY167" fmla="*/ 801472 h 1230906"/>
                <a:gd name="connsiteX168" fmla="*/ 1404699 w 2120484"/>
                <a:gd name="connsiteY168" fmla="*/ 807701 h 1230906"/>
                <a:gd name="connsiteX169" fmla="*/ 1398994 w 2120484"/>
                <a:gd name="connsiteY169" fmla="*/ 817674 h 1230906"/>
                <a:gd name="connsiteX170" fmla="*/ 1377287 w 2120484"/>
                <a:gd name="connsiteY170" fmla="*/ 805148 h 1230906"/>
                <a:gd name="connsiteX171" fmla="*/ 1366418 w 2120484"/>
                <a:gd name="connsiteY171" fmla="*/ 798881 h 1230906"/>
                <a:gd name="connsiteX172" fmla="*/ 1372172 w 2120484"/>
                <a:gd name="connsiteY172" fmla="*/ 788937 h 1230906"/>
                <a:gd name="connsiteX173" fmla="*/ 1383021 w 2120484"/>
                <a:gd name="connsiteY173" fmla="*/ 795176 h 1230906"/>
                <a:gd name="connsiteX174" fmla="*/ 1377287 w 2120484"/>
                <a:gd name="connsiteY174" fmla="*/ 805148 h 1230906"/>
                <a:gd name="connsiteX175" fmla="*/ 1355646 w 2120484"/>
                <a:gd name="connsiteY175" fmla="*/ 792604 h 1230906"/>
                <a:gd name="connsiteX176" fmla="*/ 1344778 w 2120484"/>
                <a:gd name="connsiteY176" fmla="*/ 786394 h 1230906"/>
                <a:gd name="connsiteX177" fmla="*/ 1350502 w 2120484"/>
                <a:gd name="connsiteY177" fmla="*/ 776402 h 1230906"/>
                <a:gd name="connsiteX178" fmla="*/ 1361351 w 2120484"/>
                <a:gd name="connsiteY178" fmla="*/ 782679 h 1230906"/>
                <a:gd name="connsiteX179" fmla="*/ 1355646 w 2120484"/>
                <a:gd name="connsiteY179" fmla="*/ 792604 h 1230906"/>
                <a:gd name="connsiteX180" fmla="*/ 1333938 w 2120484"/>
                <a:gd name="connsiteY180" fmla="*/ 780088 h 1230906"/>
                <a:gd name="connsiteX181" fmla="*/ 1323070 w 2120484"/>
                <a:gd name="connsiteY181" fmla="*/ 773821 h 1230906"/>
                <a:gd name="connsiteX182" fmla="*/ 1328814 w 2120484"/>
                <a:gd name="connsiteY182" fmla="*/ 763877 h 1230906"/>
                <a:gd name="connsiteX183" fmla="*/ 1339682 w 2120484"/>
                <a:gd name="connsiteY183" fmla="*/ 770154 h 1230906"/>
                <a:gd name="connsiteX184" fmla="*/ 1333938 w 2120484"/>
                <a:gd name="connsiteY184" fmla="*/ 780088 h 1230906"/>
                <a:gd name="connsiteX185" fmla="*/ 1312212 w 2120484"/>
                <a:gd name="connsiteY185" fmla="*/ 767591 h 1230906"/>
                <a:gd name="connsiteX186" fmla="*/ 1301382 w 2120484"/>
                <a:gd name="connsiteY186" fmla="*/ 761324 h 1230906"/>
                <a:gd name="connsiteX187" fmla="*/ 1307116 w 2120484"/>
                <a:gd name="connsiteY187" fmla="*/ 751361 h 1230906"/>
                <a:gd name="connsiteX188" fmla="*/ 1317955 w 2120484"/>
                <a:gd name="connsiteY188" fmla="*/ 757619 h 1230906"/>
                <a:gd name="connsiteX189" fmla="*/ 1312212 w 2120484"/>
                <a:gd name="connsiteY189" fmla="*/ 767591 h 1230906"/>
                <a:gd name="connsiteX190" fmla="*/ 1290542 w 2120484"/>
                <a:gd name="connsiteY190" fmla="*/ 755037 h 1230906"/>
                <a:gd name="connsiteX191" fmla="*/ 1279693 w 2120484"/>
                <a:gd name="connsiteY191" fmla="*/ 748817 h 1230906"/>
                <a:gd name="connsiteX192" fmla="*/ 1285447 w 2120484"/>
                <a:gd name="connsiteY192" fmla="*/ 738835 h 1230906"/>
                <a:gd name="connsiteX193" fmla="*/ 1296267 w 2120484"/>
                <a:gd name="connsiteY193" fmla="*/ 745103 h 1230906"/>
                <a:gd name="connsiteX194" fmla="*/ 1290542 w 2120484"/>
                <a:gd name="connsiteY194" fmla="*/ 755037 h 1230906"/>
                <a:gd name="connsiteX195" fmla="*/ 1268844 w 2120484"/>
                <a:gd name="connsiteY195" fmla="*/ 742531 h 1230906"/>
                <a:gd name="connsiteX196" fmla="*/ 1258005 w 2120484"/>
                <a:gd name="connsiteY196" fmla="*/ 736264 h 1230906"/>
                <a:gd name="connsiteX197" fmla="*/ 1263758 w 2120484"/>
                <a:gd name="connsiteY197" fmla="*/ 726319 h 1230906"/>
                <a:gd name="connsiteX198" fmla="*/ 1274588 w 2120484"/>
                <a:gd name="connsiteY198" fmla="*/ 732577 h 1230906"/>
                <a:gd name="connsiteX199" fmla="*/ 1268844 w 2120484"/>
                <a:gd name="connsiteY199" fmla="*/ 742531 h 1230906"/>
                <a:gd name="connsiteX200" fmla="*/ 1247156 w 2120484"/>
                <a:gd name="connsiteY200" fmla="*/ 730034 h 1230906"/>
                <a:gd name="connsiteX201" fmla="*/ 1236316 w 2120484"/>
                <a:gd name="connsiteY201" fmla="*/ 723757 h 1230906"/>
                <a:gd name="connsiteX202" fmla="*/ 1242051 w 2120484"/>
                <a:gd name="connsiteY202" fmla="*/ 713804 h 1230906"/>
                <a:gd name="connsiteX203" fmla="*/ 1252899 w 2120484"/>
                <a:gd name="connsiteY203" fmla="*/ 720042 h 1230906"/>
                <a:gd name="connsiteX204" fmla="*/ 1247156 w 2120484"/>
                <a:gd name="connsiteY204" fmla="*/ 730034 h 1230906"/>
                <a:gd name="connsiteX205" fmla="*/ 1225496 w 2120484"/>
                <a:gd name="connsiteY205" fmla="*/ 717480 h 1230906"/>
                <a:gd name="connsiteX206" fmla="*/ 1214619 w 2120484"/>
                <a:gd name="connsiteY206" fmla="*/ 711242 h 1230906"/>
                <a:gd name="connsiteX207" fmla="*/ 1220372 w 2120484"/>
                <a:gd name="connsiteY207" fmla="*/ 701259 h 1230906"/>
                <a:gd name="connsiteX208" fmla="*/ 1231202 w 2120484"/>
                <a:gd name="connsiteY208" fmla="*/ 707546 h 1230906"/>
                <a:gd name="connsiteX209" fmla="*/ 1225496 w 2120484"/>
                <a:gd name="connsiteY209" fmla="*/ 717480 h 1230906"/>
                <a:gd name="connsiteX210" fmla="*/ 1203779 w 2120484"/>
                <a:gd name="connsiteY210" fmla="*/ 704974 h 1230906"/>
                <a:gd name="connsiteX211" fmla="*/ 1192911 w 2120484"/>
                <a:gd name="connsiteY211" fmla="*/ 698716 h 1230906"/>
                <a:gd name="connsiteX212" fmla="*/ 1198655 w 2120484"/>
                <a:gd name="connsiteY212" fmla="*/ 688743 h 1230906"/>
                <a:gd name="connsiteX213" fmla="*/ 1209523 w 2120484"/>
                <a:gd name="connsiteY213" fmla="*/ 695011 h 1230906"/>
                <a:gd name="connsiteX214" fmla="*/ 1203779 w 2120484"/>
                <a:gd name="connsiteY214" fmla="*/ 704974 h 1230906"/>
                <a:gd name="connsiteX215" fmla="*/ 1182100 w 2120484"/>
                <a:gd name="connsiteY215" fmla="*/ 692448 h 1230906"/>
                <a:gd name="connsiteX216" fmla="*/ 1171242 w 2120484"/>
                <a:gd name="connsiteY216" fmla="*/ 686172 h 1230906"/>
                <a:gd name="connsiteX217" fmla="*/ 1176995 w 2120484"/>
                <a:gd name="connsiteY217" fmla="*/ 676247 h 1230906"/>
                <a:gd name="connsiteX218" fmla="*/ 1187806 w 2120484"/>
                <a:gd name="connsiteY218" fmla="*/ 682476 h 1230906"/>
                <a:gd name="connsiteX219" fmla="*/ 1182100 w 2120484"/>
                <a:gd name="connsiteY219" fmla="*/ 692448 h 1230906"/>
                <a:gd name="connsiteX220" fmla="*/ 1160421 w 2120484"/>
                <a:gd name="connsiteY220" fmla="*/ 679923 h 1230906"/>
                <a:gd name="connsiteX221" fmla="*/ 1149572 w 2120484"/>
                <a:gd name="connsiteY221" fmla="*/ 673656 h 1230906"/>
                <a:gd name="connsiteX222" fmla="*/ 1155325 w 2120484"/>
                <a:gd name="connsiteY222" fmla="*/ 663702 h 1230906"/>
                <a:gd name="connsiteX223" fmla="*/ 1166175 w 2120484"/>
                <a:gd name="connsiteY223" fmla="*/ 669970 h 1230906"/>
                <a:gd name="connsiteX224" fmla="*/ 1160421 w 2120484"/>
                <a:gd name="connsiteY224" fmla="*/ 679923 h 1230906"/>
                <a:gd name="connsiteX225" fmla="*/ 1138704 w 2120484"/>
                <a:gd name="connsiteY225" fmla="*/ 667398 h 1230906"/>
                <a:gd name="connsiteX226" fmla="*/ 1127884 w 2120484"/>
                <a:gd name="connsiteY226" fmla="*/ 661159 h 1230906"/>
                <a:gd name="connsiteX227" fmla="*/ 1133599 w 2120484"/>
                <a:gd name="connsiteY227" fmla="*/ 651196 h 1230906"/>
                <a:gd name="connsiteX228" fmla="*/ 1144458 w 2120484"/>
                <a:gd name="connsiteY228" fmla="*/ 657454 h 1230906"/>
                <a:gd name="connsiteX229" fmla="*/ 1138704 w 2120484"/>
                <a:gd name="connsiteY229" fmla="*/ 667398 h 1230906"/>
                <a:gd name="connsiteX230" fmla="*/ 1117035 w 2120484"/>
                <a:gd name="connsiteY230" fmla="*/ 654882 h 1230906"/>
                <a:gd name="connsiteX231" fmla="*/ 1106176 w 2120484"/>
                <a:gd name="connsiteY231" fmla="*/ 648605 h 1230906"/>
                <a:gd name="connsiteX232" fmla="*/ 1111910 w 2120484"/>
                <a:gd name="connsiteY232" fmla="*/ 638661 h 1230906"/>
                <a:gd name="connsiteX233" fmla="*/ 1122759 w 2120484"/>
                <a:gd name="connsiteY233" fmla="*/ 644900 h 1230906"/>
                <a:gd name="connsiteX234" fmla="*/ 1117035 w 2120484"/>
                <a:gd name="connsiteY234" fmla="*/ 654882 h 1230906"/>
                <a:gd name="connsiteX235" fmla="*/ 1095318 w 2120484"/>
                <a:gd name="connsiteY235" fmla="*/ 642357 h 1230906"/>
                <a:gd name="connsiteX236" fmla="*/ 1084479 w 2120484"/>
                <a:gd name="connsiteY236" fmla="*/ 636108 h 1230906"/>
                <a:gd name="connsiteX237" fmla="*/ 1090213 w 2120484"/>
                <a:gd name="connsiteY237" fmla="*/ 626136 h 1230906"/>
                <a:gd name="connsiteX238" fmla="*/ 1101090 w 2120484"/>
                <a:gd name="connsiteY238" fmla="*/ 632413 h 1230906"/>
                <a:gd name="connsiteX239" fmla="*/ 1095318 w 2120484"/>
                <a:gd name="connsiteY239" fmla="*/ 642357 h 1230906"/>
                <a:gd name="connsiteX240" fmla="*/ 1073620 w 2120484"/>
                <a:gd name="connsiteY240" fmla="*/ 629822 h 1230906"/>
                <a:gd name="connsiteX241" fmla="*/ 1062800 w 2120484"/>
                <a:gd name="connsiteY241" fmla="*/ 623564 h 1230906"/>
                <a:gd name="connsiteX242" fmla="*/ 1068534 w 2120484"/>
                <a:gd name="connsiteY242" fmla="*/ 613610 h 1230906"/>
                <a:gd name="connsiteX243" fmla="*/ 1079373 w 2120484"/>
                <a:gd name="connsiteY243" fmla="*/ 619897 h 1230906"/>
                <a:gd name="connsiteX244" fmla="*/ 1073620 w 2120484"/>
                <a:gd name="connsiteY244" fmla="*/ 629822 h 1230906"/>
                <a:gd name="connsiteX245" fmla="*/ 1051979 w 2120484"/>
                <a:gd name="connsiteY245" fmla="*/ 617306 h 1230906"/>
                <a:gd name="connsiteX246" fmla="*/ 1041130 w 2120484"/>
                <a:gd name="connsiteY246" fmla="*/ 611038 h 1230906"/>
                <a:gd name="connsiteX247" fmla="*/ 1046855 w 2120484"/>
                <a:gd name="connsiteY247" fmla="*/ 601123 h 1230906"/>
                <a:gd name="connsiteX248" fmla="*/ 1057723 w 2120484"/>
                <a:gd name="connsiteY248" fmla="*/ 607352 h 1230906"/>
                <a:gd name="connsiteX249" fmla="*/ 1051979 w 2120484"/>
                <a:gd name="connsiteY249" fmla="*/ 617306 h 1230906"/>
                <a:gd name="connsiteX250" fmla="*/ 1030253 w 2120484"/>
                <a:gd name="connsiteY250" fmla="*/ 604799 h 1230906"/>
                <a:gd name="connsiteX251" fmla="*/ 1019423 w 2120484"/>
                <a:gd name="connsiteY251" fmla="*/ 598532 h 1230906"/>
                <a:gd name="connsiteX252" fmla="*/ 1025166 w 2120484"/>
                <a:gd name="connsiteY252" fmla="*/ 588569 h 1230906"/>
                <a:gd name="connsiteX253" fmla="*/ 1036025 w 2120484"/>
                <a:gd name="connsiteY253" fmla="*/ 594836 h 1230906"/>
                <a:gd name="connsiteX254" fmla="*/ 1030253 w 2120484"/>
                <a:gd name="connsiteY254" fmla="*/ 604799 h 1230906"/>
                <a:gd name="connsiteX255" fmla="*/ 1008593 w 2120484"/>
                <a:gd name="connsiteY255" fmla="*/ 592255 h 1230906"/>
                <a:gd name="connsiteX256" fmla="*/ 997734 w 2120484"/>
                <a:gd name="connsiteY256" fmla="*/ 585997 h 1230906"/>
                <a:gd name="connsiteX257" fmla="*/ 1003449 w 2120484"/>
                <a:gd name="connsiteY257" fmla="*/ 576072 h 1230906"/>
                <a:gd name="connsiteX258" fmla="*/ 1014336 w 2120484"/>
                <a:gd name="connsiteY258" fmla="*/ 582292 h 1230906"/>
                <a:gd name="connsiteX259" fmla="*/ 1008593 w 2120484"/>
                <a:gd name="connsiteY259" fmla="*/ 592255 h 1230906"/>
                <a:gd name="connsiteX260" fmla="*/ 986876 w 2120484"/>
                <a:gd name="connsiteY260" fmla="*/ 579749 h 1230906"/>
                <a:gd name="connsiteX261" fmla="*/ 976036 w 2120484"/>
                <a:gd name="connsiteY261" fmla="*/ 573472 h 1230906"/>
                <a:gd name="connsiteX262" fmla="*/ 981761 w 2120484"/>
                <a:gd name="connsiteY262" fmla="*/ 563547 h 1230906"/>
                <a:gd name="connsiteX263" fmla="*/ 992629 w 2120484"/>
                <a:gd name="connsiteY263" fmla="*/ 569805 h 1230906"/>
                <a:gd name="connsiteX264" fmla="*/ 986876 w 2120484"/>
                <a:gd name="connsiteY264" fmla="*/ 579749 h 1230906"/>
                <a:gd name="connsiteX265" fmla="*/ 965207 w 2120484"/>
                <a:gd name="connsiteY265" fmla="*/ 567214 h 1230906"/>
                <a:gd name="connsiteX266" fmla="*/ 954396 w 2120484"/>
                <a:gd name="connsiteY266" fmla="*/ 560975 h 1230906"/>
                <a:gd name="connsiteX267" fmla="*/ 960101 w 2120484"/>
                <a:gd name="connsiteY267" fmla="*/ 551002 h 1230906"/>
                <a:gd name="connsiteX268" fmla="*/ 970940 w 2120484"/>
                <a:gd name="connsiteY268" fmla="*/ 557270 h 1230906"/>
                <a:gd name="connsiteX269" fmla="*/ 965207 w 2120484"/>
                <a:gd name="connsiteY269" fmla="*/ 567214 h 1230906"/>
                <a:gd name="connsiteX270" fmla="*/ 943528 w 2120484"/>
                <a:gd name="connsiteY270" fmla="*/ 554698 h 1230906"/>
                <a:gd name="connsiteX271" fmla="*/ 932669 w 2120484"/>
                <a:gd name="connsiteY271" fmla="*/ 548469 h 1230906"/>
                <a:gd name="connsiteX272" fmla="*/ 938413 w 2120484"/>
                <a:gd name="connsiteY272" fmla="*/ 538477 h 1230906"/>
                <a:gd name="connsiteX273" fmla="*/ 949252 w 2120484"/>
                <a:gd name="connsiteY273" fmla="*/ 544744 h 1230906"/>
                <a:gd name="connsiteX274" fmla="*/ 943528 w 2120484"/>
                <a:gd name="connsiteY274" fmla="*/ 554698 h 1230906"/>
                <a:gd name="connsiteX275" fmla="*/ 921820 w 2120484"/>
                <a:gd name="connsiteY275" fmla="*/ 542173 h 1230906"/>
                <a:gd name="connsiteX276" fmla="*/ 910971 w 2120484"/>
                <a:gd name="connsiteY276" fmla="*/ 535896 h 1230906"/>
                <a:gd name="connsiteX277" fmla="*/ 916715 w 2120484"/>
                <a:gd name="connsiteY277" fmla="*/ 525961 h 1230906"/>
                <a:gd name="connsiteX278" fmla="*/ 927573 w 2120484"/>
                <a:gd name="connsiteY278" fmla="*/ 532209 h 1230906"/>
                <a:gd name="connsiteX279" fmla="*/ 921820 w 2120484"/>
                <a:gd name="connsiteY279" fmla="*/ 542173 h 1230906"/>
                <a:gd name="connsiteX280" fmla="*/ 900151 w 2120484"/>
                <a:gd name="connsiteY280" fmla="*/ 529657 h 1230906"/>
                <a:gd name="connsiteX281" fmla="*/ 889292 w 2120484"/>
                <a:gd name="connsiteY281" fmla="*/ 523380 h 1230906"/>
                <a:gd name="connsiteX282" fmla="*/ 895045 w 2120484"/>
                <a:gd name="connsiteY282" fmla="*/ 513426 h 1230906"/>
                <a:gd name="connsiteX283" fmla="*/ 905866 w 2120484"/>
                <a:gd name="connsiteY283" fmla="*/ 519694 h 1230906"/>
                <a:gd name="connsiteX284" fmla="*/ 900151 w 2120484"/>
                <a:gd name="connsiteY284" fmla="*/ 529657 h 1230906"/>
                <a:gd name="connsiteX285" fmla="*/ 878434 w 2120484"/>
                <a:gd name="connsiteY285" fmla="*/ 517112 h 1230906"/>
                <a:gd name="connsiteX286" fmla="*/ 867566 w 2120484"/>
                <a:gd name="connsiteY286" fmla="*/ 510883 h 1230906"/>
                <a:gd name="connsiteX287" fmla="*/ 873319 w 2120484"/>
                <a:gd name="connsiteY287" fmla="*/ 500901 h 1230906"/>
                <a:gd name="connsiteX288" fmla="*/ 884187 w 2120484"/>
                <a:gd name="connsiteY288" fmla="*/ 507197 h 1230906"/>
                <a:gd name="connsiteX289" fmla="*/ 878434 w 2120484"/>
                <a:gd name="connsiteY289" fmla="*/ 517112 h 1230906"/>
                <a:gd name="connsiteX290" fmla="*/ 856755 w 2120484"/>
                <a:gd name="connsiteY290" fmla="*/ 504587 h 1230906"/>
                <a:gd name="connsiteX291" fmla="*/ 845915 w 2120484"/>
                <a:gd name="connsiteY291" fmla="*/ 498358 h 1230906"/>
                <a:gd name="connsiteX292" fmla="*/ 851650 w 2120484"/>
                <a:gd name="connsiteY292" fmla="*/ 488395 h 1230906"/>
                <a:gd name="connsiteX293" fmla="*/ 862517 w 2120484"/>
                <a:gd name="connsiteY293" fmla="*/ 494643 h 1230906"/>
                <a:gd name="connsiteX294" fmla="*/ 856755 w 2120484"/>
                <a:gd name="connsiteY294" fmla="*/ 504587 h 1230906"/>
                <a:gd name="connsiteX295" fmla="*/ 835076 w 2120484"/>
                <a:gd name="connsiteY295" fmla="*/ 492100 h 1230906"/>
                <a:gd name="connsiteX296" fmla="*/ 824236 w 2120484"/>
                <a:gd name="connsiteY296" fmla="*/ 485813 h 1230906"/>
                <a:gd name="connsiteX297" fmla="*/ 829951 w 2120484"/>
                <a:gd name="connsiteY297" fmla="*/ 475869 h 1230906"/>
                <a:gd name="connsiteX298" fmla="*/ 840800 w 2120484"/>
                <a:gd name="connsiteY298" fmla="*/ 482117 h 1230906"/>
                <a:gd name="connsiteX299" fmla="*/ 835076 w 2120484"/>
                <a:gd name="connsiteY299" fmla="*/ 492100 h 1230906"/>
                <a:gd name="connsiteX300" fmla="*/ 813368 w 2120484"/>
                <a:gd name="connsiteY300" fmla="*/ 479555 h 1230906"/>
                <a:gd name="connsiteX301" fmla="*/ 802519 w 2120484"/>
                <a:gd name="connsiteY301" fmla="*/ 473335 h 1230906"/>
                <a:gd name="connsiteX302" fmla="*/ 808272 w 2120484"/>
                <a:gd name="connsiteY302" fmla="*/ 463344 h 1230906"/>
                <a:gd name="connsiteX303" fmla="*/ 819131 w 2120484"/>
                <a:gd name="connsiteY303" fmla="*/ 469611 h 1230906"/>
                <a:gd name="connsiteX304" fmla="*/ 813368 w 2120484"/>
                <a:gd name="connsiteY304" fmla="*/ 479555 h 1230906"/>
                <a:gd name="connsiteX305" fmla="*/ 791670 w 2120484"/>
                <a:gd name="connsiteY305" fmla="*/ 467040 h 1230906"/>
                <a:gd name="connsiteX306" fmla="*/ 780840 w 2120484"/>
                <a:gd name="connsiteY306" fmla="*/ 460781 h 1230906"/>
                <a:gd name="connsiteX307" fmla="*/ 786565 w 2120484"/>
                <a:gd name="connsiteY307" fmla="*/ 450828 h 1230906"/>
                <a:gd name="connsiteX308" fmla="*/ 797423 w 2120484"/>
                <a:gd name="connsiteY308" fmla="*/ 457095 h 1230906"/>
                <a:gd name="connsiteX309" fmla="*/ 791670 w 2120484"/>
                <a:gd name="connsiteY309" fmla="*/ 467040 h 1230906"/>
                <a:gd name="connsiteX310" fmla="*/ 769991 w 2120484"/>
                <a:gd name="connsiteY310" fmla="*/ 454514 h 1230906"/>
                <a:gd name="connsiteX311" fmla="*/ 759133 w 2120484"/>
                <a:gd name="connsiteY311" fmla="*/ 448285 h 1230906"/>
                <a:gd name="connsiteX312" fmla="*/ 764877 w 2120484"/>
                <a:gd name="connsiteY312" fmla="*/ 438274 h 1230906"/>
                <a:gd name="connsiteX313" fmla="*/ 775735 w 2120484"/>
                <a:gd name="connsiteY313" fmla="*/ 444560 h 1230906"/>
                <a:gd name="connsiteX314" fmla="*/ 769991 w 2120484"/>
                <a:gd name="connsiteY314" fmla="*/ 454514 h 1230906"/>
                <a:gd name="connsiteX315" fmla="*/ 748313 w 2120484"/>
                <a:gd name="connsiteY315" fmla="*/ 441989 h 1230906"/>
                <a:gd name="connsiteX316" fmla="*/ 737454 w 2120484"/>
                <a:gd name="connsiteY316" fmla="*/ 435759 h 1230906"/>
                <a:gd name="connsiteX317" fmla="*/ 743207 w 2120484"/>
                <a:gd name="connsiteY317" fmla="*/ 425748 h 1230906"/>
                <a:gd name="connsiteX318" fmla="*/ 754047 w 2120484"/>
                <a:gd name="connsiteY318" fmla="*/ 432035 h 1230906"/>
                <a:gd name="connsiteX319" fmla="*/ 748313 w 2120484"/>
                <a:gd name="connsiteY319" fmla="*/ 441989 h 1230906"/>
                <a:gd name="connsiteX320" fmla="*/ 726634 w 2120484"/>
                <a:gd name="connsiteY320" fmla="*/ 429473 h 1230906"/>
                <a:gd name="connsiteX321" fmla="*/ 715785 w 2120484"/>
                <a:gd name="connsiteY321" fmla="*/ 423186 h 1230906"/>
                <a:gd name="connsiteX322" fmla="*/ 721509 w 2120484"/>
                <a:gd name="connsiteY322" fmla="*/ 413252 h 1230906"/>
                <a:gd name="connsiteX323" fmla="*/ 732349 w 2120484"/>
                <a:gd name="connsiteY323" fmla="*/ 419510 h 1230906"/>
                <a:gd name="connsiteX324" fmla="*/ 726634 w 2120484"/>
                <a:gd name="connsiteY324" fmla="*/ 429473 h 1230906"/>
                <a:gd name="connsiteX325" fmla="*/ 704917 w 2120484"/>
                <a:gd name="connsiteY325" fmla="*/ 416938 h 1230906"/>
                <a:gd name="connsiteX326" fmla="*/ 694077 w 2120484"/>
                <a:gd name="connsiteY326" fmla="*/ 410680 h 1230906"/>
                <a:gd name="connsiteX327" fmla="*/ 699821 w 2120484"/>
                <a:gd name="connsiteY327" fmla="*/ 400765 h 1230906"/>
                <a:gd name="connsiteX328" fmla="*/ 710670 w 2120484"/>
                <a:gd name="connsiteY328" fmla="*/ 406965 h 1230906"/>
                <a:gd name="connsiteX329" fmla="*/ 704917 w 2120484"/>
                <a:gd name="connsiteY329" fmla="*/ 416938 h 1230906"/>
                <a:gd name="connsiteX330" fmla="*/ 683266 w 2120484"/>
                <a:gd name="connsiteY330" fmla="*/ 404422 h 1230906"/>
                <a:gd name="connsiteX331" fmla="*/ 672370 w 2120484"/>
                <a:gd name="connsiteY331" fmla="*/ 398164 h 1230906"/>
                <a:gd name="connsiteX332" fmla="*/ 678104 w 2120484"/>
                <a:gd name="connsiteY332" fmla="*/ 388191 h 1230906"/>
                <a:gd name="connsiteX333" fmla="*/ 688982 w 2120484"/>
                <a:gd name="connsiteY333" fmla="*/ 394488 h 1230906"/>
                <a:gd name="connsiteX334" fmla="*/ 683266 w 2120484"/>
                <a:gd name="connsiteY334" fmla="*/ 404422 h 1230906"/>
                <a:gd name="connsiteX335" fmla="*/ 661511 w 2120484"/>
                <a:gd name="connsiteY335" fmla="*/ 391897 h 1230906"/>
                <a:gd name="connsiteX336" fmla="*/ 650691 w 2120484"/>
                <a:gd name="connsiteY336" fmla="*/ 385648 h 1230906"/>
                <a:gd name="connsiteX337" fmla="*/ 656463 w 2120484"/>
                <a:gd name="connsiteY337" fmla="*/ 375676 h 1230906"/>
                <a:gd name="connsiteX338" fmla="*/ 667283 w 2120484"/>
                <a:gd name="connsiteY338" fmla="*/ 381953 h 1230906"/>
                <a:gd name="connsiteX339" fmla="*/ 661511 w 2120484"/>
                <a:gd name="connsiteY339" fmla="*/ 391897 h 1230906"/>
                <a:gd name="connsiteX340" fmla="*/ 639861 w 2120484"/>
                <a:gd name="connsiteY340" fmla="*/ 379391 h 1230906"/>
                <a:gd name="connsiteX341" fmla="*/ 629003 w 2120484"/>
                <a:gd name="connsiteY341" fmla="*/ 373113 h 1230906"/>
                <a:gd name="connsiteX342" fmla="*/ 634755 w 2120484"/>
                <a:gd name="connsiteY342" fmla="*/ 363169 h 1230906"/>
                <a:gd name="connsiteX343" fmla="*/ 645595 w 2120484"/>
                <a:gd name="connsiteY343" fmla="*/ 369427 h 1230906"/>
                <a:gd name="connsiteX344" fmla="*/ 639861 w 2120484"/>
                <a:gd name="connsiteY344" fmla="*/ 379391 h 1230906"/>
                <a:gd name="connsiteX345" fmla="*/ 618144 w 2120484"/>
                <a:gd name="connsiteY345" fmla="*/ 366874 h 1230906"/>
                <a:gd name="connsiteX346" fmla="*/ 607333 w 2120484"/>
                <a:gd name="connsiteY346" fmla="*/ 360607 h 1230906"/>
                <a:gd name="connsiteX347" fmla="*/ 613058 w 2120484"/>
                <a:gd name="connsiteY347" fmla="*/ 350654 h 1230906"/>
                <a:gd name="connsiteX348" fmla="*/ 623907 w 2120484"/>
                <a:gd name="connsiteY348" fmla="*/ 356911 h 1230906"/>
                <a:gd name="connsiteX349" fmla="*/ 618144 w 2120484"/>
                <a:gd name="connsiteY349" fmla="*/ 366874 h 1230906"/>
                <a:gd name="connsiteX350" fmla="*/ 596475 w 2120484"/>
                <a:gd name="connsiteY350" fmla="*/ 354311 h 1230906"/>
                <a:gd name="connsiteX351" fmla="*/ 585635 w 2120484"/>
                <a:gd name="connsiteY351" fmla="*/ 348063 h 1230906"/>
                <a:gd name="connsiteX352" fmla="*/ 591379 w 2120484"/>
                <a:gd name="connsiteY352" fmla="*/ 338109 h 1230906"/>
                <a:gd name="connsiteX353" fmla="*/ 602209 w 2120484"/>
                <a:gd name="connsiteY353" fmla="*/ 344405 h 1230906"/>
                <a:gd name="connsiteX354" fmla="*/ 596475 w 2120484"/>
                <a:gd name="connsiteY354" fmla="*/ 354311 h 1230906"/>
                <a:gd name="connsiteX355" fmla="*/ 574767 w 2120484"/>
                <a:gd name="connsiteY355" fmla="*/ 341795 h 1230906"/>
                <a:gd name="connsiteX356" fmla="*/ 563947 w 2120484"/>
                <a:gd name="connsiteY356" fmla="*/ 335566 h 1230906"/>
                <a:gd name="connsiteX357" fmla="*/ 569652 w 2120484"/>
                <a:gd name="connsiteY357" fmla="*/ 325622 h 1230906"/>
                <a:gd name="connsiteX358" fmla="*/ 580520 w 2120484"/>
                <a:gd name="connsiteY358" fmla="*/ 331861 h 1230906"/>
                <a:gd name="connsiteX359" fmla="*/ 574767 w 2120484"/>
                <a:gd name="connsiteY359" fmla="*/ 341795 h 1230906"/>
                <a:gd name="connsiteX360" fmla="*/ 553117 w 2120484"/>
                <a:gd name="connsiteY360" fmla="*/ 329308 h 1230906"/>
                <a:gd name="connsiteX361" fmla="*/ 542277 w 2120484"/>
                <a:gd name="connsiteY361" fmla="*/ 323031 h 1230906"/>
                <a:gd name="connsiteX362" fmla="*/ 547973 w 2120484"/>
                <a:gd name="connsiteY362" fmla="*/ 313068 h 1230906"/>
                <a:gd name="connsiteX363" fmla="*/ 558851 w 2120484"/>
                <a:gd name="connsiteY363" fmla="*/ 319326 h 1230906"/>
                <a:gd name="connsiteX364" fmla="*/ 553117 w 2120484"/>
                <a:gd name="connsiteY364" fmla="*/ 329308 h 1230906"/>
                <a:gd name="connsiteX365" fmla="*/ 531428 w 2120484"/>
                <a:gd name="connsiteY365" fmla="*/ 316764 h 1230906"/>
                <a:gd name="connsiteX366" fmla="*/ 520579 w 2120484"/>
                <a:gd name="connsiteY366" fmla="*/ 310505 h 1230906"/>
                <a:gd name="connsiteX367" fmla="*/ 526314 w 2120484"/>
                <a:gd name="connsiteY367" fmla="*/ 300533 h 1230906"/>
                <a:gd name="connsiteX368" fmla="*/ 537162 w 2120484"/>
                <a:gd name="connsiteY368" fmla="*/ 306800 h 1230906"/>
                <a:gd name="connsiteX369" fmla="*/ 531428 w 2120484"/>
                <a:gd name="connsiteY369" fmla="*/ 316764 h 1230906"/>
                <a:gd name="connsiteX370" fmla="*/ 509702 w 2120484"/>
                <a:gd name="connsiteY370" fmla="*/ 304248 h 1230906"/>
                <a:gd name="connsiteX371" fmla="*/ 498853 w 2120484"/>
                <a:gd name="connsiteY371" fmla="*/ 297961 h 1230906"/>
                <a:gd name="connsiteX372" fmla="*/ 504597 w 2120484"/>
                <a:gd name="connsiteY372" fmla="*/ 288055 h 1230906"/>
                <a:gd name="connsiteX373" fmla="*/ 515445 w 2120484"/>
                <a:gd name="connsiteY373" fmla="*/ 294304 h 1230906"/>
                <a:gd name="connsiteX374" fmla="*/ 509702 w 2120484"/>
                <a:gd name="connsiteY374" fmla="*/ 304248 h 1230906"/>
                <a:gd name="connsiteX375" fmla="*/ 488023 w 2120484"/>
                <a:gd name="connsiteY375" fmla="*/ 291741 h 1230906"/>
                <a:gd name="connsiteX376" fmla="*/ 477183 w 2120484"/>
                <a:gd name="connsiteY376" fmla="*/ 285464 h 1230906"/>
                <a:gd name="connsiteX377" fmla="*/ 482898 w 2120484"/>
                <a:gd name="connsiteY377" fmla="*/ 275511 h 1230906"/>
                <a:gd name="connsiteX378" fmla="*/ 493786 w 2120484"/>
                <a:gd name="connsiteY378" fmla="*/ 281769 h 1230906"/>
                <a:gd name="connsiteX379" fmla="*/ 488023 w 2120484"/>
                <a:gd name="connsiteY379" fmla="*/ 291741 h 1230906"/>
                <a:gd name="connsiteX380" fmla="*/ 466315 w 2120484"/>
                <a:gd name="connsiteY380" fmla="*/ 279168 h 1230906"/>
                <a:gd name="connsiteX381" fmla="*/ 455476 w 2120484"/>
                <a:gd name="connsiteY381" fmla="*/ 272977 h 1230906"/>
                <a:gd name="connsiteX382" fmla="*/ 461220 w 2120484"/>
                <a:gd name="connsiteY382" fmla="*/ 262957 h 1230906"/>
                <a:gd name="connsiteX383" fmla="*/ 472088 w 2120484"/>
                <a:gd name="connsiteY383" fmla="*/ 269262 h 1230906"/>
                <a:gd name="connsiteX384" fmla="*/ 466315 w 2120484"/>
                <a:gd name="connsiteY384" fmla="*/ 279168 h 1230906"/>
                <a:gd name="connsiteX385" fmla="*/ 444656 w 2120484"/>
                <a:gd name="connsiteY385" fmla="*/ 266700 h 1230906"/>
                <a:gd name="connsiteX386" fmla="*/ 433816 w 2120484"/>
                <a:gd name="connsiteY386" fmla="*/ 260395 h 1230906"/>
                <a:gd name="connsiteX387" fmla="*/ 439541 w 2120484"/>
                <a:gd name="connsiteY387" fmla="*/ 250460 h 1230906"/>
                <a:gd name="connsiteX388" fmla="*/ 450409 w 2120484"/>
                <a:gd name="connsiteY388" fmla="*/ 256737 h 1230906"/>
                <a:gd name="connsiteX389" fmla="*/ 444656 w 2120484"/>
                <a:gd name="connsiteY389" fmla="*/ 266700 h 1230906"/>
                <a:gd name="connsiteX390" fmla="*/ 422977 w 2120484"/>
                <a:gd name="connsiteY390" fmla="*/ 254184 h 1230906"/>
                <a:gd name="connsiteX391" fmla="*/ 412118 w 2120484"/>
                <a:gd name="connsiteY391" fmla="*/ 247888 h 1230906"/>
                <a:gd name="connsiteX392" fmla="*/ 417862 w 2120484"/>
                <a:gd name="connsiteY392" fmla="*/ 237954 h 1230906"/>
                <a:gd name="connsiteX393" fmla="*/ 428701 w 2120484"/>
                <a:gd name="connsiteY393" fmla="*/ 244183 h 1230906"/>
                <a:gd name="connsiteX394" fmla="*/ 422977 w 2120484"/>
                <a:gd name="connsiteY394" fmla="*/ 254184 h 1230906"/>
                <a:gd name="connsiteX395" fmla="*/ 401260 w 2120484"/>
                <a:gd name="connsiteY395" fmla="*/ 241630 h 1230906"/>
                <a:gd name="connsiteX396" fmla="*/ 390411 w 2120484"/>
                <a:gd name="connsiteY396" fmla="*/ 235372 h 1230906"/>
                <a:gd name="connsiteX397" fmla="*/ 396164 w 2120484"/>
                <a:gd name="connsiteY397" fmla="*/ 225438 h 1230906"/>
                <a:gd name="connsiteX398" fmla="*/ 407013 w 2120484"/>
                <a:gd name="connsiteY398" fmla="*/ 231686 h 1230906"/>
                <a:gd name="connsiteX399" fmla="*/ 401260 w 2120484"/>
                <a:gd name="connsiteY399" fmla="*/ 241630 h 1230906"/>
                <a:gd name="connsiteX400" fmla="*/ 379571 w 2120484"/>
                <a:gd name="connsiteY400" fmla="*/ 229115 h 1230906"/>
                <a:gd name="connsiteX401" fmla="*/ 368732 w 2120484"/>
                <a:gd name="connsiteY401" fmla="*/ 222856 h 1230906"/>
                <a:gd name="connsiteX402" fmla="*/ 374475 w 2120484"/>
                <a:gd name="connsiteY402" fmla="*/ 212922 h 1230906"/>
                <a:gd name="connsiteX403" fmla="*/ 385296 w 2120484"/>
                <a:gd name="connsiteY403" fmla="*/ 219142 h 1230906"/>
                <a:gd name="connsiteX404" fmla="*/ 379571 w 2120484"/>
                <a:gd name="connsiteY404" fmla="*/ 229115 h 1230906"/>
                <a:gd name="connsiteX405" fmla="*/ 357854 w 2120484"/>
                <a:gd name="connsiteY405" fmla="*/ 216608 h 1230906"/>
                <a:gd name="connsiteX406" fmla="*/ 347024 w 2120484"/>
                <a:gd name="connsiteY406" fmla="*/ 210322 h 1230906"/>
                <a:gd name="connsiteX407" fmla="*/ 352825 w 2120484"/>
                <a:gd name="connsiteY407" fmla="*/ 200368 h 1230906"/>
                <a:gd name="connsiteX408" fmla="*/ 363646 w 2120484"/>
                <a:gd name="connsiteY408" fmla="*/ 206626 h 1230906"/>
                <a:gd name="connsiteX409" fmla="*/ 357854 w 2120484"/>
                <a:gd name="connsiteY409" fmla="*/ 216608 h 1230906"/>
                <a:gd name="connsiteX410" fmla="*/ 336204 w 2120484"/>
                <a:gd name="connsiteY410" fmla="*/ 204064 h 1230906"/>
                <a:gd name="connsiteX411" fmla="*/ 325336 w 2120484"/>
                <a:gd name="connsiteY411" fmla="*/ 197825 h 1230906"/>
                <a:gd name="connsiteX412" fmla="*/ 331099 w 2120484"/>
                <a:gd name="connsiteY412" fmla="*/ 187843 h 1230906"/>
                <a:gd name="connsiteX413" fmla="*/ 341938 w 2120484"/>
                <a:gd name="connsiteY413" fmla="*/ 194129 h 1230906"/>
                <a:gd name="connsiteX414" fmla="*/ 336204 w 2120484"/>
                <a:gd name="connsiteY414" fmla="*/ 204064 h 1230906"/>
                <a:gd name="connsiteX415" fmla="*/ 314515 w 2120484"/>
                <a:gd name="connsiteY415" fmla="*/ 191538 h 1230906"/>
                <a:gd name="connsiteX416" fmla="*/ 303676 w 2120484"/>
                <a:gd name="connsiteY416" fmla="*/ 185290 h 1230906"/>
                <a:gd name="connsiteX417" fmla="*/ 309391 w 2120484"/>
                <a:gd name="connsiteY417" fmla="*/ 175365 h 1230906"/>
                <a:gd name="connsiteX418" fmla="*/ 320240 w 2120484"/>
                <a:gd name="connsiteY418" fmla="*/ 181575 h 1230906"/>
                <a:gd name="connsiteX419" fmla="*/ 314515 w 2120484"/>
                <a:gd name="connsiteY419" fmla="*/ 191538 h 1230906"/>
                <a:gd name="connsiteX420" fmla="*/ 292818 w 2120484"/>
                <a:gd name="connsiteY420" fmla="*/ 179013 h 1230906"/>
                <a:gd name="connsiteX421" fmla="*/ 281950 w 2120484"/>
                <a:gd name="connsiteY421" fmla="*/ 172746 h 1230906"/>
                <a:gd name="connsiteX422" fmla="*/ 287703 w 2120484"/>
                <a:gd name="connsiteY422" fmla="*/ 162792 h 1230906"/>
                <a:gd name="connsiteX423" fmla="*/ 298571 w 2120484"/>
                <a:gd name="connsiteY423" fmla="*/ 169040 h 1230906"/>
                <a:gd name="connsiteX424" fmla="*/ 292818 w 2120484"/>
                <a:gd name="connsiteY424" fmla="*/ 179013 h 1230906"/>
                <a:gd name="connsiteX425" fmla="*/ 271110 w 2120484"/>
                <a:gd name="connsiteY425" fmla="*/ 166507 h 1230906"/>
                <a:gd name="connsiteX426" fmla="*/ 260290 w 2120484"/>
                <a:gd name="connsiteY426" fmla="*/ 160258 h 1230906"/>
                <a:gd name="connsiteX427" fmla="*/ 266014 w 2120484"/>
                <a:gd name="connsiteY427" fmla="*/ 150266 h 1230906"/>
                <a:gd name="connsiteX428" fmla="*/ 276854 w 2120484"/>
                <a:gd name="connsiteY428" fmla="*/ 156534 h 1230906"/>
                <a:gd name="connsiteX429" fmla="*/ 271110 w 2120484"/>
                <a:gd name="connsiteY429" fmla="*/ 166507 h 1230906"/>
                <a:gd name="connsiteX430" fmla="*/ 249469 w 2120484"/>
                <a:gd name="connsiteY430" fmla="*/ 153972 h 1230906"/>
                <a:gd name="connsiteX431" fmla="*/ 238611 w 2120484"/>
                <a:gd name="connsiteY431" fmla="*/ 147714 h 1230906"/>
                <a:gd name="connsiteX432" fmla="*/ 244364 w 2120484"/>
                <a:gd name="connsiteY432" fmla="*/ 137760 h 1230906"/>
                <a:gd name="connsiteX433" fmla="*/ 255175 w 2120484"/>
                <a:gd name="connsiteY433" fmla="*/ 144037 h 1230906"/>
                <a:gd name="connsiteX434" fmla="*/ 249469 w 2120484"/>
                <a:gd name="connsiteY434" fmla="*/ 153972 h 1230906"/>
                <a:gd name="connsiteX435" fmla="*/ 227762 w 2120484"/>
                <a:gd name="connsiteY435" fmla="*/ 141446 h 1230906"/>
                <a:gd name="connsiteX436" fmla="*/ 216903 w 2120484"/>
                <a:gd name="connsiteY436" fmla="*/ 135179 h 1230906"/>
                <a:gd name="connsiteX437" fmla="*/ 222656 w 2120484"/>
                <a:gd name="connsiteY437" fmla="*/ 125254 h 1230906"/>
                <a:gd name="connsiteX438" fmla="*/ 233506 w 2120484"/>
                <a:gd name="connsiteY438" fmla="*/ 131464 h 1230906"/>
                <a:gd name="connsiteX439" fmla="*/ 227762 w 2120484"/>
                <a:gd name="connsiteY439" fmla="*/ 141446 h 1230906"/>
                <a:gd name="connsiteX440" fmla="*/ 206073 w 2120484"/>
                <a:gd name="connsiteY440" fmla="*/ 128921 h 1230906"/>
                <a:gd name="connsiteX441" fmla="*/ 195215 w 2120484"/>
                <a:gd name="connsiteY441" fmla="*/ 122663 h 1230906"/>
                <a:gd name="connsiteX442" fmla="*/ 200939 w 2120484"/>
                <a:gd name="connsiteY442" fmla="*/ 112691 h 1230906"/>
                <a:gd name="connsiteX443" fmla="*/ 211798 w 2120484"/>
                <a:gd name="connsiteY443" fmla="*/ 118986 h 1230906"/>
                <a:gd name="connsiteX444" fmla="*/ 206073 w 2120484"/>
                <a:gd name="connsiteY444" fmla="*/ 128921 h 1230906"/>
                <a:gd name="connsiteX445" fmla="*/ 184375 w 2120484"/>
                <a:gd name="connsiteY445" fmla="*/ 116396 h 1230906"/>
                <a:gd name="connsiteX446" fmla="*/ 173517 w 2120484"/>
                <a:gd name="connsiteY446" fmla="*/ 110157 h 1230906"/>
                <a:gd name="connsiteX447" fmla="*/ 179261 w 2120484"/>
                <a:gd name="connsiteY447" fmla="*/ 100203 h 1230906"/>
                <a:gd name="connsiteX448" fmla="*/ 190119 w 2120484"/>
                <a:gd name="connsiteY448" fmla="*/ 106452 h 1230906"/>
                <a:gd name="connsiteX449" fmla="*/ 184375 w 2120484"/>
                <a:gd name="connsiteY449" fmla="*/ 116396 h 1230906"/>
                <a:gd name="connsiteX450" fmla="*/ 162696 w 2120484"/>
                <a:gd name="connsiteY450" fmla="*/ 103889 h 1230906"/>
                <a:gd name="connsiteX451" fmla="*/ 151838 w 2120484"/>
                <a:gd name="connsiteY451" fmla="*/ 97631 h 1230906"/>
                <a:gd name="connsiteX452" fmla="*/ 157553 w 2120484"/>
                <a:gd name="connsiteY452" fmla="*/ 87668 h 1230906"/>
                <a:gd name="connsiteX453" fmla="*/ 168402 w 2120484"/>
                <a:gd name="connsiteY453" fmla="*/ 93926 h 1230906"/>
                <a:gd name="connsiteX454" fmla="*/ 162696 w 2120484"/>
                <a:gd name="connsiteY454" fmla="*/ 103889 h 1230906"/>
                <a:gd name="connsiteX455" fmla="*/ 141008 w 2120484"/>
                <a:gd name="connsiteY455" fmla="*/ 91335 h 1230906"/>
                <a:gd name="connsiteX456" fmla="*/ 130150 w 2120484"/>
                <a:gd name="connsiteY456" fmla="*/ 85097 h 1230906"/>
                <a:gd name="connsiteX457" fmla="*/ 135903 w 2120484"/>
                <a:gd name="connsiteY457" fmla="*/ 75143 h 1230906"/>
                <a:gd name="connsiteX458" fmla="*/ 146733 w 2120484"/>
                <a:gd name="connsiteY458" fmla="*/ 81420 h 1230906"/>
                <a:gd name="connsiteX459" fmla="*/ 141008 w 2120484"/>
                <a:gd name="connsiteY459" fmla="*/ 91335 h 1230906"/>
                <a:gd name="connsiteX460" fmla="*/ 119320 w 2120484"/>
                <a:gd name="connsiteY460" fmla="*/ 78829 h 1230906"/>
                <a:gd name="connsiteX461" fmla="*/ 108452 w 2120484"/>
                <a:gd name="connsiteY461" fmla="*/ 72571 h 1230906"/>
                <a:gd name="connsiteX462" fmla="*/ 114205 w 2120484"/>
                <a:gd name="connsiteY462" fmla="*/ 62637 h 1230906"/>
                <a:gd name="connsiteX463" fmla="*/ 125044 w 2120484"/>
                <a:gd name="connsiteY463" fmla="*/ 68914 h 1230906"/>
                <a:gd name="connsiteX464" fmla="*/ 119320 w 2120484"/>
                <a:gd name="connsiteY464" fmla="*/ 78829 h 1230906"/>
                <a:gd name="connsiteX465" fmla="*/ 97612 w 2120484"/>
                <a:gd name="connsiteY465" fmla="*/ 66313 h 1230906"/>
                <a:gd name="connsiteX466" fmla="*/ 86782 w 2120484"/>
                <a:gd name="connsiteY466" fmla="*/ 60055 h 1230906"/>
                <a:gd name="connsiteX467" fmla="*/ 92535 w 2120484"/>
                <a:gd name="connsiteY467" fmla="*/ 50111 h 1230906"/>
                <a:gd name="connsiteX468" fmla="*/ 103346 w 2120484"/>
                <a:gd name="connsiteY468" fmla="*/ 56369 h 1230906"/>
                <a:gd name="connsiteX469" fmla="*/ 97612 w 2120484"/>
                <a:gd name="connsiteY469" fmla="*/ 66313 h 1230906"/>
                <a:gd name="connsiteX470" fmla="*/ 75933 w 2120484"/>
                <a:gd name="connsiteY470" fmla="*/ 53778 h 1230906"/>
                <a:gd name="connsiteX471" fmla="*/ 65065 w 2120484"/>
                <a:gd name="connsiteY471" fmla="*/ 47539 h 1230906"/>
                <a:gd name="connsiteX472" fmla="*/ 70818 w 2120484"/>
                <a:gd name="connsiteY472" fmla="*/ 37586 h 1230906"/>
                <a:gd name="connsiteX473" fmla="*/ 81686 w 2120484"/>
                <a:gd name="connsiteY473" fmla="*/ 43815 h 1230906"/>
                <a:gd name="connsiteX474" fmla="*/ 75933 w 2120484"/>
                <a:gd name="connsiteY474" fmla="*/ 53778 h 1230906"/>
                <a:gd name="connsiteX475" fmla="*/ 54226 w 2120484"/>
                <a:gd name="connsiteY475" fmla="*/ 41281 h 1230906"/>
                <a:gd name="connsiteX476" fmla="*/ 43386 w 2120484"/>
                <a:gd name="connsiteY476" fmla="*/ 35014 h 1230906"/>
                <a:gd name="connsiteX477" fmla="*/ 49139 w 2120484"/>
                <a:gd name="connsiteY477" fmla="*/ 25060 h 1230906"/>
                <a:gd name="connsiteX478" fmla="*/ 59969 w 2120484"/>
                <a:gd name="connsiteY478" fmla="*/ 31337 h 1230906"/>
                <a:gd name="connsiteX479" fmla="*/ 54226 w 2120484"/>
                <a:gd name="connsiteY479" fmla="*/ 41281 h 1230906"/>
                <a:gd name="connsiteX480" fmla="*/ 32585 w 2120484"/>
                <a:gd name="connsiteY480" fmla="*/ 28756 h 1230906"/>
                <a:gd name="connsiteX481" fmla="*/ 21707 w 2120484"/>
                <a:gd name="connsiteY481" fmla="*/ 22460 h 1230906"/>
                <a:gd name="connsiteX482" fmla="*/ 27432 w 2120484"/>
                <a:gd name="connsiteY482" fmla="*/ 12535 h 1230906"/>
                <a:gd name="connsiteX483" fmla="*/ 38300 w 2120484"/>
                <a:gd name="connsiteY483" fmla="*/ 18783 h 1230906"/>
                <a:gd name="connsiteX484" fmla="*/ 32585 w 2120484"/>
                <a:gd name="connsiteY484" fmla="*/ 28756 h 1230906"/>
                <a:gd name="connsiteX485" fmla="*/ 10868 w 2120484"/>
                <a:gd name="connsiteY485" fmla="*/ 16240 h 1230906"/>
                <a:gd name="connsiteX486" fmla="*/ 0 w 2120484"/>
                <a:gd name="connsiteY486" fmla="*/ 9963 h 1230906"/>
                <a:gd name="connsiteX487" fmla="*/ 5753 w 2120484"/>
                <a:gd name="connsiteY487" fmla="*/ 0 h 1230906"/>
                <a:gd name="connsiteX488" fmla="*/ 16612 w 2120484"/>
                <a:gd name="connsiteY488" fmla="*/ 6277 h 1230906"/>
                <a:gd name="connsiteX489" fmla="*/ 10868 w 2120484"/>
                <a:gd name="connsiteY489" fmla="*/ 16240 h 123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84" h="1230906">
                  <a:moveTo>
                    <a:pt x="2114731" y="1230907"/>
                  </a:moveTo>
                  <a:lnTo>
                    <a:pt x="2103911" y="1224667"/>
                  </a:lnTo>
                  <a:lnTo>
                    <a:pt x="2109626" y="1214686"/>
                  </a:lnTo>
                  <a:lnTo>
                    <a:pt x="2120484" y="1220915"/>
                  </a:lnTo>
                  <a:lnTo>
                    <a:pt x="2114731" y="1230907"/>
                  </a:lnTo>
                  <a:close/>
                  <a:moveTo>
                    <a:pt x="2093024" y="1218381"/>
                  </a:moveTo>
                  <a:lnTo>
                    <a:pt x="2082174" y="1212094"/>
                  </a:lnTo>
                  <a:lnTo>
                    <a:pt x="2087937" y="1202169"/>
                  </a:lnTo>
                  <a:lnTo>
                    <a:pt x="2098796" y="1208446"/>
                  </a:lnTo>
                  <a:lnTo>
                    <a:pt x="2093024" y="1218381"/>
                  </a:lnTo>
                  <a:close/>
                  <a:moveTo>
                    <a:pt x="2071373" y="1205874"/>
                  </a:moveTo>
                  <a:lnTo>
                    <a:pt x="2060515" y="1199617"/>
                  </a:lnTo>
                  <a:lnTo>
                    <a:pt x="2066259" y="1189663"/>
                  </a:lnTo>
                  <a:lnTo>
                    <a:pt x="2077117" y="1195912"/>
                  </a:lnTo>
                  <a:lnTo>
                    <a:pt x="2071373" y="1205874"/>
                  </a:lnTo>
                  <a:close/>
                  <a:moveTo>
                    <a:pt x="2049694" y="1193359"/>
                  </a:moveTo>
                  <a:lnTo>
                    <a:pt x="2038846" y="1187091"/>
                  </a:lnTo>
                  <a:lnTo>
                    <a:pt x="2044560" y="1177128"/>
                  </a:lnTo>
                  <a:lnTo>
                    <a:pt x="2055419" y="1183396"/>
                  </a:lnTo>
                  <a:lnTo>
                    <a:pt x="2049694" y="1193359"/>
                  </a:lnTo>
                  <a:close/>
                  <a:moveTo>
                    <a:pt x="2027996" y="1180824"/>
                  </a:moveTo>
                  <a:lnTo>
                    <a:pt x="2017138" y="1174595"/>
                  </a:lnTo>
                  <a:lnTo>
                    <a:pt x="2022891" y="1164622"/>
                  </a:lnTo>
                  <a:lnTo>
                    <a:pt x="2033740" y="1170870"/>
                  </a:lnTo>
                  <a:lnTo>
                    <a:pt x="2027996" y="1180824"/>
                  </a:lnTo>
                  <a:close/>
                  <a:moveTo>
                    <a:pt x="2006280" y="1168308"/>
                  </a:moveTo>
                  <a:lnTo>
                    <a:pt x="1995421" y="1162060"/>
                  </a:lnTo>
                  <a:lnTo>
                    <a:pt x="2001174" y="1152087"/>
                  </a:lnTo>
                  <a:lnTo>
                    <a:pt x="2012023" y="1158335"/>
                  </a:lnTo>
                  <a:lnTo>
                    <a:pt x="2006280" y="1168308"/>
                  </a:lnTo>
                  <a:close/>
                  <a:moveTo>
                    <a:pt x="1984582" y="1155764"/>
                  </a:moveTo>
                  <a:lnTo>
                    <a:pt x="1973714" y="1149477"/>
                  </a:lnTo>
                  <a:lnTo>
                    <a:pt x="1979485" y="1139562"/>
                  </a:lnTo>
                  <a:lnTo>
                    <a:pt x="1990363" y="1145839"/>
                  </a:lnTo>
                  <a:lnTo>
                    <a:pt x="1984582" y="1155764"/>
                  </a:lnTo>
                  <a:close/>
                  <a:moveTo>
                    <a:pt x="1962950" y="1143257"/>
                  </a:moveTo>
                  <a:lnTo>
                    <a:pt x="1952072" y="1137018"/>
                  </a:lnTo>
                  <a:lnTo>
                    <a:pt x="1957816" y="1127036"/>
                  </a:lnTo>
                  <a:lnTo>
                    <a:pt x="1968703" y="1133304"/>
                  </a:lnTo>
                  <a:lnTo>
                    <a:pt x="1962950" y="1143257"/>
                  </a:lnTo>
                  <a:close/>
                  <a:moveTo>
                    <a:pt x="1941224" y="1130722"/>
                  </a:moveTo>
                  <a:lnTo>
                    <a:pt x="1930403" y="1124445"/>
                  </a:lnTo>
                  <a:lnTo>
                    <a:pt x="1936118" y="1114520"/>
                  </a:lnTo>
                  <a:lnTo>
                    <a:pt x="1946967" y="1120797"/>
                  </a:lnTo>
                  <a:lnTo>
                    <a:pt x="1941224" y="1130722"/>
                  </a:lnTo>
                  <a:close/>
                  <a:moveTo>
                    <a:pt x="1919545" y="1118216"/>
                  </a:moveTo>
                  <a:lnTo>
                    <a:pt x="1908677" y="1111968"/>
                  </a:lnTo>
                  <a:lnTo>
                    <a:pt x="1914439" y="1101976"/>
                  </a:lnTo>
                  <a:lnTo>
                    <a:pt x="1925260" y="1108262"/>
                  </a:lnTo>
                  <a:lnTo>
                    <a:pt x="1919545" y="1118216"/>
                  </a:lnTo>
                  <a:close/>
                  <a:moveTo>
                    <a:pt x="1897847" y="1105681"/>
                  </a:moveTo>
                  <a:lnTo>
                    <a:pt x="1886979" y="1099423"/>
                  </a:lnTo>
                  <a:lnTo>
                    <a:pt x="1892732" y="1089460"/>
                  </a:lnTo>
                  <a:lnTo>
                    <a:pt x="1903591" y="1095728"/>
                  </a:lnTo>
                  <a:lnTo>
                    <a:pt x="1897847" y="1105681"/>
                  </a:lnTo>
                  <a:close/>
                  <a:moveTo>
                    <a:pt x="1876120" y="1093184"/>
                  </a:moveTo>
                  <a:lnTo>
                    <a:pt x="1865300" y="1086888"/>
                  </a:lnTo>
                  <a:lnTo>
                    <a:pt x="1871072" y="1076925"/>
                  </a:lnTo>
                  <a:lnTo>
                    <a:pt x="1881902" y="1083202"/>
                  </a:lnTo>
                  <a:lnTo>
                    <a:pt x="1876120" y="1093184"/>
                  </a:lnTo>
                  <a:close/>
                  <a:moveTo>
                    <a:pt x="1854489" y="1080640"/>
                  </a:moveTo>
                  <a:lnTo>
                    <a:pt x="1843621" y="1074363"/>
                  </a:lnTo>
                  <a:lnTo>
                    <a:pt x="1849374" y="1064438"/>
                  </a:lnTo>
                  <a:lnTo>
                    <a:pt x="1860223" y="1070705"/>
                  </a:lnTo>
                  <a:lnTo>
                    <a:pt x="1854489" y="1080640"/>
                  </a:lnTo>
                  <a:close/>
                  <a:moveTo>
                    <a:pt x="1832782" y="1068096"/>
                  </a:moveTo>
                  <a:lnTo>
                    <a:pt x="1821923" y="1061876"/>
                  </a:lnTo>
                  <a:lnTo>
                    <a:pt x="1827676" y="1051922"/>
                  </a:lnTo>
                  <a:lnTo>
                    <a:pt x="1838515" y="1058190"/>
                  </a:lnTo>
                  <a:lnTo>
                    <a:pt x="1832782" y="1068096"/>
                  </a:lnTo>
                  <a:close/>
                  <a:moveTo>
                    <a:pt x="1811093" y="1055599"/>
                  </a:moveTo>
                  <a:lnTo>
                    <a:pt x="1800235" y="1049331"/>
                  </a:lnTo>
                  <a:lnTo>
                    <a:pt x="1805997" y="1039368"/>
                  </a:lnTo>
                  <a:lnTo>
                    <a:pt x="1816808" y="1045645"/>
                  </a:lnTo>
                  <a:lnTo>
                    <a:pt x="1811093" y="1055599"/>
                  </a:lnTo>
                  <a:close/>
                  <a:moveTo>
                    <a:pt x="1789405" y="1043083"/>
                  </a:moveTo>
                  <a:lnTo>
                    <a:pt x="1778546" y="1036806"/>
                  </a:lnTo>
                  <a:lnTo>
                    <a:pt x="1784290" y="1026862"/>
                  </a:lnTo>
                  <a:lnTo>
                    <a:pt x="1795139" y="1033120"/>
                  </a:lnTo>
                  <a:lnTo>
                    <a:pt x="1789405" y="1043083"/>
                  </a:lnTo>
                  <a:close/>
                  <a:moveTo>
                    <a:pt x="1767716" y="1030548"/>
                  </a:moveTo>
                  <a:lnTo>
                    <a:pt x="1756877" y="1024309"/>
                  </a:lnTo>
                  <a:lnTo>
                    <a:pt x="1762611" y="1014346"/>
                  </a:lnTo>
                  <a:lnTo>
                    <a:pt x="1773469" y="1020594"/>
                  </a:lnTo>
                  <a:lnTo>
                    <a:pt x="1767716" y="1030548"/>
                  </a:lnTo>
                  <a:close/>
                  <a:moveTo>
                    <a:pt x="1746047" y="1018022"/>
                  </a:moveTo>
                  <a:lnTo>
                    <a:pt x="1735179" y="1011765"/>
                  </a:lnTo>
                  <a:lnTo>
                    <a:pt x="1740932" y="1001802"/>
                  </a:lnTo>
                  <a:lnTo>
                    <a:pt x="1751762" y="1008098"/>
                  </a:lnTo>
                  <a:lnTo>
                    <a:pt x="1746047" y="1018022"/>
                  </a:lnTo>
                  <a:close/>
                  <a:moveTo>
                    <a:pt x="1724339" y="1005535"/>
                  </a:moveTo>
                  <a:lnTo>
                    <a:pt x="1713481" y="999258"/>
                  </a:lnTo>
                  <a:lnTo>
                    <a:pt x="1719234" y="989305"/>
                  </a:lnTo>
                  <a:lnTo>
                    <a:pt x="1730064" y="995553"/>
                  </a:lnTo>
                  <a:lnTo>
                    <a:pt x="1724339" y="1005535"/>
                  </a:lnTo>
                  <a:close/>
                  <a:moveTo>
                    <a:pt x="1702660" y="992991"/>
                  </a:moveTo>
                  <a:lnTo>
                    <a:pt x="1691783" y="986752"/>
                  </a:lnTo>
                  <a:lnTo>
                    <a:pt x="1697517" y="976751"/>
                  </a:lnTo>
                  <a:lnTo>
                    <a:pt x="1708366" y="983018"/>
                  </a:lnTo>
                  <a:lnTo>
                    <a:pt x="1702660" y="992991"/>
                  </a:lnTo>
                  <a:close/>
                  <a:moveTo>
                    <a:pt x="1680934" y="980465"/>
                  </a:moveTo>
                  <a:lnTo>
                    <a:pt x="1670085" y="974208"/>
                  </a:lnTo>
                  <a:lnTo>
                    <a:pt x="1675838" y="964254"/>
                  </a:lnTo>
                  <a:lnTo>
                    <a:pt x="1686678" y="970502"/>
                  </a:lnTo>
                  <a:lnTo>
                    <a:pt x="1680934" y="980465"/>
                  </a:lnTo>
                  <a:close/>
                  <a:moveTo>
                    <a:pt x="1659264" y="967950"/>
                  </a:moveTo>
                  <a:lnTo>
                    <a:pt x="1648444" y="961644"/>
                  </a:lnTo>
                  <a:lnTo>
                    <a:pt x="1654150" y="951729"/>
                  </a:lnTo>
                  <a:lnTo>
                    <a:pt x="1665027" y="957977"/>
                  </a:lnTo>
                  <a:lnTo>
                    <a:pt x="1659264" y="967950"/>
                  </a:lnTo>
                  <a:close/>
                  <a:moveTo>
                    <a:pt x="1637605" y="955415"/>
                  </a:moveTo>
                  <a:lnTo>
                    <a:pt x="1626727" y="949176"/>
                  </a:lnTo>
                  <a:lnTo>
                    <a:pt x="1632471" y="939203"/>
                  </a:lnTo>
                  <a:lnTo>
                    <a:pt x="1643310" y="945452"/>
                  </a:lnTo>
                  <a:lnTo>
                    <a:pt x="1637605" y="955415"/>
                  </a:lnTo>
                  <a:close/>
                  <a:moveTo>
                    <a:pt x="1615897" y="942889"/>
                  </a:moveTo>
                  <a:lnTo>
                    <a:pt x="1605020" y="936622"/>
                  </a:lnTo>
                  <a:lnTo>
                    <a:pt x="1610773" y="926687"/>
                  </a:lnTo>
                  <a:lnTo>
                    <a:pt x="1621622" y="932955"/>
                  </a:lnTo>
                  <a:lnTo>
                    <a:pt x="1615897" y="942889"/>
                  </a:lnTo>
                  <a:close/>
                  <a:moveTo>
                    <a:pt x="1594171" y="930383"/>
                  </a:moveTo>
                  <a:lnTo>
                    <a:pt x="1583360" y="924116"/>
                  </a:lnTo>
                  <a:lnTo>
                    <a:pt x="1589103" y="914190"/>
                  </a:lnTo>
                  <a:lnTo>
                    <a:pt x="1599924" y="920391"/>
                  </a:lnTo>
                  <a:lnTo>
                    <a:pt x="1594171" y="930383"/>
                  </a:lnTo>
                  <a:close/>
                  <a:moveTo>
                    <a:pt x="1572473" y="917858"/>
                  </a:moveTo>
                  <a:lnTo>
                    <a:pt x="1561652" y="911590"/>
                  </a:lnTo>
                  <a:lnTo>
                    <a:pt x="1567406" y="901646"/>
                  </a:lnTo>
                  <a:lnTo>
                    <a:pt x="1578245" y="907885"/>
                  </a:lnTo>
                  <a:lnTo>
                    <a:pt x="1572473" y="917858"/>
                  </a:lnTo>
                  <a:close/>
                  <a:moveTo>
                    <a:pt x="1550823" y="905323"/>
                  </a:moveTo>
                  <a:lnTo>
                    <a:pt x="1539974" y="899055"/>
                  </a:lnTo>
                  <a:lnTo>
                    <a:pt x="1545717" y="889121"/>
                  </a:lnTo>
                  <a:lnTo>
                    <a:pt x="1556576" y="895398"/>
                  </a:lnTo>
                  <a:lnTo>
                    <a:pt x="1550823" y="905323"/>
                  </a:lnTo>
                  <a:close/>
                  <a:moveTo>
                    <a:pt x="1529144" y="892798"/>
                  </a:moveTo>
                  <a:lnTo>
                    <a:pt x="1518304" y="886549"/>
                  </a:lnTo>
                  <a:lnTo>
                    <a:pt x="1524000" y="876595"/>
                  </a:lnTo>
                  <a:lnTo>
                    <a:pt x="1534868" y="882834"/>
                  </a:lnTo>
                  <a:lnTo>
                    <a:pt x="1529144" y="892798"/>
                  </a:lnTo>
                  <a:close/>
                  <a:moveTo>
                    <a:pt x="1507446" y="880281"/>
                  </a:moveTo>
                  <a:lnTo>
                    <a:pt x="1496578" y="874033"/>
                  </a:lnTo>
                  <a:lnTo>
                    <a:pt x="1502321" y="864080"/>
                  </a:lnTo>
                  <a:lnTo>
                    <a:pt x="1513189" y="870328"/>
                  </a:lnTo>
                  <a:lnTo>
                    <a:pt x="1507446" y="880281"/>
                  </a:lnTo>
                  <a:close/>
                  <a:moveTo>
                    <a:pt x="1485729" y="867737"/>
                  </a:moveTo>
                  <a:lnTo>
                    <a:pt x="1474908" y="861508"/>
                  </a:lnTo>
                  <a:lnTo>
                    <a:pt x="1480614" y="851545"/>
                  </a:lnTo>
                  <a:lnTo>
                    <a:pt x="1491482" y="857841"/>
                  </a:lnTo>
                  <a:lnTo>
                    <a:pt x="1485729" y="867737"/>
                  </a:lnTo>
                  <a:close/>
                  <a:moveTo>
                    <a:pt x="1464040" y="855231"/>
                  </a:moveTo>
                  <a:lnTo>
                    <a:pt x="1453229" y="848944"/>
                  </a:lnTo>
                  <a:lnTo>
                    <a:pt x="1458973" y="839038"/>
                  </a:lnTo>
                  <a:lnTo>
                    <a:pt x="1469793" y="845306"/>
                  </a:lnTo>
                  <a:lnTo>
                    <a:pt x="1464040" y="855231"/>
                  </a:lnTo>
                  <a:close/>
                  <a:moveTo>
                    <a:pt x="1442361" y="842706"/>
                  </a:moveTo>
                  <a:lnTo>
                    <a:pt x="1431531" y="836457"/>
                  </a:lnTo>
                  <a:lnTo>
                    <a:pt x="1437256" y="826513"/>
                  </a:lnTo>
                  <a:lnTo>
                    <a:pt x="1448114" y="832771"/>
                  </a:lnTo>
                  <a:lnTo>
                    <a:pt x="1442361" y="842706"/>
                  </a:lnTo>
                  <a:close/>
                  <a:moveTo>
                    <a:pt x="1420663" y="830189"/>
                  </a:moveTo>
                  <a:lnTo>
                    <a:pt x="1409843" y="823932"/>
                  </a:lnTo>
                  <a:lnTo>
                    <a:pt x="1415558" y="813959"/>
                  </a:lnTo>
                  <a:lnTo>
                    <a:pt x="1426426" y="820246"/>
                  </a:lnTo>
                  <a:lnTo>
                    <a:pt x="1420663" y="830189"/>
                  </a:lnTo>
                  <a:close/>
                  <a:moveTo>
                    <a:pt x="1398994" y="817674"/>
                  </a:moveTo>
                  <a:lnTo>
                    <a:pt x="1388116" y="811406"/>
                  </a:lnTo>
                  <a:lnTo>
                    <a:pt x="1393870" y="801472"/>
                  </a:lnTo>
                  <a:lnTo>
                    <a:pt x="1404699" y="807701"/>
                  </a:lnTo>
                  <a:lnTo>
                    <a:pt x="1398994" y="817674"/>
                  </a:lnTo>
                  <a:close/>
                  <a:moveTo>
                    <a:pt x="1377287" y="805148"/>
                  </a:moveTo>
                  <a:lnTo>
                    <a:pt x="1366418" y="798881"/>
                  </a:lnTo>
                  <a:lnTo>
                    <a:pt x="1372172" y="788937"/>
                  </a:lnTo>
                  <a:lnTo>
                    <a:pt x="1383021" y="795176"/>
                  </a:lnTo>
                  <a:lnTo>
                    <a:pt x="1377287" y="805148"/>
                  </a:lnTo>
                  <a:close/>
                  <a:moveTo>
                    <a:pt x="1355646" y="792604"/>
                  </a:moveTo>
                  <a:lnTo>
                    <a:pt x="1344778" y="786394"/>
                  </a:lnTo>
                  <a:lnTo>
                    <a:pt x="1350502" y="776402"/>
                  </a:lnTo>
                  <a:lnTo>
                    <a:pt x="1361351" y="782679"/>
                  </a:lnTo>
                  <a:lnTo>
                    <a:pt x="1355646" y="792604"/>
                  </a:lnTo>
                  <a:close/>
                  <a:moveTo>
                    <a:pt x="1333938" y="780088"/>
                  </a:moveTo>
                  <a:lnTo>
                    <a:pt x="1323070" y="773821"/>
                  </a:lnTo>
                  <a:lnTo>
                    <a:pt x="1328814" y="763877"/>
                  </a:lnTo>
                  <a:lnTo>
                    <a:pt x="1339682" y="770154"/>
                  </a:lnTo>
                  <a:lnTo>
                    <a:pt x="1333938" y="780088"/>
                  </a:lnTo>
                  <a:close/>
                  <a:moveTo>
                    <a:pt x="1312212" y="767591"/>
                  </a:moveTo>
                  <a:lnTo>
                    <a:pt x="1301382" y="761324"/>
                  </a:lnTo>
                  <a:lnTo>
                    <a:pt x="1307116" y="751361"/>
                  </a:lnTo>
                  <a:lnTo>
                    <a:pt x="1317955" y="757619"/>
                  </a:lnTo>
                  <a:lnTo>
                    <a:pt x="1312212" y="767591"/>
                  </a:lnTo>
                  <a:close/>
                  <a:moveTo>
                    <a:pt x="1290542" y="755037"/>
                  </a:moveTo>
                  <a:lnTo>
                    <a:pt x="1279693" y="748817"/>
                  </a:lnTo>
                  <a:lnTo>
                    <a:pt x="1285447" y="738835"/>
                  </a:lnTo>
                  <a:lnTo>
                    <a:pt x="1296267" y="745103"/>
                  </a:lnTo>
                  <a:lnTo>
                    <a:pt x="1290542" y="755037"/>
                  </a:lnTo>
                  <a:close/>
                  <a:moveTo>
                    <a:pt x="1268844" y="742531"/>
                  </a:moveTo>
                  <a:lnTo>
                    <a:pt x="1258005" y="736264"/>
                  </a:lnTo>
                  <a:lnTo>
                    <a:pt x="1263758" y="726319"/>
                  </a:lnTo>
                  <a:lnTo>
                    <a:pt x="1274588" y="732577"/>
                  </a:lnTo>
                  <a:lnTo>
                    <a:pt x="1268844" y="742531"/>
                  </a:lnTo>
                  <a:close/>
                  <a:moveTo>
                    <a:pt x="1247156" y="730034"/>
                  </a:moveTo>
                  <a:lnTo>
                    <a:pt x="1236316" y="723757"/>
                  </a:lnTo>
                  <a:lnTo>
                    <a:pt x="1242051" y="713804"/>
                  </a:lnTo>
                  <a:lnTo>
                    <a:pt x="1252899" y="720042"/>
                  </a:lnTo>
                  <a:lnTo>
                    <a:pt x="1247156" y="730034"/>
                  </a:lnTo>
                  <a:close/>
                  <a:moveTo>
                    <a:pt x="1225496" y="717480"/>
                  </a:moveTo>
                  <a:lnTo>
                    <a:pt x="1214619" y="711242"/>
                  </a:lnTo>
                  <a:lnTo>
                    <a:pt x="1220372" y="701259"/>
                  </a:lnTo>
                  <a:lnTo>
                    <a:pt x="1231202" y="707546"/>
                  </a:lnTo>
                  <a:lnTo>
                    <a:pt x="1225496" y="717480"/>
                  </a:lnTo>
                  <a:close/>
                  <a:moveTo>
                    <a:pt x="1203779" y="704974"/>
                  </a:moveTo>
                  <a:lnTo>
                    <a:pt x="1192911" y="698716"/>
                  </a:lnTo>
                  <a:lnTo>
                    <a:pt x="1198655" y="688743"/>
                  </a:lnTo>
                  <a:lnTo>
                    <a:pt x="1209523" y="695011"/>
                  </a:lnTo>
                  <a:lnTo>
                    <a:pt x="1203779" y="704974"/>
                  </a:lnTo>
                  <a:close/>
                  <a:moveTo>
                    <a:pt x="1182100" y="692448"/>
                  </a:moveTo>
                  <a:lnTo>
                    <a:pt x="1171242" y="686172"/>
                  </a:lnTo>
                  <a:lnTo>
                    <a:pt x="1176995" y="676247"/>
                  </a:lnTo>
                  <a:lnTo>
                    <a:pt x="1187806" y="682476"/>
                  </a:lnTo>
                  <a:lnTo>
                    <a:pt x="1182100" y="692448"/>
                  </a:lnTo>
                  <a:close/>
                  <a:moveTo>
                    <a:pt x="1160421" y="679923"/>
                  </a:moveTo>
                  <a:lnTo>
                    <a:pt x="1149572" y="673656"/>
                  </a:lnTo>
                  <a:lnTo>
                    <a:pt x="1155325" y="663702"/>
                  </a:lnTo>
                  <a:lnTo>
                    <a:pt x="1166175" y="669970"/>
                  </a:lnTo>
                  <a:lnTo>
                    <a:pt x="1160421" y="679923"/>
                  </a:lnTo>
                  <a:close/>
                  <a:moveTo>
                    <a:pt x="1138704" y="667398"/>
                  </a:moveTo>
                  <a:lnTo>
                    <a:pt x="1127884" y="661159"/>
                  </a:lnTo>
                  <a:lnTo>
                    <a:pt x="1133599" y="651196"/>
                  </a:lnTo>
                  <a:lnTo>
                    <a:pt x="1144458" y="657454"/>
                  </a:lnTo>
                  <a:lnTo>
                    <a:pt x="1138704" y="667398"/>
                  </a:lnTo>
                  <a:close/>
                  <a:moveTo>
                    <a:pt x="1117035" y="654882"/>
                  </a:moveTo>
                  <a:lnTo>
                    <a:pt x="1106176" y="648605"/>
                  </a:lnTo>
                  <a:lnTo>
                    <a:pt x="1111910" y="638661"/>
                  </a:lnTo>
                  <a:lnTo>
                    <a:pt x="1122759" y="644900"/>
                  </a:lnTo>
                  <a:lnTo>
                    <a:pt x="1117035" y="654882"/>
                  </a:lnTo>
                  <a:close/>
                  <a:moveTo>
                    <a:pt x="1095318" y="642357"/>
                  </a:moveTo>
                  <a:lnTo>
                    <a:pt x="1084479" y="636108"/>
                  </a:lnTo>
                  <a:lnTo>
                    <a:pt x="1090213" y="626136"/>
                  </a:lnTo>
                  <a:lnTo>
                    <a:pt x="1101090" y="632413"/>
                  </a:lnTo>
                  <a:lnTo>
                    <a:pt x="1095318" y="642357"/>
                  </a:lnTo>
                  <a:close/>
                  <a:moveTo>
                    <a:pt x="1073620" y="629822"/>
                  </a:moveTo>
                  <a:lnTo>
                    <a:pt x="1062800" y="623564"/>
                  </a:lnTo>
                  <a:lnTo>
                    <a:pt x="1068534" y="613610"/>
                  </a:lnTo>
                  <a:lnTo>
                    <a:pt x="1079373" y="619897"/>
                  </a:lnTo>
                  <a:lnTo>
                    <a:pt x="1073620" y="629822"/>
                  </a:lnTo>
                  <a:close/>
                  <a:moveTo>
                    <a:pt x="1051979" y="617306"/>
                  </a:moveTo>
                  <a:lnTo>
                    <a:pt x="1041130" y="611038"/>
                  </a:lnTo>
                  <a:lnTo>
                    <a:pt x="1046855" y="601123"/>
                  </a:lnTo>
                  <a:lnTo>
                    <a:pt x="1057723" y="607352"/>
                  </a:lnTo>
                  <a:lnTo>
                    <a:pt x="1051979" y="617306"/>
                  </a:lnTo>
                  <a:close/>
                  <a:moveTo>
                    <a:pt x="1030253" y="604799"/>
                  </a:moveTo>
                  <a:lnTo>
                    <a:pt x="1019423" y="598532"/>
                  </a:lnTo>
                  <a:lnTo>
                    <a:pt x="1025166" y="588569"/>
                  </a:lnTo>
                  <a:lnTo>
                    <a:pt x="1036025" y="594836"/>
                  </a:lnTo>
                  <a:lnTo>
                    <a:pt x="1030253" y="604799"/>
                  </a:lnTo>
                  <a:close/>
                  <a:moveTo>
                    <a:pt x="1008593" y="592255"/>
                  </a:moveTo>
                  <a:lnTo>
                    <a:pt x="997734" y="585997"/>
                  </a:lnTo>
                  <a:lnTo>
                    <a:pt x="1003449" y="576072"/>
                  </a:lnTo>
                  <a:lnTo>
                    <a:pt x="1014336" y="582292"/>
                  </a:lnTo>
                  <a:lnTo>
                    <a:pt x="1008593" y="592255"/>
                  </a:lnTo>
                  <a:close/>
                  <a:moveTo>
                    <a:pt x="986876" y="579749"/>
                  </a:moveTo>
                  <a:lnTo>
                    <a:pt x="976036" y="573472"/>
                  </a:lnTo>
                  <a:lnTo>
                    <a:pt x="981761" y="563547"/>
                  </a:lnTo>
                  <a:lnTo>
                    <a:pt x="992629" y="569805"/>
                  </a:lnTo>
                  <a:lnTo>
                    <a:pt x="986876" y="579749"/>
                  </a:lnTo>
                  <a:close/>
                  <a:moveTo>
                    <a:pt x="965207" y="567214"/>
                  </a:moveTo>
                  <a:lnTo>
                    <a:pt x="954396" y="560975"/>
                  </a:lnTo>
                  <a:lnTo>
                    <a:pt x="960101" y="551002"/>
                  </a:lnTo>
                  <a:lnTo>
                    <a:pt x="970940" y="557270"/>
                  </a:lnTo>
                  <a:lnTo>
                    <a:pt x="965207" y="567214"/>
                  </a:lnTo>
                  <a:close/>
                  <a:moveTo>
                    <a:pt x="943528" y="554698"/>
                  </a:moveTo>
                  <a:lnTo>
                    <a:pt x="932669" y="548469"/>
                  </a:lnTo>
                  <a:lnTo>
                    <a:pt x="938413" y="538477"/>
                  </a:lnTo>
                  <a:lnTo>
                    <a:pt x="949252" y="544744"/>
                  </a:lnTo>
                  <a:lnTo>
                    <a:pt x="943528" y="554698"/>
                  </a:lnTo>
                  <a:close/>
                  <a:moveTo>
                    <a:pt x="921820" y="542173"/>
                  </a:moveTo>
                  <a:lnTo>
                    <a:pt x="910971" y="535896"/>
                  </a:lnTo>
                  <a:lnTo>
                    <a:pt x="916715" y="525961"/>
                  </a:lnTo>
                  <a:lnTo>
                    <a:pt x="927573" y="532209"/>
                  </a:lnTo>
                  <a:lnTo>
                    <a:pt x="921820" y="542173"/>
                  </a:lnTo>
                  <a:close/>
                  <a:moveTo>
                    <a:pt x="900151" y="529657"/>
                  </a:moveTo>
                  <a:lnTo>
                    <a:pt x="889292" y="523380"/>
                  </a:lnTo>
                  <a:lnTo>
                    <a:pt x="895045" y="513426"/>
                  </a:lnTo>
                  <a:lnTo>
                    <a:pt x="905866" y="519694"/>
                  </a:lnTo>
                  <a:lnTo>
                    <a:pt x="900151" y="529657"/>
                  </a:lnTo>
                  <a:close/>
                  <a:moveTo>
                    <a:pt x="878434" y="517112"/>
                  </a:moveTo>
                  <a:lnTo>
                    <a:pt x="867566" y="510883"/>
                  </a:lnTo>
                  <a:lnTo>
                    <a:pt x="873319" y="500901"/>
                  </a:lnTo>
                  <a:lnTo>
                    <a:pt x="884187" y="507197"/>
                  </a:lnTo>
                  <a:lnTo>
                    <a:pt x="878434" y="517112"/>
                  </a:lnTo>
                  <a:close/>
                  <a:moveTo>
                    <a:pt x="856755" y="504587"/>
                  </a:moveTo>
                  <a:lnTo>
                    <a:pt x="845915" y="498358"/>
                  </a:lnTo>
                  <a:lnTo>
                    <a:pt x="851650" y="488395"/>
                  </a:lnTo>
                  <a:lnTo>
                    <a:pt x="862517" y="494643"/>
                  </a:lnTo>
                  <a:lnTo>
                    <a:pt x="856755" y="504587"/>
                  </a:lnTo>
                  <a:close/>
                  <a:moveTo>
                    <a:pt x="835076" y="492100"/>
                  </a:moveTo>
                  <a:lnTo>
                    <a:pt x="824236" y="485813"/>
                  </a:lnTo>
                  <a:lnTo>
                    <a:pt x="829951" y="475869"/>
                  </a:lnTo>
                  <a:lnTo>
                    <a:pt x="840800" y="482117"/>
                  </a:lnTo>
                  <a:lnTo>
                    <a:pt x="835076" y="492100"/>
                  </a:lnTo>
                  <a:close/>
                  <a:moveTo>
                    <a:pt x="813368" y="479555"/>
                  </a:moveTo>
                  <a:lnTo>
                    <a:pt x="802519" y="473335"/>
                  </a:lnTo>
                  <a:lnTo>
                    <a:pt x="808272" y="463344"/>
                  </a:lnTo>
                  <a:lnTo>
                    <a:pt x="819131" y="469611"/>
                  </a:lnTo>
                  <a:lnTo>
                    <a:pt x="813368" y="479555"/>
                  </a:lnTo>
                  <a:close/>
                  <a:moveTo>
                    <a:pt x="791670" y="467040"/>
                  </a:moveTo>
                  <a:lnTo>
                    <a:pt x="780840" y="460781"/>
                  </a:lnTo>
                  <a:lnTo>
                    <a:pt x="786565" y="450828"/>
                  </a:lnTo>
                  <a:lnTo>
                    <a:pt x="797423" y="457095"/>
                  </a:lnTo>
                  <a:lnTo>
                    <a:pt x="791670" y="467040"/>
                  </a:lnTo>
                  <a:close/>
                  <a:moveTo>
                    <a:pt x="769991" y="454514"/>
                  </a:moveTo>
                  <a:lnTo>
                    <a:pt x="759133" y="448285"/>
                  </a:lnTo>
                  <a:lnTo>
                    <a:pt x="764877" y="438274"/>
                  </a:lnTo>
                  <a:lnTo>
                    <a:pt x="775735" y="444560"/>
                  </a:lnTo>
                  <a:lnTo>
                    <a:pt x="769991" y="454514"/>
                  </a:lnTo>
                  <a:close/>
                  <a:moveTo>
                    <a:pt x="748313" y="441989"/>
                  </a:moveTo>
                  <a:lnTo>
                    <a:pt x="737454" y="435759"/>
                  </a:lnTo>
                  <a:lnTo>
                    <a:pt x="743207" y="425748"/>
                  </a:lnTo>
                  <a:lnTo>
                    <a:pt x="754047" y="432035"/>
                  </a:lnTo>
                  <a:lnTo>
                    <a:pt x="748313" y="441989"/>
                  </a:lnTo>
                  <a:close/>
                  <a:moveTo>
                    <a:pt x="726634" y="429473"/>
                  </a:moveTo>
                  <a:lnTo>
                    <a:pt x="715785" y="423186"/>
                  </a:lnTo>
                  <a:lnTo>
                    <a:pt x="721509" y="413252"/>
                  </a:lnTo>
                  <a:lnTo>
                    <a:pt x="732349" y="419510"/>
                  </a:lnTo>
                  <a:lnTo>
                    <a:pt x="726634" y="429473"/>
                  </a:lnTo>
                  <a:close/>
                  <a:moveTo>
                    <a:pt x="704917" y="416938"/>
                  </a:moveTo>
                  <a:lnTo>
                    <a:pt x="694077" y="410680"/>
                  </a:lnTo>
                  <a:lnTo>
                    <a:pt x="699821" y="400765"/>
                  </a:lnTo>
                  <a:lnTo>
                    <a:pt x="710670" y="406965"/>
                  </a:lnTo>
                  <a:lnTo>
                    <a:pt x="704917" y="416938"/>
                  </a:lnTo>
                  <a:close/>
                  <a:moveTo>
                    <a:pt x="683266" y="404422"/>
                  </a:moveTo>
                  <a:lnTo>
                    <a:pt x="672370" y="398164"/>
                  </a:lnTo>
                  <a:lnTo>
                    <a:pt x="678104" y="388191"/>
                  </a:lnTo>
                  <a:lnTo>
                    <a:pt x="688982" y="394488"/>
                  </a:lnTo>
                  <a:lnTo>
                    <a:pt x="683266" y="404422"/>
                  </a:lnTo>
                  <a:close/>
                  <a:moveTo>
                    <a:pt x="661511" y="391897"/>
                  </a:moveTo>
                  <a:lnTo>
                    <a:pt x="650691" y="385648"/>
                  </a:lnTo>
                  <a:lnTo>
                    <a:pt x="656463" y="375676"/>
                  </a:lnTo>
                  <a:lnTo>
                    <a:pt x="667283" y="381953"/>
                  </a:lnTo>
                  <a:lnTo>
                    <a:pt x="661511" y="391897"/>
                  </a:lnTo>
                  <a:close/>
                  <a:moveTo>
                    <a:pt x="639861" y="379391"/>
                  </a:moveTo>
                  <a:lnTo>
                    <a:pt x="629003" y="373113"/>
                  </a:lnTo>
                  <a:lnTo>
                    <a:pt x="634755" y="363169"/>
                  </a:lnTo>
                  <a:lnTo>
                    <a:pt x="645595" y="369427"/>
                  </a:lnTo>
                  <a:lnTo>
                    <a:pt x="639861" y="379391"/>
                  </a:lnTo>
                  <a:close/>
                  <a:moveTo>
                    <a:pt x="618144" y="366874"/>
                  </a:moveTo>
                  <a:lnTo>
                    <a:pt x="607333" y="360607"/>
                  </a:lnTo>
                  <a:lnTo>
                    <a:pt x="613058" y="350654"/>
                  </a:lnTo>
                  <a:lnTo>
                    <a:pt x="623907" y="356911"/>
                  </a:lnTo>
                  <a:lnTo>
                    <a:pt x="618144" y="366874"/>
                  </a:lnTo>
                  <a:close/>
                  <a:moveTo>
                    <a:pt x="596475" y="354311"/>
                  </a:moveTo>
                  <a:lnTo>
                    <a:pt x="585635" y="348063"/>
                  </a:lnTo>
                  <a:lnTo>
                    <a:pt x="591379" y="338109"/>
                  </a:lnTo>
                  <a:lnTo>
                    <a:pt x="602209" y="344405"/>
                  </a:lnTo>
                  <a:lnTo>
                    <a:pt x="596475" y="354311"/>
                  </a:lnTo>
                  <a:close/>
                  <a:moveTo>
                    <a:pt x="574767" y="341795"/>
                  </a:moveTo>
                  <a:lnTo>
                    <a:pt x="563947" y="335566"/>
                  </a:lnTo>
                  <a:lnTo>
                    <a:pt x="569652" y="325622"/>
                  </a:lnTo>
                  <a:lnTo>
                    <a:pt x="580520" y="331861"/>
                  </a:lnTo>
                  <a:lnTo>
                    <a:pt x="574767" y="341795"/>
                  </a:lnTo>
                  <a:close/>
                  <a:moveTo>
                    <a:pt x="553117" y="329308"/>
                  </a:moveTo>
                  <a:lnTo>
                    <a:pt x="542277" y="323031"/>
                  </a:lnTo>
                  <a:lnTo>
                    <a:pt x="547973" y="313068"/>
                  </a:lnTo>
                  <a:lnTo>
                    <a:pt x="558851" y="319326"/>
                  </a:lnTo>
                  <a:lnTo>
                    <a:pt x="553117" y="329308"/>
                  </a:lnTo>
                  <a:close/>
                  <a:moveTo>
                    <a:pt x="531428" y="316764"/>
                  </a:moveTo>
                  <a:lnTo>
                    <a:pt x="520579" y="310505"/>
                  </a:lnTo>
                  <a:lnTo>
                    <a:pt x="526314" y="300533"/>
                  </a:lnTo>
                  <a:lnTo>
                    <a:pt x="537162" y="306800"/>
                  </a:lnTo>
                  <a:lnTo>
                    <a:pt x="531428" y="316764"/>
                  </a:lnTo>
                  <a:close/>
                  <a:moveTo>
                    <a:pt x="509702" y="304248"/>
                  </a:moveTo>
                  <a:lnTo>
                    <a:pt x="498853" y="297961"/>
                  </a:lnTo>
                  <a:lnTo>
                    <a:pt x="504597" y="288055"/>
                  </a:lnTo>
                  <a:lnTo>
                    <a:pt x="515445" y="294304"/>
                  </a:lnTo>
                  <a:lnTo>
                    <a:pt x="509702" y="304248"/>
                  </a:lnTo>
                  <a:close/>
                  <a:moveTo>
                    <a:pt x="488023" y="291741"/>
                  </a:moveTo>
                  <a:lnTo>
                    <a:pt x="477183" y="285464"/>
                  </a:lnTo>
                  <a:lnTo>
                    <a:pt x="482898" y="275511"/>
                  </a:lnTo>
                  <a:lnTo>
                    <a:pt x="493786" y="281769"/>
                  </a:lnTo>
                  <a:lnTo>
                    <a:pt x="488023" y="291741"/>
                  </a:lnTo>
                  <a:close/>
                  <a:moveTo>
                    <a:pt x="466315" y="279168"/>
                  </a:moveTo>
                  <a:lnTo>
                    <a:pt x="455476" y="272977"/>
                  </a:lnTo>
                  <a:lnTo>
                    <a:pt x="461220" y="262957"/>
                  </a:lnTo>
                  <a:lnTo>
                    <a:pt x="472088" y="269262"/>
                  </a:lnTo>
                  <a:lnTo>
                    <a:pt x="466315" y="279168"/>
                  </a:lnTo>
                  <a:close/>
                  <a:moveTo>
                    <a:pt x="444656" y="266700"/>
                  </a:moveTo>
                  <a:lnTo>
                    <a:pt x="433816" y="260395"/>
                  </a:lnTo>
                  <a:lnTo>
                    <a:pt x="439541" y="250460"/>
                  </a:lnTo>
                  <a:lnTo>
                    <a:pt x="450409" y="256737"/>
                  </a:lnTo>
                  <a:lnTo>
                    <a:pt x="444656" y="266700"/>
                  </a:lnTo>
                  <a:close/>
                  <a:moveTo>
                    <a:pt x="422977" y="254184"/>
                  </a:moveTo>
                  <a:lnTo>
                    <a:pt x="412118" y="247888"/>
                  </a:lnTo>
                  <a:lnTo>
                    <a:pt x="417862" y="237954"/>
                  </a:lnTo>
                  <a:lnTo>
                    <a:pt x="428701" y="244183"/>
                  </a:lnTo>
                  <a:lnTo>
                    <a:pt x="422977" y="254184"/>
                  </a:lnTo>
                  <a:close/>
                  <a:moveTo>
                    <a:pt x="401260" y="241630"/>
                  </a:moveTo>
                  <a:lnTo>
                    <a:pt x="390411" y="235372"/>
                  </a:lnTo>
                  <a:lnTo>
                    <a:pt x="396164" y="225438"/>
                  </a:lnTo>
                  <a:lnTo>
                    <a:pt x="407013" y="231686"/>
                  </a:lnTo>
                  <a:lnTo>
                    <a:pt x="401260" y="241630"/>
                  </a:lnTo>
                  <a:close/>
                  <a:moveTo>
                    <a:pt x="379571" y="229115"/>
                  </a:moveTo>
                  <a:lnTo>
                    <a:pt x="368732" y="222856"/>
                  </a:lnTo>
                  <a:lnTo>
                    <a:pt x="374475" y="212922"/>
                  </a:lnTo>
                  <a:lnTo>
                    <a:pt x="385296" y="219142"/>
                  </a:lnTo>
                  <a:lnTo>
                    <a:pt x="379571" y="229115"/>
                  </a:lnTo>
                  <a:close/>
                  <a:moveTo>
                    <a:pt x="357854" y="216608"/>
                  </a:moveTo>
                  <a:lnTo>
                    <a:pt x="347024" y="210322"/>
                  </a:lnTo>
                  <a:lnTo>
                    <a:pt x="352825" y="200368"/>
                  </a:lnTo>
                  <a:lnTo>
                    <a:pt x="363646" y="206626"/>
                  </a:lnTo>
                  <a:lnTo>
                    <a:pt x="357854" y="216608"/>
                  </a:lnTo>
                  <a:close/>
                  <a:moveTo>
                    <a:pt x="336204" y="204064"/>
                  </a:moveTo>
                  <a:lnTo>
                    <a:pt x="325336" y="197825"/>
                  </a:lnTo>
                  <a:lnTo>
                    <a:pt x="331099" y="187843"/>
                  </a:lnTo>
                  <a:lnTo>
                    <a:pt x="341938" y="194129"/>
                  </a:lnTo>
                  <a:lnTo>
                    <a:pt x="336204" y="204064"/>
                  </a:lnTo>
                  <a:close/>
                  <a:moveTo>
                    <a:pt x="314515" y="191538"/>
                  </a:moveTo>
                  <a:lnTo>
                    <a:pt x="303676" y="185290"/>
                  </a:lnTo>
                  <a:lnTo>
                    <a:pt x="309391" y="175365"/>
                  </a:lnTo>
                  <a:lnTo>
                    <a:pt x="320240" y="181575"/>
                  </a:lnTo>
                  <a:lnTo>
                    <a:pt x="314515" y="191538"/>
                  </a:lnTo>
                  <a:close/>
                  <a:moveTo>
                    <a:pt x="292818" y="179013"/>
                  </a:moveTo>
                  <a:lnTo>
                    <a:pt x="281950" y="172746"/>
                  </a:lnTo>
                  <a:lnTo>
                    <a:pt x="287703" y="162792"/>
                  </a:lnTo>
                  <a:lnTo>
                    <a:pt x="298571" y="169040"/>
                  </a:lnTo>
                  <a:lnTo>
                    <a:pt x="292818" y="179013"/>
                  </a:lnTo>
                  <a:close/>
                  <a:moveTo>
                    <a:pt x="271110" y="166507"/>
                  </a:moveTo>
                  <a:lnTo>
                    <a:pt x="260290" y="160258"/>
                  </a:lnTo>
                  <a:lnTo>
                    <a:pt x="266014" y="150266"/>
                  </a:lnTo>
                  <a:lnTo>
                    <a:pt x="276854" y="156534"/>
                  </a:lnTo>
                  <a:lnTo>
                    <a:pt x="271110" y="166507"/>
                  </a:lnTo>
                  <a:close/>
                  <a:moveTo>
                    <a:pt x="249469" y="153972"/>
                  </a:moveTo>
                  <a:lnTo>
                    <a:pt x="238611" y="147714"/>
                  </a:lnTo>
                  <a:lnTo>
                    <a:pt x="244364" y="137760"/>
                  </a:lnTo>
                  <a:lnTo>
                    <a:pt x="255175" y="144037"/>
                  </a:lnTo>
                  <a:lnTo>
                    <a:pt x="249469" y="153972"/>
                  </a:lnTo>
                  <a:close/>
                  <a:moveTo>
                    <a:pt x="227762" y="141446"/>
                  </a:moveTo>
                  <a:lnTo>
                    <a:pt x="216903" y="135179"/>
                  </a:lnTo>
                  <a:lnTo>
                    <a:pt x="222656" y="125254"/>
                  </a:lnTo>
                  <a:lnTo>
                    <a:pt x="233506" y="131464"/>
                  </a:lnTo>
                  <a:lnTo>
                    <a:pt x="227762" y="141446"/>
                  </a:lnTo>
                  <a:close/>
                  <a:moveTo>
                    <a:pt x="206073" y="128921"/>
                  </a:moveTo>
                  <a:lnTo>
                    <a:pt x="195215" y="122663"/>
                  </a:lnTo>
                  <a:lnTo>
                    <a:pt x="200939" y="112691"/>
                  </a:lnTo>
                  <a:lnTo>
                    <a:pt x="211798" y="118986"/>
                  </a:lnTo>
                  <a:lnTo>
                    <a:pt x="206073" y="128921"/>
                  </a:lnTo>
                  <a:close/>
                  <a:moveTo>
                    <a:pt x="184375" y="116396"/>
                  </a:moveTo>
                  <a:lnTo>
                    <a:pt x="173517" y="110157"/>
                  </a:lnTo>
                  <a:lnTo>
                    <a:pt x="179261" y="100203"/>
                  </a:lnTo>
                  <a:lnTo>
                    <a:pt x="190119" y="106452"/>
                  </a:lnTo>
                  <a:lnTo>
                    <a:pt x="184375" y="116396"/>
                  </a:lnTo>
                  <a:close/>
                  <a:moveTo>
                    <a:pt x="162696" y="103889"/>
                  </a:moveTo>
                  <a:lnTo>
                    <a:pt x="151838" y="97631"/>
                  </a:lnTo>
                  <a:lnTo>
                    <a:pt x="157553" y="87668"/>
                  </a:lnTo>
                  <a:lnTo>
                    <a:pt x="168402" y="93926"/>
                  </a:lnTo>
                  <a:lnTo>
                    <a:pt x="162696" y="103889"/>
                  </a:lnTo>
                  <a:close/>
                  <a:moveTo>
                    <a:pt x="141008" y="91335"/>
                  </a:moveTo>
                  <a:lnTo>
                    <a:pt x="130150" y="85097"/>
                  </a:lnTo>
                  <a:lnTo>
                    <a:pt x="135903" y="75143"/>
                  </a:lnTo>
                  <a:lnTo>
                    <a:pt x="146733" y="81420"/>
                  </a:lnTo>
                  <a:lnTo>
                    <a:pt x="141008" y="91335"/>
                  </a:lnTo>
                  <a:close/>
                  <a:moveTo>
                    <a:pt x="119320" y="78829"/>
                  </a:moveTo>
                  <a:lnTo>
                    <a:pt x="108452" y="72571"/>
                  </a:lnTo>
                  <a:lnTo>
                    <a:pt x="114205" y="62637"/>
                  </a:lnTo>
                  <a:lnTo>
                    <a:pt x="125044" y="68914"/>
                  </a:lnTo>
                  <a:lnTo>
                    <a:pt x="119320" y="78829"/>
                  </a:lnTo>
                  <a:close/>
                  <a:moveTo>
                    <a:pt x="97612" y="66313"/>
                  </a:moveTo>
                  <a:lnTo>
                    <a:pt x="86782" y="60055"/>
                  </a:lnTo>
                  <a:lnTo>
                    <a:pt x="92535" y="50111"/>
                  </a:lnTo>
                  <a:lnTo>
                    <a:pt x="103346" y="56369"/>
                  </a:lnTo>
                  <a:lnTo>
                    <a:pt x="97612" y="66313"/>
                  </a:lnTo>
                  <a:close/>
                  <a:moveTo>
                    <a:pt x="75933" y="53778"/>
                  </a:moveTo>
                  <a:lnTo>
                    <a:pt x="65065" y="47539"/>
                  </a:lnTo>
                  <a:lnTo>
                    <a:pt x="70818" y="37586"/>
                  </a:lnTo>
                  <a:lnTo>
                    <a:pt x="81686" y="43815"/>
                  </a:lnTo>
                  <a:lnTo>
                    <a:pt x="75933" y="53778"/>
                  </a:lnTo>
                  <a:close/>
                  <a:moveTo>
                    <a:pt x="54226" y="41281"/>
                  </a:moveTo>
                  <a:lnTo>
                    <a:pt x="43386" y="35014"/>
                  </a:lnTo>
                  <a:lnTo>
                    <a:pt x="49139" y="25060"/>
                  </a:lnTo>
                  <a:lnTo>
                    <a:pt x="59969" y="31337"/>
                  </a:lnTo>
                  <a:lnTo>
                    <a:pt x="54226" y="41281"/>
                  </a:lnTo>
                  <a:close/>
                  <a:moveTo>
                    <a:pt x="32585" y="28756"/>
                  </a:moveTo>
                  <a:lnTo>
                    <a:pt x="21707" y="22460"/>
                  </a:lnTo>
                  <a:lnTo>
                    <a:pt x="27432" y="12535"/>
                  </a:lnTo>
                  <a:lnTo>
                    <a:pt x="38300" y="18783"/>
                  </a:lnTo>
                  <a:lnTo>
                    <a:pt x="32585" y="28756"/>
                  </a:lnTo>
                  <a:close/>
                  <a:moveTo>
                    <a:pt x="10868" y="16240"/>
                  </a:moveTo>
                  <a:lnTo>
                    <a:pt x="0" y="9963"/>
                  </a:lnTo>
                  <a:lnTo>
                    <a:pt x="5753" y="0"/>
                  </a:lnTo>
                  <a:lnTo>
                    <a:pt x="16612" y="6277"/>
                  </a:lnTo>
                  <a:lnTo>
                    <a:pt x="10868" y="16240"/>
                  </a:lnTo>
                  <a:close/>
                </a:path>
              </a:pathLst>
            </a:custGeom>
            <a:solidFill>
              <a:srgbClr val="58595B"/>
            </a:solidFill>
            <a:ln w="12700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51" name="Freihandform: Form 2150">
              <a:extLst>
                <a:ext uri="{FF2B5EF4-FFF2-40B4-BE49-F238E27FC236}">
                  <a16:creationId xmlns:a16="http://schemas.microsoft.com/office/drawing/2014/main" id="{26F779F8-462D-4524-B441-0F9B4C6FC468}"/>
                </a:ext>
              </a:extLst>
            </p:cNvPr>
            <p:cNvSpPr/>
            <p:nvPr/>
          </p:nvSpPr>
          <p:spPr>
            <a:xfrm>
              <a:off x="8240276" y="4951666"/>
              <a:ext cx="19783" cy="16201"/>
            </a:xfrm>
            <a:custGeom>
              <a:avLst/>
              <a:gdLst>
                <a:gd name="connsiteX0" fmla="*/ 5782 w 19783"/>
                <a:gd name="connsiteY0" fmla="*/ 16202 h 16201"/>
                <a:gd name="connsiteX1" fmla="*/ 3220 w 19783"/>
                <a:gd name="connsiteY1" fmla="*/ 11830 h 16201"/>
                <a:gd name="connsiteX2" fmla="*/ 0 w 19783"/>
                <a:gd name="connsiteY2" fmla="*/ 9944 h 16201"/>
                <a:gd name="connsiteX3" fmla="*/ 1114 w 19783"/>
                <a:gd name="connsiteY3" fmla="*/ 8115 h 16201"/>
                <a:gd name="connsiteX4" fmla="*/ 0 w 19783"/>
                <a:gd name="connsiteY4" fmla="*/ 6305 h 16201"/>
                <a:gd name="connsiteX5" fmla="*/ 3220 w 19783"/>
                <a:gd name="connsiteY5" fmla="*/ 4419 h 16201"/>
                <a:gd name="connsiteX6" fmla="*/ 5782 w 19783"/>
                <a:gd name="connsiteY6" fmla="*/ 0 h 16201"/>
                <a:gd name="connsiteX7" fmla="*/ 19784 w 19783"/>
                <a:gd name="connsiteY7" fmla="*/ 8115 h 16201"/>
                <a:gd name="connsiteX8" fmla="*/ 5782 w 19783"/>
                <a:gd name="connsiteY8" fmla="*/ 16202 h 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3" h="16201">
                  <a:moveTo>
                    <a:pt x="5782" y="16202"/>
                  </a:moveTo>
                  <a:lnTo>
                    <a:pt x="3220" y="11830"/>
                  </a:lnTo>
                  <a:lnTo>
                    <a:pt x="0" y="9944"/>
                  </a:lnTo>
                  <a:lnTo>
                    <a:pt x="1114" y="8115"/>
                  </a:lnTo>
                  <a:lnTo>
                    <a:pt x="0" y="6305"/>
                  </a:lnTo>
                  <a:lnTo>
                    <a:pt x="3220" y="4419"/>
                  </a:lnTo>
                  <a:lnTo>
                    <a:pt x="5782" y="0"/>
                  </a:lnTo>
                  <a:lnTo>
                    <a:pt x="19784" y="8115"/>
                  </a:lnTo>
                  <a:lnTo>
                    <a:pt x="5782" y="16202"/>
                  </a:lnTo>
                  <a:close/>
                </a:path>
              </a:pathLst>
            </a:custGeom>
            <a:solidFill>
              <a:srgbClr val="58595B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52" name="Freihandform: Form 2151">
              <a:extLst>
                <a:ext uri="{FF2B5EF4-FFF2-40B4-BE49-F238E27FC236}">
                  <a16:creationId xmlns:a16="http://schemas.microsoft.com/office/drawing/2014/main" id="{B42BDE9B-7580-4CA2-8A0B-3DBA63C564F4}"/>
                </a:ext>
              </a:extLst>
            </p:cNvPr>
            <p:cNvSpPr/>
            <p:nvPr/>
          </p:nvSpPr>
          <p:spPr>
            <a:xfrm>
              <a:off x="6114782" y="4964201"/>
              <a:ext cx="2120417" cy="1230877"/>
            </a:xfrm>
            <a:custGeom>
              <a:avLst/>
              <a:gdLst>
                <a:gd name="connsiteX0" fmla="*/ 5753 w 2120417"/>
                <a:gd name="connsiteY0" fmla="*/ 1230877 h 1230877"/>
                <a:gd name="connsiteX1" fmla="*/ 0 w 2120417"/>
                <a:gd name="connsiteY1" fmla="*/ 1220895 h 1230877"/>
                <a:gd name="connsiteX2" fmla="*/ 10859 w 2120417"/>
                <a:gd name="connsiteY2" fmla="*/ 1214647 h 1230877"/>
                <a:gd name="connsiteX3" fmla="*/ 16602 w 2120417"/>
                <a:gd name="connsiteY3" fmla="*/ 1224600 h 1230877"/>
                <a:gd name="connsiteX4" fmla="*/ 5753 w 2120417"/>
                <a:gd name="connsiteY4" fmla="*/ 1230877 h 1230877"/>
                <a:gd name="connsiteX5" fmla="*/ 27461 w 2120417"/>
                <a:gd name="connsiteY5" fmla="*/ 1218323 h 1230877"/>
                <a:gd name="connsiteX6" fmla="*/ 21670 w 2120417"/>
                <a:gd name="connsiteY6" fmla="*/ 1208418 h 1230877"/>
                <a:gd name="connsiteX7" fmla="*/ 32528 w 2120417"/>
                <a:gd name="connsiteY7" fmla="*/ 1202141 h 1230877"/>
                <a:gd name="connsiteX8" fmla="*/ 38310 w 2120417"/>
                <a:gd name="connsiteY8" fmla="*/ 1212066 h 1230877"/>
                <a:gd name="connsiteX9" fmla="*/ 27461 w 2120417"/>
                <a:gd name="connsiteY9" fmla="*/ 1218323 h 1230877"/>
                <a:gd name="connsiteX10" fmla="*/ 49130 w 2120417"/>
                <a:gd name="connsiteY10" fmla="*/ 1205836 h 1230877"/>
                <a:gd name="connsiteX11" fmla="*/ 43387 w 2120417"/>
                <a:gd name="connsiteY11" fmla="*/ 1195873 h 1230877"/>
                <a:gd name="connsiteX12" fmla="*/ 54235 w 2120417"/>
                <a:gd name="connsiteY12" fmla="*/ 1189596 h 1230877"/>
                <a:gd name="connsiteX13" fmla="*/ 59950 w 2120417"/>
                <a:gd name="connsiteY13" fmla="*/ 1199597 h 1230877"/>
                <a:gd name="connsiteX14" fmla="*/ 49130 w 2120417"/>
                <a:gd name="connsiteY14" fmla="*/ 1205836 h 1230877"/>
                <a:gd name="connsiteX15" fmla="*/ 70809 w 2120417"/>
                <a:gd name="connsiteY15" fmla="*/ 1193311 h 1230877"/>
                <a:gd name="connsiteX16" fmla="*/ 65084 w 2120417"/>
                <a:gd name="connsiteY16" fmla="*/ 1183319 h 1230877"/>
                <a:gd name="connsiteX17" fmla="*/ 75924 w 2120417"/>
                <a:gd name="connsiteY17" fmla="*/ 1177090 h 1230877"/>
                <a:gd name="connsiteX18" fmla="*/ 81658 w 2120417"/>
                <a:gd name="connsiteY18" fmla="*/ 1187062 h 1230877"/>
                <a:gd name="connsiteX19" fmla="*/ 70809 w 2120417"/>
                <a:gd name="connsiteY19" fmla="*/ 1193311 h 1230877"/>
                <a:gd name="connsiteX20" fmla="*/ 92516 w 2120417"/>
                <a:gd name="connsiteY20" fmla="*/ 1180795 h 1230877"/>
                <a:gd name="connsiteX21" fmla="*/ 86763 w 2120417"/>
                <a:gd name="connsiteY21" fmla="*/ 1170832 h 1230877"/>
                <a:gd name="connsiteX22" fmla="*/ 97612 w 2120417"/>
                <a:gd name="connsiteY22" fmla="*/ 1164574 h 1230877"/>
                <a:gd name="connsiteX23" fmla="*/ 103346 w 2120417"/>
                <a:gd name="connsiteY23" fmla="*/ 1174528 h 1230877"/>
                <a:gd name="connsiteX24" fmla="*/ 92516 w 2120417"/>
                <a:gd name="connsiteY24" fmla="*/ 1180795 h 1230877"/>
                <a:gd name="connsiteX25" fmla="*/ 114205 w 2120417"/>
                <a:gd name="connsiteY25" fmla="*/ 1168260 h 1230877"/>
                <a:gd name="connsiteX26" fmla="*/ 108480 w 2120417"/>
                <a:gd name="connsiteY26" fmla="*/ 1158307 h 1230877"/>
                <a:gd name="connsiteX27" fmla="*/ 119301 w 2120417"/>
                <a:gd name="connsiteY27" fmla="*/ 1152048 h 1230877"/>
                <a:gd name="connsiteX28" fmla="*/ 125044 w 2120417"/>
                <a:gd name="connsiteY28" fmla="*/ 1162021 h 1230877"/>
                <a:gd name="connsiteX29" fmla="*/ 114205 w 2120417"/>
                <a:gd name="connsiteY29" fmla="*/ 1168260 h 1230877"/>
                <a:gd name="connsiteX30" fmla="*/ 135893 w 2120417"/>
                <a:gd name="connsiteY30" fmla="*/ 1155725 h 1230877"/>
                <a:gd name="connsiteX31" fmla="*/ 130131 w 2120417"/>
                <a:gd name="connsiteY31" fmla="*/ 1145810 h 1230877"/>
                <a:gd name="connsiteX32" fmla="*/ 140951 w 2120417"/>
                <a:gd name="connsiteY32" fmla="*/ 1139523 h 1230877"/>
                <a:gd name="connsiteX33" fmla="*/ 146742 w 2120417"/>
                <a:gd name="connsiteY33" fmla="*/ 1149458 h 1230877"/>
                <a:gd name="connsiteX34" fmla="*/ 135893 w 2120417"/>
                <a:gd name="connsiteY34" fmla="*/ 1155725 h 1230877"/>
                <a:gd name="connsiteX35" fmla="*/ 157553 w 2120417"/>
                <a:gd name="connsiteY35" fmla="*/ 1143219 h 1230877"/>
                <a:gd name="connsiteX36" fmla="*/ 151838 w 2120417"/>
                <a:gd name="connsiteY36" fmla="*/ 1133246 h 1230877"/>
                <a:gd name="connsiteX37" fmla="*/ 162668 w 2120417"/>
                <a:gd name="connsiteY37" fmla="*/ 1126988 h 1230877"/>
                <a:gd name="connsiteX38" fmla="*/ 168393 w 2120417"/>
                <a:gd name="connsiteY38" fmla="*/ 1136980 h 1230877"/>
                <a:gd name="connsiteX39" fmla="*/ 157553 w 2120417"/>
                <a:gd name="connsiteY39" fmla="*/ 1143219 h 1230877"/>
                <a:gd name="connsiteX40" fmla="*/ 179261 w 2120417"/>
                <a:gd name="connsiteY40" fmla="*/ 1130693 h 1230877"/>
                <a:gd name="connsiteX41" fmla="*/ 173517 w 2120417"/>
                <a:gd name="connsiteY41" fmla="*/ 1120711 h 1230877"/>
                <a:gd name="connsiteX42" fmla="*/ 184356 w 2120417"/>
                <a:gd name="connsiteY42" fmla="*/ 1114473 h 1230877"/>
                <a:gd name="connsiteX43" fmla="*/ 190110 w 2120417"/>
                <a:gd name="connsiteY43" fmla="*/ 1124445 h 1230877"/>
                <a:gd name="connsiteX44" fmla="*/ 179261 w 2120417"/>
                <a:gd name="connsiteY44" fmla="*/ 1130693 h 1230877"/>
                <a:gd name="connsiteX45" fmla="*/ 200959 w 2120417"/>
                <a:gd name="connsiteY45" fmla="*/ 1118178 h 1230877"/>
                <a:gd name="connsiteX46" fmla="*/ 195186 w 2120417"/>
                <a:gd name="connsiteY46" fmla="*/ 1108224 h 1230877"/>
                <a:gd name="connsiteX47" fmla="*/ 206045 w 2120417"/>
                <a:gd name="connsiteY47" fmla="*/ 1101966 h 1230877"/>
                <a:gd name="connsiteX48" fmla="*/ 211827 w 2120417"/>
                <a:gd name="connsiteY48" fmla="*/ 1111872 h 1230877"/>
                <a:gd name="connsiteX49" fmla="*/ 200959 w 2120417"/>
                <a:gd name="connsiteY49" fmla="*/ 1118178 h 1230877"/>
                <a:gd name="connsiteX50" fmla="*/ 222638 w 2120417"/>
                <a:gd name="connsiteY50" fmla="*/ 1105662 h 1230877"/>
                <a:gd name="connsiteX51" fmla="*/ 216903 w 2120417"/>
                <a:gd name="connsiteY51" fmla="*/ 1095680 h 1230877"/>
                <a:gd name="connsiteX52" fmla="*/ 227743 w 2120417"/>
                <a:gd name="connsiteY52" fmla="*/ 1089431 h 1230877"/>
                <a:gd name="connsiteX53" fmla="*/ 233458 w 2120417"/>
                <a:gd name="connsiteY53" fmla="*/ 1099395 h 1230877"/>
                <a:gd name="connsiteX54" fmla="*/ 222638 w 2120417"/>
                <a:gd name="connsiteY54" fmla="*/ 1105662 h 1230877"/>
                <a:gd name="connsiteX55" fmla="*/ 244355 w 2120417"/>
                <a:gd name="connsiteY55" fmla="*/ 1093127 h 1230877"/>
                <a:gd name="connsiteX56" fmla="*/ 238582 w 2120417"/>
                <a:gd name="connsiteY56" fmla="*/ 1083183 h 1230877"/>
                <a:gd name="connsiteX57" fmla="*/ 249422 w 2120417"/>
                <a:gd name="connsiteY57" fmla="*/ 1076906 h 1230877"/>
                <a:gd name="connsiteX58" fmla="*/ 255204 w 2120417"/>
                <a:gd name="connsiteY58" fmla="*/ 1086850 h 1230877"/>
                <a:gd name="connsiteX59" fmla="*/ 244355 w 2120417"/>
                <a:gd name="connsiteY59" fmla="*/ 1093127 h 1230877"/>
                <a:gd name="connsiteX60" fmla="*/ 266014 w 2120417"/>
                <a:gd name="connsiteY60" fmla="*/ 1080621 h 1230877"/>
                <a:gd name="connsiteX61" fmla="*/ 260271 w 2120417"/>
                <a:gd name="connsiteY61" fmla="*/ 1070620 h 1230877"/>
                <a:gd name="connsiteX62" fmla="*/ 271120 w 2120417"/>
                <a:gd name="connsiteY62" fmla="*/ 1064390 h 1230877"/>
                <a:gd name="connsiteX63" fmla="*/ 276873 w 2120417"/>
                <a:gd name="connsiteY63" fmla="*/ 1074372 h 1230877"/>
                <a:gd name="connsiteX64" fmla="*/ 266014 w 2120417"/>
                <a:gd name="connsiteY64" fmla="*/ 1080621 h 1230877"/>
                <a:gd name="connsiteX65" fmla="*/ 287703 w 2120417"/>
                <a:gd name="connsiteY65" fmla="*/ 1068067 h 1230877"/>
                <a:gd name="connsiteX66" fmla="*/ 281997 w 2120417"/>
                <a:gd name="connsiteY66" fmla="*/ 1058123 h 1230877"/>
                <a:gd name="connsiteX67" fmla="*/ 292808 w 2120417"/>
                <a:gd name="connsiteY67" fmla="*/ 1051846 h 1230877"/>
                <a:gd name="connsiteX68" fmla="*/ 298561 w 2120417"/>
                <a:gd name="connsiteY68" fmla="*/ 1061828 h 1230877"/>
                <a:gd name="connsiteX69" fmla="*/ 287703 w 2120417"/>
                <a:gd name="connsiteY69" fmla="*/ 1068067 h 1230877"/>
                <a:gd name="connsiteX70" fmla="*/ 309429 w 2120417"/>
                <a:gd name="connsiteY70" fmla="*/ 1055541 h 1230877"/>
                <a:gd name="connsiteX71" fmla="*/ 303657 w 2120417"/>
                <a:gd name="connsiteY71" fmla="*/ 1045654 h 1230877"/>
                <a:gd name="connsiteX72" fmla="*/ 314458 w 2120417"/>
                <a:gd name="connsiteY72" fmla="*/ 1039377 h 1230877"/>
                <a:gd name="connsiteX73" fmla="*/ 320259 w 2120417"/>
                <a:gd name="connsiteY73" fmla="*/ 1049283 h 1230877"/>
                <a:gd name="connsiteX74" fmla="*/ 309429 w 2120417"/>
                <a:gd name="connsiteY74" fmla="*/ 1055541 h 1230877"/>
                <a:gd name="connsiteX75" fmla="*/ 331089 w 2120417"/>
                <a:gd name="connsiteY75" fmla="*/ 1043045 h 1230877"/>
                <a:gd name="connsiteX76" fmla="*/ 325336 w 2120417"/>
                <a:gd name="connsiteY76" fmla="*/ 1033062 h 1230877"/>
                <a:gd name="connsiteX77" fmla="*/ 336185 w 2120417"/>
                <a:gd name="connsiteY77" fmla="*/ 1026823 h 1230877"/>
                <a:gd name="connsiteX78" fmla="*/ 341910 w 2120417"/>
                <a:gd name="connsiteY78" fmla="*/ 1036805 h 1230877"/>
                <a:gd name="connsiteX79" fmla="*/ 331089 w 2120417"/>
                <a:gd name="connsiteY79" fmla="*/ 1043045 h 1230877"/>
                <a:gd name="connsiteX80" fmla="*/ 352768 w 2120417"/>
                <a:gd name="connsiteY80" fmla="*/ 1030519 h 1230877"/>
                <a:gd name="connsiteX81" fmla="*/ 347044 w 2120417"/>
                <a:gd name="connsiteY81" fmla="*/ 1020518 h 1230877"/>
                <a:gd name="connsiteX82" fmla="*/ 357864 w 2120417"/>
                <a:gd name="connsiteY82" fmla="*/ 1014307 h 1230877"/>
                <a:gd name="connsiteX83" fmla="*/ 363617 w 2120417"/>
                <a:gd name="connsiteY83" fmla="*/ 1024290 h 1230877"/>
                <a:gd name="connsiteX84" fmla="*/ 352768 w 2120417"/>
                <a:gd name="connsiteY84" fmla="*/ 1030519 h 1230877"/>
                <a:gd name="connsiteX85" fmla="*/ 374504 w 2120417"/>
                <a:gd name="connsiteY85" fmla="*/ 1017994 h 1230877"/>
                <a:gd name="connsiteX86" fmla="*/ 368703 w 2120417"/>
                <a:gd name="connsiteY86" fmla="*/ 1008059 h 1230877"/>
                <a:gd name="connsiteX87" fmla="*/ 379543 w 2120417"/>
                <a:gd name="connsiteY87" fmla="*/ 1001773 h 1230877"/>
                <a:gd name="connsiteX88" fmla="*/ 385334 w 2120417"/>
                <a:gd name="connsiteY88" fmla="*/ 1011736 h 1230877"/>
                <a:gd name="connsiteX89" fmla="*/ 374504 w 2120417"/>
                <a:gd name="connsiteY89" fmla="*/ 1017994 h 1230877"/>
                <a:gd name="connsiteX90" fmla="*/ 396183 w 2120417"/>
                <a:gd name="connsiteY90" fmla="*/ 1005468 h 1230877"/>
                <a:gd name="connsiteX91" fmla="*/ 390430 w 2120417"/>
                <a:gd name="connsiteY91" fmla="*/ 995515 h 1230877"/>
                <a:gd name="connsiteX92" fmla="*/ 401260 w 2120417"/>
                <a:gd name="connsiteY92" fmla="*/ 989247 h 1230877"/>
                <a:gd name="connsiteX93" fmla="*/ 406984 w 2120417"/>
                <a:gd name="connsiteY93" fmla="*/ 999229 h 1230877"/>
                <a:gd name="connsiteX94" fmla="*/ 396183 w 2120417"/>
                <a:gd name="connsiteY94" fmla="*/ 1005468 h 1230877"/>
                <a:gd name="connsiteX95" fmla="*/ 417862 w 2120417"/>
                <a:gd name="connsiteY95" fmla="*/ 992943 h 1230877"/>
                <a:gd name="connsiteX96" fmla="*/ 412080 w 2120417"/>
                <a:gd name="connsiteY96" fmla="*/ 983018 h 1230877"/>
                <a:gd name="connsiteX97" fmla="*/ 422939 w 2120417"/>
                <a:gd name="connsiteY97" fmla="*/ 976750 h 1230877"/>
                <a:gd name="connsiteX98" fmla="*/ 428701 w 2120417"/>
                <a:gd name="connsiteY98" fmla="*/ 986675 h 1230877"/>
                <a:gd name="connsiteX99" fmla="*/ 417862 w 2120417"/>
                <a:gd name="connsiteY99" fmla="*/ 992943 h 1230877"/>
                <a:gd name="connsiteX100" fmla="*/ 439531 w 2120417"/>
                <a:gd name="connsiteY100" fmla="*/ 980446 h 1230877"/>
                <a:gd name="connsiteX101" fmla="*/ 433788 w 2120417"/>
                <a:gd name="connsiteY101" fmla="*/ 970473 h 1230877"/>
                <a:gd name="connsiteX102" fmla="*/ 444637 w 2120417"/>
                <a:gd name="connsiteY102" fmla="*/ 964206 h 1230877"/>
                <a:gd name="connsiteX103" fmla="*/ 450390 w 2120417"/>
                <a:gd name="connsiteY103" fmla="*/ 974188 h 1230877"/>
                <a:gd name="connsiteX104" fmla="*/ 439531 w 2120417"/>
                <a:gd name="connsiteY104" fmla="*/ 980446 h 1230877"/>
                <a:gd name="connsiteX105" fmla="*/ 461210 w 2120417"/>
                <a:gd name="connsiteY105" fmla="*/ 967921 h 1230877"/>
                <a:gd name="connsiteX106" fmla="*/ 455467 w 2120417"/>
                <a:gd name="connsiteY106" fmla="*/ 957919 h 1230877"/>
                <a:gd name="connsiteX107" fmla="*/ 466354 w 2120417"/>
                <a:gd name="connsiteY107" fmla="*/ 951699 h 1230877"/>
                <a:gd name="connsiteX108" fmla="*/ 472069 w 2120417"/>
                <a:gd name="connsiteY108" fmla="*/ 961644 h 1230877"/>
                <a:gd name="connsiteX109" fmla="*/ 461210 w 2120417"/>
                <a:gd name="connsiteY109" fmla="*/ 967921 h 1230877"/>
                <a:gd name="connsiteX110" fmla="*/ 482956 w 2120417"/>
                <a:gd name="connsiteY110" fmla="*/ 955386 h 1230877"/>
                <a:gd name="connsiteX111" fmla="*/ 477155 w 2120417"/>
                <a:gd name="connsiteY111" fmla="*/ 945451 h 1230877"/>
                <a:gd name="connsiteX112" fmla="*/ 487966 w 2120417"/>
                <a:gd name="connsiteY112" fmla="*/ 939165 h 1230877"/>
                <a:gd name="connsiteX113" fmla="*/ 493767 w 2120417"/>
                <a:gd name="connsiteY113" fmla="*/ 949099 h 1230877"/>
                <a:gd name="connsiteX114" fmla="*/ 482956 w 2120417"/>
                <a:gd name="connsiteY114" fmla="*/ 955386 h 1230877"/>
                <a:gd name="connsiteX115" fmla="*/ 504606 w 2120417"/>
                <a:gd name="connsiteY115" fmla="*/ 942861 h 1230877"/>
                <a:gd name="connsiteX116" fmla="*/ 498853 w 2120417"/>
                <a:gd name="connsiteY116" fmla="*/ 932907 h 1230877"/>
                <a:gd name="connsiteX117" fmla="*/ 509711 w 2120417"/>
                <a:gd name="connsiteY117" fmla="*/ 926639 h 1230877"/>
                <a:gd name="connsiteX118" fmla="*/ 515426 w 2120417"/>
                <a:gd name="connsiteY118" fmla="*/ 936612 h 1230877"/>
                <a:gd name="connsiteX119" fmla="*/ 504606 w 2120417"/>
                <a:gd name="connsiteY119" fmla="*/ 942861 h 1230877"/>
                <a:gd name="connsiteX120" fmla="*/ 526256 w 2120417"/>
                <a:gd name="connsiteY120" fmla="*/ 930344 h 1230877"/>
                <a:gd name="connsiteX121" fmla="*/ 520532 w 2120417"/>
                <a:gd name="connsiteY121" fmla="*/ 920372 h 1230877"/>
                <a:gd name="connsiteX122" fmla="*/ 531371 w 2120417"/>
                <a:gd name="connsiteY122" fmla="*/ 914105 h 1230877"/>
                <a:gd name="connsiteX123" fmla="*/ 537125 w 2120417"/>
                <a:gd name="connsiteY123" fmla="*/ 924106 h 1230877"/>
                <a:gd name="connsiteX124" fmla="*/ 526256 w 2120417"/>
                <a:gd name="connsiteY124" fmla="*/ 930344 h 1230877"/>
                <a:gd name="connsiteX125" fmla="*/ 547974 w 2120417"/>
                <a:gd name="connsiteY125" fmla="*/ 917838 h 1230877"/>
                <a:gd name="connsiteX126" fmla="*/ 542220 w 2120417"/>
                <a:gd name="connsiteY126" fmla="*/ 907856 h 1230877"/>
                <a:gd name="connsiteX127" fmla="*/ 553098 w 2120417"/>
                <a:gd name="connsiteY127" fmla="*/ 901598 h 1230877"/>
                <a:gd name="connsiteX128" fmla="*/ 558842 w 2120417"/>
                <a:gd name="connsiteY128" fmla="*/ 911600 h 1230877"/>
                <a:gd name="connsiteX129" fmla="*/ 547974 w 2120417"/>
                <a:gd name="connsiteY129" fmla="*/ 917838 h 1230877"/>
                <a:gd name="connsiteX130" fmla="*/ 569662 w 2120417"/>
                <a:gd name="connsiteY130" fmla="*/ 905313 h 1230877"/>
                <a:gd name="connsiteX131" fmla="*/ 563937 w 2120417"/>
                <a:gd name="connsiteY131" fmla="*/ 895321 h 1230877"/>
                <a:gd name="connsiteX132" fmla="*/ 574758 w 2120417"/>
                <a:gd name="connsiteY132" fmla="*/ 889082 h 1230877"/>
                <a:gd name="connsiteX133" fmla="*/ 580511 w 2120417"/>
                <a:gd name="connsiteY133" fmla="*/ 899055 h 1230877"/>
                <a:gd name="connsiteX134" fmla="*/ 569662 w 2120417"/>
                <a:gd name="connsiteY134" fmla="*/ 905313 h 1230877"/>
                <a:gd name="connsiteX135" fmla="*/ 591369 w 2120417"/>
                <a:gd name="connsiteY135" fmla="*/ 892759 h 1230877"/>
                <a:gd name="connsiteX136" fmla="*/ 585588 w 2120417"/>
                <a:gd name="connsiteY136" fmla="*/ 882834 h 1230877"/>
                <a:gd name="connsiteX137" fmla="*/ 596446 w 2120417"/>
                <a:gd name="connsiteY137" fmla="*/ 876595 h 1230877"/>
                <a:gd name="connsiteX138" fmla="*/ 602209 w 2120417"/>
                <a:gd name="connsiteY138" fmla="*/ 886491 h 1230877"/>
                <a:gd name="connsiteX139" fmla="*/ 591369 w 2120417"/>
                <a:gd name="connsiteY139" fmla="*/ 892759 h 1230877"/>
                <a:gd name="connsiteX140" fmla="*/ 613048 w 2120417"/>
                <a:gd name="connsiteY140" fmla="*/ 880262 h 1230877"/>
                <a:gd name="connsiteX141" fmla="*/ 607295 w 2120417"/>
                <a:gd name="connsiteY141" fmla="*/ 870289 h 1230877"/>
                <a:gd name="connsiteX142" fmla="*/ 618154 w 2120417"/>
                <a:gd name="connsiteY142" fmla="*/ 864022 h 1230877"/>
                <a:gd name="connsiteX143" fmla="*/ 623907 w 2120417"/>
                <a:gd name="connsiteY143" fmla="*/ 874014 h 1230877"/>
                <a:gd name="connsiteX144" fmla="*/ 613048 w 2120417"/>
                <a:gd name="connsiteY144" fmla="*/ 880262 h 1230877"/>
                <a:gd name="connsiteX145" fmla="*/ 634727 w 2120417"/>
                <a:gd name="connsiteY145" fmla="*/ 867727 h 1230877"/>
                <a:gd name="connsiteX146" fmla="*/ 628983 w 2120417"/>
                <a:gd name="connsiteY146" fmla="*/ 857755 h 1230877"/>
                <a:gd name="connsiteX147" fmla="*/ 639861 w 2120417"/>
                <a:gd name="connsiteY147" fmla="*/ 851515 h 1230877"/>
                <a:gd name="connsiteX148" fmla="*/ 645566 w 2120417"/>
                <a:gd name="connsiteY148" fmla="*/ 861470 h 1230877"/>
                <a:gd name="connsiteX149" fmla="*/ 634727 w 2120417"/>
                <a:gd name="connsiteY149" fmla="*/ 867727 h 1230877"/>
                <a:gd name="connsiteX150" fmla="*/ 656463 w 2120417"/>
                <a:gd name="connsiteY150" fmla="*/ 855211 h 1230877"/>
                <a:gd name="connsiteX151" fmla="*/ 650672 w 2120417"/>
                <a:gd name="connsiteY151" fmla="*/ 845258 h 1230877"/>
                <a:gd name="connsiteX152" fmla="*/ 661511 w 2120417"/>
                <a:gd name="connsiteY152" fmla="*/ 838990 h 1230877"/>
                <a:gd name="connsiteX153" fmla="*/ 667265 w 2120417"/>
                <a:gd name="connsiteY153" fmla="*/ 848925 h 1230877"/>
                <a:gd name="connsiteX154" fmla="*/ 656463 w 2120417"/>
                <a:gd name="connsiteY154" fmla="*/ 855211 h 1230877"/>
                <a:gd name="connsiteX155" fmla="*/ 678104 w 2120417"/>
                <a:gd name="connsiteY155" fmla="*/ 842686 h 1230877"/>
                <a:gd name="connsiteX156" fmla="*/ 672351 w 2120417"/>
                <a:gd name="connsiteY156" fmla="*/ 832723 h 1230877"/>
                <a:gd name="connsiteX157" fmla="*/ 683209 w 2120417"/>
                <a:gd name="connsiteY157" fmla="*/ 826465 h 1230877"/>
                <a:gd name="connsiteX158" fmla="*/ 688924 w 2120417"/>
                <a:gd name="connsiteY158" fmla="*/ 836428 h 1230877"/>
                <a:gd name="connsiteX159" fmla="*/ 678104 w 2120417"/>
                <a:gd name="connsiteY159" fmla="*/ 842686 h 1230877"/>
                <a:gd name="connsiteX160" fmla="*/ 699811 w 2120417"/>
                <a:gd name="connsiteY160" fmla="*/ 830170 h 1230877"/>
                <a:gd name="connsiteX161" fmla="*/ 694030 w 2120417"/>
                <a:gd name="connsiteY161" fmla="*/ 820207 h 1230877"/>
                <a:gd name="connsiteX162" fmla="*/ 704898 w 2120417"/>
                <a:gd name="connsiteY162" fmla="*/ 813958 h 1230877"/>
                <a:gd name="connsiteX163" fmla="*/ 710651 w 2120417"/>
                <a:gd name="connsiteY163" fmla="*/ 823883 h 1230877"/>
                <a:gd name="connsiteX164" fmla="*/ 699811 w 2120417"/>
                <a:gd name="connsiteY164" fmla="*/ 830170 h 1230877"/>
                <a:gd name="connsiteX165" fmla="*/ 721500 w 2120417"/>
                <a:gd name="connsiteY165" fmla="*/ 817664 h 1230877"/>
                <a:gd name="connsiteX166" fmla="*/ 715747 w 2120417"/>
                <a:gd name="connsiteY166" fmla="*/ 807682 h 1230877"/>
                <a:gd name="connsiteX167" fmla="*/ 726605 w 2120417"/>
                <a:gd name="connsiteY167" fmla="*/ 801405 h 1230877"/>
                <a:gd name="connsiteX168" fmla="*/ 732358 w 2120417"/>
                <a:gd name="connsiteY168" fmla="*/ 811396 h 1230877"/>
                <a:gd name="connsiteX169" fmla="*/ 721500 w 2120417"/>
                <a:gd name="connsiteY169" fmla="*/ 817664 h 1230877"/>
                <a:gd name="connsiteX170" fmla="*/ 743169 w 2120417"/>
                <a:gd name="connsiteY170" fmla="*/ 805129 h 1230877"/>
                <a:gd name="connsiteX171" fmla="*/ 737445 w 2120417"/>
                <a:gd name="connsiteY171" fmla="*/ 795128 h 1230877"/>
                <a:gd name="connsiteX172" fmla="*/ 748303 w 2120417"/>
                <a:gd name="connsiteY172" fmla="*/ 788889 h 1230877"/>
                <a:gd name="connsiteX173" fmla="*/ 754047 w 2120417"/>
                <a:gd name="connsiteY173" fmla="*/ 798880 h 1230877"/>
                <a:gd name="connsiteX174" fmla="*/ 743169 w 2120417"/>
                <a:gd name="connsiteY174" fmla="*/ 805129 h 1230877"/>
                <a:gd name="connsiteX175" fmla="*/ 764858 w 2120417"/>
                <a:gd name="connsiteY175" fmla="*/ 792585 h 1230877"/>
                <a:gd name="connsiteX176" fmla="*/ 759085 w 2120417"/>
                <a:gd name="connsiteY176" fmla="*/ 782659 h 1230877"/>
                <a:gd name="connsiteX177" fmla="*/ 769954 w 2120417"/>
                <a:gd name="connsiteY177" fmla="*/ 776392 h 1230877"/>
                <a:gd name="connsiteX178" fmla="*/ 775726 w 2120417"/>
                <a:gd name="connsiteY178" fmla="*/ 786317 h 1230877"/>
                <a:gd name="connsiteX179" fmla="*/ 764858 w 2120417"/>
                <a:gd name="connsiteY179" fmla="*/ 792585 h 1230877"/>
                <a:gd name="connsiteX180" fmla="*/ 786546 w 2120417"/>
                <a:gd name="connsiteY180" fmla="*/ 780078 h 1230877"/>
                <a:gd name="connsiteX181" fmla="*/ 780812 w 2120417"/>
                <a:gd name="connsiteY181" fmla="*/ 770105 h 1230877"/>
                <a:gd name="connsiteX182" fmla="*/ 791671 w 2120417"/>
                <a:gd name="connsiteY182" fmla="*/ 763848 h 1230877"/>
                <a:gd name="connsiteX183" fmla="*/ 797405 w 2120417"/>
                <a:gd name="connsiteY183" fmla="*/ 773839 h 1230877"/>
                <a:gd name="connsiteX184" fmla="*/ 786546 w 2120417"/>
                <a:gd name="connsiteY184" fmla="*/ 780078 h 1230877"/>
                <a:gd name="connsiteX185" fmla="*/ 808225 w 2120417"/>
                <a:gd name="connsiteY185" fmla="*/ 767553 h 1230877"/>
                <a:gd name="connsiteX186" fmla="*/ 802520 w 2120417"/>
                <a:gd name="connsiteY186" fmla="*/ 757561 h 1230877"/>
                <a:gd name="connsiteX187" fmla="*/ 813350 w 2120417"/>
                <a:gd name="connsiteY187" fmla="*/ 751341 h 1230877"/>
                <a:gd name="connsiteX188" fmla="*/ 819083 w 2120417"/>
                <a:gd name="connsiteY188" fmla="*/ 761295 h 1230877"/>
                <a:gd name="connsiteX189" fmla="*/ 808225 w 2120417"/>
                <a:gd name="connsiteY189" fmla="*/ 767553 h 1230877"/>
                <a:gd name="connsiteX190" fmla="*/ 829951 w 2120417"/>
                <a:gd name="connsiteY190" fmla="*/ 755027 h 1230877"/>
                <a:gd name="connsiteX191" fmla="*/ 824199 w 2120417"/>
                <a:gd name="connsiteY191" fmla="*/ 745074 h 1230877"/>
                <a:gd name="connsiteX192" fmla="*/ 835009 w 2120417"/>
                <a:gd name="connsiteY192" fmla="*/ 738807 h 1230877"/>
                <a:gd name="connsiteX193" fmla="*/ 840820 w 2120417"/>
                <a:gd name="connsiteY193" fmla="*/ 748732 h 1230877"/>
                <a:gd name="connsiteX194" fmla="*/ 829951 w 2120417"/>
                <a:gd name="connsiteY194" fmla="*/ 755027 h 1230877"/>
                <a:gd name="connsiteX195" fmla="*/ 851621 w 2120417"/>
                <a:gd name="connsiteY195" fmla="*/ 742512 h 1230877"/>
                <a:gd name="connsiteX196" fmla="*/ 845877 w 2120417"/>
                <a:gd name="connsiteY196" fmla="*/ 732529 h 1230877"/>
                <a:gd name="connsiteX197" fmla="*/ 856717 w 2120417"/>
                <a:gd name="connsiteY197" fmla="*/ 726281 h 1230877"/>
                <a:gd name="connsiteX198" fmla="*/ 862470 w 2120417"/>
                <a:gd name="connsiteY198" fmla="*/ 736244 h 1230877"/>
                <a:gd name="connsiteX199" fmla="*/ 851621 w 2120417"/>
                <a:gd name="connsiteY199" fmla="*/ 742512 h 1230877"/>
                <a:gd name="connsiteX200" fmla="*/ 873309 w 2120417"/>
                <a:gd name="connsiteY200" fmla="*/ 729958 h 1230877"/>
                <a:gd name="connsiteX201" fmla="*/ 867547 w 2120417"/>
                <a:gd name="connsiteY201" fmla="*/ 720042 h 1230877"/>
                <a:gd name="connsiteX202" fmla="*/ 878405 w 2120417"/>
                <a:gd name="connsiteY202" fmla="*/ 713765 h 1230877"/>
                <a:gd name="connsiteX203" fmla="*/ 884177 w 2120417"/>
                <a:gd name="connsiteY203" fmla="*/ 723709 h 1230877"/>
                <a:gd name="connsiteX204" fmla="*/ 873309 w 2120417"/>
                <a:gd name="connsiteY204" fmla="*/ 729958 h 1230877"/>
                <a:gd name="connsiteX205" fmla="*/ 894979 w 2120417"/>
                <a:gd name="connsiteY205" fmla="*/ 717470 h 1230877"/>
                <a:gd name="connsiteX206" fmla="*/ 889254 w 2120417"/>
                <a:gd name="connsiteY206" fmla="*/ 707469 h 1230877"/>
                <a:gd name="connsiteX207" fmla="*/ 900094 w 2120417"/>
                <a:gd name="connsiteY207" fmla="*/ 701240 h 1230877"/>
                <a:gd name="connsiteX208" fmla="*/ 905847 w 2120417"/>
                <a:gd name="connsiteY208" fmla="*/ 711222 h 1230877"/>
                <a:gd name="connsiteX209" fmla="*/ 894979 w 2120417"/>
                <a:gd name="connsiteY209" fmla="*/ 717470 h 1230877"/>
                <a:gd name="connsiteX210" fmla="*/ 916667 w 2120417"/>
                <a:gd name="connsiteY210" fmla="*/ 704945 h 1230877"/>
                <a:gd name="connsiteX211" fmla="*/ 910962 w 2120417"/>
                <a:gd name="connsiteY211" fmla="*/ 694972 h 1230877"/>
                <a:gd name="connsiteX212" fmla="*/ 921811 w 2120417"/>
                <a:gd name="connsiteY212" fmla="*/ 688695 h 1230877"/>
                <a:gd name="connsiteX213" fmla="*/ 927526 w 2120417"/>
                <a:gd name="connsiteY213" fmla="*/ 698697 h 1230877"/>
                <a:gd name="connsiteX214" fmla="*/ 916667 w 2120417"/>
                <a:gd name="connsiteY214" fmla="*/ 704945 h 1230877"/>
                <a:gd name="connsiteX215" fmla="*/ 938375 w 2120417"/>
                <a:gd name="connsiteY215" fmla="*/ 692410 h 1230877"/>
                <a:gd name="connsiteX216" fmla="*/ 932612 w 2120417"/>
                <a:gd name="connsiteY216" fmla="*/ 682447 h 1230877"/>
                <a:gd name="connsiteX217" fmla="*/ 943470 w 2120417"/>
                <a:gd name="connsiteY217" fmla="*/ 676217 h 1230877"/>
                <a:gd name="connsiteX218" fmla="*/ 949233 w 2120417"/>
                <a:gd name="connsiteY218" fmla="*/ 686142 h 1230877"/>
                <a:gd name="connsiteX219" fmla="*/ 938375 w 2120417"/>
                <a:gd name="connsiteY219" fmla="*/ 692410 h 1230877"/>
                <a:gd name="connsiteX220" fmla="*/ 960044 w 2120417"/>
                <a:gd name="connsiteY220" fmla="*/ 679904 h 1230877"/>
                <a:gd name="connsiteX221" fmla="*/ 954319 w 2120417"/>
                <a:gd name="connsiteY221" fmla="*/ 669950 h 1230877"/>
                <a:gd name="connsiteX222" fmla="*/ 965159 w 2120417"/>
                <a:gd name="connsiteY222" fmla="*/ 663692 h 1230877"/>
                <a:gd name="connsiteX223" fmla="*/ 970912 w 2120417"/>
                <a:gd name="connsiteY223" fmla="*/ 673627 h 1230877"/>
                <a:gd name="connsiteX224" fmla="*/ 960044 w 2120417"/>
                <a:gd name="connsiteY224" fmla="*/ 679904 h 1230877"/>
                <a:gd name="connsiteX225" fmla="*/ 981761 w 2120417"/>
                <a:gd name="connsiteY225" fmla="*/ 667378 h 1230877"/>
                <a:gd name="connsiteX226" fmla="*/ 976017 w 2120417"/>
                <a:gd name="connsiteY226" fmla="*/ 657396 h 1230877"/>
                <a:gd name="connsiteX227" fmla="*/ 986876 w 2120417"/>
                <a:gd name="connsiteY227" fmla="*/ 651157 h 1230877"/>
                <a:gd name="connsiteX228" fmla="*/ 992600 w 2120417"/>
                <a:gd name="connsiteY228" fmla="*/ 661130 h 1230877"/>
                <a:gd name="connsiteX229" fmla="*/ 981761 w 2120417"/>
                <a:gd name="connsiteY229" fmla="*/ 667378 h 1230877"/>
                <a:gd name="connsiteX230" fmla="*/ 1003440 w 2120417"/>
                <a:gd name="connsiteY230" fmla="*/ 654862 h 1230877"/>
                <a:gd name="connsiteX231" fmla="*/ 997696 w 2120417"/>
                <a:gd name="connsiteY231" fmla="*/ 644890 h 1230877"/>
                <a:gd name="connsiteX232" fmla="*/ 1008536 w 2120417"/>
                <a:gd name="connsiteY232" fmla="*/ 638623 h 1230877"/>
                <a:gd name="connsiteX233" fmla="*/ 1014289 w 2120417"/>
                <a:gd name="connsiteY233" fmla="*/ 648595 h 1230877"/>
                <a:gd name="connsiteX234" fmla="*/ 1003440 w 2120417"/>
                <a:gd name="connsiteY234" fmla="*/ 654862 h 1230877"/>
                <a:gd name="connsiteX235" fmla="*/ 1025119 w 2120417"/>
                <a:gd name="connsiteY235" fmla="*/ 642318 h 1230877"/>
                <a:gd name="connsiteX236" fmla="*/ 1019375 w 2120417"/>
                <a:gd name="connsiteY236" fmla="*/ 632336 h 1230877"/>
                <a:gd name="connsiteX237" fmla="*/ 1030234 w 2120417"/>
                <a:gd name="connsiteY237" fmla="*/ 626087 h 1230877"/>
                <a:gd name="connsiteX238" fmla="*/ 1035987 w 2120417"/>
                <a:gd name="connsiteY238" fmla="*/ 636098 h 1230877"/>
                <a:gd name="connsiteX239" fmla="*/ 1025119 w 2120417"/>
                <a:gd name="connsiteY239" fmla="*/ 642318 h 1230877"/>
                <a:gd name="connsiteX240" fmla="*/ 1046836 w 2120417"/>
                <a:gd name="connsiteY240" fmla="*/ 629783 h 1230877"/>
                <a:gd name="connsiteX241" fmla="*/ 1041073 w 2120417"/>
                <a:gd name="connsiteY241" fmla="*/ 619868 h 1230877"/>
                <a:gd name="connsiteX242" fmla="*/ 1051922 w 2120417"/>
                <a:gd name="connsiteY242" fmla="*/ 613590 h 1230877"/>
                <a:gd name="connsiteX243" fmla="*/ 1057675 w 2120417"/>
                <a:gd name="connsiteY243" fmla="*/ 623535 h 1230877"/>
                <a:gd name="connsiteX244" fmla="*/ 1046836 w 2120417"/>
                <a:gd name="connsiteY244" fmla="*/ 629783 h 1230877"/>
                <a:gd name="connsiteX245" fmla="*/ 1068486 w 2120417"/>
                <a:gd name="connsiteY245" fmla="*/ 617286 h 1230877"/>
                <a:gd name="connsiteX246" fmla="*/ 1062742 w 2120417"/>
                <a:gd name="connsiteY246" fmla="*/ 607323 h 1230877"/>
                <a:gd name="connsiteX247" fmla="*/ 1073611 w 2120417"/>
                <a:gd name="connsiteY247" fmla="*/ 601084 h 1230877"/>
                <a:gd name="connsiteX248" fmla="*/ 1079364 w 2120417"/>
                <a:gd name="connsiteY248" fmla="*/ 611028 h 1230877"/>
                <a:gd name="connsiteX249" fmla="*/ 1068486 w 2120417"/>
                <a:gd name="connsiteY249" fmla="*/ 617286 h 1230877"/>
                <a:gd name="connsiteX250" fmla="*/ 1090175 w 2120417"/>
                <a:gd name="connsiteY250" fmla="*/ 604761 h 1230877"/>
                <a:gd name="connsiteX251" fmla="*/ 1084479 w 2120417"/>
                <a:gd name="connsiteY251" fmla="*/ 594779 h 1230877"/>
                <a:gd name="connsiteX252" fmla="*/ 1095318 w 2120417"/>
                <a:gd name="connsiteY252" fmla="*/ 588540 h 1230877"/>
                <a:gd name="connsiteX253" fmla="*/ 1101071 w 2120417"/>
                <a:gd name="connsiteY253" fmla="*/ 598494 h 1230877"/>
                <a:gd name="connsiteX254" fmla="*/ 1090175 w 2120417"/>
                <a:gd name="connsiteY254" fmla="*/ 604761 h 1230877"/>
                <a:gd name="connsiteX255" fmla="*/ 1111901 w 2120417"/>
                <a:gd name="connsiteY255" fmla="*/ 592226 h 1230877"/>
                <a:gd name="connsiteX256" fmla="*/ 1106119 w 2120417"/>
                <a:gd name="connsiteY256" fmla="*/ 582301 h 1230877"/>
                <a:gd name="connsiteX257" fmla="*/ 1116978 w 2120417"/>
                <a:gd name="connsiteY257" fmla="*/ 576015 h 1230877"/>
                <a:gd name="connsiteX258" fmla="*/ 1122741 w 2120417"/>
                <a:gd name="connsiteY258" fmla="*/ 585978 h 1230877"/>
                <a:gd name="connsiteX259" fmla="*/ 1111901 w 2120417"/>
                <a:gd name="connsiteY259" fmla="*/ 592226 h 1230877"/>
                <a:gd name="connsiteX260" fmla="*/ 1133570 w 2120417"/>
                <a:gd name="connsiteY260" fmla="*/ 579720 h 1230877"/>
                <a:gd name="connsiteX261" fmla="*/ 1127817 w 2120417"/>
                <a:gd name="connsiteY261" fmla="*/ 569738 h 1230877"/>
                <a:gd name="connsiteX262" fmla="*/ 1138676 w 2120417"/>
                <a:gd name="connsiteY262" fmla="*/ 563489 h 1230877"/>
                <a:gd name="connsiteX263" fmla="*/ 1144419 w 2120417"/>
                <a:gd name="connsiteY263" fmla="*/ 573471 h 1230877"/>
                <a:gd name="connsiteX264" fmla="*/ 1133570 w 2120417"/>
                <a:gd name="connsiteY264" fmla="*/ 579720 h 1230877"/>
                <a:gd name="connsiteX265" fmla="*/ 1155278 w 2120417"/>
                <a:gd name="connsiteY265" fmla="*/ 567194 h 1230877"/>
                <a:gd name="connsiteX266" fmla="*/ 1149515 w 2120417"/>
                <a:gd name="connsiteY266" fmla="*/ 557260 h 1230877"/>
                <a:gd name="connsiteX267" fmla="*/ 1160364 w 2120417"/>
                <a:gd name="connsiteY267" fmla="*/ 551002 h 1230877"/>
                <a:gd name="connsiteX268" fmla="*/ 1166136 w 2120417"/>
                <a:gd name="connsiteY268" fmla="*/ 560908 h 1230877"/>
                <a:gd name="connsiteX269" fmla="*/ 1155278 w 2120417"/>
                <a:gd name="connsiteY269" fmla="*/ 567194 h 1230877"/>
                <a:gd name="connsiteX270" fmla="*/ 1176957 w 2120417"/>
                <a:gd name="connsiteY270" fmla="*/ 554669 h 1230877"/>
                <a:gd name="connsiteX271" fmla="*/ 1171223 w 2120417"/>
                <a:gd name="connsiteY271" fmla="*/ 544696 h 1230877"/>
                <a:gd name="connsiteX272" fmla="*/ 1182062 w 2120417"/>
                <a:gd name="connsiteY272" fmla="*/ 538457 h 1230877"/>
                <a:gd name="connsiteX273" fmla="*/ 1187806 w 2120417"/>
                <a:gd name="connsiteY273" fmla="*/ 548440 h 1230877"/>
                <a:gd name="connsiteX274" fmla="*/ 1176957 w 2120417"/>
                <a:gd name="connsiteY274" fmla="*/ 554669 h 1230877"/>
                <a:gd name="connsiteX275" fmla="*/ 1198636 w 2120417"/>
                <a:gd name="connsiteY275" fmla="*/ 542163 h 1230877"/>
                <a:gd name="connsiteX276" fmla="*/ 1192873 w 2120417"/>
                <a:gd name="connsiteY276" fmla="*/ 532171 h 1230877"/>
                <a:gd name="connsiteX277" fmla="*/ 1203741 w 2120417"/>
                <a:gd name="connsiteY277" fmla="*/ 525923 h 1230877"/>
                <a:gd name="connsiteX278" fmla="*/ 1209494 w 2120417"/>
                <a:gd name="connsiteY278" fmla="*/ 535895 h 1230877"/>
                <a:gd name="connsiteX279" fmla="*/ 1198636 w 2120417"/>
                <a:gd name="connsiteY279" fmla="*/ 542163 h 1230877"/>
                <a:gd name="connsiteX280" fmla="*/ 1220343 w 2120417"/>
                <a:gd name="connsiteY280" fmla="*/ 529637 h 1230877"/>
                <a:gd name="connsiteX281" fmla="*/ 1214561 w 2120417"/>
                <a:gd name="connsiteY281" fmla="*/ 519703 h 1230877"/>
                <a:gd name="connsiteX282" fmla="*/ 1225439 w 2120417"/>
                <a:gd name="connsiteY282" fmla="*/ 513397 h 1230877"/>
                <a:gd name="connsiteX283" fmla="*/ 1231192 w 2120417"/>
                <a:gd name="connsiteY283" fmla="*/ 523351 h 1230877"/>
                <a:gd name="connsiteX284" fmla="*/ 1220343 w 2120417"/>
                <a:gd name="connsiteY284" fmla="*/ 529637 h 1230877"/>
                <a:gd name="connsiteX285" fmla="*/ 1242013 w 2120417"/>
                <a:gd name="connsiteY285" fmla="*/ 517093 h 1230877"/>
                <a:gd name="connsiteX286" fmla="*/ 1236259 w 2120417"/>
                <a:gd name="connsiteY286" fmla="*/ 507139 h 1230877"/>
                <a:gd name="connsiteX287" fmla="*/ 1247137 w 2120417"/>
                <a:gd name="connsiteY287" fmla="*/ 500900 h 1230877"/>
                <a:gd name="connsiteX288" fmla="*/ 1252871 w 2120417"/>
                <a:gd name="connsiteY288" fmla="*/ 510854 h 1230877"/>
                <a:gd name="connsiteX289" fmla="*/ 1242013 w 2120417"/>
                <a:gd name="connsiteY289" fmla="*/ 517093 h 1230877"/>
                <a:gd name="connsiteX290" fmla="*/ 1263710 w 2120417"/>
                <a:gd name="connsiteY290" fmla="*/ 504577 h 1230877"/>
                <a:gd name="connsiteX291" fmla="*/ 1257957 w 2120417"/>
                <a:gd name="connsiteY291" fmla="*/ 494605 h 1230877"/>
                <a:gd name="connsiteX292" fmla="*/ 1268816 w 2120417"/>
                <a:gd name="connsiteY292" fmla="*/ 488366 h 1230877"/>
                <a:gd name="connsiteX293" fmla="*/ 1274550 w 2120417"/>
                <a:gd name="connsiteY293" fmla="*/ 498310 h 1230877"/>
                <a:gd name="connsiteX294" fmla="*/ 1263710 w 2120417"/>
                <a:gd name="connsiteY294" fmla="*/ 504577 h 1230877"/>
                <a:gd name="connsiteX295" fmla="*/ 1285427 w 2120417"/>
                <a:gd name="connsiteY295" fmla="*/ 492052 h 1230877"/>
                <a:gd name="connsiteX296" fmla="*/ 1279655 w 2120417"/>
                <a:gd name="connsiteY296" fmla="*/ 482108 h 1230877"/>
                <a:gd name="connsiteX297" fmla="*/ 1290485 w 2120417"/>
                <a:gd name="connsiteY297" fmla="*/ 475859 h 1230877"/>
                <a:gd name="connsiteX298" fmla="*/ 1296267 w 2120417"/>
                <a:gd name="connsiteY298" fmla="*/ 485775 h 1230877"/>
                <a:gd name="connsiteX299" fmla="*/ 1285427 w 2120417"/>
                <a:gd name="connsiteY299" fmla="*/ 492052 h 1230877"/>
                <a:gd name="connsiteX300" fmla="*/ 1307078 w 2120417"/>
                <a:gd name="connsiteY300" fmla="*/ 479536 h 1230877"/>
                <a:gd name="connsiteX301" fmla="*/ 1301325 w 2120417"/>
                <a:gd name="connsiteY301" fmla="*/ 469582 h 1230877"/>
                <a:gd name="connsiteX302" fmla="*/ 1312202 w 2120417"/>
                <a:gd name="connsiteY302" fmla="*/ 463296 h 1230877"/>
                <a:gd name="connsiteX303" fmla="*/ 1317946 w 2120417"/>
                <a:gd name="connsiteY303" fmla="*/ 473297 h 1230877"/>
                <a:gd name="connsiteX304" fmla="*/ 1307078 w 2120417"/>
                <a:gd name="connsiteY304" fmla="*/ 479536 h 1230877"/>
                <a:gd name="connsiteX305" fmla="*/ 1328785 w 2120417"/>
                <a:gd name="connsiteY305" fmla="*/ 467039 h 1230877"/>
                <a:gd name="connsiteX306" fmla="*/ 1323004 w 2120417"/>
                <a:gd name="connsiteY306" fmla="*/ 457066 h 1230877"/>
                <a:gd name="connsiteX307" fmla="*/ 1333872 w 2120417"/>
                <a:gd name="connsiteY307" fmla="*/ 450809 h 1230877"/>
                <a:gd name="connsiteX308" fmla="*/ 1339634 w 2120417"/>
                <a:gd name="connsiteY308" fmla="*/ 460753 h 1230877"/>
                <a:gd name="connsiteX309" fmla="*/ 1328785 w 2120417"/>
                <a:gd name="connsiteY309" fmla="*/ 467039 h 1230877"/>
                <a:gd name="connsiteX310" fmla="*/ 1350464 w 2120417"/>
                <a:gd name="connsiteY310" fmla="*/ 454504 h 1230877"/>
                <a:gd name="connsiteX311" fmla="*/ 1344740 w 2120417"/>
                <a:gd name="connsiteY311" fmla="*/ 444541 h 1230877"/>
                <a:gd name="connsiteX312" fmla="*/ 1355579 w 2120417"/>
                <a:gd name="connsiteY312" fmla="*/ 438274 h 1230877"/>
                <a:gd name="connsiteX313" fmla="*/ 1361323 w 2120417"/>
                <a:gd name="connsiteY313" fmla="*/ 448246 h 1230877"/>
                <a:gd name="connsiteX314" fmla="*/ 1350464 w 2120417"/>
                <a:gd name="connsiteY314" fmla="*/ 454504 h 1230877"/>
                <a:gd name="connsiteX315" fmla="*/ 1372172 w 2120417"/>
                <a:gd name="connsiteY315" fmla="*/ 441970 h 1230877"/>
                <a:gd name="connsiteX316" fmla="*/ 1366419 w 2120417"/>
                <a:gd name="connsiteY316" fmla="*/ 432006 h 1230877"/>
                <a:gd name="connsiteX317" fmla="*/ 1377239 w 2120417"/>
                <a:gd name="connsiteY317" fmla="*/ 425748 h 1230877"/>
                <a:gd name="connsiteX318" fmla="*/ 1382992 w 2120417"/>
                <a:gd name="connsiteY318" fmla="*/ 435740 h 1230877"/>
                <a:gd name="connsiteX319" fmla="*/ 1372172 w 2120417"/>
                <a:gd name="connsiteY319" fmla="*/ 441970 h 1230877"/>
                <a:gd name="connsiteX320" fmla="*/ 1393841 w 2120417"/>
                <a:gd name="connsiteY320" fmla="*/ 429434 h 1230877"/>
                <a:gd name="connsiteX321" fmla="*/ 1388050 w 2120417"/>
                <a:gd name="connsiteY321" fmla="*/ 419519 h 1230877"/>
                <a:gd name="connsiteX322" fmla="*/ 1398927 w 2120417"/>
                <a:gd name="connsiteY322" fmla="*/ 413232 h 1230877"/>
                <a:gd name="connsiteX323" fmla="*/ 1404699 w 2120417"/>
                <a:gd name="connsiteY323" fmla="*/ 423177 h 1230877"/>
                <a:gd name="connsiteX324" fmla="*/ 1393841 w 2120417"/>
                <a:gd name="connsiteY324" fmla="*/ 429434 h 1230877"/>
                <a:gd name="connsiteX325" fmla="*/ 1415530 w 2120417"/>
                <a:gd name="connsiteY325" fmla="*/ 416928 h 1230877"/>
                <a:gd name="connsiteX326" fmla="*/ 1409777 w 2120417"/>
                <a:gd name="connsiteY326" fmla="*/ 406955 h 1230877"/>
                <a:gd name="connsiteX327" fmla="*/ 1420625 w 2120417"/>
                <a:gd name="connsiteY327" fmla="*/ 400688 h 1230877"/>
                <a:gd name="connsiteX328" fmla="*/ 1426369 w 2120417"/>
                <a:gd name="connsiteY328" fmla="*/ 410708 h 1230877"/>
                <a:gd name="connsiteX329" fmla="*/ 1415530 w 2120417"/>
                <a:gd name="connsiteY329" fmla="*/ 416928 h 1230877"/>
                <a:gd name="connsiteX330" fmla="*/ 1437227 w 2120417"/>
                <a:gd name="connsiteY330" fmla="*/ 404403 h 1230877"/>
                <a:gd name="connsiteX331" fmla="*/ 1431474 w 2120417"/>
                <a:gd name="connsiteY331" fmla="*/ 394449 h 1230877"/>
                <a:gd name="connsiteX332" fmla="*/ 1442342 w 2120417"/>
                <a:gd name="connsiteY332" fmla="*/ 388182 h 1230877"/>
                <a:gd name="connsiteX333" fmla="*/ 1448048 w 2120417"/>
                <a:gd name="connsiteY333" fmla="*/ 398173 h 1230877"/>
                <a:gd name="connsiteX334" fmla="*/ 1437227 w 2120417"/>
                <a:gd name="connsiteY334" fmla="*/ 404403 h 1230877"/>
                <a:gd name="connsiteX335" fmla="*/ 1458897 w 2120417"/>
                <a:gd name="connsiteY335" fmla="*/ 391887 h 1230877"/>
                <a:gd name="connsiteX336" fmla="*/ 1453172 w 2120417"/>
                <a:gd name="connsiteY336" fmla="*/ 381924 h 1230877"/>
                <a:gd name="connsiteX337" fmla="*/ 1463964 w 2120417"/>
                <a:gd name="connsiteY337" fmla="*/ 375685 h 1230877"/>
                <a:gd name="connsiteX338" fmla="*/ 1469717 w 2120417"/>
                <a:gd name="connsiteY338" fmla="*/ 385657 h 1230877"/>
                <a:gd name="connsiteX339" fmla="*/ 1458897 w 2120417"/>
                <a:gd name="connsiteY339" fmla="*/ 391887 h 1230877"/>
                <a:gd name="connsiteX340" fmla="*/ 1480585 w 2120417"/>
                <a:gd name="connsiteY340" fmla="*/ 379362 h 1230877"/>
                <a:gd name="connsiteX341" fmla="*/ 1474870 w 2120417"/>
                <a:gd name="connsiteY341" fmla="*/ 369379 h 1230877"/>
                <a:gd name="connsiteX342" fmla="*/ 1485691 w 2120417"/>
                <a:gd name="connsiteY342" fmla="*/ 363150 h 1230877"/>
                <a:gd name="connsiteX343" fmla="*/ 1491444 w 2120417"/>
                <a:gd name="connsiteY343" fmla="*/ 373094 h 1230877"/>
                <a:gd name="connsiteX344" fmla="*/ 1480585 w 2120417"/>
                <a:gd name="connsiteY344" fmla="*/ 379362 h 1230877"/>
                <a:gd name="connsiteX345" fmla="*/ 1502274 w 2120417"/>
                <a:gd name="connsiteY345" fmla="*/ 366826 h 1230877"/>
                <a:gd name="connsiteX346" fmla="*/ 1496521 w 2120417"/>
                <a:gd name="connsiteY346" fmla="*/ 356892 h 1230877"/>
                <a:gd name="connsiteX347" fmla="*/ 1507389 w 2120417"/>
                <a:gd name="connsiteY347" fmla="*/ 350625 h 1230877"/>
                <a:gd name="connsiteX348" fmla="*/ 1513151 w 2120417"/>
                <a:gd name="connsiteY348" fmla="*/ 360559 h 1230877"/>
                <a:gd name="connsiteX349" fmla="*/ 1502274 w 2120417"/>
                <a:gd name="connsiteY349" fmla="*/ 366826 h 1230877"/>
                <a:gd name="connsiteX350" fmla="*/ 1523981 w 2120417"/>
                <a:gd name="connsiteY350" fmla="*/ 354320 h 1230877"/>
                <a:gd name="connsiteX351" fmla="*/ 1518257 w 2120417"/>
                <a:gd name="connsiteY351" fmla="*/ 344328 h 1230877"/>
                <a:gd name="connsiteX352" fmla="*/ 1529077 w 2120417"/>
                <a:gd name="connsiteY352" fmla="*/ 338090 h 1230877"/>
                <a:gd name="connsiteX353" fmla="*/ 1534830 w 2120417"/>
                <a:gd name="connsiteY353" fmla="*/ 348081 h 1230877"/>
                <a:gd name="connsiteX354" fmla="*/ 1523981 w 2120417"/>
                <a:gd name="connsiteY354" fmla="*/ 354320 h 1230877"/>
                <a:gd name="connsiteX355" fmla="*/ 1545670 w 2120417"/>
                <a:gd name="connsiteY355" fmla="*/ 341786 h 1230877"/>
                <a:gd name="connsiteX356" fmla="*/ 1539926 w 2120417"/>
                <a:gd name="connsiteY356" fmla="*/ 331822 h 1230877"/>
                <a:gd name="connsiteX357" fmla="*/ 1550756 w 2120417"/>
                <a:gd name="connsiteY357" fmla="*/ 325564 h 1230877"/>
                <a:gd name="connsiteX358" fmla="*/ 1556509 w 2120417"/>
                <a:gd name="connsiteY358" fmla="*/ 335537 h 1230877"/>
                <a:gd name="connsiteX359" fmla="*/ 1545670 w 2120417"/>
                <a:gd name="connsiteY359" fmla="*/ 341786 h 1230877"/>
                <a:gd name="connsiteX360" fmla="*/ 1567339 w 2120417"/>
                <a:gd name="connsiteY360" fmla="*/ 329269 h 1230877"/>
                <a:gd name="connsiteX361" fmla="*/ 1561586 w 2120417"/>
                <a:gd name="connsiteY361" fmla="*/ 319344 h 1230877"/>
                <a:gd name="connsiteX362" fmla="*/ 1572416 w 2120417"/>
                <a:gd name="connsiteY362" fmla="*/ 313077 h 1230877"/>
                <a:gd name="connsiteX363" fmla="*/ 1578188 w 2120417"/>
                <a:gd name="connsiteY363" fmla="*/ 322983 h 1230877"/>
                <a:gd name="connsiteX364" fmla="*/ 1567339 w 2120417"/>
                <a:gd name="connsiteY364" fmla="*/ 329269 h 1230877"/>
                <a:gd name="connsiteX365" fmla="*/ 1589037 w 2120417"/>
                <a:gd name="connsiteY365" fmla="*/ 316773 h 1230877"/>
                <a:gd name="connsiteX366" fmla="*/ 1583293 w 2120417"/>
                <a:gd name="connsiteY366" fmla="*/ 306810 h 1230877"/>
                <a:gd name="connsiteX367" fmla="*/ 1594133 w 2120417"/>
                <a:gd name="connsiteY367" fmla="*/ 300514 h 1230877"/>
                <a:gd name="connsiteX368" fmla="*/ 1599895 w 2120417"/>
                <a:gd name="connsiteY368" fmla="*/ 310496 h 1230877"/>
                <a:gd name="connsiteX369" fmla="*/ 1589037 w 2120417"/>
                <a:gd name="connsiteY369" fmla="*/ 316773 h 1230877"/>
                <a:gd name="connsiteX370" fmla="*/ 1610725 w 2120417"/>
                <a:gd name="connsiteY370" fmla="*/ 304238 h 1230877"/>
                <a:gd name="connsiteX371" fmla="*/ 1604963 w 2120417"/>
                <a:gd name="connsiteY371" fmla="*/ 294284 h 1230877"/>
                <a:gd name="connsiteX372" fmla="*/ 1615840 w 2120417"/>
                <a:gd name="connsiteY372" fmla="*/ 288036 h 1230877"/>
                <a:gd name="connsiteX373" fmla="*/ 1621593 w 2120417"/>
                <a:gd name="connsiteY373" fmla="*/ 297942 h 1230877"/>
                <a:gd name="connsiteX374" fmla="*/ 1610725 w 2120417"/>
                <a:gd name="connsiteY374" fmla="*/ 304238 h 1230877"/>
                <a:gd name="connsiteX375" fmla="*/ 1632404 w 2120417"/>
                <a:gd name="connsiteY375" fmla="*/ 291732 h 1230877"/>
                <a:gd name="connsiteX376" fmla="*/ 1626699 w 2120417"/>
                <a:gd name="connsiteY376" fmla="*/ 281759 h 1230877"/>
                <a:gd name="connsiteX377" fmla="*/ 1637538 w 2120417"/>
                <a:gd name="connsiteY377" fmla="*/ 275472 h 1230877"/>
                <a:gd name="connsiteX378" fmla="*/ 1643244 w 2120417"/>
                <a:gd name="connsiteY378" fmla="*/ 285464 h 1230877"/>
                <a:gd name="connsiteX379" fmla="*/ 1632404 w 2120417"/>
                <a:gd name="connsiteY379" fmla="*/ 291732 h 1230877"/>
                <a:gd name="connsiteX380" fmla="*/ 1654083 w 2120417"/>
                <a:gd name="connsiteY380" fmla="*/ 279178 h 1230877"/>
                <a:gd name="connsiteX381" fmla="*/ 1648378 w 2120417"/>
                <a:gd name="connsiteY381" fmla="*/ 269214 h 1230877"/>
                <a:gd name="connsiteX382" fmla="*/ 1659198 w 2120417"/>
                <a:gd name="connsiteY382" fmla="*/ 262947 h 1230877"/>
                <a:gd name="connsiteX383" fmla="*/ 1664951 w 2120417"/>
                <a:gd name="connsiteY383" fmla="*/ 272919 h 1230877"/>
                <a:gd name="connsiteX384" fmla="*/ 1654083 w 2120417"/>
                <a:gd name="connsiteY384" fmla="*/ 279178 h 1230877"/>
                <a:gd name="connsiteX385" fmla="*/ 1675829 w 2120417"/>
                <a:gd name="connsiteY385" fmla="*/ 266662 h 1230877"/>
                <a:gd name="connsiteX386" fmla="*/ 1670028 w 2120417"/>
                <a:gd name="connsiteY386" fmla="*/ 256717 h 1230877"/>
                <a:gd name="connsiteX387" fmla="*/ 1680877 w 2120417"/>
                <a:gd name="connsiteY387" fmla="*/ 250441 h 1230877"/>
                <a:gd name="connsiteX388" fmla="*/ 1686649 w 2120417"/>
                <a:gd name="connsiteY388" fmla="*/ 260385 h 1230877"/>
                <a:gd name="connsiteX389" fmla="*/ 1675829 w 2120417"/>
                <a:gd name="connsiteY389" fmla="*/ 266662 h 1230877"/>
                <a:gd name="connsiteX390" fmla="*/ 1697479 w 2120417"/>
                <a:gd name="connsiteY390" fmla="*/ 254136 h 1230877"/>
                <a:gd name="connsiteX391" fmla="*/ 1691755 w 2120417"/>
                <a:gd name="connsiteY391" fmla="*/ 244173 h 1230877"/>
                <a:gd name="connsiteX392" fmla="*/ 1702594 w 2120417"/>
                <a:gd name="connsiteY392" fmla="*/ 237915 h 1230877"/>
                <a:gd name="connsiteX393" fmla="*/ 1708328 w 2120417"/>
                <a:gd name="connsiteY393" fmla="*/ 247898 h 1230877"/>
                <a:gd name="connsiteX394" fmla="*/ 1697479 w 2120417"/>
                <a:gd name="connsiteY394" fmla="*/ 254136 h 1230877"/>
                <a:gd name="connsiteX395" fmla="*/ 1719186 w 2120417"/>
                <a:gd name="connsiteY395" fmla="*/ 241621 h 1230877"/>
                <a:gd name="connsiteX396" fmla="*/ 1713433 w 2120417"/>
                <a:gd name="connsiteY396" fmla="*/ 231629 h 1230877"/>
                <a:gd name="connsiteX397" fmla="*/ 1724273 w 2120417"/>
                <a:gd name="connsiteY397" fmla="*/ 225400 h 1230877"/>
                <a:gd name="connsiteX398" fmla="*/ 1730007 w 2120417"/>
                <a:gd name="connsiteY398" fmla="*/ 235372 h 1230877"/>
                <a:gd name="connsiteX399" fmla="*/ 1719186 w 2120417"/>
                <a:gd name="connsiteY399" fmla="*/ 241621 h 1230877"/>
                <a:gd name="connsiteX400" fmla="*/ 1740865 w 2120417"/>
                <a:gd name="connsiteY400" fmla="*/ 229095 h 1230877"/>
                <a:gd name="connsiteX401" fmla="*/ 1735093 w 2120417"/>
                <a:gd name="connsiteY401" fmla="*/ 219160 h 1230877"/>
                <a:gd name="connsiteX402" fmla="*/ 1745961 w 2120417"/>
                <a:gd name="connsiteY402" fmla="*/ 212874 h 1230877"/>
                <a:gd name="connsiteX403" fmla="*/ 1751724 w 2120417"/>
                <a:gd name="connsiteY403" fmla="*/ 222799 h 1230877"/>
                <a:gd name="connsiteX404" fmla="*/ 1740865 w 2120417"/>
                <a:gd name="connsiteY404" fmla="*/ 229095 h 1230877"/>
                <a:gd name="connsiteX405" fmla="*/ 1762535 w 2120417"/>
                <a:gd name="connsiteY405" fmla="*/ 216579 h 1230877"/>
                <a:gd name="connsiteX406" fmla="*/ 1756801 w 2120417"/>
                <a:gd name="connsiteY406" fmla="*/ 206587 h 1230877"/>
                <a:gd name="connsiteX407" fmla="*/ 1767640 w 2120417"/>
                <a:gd name="connsiteY407" fmla="*/ 200349 h 1230877"/>
                <a:gd name="connsiteX408" fmla="*/ 1773393 w 2120417"/>
                <a:gd name="connsiteY408" fmla="*/ 210312 h 1230877"/>
                <a:gd name="connsiteX409" fmla="*/ 1762535 w 2120417"/>
                <a:gd name="connsiteY409" fmla="*/ 216579 h 1230877"/>
                <a:gd name="connsiteX410" fmla="*/ 1784233 w 2120417"/>
                <a:gd name="connsiteY410" fmla="*/ 204045 h 1230877"/>
                <a:gd name="connsiteX411" fmla="*/ 1778480 w 2120417"/>
                <a:gd name="connsiteY411" fmla="*/ 194110 h 1230877"/>
                <a:gd name="connsiteX412" fmla="*/ 1789338 w 2120417"/>
                <a:gd name="connsiteY412" fmla="*/ 187823 h 1230877"/>
                <a:gd name="connsiteX413" fmla="*/ 1795091 w 2120417"/>
                <a:gd name="connsiteY413" fmla="*/ 197777 h 1230877"/>
                <a:gd name="connsiteX414" fmla="*/ 1784233 w 2120417"/>
                <a:gd name="connsiteY414" fmla="*/ 204045 h 1230877"/>
                <a:gd name="connsiteX415" fmla="*/ 1805950 w 2120417"/>
                <a:gd name="connsiteY415" fmla="*/ 191557 h 1230877"/>
                <a:gd name="connsiteX416" fmla="*/ 1800206 w 2120417"/>
                <a:gd name="connsiteY416" fmla="*/ 181556 h 1230877"/>
                <a:gd name="connsiteX417" fmla="*/ 1811026 w 2120417"/>
                <a:gd name="connsiteY417" fmla="*/ 175307 h 1230877"/>
                <a:gd name="connsiteX418" fmla="*/ 1816751 w 2120417"/>
                <a:gd name="connsiteY418" fmla="*/ 185290 h 1230877"/>
                <a:gd name="connsiteX419" fmla="*/ 1805950 w 2120417"/>
                <a:gd name="connsiteY419" fmla="*/ 191557 h 1230877"/>
                <a:gd name="connsiteX420" fmla="*/ 1827609 w 2120417"/>
                <a:gd name="connsiteY420" fmla="*/ 179012 h 1230877"/>
                <a:gd name="connsiteX421" fmla="*/ 1821857 w 2120417"/>
                <a:gd name="connsiteY421" fmla="*/ 169040 h 1230877"/>
                <a:gd name="connsiteX422" fmla="*/ 1832715 w 2120417"/>
                <a:gd name="connsiteY422" fmla="*/ 162773 h 1230877"/>
                <a:gd name="connsiteX423" fmla="*/ 1838458 w 2120417"/>
                <a:gd name="connsiteY423" fmla="*/ 172755 h 1230877"/>
                <a:gd name="connsiteX424" fmla="*/ 1827609 w 2120417"/>
                <a:gd name="connsiteY424" fmla="*/ 179012 h 1230877"/>
                <a:gd name="connsiteX425" fmla="*/ 1849327 w 2120417"/>
                <a:gd name="connsiteY425" fmla="*/ 166458 h 1230877"/>
                <a:gd name="connsiteX426" fmla="*/ 1843545 w 2120417"/>
                <a:gd name="connsiteY426" fmla="*/ 156533 h 1230877"/>
                <a:gd name="connsiteX427" fmla="*/ 1854394 w 2120417"/>
                <a:gd name="connsiteY427" fmla="*/ 150276 h 1230877"/>
                <a:gd name="connsiteX428" fmla="*/ 1860166 w 2120417"/>
                <a:gd name="connsiteY428" fmla="*/ 160191 h 1230877"/>
                <a:gd name="connsiteX429" fmla="*/ 1849327 w 2120417"/>
                <a:gd name="connsiteY429" fmla="*/ 166458 h 1230877"/>
                <a:gd name="connsiteX430" fmla="*/ 1870986 w 2120417"/>
                <a:gd name="connsiteY430" fmla="*/ 153981 h 1230877"/>
                <a:gd name="connsiteX431" fmla="*/ 1865233 w 2120417"/>
                <a:gd name="connsiteY431" fmla="*/ 143999 h 1230877"/>
                <a:gd name="connsiteX432" fmla="*/ 1876101 w 2120417"/>
                <a:gd name="connsiteY432" fmla="*/ 137760 h 1230877"/>
                <a:gd name="connsiteX433" fmla="*/ 1881845 w 2120417"/>
                <a:gd name="connsiteY433" fmla="*/ 147704 h 1230877"/>
                <a:gd name="connsiteX434" fmla="*/ 1870986 w 2120417"/>
                <a:gd name="connsiteY434" fmla="*/ 153981 h 1230877"/>
                <a:gd name="connsiteX435" fmla="*/ 1892685 w 2120417"/>
                <a:gd name="connsiteY435" fmla="*/ 141446 h 1230877"/>
                <a:gd name="connsiteX436" fmla="*/ 1886941 w 2120417"/>
                <a:gd name="connsiteY436" fmla="*/ 131473 h 1230877"/>
                <a:gd name="connsiteX437" fmla="*/ 1897771 w 2120417"/>
                <a:gd name="connsiteY437" fmla="*/ 125216 h 1230877"/>
                <a:gd name="connsiteX438" fmla="*/ 1903514 w 2120417"/>
                <a:gd name="connsiteY438" fmla="*/ 135178 h 1230877"/>
                <a:gd name="connsiteX439" fmla="*/ 1892685 w 2120417"/>
                <a:gd name="connsiteY439" fmla="*/ 141446 h 1230877"/>
                <a:gd name="connsiteX440" fmla="*/ 1914382 w 2120417"/>
                <a:gd name="connsiteY440" fmla="*/ 128940 h 1230877"/>
                <a:gd name="connsiteX441" fmla="*/ 1908620 w 2120417"/>
                <a:gd name="connsiteY441" fmla="*/ 118957 h 1230877"/>
                <a:gd name="connsiteX442" fmla="*/ 1919488 w 2120417"/>
                <a:gd name="connsiteY442" fmla="*/ 112709 h 1230877"/>
                <a:gd name="connsiteX443" fmla="*/ 1925212 w 2120417"/>
                <a:gd name="connsiteY443" fmla="*/ 122672 h 1230877"/>
                <a:gd name="connsiteX444" fmla="*/ 1914382 w 2120417"/>
                <a:gd name="connsiteY444" fmla="*/ 128940 h 1230877"/>
                <a:gd name="connsiteX445" fmla="*/ 1936052 w 2120417"/>
                <a:gd name="connsiteY445" fmla="*/ 116386 h 1230877"/>
                <a:gd name="connsiteX446" fmla="*/ 1930337 w 2120417"/>
                <a:gd name="connsiteY446" fmla="*/ 106442 h 1230877"/>
                <a:gd name="connsiteX447" fmla="*/ 1941157 w 2120417"/>
                <a:gd name="connsiteY447" fmla="*/ 100174 h 1230877"/>
                <a:gd name="connsiteX448" fmla="*/ 1946900 w 2120417"/>
                <a:gd name="connsiteY448" fmla="*/ 110128 h 1230877"/>
                <a:gd name="connsiteX449" fmla="*/ 1936052 w 2120417"/>
                <a:gd name="connsiteY449" fmla="*/ 116386 h 1230877"/>
                <a:gd name="connsiteX450" fmla="*/ 1957778 w 2120417"/>
                <a:gd name="connsiteY450" fmla="*/ 103870 h 1230877"/>
                <a:gd name="connsiteX451" fmla="*/ 1951997 w 2120417"/>
                <a:gd name="connsiteY451" fmla="*/ 93926 h 1230877"/>
                <a:gd name="connsiteX452" fmla="*/ 1962827 w 2120417"/>
                <a:gd name="connsiteY452" fmla="*/ 87677 h 1230877"/>
                <a:gd name="connsiteX453" fmla="*/ 1968627 w 2120417"/>
                <a:gd name="connsiteY453" fmla="*/ 97602 h 1230877"/>
                <a:gd name="connsiteX454" fmla="*/ 1957778 w 2120417"/>
                <a:gd name="connsiteY454" fmla="*/ 103870 h 1230877"/>
                <a:gd name="connsiteX455" fmla="*/ 1979429 w 2120417"/>
                <a:gd name="connsiteY455" fmla="*/ 91364 h 1230877"/>
                <a:gd name="connsiteX456" fmla="*/ 1973713 w 2120417"/>
                <a:gd name="connsiteY456" fmla="*/ 81381 h 1230877"/>
                <a:gd name="connsiteX457" fmla="*/ 1984534 w 2120417"/>
                <a:gd name="connsiteY457" fmla="*/ 75123 h 1230877"/>
                <a:gd name="connsiteX458" fmla="*/ 1990297 w 2120417"/>
                <a:gd name="connsiteY458" fmla="*/ 85106 h 1230877"/>
                <a:gd name="connsiteX459" fmla="*/ 1979429 w 2120417"/>
                <a:gd name="connsiteY459" fmla="*/ 91364 h 1230877"/>
                <a:gd name="connsiteX460" fmla="*/ 2001108 w 2120417"/>
                <a:gd name="connsiteY460" fmla="*/ 78838 h 1230877"/>
                <a:gd name="connsiteX461" fmla="*/ 1995354 w 2120417"/>
                <a:gd name="connsiteY461" fmla="*/ 68837 h 1230877"/>
                <a:gd name="connsiteX462" fmla="*/ 2006213 w 2120417"/>
                <a:gd name="connsiteY462" fmla="*/ 62598 h 1230877"/>
                <a:gd name="connsiteX463" fmla="*/ 2011956 w 2120417"/>
                <a:gd name="connsiteY463" fmla="*/ 72580 h 1230877"/>
                <a:gd name="connsiteX464" fmla="*/ 2001108 w 2120417"/>
                <a:gd name="connsiteY464" fmla="*/ 78838 h 1230877"/>
                <a:gd name="connsiteX465" fmla="*/ 2022824 w 2120417"/>
                <a:gd name="connsiteY465" fmla="*/ 66294 h 1230877"/>
                <a:gd name="connsiteX466" fmla="*/ 2017053 w 2120417"/>
                <a:gd name="connsiteY466" fmla="*/ 56369 h 1230877"/>
                <a:gd name="connsiteX467" fmla="*/ 2027911 w 2120417"/>
                <a:gd name="connsiteY467" fmla="*/ 50101 h 1230877"/>
                <a:gd name="connsiteX468" fmla="*/ 2033674 w 2120417"/>
                <a:gd name="connsiteY468" fmla="*/ 60017 h 1230877"/>
                <a:gd name="connsiteX469" fmla="*/ 2022824 w 2120417"/>
                <a:gd name="connsiteY469" fmla="*/ 66294 h 1230877"/>
                <a:gd name="connsiteX470" fmla="*/ 2044494 w 2120417"/>
                <a:gd name="connsiteY470" fmla="*/ 53797 h 1230877"/>
                <a:gd name="connsiteX471" fmla="*/ 2038779 w 2120417"/>
                <a:gd name="connsiteY471" fmla="*/ 43805 h 1230877"/>
                <a:gd name="connsiteX472" fmla="*/ 2049628 w 2120417"/>
                <a:gd name="connsiteY472" fmla="*/ 37576 h 1230877"/>
                <a:gd name="connsiteX473" fmla="*/ 2055353 w 2120417"/>
                <a:gd name="connsiteY473" fmla="*/ 47558 h 1230877"/>
                <a:gd name="connsiteX474" fmla="*/ 2044494 w 2120417"/>
                <a:gd name="connsiteY474" fmla="*/ 53797 h 1230877"/>
                <a:gd name="connsiteX475" fmla="*/ 2066192 w 2120417"/>
                <a:gd name="connsiteY475" fmla="*/ 41271 h 1230877"/>
                <a:gd name="connsiteX476" fmla="*/ 2060448 w 2120417"/>
                <a:gd name="connsiteY476" fmla="*/ 31309 h 1230877"/>
                <a:gd name="connsiteX477" fmla="*/ 2071250 w 2120417"/>
                <a:gd name="connsiteY477" fmla="*/ 25041 h 1230877"/>
                <a:gd name="connsiteX478" fmla="*/ 2077041 w 2120417"/>
                <a:gd name="connsiteY478" fmla="*/ 34994 h 1230877"/>
                <a:gd name="connsiteX479" fmla="*/ 2066192 w 2120417"/>
                <a:gd name="connsiteY479" fmla="*/ 41271 h 1230877"/>
                <a:gd name="connsiteX480" fmla="*/ 2087880 w 2120417"/>
                <a:gd name="connsiteY480" fmla="*/ 28746 h 1230877"/>
                <a:gd name="connsiteX481" fmla="*/ 2082136 w 2120417"/>
                <a:gd name="connsiteY481" fmla="*/ 18764 h 1230877"/>
                <a:gd name="connsiteX482" fmla="*/ 2092976 w 2120417"/>
                <a:gd name="connsiteY482" fmla="*/ 12506 h 1230877"/>
                <a:gd name="connsiteX483" fmla="*/ 2098710 w 2120417"/>
                <a:gd name="connsiteY483" fmla="*/ 22488 h 1230877"/>
                <a:gd name="connsiteX484" fmla="*/ 2087880 w 2120417"/>
                <a:gd name="connsiteY484" fmla="*/ 28746 h 1230877"/>
                <a:gd name="connsiteX485" fmla="*/ 2109559 w 2120417"/>
                <a:gd name="connsiteY485" fmla="*/ 16221 h 1230877"/>
                <a:gd name="connsiteX486" fmla="*/ 2103844 w 2120417"/>
                <a:gd name="connsiteY486" fmla="*/ 6239 h 1230877"/>
                <a:gd name="connsiteX487" fmla="*/ 2114665 w 2120417"/>
                <a:gd name="connsiteY487" fmla="*/ 0 h 1230877"/>
                <a:gd name="connsiteX488" fmla="*/ 2120418 w 2120417"/>
                <a:gd name="connsiteY488" fmla="*/ 9944 h 1230877"/>
                <a:gd name="connsiteX489" fmla="*/ 2109559 w 2120417"/>
                <a:gd name="connsiteY489" fmla="*/ 16221 h 12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</a:cxnLst>
              <a:rect l="l" t="t" r="r" b="b"/>
              <a:pathLst>
                <a:path w="2120417" h="1230877">
                  <a:moveTo>
                    <a:pt x="5753" y="1230877"/>
                  </a:moveTo>
                  <a:lnTo>
                    <a:pt x="0" y="1220895"/>
                  </a:lnTo>
                  <a:lnTo>
                    <a:pt x="10859" y="1214647"/>
                  </a:lnTo>
                  <a:lnTo>
                    <a:pt x="16602" y="1224600"/>
                  </a:lnTo>
                  <a:lnTo>
                    <a:pt x="5753" y="1230877"/>
                  </a:lnTo>
                  <a:close/>
                  <a:moveTo>
                    <a:pt x="27461" y="1218323"/>
                  </a:moveTo>
                  <a:lnTo>
                    <a:pt x="21670" y="1208418"/>
                  </a:lnTo>
                  <a:lnTo>
                    <a:pt x="32528" y="1202141"/>
                  </a:lnTo>
                  <a:lnTo>
                    <a:pt x="38310" y="1212066"/>
                  </a:lnTo>
                  <a:lnTo>
                    <a:pt x="27461" y="1218323"/>
                  </a:lnTo>
                  <a:close/>
                  <a:moveTo>
                    <a:pt x="49130" y="1205836"/>
                  </a:moveTo>
                  <a:lnTo>
                    <a:pt x="43387" y="1195873"/>
                  </a:lnTo>
                  <a:lnTo>
                    <a:pt x="54235" y="1189596"/>
                  </a:lnTo>
                  <a:lnTo>
                    <a:pt x="59950" y="1199597"/>
                  </a:lnTo>
                  <a:lnTo>
                    <a:pt x="49130" y="1205836"/>
                  </a:lnTo>
                  <a:close/>
                  <a:moveTo>
                    <a:pt x="70809" y="1193311"/>
                  </a:moveTo>
                  <a:lnTo>
                    <a:pt x="65084" y="1183319"/>
                  </a:lnTo>
                  <a:lnTo>
                    <a:pt x="75924" y="1177090"/>
                  </a:lnTo>
                  <a:lnTo>
                    <a:pt x="81658" y="1187062"/>
                  </a:lnTo>
                  <a:lnTo>
                    <a:pt x="70809" y="1193311"/>
                  </a:lnTo>
                  <a:close/>
                  <a:moveTo>
                    <a:pt x="92516" y="1180795"/>
                  </a:moveTo>
                  <a:lnTo>
                    <a:pt x="86763" y="1170832"/>
                  </a:lnTo>
                  <a:lnTo>
                    <a:pt x="97612" y="1164574"/>
                  </a:lnTo>
                  <a:lnTo>
                    <a:pt x="103346" y="1174528"/>
                  </a:lnTo>
                  <a:lnTo>
                    <a:pt x="92516" y="1180795"/>
                  </a:lnTo>
                  <a:close/>
                  <a:moveTo>
                    <a:pt x="114205" y="1168260"/>
                  </a:moveTo>
                  <a:lnTo>
                    <a:pt x="108480" y="1158307"/>
                  </a:lnTo>
                  <a:lnTo>
                    <a:pt x="119301" y="1152048"/>
                  </a:lnTo>
                  <a:lnTo>
                    <a:pt x="125044" y="1162021"/>
                  </a:lnTo>
                  <a:lnTo>
                    <a:pt x="114205" y="1168260"/>
                  </a:lnTo>
                  <a:close/>
                  <a:moveTo>
                    <a:pt x="135893" y="1155725"/>
                  </a:moveTo>
                  <a:lnTo>
                    <a:pt x="130131" y="1145810"/>
                  </a:lnTo>
                  <a:lnTo>
                    <a:pt x="140951" y="1139523"/>
                  </a:lnTo>
                  <a:lnTo>
                    <a:pt x="146742" y="1149458"/>
                  </a:lnTo>
                  <a:lnTo>
                    <a:pt x="135893" y="1155725"/>
                  </a:lnTo>
                  <a:close/>
                  <a:moveTo>
                    <a:pt x="157553" y="1143219"/>
                  </a:moveTo>
                  <a:lnTo>
                    <a:pt x="151838" y="1133246"/>
                  </a:lnTo>
                  <a:lnTo>
                    <a:pt x="162668" y="1126988"/>
                  </a:lnTo>
                  <a:lnTo>
                    <a:pt x="168393" y="1136980"/>
                  </a:lnTo>
                  <a:lnTo>
                    <a:pt x="157553" y="1143219"/>
                  </a:lnTo>
                  <a:close/>
                  <a:moveTo>
                    <a:pt x="179261" y="1130693"/>
                  </a:moveTo>
                  <a:lnTo>
                    <a:pt x="173517" y="1120711"/>
                  </a:lnTo>
                  <a:lnTo>
                    <a:pt x="184356" y="1114473"/>
                  </a:lnTo>
                  <a:lnTo>
                    <a:pt x="190110" y="1124445"/>
                  </a:lnTo>
                  <a:lnTo>
                    <a:pt x="179261" y="1130693"/>
                  </a:lnTo>
                  <a:close/>
                  <a:moveTo>
                    <a:pt x="200959" y="1118178"/>
                  </a:moveTo>
                  <a:lnTo>
                    <a:pt x="195186" y="1108224"/>
                  </a:lnTo>
                  <a:lnTo>
                    <a:pt x="206045" y="1101966"/>
                  </a:lnTo>
                  <a:lnTo>
                    <a:pt x="211827" y="1111872"/>
                  </a:lnTo>
                  <a:lnTo>
                    <a:pt x="200959" y="1118178"/>
                  </a:lnTo>
                  <a:close/>
                  <a:moveTo>
                    <a:pt x="222638" y="1105662"/>
                  </a:moveTo>
                  <a:lnTo>
                    <a:pt x="216903" y="1095680"/>
                  </a:lnTo>
                  <a:lnTo>
                    <a:pt x="227743" y="1089431"/>
                  </a:lnTo>
                  <a:lnTo>
                    <a:pt x="233458" y="1099395"/>
                  </a:lnTo>
                  <a:lnTo>
                    <a:pt x="222638" y="1105662"/>
                  </a:lnTo>
                  <a:close/>
                  <a:moveTo>
                    <a:pt x="244355" y="1093127"/>
                  </a:moveTo>
                  <a:lnTo>
                    <a:pt x="238582" y="1083183"/>
                  </a:lnTo>
                  <a:lnTo>
                    <a:pt x="249422" y="1076906"/>
                  </a:lnTo>
                  <a:lnTo>
                    <a:pt x="255204" y="1086850"/>
                  </a:lnTo>
                  <a:lnTo>
                    <a:pt x="244355" y="1093127"/>
                  </a:lnTo>
                  <a:close/>
                  <a:moveTo>
                    <a:pt x="266014" y="1080621"/>
                  </a:moveTo>
                  <a:lnTo>
                    <a:pt x="260271" y="1070620"/>
                  </a:lnTo>
                  <a:lnTo>
                    <a:pt x="271120" y="1064390"/>
                  </a:lnTo>
                  <a:lnTo>
                    <a:pt x="276873" y="1074372"/>
                  </a:lnTo>
                  <a:lnTo>
                    <a:pt x="266014" y="1080621"/>
                  </a:lnTo>
                  <a:close/>
                  <a:moveTo>
                    <a:pt x="287703" y="1068067"/>
                  </a:moveTo>
                  <a:lnTo>
                    <a:pt x="281997" y="1058123"/>
                  </a:lnTo>
                  <a:lnTo>
                    <a:pt x="292808" y="1051846"/>
                  </a:lnTo>
                  <a:lnTo>
                    <a:pt x="298561" y="1061828"/>
                  </a:lnTo>
                  <a:lnTo>
                    <a:pt x="287703" y="1068067"/>
                  </a:lnTo>
                  <a:close/>
                  <a:moveTo>
                    <a:pt x="309429" y="1055541"/>
                  </a:moveTo>
                  <a:lnTo>
                    <a:pt x="303657" y="1045654"/>
                  </a:lnTo>
                  <a:lnTo>
                    <a:pt x="314458" y="1039377"/>
                  </a:lnTo>
                  <a:lnTo>
                    <a:pt x="320259" y="1049283"/>
                  </a:lnTo>
                  <a:lnTo>
                    <a:pt x="309429" y="1055541"/>
                  </a:lnTo>
                  <a:close/>
                  <a:moveTo>
                    <a:pt x="331089" y="1043045"/>
                  </a:moveTo>
                  <a:lnTo>
                    <a:pt x="325336" y="1033062"/>
                  </a:lnTo>
                  <a:lnTo>
                    <a:pt x="336185" y="1026823"/>
                  </a:lnTo>
                  <a:lnTo>
                    <a:pt x="341910" y="1036805"/>
                  </a:lnTo>
                  <a:lnTo>
                    <a:pt x="331089" y="1043045"/>
                  </a:lnTo>
                  <a:close/>
                  <a:moveTo>
                    <a:pt x="352768" y="1030519"/>
                  </a:moveTo>
                  <a:lnTo>
                    <a:pt x="347044" y="1020518"/>
                  </a:lnTo>
                  <a:lnTo>
                    <a:pt x="357864" y="1014307"/>
                  </a:lnTo>
                  <a:lnTo>
                    <a:pt x="363617" y="1024290"/>
                  </a:lnTo>
                  <a:lnTo>
                    <a:pt x="352768" y="1030519"/>
                  </a:lnTo>
                  <a:close/>
                  <a:moveTo>
                    <a:pt x="374504" y="1017994"/>
                  </a:moveTo>
                  <a:lnTo>
                    <a:pt x="368703" y="1008059"/>
                  </a:lnTo>
                  <a:lnTo>
                    <a:pt x="379543" y="1001773"/>
                  </a:lnTo>
                  <a:lnTo>
                    <a:pt x="385334" y="1011736"/>
                  </a:lnTo>
                  <a:lnTo>
                    <a:pt x="374504" y="1017994"/>
                  </a:lnTo>
                  <a:close/>
                  <a:moveTo>
                    <a:pt x="396183" y="1005468"/>
                  </a:moveTo>
                  <a:lnTo>
                    <a:pt x="390430" y="995515"/>
                  </a:lnTo>
                  <a:lnTo>
                    <a:pt x="401260" y="989247"/>
                  </a:lnTo>
                  <a:lnTo>
                    <a:pt x="406984" y="999229"/>
                  </a:lnTo>
                  <a:lnTo>
                    <a:pt x="396183" y="1005468"/>
                  </a:lnTo>
                  <a:close/>
                  <a:moveTo>
                    <a:pt x="417862" y="992943"/>
                  </a:moveTo>
                  <a:lnTo>
                    <a:pt x="412080" y="983018"/>
                  </a:lnTo>
                  <a:lnTo>
                    <a:pt x="422939" y="976750"/>
                  </a:lnTo>
                  <a:lnTo>
                    <a:pt x="428701" y="986675"/>
                  </a:lnTo>
                  <a:lnTo>
                    <a:pt x="417862" y="992943"/>
                  </a:lnTo>
                  <a:close/>
                  <a:moveTo>
                    <a:pt x="439531" y="980446"/>
                  </a:moveTo>
                  <a:lnTo>
                    <a:pt x="433788" y="970473"/>
                  </a:lnTo>
                  <a:lnTo>
                    <a:pt x="444637" y="964206"/>
                  </a:lnTo>
                  <a:lnTo>
                    <a:pt x="450390" y="974188"/>
                  </a:lnTo>
                  <a:lnTo>
                    <a:pt x="439531" y="980446"/>
                  </a:lnTo>
                  <a:close/>
                  <a:moveTo>
                    <a:pt x="461210" y="967921"/>
                  </a:moveTo>
                  <a:lnTo>
                    <a:pt x="455467" y="957919"/>
                  </a:lnTo>
                  <a:lnTo>
                    <a:pt x="466354" y="951699"/>
                  </a:lnTo>
                  <a:lnTo>
                    <a:pt x="472069" y="961644"/>
                  </a:lnTo>
                  <a:lnTo>
                    <a:pt x="461210" y="967921"/>
                  </a:lnTo>
                  <a:close/>
                  <a:moveTo>
                    <a:pt x="482956" y="955386"/>
                  </a:moveTo>
                  <a:lnTo>
                    <a:pt x="477155" y="945451"/>
                  </a:lnTo>
                  <a:lnTo>
                    <a:pt x="487966" y="939165"/>
                  </a:lnTo>
                  <a:lnTo>
                    <a:pt x="493767" y="949099"/>
                  </a:lnTo>
                  <a:lnTo>
                    <a:pt x="482956" y="955386"/>
                  </a:lnTo>
                  <a:close/>
                  <a:moveTo>
                    <a:pt x="504606" y="942861"/>
                  </a:moveTo>
                  <a:lnTo>
                    <a:pt x="498853" y="932907"/>
                  </a:lnTo>
                  <a:lnTo>
                    <a:pt x="509711" y="926639"/>
                  </a:lnTo>
                  <a:lnTo>
                    <a:pt x="515426" y="936612"/>
                  </a:lnTo>
                  <a:lnTo>
                    <a:pt x="504606" y="942861"/>
                  </a:lnTo>
                  <a:close/>
                  <a:moveTo>
                    <a:pt x="526256" y="930344"/>
                  </a:moveTo>
                  <a:lnTo>
                    <a:pt x="520532" y="920372"/>
                  </a:lnTo>
                  <a:lnTo>
                    <a:pt x="531371" y="914105"/>
                  </a:lnTo>
                  <a:lnTo>
                    <a:pt x="537125" y="924106"/>
                  </a:lnTo>
                  <a:lnTo>
                    <a:pt x="526256" y="930344"/>
                  </a:lnTo>
                  <a:close/>
                  <a:moveTo>
                    <a:pt x="547974" y="917838"/>
                  </a:moveTo>
                  <a:lnTo>
                    <a:pt x="542220" y="907856"/>
                  </a:lnTo>
                  <a:lnTo>
                    <a:pt x="553098" y="901598"/>
                  </a:lnTo>
                  <a:lnTo>
                    <a:pt x="558842" y="911600"/>
                  </a:lnTo>
                  <a:lnTo>
                    <a:pt x="547974" y="917838"/>
                  </a:lnTo>
                  <a:close/>
                  <a:moveTo>
                    <a:pt x="569662" y="905313"/>
                  </a:moveTo>
                  <a:lnTo>
                    <a:pt x="563937" y="895321"/>
                  </a:lnTo>
                  <a:lnTo>
                    <a:pt x="574758" y="889082"/>
                  </a:lnTo>
                  <a:lnTo>
                    <a:pt x="580511" y="899055"/>
                  </a:lnTo>
                  <a:lnTo>
                    <a:pt x="569662" y="905313"/>
                  </a:lnTo>
                  <a:close/>
                  <a:moveTo>
                    <a:pt x="591369" y="892759"/>
                  </a:moveTo>
                  <a:lnTo>
                    <a:pt x="585588" y="882834"/>
                  </a:lnTo>
                  <a:lnTo>
                    <a:pt x="596446" y="876595"/>
                  </a:lnTo>
                  <a:lnTo>
                    <a:pt x="602209" y="886491"/>
                  </a:lnTo>
                  <a:lnTo>
                    <a:pt x="591369" y="892759"/>
                  </a:lnTo>
                  <a:close/>
                  <a:moveTo>
                    <a:pt x="613048" y="880262"/>
                  </a:moveTo>
                  <a:lnTo>
                    <a:pt x="607295" y="870289"/>
                  </a:lnTo>
                  <a:lnTo>
                    <a:pt x="618154" y="864022"/>
                  </a:lnTo>
                  <a:lnTo>
                    <a:pt x="623907" y="874014"/>
                  </a:lnTo>
                  <a:lnTo>
                    <a:pt x="613048" y="880262"/>
                  </a:lnTo>
                  <a:close/>
                  <a:moveTo>
                    <a:pt x="634727" y="867727"/>
                  </a:moveTo>
                  <a:lnTo>
                    <a:pt x="628983" y="857755"/>
                  </a:lnTo>
                  <a:lnTo>
                    <a:pt x="639861" y="851515"/>
                  </a:lnTo>
                  <a:lnTo>
                    <a:pt x="645566" y="861470"/>
                  </a:lnTo>
                  <a:lnTo>
                    <a:pt x="634727" y="867727"/>
                  </a:lnTo>
                  <a:close/>
                  <a:moveTo>
                    <a:pt x="656463" y="855211"/>
                  </a:moveTo>
                  <a:lnTo>
                    <a:pt x="650672" y="845258"/>
                  </a:lnTo>
                  <a:lnTo>
                    <a:pt x="661511" y="838990"/>
                  </a:lnTo>
                  <a:lnTo>
                    <a:pt x="667265" y="848925"/>
                  </a:lnTo>
                  <a:lnTo>
                    <a:pt x="656463" y="855211"/>
                  </a:lnTo>
                  <a:close/>
                  <a:moveTo>
                    <a:pt x="678104" y="842686"/>
                  </a:moveTo>
                  <a:lnTo>
                    <a:pt x="672351" y="832723"/>
                  </a:lnTo>
                  <a:lnTo>
                    <a:pt x="683209" y="826465"/>
                  </a:lnTo>
                  <a:lnTo>
                    <a:pt x="688924" y="836428"/>
                  </a:lnTo>
                  <a:lnTo>
                    <a:pt x="678104" y="842686"/>
                  </a:lnTo>
                  <a:close/>
                  <a:moveTo>
                    <a:pt x="699811" y="830170"/>
                  </a:moveTo>
                  <a:lnTo>
                    <a:pt x="694030" y="820207"/>
                  </a:lnTo>
                  <a:lnTo>
                    <a:pt x="704898" y="813958"/>
                  </a:lnTo>
                  <a:lnTo>
                    <a:pt x="710651" y="823883"/>
                  </a:lnTo>
                  <a:lnTo>
                    <a:pt x="699811" y="830170"/>
                  </a:lnTo>
                  <a:close/>
                  <a:moveTo>
                    <a:pt x="721500" y="817664"/>
                  </a:moveTo>
                  <a:lnTo>
                    <a:pt x="715747" y="807682"/>
                  </a:lnTo>
                  <a:lnTo>
                    <a:pt x="726605" y="801405"/>
                  </a:lnTo>
                  <a:lnTo>
                    <a:pt x="732358" y="811396"/>
                  </a:lnTo>
                  <a:lnTo>
                    <a:pt x="721500" y="817664"/>
                  </a:lnTo>
                  <a:close/>
                  <a:moveTo>
                    <a:pt x="743169" y="805129"/>
                  </a:moveTo>
                  <a:lnTo>
                    <a:pt x="737445" y="795128"/>
                  </a:lnTo>
                  <a:lnTo>
                    <a:pt x="748303" y="788889"/>
                  </a:lnTo>
                  <a:lnTo>
                    <a:pt x="754047" y="798880"/>
                  </a:lnTo>
                  <a:lnTo>
                    <a:pt x="743169" y="805129"/>
                  </a:lnTo>
                  <a:close/>
                  <a:moveTo>
                    <a:pt x="764858" y="792585"/>
                  </a:moveTo>
                  <a:lnTo>
                    <a:pt x="759085" y="782659"/>
                  </a:lnTo>
                  <a:lnTo>
                    <a:pt x="769954" y="776392"/>
                  </a:lnTo>
                  <a:lnTo>
                    <a:pt x="775726" y="786317"/>
                  </a:lnTo>
                  <a:lnTo>
                    <a:pt x="764858" y="792585"/>
                  </a:lnTo>
                  <a:close/>
                  <a:moveTo>
                    <a:pt x="786546" y="780078"/>
                  </a:moveTo>
                  <a:lnTo>
                    <a:pt x="780812" y="770105"/>
                  </a:lnTo>
                  <a:lnTo>
                    <a:pt x="791671" y="763848"/>
                  </a:lnTo>
                  <a:lnTo>
                    <a:pt x="797405" y="773839"/>
                  </a:lnTo>
                  <a:lnTo>
                    <a:pt x="786546" y="780078"/>
                  </a:lnTo>
                  <a:close/>
                  <a:moveTo>
                    <a:pt x="808225" y="767553"/>
                  </a:moveTo>
                  <a:lnTo>
                    <a:pt x="802520" y="757561"/>
                  </a:lnTo>
                  <a:lnTo>
                    <a:pt x="813350" y="751341"/>
                  </a:lnTo>
                  <a:lnTo>
                    <a:pt x="819083" y="761295"/>
                  </a:lnTo>
                  <a:lnTo>
                    <a:pt x="808225" y="767553"/>
                  </a:lnTo>
                  <a:close/>
                  <a:moveTo>
                    <a:pt x="829951" y="755027"/>
                  </a:moveTo>
                  <a:lnTo>
                    <a:pt x="824199" y="745074"/>
                  </a:lnTo>
                  <a:lnTo>
                    <a:pt x="835009" y="738807"/>
                  </a:lnTo>
                  <a:lnTo>
                    <a:pt x="840820" y="748732"/>
                  </a:lnTo>
                  <a:lnTo>
                    <a:pt x="829951" y="755027"/>
                  </a:lnTo>
                  <a:close/>
                  <a:moveTo>
                    <a:pt x="851621" y="742512"/>
                  </a:moveTo>
                  <a:lnTo>
                    <a:pt x="845877" y="732529"/>
                  </a:lnTo>
                  <a:lnTo>
                    <a:pt x="856717" y="726281"/>
                  </a:lnTo>
                  <a:lnTo>
                    <a:pt x="862470" y="736244"/>
                  </a:lnTo>
                  <a:lnTo>
                    <a:pt x="851621" y="742512"/>
                  </a:lnTo>
                  <a:close/>
                  <a:moveTo>
                    <a:pt x="873309" y="729958"/>
                  </a:moveTo>
                  <a:lnTo>
                    <a:pt x="867547" y="720042"/>
                  </a:lnTo>
                  <a:lnTo>
                    <a:pt x="878405" y="713765"/>
                  </a:lnTo>
                  <a:lnTo>
                    <a:pt x="884177" y="723709"/>
                  </a:lnTo>
                  <a:lnTo>
                    <a:pt x="873309" y="729958"/>
                  </a:lnTo>
                  <a:close/>
                  <a:moveTo>
                    <a:pt x="894979" y="717470"/>
                  </a:moveTo>
                  <a:lnTo>
                    <a:pt x="889254" y="707469"/>
                  </a:lnTo>
                  <a:lnTo>
                    <a:pt x="900094" y="701240"/>
                  </a:lnTo>
                  <a:lnTo>
                    <a:pt x="905847" y="711222"/>
                  </a:lnTo>
                  <a:lnTo>
                    <a:pt x="894979" y="717470"/>
                  </a:lnTo>
                  <a:close/>
                  <a:moveTo>
                    <a:pt x="916667" y="704945"/>
                  </a:moveTo>
                  <a:lnTo>
                    <a:pt x="910962" y="694972"/>
                  </a:lnTo>
                  <a:lnTo>
                    <a:pt x="921811" y="688695"/>
                  </a:lnTo>
                  <a:lnTo>
                    <a:pt x="927526" y="698697"/>
                  </a:lnTo>
                  <a:lnTo>
                    <a:pt x="916667" y="704945"/>
                  </a:lnTo>
                  <a:close/>
                  <a:moveTo>
                    <a:pt x="938375" y="692410"/>
                  </a:moveTo>
                  <a:lnTo>
                    <a:pt x="932612" y="682447"/>
                  </a:lnTo>
                  <a:lnTo>
                    <a:pt x="943470" y="676217"/>
                  </a:lnTo>
                  <a:lnTo>
                    <a:pt x="949233" y="686142"/>
                  </a:lnTo>
                  <a:lnTo>
                    <a:pt x="938375" y="692410"/>
                  </a:lnTo>
                  <a:close/>
                  <a:moveTo>
                    <a:pt x="960044" y="679904"/>
                  </a:moveTo>
                  <a:lnTo>
                    <a:pt x="954319" y="669950"/>
                  </a:lnTo>
                  <a:lnTo>
                    <a:pt x="965159" y="663692"/>
                  </a:lnTo>
                  <a:lnTo>
                    <a:pt x="970912" y="673627"/>
                  </a:lnTo>
                  <a:lnTo>
                    <a:pt x="960044" y="679904"/>
                  </a:lnTo>
                  <a:close/>
                  <a:moveTo>
                    <a:pt x="981761" y="667378"/>
                  </a:moveTo>
                  <a:lnTo>
                    <a:pt x="976017" y="657396"/>
                  </a:lnTo>
                  <a:lnTo>
                    <a:pt x="986876" y="651157"/>
                  </a:lnTo>
                  <a:lnTo>
                    <a:pt x="992600" y="661130"/>
                  </a:lnTo>
                  <a:lnTo>
                    <a:pt x="981761" y="667378"/>
                  </a:lnTo>
                  <a:close/>
                  <a:moveTo>
                    <a:pt x="1003440" y="654862"/>
                  </a:moveTo>
                  <a:lnTo>
                    <a:pt x="997696" y="644890"/>
                  </a:lnTo>
                  <a:lnTo>
                    <a:pt x="1008536" y="638623"/>
                  </a:lnTo>
                  <a:lnTo>
                    <a:pt x="1014289" y="648595"/>
                  </a:lnTo>
                  <a:lnTo>
                    <a:pt x="1003440" y="654862"/>
                  </a:lnTo>
                  <a:close/>
                  <a:moveTo>
                    <a:pt x="1025119" y="642318"/>
                  </a:moveTo>
                  <a:lnTo>
                    <a:pt x="1019375" y="632336"/>
                  </a:lnTo>
                  <a:lnTo>
                    <a:pt x="1030234" y="626087"/>
                  </a:lnTo>
                  <a:lnTo>
                    <a:pt x="1035987" y="636098"/>
                  </a:lnTo>
                  <a:lnTo>
                    <a:pt x="1025119" y="642318"/>
                  </a:lnTo>
                  <a:close/>
                  <a:moveTo>
                    <a:pt x="1046836" y="629783"/>
                  </a:moveTo>
                  <a:lnTo>
                    <a:pt x="1041073" y="619868"/>
                  </a:lnTo>
                  <a:lnTo>
                    <a:pt x="1051922" y="613590"/>
                  </a:lnTo>
                  <a:lnTo>
                    <a:pt x="1057675" y="623535"/>
                  </a:lnTo>
                  <a:lnTo>
                    <a:pt x="1046836" y="629783"/>
                  </a:lnTo>
                  <a:close/>
                  <a:moveTo>
                    <a:pt x="1068486" y="617286"/>
                  </a:moveTo>
                  <a:lnTo>
                    <a:pt x="1062742" y="607323"/>
                  </a:lnTo>
                  <a:lnTo>
                    <a:pt x="1073611" y="601084"/>
                  </a:lnTo>
                  <a:lnTo>
                    <a:pt x="1079364" y="611028"/>
                  </a:lnTo>
                  <a:lnTo>
                    <a:pt x="1068486" y="617286"/>
                  </a:lnTo>
                  <a:close/>
                  <a:moveTo>
                    <a:pt x="1090175" y="604761"/>
                  </a:moveTo>
                  <a:lnTo>
                    <a:pt x="1084479" y="594779"/>
                  </a:lnTo>
                  <a:lnTo>
                    <a:pt x="1095318" y="588540"/>
                  </a:lnTo>
                  <a:lnTo>
                    <a:pt x="1101071" y="598494"/>
                  </a:lnTo>
                  <a:lnTo>
                    <a:pt x="1090175" y="604761"/>
                  </a:lnTo>
                  <a:close/>
                  <a:moveTo>
                    <a:pt x="1111901" y="592226"/>
                  </a:moveTo>
                  <a:lnTo>
                    <a:pt x="1106119" y="582301"/>
                  </a:lnTo>
                  <a:lnTo>
                    <a:pt x="1116978" y="576015"/>
                  </a:lnTo>
                  <a:lnTo>
                    <a:pt x="1122741" y="585978"/>
                  </a:lnTo>
                  <a:lnTo>
                    <a:pt x="1111901" y="592226"/>
                  </a:lnTo>
                  <a:close/>
                  <a:moveTo>
                    <a:pt x="1133570" y="579720"/>
                  </a:moveTo>
                  <a:lnTo>
                    <a:pt x="1127817" y="569738"/>
                  </a:lnTo>
                  <a:lnTo>
                    <a:pt x="1138676" y="563489"/>
                  </a:lnTo>
                  <a:lnTo>
                    <a:pt x="1144419" y="573471"/>
                  </a:lnTo>
                  <a:lnTo>
                    <a:pt x="1133570" y="579720"/>
                  </a:lnTo>
                  <a:close/>
                  <a:moveTo>
                    <a:pt x="1155278" y="567194"/>
                  </a:moveTo>
                  <a:lnTo>
                    <a:pt x="1149515" y="557260"/>
                  </a:lnTo>
                  <a:lnTo>
                    <a:pt x="1160364" y="551002"/>
                  </a:lnTo>
                  <a:lnTo>
                    <a:pt x="1166136" y="560908"/>
                  </a:lnTo>
                  <a:lnTo>
                    <a:pt x="1155278" y="567194"/>
                  </a:lnTo>
                  <a:close/>
                  <a:moveTo>
                    <a:pt x="1176957" y="554669"/>
                  </a:moveTo>
                  <a:lnTo>
                    <a:pt x="1171223" y="544696"/>
                  </a:lnTo>
                  <a:lnTo>
                    <a:pt x="1182062" y="538457"/>
                  </a:lnTo>
                  <a:lnTo>
                    <a:pt x="1187806" y="548440"/>
                  </a:lnTo>
                  <a:lnTo>
                    <a:pt x="1176957" y="554669"/>
                  </a:lnTo>
                  <a:close/>
                  <a:moveTo>
                    <a:pt x="1198636" y="542163"/>
                  </a:moveTo>
                  <a:lnTo>
                    <a:pt x="1192873" y="532171"/>
                  </a:lnTo>
                  <a:lnTo>
                    <a:pt x="1203741" y="525923"/>
                  </a:lnTo>
                  <a:lnTo>
                    <a:pt x="1209494" y="535895"/>
                  </a:lnTo>
                  <a:lnTo>
                    <a:pt x="1198636" y="542163"/>
                  </a:lnTo>
                  <a:close/>
                  <a:moveTo>
                    <a:pt x="1220343" y="529637"/>
                  </a:moveTo>
                  <a:lnTo>
                    <a:pt x="1214561" y="519703"/>
                  </a:lnTo>
                  <a:lnTo>
                    <a:pt x="1225439" y="513397"/>
                  </a:lnTo>
                  <a:lnTo>
                    <a:pt x="1231192" y="523351"/>
                  </a:lnTo>
                  <a:lnTo>
                    <a:pt x="1220343" y="529637"/>
                  </a:lnTo>
                  <a:close/>
                  <a:moveTo>
                    <a:pt x="1242013" y="517093"/>
                  </a:moveTo>
                  <a:lnTo>
                    <a:pt x="1236259" y="507139"/>
                  </a:lnTo>
                  <a:lnTo>
                    <a:pt x="1247137" y="500900"/>
                  </a:lnTo>
                  <a:lnTo>
                    <a:pt x="1252871" y="510854"/>
                  </a:lnTo>
                  <a:lnTo>
                    <a:pt x="1242013" y="517093"/>
                  </a:lnTo>
                  <a:close/>
                  <a:moveTo>
                    <a:pt x="1263710" y="504577"/>
                  </a:moveTo>
                  <a:lnTo>
                    <a:pt x="1257957" y="494605"/>
                  </a:lnTo>
                  <a:lnTo>
                    <a:pt x="1268816" y="488366"/>
                  </a:lnTo>
                  <a:lnTo>
                    <a:pt x="1274550" y="498310"/>
                  </a:lnTo>
                  <a:lnTo>
                    <a:pt x="1263710" y="504577"/>
                  </a:lnTo>
                  <a:close/>
                  <a:moveTo>
                    <a:pt x="1285427" y="492052"/>
                  </a:moveTo>
                  <a:lnTo>
                    <a:pt x="1279655" y="482108"/>
                  </a:lnTo>
                  <a:lnTo>
                    <a:pt x="1290485" y="475859"/>
                  </a:lnTo>
                  <a:lnTo>
                    <a:pt x="1296267" y="485775"/>
                  </a:lnTo>
                  <a:lnTo>
                    <a:pt x="1285427" y="492052"/>
                  </a:lnTo>
                  <a:close/>
                  <a:moveTo>
                    <a:pt x="1307078" y="479536"/>
                  </a:moveTo>
                  <a:lnTo>
                    <a:pt x="1301325" y="469582"/>
                  </a:lnTo>
                  <a:lnTo>
                    <a:pt x="1312202" y="463296"/>
                  </a:lnTo>
                  <a:lnTo>
                    <a:pt x="1317946" y="473297"/>
                  </a:lnTo>
                  <a:lnTo>
                    <a:pt x="1307078" y="479536"/>
                  </a:lnTo>
                  <a:close/>
                  <a:moveTo>
                    <a:pt x="1328785" y="467039"/>
                  </a:moveTo>
                  <a:lnTo>
                    <a:pt x="1323004" y="457066"/>
                  </a:lnTo>
                  <a:lnTo>
                    <a:pt x="1333872" y="450809"/>
                  </a:lnTo>
                  <a:lnTo>
                    <a:pt x="1339634" y="460753"/>
                  </a:lnTo>
                  <a:lnTo>
                    <a:pt x="1328785" y="467039"/>
                  </a:lnTo>
                  <a:close/>
                  <a:moveTo>
                    <a:pt x="1350464" y="454504"/>
                  </a:moveTo>
                  <a:lnTo>
                    <a:pt x="1344740" y="444541"/>
                  </a:lnTo>
                  <a:lnTo>
                    <a:pt x="1355579" y="438274"/>
                  </a:lnTo>
                  <a:lnTo>
                    <a:pt x="1361323" y="448246"/>
                  </a:lnTo>
                  <a:lnTo>
                    <a:pt x="1350464" y="454504"/>
                  </a:lnTo>
                  <a:close/>
                  <a:moveTo>
                    <a:pt x="1372172" y="441970"/>
                  </a:moveTo>
                  <a:lnTo>
                    <a:pt x="1366419" y="432006"/>
                  </a:lnTo>
                  <a:lnTo>
                    <a:pt x="1377239" y="425748"/>
                  </a:lnTo>
                  <a:lnTo>
                    <a:pt x="1382992" y="435740"/>
                  </a:lnTo>
                  <a:lnTo>
                    <a:pt x="1372172" y="441970"/>
                  </a:lnTo>
                  <a:close/>
                  <a:moveTo>
                    <a:pt x="1393841" y="429434"/>
                  </a:moveTo>
                  <a:lnTo>
                    <a:pt x="1388050" y="419519"/>
                  </a:lnTo>
                  <a:lnTo>
                    <a:pt x="1398927" y="413232"/>
                  </a:lnTo>
                  <a:lnTo>
                    <a:pt x="1404699" y="423177"/>
                  </a:lnTo>
                  <a:lnTo>
                    <a:pt x="1393841" y="429434"/>
                  </a:lnTo>
                  <a:close/>
                  <a:moveTo>
                    <a:pt x="1415530" y="416928"/>
                  </a:moveTo>
                  <a:lnTo>
                    <a:pt x="1409777" y="406955"/>
                  </a:lnTo>
                  <a:lnTo>
                    <a:pt x="1420625" y="400688"/>
                  </a:lnTo>
                  <a:lnTo>
                    <a:pt x="1426369" y="410708"/>
                  </a:lnTo>
                  <a:lnTo>
                    <a:pt x="1415530" y="416928"/>
                  </a:lnTo>
                  <a:close/>
                  <a:moveTo>
                    <a:pt x="1437227" y="404403"/>
                  </a:moveTo>
                  <a:lnTo>
                    <a:pt x="1431474" y="394449"/>
                  </a:lnTo>
                  <a:lnTo>
                    <a:pt x="1442342" y="388182"/>
                  </a:lnTo>
                  <a:lnTo>
                    <a:pt x="1448048" y="398173"/>
                  </a:lnTo>
                  <a:lnTo>
                    <a:pt x="1437227" y="404403"/>
                  </a:lnTo>
                  <a:close/>
                  <a:moveTo>
                    <a:pt x="1458897" y="391887"/>
                  </a:moveTo>
                  <a:lnTo>
                    <a:pt x="1453172" y="381924"/>
                  </a:lnTo>
                  <a:lnTo>
                    <a:pt x="1463964" y="375685"/>
                  </a:lnTo>
                  <a:lnTo>
                    <a:pt x="1469717" y="385657"/>
                  </a:lnTo>
                  <a:lnTo>
                    <a:pt x="1458897" y="391887"/>
                  </a:lnTo>
                  <a:close/>
                  <a:moveTo>
                    <a:pt x="1480585" y="379362"/>
                  </a:moveTo>
                  <a:lnTo>
                    <a:pt x="1474870" y="369379"/>
                  </a:lnTo>
                  <a:lnTo>
                    <a:pt x="1485691" y="363150"/>
                  </a:lnTo>
                  <a:lnTo>
                    <a:pt x="1491444" y="373094"/>
                  </a:lnTo>
                  <a:lnTo>
                    <a:pt x="1480585" y="379362"/>
                  </a:lnTo>
                  <a:close/>
                  <a:moveTo>
                    <a:pt x="1502274" y="366826"/>
                  </a:moveTo>
                  <a:lnTo>
                    <a:pt x="1496521" y="356892"/>
                  </a:lnTo>
                  <a:lnTo>
                    <a:pt x="1507389" y="350625"/>
                  </a:lnTo>
                  <a:lnTo>
                    <a:pt x="1513151" y="360559"/>
                  </a:lnTo>
                  <a:lnTo>
                    <a:pt x="1502274" y="366826"/>
                  </a:lnTo>
                  <a:close/>
                  <a:moveTo>
                    <a:pt x="1523981" y="354320"/>
                  </a:moveTo>
                  <a:lnTo>
                    <a:pt x="1518257" y="344328"/>
                  </a:lnTo>
                  <a:lnTo>
                    <a:pt x="1529077" y="338090"/>
                  </a:lnTo>
                  <a:lnTo>
                    <a:pt x="1534830" y="348081"/>
                  </a:lnTo>
                  <a:lnTo>
                    <a:pt x="1523981" y="354320"/>
                  </a:lnTo>
                  <a:close/>
                  <a:moveTo>
                    <a:pt x="1545670" y="341786"/>
                  </a:moveTo>
                  <a:lnTo>
                    <a:pt x="1539926" y="331822"/>
                  </a:lnTo>
                  <a:lnTo>
                    <a:pt x="1550756" y="325564"/>
                  </a:lnTo>
                  <a:lnTo>
                    <a:pt x="1556509" y="335537"/>
                  </a:lnTo>
                  <a:lnTo>
                    <a:pt x="1545670" y="341786"/>
                  </a:lnTo>
                  <a:close/>
                  <a:moveTo>
                    <a:pt x="1567339" y="329269"/>
                  </a:moveTo>
                  <a:lnTo>
                    <a:pt x="1561586" y="319344"/>
                  </a:lnTo>
                  <a:lnTo>
                    <a:pt x="1572416" y="313077"/>
                  </a:lnTo>
                  <a:lnTo>
                    <a:pt x="1578188" y="322983"/>
                  </a:lnTo>
                  <a:lnTo>
                    <a:pt x="1567339" y="329269"/>
                  </a:lnTo>
                  <a:close/>
                  <a:moveTo>
                    <a:pt x="1589037" y="316773"/>
                  </a:moveTo>
                  <a:lnTo>
                    <a:pt x="1583293" y="306810"/>
                  </a:lnTo>
                  <a:lnTo>
                    <a:pt x="1594133" y="300514"/>
                  </a:lnTo>
                  <a:lnTo>
                    <a:pt x="1599895" y="310496"/>
                  </a:lnTo>
                  <a:lnTo>
                    <a:pt x="1589037" y="316773"/>
                  </a:lnTo>
                  <a:close/>
                  <a:moveTo>
                    <a:pt x="1610725" y="304238"/>
                  </a:moveTo>
                  <a:lnTo>
                    <a:pt x="1604963" y="294284"/>
                  </a:lnTo>
                  <a:lnTo>
                    <a:pt x="1615840" y="288036"/>
                  </a:lnTo>
                  <a:lnTo>
                    <a:pt x="1621593" y="297942"/>
                  </a:lnTo>
                  <a:lnTo>
                    <a:pt x="1610725" y="304238"/>
                  </a:lnTo>
                  <a:close/>
                  <a:moveTo>
                    <a:pt x="1632404" y="291732"/>
                  </a:moveTo>
                  <a:lnTo>
                    <a:pt x="1626699" y="281759"/>
                  </a:lnTo>
                  <a:lnTo>
                    <a:pt x="1637538" y="275472"/>
                  </a:lnTo>
                  <a:lnTo>
                    <a:pt x="1643244" y="285464"/>
                  </a:lnTo>
                  <a:lnTo>
                    <a:pt x="1632404" y="291732"/>
                  </a:lnTo>
                  <a:close/>
                  <a:moveTo>
                    <a:pt x="1654083" y="279178"/>
                  </a:moveTo>
                  <a:lnTo>
                    <a:pt x="1648378" y="269214"/>
                  </a:lnTo>
                  <a:lnTo>
                    <a:pt x="1659198" y="262947"/>
                  </a:lnTo>
                  <a:lnTo>
                    <a:pt x="1664951" y="272919"/>
                  </a:lnTo>
                  <a:lnTo>
                    <a:pt x="1654083" y="279178"/>
                  </a:lnTo>
                  <a:close/>
                  <a:moveTo>
                    <a:pt x="1675829" y="266662"/>
                  </a:moveTo>
                  <a:lnTo>
                    <a:pt x="1670028" y="256717"/>
                  </a:lnTo>
                  <a:lnTo>
                    <a:pt x="1680877" y="250441"/>
                  </a:lnTo>
                  <a:lnTo>
                    <a:pt x="1686649" y="260385"/>
                  </a:lnTo>
                  <a:lnTo>
                    <a:pt x="1675829" y="266662"/>
                  </a:lnTo>
                  <a:close/>
                  <a:moveTo>
                    <a:pt x="1697479" y="254136"/>
                  </a:moveTo>
                  <a:lnTo>
                    <a:pt x="1691755" y="244173"/>
                  </a:lnTo>
                  <a:lnTo>
                    <a:pt x="1702594" y="237915"/>
                  </a:lnTo>
                  <a:lnTo>
                    <a:pt x="1708328" y="247898"/>
                  </a:lnTo>
                  <a:lnTo>
                    <a:pt x="1697479" y="254136"/>
                  </a:lnTo>
                  <a:close/>
                  <a:moveTo>
                    <a:pt x="1719186" y="241621"/>
                  </a:moveTo>
                  <a:lnTo>
                    <a:pt x="1713433" y="231629"/>
                  </a:lnTo>
                  <a:lnTo>
                    <a:pt x="1724273" y="225400"/>
                  </a:lnTo>
                  <a:lnTo>
                    <a:pt x="1730007" y="235372"/>
                  </a:lnTo>
                  <a:lnTo>
                    <a:pt x="1719186" y="241621"/>
                  </a:lnTo>
                  <a:close/>
                  <a:moveTo>
                    <a:pt x="1740865" y="229095"/>
                  </a:moveTo>
                  <a:lnTo>
                    <a:pt x="1735093" y="219160"/>
                  </a:lnTo>
                  <a:lnTo>
                    <a:pt x="1745961" y="212874"/>
                  </a:lnTo>
                  <a:lnTo>
                    <a:pt x="1751724" y="222799"/>
                  </a:lnTo>
                  <a:lnTo>
                    <a:pt x="1740865" y="229095"/>
                  </a:lnTo>
                  <a:close/>
                  <a:moveTo>
                    <a:pt x="1762535" y="216579"/>
                  </a:moveTo>
                  <a:lnTo>
                    <a:pt x="1756801" y="206587"/>
                  </a:lnTo>
                  <a:lnTo>
                    <a:pt x="1767640" y="200349"/>
                  </a:lnTo>
                  <a:lnTo>
                    <a:pt x="1773393" y="210312"/>
                  </a:lnTo>
                  <a:lnTo>
                    <a:pt x="1762535" y="216579"/>
                  </a:lnTo>
                  <a:close/>
                  <a:moveTo>
                    <a:pt x="1784233" y="204045"/>
                  </a:moveTo>
                  <a:lnTo>
                    <a:pt x="1778480" y="194110"/>
                  </a:lnTo>
                  <a:lnTo>
                    <a:pt x="1789338" y="187823"/>
                  </a:lnTo>
                  <a:lnTo>
                    <a:pt x="1795091" y="197777"/>
                  </a:lnTo>
                  <a:lnTo>
                    <a:pt x="1784233" y="204045"/>
                  </a:lnTo>
                  <a:close/>
                  <a:moveTo>
                    <a:pt x="1805950" y="191557"/>
                  </a:moveTo>
                  <a:lnTo>
                    <a:pt x="1800206" y="181556"/>
                  </a:lnTo>
                  <a:lnTo>
                    <a:pt x="1811026" y="175307"/>
                  </a:lnTo>
                  <a:lnTo>
                    <a:pt x="1816751" y="185290"/>
                  </a:lnTo>
                  <a:lnTo>
                    <a:pt x="1805950" y="191557"/>
                  </a:lnTo>
                  <a:close/>
                  <a:moveTo>
                    <a:pt x="1827609" y="179012"/>
                  </a:moveTo>
                  <a:lnTo>
                    <a:pt x="1821857" y="169040"/>
                  </a:lnTo>
                  <a:lnTo>
                    <a:pt x="1832715" y="162773"/>
                  </a:lnTo>
                  <a:lnTo>
                    <a:pt x="1838458" y="172755"/>
                  </a:lnTo>
                  <a:lnTo>
                    <a:pt x="1827609" y="179012"/>
                  </a:lnTo>
                  <a:close/>
                  <a:moveTo>
                    <a:pt x="1849327" y="166458"/>
                  </a:moveTo>
                  <a:lnTo>
                    <a:pt x="1843545" y="156533"/>
                  </a:lnTo>
                  <a:lnTo>
                    <a:pt x="1854394" y="150276"/>
                  </a:lnTo>
                  <a:lnTo>
                    <a:pt x="1860166" y="160191"/>
                  </a:lnTo>
                  <a:lnTo>
                    <a:pt x="1849327" y="166458"/>
                  </a:lnTo>
                  <a:close/>
                  <a:moveTo>
                    <a:pt x="1870986" y="153981"/>
                  </a:moveTo>
                  <a:lnTo>
                    <a:pt x="1865233" y="143999"/>
                  </a:lnTo>
                  <a:lnTo>
                    <a:pt x="1876101" y="137760"/>
                  </a:lnTo>
                  <a:lnTo>
                    <a:pt x="1881845" y="147704"/>
                  </a:lnTo>
                  <a:lnTo>
                    <a:pt x="1870986" y="153981"/>
                  </a:lnTo>
                  <a:close/>
                  <a:moveTo>
                    <a:pt x="1892685" y="141446"/>
                  </a:moveTo>
                  <a:lnTo>
                    <a:pt x="1886941" y="131473"/>
                  </a:lnTo>
                  <a:lnTo>
                    <a:pt x="1897771" y="125216"/>
                  </a:lnTo>
                  <a:lnTo>
                    <a:pt x="1903514" y="135178"/>
                  </a:lnTo>
                  <a:lnTo>
                    <a:pt x="1892685" y="141446"/>
                  </a:lnTo>
                  <a:close/>
                  <a:moveTo>
                    <a:pt x="1914382" y="128940"/>
                  </a:moveTo>
                  <a:lnTo>
                    <a:pt x="1908620" y="118957"/>
                  </a:lnTo>
                  <a:lnTo>
                    <a:pt x="1919488" y="112709"/>
                  </a:lnTo>
                  <a:lnTo>
                    <a:pt x="1925212" y="122672"/>
                  </a:lnTo>
                  <a:lnTo>
                    <a:pt x="1914382" y="128940"/>
                  </a:lnTo>
                  <a:close/>
                  <a:moveTo>
                    <a:pt x="1936052" y="116386"/>
                  </a:moveTo>
                  <a:lnTo>
                    <a:pt x="1930337" y="106442"/>
                  </a:lnTo>
                  <a:lnTo>
                    <a:pt x="1941157" y="100174"/>
                  </a:lnTo>
                  <a:lnTo>
                    <a:pt x="1946900" y="110128"/>
                  </a:lnTo>
                  <a:lnTo>
                    <a:pt x="1936052" y="116386"/>
                  </a:lnTo>
                  <a:close/>
                  <a:moveTo>
                    <a:pt x="1957778" y="103870"/>
                  </a:moveTo>
                  <a:lnTo>
                    <a:pt x="1951997" y="93926"/>
                  </a:lnTo>
                  <a:lnTo>
                    <a:pt x="1962827" y="87677"/>
                  </a:lnTo>
                  <a:lnTo>
                    <a:pt x="1968627" y="97602"/>
                  </a:lnTo>
                  <a:lnTo>
                    <a:pt x="1957778" y="103870"/>
                  </a:lnTo>
                  <a:close/>
                  <a:moveTo>
                    <a:pt x="1979429" y="91364"/>
                  </a:moveTo>
                  <a:lnTo>
                    <a:pt x="1973713" y="81381"/>
                  </a:lnTo>
                  <a:lnTo>
                    <a:pt x="1984534" y="75123"/>
                  </a:lnTo>
                  <a:lnTo>
                    <a:pt x="1990297" y="85106"/>
                  </a:lnTo>
                  <a:lnTo>
                    <a:pt x="1979429" y="91364"/>
                  </a:lnTo>
                  <a:close/>
                  <a:moveTo>
                    <a:pt x="2001108" y="78838"/>
                  </a:moveTo>
                  <a:lnTo>
                    <a:pt x="1995354" y="68837"/>
                  </a:lnTo>
                  <a:lnTo>
                    <a:pt x="2006213" y="62598"/>
                  </a:lnTo>
                  <a:lnTo>
                    <a:pt x="2011956" y="72580"/>
                  </a:lnTo>
                  <a:lnTo>
                    <a:pt x="2001108" y="78838"/>
                  </a:lnTo>
                  <a:close/>
                  <a:moveTo>
                    <a:pt x="2022824" y="66294"/>
                  </a:moveTo>
                  <a:lnTo>
                    <a:pt x="2017053" y="56369"/>
                  </a:lnTo>
                  <a:lnTo>
                    <a:pt x="2027911" y="50101"/>
                  </a:lnTo>
                  <a:lnTo>
                    <a:pt x="2033674" y="60017"/>
                  </a:lnTo>
                  <a:lnTo>
                    <a:pt x="2022824" y="66294"/>
                  </a:lnTo>
                  <a:close/>
                  <a:moveTo>
                    <a:pt x="2044494" y="53797"/>
                  </a:moveTo>
                  <a:lnTo>
                    <a:pt x="2038779" y="43805"/>
                  </a:lnTo>
                  <a:lnTo>
                    <a:pt x="2049628" y="37576"/>
                  </a:lnTo>
                  <a:lnTo>
                    <a:pt x="2055353" y="47558"/>
                  </a:lnTo>
                  <a:lnTo>
                    <a:pt x="2044494" y="53797"/>
                  </a:lnTo>
                  <a:close/>
                  <a:moveTo>
                    <a:pt x="2066192" y="41271"/>
                  </a:moveTo>
                  <a:lnTo>
                    <a:pt x="2060448" y="31309"/>
                  </a:lnTo>
                  <a:lnTo>
                    <a:pt x="2071250" y="25041"/>
                  </a:lnTo>
                  <a:lnTo>
                    <a:pt x="2077041" y="34994"/>
                  </a:lnTo>
                  <a:lnTo>
                    <a:pt x="2066192" y="41271"/>
                  </a:lnTo>
                  <a:close/>
                  <a:moveTo>
                    <a:pt x="2087880" y="28746"/>
                  </a:moveTo>
                  <a:lnTo>
                    <a:pt x="2082136" y="18764"/>
                  </a:lnTo>
                  <a:lnTo>
                    <a:pt x="2092976" y="12506"/>
                  </a:lnTo>
                  <a:lnTo>
                    <a:pt x="2098710" y="22488"/>
                  </a:lnTo>
                  <a:lnTo>
                    <a:pt x="2087880" y="28746"/>
                  </a:lnTo>
                  <a:close/>
                  <a:moveTo>
                    <a:pt x="2109559" y="16221"/>
                  </a:moveTo>
                  <a:lnTo>
                    <a:pt x="2103844" y="6239"/>
                  </a:lnTo>
                  <a:lnTo>
                    <a:pt x="2114665" y="0"/>
                  </a:lnTo>
                  <a:lnTo>
                    <a:pt x="2120418" y="9944"/>
                  </a:lnTo>
                  <a:lnTo>
                    <a:pt x="2109559" y="16221"/>
                  </a:lnTo>
                  <a:close/>
                </a:path>
              </a:pathLst>
            </a:custGeom>
            <a:solidFill>
              <a:srgbClr val="58595B"/>
            </a:solidFill>
            <a:ln w="12700" cap="sq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grpSp>
          <p:nvGrpSpPr>
            <p:cNvPr id="2153" name="Grafik 2115">
              <a:extLst>
                <a:ext uri="{FF2B5EF4-FFF2-40B4-BE49-F238E27FC236}">
                  <a16:creationId xmlns:a16="http://schemas.microsoft.com/office/drawing/2014/main" id="{E049B59F-029A-440E-A663-E55780612A50}"/>
                </a:ext>
              </a:extLst>
            </p:cNvPr>
            <p:cNvGrpSpPr/>
            <p:nvPr/>
          </p:nvGrpSpPr>
          <p:grpSpPr>
            <a:xfrm>
              <a:off x="5177989" y="3992127"/>
              <a:ext cx="1853888" cy="1503835"/>
              <a:chOff x="5177989" y="3992127"/>
              <a:chExt cx="1853888" cy="1503835"/>
            </a:xfrm>
          </p:grpSpPr>
          <p:sp>
            <p:nvSpPr>
              <p:cNvPr id="2154" name="Freihandform: Form 2153">
                <a:extLst>
                  <a:ext uri="{FF2B5EF4-FFF2-40B4-BE49-F238E27FC236}">
                    <a16:creationId xmlns:a16="http://schemas.microsoft.com/office/drawing/2014/main" id="{B2CFCE5F-9662-4658-B561-CDBF3F40BDB1}"/>
                  </a:ext>
                </a:extLst>
              </p:cNvPr>
              <p:cNvSpPr/>
              <p:nvPr/>
            </p:nvSpPr>
            <p:spPr>
              <a:xfrm>
                <a:off x="5182990" y="3992127"/>
                <a:ext cx="1843858" cy="1101899"/>
              </a:xfrm>
              <a:custGeom>
                <a:avLst/>
                <a:gdLst>
                  <a:gd name="connsiteX0" fmla="*/ 921906 w 1843858"/>
                  <a:gd name="connsiteY0" fmla="*/ 1101900 h 1101899"/>
                  <a:gd name="connsiteX1" fmla="*/ 0 w 1843858"/>
                  <a:gd name="connsiteY1" fmla="*/ 550954 h 1101899"/>
                  <a:gd name="connsiteX2" fmla="*/ 921906 w 1843858"/>
                  <a:gd name="connsiteY2" fmla="*/ 0 h 1101899"/>
                  <a:gd name="connsiteX3" fmla="*/ 1843859 w 1843858"/>
                  <a:gd name="connsiteY3" fmla="*/ 550954 h 1101899"/>
                  <a:gd name="connsiteX4" fmla="*/ 921906 w 1843858"/>
                  <a:gd name="connsiteY4" fmla="*/ 1101900 h 11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3858" h="1101899">
                    <a:moveTo>
                      <a:pt x="921906" y="1101900"/>
                    </a:moveTo>
                    <a:lnTo>
                      <a:pt x="0" y="550954"/>
                    </a:lnTo>
                    <a:lnTo>
                      <a:pt x="921906" y="0"/>
                    </a:lnTo>
                    <a:lnTo>
                      <a:pt x="1843859" y="550954"/>
                    </a:lnTo>
                    <a:lnTo>
                      <a:pt x="921906" y="110190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40000"/>
                </a:scheme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55" name="Freihandform: Form 2154">
                <a:extLst>
                  <a:ext uri="{FF2B5EF4-FFF2-40B4-BE49-F238E27FC236}">
                    <a16:creationId xmlns:a16="http://schemas.microsoft.com/office/drawing/2014/main" id="{44D6AF8D-08CA-4855-8389-ED53A5779BEB}"/>
                  </a:ext>
                </a:extLst>
              </p:cNvPr>
              <p:cNvSpPr/>
              <p:nvPr/>
            </p:nvSpPr>
            <p:spPr>
              <a:xfrm>
                <a:off x="5177989" y="4543081"/>
                <a:ext cx="926906" cy="952881"/>
              </a:xfrm>
              <a:custGeom>
                <a:avLst/>
                <a:gdLst>
                  <a:gd name="connsiteX0" fmla="*/ 926906 w 926906"/>
                  <a:gd name="connsiteY0" fmla="*/ 952881 h 952881"/>
                  <a:gd name="connsiteX1" fmla="*/ 0 w 926906"/>
                  <a:gd name="connsiteY1" fmla="*/ 401936 h 952881"/>
                  <a:gd name="connsiteX2" fmla="*/ 0 w 926906"/>
                  <a:gd name="connsiteY2" fmla="*/ 0 h 952881"/>
                  <a:gd name="connsiteX3" fmla="*/ 926906 w 926906"/>
                  <a:gd name="connsiteY3" fmla="*/ 550945 h 952881"/>
                  <a:gd name="connsiteX4" fmla="*/ 926906 w 926906"/>
                  <a:gd name="connsiteY4" fmla="*/ 952881 h 95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906" h="952881">
                    <a:moveTo>
                      <a:pt x="926906" y="952881"/>
                    </a:moveTo>
                    <a:lnTo>
                      <a:pt x="0" y="401936"/>
                    </a:lnTo>
                    <a:lnTo>
                      <a:pt x="0" y="0"/>
                    </a:lnTo>
                    <a:lnTo>
                      <a:pt x="926906" y="550945"/>
                    </a:lnTo>
                    <a:lnTo>
                      <a:pt x="926906" y="95288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40000"/>
                </a:scheme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56" name="Freihandform: Form 2155">
                <a:extLst>
                  <a:ext uri="{FF2B5EF4-FFF2-40B4-BE49-F238E27FC236}">
                    <a16:creationId xmlns:a16="http://schemas.microsoft.com/office/drawing/2014/main" id="{0A628AF5-56C7-42D7-97DE-D977521DB794}"/>
                  </a:ext>
                </a:extLst>
              </p:cNvPr>
              <p:cNvSpPr/>
              <p:nvPr/>
            </p:nvSpPr>
            <p:spPr>
              <a:xfrm>
                <a:off x="6104895" y="4543081"/>
                <a:ext cx="926982" cy="952881"/>
              </a:xfrm>
              <a:custGeom>
                <a:avLst/>
                <a:gdLst>
                  <a:gd name="connsiteX0" fmla="*/ 0 w 926982"/>
                  <a:gd name="connsiteY0" fmla="*/ 952881 h 952881"/>
                  <a:gd name="connsiteX1" fmla="*/ 926983 w 926982"/>
                  <a:gd name="connsiteY1" fmla="*/ 401936 h 952881"/>
                  <a:gd name="connsiteX2" fmla="*/ 926983 w 926982"/>
                  <a:gd name="connsiteY2" fmla="*/ 0 h 952881"/>
                  <a:gd name="connsiteX3" fmla="*/ 0 w 926982"/>
                  <a:gd name="connsiteY3" fmla="*/ 550945 h 952881"/>
                  <a:gd name="connsiteX4" fmla="*/ 0 w 926982"/>
                  <a:gd name="connsiteY4" fmla="*/ 952881 h 95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982" h="952881">
                    <a:moveTo>
                      <a:pt x="0" y="952881"/>
                    </a:moveTo>
                    <a:lnTo>
                      <a:pt x="926983" y="401936"/>
                    </a:lnTo>
                    <a:lnTo>
                      <a:pt x="926983" y="0"/>
                    </a:lnTo>
                    <a:lnTo>
                      <a:pt x="0" y="550945"/>
                    </a:lnTo>
                    <a:lnTo>
                      <a:pt x="0" y="95288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40000"/>
                </a:schemeClr>
              </a:solidFill>
              <a:ln w="9525" cap="flat">
                <a:solidFill>
                  <a:schemeClr val="bg2">
                    <a:lumMod val="50000"/>
                    <a:alpha val="2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sp>
          <p:nvSpPr>
            <p:cNvPr id="2157" name="Freihandform: Form 2156">
              <a:extLst>
                <a:ext uri="{FF2B5EF4-FFF2-40B4-BE49-F238E27FC236}">
                  <a16:creationId xmlns:a16="http://schemas.microsoft.com/office/drawing/2014/main" id="{01FF53B0-4786-4B96-9499-FADCC04430F9}"/>
                </a:ext>
              </a:extLst>
            </p:cNvPr>
            <p:cNvSpPr/>
            <p:nvPr/>
          </p:nvSpPr>
          <p:spPr>
            <a:xfrm>
              <a:off x="5179418" y="2607744"/>
              <a:ext cx="1843849" cy="1101833"/>
            </a:xfrm>
            <a:custGeom>
              <a:avLst/>
              <a:gdLst>
                <a:gd name="connsiteX0" fmla="*/ 921887 w 1843849"/>
                <a:gd name="connsiteY0" fmla="*/ 1101833 h 1101833"/>
                <a:gd name="connsiteX1" fmla="*/ 0 w 1843849"/>
                <a:gd name="connsiteY1" fmla="*/ 550917 h 1101833"/>
                <a:gd name="connsiteX2" fmla="*/ 921887 w 1843849"/>
                <a:gd name="connsiteY2" fmla="*/ 0 h 1101833"/>
                <a:gd name="connsiteX3" fmla="*/ 1843850 w 1843849"/>
                <a:gd name="connsiteY3" fmla="*/ 550917 h 1101833"/>
                <a:gd name="connsiteX4" fmla="*/ 921887 w 1843849"/>
                <a:gd name="connsiteY4" fmla="*/ 1101833 h 110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849" h="1101833">
                  <a:moveTo>
                    <a:pt x="921887" y="1101833"/>
                  </a:moveTo>
                  <a:lnTo>
                    <a:pt x="0" y="550917"/>
                  </a:lnTo>
                  <a:lnTo>
                    <a:pt x="921887" y="0"/>
                  </a:lnTo>
                  <a:lnTo>
                    <a:pt x="1843850" y="550917"/>
                  </a:lnTo>
                  <a:lnTo>
                    <a:pt x="921887" y="1101833"/>
                  </a:ln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  <a:alpha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grpSp>
          <p:nvGrpSpPr>
            <p:cNvPr id="2158" name="Grafik 2115">
              <a:extLst>
                <a:ext uri="{FF2B5EF4-FFF2-40B4-BE49-F238E27FC236}">
                  <a16:creationId xmlns:a16="http://schemas.microsoft.com/office/drawing/2014/main" id="{BB44EE89-3A9B-4E14-B66F-46AA6607790A}"/>
                </a:ext>
              </a:extLst>
            </p:cNvPr>
            <p:cNvGrpSpPr/>
            <p:nvPr/>
          </p:nvGrpSpPr>
          <p:grpSpPr>
            <a:xfrm>
              <a:off x="5166749" y="1879330"/>
              <a:ext cx="1853889" cy="1503788"/>
              <a:chOff x="5166749" y="1879330"/>
              <a:chExt cx="1853889" cy="1503788"/>
            </a:xfrm>
          </p:grpSpPr>
          <p:sp>
            <p:nvSpPr>
              <p:cNvPr id="2159" name="Freihandform: Form 2158">
                <a:extLst>
                  <a:ext uri="{FF2B5EF4-FFF2-40B4-BE49-F238E27FC236}">
                    <a16:creationId xmlns:a16="http://schemas.microsoft.com/office/drawing/2014/main" id="{7C318490-8B7B-4B4A-9B0C-B253C4AB1BF7}"/>
                  </a:ext>
                </a:extLst>
              </p:cNvPr>
              <p:cNvSpPr/>
              <p:nvPr/>
            </p:nvSpPr>
            <p:spPr>
              <a:xfrm>
                <a:off x="5171788" y="1879330"/>
                <a:ext cx="1843858" cy="1101851"/>
              </a:xfrm>
              <a:custGeom>
                <a:avLst/>
                <a:gdLst>
                  <a:gd name="connsiteX0" fmla="*/ 921887 w 1843858"/>
                  <a:gd name="connsiteY0" fmla="*/ 1101852 h 1101851"/>
                  <a:gd name="connsiteX1" fmla="*/ 0 w 1843858"/>
                  <a:gd name="connsiteY1" fmla="*/ 550917 h 1101851"/>
                  <a:gd name="connsiteX2" fmla="*/ 921887 w 1843858"/>
                  <a:gd name="connsiteY2" fmla="*/ 0 h 1101851"/>
                  <a:gd name="connsiteX3" fmla="*/ 1843859 w 1843858"/>
                  <a:gd name="connsiteY3" fmla="*/ 550917 h 1101851"/>
                  <a:gd name="connsiteX4" fmla="*/ 921887 w 1843858"/>
                  <a:gd name="connsiteY4" fmla="*/ 1101852 h 110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3858" h="1101851">
                    <a:moveTo>
                      <a:pt x="921887" y="1101852"/>
                    </a:moveTo>
                    <a:lnTo>
                      <a:pt x="0" y="550917"/>
                    </a:lnTo>
                    <a:lnTo>
                      <a:pt x="921887" y="0"/>
                    </a:lnTo>
                    <a:lnTo>
                      <a:pt x="1843859" y="550917"/>
                    </a:lnTo>
                    <a:lnTo>
                      <a:pt x="921887" y="1101852"/>
                    </a:lnTo>
                    <a:close/>
                  </a:path>
                </a:pathLst>
              </a:custGeom>
              <a:solidFill>
                <a:srgbClr val="2A276C">
                  <a:alpha val="50000"/>
                </a:srgb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60" name="Freihandform: Form 2159">
                <a:extLst>
                  <a:ext uri="{FF2B5EF4-FFF2-40B4-BE49-F238E27FC236}">
                    <a16:creationId xmlns:a16="http://schemas.microsoft.com/office/drawing/2014/main" id="{84426E55-875D-4252-95E8-9DA40A537687}"/>
                  </a:ext>
                </a:extLst>
              </p:cNvPr>
              <p:cNvSpPr/>
              <p:nvPr/>
            </p:nvSpPr>
            <p:spPr>
              <a:xfrm>
                <a:off x="5166749" y="2430246"/>
                <a:ext cx="926915" cy="952871"/>
              </a:xfrm>
              <a:custGeom>
                <a:avLst/>
                <a:gdLst>
                  <a:gd name="connsiteX0" fmla="*/ 926916 w 926915"/>
                  <a:gd name="connsiteY0" fmla="*/ 952872 h 952871"/>
                  <a:gd name="connsiteX1" fmla="*/ 0 w 926915"/>
                  <a:gd name="connsiteY1" fmla="*/ 401955 h 952871"/>
                  <a:gd name="connsiteX2" fmla="*/ 0 w 926915"/>
                  <a:gd name="connsiteY2" fmla="*/ 0 h 952871"/>
                  <a:gd name="connsiteX3" fmla="*/ 926916 w 926915"/>
                  <a:gd name="connsiteY3" fmla="*/ 550935 h 952871"/>
                  <a:gd name="connsiteX4" fmla="*/ 926916 w 926915"/>
                  <a:gd name="connsiteY4" fmla="*/ 952872 h 95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915" h="952871">
                    <a:moveTo>
                      <a:pt x="926916" y="952872"/>
                    </a:moveTo>
                    <a:lnTo>
                      <a:pt x="0" y="401955"/>
                    </a:lnTo>
                    <a:lnTo>
                      <a:pt x="0" y="0"/>
                    </a:lnTo>
                    <a:lnTo>
                      <a:pt x="926916" y="550935"/>
                    </a:lnTo>
                    <a:lnTo>
                      <a:pt x="926916" y="952872"/>
                    </a:lnTo>
                    <a:close/>
                  </a:path>
                </a:pathLst>
              </a:custGeom>
              <a:solidFill>
                <a:srgbClr val="F1F2F2">
                  <a:alpha val="10000"/>
                </a:srgbClr>
              </a:solidFill>
              <a:ln w="9525" cap="flat">
                <a:solidFill>
                  <a:schemeClr val="bg2">
                    <a:lumMod val="50000"/>
                    <a:alpha val="1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61" name="Freihandform: Form 2160">
                <a:extLst>
                  <a:ext uri="{FF2B5EF4-FFF2-40B4-BE49-F238E27FC236}">
                    <a16:creationId xmlns:a16="http://schemas.microsoft.com/office/drawing/2014/main" id="{EAFB7146-AA16-41F2-B5F7-19CDDF7687EB}"/>
                  </a:ext>
                </a:extLst>
              </p:cNvPr>
              <p:cNvSpPr/>
              <p:nvPr/>
            </p:nvSpPr>
            <p:spPr>
              <a:xfrm>
                <a:off x="6093675" y="2430246"/>
                <a:ext cx="926963" cy="952871"/>
              </a:xfrm>
              <a:custGeom>
                <a:avLst/>
                <a:gdLst>
                  <a:gd name="connsiteX0" fmla="*/ 0 w 926963"/>
                  <a:gd name="connsiteY0" fmla="*/ 952872 h 952871"/>
                  <a:gd name="connsiteX1" fmla="*/ 926964 w 926963"/>
                  <a:gd name="connsiteY1" fmla="*/ 401955 h 952871"/>
                  <a:gd name="connsiteX2" fmla="*/ 926964 w 926963"/>
                  <a:gd name="connsiteY2" fmla="*/ 0 h 952871"/>
                  <a:gd name="connsiteX3" fmla="*/ 0 w 926963"/>
                  <a:gd name="connsiteY3" fmla="*/ 550935 h 952871"/>
                  <a:gd name="connsiteX4" fmla="*/ 0 w 926963"/>
                  <a:gd name="connsiteY4" fmla="*/ 952872 h 95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963" h="952871">
                    <a:moveTo>
                      <a:pt x="0" y="952872"/>
                    </a:moveTo>
                    <a:lnTo>
                      <a:pt x="926964" y="401955"/>
                    </a:lnTo>
                    <a:lnTo>
                      <a:pt x="926964" y="0"/>
                    </a:lnTo>
                    <a:lnTo>
                      <a:pt x="0" y="550935"/>
                    </a:lnTo>
                    <a:lnTo>
                      <a:pt x="0" y="952872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sp>
          <p:nvSpPr>
            <p:cNvPr id="2162" name="Freihandform: Form 2161">
              <a:extLst>
                <a:ext uri="{FF2B5EF4-FFF2-40B4-BE49-F238E27FC236}">
                  <a16:creationId xmlns:a16="http://schemas.microsoft.com/office/drawing/2014/main" id="{20CA1F91-4E10-4949-8FAB-F692DE14B083}"/>
                </a:ext>
              </a:extLst>
            </p:cNvPr>
            <p:cNvSpPr/>
            <p:nvPr/>
          </p:nvSpPr>
          <p:spPr>
            <a:xfrm>
              <a:off x="5177979" y="3158661"/>
              <a:ext cx="926915" cy="1935727"/>
            </a:xfrm>
            <a:custGeom>
              <a:avLst/>
              <a:gdLst>
                <a:gd name="connsiteX0" fmla="*/ 926916 w 926915"/>
                <a:gd name="connsiteY0" fmla="*/ 1935728 h 1935727"/>
                <a:gd name="connsiteX1" fmla="*/ 0 w 926915"/>
                <a:gd name="connsiteY1" fmla="*/ 1384830 h 1935727"/>
                <a:gd name="connsiteX2" fmla="*/ 0 w 926915"/>
                <a:gd name="connsiteY2" fmla="*/ 0 h 1935727"/>
                <a:gd name="connsiteX3" fmla="*/ 926916 w 926915"/>
                <a:gd name="connsiteY3" fmla="*/ 550916 h 1935727"/>
                <a:gd name="connsiteX4" fmla="*/ 926916 w 926915"/>
                <a:gd name="connsiteY4" fmla="*/ 1935728 h 193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915" h="1935727">
                  <a:moveTo>
                    <a:pt x="926916" y="1935728"/>
                  </a:moveTo>
                  <a:lnTo>
                    <a:pt x="0" y="1384830"/>
                  </a:lnTo>
                  <a:lnTo>
                    <a:pt x="0" y="0"/>
                  </a:lnTo>
                  <a:lnTo>
                    <a:pt x="926916" y="550916"/>
                  </a:lnTo>
                  <a:lnTo>
                    <a:pt x="926916" y="193572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"/>
              </a:schemeClr>
            </a:solidFill>
            <a:ln w="9525" cap="flat">
              <a:solidFill>
                <a:schemeClr val="bg2">
                  <a:lumMod val="50000"/>
                  <a:alpha val="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63" name="Freihandform: Form 2162">
              <a:extLst>
                <a:ext uri="{FF2B5EF4-FFF2-40B4-BE49-F238E27FC236}">
                  <a16:creationId xmlns:a16="http://schemas.microsoft.com/office/drawing/2014/main" id="{10264DE7-2899-47A9-989A-639523727C11}"/>
                </a:ext>
              </a:extLst>
            </p:cNvPr>
            <p:cNvSpPr/>
            <p:nvPr/>
          </p:nvSpPr>
          <p:spPr>
            <a:xfrm>
              <a:off x="6101304" y="3158661"/>
              <a:ext cx="926963" cy="1935727"/>
            </a:xfrm>
            <a:custGeom>
              <a:avLst/>
              <a:gdLst>
                <a:gd name="connsiteX0" fmla="*/ 0 w 926963"/>
                <a:gd name="connsiteY0" fmla="*/ 1935728 h 1935727"/>
                <a:gd name="connsiteX1" fmla="*/ 926964 w 926963"/>
                <a:gd name="connsiteY1" fmla="*/ 1384830 h 1935727"/>
                <a:gd name="connsiteX2" fmla="*/ 926964 w 926963"/>
                <a:gd name="connsiteY2" fmla="*/ 0 h 1935727"/>
                <a:gd name="connsiteX3" fmla="*/ 0 w 926963"/>
                <a:gd name="connsiteY3" fmla="*/ 550916 h 1935727"/>
                <a:gd name="connsiteX4" fmla="*/ 0 w 926963"/>
                <a:gd name="connsiteY4" fmla="*/ 1935728 h 193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963" h="1935727">
                  <a:moveTo>
                    <a:pt x="0" y="1935728"/>
                  </a:moveTo>
                  <a:lnTo>
                    <a:pt x="926964" y="1384830"/>
                  </a:lnTo>
                  <a:lnTo>
                    <a:pt x="926964" y="0"/>
                  </a:lnTo>
                  <a:lnTo>
                    <a:pt x="0" y="550916"/>
                  </a:lnTo>
                  <a:lnTo>
                    <a:pt x="0" y="193572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 w="9525" cap="flat">
              <a:solidFill>
                <a:schemeClr val="bg2">
                  <a:lumMod val="50000"/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grpSp>
          <p:nvGrpSpPr>
            <p:cNvPr id="2164" name="Grafik 2115">
              <a:extLst>
                <a:ext uri="{FF2B5EF4-FFF2-40B4-BE49-F238E27FC236}">
                  <a16:creationId xmlns:a16="http://schemas.microsoft.com/office/drawing/2014/main" id="{DFB77536-D6E1-4ABF-A013-816AA09C8C63}"/>
                </a:ext>
              </a:extLst>
            </p:cNvPr>
            <p:cNvGrpSpPr/>
            <p:nvPr/>
          </p:nvGrpSpPr>
          <p:grpSpPr>
            <a:xfrm>
              <a:off x="5179418" y="1882263"/>
              <a:ext cx="1843849" cy="1101851"/>
              <a:chOff x="5179418" y="1882263"/>
              <a:chExt cx="1843849" cy="1101851"/>
            </a:xfrm>
            <a:noFill/>
          </p:grpSpPr>
          <p:sp>
            <p:nvSpPr>
              <p:cNvPr id="2165" name="Freihandform: Form 2164">
                <a:extLst>
                  <a:ext uri="{FF2B5EF4-FFF2-40B4-BE49-F238E27FC236}">
                    <a16:creationId xmlns:a16="http://schemas.microsoft.com/office/drawing/2014/main" id="{CBD5AD29-EF98-4753-8BBA-8C3531225A78}"/>
                  </a:ext>
                </a:extLst>
              </p:cNvPr>
              <p:cNvSpPr/>
              <p:nvPr/>
            </p:nvSpPr>
            <p:spPr>
              <a:xfrm>
                <a:off x="5179418" y="1882263"/>
                <a:ext cx="1843849" cy="1101851"/>
              </a:xfrm>
              <a:custGeom>
                <a:avLst/>
                <a:gdLst>
                  <a:gd name="connsiteX0" fmla="*/ 921887 w 1843849"/>
                  <a:gd name="connsiteY0" fmla="*/ 1101852 h 1101851"/>
                  <a:gd name="connsiteX1" fmla="*/ 0 w 1843849"/>
                  <a:gd name="connsiteY1" fmla="*/ 550916 h 1101851"/>
                  <a:gd name="connsiteX2" fmla="*/ 921887 w 1843849"/>
                  <a:gd name="connsiteY2" fmla="*/ 0 h 1101851"/>
                  <a:gd name="connsiteX3" fmla="*/ 1843850 w 1843849"/>
                  <a:gd name="connsiteY3" fmla="*/ 550916 h 1101851"/>
                  <a:gd name="connsiteX4" fmla="*/ 921887 w 1843849"/>
                  <a:gd name="connsiteY4" fmla="*/ 1101852 h 110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3849" h="1101851">
                    <a:moveTo>
                      <a:pt x="921887" y="1101852"/>
                    </a:moveTo>
                    <a:lnTo>
                      <a:pt x="0" y="550916"/>
                    </a:lnTo>
                    <a:lnTo>
                      <a:pt x="921887" y="0"/>
                    </a:lnTo>
                    <a:lnTo>
                      <a:pt x="1843850" y="550916"/>
                    </a:lnTo>
                    <a:lnTo>
                      <a:pt x="921887" y="1101852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2166" name="Freihandform: Form 2165">
                <a:extLst>
                  <a:ext uri="{FF2B5EF4-FFF2-40B4-BE49-F238E27FC236}">
                    <a16:creationId xmlns:a16="http://schemas.microsoft.com/office/drawing/2014/main" id="{C1A334D4-D1C1-4A21-8130-E0D956E777E6}"/>
                  </a:ext>
                </a:extLst>
              </p:cNvPr>
              <p:cNvSpPr/>
              <p:nvPr/>
            </p:nvSpPr>
            <p:spPr>
              <a:xfrm>
                <a:off x="6101304" y="1882263"/>
                <a:ext cx="9525" cy="1101851"/>
              </a:xfrm>
              <a:custGeom>
                <a:avLst/>
                <a:gdLst>
                  <a:gd name="connsiteX0" fmla="*/ 0 w 9525"/>
                  <a:gd name="connsiteY0" fmla="*/ 0 h 1101851"/>
                  <a:gd name="connsiteX1" fmla="*/ 0 w 9525"/>
                  <a:gd name="connsiteY1" fmla="*/ 1101852 h 110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01851">
                    <a:moveTo>
                      <a:pt x="0" y="0"/>
                    </a:moveTo>
                    <a:lnTo>
                      <a:pt x="0" y="1101852"/>
                    </a:lnTo>
                  </a:path>
                </a:pathLst>
              </a:custGeom>
              <a:noFill/>
              <a:ln w="9525" cap="flat">
                <a:solidFill>
                  <a:schemeClr val="bg2">
                    <a:lumMod val="50000"/>
                    <a:alpha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  <p:sp>
          <p:nvSpPr>
            <p:cNvPr id="2167" name="Freihandform: Form 2166">
              <a:extLst>
                <a:ext uri="{FF2B5EF4-FFF2-40B4-BE49-F238E27FC236}">
                  <a16:creationId xmlns:a16="http://schemas.microsoft.com/office/drawing/2014/main" id="{4ACB4535-7DA0-4328-A09D-4E8AA28DC17C}"/>
                </a:ext>
              </a:extLst>
            </p:cNvPr>
            <p:cNvSpPr/>
            <p:nvPr/>
          </p:nvSpPr>
          <p:spPr>
            <a:xfrm>
              <a:off x="5171788" y="1879291"/>
              <a:ext cx="1843858" cy="1101880"/>
            </a:xfrm>
            <a:custGeom>
              <a:avLst/>
              <a:gdLst>
                <a:gd name="connsiteX0" fmla="*/ 921887 w 1843858"/>
                <a:gd name="connsiteY0" fmla="*/ 1101881 h 1101880"/>
                <a:gd name="connsiteX1" fmla="*/ 0 w 1843858"/>
                <a:gd name="connsiteY1" fmla="*/ 550926 h 1101880"/>
                <a:gd name="connsiteX2" fmla="*/ 921887 w 1843858"/>
                <a:gd name="connsiteY2" fmla="*/ 0 h 1101880"/>
                <a:gd name="connsiteX3" fmla="*/ 1843859 w 1843858"/>
                <a:gd name="connsiteY3" fmla="*/ 550926 h 1101880"/>
                <a:gd name="connsiteX4" fmla="*/ 921887 w 1843858"/>
                <a:gd name="connsiteY4" fmla="*/ 1101881 h 110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858" h="1101880">
                  <a:moveTo>
                    <a:pt x="921887" y="1101881"/>
                  </a:moveTo>
                  <a:lnTo>
                    <a:pt x="0" y="550926"/>
                  </a:lnTo>
                  <a:lnTo>
                    <a:pt x="921887" y="0"/>
                  </a:lnTo>
                  <a:lnTo>
                    <a:pt x="1843859" y="550926"/>
                  </a:lnTo>
                  <a:lnTo>
                    <a:pt x="921887" y="1101881"/>
                  </a:lnTo>
                  <a:close/>
                </a:path>
              </a:pathLst>
            </a:custGeom>
            <a:solidFill>
              <a:srgbClr val="C00000">
                <a:alpha val="29000"/>
              </a:srgbClr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68" name="Freihandform: Form 2167">
              <a:extLst>
                <a:ext uri="{FF2B5EF4-FFF2-40B4-BE49-F238E27FC236}">
                  <a16:creationId xmlns:a16="http://schemas.microsoft.com/office/drawing/2014/main" id="{76EB64B6-A87D-44EE-9D78-CAFC8418638B}"/>
                </a:ext>
              </a:extLst>
            </p:cNvPr>
            <p:cNvSpPr/>
            <p:nvPr/>
          </p:nvSpPr>
          <p:spPr>
            <a:xfrm>
              <a:off x="6043935" y="2346998"/>
              <a:ext cx="100412" cy="100412"/>
            </a:xfrm>
            <a:custGeom>
              <a:avLst/>
              <a:gdLst>
                <a:gd name="connsiteX0" fmla="*/ 50206 w 100412"/>
                <a:gd name="connsiteY0" fmla="*/ 100412 h 100412"/>
                <a:gd name="connsiteX1" fmla="*/ 100412 w 100412"/>
                <a:gd name="connsiteY1" fmla="*/ 50216 h 100412"/>
                <a:gd name="connsiteX2" fmla="*/ 50206 w 100412"/>
                <a:gd name="connsiteY2" fmla="*/ 0 h 100412"/>
                <a:gd name="connsiteX3" fmla="*/ 0 w 100412"/>
                <a:gd name="connsiteY3" fmla="*/ 50216 h 100412"/>
                <a:gd name="connsiteX4" fmla="*/ 50206 w 100412"/>
                <a:gd name="connsiteY4" fmla="*/ 100412 h 1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12" h="100412">
                  <a:moveTo>
                    <a:pt x="50206" y="100412"/>
                  </a:moveTo>
                  <a:cubicBezTo>
                    <a:pt x="77934" y="100412"/>
                    <a:pt x="100412" y="77943"/>
                    <a:pt x="100412" y="50216"/>
                  </a:cubicBezTo>
                  <a:cubicBezTo>
                    <a:pt x="100412" y="22488"/>
                    <a:pt x="77934" y="0"/>
                    <a:pt x="50206" y="0"/>
                  </a:cubicBezTo>
                  <a:cubicBezTo>
                    <a:pt x="22479" y="0"/>
                    <a:pt x="0" y="22488"/>
                    <a:pt x="0" y="50216"/>
                  </a:cubicBezTo>
                  <a:cubicBezTo>
                    <a:pt x="0" y="77943"/>
                    <a:pt x="22479" y="100412"/>
                    <a:pt x="50206" y="1004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69" name="Freihandform: Form 2168">
              <a:extLst>
                <a:ext uri="{FF2B5EF4-FFF2-40B4-BE49-F238E27FC236}">
                  <a16:creationId xmlns:a16="http://schemas.microsoft.com/office/drawing/2014/main" id="{C8E6204D-3117-4E01-B62F-6CAA8EE00288}"/>
                </a:ext>
              </a:extLst>
            </p:cNvPr>
            <p:cNvSpPr/>
            <p:nvPr/>
          </p:nvSpPr>
          <p:spPr>
            <a:xfrm>
              <a:off x="5723391" y="466399"/>
              <a:ext cx="741502" cy="741494"/>
            </a:xfrm>
            <a:custGeom>
              <a:avLst/>
              <a:gdLst>
                <a:gd name="connsiteX0" fmla="*/ 370751 w 741502"/>
                <a:gd name="connsiteY0" fmla="*/ 741495 h 741494"/>
                <a:gd name="connsiteX1" fmla="*/ 741502 w 741502"/>
                <a:gd name="connsiteY1" fmla="*/ 370749 h 741494"/>
                <a:gd name="connsiteX2" fmla="*/ 370751 w 741502"/>
                <a:gd name="connsiteY2" fmla="*/ 0 h 741494"/>
                <a:gd name="connsiteX3" fmla="*/ 0 w 741502"/>
                <a:gd name="connsiteY3" fmla="*/ 370749 h 741494"/>
                <a:gd name="connsiteX4" fmla="*/ 370751 w 741502"/>
                <a:gd name="connsiteY4" fmla="*/ 741495 h 74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502" h="741494">
                  <a:moveTo>
                    <a:pt x="370751" y="741495"/>
                  </a:moveTo>
                  <a:cubicBezTo>
                    <a:pt x="575510" y="741495"/>
                    <a:pt x="741502" y="575512"/>
                    <a:pt x="741502" y="370749"/>
                  </a:cubicBezTo>
                  <a:cubicBezTo>
                    <a:pt x="741502" y="165989"/>
                    <a:pt x="575510" y="0"/>
                    <a:pt x="370751" y="0"/>
                  </a:cubicBezTo>
                  <a:cubicBezTo>
                    <a:pt x="165992" y="0"/>
                    <a:pt x="0" y="165989"/>
                    <a:pt x="0" y="370749"/>
                  </a:cubicBezTo>
                  <a:cubicBezTo>
                    <a:pt x="0" y="575512"/>
                    <a:pt x="165992" y="741495"/>
                    <a:pt x="370751" y="741495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  <a:alpha val="7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71" name="Freihandform: Form 2170">
              <a:extLst>
                <a:ext uri="{FF2B5EF4-FFF2-40B4-BE49-F238E27FC236}">
                  <a16:creationId xmlns:a16="http://schemas.microsoft.com/office/drawing/2014/main" id="{F00576B4-A5C7-4F6F-907F-C0A6A4B22B1D}"/>
                </a:ext>
              </a:extLst>
            </p:cNvPr>
            <p:cNvSpPr/>
            <p:nvPr/>
          </p:nvSpPr>
          <p:spPr>
            <a:xfrm>
              <a:off x="6090560" y="1213418"/>
              <a:ext cx="9525" cy="1181100"/>
            </a:xfrm>
            <a:custGeom>
              <a:avLst/>
              <a:gdLst>
                <a:gd name="connsiteX0" fmla="*/ 0 w 9525"/>
                <a:gd name="connsiteY0" fmla="*/ 1181100 h 1181100"/>
                <a:gd name="connsiteX1" fmla="*/ 0 w 9525"/>
                <a:gd name="connsiteY1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81100">
                  <a:moveTo>
                    <a:pt x="0" y="1181100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2" name="Freihandform: Form 2181">
              <a:extLst>
                <a:ext uri="{FF2B5EF4-FFF2-40B4-BE49-F238E27FC236}">
                  <a16:creationId xmlns:a16="http://schemas.microsoft.com/office/drawing/2014/main" id="{C8F3CC89-1199-430E-9E48-B18D44F631A3}"/>
                </a:ext>
              </a:extLst>
            </p:cNvPr>
            <p:cNvSpPr/>
            <p:nvPr/>
          </p:nvSpPr>
          <p:spPr>
            <a:xfrm>
              <a:off x="7634287" y="1104833"/>
              <a:ext cx="463305" cy="276872"/>
            </a:xfrm>
            <a:custGeom>
              <a:avLst/>
              <a:gdLst>
                <a:gd name="connsiteX0" fmla="*/ 231648 w 463305"/>
                <a:gd name="connsiteY0" fmla="*/ 276873 h 276872"/>
                <a:gd name="connsiteX1" fmla="*/ 0 w 463305"/>
                <a:gd name="connsiteY1" fmla="*/ 138446 h 276872"/>
                <a:gd name="connsiteX2" fmla="*/ 231648 w 463305"/>
                <a:gd name="connsiteY2" fmla="*/ 0 h 276872"/>
                <a:gd name="connsiteX3" fmla="*/ 463305 w 463305"/>
                <a:gd name="connsiteY3" fmla="*/ 138446 h 276872"/>
                <a:gd name="connsiteX4" fmla="*/ 231648 w 463305"/>
                <a:gd name="connsiteY4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305" h="276872">
                  <a:moveTo>
                    <a:pt x="231648" y="276873"/>
                  </a:moveTo>
                  <a:lnTo>
                    <a:pt x="0" y="138446"/>
                  </a:lnTo>
                  <a:lnTo>
                    <a:pt x="231648" y="0"/>
                  </a:lnTo>
                  <a:lnTo>
                    <a:pt x="463305" y="138446"/>
                  </a:lnTo>
                  <a:lnTo>
                    <a:pt x="231648" y="276873"/>
                  </a:lnTo>
                  <a:close/>
                </a:path>
              </a:pathLst>
            </a:custGeom>
            <a:solidFill>
              <a:srgbClr val="FF505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3" name="Freihandform: Form 2182">
              <a:extLst>
                <a:ext uri="{FF2B5EF4-FFF2-40B4-BE49-F238E27FC236}">
                  <a16:creationId xmlns:a16="http://schemas.microsoft.com/office/drawing/2014/main" id="{665B413C-4F03-46C1-AA8E-EC745FCA871F}"/>
                </a:ext>
              </a:extLst>
            </p:cNvPr>
            <p:cNvSpPr/>
            <p:nvPr/>
          </p:nvSpPr>
          <p:spPr>
            <a:xfrm>
              <a:off x="7634287" y="892633"/>
              <a:ext cx="463305" cy="276884"/>
            </a:xfrm>
            <a:custGeom>
              <a:avLst/>
              <a:gdLst>
                <a:gd name="connsiteX0" fmla="*/ 231648 w 463305"/>
                <a:gd name="connsiteY0" fmla="*/ 276884 h 276884"/>
                <a:gd name="connsiteX1" fmla="*/ 0 w 463305"/>
                <a:gd name="connsiteY1" fmla="*/ 138438 h 276884"/>
                <a:gd name="connsiteX2" fmla="*/ 231648 w 463305"/>
                <a:gd name="connsiteY2" fmla="*/ 0 h 276884"/>
                <a:gd name="connsiteX3" fmla="*/ 463305 w 463305"/>
                <a:gd name="connsiteY3" fmla="*/ 138438 h 276884"/>
                <a:gd name="connsiteX4" fmla="*/ 231648 w 463305"/>
                <a:gd name="connsiteY4" fmla="*/ 276884 h 27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305" h="276884">
                  <a:moveTo>
                    <a:pt x="231648" y="276884"/>
                  </a:moveTo>
                  <a:lnTo>
                    <a:pt x="0" y="138438"/>
                  </a:lnTo>
                  <a:lnTo>
                    <a:pt x="231648" y="0"/>
                  </a:lnTo>
                  <a:lnTo>
                    <a:pt x="463305" y="138438"/>
                  </a:lnTo>
                  <a:lnTo>
                    <a:pt x="231648" y="276884"/>
                  </a:ln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4" name="Freihandform: Form 2183">
              <a:extLst>
                <a:ext uri="{FF2B5EF4-FFF2-40B4-BE49-F238E27FC236}">
                  <a16:creationId xmlns:a16="http://schemas.microsoft.com/office/drawing/2014/main" id="{D61505CC-F07A-45FB-9FB2-9D0D8C6C6184}"/>
                </a:ext>
              </a:extLst>
            </p:cNvPr>
            <p:cNvSpPr/>
            <p:nvPr/>
          </p:nvSpPr>
          <p:spPr>
            <a:xfrm>
              <a:off x="7634287" y="994610"/>
              <a:ext cx="463305" cy="276872"/>
            </a:xfrm>
            <a:custGeom>
              <a:avLst/>
              <a:gdLst>
                <a:gd name="connsiteX0" fmla="*/ 231648 w 463305"/>
                <a:gd name="connsiteY0" fmla="*/ 276873 h 276872"/>
                <a:gd name="connsiteX1" fmla="*/ 0 w 463305"/>
                <a:gd name="connsiteY1" fmla="*/ 138436 h 276872"/>
                <a:gd name="connsiteX2" fmla="*/ 231648 w 463305"/>
                <a:gd name="connsiteY2" fmla="*/ 0 h 276872"/>
                <a:gd name="connsiteX3" fmla="*/ 463305 w 463305"/>
                <a:gd name="connsiteY3" fmla="*/ 138436 h 276872"/>
                <a:gd name="connsiteX4" fmla="*/ 231648 w 463305"/>
                <a:gd name="connsiteY4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305" h="276872">
                  <a:moveTo>
                    <a:pt x="231648" y="276873"/>
                  </a:moveTo>
                  <a:lnTo>
                    <a:pt x="0" y="138436"/>
                  </a:lnTo>
                  <a:lnTo>
                    <a:pt x="231648" y="0"/>
                  </a:lnTo>
                  <a:lnTo>
                    <a:pt x="463305" y="138436"/>
                  </a:lnTo>
                  <a:lnTo>
                    <a:pt x="231648" y="276873"/>
                  </a:ln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5" name="Freihandform: Form 2184">
              <a:extLst>
                <a:ext uri="{FF2B5EF4-FFF2-40B4-BE49-F238E27FC236}">
                  <a16:creationId xmlns:a16="http://schemas.microsoft.com/office/drawing/2014/main" id="{B8C82959-0215-4C14-936D-EC46A79E60D9}"/>
                </a:ext>
              </a:extLst>
            </p:cNvPr>
            <p:cNvSpPr/>
            <p:nvPr/>
          </p:nvSpPr>
          <p:spPr>
            <a:xfrm>
              <a:off x="7634287" y="2865215"/>
              <a:ext cx="480679" cy="480679"/>
            </a:xfrm>
            <a:custGeom>
              <a:avLst/>
              <a:gdLst>
                <a:gd name="connsiteX0" fmla="*/ 240344 w 480679"/>
                <a:gd name="connsiteY0" fmla="*/ 480679 h 480679"/>
                <a:gd name="connsiteX1" fmla="*/ 480679 w 480679"/>
                <a:gd name="connsiteY1" fmla="*/ 240335 h 480679"/>
                <a:gd name="connsiteX2" fmla="*/ 240344 w 480679"/>
                <a:gd name="connsiteY2" fmla="*/ 0 h 480679"/>
                <a:gd name="connsiteX3" fmla="*/ 0 w 480679"/>
                <a:gd name="connsiteY3" fmla="*/ 240335 h 480679"/>
                <a:gd name="connsiteX4" fmla="*/ 240344 w 480679"/>
                <a:gd name="connsiteY4" fmla="*/ 480679 h 48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679" h="480679">
                  <a:moveTo>
                    <a:pt x="240344" y="480679"/>
                  </a:moveTo>
                  <a:cubicBezTo>
                    <a:pt x="373075" y="480679"/>
                    <a:pt x="480679" y="373075"/>
                    <a:pt x="480679" y="240335"/>
                  </a:cubicBezTo>
                  <a:cubicBezTo>
                    <a:pt x="480679" y="107604"/>
                    <a:pt x="373075" y="0"/>
                    <a:pt x="240344" y="0"/>
                  </a:cubicBezTo>
                  <a:cubicBezTo>
                    <a:pt x="107604" y="0"/>
                    <a:pt x="0" y="107604"/>
                    <a:pt x="0" y="240335"/>
                  </a:cubicBezTo>
                  <a:cubicBezTo>
                    <a:pt x="0" y="373075"/>
                    <a:pt x="107604" y="480679"/>
                    <a:pt x="240344" y="480679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6" name="Freihandform: Form 2185">
              <a:extLst>
                <a:ext uri="{FF2B5EF4-FFF2-40B4-BE49-F238E27FC236}">
                  <a16:creationId xmlns:a16="http://schemas.microsoft.com/office/drawing/2014/main" id="{E23A272A-527F-4FB8-8D25-BBD37B8813DB}"/>
                </a:ext>
              </a:extLst>
            </p:cNvPr>
            <p:cNvSpPr/>
            <p:nvPr/>
          </p:nvSpPr>
          <p:spPr>
            <a:xfrm>
              <a:off x="7727136" y="2958065"/>
              <a:ext cx="294989" cy="294989"/>
            </a:xfrm>
            <a:custGeom>
              <a:avLst/>
              <a:gdLst>
                <a:gd name="connsiteX0" fmla="*/ 147495 w 294989"/>
                <a:gd name="connsiteY0" fmla="*/ 294989 h 294989"/>
                <a:gd name="connsiteX1" fmla="*/ 294990 w 294989"/>
                <a:gd name="connsiteY1" fmla="*/ 147485 h 294989"/>
                <a:gd name="connsiteX2" fmla="*/ 147495 w 294989"/>
                <a:gd name="connsiteY2" fmla="*/ 0 h 294989"/>
                <a:gd name="connsiteX3" fmla="*/ 0 w 294989"/>
                <a:gd name="connsiteY3" fmla="*/ 147485 h 294989"/>
                <a:gd name="connsiteX4" fmla="*/ 147495 w 294989"/>
                <a:gd name="connsiteY4" fmla="*/ 294989 h 29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9" h="294989">
                  <a:moveTo>
                    <a:pt x="147495" y="294989"/>
                  </a:moveTo>
                  <a:cubicBezTo>
                    <a:pt x="228953" y="294989"/>
                    <a:pt x="294990" y="228952"/>
                    <a:pt x="294990" y="147485"/>
                  </a:cubicBezTo>
                  <a:cubicBezTo>
                    <a:pt x="294990" y="66027"/>
                    <a:pt x="228953" y="0"/>
                    <a:pt x="147495" y="0"/>
                  </a:cubicBezTo>
                  <a:cubicBezTo>
                    <a:pt x="66037" y="0"/>
                    <a:pt x="0" y="66027"/>
                    <a:pt x="0" y="147485"/>
                  </a:cubicBezTo>
                  <a:cubicBezTo>
                    <a:pt x="0" y="228952"/>
                    <a:pt x="66037" y="294989"/>
                    <a:pt x="147495" y="294989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7" name="Freihandform: Form 2186">
              <a:extLst>
                <a:ext uri="{FF2B5EF4-FFF2-40B4-BE49-F238E27FC236}">
                  <a16:creationId xmlns:a16="http://schemas.microsoft.com/office/drawing/2014/main" id="{ACA87331-50CA-48CB-A733-FF17ABC73AAB}"/>
                </a:ext>
              </a:extLst>
            </p:cNvPr>
            <p:cNvSpPr/>
            <p:nvPr/>
          </p:nvSpPr>
          <p:spPr>
            <a:xfrm>
              <a:off x="7819852" y="3050781"/>
              <a:ext cx="109556" cy="109556"/>
            </a:xfrm>
            <a:custGeom>
              <a:avLst/>
              <a:gdLst>
                <a:gd name="connsiteX0" fmla="*/ 54778 w 109556"/>
                <a:gd name="connsiteY0" fmla="*/ 109557 h 109556"/>
                <a:gd name="connsiteX1" fmla="*/ 109557 w 109556"/>
                <a:gd name="connsiteY1" fmla="*/ 54778 h 109556"/>
                <a:gd name="connsiteX2" fmla="*/ 54778 w 109556"/>
                <a:gd name="connsiteY2" fmla="*/ 0 h 109556"/>
                <a:gd name="connsiteX3" fmla="*/ 0 w 109556"/>
                <a:gd name="connsiteY3" fmla="*/ 54778 h 109556"/>
                <a:gd name="connsiteX4" fmla="*/ 54778 w 109556"/>
                <a:gd name="connsiteY4" fmla="*/ 109557 h 10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56" h="109556">
                  <a:moveTo>
                    <a:pt x="54778" y="109557"/>
                  </a:moveTo>
                  <a:cubicBezTo>
                    <a:pt x="85030" y="109557"/>
                    <a:pt x="109557" y="85030"/>
                    <a:pt x="109557" y="54778"/>
                  </a:cubicBezTo>
                  <a:cubicBezTo>
                    <a:pt x="109557" y="24517"/>
                    <a:pt x="85030" y="0"/>
                    <a:pt x="54778" y="0"/>
                  </a:cubicBezTo>
                  <a:cubicBezTo>
                    <a:pt x="24527" y="0"/>
                    <a:pt x="0" y="24517"/>
                    <a:pt x="0" y="54778"/>
                  </a:cubicBezTo>
                  <a:cubicBezTo>
                    <a:pt x="0" y="85030"/>
                    <a:pt x="24527" y="109557"/>
                    <a:pt x="54778" y="109557"/>
                  </a:cubicBezTo>
                  <a:close/>
                </a:path>
              </a:pathLst>
            </a:custGeom>
            <a:solidFill>
              <a:srgbClr val="7030A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8" name="Freihandform: Form 2187">
              <a:extLst>
                <a:ext uri="{FF2B5EF4-FFF2-40B4-BE49-F238E27FC236}">
                  <a16:creationId xmlns:a16="http://schemas.microsoft.com/office/drawing/2014/main" id="{03AC1C8E-C44E-4AF8-96CE-F933781FCFC5}"/>
                </a:ext>
              </a:extLst>
            </p:cNvPr>
            <p:cNvSpPr/>
            <p:nvPr/>
          </p:nvSpPr>
          <p:spPr>
            <a:xfrm>
              <a:off x="3435659" y="2223716"/>
              <a:ext cx="446632" cy="446627"/>
            </a:xfrm>
            <a:custGeom>
              <a:avLst/>
              <a:gdLst>
                <a:gd name="connsiteX0" fmla="*/ 223317 w 446632"/>
                <a:gd name="connsiteY0" fmla="*/ 446627 h 446627"/>
                <a:gd name="connsiteX1" fmla="*/ 446632 w 446632"/>
                <a:gd name="connsiteY1" fmla="*/ 223314 h 446627"/>
                <a:gd name="connsiteX2" fmla="*/ 223317 w 446632"/>
                <a:gd name="connsiteY2" fmla="*/ 0 h 446627"/>
                <a:gd name="connsiteX3" fmla="*/ 0 w 446632"/>
                <a:gd name="connsiteY3" fmla="*/ 223314 h 446627"/>
                <a:gd name="connsiteX4" fmla="*/ 223317 w 446632"/>
                <a:gd name="connsiteY4" fmla="*/ 446627 h 44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632" h="446627">
                  <a:moveTo>
                    <a:pt x="223317" y="446627"/>
                  </a:moveTo>
                  <a:cubicBezTo>
                    <a:pt x="346651" y="446627"/>
                    <a:pt x="446632" y="346653"/>
                    <a:pt x="446632" y="223314"/>
                  </a:cubicBezTo>
                  <a:cubicBezTo>
                    <a:pt x="446632" y="99984"/>
                    <a:pt x="346651" y="0"/>
                    <a:pt x="223317" y="0"/>
                  </a:cubicBezTo>
                  <a:cubicBezTo>
                    <a:pt x="99982" y="0"/>
                    <a:pt x="0" y="99984"/>
                    <a:pt x="0" y="223314"/>
                  </a:cubicBezTo>
                  <a:cubicBezTo>
                    <a:pt x="0" y="346653"/>
                    <a:pt x="99982" y="446627"/>
                    <a:pt x="223317" y="44662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89" name="Freihandform: Form 2188">
              <a:extLst>
                <a:ext uri="{FF2B5EF4-FFF2-40B4-BE49-F238E27FC236}">
                  <a16:creationId xmlns:a16="http://schemas.microsoft.com/office/drawing/2014/main" id="{7775DA30-C3BF-4101-9C20-D3710CADA7B1}"/>
                </a:ext>
              </a:extLst>
            </p:cNvPr>
            <p:cNvSpPr/>
            <p:nvPr/>
          </p:nvSpPr>
          <p:spPr>
            <a:xfrm>
              <a:off x="3575372" y="2363419"/>
              <a:ext cx="167208" cy="167211"/>
            </a:xfrm>
            <a:custGeom>
              <a:avLst/>
              <a:gdLst>
                <a:gd name="connsiteX0" fmla="*/ 83605 w 167208"/>
                <a:gd name="connsiteY0" fmla="*/ 167211 h 167211"/>
                <a:gd name="connsiteX1" fmla="*/ 167209 w 167208"/>
                <a:gd name="connsiteY1" fmla="*/ 83610 h 167211"/>
                <a:gd name="connsiteX2" fmla="*/ 83605 w 167208"/>
                <a:gd name="connsiteY2" fmla="*/ 0 h 167211"/>
                <a:gd name="connsiteX3" fmla="*/ 0 w 167208"/>
                <a:gd name="connsiteY3" fmla="*/ 83610 h 167211"/>
                <a:gd name="connsiteX4" fmla="*/ 83605 w 167208"/>
                <a:gd name="connsiteY4" fmla="*/ 167211 h 167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08" h="167211">
                  <a:moveTo>
                    <a:pt x="83605" y="167211"/>
                  </a:moveTo>
                  <a:cubicBezTo>
                    <a:pt x="129778" y="167211"/>
                    <a:pt x="167209" y="129778"/>
                    <a:pt x="167209" y="83610"/>
                  </a:cubicBezTo>
                  <a:cubicBezTo>
                    <a:pt x="167209" y="37433"/>
                    <a:pt x="129778" y="0"/>
                    <a:pt x="83605" y="0"/>
                  </a:cubicBezTo>
                  <a:cubicBezTo>
                    <a:pt x="37431" y="0"/>
                    <a:pt x="0" y="37433"/>
                    <a:pt x="0" y="83610"/>
                  </a:cubicBezTo>
                  <a:cubicBezTo>
                    <a:pt x="0" y="129778"/>
                    <a:pt x="37431" y="167211"/>
                    <a:pt x="83605" y="167211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0" name="Freihandform: Form 2189">
              <a:extLst>
                <a:ext uri="{FF2B5EF4-FFF2-40B4-BE49-F238E27FC236}">
                  <a16:creationId xmlns:a16="http://schemas.microsoft.com/office/drawing/2014/main" id="{BF7FB0C2-4489-47E7-BE86-510B4DBD36AC}"/>
                </a:ext>
              </a:extLst>
            </p:cNvPr>
            <p:cNvSpPr/>
            <p:nvPr/>
          </p:nvSpPr>
          <p:spPr>
            <a:xfrm>
              <a:off x="3729455" y="2223687"/>
              <a:ext cx="80026" cy="80019"/>
            </a:xfrm>
            <a:custGeom>
              <a:avLst/>
              <a:gdLst>
                <a:gd name="connsiteX0" fmla="*/ 40014 w 80026"/>
                <a:gd name="connsiteY0" fmla="*/ 80020 h 80019"/>
                <a:gd name="connsiteX1" fmla="*/ 80026 w 80026"/>
                <a:gd name="connsiteY1" fmla="*/ 40005 h 80019"/>
                <a:gd name="connsiteX2" fmla="*/ 40014 w 80026"/>
                <a:gd name="connsiteY2" fmla="*/ 0 h 80019"/>
                <a:gd name="connsiteX3" fmla="*/ 0 w 80026"/>
                <a:gd name="connsiteY3" fmla="*/ 40005 h 80019"/>
                <a:gd name="connsiteX4" fmla="*/ 40014 w 80026"/>
                <a:gd name="connsiteY4" fmla="*/ 80020 h 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6" h="80019">
                  <a:moveTo>
                    <a:pt x="40014" y="80020"/>
                  </a:moveTo>
                  <a:cubicBezTo>
                    <a:pt x="62113" y="80020"/>
                    <a:pt x="80026" y="62103"/>
                    <a:pt x="80026" y="40005"/>
                  </a:cubicBezTo>
                  <a:cubicBezTo>
                    <a:pt x="80026" y="17907"/>
                    <a:pt x="62113" y="0"/>
                    <a:pt x="40014" y="0"/>
                  </a:cubicBezTo>
                  <a:cubicBezTo>
                    <a:pt x="17915" y="0"/>
                    <a:pt x="0" y="17907"/>
                    <a:pt x="0" y="40005"/>
                  </a:cubicBezTo>
                  <a:cubicBezTo>
                    <a:pt x="0" y="62103"/>
                    <a:pt x="17915" y="80020"/>
                    <a:pt x="40014" y="80020"/>
                  </a:cubicBezTo>
                  <a:close/>
                </a:path>
              </a:pathLst>
            </a:custGeom>
            <a:solidFill>
              <a:srgbClr val="FF660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1" name="Freihandform: Form 2190">
              <a:extLst>
                <a:ext uri="{FF2B5EF4-FFF2-40B4-BE49-F238E27FC236}">
                  <a16:creationId xmlns:a16="http://schemas.microsoft.com/office/drawing/2014/main" id="{1A90D00A-6ECE-4574-8A9A-06A137B71988}"/>
                </a:ext>
              </a:extLst>
            </p:cNvPr>
            <p:cNvSpPr/>
            <p:nvPr/>
          </p:nvSpPr>
          <p:spPr>
            <a:xfrm>
              <a:off x="3632717" y="2487034"/>
              <a:ext cx="80026" cy="80029"/>
            </a:xfrm>
            <a:custGeom>
              <a:avLst/>
              <a:gdLst>
                <a:gd name="connsiteX0" fmla="*/ 40013 w 80026"/>
                <a:gd name="connsiteY0" fmla="*/ 80029 h 80029"/>
                <a:gd name="connsiteX1" fmla="*/ 80026 w 80026"/>
                <a:gd name="connsiteY1" fmla="*/ 40015 h 80029"/>
                <a:gd name="connsiteX2" fmla="*/ 40013 w 80026"/>
                <a:gd name="connsiteY2" fmla="*/ 0 h 80029"/>
                <a:gd name="connsiteX3" fmla="*/ 0 w 80026"/>
                <a:gd name="connsiteY3" fmla="*/ 40015 h 80029"/>
                <a:gd name="connsiteX4" fmla="*/ 40013 w 80026"/>
                <a:gd name="connsiteY4" fmla="*/ 80029 h 8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6" h="80029">
                  <a:moveTo>
                    <a:pt x="40013" y="80029"/>
                  </a:moveTo>
                  <a:cubicBezTo>
                    <a:pt x="62112" y="80029"/>
                    <a:pt x="80026" y="62113"/>
                    <a:pt x="80026" y="40015"/>
                  </a:cubicBezTo>
                  <a:cubicBezTo>
                    <a:pt x="80026" y="17917"/>
                    <a:pt x="62112" y="0"/>
                    <a:pt x="40013" y="0"/>
                  </a:cubicBezTo>
                  <a:cubicBezTo>
                    <a:pt x="17915" y="0"/>
                    <a:pt x="0" y="17917"/>
                    <a:pt x="0" y="40015"/>
                  </a:cubicBezTo>
                  <a:cubicBezTo>
                    <a:pt x="0" y="62113"/>
                    <a:pt x="17915" y="80029"/>
                    <a:pt x="40013" y="80029"/>
                  </a:cubicBezTo>
                  <a:close/>
                </a:path>
              </a:pathLst>
            </a:custGeom>
            <a:solidFill>
              <a:srgbClr val="FF660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2" name="Freihandform: Form 2191">
              <a:extLst>
                <a:ext uri="{FF2B5EF4-FFF2-40B4-BE49-F238E27FC236}">
                  <a16:creationId xmlns:a16="http://schemas.microsoft.com/office/drawing/2014/main" id="{1AF7CD05-7943-4E65-9DDF-4AE042502B02}"/>
                </a:ext>
              </a:extLst>
            </p:cNvPr>
            <p:cNvSpPr/>
            <p:nvPr/>
          </p:nvSpPr>
          <p:spPr>
            <a:xfrm>
              <a:off x="3395662" y="2447039"/>
              <a:ext cx="80026" cy="80019"/>
            </a:xfrm>
            <a:custGeom>
              <a:avLst/>
              <a:gdLst>
                <a:gd name="connsiteX0" fmla="*/ 40014 w 80026"/>
                <a:gd name="connsiteY0" fmla="*/ 80020 h 80019"/>
                <a:gd name="connsiteX1" fmla="*/ 80026 w 80026"/>
                <a:gd name="connsiteY1" fmla="*/ 40015 h 80019"/>
                <a:gd name="connsiteX2" fmla="*/ 40014 w 80026"/>
                <a:gd name="connsiteY2" fmla="*/ 0 h 80019"/>
                <a:gd name="connsiteX3" fmla="*/ 0 w 80026"/>
                <a:gd name="connsiteY3" fmla="*/ 40015 h 80019"/>
                <a:gd name="connsiteX4" fmla="*/ 40014 w 80026"/>
                <a:gd name="connsiteY4" fmla="*/ 80020 h 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6" h="80019">
                  <a:moveTo>
                    <a:pt x="40014" y="80020"/>
                  </a:moveTo>
                  <a:cubicBezTo>
                    <a:pt x="62112" y="80020"/>
                    <a:pt x="80026" y="62113"/>
                    <a:pt x="80026" y="40015"/>
                  </a:cubicBezTo>
                  <a:cubicBezTo>
                    <a:pt x="80026" y="17916"/>
                    <a:pt x="62112" y="0"/>
                    <a:pt x="40014" y="0"/>
                  </a:cubicBezTo>
                  <a:cubicBezTo>
                    <a:pt x="17915" y="0"/>
                    <a:pt x="0" y="17916"/>
                    <a:pt x="0" y="40015"/>
                  </a:cubicBezTo>
                  <a:cubicBezTo>
                    <a:pt x="0" y="62113"/>
                    <a:pt x="17915" y="80020"/>
                    <a:pt x="40014" y="80020"/>
                  </a:cubicBezTo>
                  <a:close/>
                </a:path>
              </a:pathLst>
            </a:custGeom>
            <a:solidFill>
              <a:srgbClr val="FF660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3" name="Freihandform: Form 2192">
              <a:extLst>
                <a:ext uri="{FF2B5EF4-FFF2-40B4-BE49-F238E27FC236}">
                  <a16:creationId xmlns:a16="http://schemas.microsoft.com/office/drawing/2014/main" id="{ED6A7206-D4BF-4863-820F-88BF70BD9FF3}"/>
                </a:ext>
              </a:extLst>
            </p:cNvPr>
            <p:cNvSpPr/>
            <p:nvPr/>
          </p:nvSpPr>
          <p:spPr>
            <a:xfrm>
              <a:off x="3395662" y="425899"/>
              <a:ext cx="368541" cy="368536"/>
            </a:xfrm>
            <a:custGeom>
              <a:avLst/>
              <a:gdLst>
                <a:gd name="connsiteX0" fmla="*/ 184271 w 368541"/>
                <a:gd name="connsiteY0" fmla="*/ 368537 h 368536"/>
                <a:gd name="connsiteX1" fmla="*/ 368541 w 368541"/>
                <a:gd name="connsiteY1" fmla="*/ 184268 h 368536"/>
                <a:gd name="connsiteX2" fmla="*/ 184271 w 368541"/>
                <a:gd name="connsiteY2" fmla="*/ 0 h 368536"/>
                <a:gd name="connsiteX3" fmla="*/ 0 w 368541"/>
                <a:gd name="connsiteY3" fmla="*/ 184268 h 368536"/>
                <a:gd name="connsiteX4" fmla="*/ 184271 w 368541"/>
                <a:gd name="connsiteY4" fmla="*/ 368537 h 36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41" h="368536">
                  <a:moveTo>
                    <a:pt x="184271" y="368537"/>
                  </a:moveTo>
                  <a:cubicBezTo>
                    <a:pt x="286041" y="368537"/>
                    <a:pt x="368541" y="286038"/>
                    <a:pt x="368541" y="184268"/>
                  </a:cubicBezTo>
                  <a:cubicBezTo>
                    <a:pt x="368541" y="82498"/>
                    <a:pt x="286041" y="0"/>
                    <a:pt x="184271" y="0"/>
                  </a:cubicBezTo>
                  <a:cubicBezTo>
                    <a:pt x="82501" y="0"/>
                    <a:pt x="0" y="82498"/>
                    <a:pt x="0" y="184268"/>
                  </a:cubicBezTo>
                  <a:cubicBezTo>
                    <a:pt x="0" y="286038"/>
                    <a:pt x="82501" y="368537"/>
                    <a:pt x="184271" y="36853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4" name="Freihandform: Form 2193">
              <a:extLst>
                <a:ext uri="{FF2B5EF4-FFF2-40B4-BE49-F238E27FC236}">
                  <a16:creationId xmlns:a16="http://schemas.microsoft.com/office/drawing/2014/main" id="{F8BF713B-C48C-48C7-B267-E1C723845F7D}"/>
                </a:ext>
              </a:extLst>
            </p:cNvPr>
            <p:cNvSpPr/>
            <p:nvPr/>
          </p:nvSpPr>
          <p:spPr>
            <a:xfrm>
              <a:off x="3637600" y="425899"/>
              <a:ext cx="368555" cy="368557"/>
            </a:xfrm>
            <a:custGeom>
              <a:avLst/>
              <a:gdLst>
                <a:gd name="connsiteX0" fmla="*/ 184277 w 368555"/>
                <a:gd name="connsiteY0" fmla="*/ 368557 h 368557"/>
                <a:gd name="connsiteX1" fmla="*/ 368556 w 368555"/>
                <a:gd name="connsiteY1" fmla="*/ 184275 h 368557"/>
                <a:gd name="connsiteX2" fmla="*/ 184277 w 368555"/>
                <a:gd name="connsiteY2" fmla="*/ 0 h 368557"/>
                <a:gd name="connsiteX3" fmla="*/ 0 w 368555"/>
                <a:gd name="connsiteY3" fmla="*/ 184275 h 368557"/>
                <a:gd name="connsiteX4" fmla="*/ 184277 w 368555"/>
                <a:gd name="connsiteY4" fmla="*/ 368557 h 3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5" h="368557">
                  <a:moveTo>
                    <a:pt x="184277" y="368557"/>
                  </a:moveTo>
                  <a:cubicBezTo>
                    <a:pt x="286051" y="368557"/>
                    <a:pt x="368556" y="286049"/>
                    <a:pt x="368556" y="184275"/>
                  </a:cubicBezTo>
                  <a:cubicBezTo>
                    <a:pt x="368556" y="82502"/>
                    <a:pt x="286051" y="0"/>
                    <a:pt x="184277" y="0"/>
                  </a:cubicBezTo>
                  <a:cubicBezTo>
                    <a:pt x="82504" y="0"/>
                    <a:pt x="0" y="82502"/>
                    <a:pt x="0" y="184275"/>
                  </a:cubicBezTo>
                  <a:cubicBezTo>
                    <a:pt x="0" y="286049"/>
                    <a:pt x="82504" y="368557"/>
                    <a:pt x="184277" y="36855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5" name="Freihandform: Form 2194">
              <a:extLst>
                <a:ext uri="{FF2B5EF4-FFF2-40B4-BE49-F238E27FC236}">
                  <a16:creationId xmlns:a16="http://schemas.microsoft.com/office/drawing/2014/main" id="{85ACA889-5949-4E38-8029-3F4640828513}"/>
                </a:ext>
              </a:extLst>
            </p:cNvPr>
            <p:cNvSpPr/>
            <p:nvPr/>
          </p:nvSpPr>
          <p:spPr>
            <a:xfrm>
              <a:off x="3508743" y="266700"/>
              <a:ext cx="368554" cy="368557"/>
            </a:xfrm>
            <a:custGeom>
              <a:avLst/>
              <a:gdLst>
                <a:gd name="connsiteX0" fmla="*/ 184277 w 368554"/>
                <a:gd name="connsiteY0" fmla="*/ 368557 h 368557"/>
                <a:gd name="connsiteX1" fmla="*/ 368555 w 368554"/>
                <a:gd name="connsiteY1" fmla="*/ 184275 h 368557"/>
                <a:gd name="connsiteX2" fmla="*/ 184277 w 368554"/>
                <a:gd name="connsiteY2" fmla="*/ 0 h 368557"/>
                <a:gd name="connsiteX3" fmla="*/ 0 w 368554"/>
                <a:gd name="connsiteY3" fmla="*/ 184275 h 368557"/>
                <a:gd name="connsiteX4" fmla="*/ 184277 w 368554"/>
                <a:gd name="connsiteY4" fmla="*/ 368557 h 3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4" h="368557">
                  <a:moveTo>
                    <a:pt x="184277" y="368557"/>
                  </a:moveTo>
                  <a:cubicBezTo>
                    <a:pt x="286051" y="368557"/>
                    <a:pt x="368555" y="286049"/>
                    <a:pt x="368555" y="184275"/>
                  </a:cubicBezTo>
                  <a:cubicBezTo>
                    <a:pt x="368555" y="82502"/>
                    <a:pt x="286051" y="0"/>
                    <a:pt x="184277" y="0"/>
                  </a:cubicBezTo>
                  <a:cubicBezTo>
                    <a:pt x="82504" y="0"/>
                    <a:pt x="0" y="82502"/>
                    <a:pt x="0" y="184275"/>
                  </a:cubicBezTo>
                  <a:cubicBezTo>
                    <a:pt x="0" y="286049"/>
                    <a:pt x="82504" y="368557"/>
                    <a:pt x="184277" y="36855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6" name="Freihandform: Form 2195">
              <a:extLst>
                <a:ext uri="{FF2B5EF4-FFF2-40B4-BE49-F238E27FC236}">
                  <a16:creationId xmlns:a16="http://schemas.microsoft.com/office/drawing/2014/main" id="{B763862B-9299-49E8-BB4E-3988C41F129A}"/>
                </a:ext>
              </a:extLst>
            </p:cNvPr>
            <p:cNvSpPr/>
            <p:nvPr/>
          </p:nvSpPr>
          <p:spPr>
            <a:xfrm>
              <a:off x="3658706" y="522330"/>
              <a:ext cx="84008" cy="84010"/>
            </a:xfrm>
            <a:custGeom>
              <a:avLst/>
              <a:gdLst>
                <a:gd name="connsiteX0" fmla="*/ 42004 w 84008"/>
                <a:gd name="connsiteY0" fmla="*/ 84011 h 84010"/>
                <a:gd name="connsiteX1" fmla="*/ 84009 w 84008"/>
                <a:gd name="connsiteY1" fmla="*/ 42005 h 84010"/>
                <a:gd name="connsiteX2" fmla="*/ 42004 w 84008"/>
                <a:gd name="connsiteY2" fmla="*/ 0 h 84010"/>
                <a:gd name="connsiteX3" fmla="*/ 0 w 84008"/>
                <a:gd name="connsiteY3" fmla="*/ 42005 h 84010"/>
                <a:gd name="connsiteX4" fmla="*/ 42004 w 84008"/>
                <a:gd name="connsiteY4" fmla="*/ 84011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08" h="84010">
                  <a:moveTo>
                    <a:pt x="42004" y="84011"/>
                  </a:moveTo>
                  <a:cubicBezTo>
                    <a:pt x="65202" y="84011"/>
                    <a:pt x="84009" y="65203"/>
                    <a:pt x="84009" y="42005"/>
                  </a:cubicBezTo>
                  <a:cubicBezTo>
                    <a:pt x="84009" y="18807"/>
                    <a:pt x="65202" y="0"/>
                    <a:pt x="42004" y="0"/>
                  </a:cubicBezTo>
                  <a:cubicBezTo>
                    <a:pt x="18806" y="0"/>
                    <a:pt x="0" y="18807"/>
                    <a:pt x="0" y="42005"/>
                  </a:cubicBezTo>
                  <a:cubicBezTo>
                    <a:pt x="0" y="65203"/>
                    <a:pt x="18806" y="84011"/>
                    <a:pt x="42004" y="840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7" name="Freihandform: Form 2196">
              <a:extLst>
                <a:ext uri="{FF2B5EF4-FFF2-40B4-BE49-F238E27FC236}">
                  <a16:creationId xmlns:a16="http://schemas.microsoft.com/office/drawing/2014/main" id="{4C4EC065-9B18-4FB4-9337-442B6E300E2D}"/>
                </a:ext>
              </a:extLst>
            </p:cNvPr>
            <p:cNvSpPr/>
            <p:nvPr/>
          </p:nvSpPr>
          <p:spPr>
            <a:xfrm>
              <a:off x="7634287" y="5051012"/>
              <a:ext cx="109556" cy="109556"/>
            </a:xfrm>
            <a:custGeom>
              <a:avLst/>
              <a:gdLst>
                <a:gd name="connsiteX0" fmla="*/ 54778 w 109556"/>
                <a:gd name="connsiteY0" fmla="*/ 109557 h 109556"/>
                <a:gd name="connsiteX1" fmla="*/ 109557 w 109556"/>
                <a:gd name="connsiteY1" fmla="*/ 54779 h 109556"/>
                <a:gd name="connsiteX2" fmla="*/ 54778 w 109556"/>
                <a:gd name="connsiteY2" fmla="*/ 0 h 109556"/>
                <a:gd name="connsiteX3" fmla="*/ 0 w 109556"/>
                <a:gd name="connsiteY3" fmla="*/ 54779 h 109556"/>
                <a:gd name="connsiteX4" fmla="*/ 54778 w 109556"/>
                <a:gd name="connsiteY4" fmla="*/ 109557 h 10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56" h="109556">
                  <a:moveTo>
                    <a:pt x="54778" y="109557"/>
                  </a:moveTo>
                  <a:cubicBezTo>
                    <a:pt x="85030" y="109557"/>
                    <a:pt x="109557" y="85030"/>
                    <a:pt x="109557" y="54779"/>
                  </a:cubicBezTo>
                  <a:cubicBezTo>
                    <a:pt x="109557" y="24518"/>
                    <a:pt x="85030" y="0"/>
                    <a:pt x="54778" y="0"/>
                  </a:cubicBezTo>
                  <a:cubicBezTo>
                    <a:pt x="24527" y="0"/>
                    <a:pt x="0" y="24518"/>
                    <a:pt x="0" y="54779"/>
                  </a:cubicBezTo>
                  <a:cubicBezTo>
                    <a:pt x="0" y="85030"/>
                    <a:pt x="24527" y="109557"/>
                    <a:pt x="54778" y="10955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8" name="Freihandform: Form 2197">
              <a:extLst>
                <a:ext uri="{FF2B5EF4-FFF2-40B4-BE49-F238E27FC236}">
                  <a16:creationId xmlns:a16="http://schemas.microsoft.com/office/drawing/2014/main" id="{AE41D871-D35C-4304-90D4-A550809EBC4B}"/>
                </a:ext>
              </a:extLst>
            </p:cNvPr>
            <p:cNvSpPr/>
            <p:nvPr/>
          </p:nvSpPr>
          <p:spPr>
            <a:xfrm>
              <a:off x="7809375" y="5051012"/>
              <a:ext cx="109556" cy="109556"/>
            </a:xfrm>
            <a:custGeom>
              <a:avLst/>
              <a:gdLst>
                <a:gd name="connsiteX0" fmla="*/ 54778 w 109556"/>
                <a:gd name="connsiteY0" fmla="*/ 109557 h 109556"/>
                <a:gd name="connsiteX1" fmla="*/ 109557 w 109556"/>
                <a:gd name="connsiteY1" fmla="*/ 54779 h 109556"/>
                <a:gd name="connsiteX2" fmla="*/ 54778 w 109556"/>
                <a:gd name="connsiteY2" fmla="*/ 0 h 109556"/>
                <a:gd name="connsiteX3" fmla="*/ 0 w 109556"/>
                <a:gd name="connsiteY3" fmla="*/ 54779 h 109556"/>
                <a:gd name="connsiteX4" fmla="*/ 54778 w 109556"/>
                <a:gd name="connsiteY4" fmla="*/ 109557 h 10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56" h="109556">
                  <a:moveTo>
                    <a:pt x="54778" y="109557"/>
                  </a:moveTo>
                  <a:cubicBezTo>
                    <a:pt x="85030" y="109557"/>
                    <a:pt x="109557" y="85030"/>
                    <a:pt x="109557" y="54779"/>
                  </a:cubicBezTo>
                  <a:cubicBezTo>
                    <a:pt x="109557" y="24518"/>
                    <a:pt x="85030" y="0"/>
                    <a:pt x="54778" y="0"/>
                  </a:cubicBezTo>
                  <a:cubicBezTo>
                    <a:pt x="24527" y="0"/>
                    <a:pt x="0" y="24518"/>
                    <a:pt x="0" y="54779"/>
                  </a:cubicBezTo>
                  <a:cubicBezTo>
                    <a:pt x="0" y="85030"/>
                    <a:pt x="24527" y="109557"/>
                    <a:pt x="54778" y="10955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199" name="Freihandform: Form 2198">
              <a:extLst>
                <a:ext uri="{FF2B5EF4-FFF2-40B4-BE49-F238E27FC236}">
                  <a16:creationId xmlns:a16="http://schemas.microsoft.com/office/drawing/2014/main" id="{9015A5F7-1CA1-429F-9BA6-4BF3AAFB860A}"/>
                </a:ext>
              </a:extLst>
            </p:cNvPr>
            <p:cNvSpPr/>
            <p:nvPr/>
          </p:nvSpPr>
          <p:spPr>
            <a:xfrm>
              <a:off x="7985597" y="5051012"/>
              <a:ext cx="109556" cy="109556"/>
            </a:xfrm>
            <a:custGeom>
              <a:avLst/>
              <a:gdLst>
                <a:gd name="connsiteX0" fmla="*/ 54778 w 109556"/>
                <a:gd name="connsiteY0" fmla="*/ 109557 h 109556"/>
                <a:gd name="connsiteX1" fmla="*/ 109557 w 109556"/>
                <a:gd name="connsiteY1" fmla="*/ 54779 h 109556"/>
                <a:gd name="connsiteX2" fmla="*/ 54778 w 109556"/>
                <a:gd name="connsiteY2" fmla="*/ 0 h 109556"/>
                <a:gd name="connsiteX3" fmla="*/ 0 w 109556"/>
                <a:gd name="connsiteY3" fmla="*/ 54779 h 109556"/>
                <a:gd name="connsiteX4" fmla="*/ 54778 w 109556"/>
                <a:gd name="connsiteY4" fmla="*/ 109557 h 10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56" h="109556">
                  <a:moveTo>
                    <a:pt x="54778" y="109557"/>
                  </a:moveTo>
                  <a:cubicBezTo>
                    <a:pt x="85030" y="109557"/>
                    <a:pt x="109557" y="85030"/>
                    <a:pt x="109557" y="54779"/>
                  </a:cubicBezTo>
                  <a:cubicBezTo>
                    <a:pt x="109557" y="24518"/>
                    <a:pt x="85030" y="0"/>
                    <a:pt x="54778" y="0"/>
                  </a:cubicBezTo>
                  <a:cubicBezTo>
                    <a:pt x="24527" y="0"/>
                    <a:pt x="0" y="24518"/>
                    <a:pt x="0" y="54779"/>
                  </a:cubicBezTo>
                  <a:cubicBezTo>
                    <a:pt x="0" y="85030"/>
                    <a:pt x="24527" y="109557"/>
                    <a:pt x="54778" y="109557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200" name="Freihandform: Form 2199">
              <a:extLst>
                <a:ext uri="{FF2B5EF4-FFF2-40B4-BE49-F238E27FC236}">
                  <a16:creationId xmlns:a16="http://schemas.microsoft.com/office/drawing/2014/main" id="{4BA30176-C5D7-4DB2-B5D6-98F10C017974}"/>
                </a:ext>
              </a:extLst>
            </p:cNvPr>
            <p:cNvSpPr/>
            <p:nvPr/>
          </p:nvSpPr>
          <p:spPr>
            <a:xfrm>
              <a:off x="7634287" y="5234511"/>
              <a:ext cx="109556" cy="109547"/>
            </a:xfrm>
            <a:custGeom>
              <a:avLst/>
              <a:gdLst>
                <a:gd name="connsiteX0" fmla="*/ 54778 w 109556"/>
                <a:gd name="connsiteY0" fmla="*/ 109547 h 109547"/>
                <a:gd name="connsiteX1" fmla="*/ 109557 w 109556"/>
                <a:gd name="connsiteY1" fmla="*/ 54769 h 109547"/>
                <a:gd name="connsiteX2" fmla="*/ 54778 w 109556"/>
                <a:gd name="connsiteY2" fmla="*/ 0 h 109547"/>
                <a:gd name="connsiteX3" fmla="*/ 0 w 109556"/>
                <a:gd name="connsiteY3" fmla="*/ 54769 h 109547"/>
                <a:gd name="connsiteX4" fmla="*/ 54778 w 109556"/>
                <a:gd name="connsiteY4" fmla="*/ 109547 h 10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56" h="109547">
                  <a:moveTo>
                    <a:pt x="54778" y="109547"/>
                  </a:moveTo>
                  <a:cubicBezTo>
                    <a:pt x="85030" y="109547"/>
                    <a:pt x="109557" y="85020"/>
                    <a:pt x="109557" y="54769"/>
                  </a:cubicBezTo>
                  <a:cubicBezTo>
                    <a:pt x="109557" y="24518"/>
                    <a:pt x="85030" y="0"/>
                    <a:pt x="54778" y="0"/>
                  </a:cubicBezTo>
                  <a:cubicBezTo>
                    <a:pt x="24527" y="0"/>
                    <a:pt x="0" y="24518"/>
                    <a:pt x="0" y="54769"/>
                  </a:cubicBezTo>
                  <a:cubicBezTo>
                    <a:pt x="0" y="85020"/>
                    <a:pt x="24527" y="109547"/>
                    <a:pt x="54778" y="10954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201" name="Freihandform: Form 2200">
              <a:extLst>
                <a:ext uri="{FF2B5EF4-FFF2-40B4-BE49-F238E27FC236}">
                  <a16:creationId xmlns:a16="http://schemas.microsoft.com/office/drawing/2014/main" id="{A091B3D4-2F1B-4A04-A630-DF0CE3AFB0A4}"/>
                </a:ext>
              </a:extLst>
            </p:cNvPr>
            <p:cNvSpPr/>
            <p:nvPr/>
          </p:nvSpPr>
          <p:spPr>
            <a:xfrm>
              <a:off x="7809375" y="5234511"/>
              <a:ext cx="109556" cy="109547"/>
            </a:xfrm>
            <a:custGeom>
              <a:avLst/>
              <a:gdLst>
                <a:gd name="connsiteX0" fmla="*/ 54778 w 109556"/>
                <a:gd name="connsiteY0" fmla="*/ 109547 h 109547"/>
                <a:gd name="connsiteX1" fmla="*/ 109557 w 109556"/>
                <a:gd name="connsiteY1" fmla="*/ 54769 h 109547"/>
                <a:gd name="connsiteX2" fmla="*/ 54778 w 109556"/>
                <a:gd name="connsiteY2" fmla="*/ 0 h 109547"/>
                <a:gd name="connsiteX3" fmla="*/ 0 w 109556"/>
                <a:gd name="connsiteY3" fmla="*/ 54769 h 109547"/>
                <a:gd name="connsiteX4" fmla="*/ 54778 w 109556"/>
                <a:gd name="connsiteY4" fmla="*/ 109547 h 10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56" h="109547">
                  <a:moveTo>
                    <a:pt x="54778" y="109547"/>
                  </a:moveTo>
                  <a:cubicBezTo>
                    <a:pt x="85030" y="109547"/>
                    <a:pt x="109557" y="85020"/>
                    <a:pt x="109557" y="54769"/>
                  </a:cubicBezTo>
                  <a:cubicBezTo>
                    <a:pt x="109557" y="24518"/>
                    <a:pt x="85030" y="0"/>
                    <a:pt x="54778" y="0"/>
                  </a:cubicBezTo>
                  <a:cubicBezTo>
                    <a:pt x="24527" y="0"/>
                    <a:pt x="0" y="24518"/>
                    <a:pt x="0" y="54769"/>
                  </a:cubicBezTo>
                  <a:cubicBezTo>
                    <a:pt x="0" y="85020"/>
                    <a:pt x="24527" y="109547"/>
                    <a:pt x="54778" y="109547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2202" name="Freihandform: Form 2201">
              <a:extLst>
                <a:ext uri="{FF2B5EF4-FFF2-40B4-BE49-F238E27FC236}">
                  <a16:creationId xmlns:a16="http://schemas.microsoft.com/office/drawing/2014/main" id="{F5818CD0-AC32-488E-9037-96ACCB2F7D79}"/>
                </a:ext>
              </a:extLst>
            </p:cNvPr>
            <p:cNvSpPr/>
            <p:nvPr/>
          </p:nvSpPr>
          <p:spPr>
            <a:xfrm>
              <a:off x="7985597" y="5234511"/>
              <a:ext cx="109556" cy="109547"/>
            </a:xfrm>
            <a:custGeom>
              <a:avLst/>
              <a:gdLst>
                <a:gd name="connsiteX0" fmla="*/ 54778 w 109556"/>
                <a:gd name="connsiteY0" fmla="*/ 109547 h 109547"/>
                <a:gd name="connsiteX1" fmla="*/ 109557 w 109556"/>
                <a:gd name="connsiteY1" fmla="*/ 54769 h 109547"/>
                <a:gd name="connsiteX2" fmla="*/ 54778 w 109556"/>
                <a:gd name="connsiteY2" fmla="*/ 0 h 109547"/>
                <a:gd name="connsiteX3" fmla="*/ 0 w 109556"/>
                <a:gd name="connsiteY3" fmla="*/ 54769 h 109547"/>
                <a:gd name="connsiteX4" fmla="*/ 54778 w 109556"/>
                <a:gd name="connsiteY4" fmla="*/ 109547 h 10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56" h="109547">
                  <a:moveTo>
                    <a:pt x="54778" y="109547"/>
                  </a:moveTo>
                  <a:cubicBezTo>
                    <a:pt x="85030" y="109547"/>
                    <a:pt x="109557" y="85020"/>
                    <a:pt x="109557" y="54769"/>
                  </a:cubicBezTo>
                  <a:cubicBezTo>
                    <a:pt x="109557" y="24518"/>
                    <a:pt x="85030" y="0"/>
                    <a:pt x="54778" y="0"/>
                  </a:cubicBezTo>
                  <a:cubicBezTo>
                    <a:pt x="24527" y="0"/>
                    <a:pt x="0" y="24518"/>
                    <a:pt x="0" y="54769"/>
                  </a:cubicBezTo>
                  <a:cubicBezTo>
                    <a:pt x="0" y="85020"/>
                    <a:pt x="24527" y="109547"/>
                    <a:pt x="54778" y="109547"/>
                  </a:cubicBezTo>
                  <a:close/>
                </a:path>
              </a:pathLst>
            </a:custGeom>
            <a:noFill/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62133C70-0E3C-4301-938C-F9A0D7B180DA}"/>
                </a:ext>
              </a:extLst>
            </p:cNvPr>
            <p:cNvSpPr/>
            <p:nvPr/>
          </p:nvSpPr>
          <p:spPr>
            <a:xfrm>
              <a:off x="3193406" y="1226585"/>
              <a:ext cx="1714500" cy="56785"/>
            </a:xfrm>
            <a:custGeom>
              <a:avLst/>
              <a:gdLst>
                <a:gd name="connsiteX0" fmla="*/ 1714500 w 1714500"/>
                <a:gd name="connsiteY0" fmla="*/ 0 h 1714500"/>
                <a:gd name="connsiteX1" fmla="*/ 0 w 1714500"/>
                <a:gd name="connsiteY1" fmla="*/ 0 h 1714500"/>
                <a:gd name="connsiteX2" fmla="*/ 0 w 1714500"/>
                <a:gd name="connsiteY2" fmla="*/ 1714500 h 1714500"/>
                <a:gd name="connsiteX3" fmla="*/ 1714500 w 1714500"/>
                <a:gd name="connsiteY3" fmla="*/ 1714500 h 1714500"/>
                <a:gd name="connsiteX4" fmla="*/ 1714500 w 17145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714500">
                  <a:moveTo>
                    <a:pt x="1714500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714500" y="17145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chemeClr val="tx1">
                  <a:lumMod val="50000"/>
                  <a:lumOff val="50000"/>
                  <a:alpha val="89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28E0CB9-9EFE-46D6-81DB-BEF8367C26B7}"/>
                </a:ext>
              </a:extLst>
            </p:cNvPr>
            <p:cNvSpPr txBox="1"/>
            <p:nvPr/>
          </p:nvSpPr>
          <p:spPr>
            <a:xfrm>
              <a:off x="7353497" y="1486787"/>
              <a:ext cx="18438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CH" sz="140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Governance</a:t>
              </a:r>
              <a:endParaRPr lang="de-CH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AA63D7CD-CD08-485A-BA90-331B6F706C8F}"/>
                </a:ext>
              </a:extLst>
            </p:cNvPr>
            <p:cNvSpPr txBox="1"/>
            <p:nvPr/>
          </p:nvSpPr>
          <p:spPr>
            <a:xfrm>
              <a:off x="3148905" y="2811331"/>
              <a:ext cx="184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Scalability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40AB645-5984-478F-9798-D7F167613ECD}"/>
                </a:ext>
              </a:extLst>
            </p:cNvPr>
            <p:cNvSpPr txBox="1"/>
            <p:nvPr/>
          </p:nvSpPr>
          <p:spPr>
            <a:xfrm>
              <a:off x="3148905" y="903920"/>
              <a:ext cx="184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Interoperability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7434E174-1B25-4ABF-8EC7-9C841D92B291}"/>
                </a:ext>
              </a:extLst>
            </p:cNvPr>
            <p:cNvSpPr txBox="1"/>
            <p:nvPr/>
          </p:nvSpPr>
          <p:spPr>
            <a:xfrm>
              <a:off x="7361962" y="3417952"/>
              <a:ext cx="184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>
                  <a:solidFill>
                    <a:schemeClr val="bg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Consensus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88C7B0B-41E9-4D74-A743-E7151070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746" y="539404"/>
              <a:ext cx="609974" cy="601841"/>
            </a:xfrm>
            <a:prstGeom prst="rect">
              <a:avLst/>
            </a:prstGeom>
          </p:spPr>
        </p:pic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4837043C-3F76-40D1-BBE2-D767906819AA}"/>
                </a:ext>
              </a:extLst>
            </p:cNvPr>
            <p:cNvSpPr/>
            <p:nvPr/>
          </p:nvSpPr>
          <p:spPr>
            <a:xfrm>
              <a:off x="3213579" y="3144027"/>
              <a:ext cx="1714500" cy="56785"/>
            </a:xfrm>
            <a:custGeom>
              <a:avLst/>
              <a:gdLst>
                <a:gd name="connsiteX0" fmla="*/ 1714500 w 1714500"/>
                <a:gd name="connsiteY0" fmla="*/ 0 h 1714500"/>
                <a:gd name="connsiteX1" fmla="*/ 0 w 1714500"/>
                <a:gd name="connsiteY1" fmla="*/ 0 h 1714500"/>
                <a:gd name="connsiteX2" fmla="*/ 0 w 1714500"/>
                <a:gd name="connsiteY2" fmla="*/ 1714500 h 1714500"/>
                <a:gd name="connsiteX3" fmla="*/ 1714500 w 1714500"/>
                <a:gd name="connsiteY3" fmla="*/ 1714500 h 1714500"/>
                <a:gd name="connsiteX4" fmla="*/ 1714500 w 17145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714500">
                  <a:moveTo>
                    <a:pt x="1714500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714500" y="17145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solidFill>
                <a:schemeClr val="tx1">
                  <a:lumMod val="50000"/>
                  <a:lumOff val="50000"/>
                  <a:alpha val="89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DC235A2B-D656-4570-B7B6-7883CC7C79DB}"/>
                </a:ext>
              </a:extLst>
            </p:cNvPr>
            <p:cNvSpPr/>
            <p:nvPr/>
          </p:nvSpPr>
          <p:spPr>
            <a:xfrm>
              <a:off x="7441680" y="1812530"/>
              <a:ext cx="1714500" cy="56785"/>
            </a:xfrm>
            <a:custGeom>
              <a:avLst/>
              <a:gdLst>
                <a:gd name="connsiteX0" fmla="*/ 1714500 w 1714500"/>
                <a:gd name="connsiteY0" fmla="*/ 0 h 1714500"/>
                <a:gd name="connsiteX1" fmla="*/ 0 w 1714500"/>
                <a:gd name="connsiteY1" fmla="*/ 0 h 1714500"/>
                <a:gd name="connsiteX2" fmla="*/ 0 w 1714500"/>
                <a:gd name="connsiteY2" fmla="*/ 1714500 h 1714500"/>
                <a:gd name="connsiteX3" fmla="*/ 1714500 w 1714500"/>
                <a:gd name="connsiteY3" fmla="*/ 1714500 h 1714500"/>
                <a:gd name="connsiteX4" fmla="*/ 1714500 w 17145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714500">
                  <a:moveTo>
                    <a:pt x="1714500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714500" y="17145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5050"/>
            </a:solidFill>
            <a:ln w="9525" cap="flat">
              <a:solidFill>
                <a:schemeClr val="tx1">
                  <a:lumMod val="50000"/>
                  <a:lumOff val="50000"/>
                  <a:alpha val="89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91401553-370A-4CE5-A671-988E57CB16BA}"/>
                </a:ext>
              </a:extLst>
            </p:cNvPr>
            <p:cNvSpPr/>
            <p:nvPr/>
          </p:nvSpPr>
          <p:spPr>
            <a:xfrm>
              <a:off x="7469106" y="3742745"/>
              <a:ext cx="1714500" cy="56785"/>
            </a:xfrm>
            <a:custGeom>
              <a:avLst/>
              <a:gdLst>
                <a:gd name="connsiteX0" fmla="*/ 1714500 w 1714500"/>
                <a:gd name="connsiteY0" fmla="*/ 0 h 1714500"/>
                <a:gd name="connsiteX1" fmla="*/ 0 w 1714500"/>
                <a:gd name="connsiteY1" fmla="*/ 0 h 1714500"/>
                <a:gd name="connsiteX2" fmla="*/ 0 w 1714500"/>
                <a:gd name="connsiteY2" fmla="*/ 1714500 h 1714500"/>
                <a:gd name="connsiteX3" fmla="*/ 1714500 w 1714500"/>
                <a:gd name="connsiteY3" fmla="*/ 1714500 h 1714500"/>
                <a:gd name="connsiteX4" fmla="*/ 1714500 w 1714500"/>
                <a:gd name="connsiteY4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714500">
                  <a:moveTo>
                    <a:pt x="1714500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714500" y="17145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7030A0"/>
            </a:solidFill>
            <a:ln w="9525" cap="flat">
              <a:solidFill>
                <a:schemeClr val="tx1">
                  <a:lumMod val="50000"/>
                  <a:lumOff val="50000"/>
                  <a:alpha val="89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52077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Inhaltsplatzhalter 4">
            <a:extLst>
              <a:ext uri="{FF2B5EF4-FFF2-40B4-BE49-F238E27FC236}">
                <a16:creationId xmlns:a16="http://schemas.microsoft.com/office/drawing/2014/main" id="{AE43949F-F2FB-4200-888A-745750F895F4}"/>
              </a:ext>
            </a:extLst>
          </p:cNvPr>
          <p:cNvGrpSpPr/>
          <p:nvPr/>
        </p:nvGrpSpPr>
        <p:grpSpPr>
          <a:xfrm>
            <a:off x="8197455" y="749398"/>
            <a:ext cx="3994545" cy="4668029"/>
            <a:chOff x="6998162" y="1803499"/>
            <a:chExt cx="3490147" cy="4370130"/>
          </a:xfrm>
          <a:solidFill>
            <a:srgbClr val="CC0000"/>
          </a:solidFill>
        </p:grpSpPr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02DB731D-A4B6-4CDB-B47D-A1D8A7B5E937}"/>
                </a:ext>
              </a:extLst>
            </p:cNvPr>
            <p:cNvSpPr/>
            <p:nvPr/>
          </p:nvSpPr>
          <p:spPr>
            <a:xfrm>
              <a:off x="10421457" y="1836619"/>
              <a:ext cx="4009" cy="4042"/>
            </a:xfrm>
            <a:custGeom>
              <a:avLst/>
              <a:gdLst>
                <a:gd name="connsiteX0" fmla="*/ 2005 w 4009"/>
                <a:gd name="connsiteY0" fmla="*/ 4042 h 4042"/>
                <a:gd name="connsiteX1" fmla="*/ 4010 w 4009"/>
                <a:gd name="connsiteY1" fmla="*/ 2021 h 4042"/>
                <a:gd name="connsiteX2" fmla="*/ 2005 w 4009"/>
                <a:gd name="connsiteY2" fmla="*/ 0 h 4042"/>
                <a:gd name="connsiteX3" fmla="*/ 0 w 4009"/>
                <a:gd name="connsiteY3" fmla="*/ 2021 h 4042"/>
                <a:gd name="connsiteX4" fmla="*/ 2005 w 4009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2">
                  <a:moveTo>
                    <a:pt x="2005" y="4042"/>
                  </a:moveTo>
                  <a:cubicBezTo>
                    <a:pt x="3099" y="4042"/>
                    <a:pt x="4010" y="3137"/>
                    <a:pt x="4010" y="2021"/>
                  </a:cubicBezTo>
                  <a:cubicBezTo>
                    <a:pt x="4010" y="905"/>
                    <a:pt x="3099" y="0"/>
                    <a:pt x="2005" y="0"/>
                  </a:cubicBezTo>
                  <a:cubicBezTo>
                    <a:pt x="912" y="0"/>
                    <a:pt x="0" y="905"/>
                    <a:pt x="0" y="2021"/>
                  </a:cubicBezTo>
                  <a:cubicBezTo>
                    <a:pt x="0" y="3137"/>
                    <a:pt x="912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16" name="Freihandform: Form 515">
              <a:extLst>
                <a:ext uri="{FF2B5EF4-FFF2-40B4-BE49-F238E27FC236}">
                  <a16:creationId xmlns:a16="http://schemas.microsoft.com/office/drawing/2014/main" id="{62913183-80CC-4277-B67B-95188AB9C264}"/>
                </a:ext>
              </a:extLst>
            </p:cNvPr>
            <p:cNvSpPr/>
            <p:nvPr/>
          </p:nvSpPr>
          <p:spPr>
            <a:xfrm>
              <a:off x="10331879" y="1837896"/>
              <a:ext cx="5513" cy="5633"/>
            </a:xfrm>
            <a:custGeom>
              <a:avLst/>
              <a:gdLst>
                <a:gd name="connsiteX0" fmla="*/ 2734 w 5513"/>
                <a:gd name="connsiteY0" fmla="*/ 5633 h 5633"/>
                <a:gd name="connsiteX1" fmla="*/ 5513 w 5513"/>
                <a:gd name="connsiteY1" fmla="*/ 2817 h 5633"/>
                <a:gd name="connsiteX2" fmla="*/ 2734 w 5513"/>
                <a:gd name="connsiteY2" fmla="*/ 0 h 5633"/>
                <a:gd name="connsiteX3" fmla="*/ 0 w 5513"/>
                <a:gd name="connsiteY3" fmla="*/ 2817 h 5633"/>
                <a:gd name="connsiteX4" fmla="*/ 2734 w 5513"/>
                <a:gd name="connsiteY4" fmla="*/ 5633 h 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3" h="5633">
                  <a:moveTo>
                    <a:pt x="2734" y="5633"/>
                  </a:moveTo>
                  <a:cubicBezTo>
                    <a:pt x="4283" y="5633"/>
                    <a:pt x="5513" y="4372"/>
                    <a:pt x="5513" y="2817"/>
                  </a:cubicBezTo>
                  <a:cubicBezTo>
                    <a:pt x="5513" y="1261"/>
                    <a:pt x="4283" y="0"/>
                    <a:pt x="2734" y="0"/>
                  </a:cubicBezTo>
                  <a:cubicBezTo>
                    <a:pt x="1230" y="0"/>
                    <a:pt x="0" y="1261"/>
                    <a:pt x="0" y="2817"/>
                  </a:cubicBezTo>
                  <a:cubicBezTo>
                    <a:pt x="0" y="4372"/>
                    <a:pt x="1230" y="5633"/>
                    <a:pt x="2734" y="56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166388B5-1809-4243-8766-1B5930C152A2}"/>
                </a:ext>
              </a:extLst>
            </p:cNvPr>
            <p:cNvSpPr/>
            <p:nvPr/>
          </p:nvSpPr>
          <p:spPr>
            <a:xfrm>
              <a:off x="10418620" y="1909396"/>
              <a:ext cx="5545" cy="5632"/>
            </a:xfrm>
            <a:custGeom>
              <a:avLst/>
              <a:gdLst>
                <a:gd name="connsiteX0" fmla="*/ 1561 w 5545"/>
                <a:gd name="connsiteY0" fmla="*/ 5337 h 5632"/>
                <a:gd name="connsiteX1" fmla="*/ 5251 w 5545"/>
                <a:gd name="connsiteY1" fmla="*/ 4065 h 5632"/>
                <a:gd name="connsiteX2" fmla="*/ 4021 w 5545"/>
                <a:gd name="connsiteY2" fmla="*/ 300 h 5632"/>
                <a:gd name="connsiteX3" fmla="*/ 285 w 5545"/>
                <a:gd name="connsiteY3" fmla="*/ 1558 h 5632"/>
                <a:gd name="connsiteX4" fmla="*/ 1561 w 5545"/>
                <a:gd name="connsiteY4" fmla="*/ 5337 h 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5" h="5632">
                  <a:moveTo>
                    <a:pt x="1561" y="5337"/>
                  </a:moveTo>
                  <a:cubicBezTo>
                    <a:pt x="2928" y="6026"/>
                    <a:pt x="4568" y="5471"/>
                    <a:pt x="5251" y="4065"/>
                  </a:cubicBezTo>
                  <a:cubicBezTo>
                    <a:pt x="5935" y="2682"/>
                    <a:pt x="5388" y="989"/>
                    <a:pt x="4021" y="300"/>
                  </a:cubicBezTo>
                  <a:cubicBezTo>
                    <a:pt x="2655" y="-403"/>
                    <a:pt x="969" y="175"/>
                    <a:pt x="285" y="1558"/>
                  </a:cubicBezTo>
                  <a:cubicBezTo>
                    <a:pt x="-398" y="2955"/>
                    <a:pt x="194" y="4634"/>
                    <a:pt x="1561" y="53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BFCA19FA-0297-4309-AC02-98DE2D8E8BFE}"/>
                </a:ext>
              </a:extLst>
            </p:cNvPr>
            <p:cNvSpPr/>
            <p:nvPr/>
          </p:nvSpPr>
          <p:spPr>
            <a:xfrm>
              <a:off x="10332304" y="1888931"/>
              <a:ext cx="7093" cy="7210"/>
            </a:xfrm>
            <a:custGeom>
              <a:avLst/>
              <a:gdLst>
                <a:gd name="connsiteX0" fmla="*/ 1944 w 7093"/>
                <a:gd name="connsiteY0" fmla="*/ 6829 h 7210"/>
                <a:gd name="connsiteX1" fmla="*/ 6728 w 7093"/>
                <a:gd name="connsiteY1" fmla="*/ 5216 h 7210"/>
                <a:gd name="connsiteX2" fmla="*/ 5133 w 7093"/>
                <a:gd name="connsiteY2" fmla="*/ 378 h 7210"/>
                <a:gd name="connsiteX3" fmla="*/ 394 w 7093"/>
                <a:gd name="connsiteY3" fmla="*/ 2006 h 7210"/>
                <a:gd name="connsiteX4" fmla="*/ 1944 w 7093"/>
                <a:gd name="connsiteY4" fmla="*/ 6829 h 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3" h="7210">
                  <a:moveTo>
                    <a:pt x="1944" y="6829"/>
                  </a:moveTo>
                  <a:cubicBezTo>
                    <a:pt x="3721" y="7722"/>
                    <a:pt x="5862" y="6992"/>
                    <a:pt x="6728" y="5216"/>
                  </a:cubicBezTo>
                  <a:cubicBezTo>
                    <a:pt x="7594" y="3425"/>
                    <a:pt x="6865" y="1252"/>
                    <a:pt x="5133" y="378"/>
                  </a:cubicBezTo>
                  <a:cubicBezTo>
                    <a:pt x="3356" y="-506"/>
                    <a:pt x="1260" y="211"/>
                    <a:pt x="394" y="2006"/>
                  </a:cubicBezTo>
                  <a:cubicBezTo>
                    <a:pt x="-517" y="3777"/>
                    <a:pt x="213" y="5946"/>
                    <a:pt x="1944" y="68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4D79AAF1-16F6-4D2C-A2F4-74FF4B476EE0}"/>
                </a:ext>
              </a:extLst>
            </p:cNvPr>
            <p:cNvSpPr/>
            <p:nvPr/>
          </p:nvSpPr>
          <p:spPr>
            <a:xfrm>
              <a:off x="10248360" y="1845469"/>
              <a:ext cx="7244" cy="7362"/>
            </a:xfrm>
            <a:custGeom>
              <a:avLst/>
              <a:gdLst>
                <a:gd name="connsiteX0" fmla="*/ 2005 w 7244"/>
                <a:gd name="connsiteY0" fmla="*/ 6973 h 7362"/>
                <a:gd name="connsiteX1" fmla="*/ 6880 w 7244"/>
                <a:gd name="connsiteY1" fmla="*/ 5322 h 7362"/>
                <a:gd name="connsiteX2" fmla="*/ 5239 w 7244"/>
                <a:gd name="connsiteY2" fmla="*/ 382 h 7362"/>
                <a:gd name="connsiteX3" fmla="*/ 364 w 7244"/>
                <a:gd name="connsiteY3" fmla="*/ 2038 h 7362"/>
                <a:gd name="connsiteX4" fmla="*/ 2005 w 7244"/>
                <a:gd name="connsiteY4" fmla="*/ 6973 h 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4" h="7362">
                  <a:moveTo>
                    <a:pt x="2005" y="6973"/>
                  </a:moveTo>
                  <a:cubicBezTo>
                    <a:pt x="3827" y="7884"/>
                    <a:pt x="5969" y="7139"/>
                    <a:pt x="6880" y="5322"/>
                  </a:cubicBezTo>
                  <a:cubicBezTo>
                    <a:pt x="7746" y="3504"/>
                    <a:pt x="7017" y="1284"/>
                    <a:pt x="5239" y="382"/>
                  </a:cubicBezTo>
                  <a:cubicBezTo>
                    <a:pt x="3417" y="-515"/>
                    <a:pt x="1275" y="220"/>
                    <a:pt x="364" y="2038"/>
                  </a:cubicBezTo>
                  <a:cubicBezTo>
                    <a:pt x="-502" y="3865"/>
                    <a:pt x="228" y="6071"/>
                    <a:pt x="2005" y="697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88068ED4-1B40-4A48-BCE7-6A8FE09108FA}"/>
                </a:ext>
              </a:extLst>
            </p:cNvPr>
            <p:cNvSpPr/>
            <p:nvPr/>
          </p:nvSpPr>
          <p:spPr>
            <a:xfrm>
              <a:off x="10332334" y="1912032"/>
              <a:ext cx="7244" cy="7363"/>
            </a:xfrm>
            <a:custGeom>
              <a:avLst/>
              <a:gdLst>
                <a:gd name="connsiteX0" fmla="*/ 3645 w 7244"/>
                <a:gd name="connsiteY0" fmla="*/ 7363 h 7363"/>
                <a:gd name="connsiteX1" fmla="*/ 7244 w 7244"/>
                <a:gd name="connsiteY1" fmla="*/ 3682 h 7363"/>
                <a:gd name="connsiteX2" fmla="*/ 3645 w 7244"/>
                <a:gd name="connsiteY2" fmla="*/ 0 h 7363"/>
                <a:gd name="connsiteX3" fmla="*/ 0 w 7244"/>
                <a:gd name="connsiteY3" fmla="*/ 3682 h 7363"/>
                <a:gd name="connsiteX4" fmla="*/ 3645 w 7244"/>
                <a:gd name="connsiteY4" fmla="*/ 7363 h 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4" h="7363">
                  <a:moveTo>
                    <a:pt x="3645" y="7363"/>
                  </a:moveTo>
                  <a:cubicBezTo>
                    <a:pt x="5650" y="7363"/>
                    <a:pt x="7244" y="5715"/>
                    <a:pt x="7244" y="3682"/>
                  </a:cubicBezTo>
                  <a:cubicBezTo>
                    <a:pt x="7244" y="1648"/>
                    <a:pt x="5650" y="0"/>
                    <a:pt x="3645" y="0"/>
                  </a:cubicBezTo>
                  <a:cubicBezTo>
                    <a:pt x="1640" y="0"/>
                    <a:pt x="0" y="1648"/>
                    <a:pt x="0" y="3682"/>
                  </a:cubicBezTo>
                  <a:cubicBezTo>
                    <a:pt x="0" y="5715"/>
                    <a:pt x="1640" y="7363"/>
                    <a:pt x="3645" y="736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C3722807-B50B-40F2-959B-E651227C4160}"/>
                </a:ext>
              </a:extLst>
            </p:cNvPr>
            <p:cNvSpPr/>
            <p:nvPr/>
          </p:nvSpPr>
          <p:spPr>
            <a:xfrm>
              <a:off x="10416188" y="1977590"/>
              <a:ext cx="7247" cy="7368"/>
            </a:xfrm>
            <a:custGeom>
              <a:avLst/>
              <a:gdLst>
                <a:gd name="connsiteX0" fmla="*/ 1988 w 7247"/>
                <a:gd name="connsiteY0" fmla="*/ 6982 h 7368"/>
                <a:gd name="connsiteX1" fmla="*/ 6864 w 7247"/>
                <a:gd name="connsiteY1" fmla="*/ 5330 h 7368"/>
                <a:gd name="connsiteX2" fmla="*/ 5223 w 7247"/>
                <a:gd name="connsiteY2" fmla="*/ 386 h 7368"/>
                <a:gd name="connsiteX3" fmla="*/ 393 w 7247"/>
                <a:gd name="connsiteY3" fmla="*/ 2042 h 7368"/>
                <a:gd name="connsiteX4" fmla="*/ 1988 w 7247"/>
                <a:gd name="connsiteY4" fmla="*/ 6982 h 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7" h="7368">
                  <a:moveTo>
                    <a:pt x="1988" y="6982"/>
                  </a:moveTo>
                  <a:cubicBezTo>
                    <a:pt x="3811" y="7888"/>
                    <a:pt x="5952" y="7148"/>
                    <a:pt x="6864" y="5330"/>
                  </a:cubicBezTo>
                  <a:cubicBezTo>
                    <a:pt x="7775" y="3512"/>
                    <a:pt x="7000" y="1293"/>
                    <a:pt x="5223" y="386"/>
                  </a:cubicBezTo>
                  <a:cubicBezTo>
                    <a:pt x="3446" y="-520"/>
                    <a:pt x="1259" y="224"/>
                    <a:pt x="393" y="2042"/>
                  </a:cubicBezTo>
                  <a:cubicBezTo>
                    <a:pt x="-518" y="3869"/>
                    <a:pt x="211" y="6080"/>
                    <a:pt x="1988" y="69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AC09BF8-9F1B-4F17-96E9-151343695F9D}"/>
                </a:ext>
              </a:extLst>
            </p:cNvPr>
            <p:cNvSpPr/>
            <p:nvPr/>
          </p:nvSpPr>
          <p:spPr>
            <a:xfrm>
              <a:off x="10317719" y="2086885"/>
              <a:ext cx="8680" cy="8811"/>
            </a:xfrm>
            <a:custGeom>
              <a:avLst/>
              <a:gdLst>
                <a:gd name="connsiteX0" fmla="*/ 2403 w 8680"/>
                <a:gd name="connsiteY0" fmla="*/ 8351 h 8811"/>
                <a:gd name="connsiteX1" fmla="*/ 8236 w 8680"/>
                <a:gd name="connsiteY1" fmla="*/ 6362 h 8811"/>
                <a:gd name="connsiteX2" fmla="*/ 6277 w 8680"/>
                <a:gd name="connsiteY2" fmla="*/ 456 h 8811"/>
                <a:gd name="connsiteX3" fmla="*/ 444 w 8680"/>
                <a:gd name="connsiteY3" fmla="*/ 2445 h 8811"/>
                <a:gd name="connsiteX4" fmla="*/ 2403 w 8680"/>
                <a:gd name="connsiteY4" fmla="*/ 8351 h 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0" h="8811">
                  <a:moveTo>
                    <a:pt x="2403" y="8351"/>
                  </a:moveTo>
                  <a:cubicBezTo>
                    <a:pt x="4545" y="9433"/>
                    <a:pt x="7142" y="8541"/>
                    <a:pt x="8236" y="6362"/>
                  </a:cubicBezTo>
                  <a:cubicBezTo>
                    <a:pt x="9284" y="4193"/>
                    <a:pt x="8418" y="1543"/>
                    <a:pt x="6277" y="456"/>
                  </a:cubicBezTo>
                  <a:cubicBezTo>
                    <a:pt x="4135" y="-617"/>
                    <a:pt x="1492" y="267"/>
                    <a:pt x="444" y="2445"/>
                  </a:cubicBezTo>
                  <a:cubicBezTo>
                    <a:pt x="-603" y="4628"/>
                    <a:pt x="262" y="7260"/>
                    <a:pt x="2403" y="835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D3EB960F-EEAB-498A-86DF-74DC270A725D}"/>
                </a:ext>
              </a:extLst>
            </p:cNvPr>
            <p:cNvSpPr/>
            <p:nvPr/>
          </p:nvSpPr>
          <p:spPr>
            <a:xfrm>
              <a:off x="10029381" y="1876765"/>
              <a:ext cx="8657" cy="8806"/>
            </a:xfrm>
            <a:custGeom>
              <a:avLst/>
              <a:gdLst>
                <a:gd name="connsiteX0" fmla="*/ 4328 w 8657"/>
                <a:gd name="connsiteY0" fmla="*/ 8806 h 8806"/>
                <a:gd name="connsiteX1" fmla="*/ 8657 w 8657"/>
                <a:gd name="connsiteY1" fmla="*/ 4403 h 8806"/>
                <a:gd name="connsiteX2" fmla="*/ 4328 w 8657"/>
                <a:gd name="connsiteY2" fmla="*/ 0 h 8806"/>
                <a:gd name="connsiteX3" fmla="*/ 0 w 8657"/>
                <a:gd name="connsiteY3" fmla="*/ 4403 h 8806"/>
                <a:gd name="connsiteX4" fmla="*/ 4328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8" y="8806"/>
                  </a:moveTo>
                  <a:cubicBezTo>
                    <a:pt x="6743" y="8806"/>
                    <a:pt x="8657" y="6835"/>
                    <a:pt x="8657" y="4403"/>
                  </a:cubicBezTo>
                  <a:cubicBezTo>
                    <a:pt x="8657" y="1972"/>
                    <a:pt x="6743" y="0"/>
                    <a:pt x="4328" y="0"/>
                  </a:cubicBezTo>
                  <a:cubicBezTo>
                    <a:pt x="1959" y="0"/>
                    <a:pt x="0" y="1972"/>
                    <a:pt x="0" y="4403"/>
                  </a:cubicBezTo>
                  <a:cubicBezTo>
                    <a:pt x="0" y="6835"/>
                    <a:pt x="1959" y="8806"/>
                    <a:pt x="4328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49B3B506-AE87-4BD0-8CA6-F4A1FDC7D8BB}"/>
                </a:ext>
              </a:extLst>
            </p:cNvPr>
            <p:cNvSpPr/>
            <p:nvPr/>
          </p:nvSpPr>
          <p:spPr>
            <a:xfrm>
              <a:off x="10170823" y="1858313"/>
              <a:ext cx="8814" cy="8951"/>
            </a:xfrm>
            <a:custGeom>
              <a:avLst/>
              <a:gdLst>
                <a:gd name="connsiteX0" fmla="*/ 2448 w 8814"/>
                <a:gd name="connsiteY0" fmla="*/ 8485 h 8951"/>
                <a:gd name="connsiteX1" fmla="*/ 8371 w 8814"/>
                <a:gd name="connsiteY1" fmla="*/ 6469 h 8951"/>
                <a:gd name="connsiteX2" fmla="*/ 6366 w 8814"/>
                <a:gd name="connsiteY2" fmla="*/ 470 h 8951"/>
                <a:gd name="connsiteX3" fmla="*/ 443 w 8814"/>
                <a:gd name="connsiteY3" fmla="*/ 2487 h 8951"/>
                <a:gd name="connsiteX4" fmla="*/ 2448 w 8814"/>
                <a:gd name="connsiteY4" fmla="*/ 8485 h 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4" h="8951">
                  <a:moveTo>
                    <a:pt x="2448" y="8485"/>
                  </a:moveTo>
                  <a:cubicBezTo>
                    <a:pt x="4635" y="9581"/>
                    <a:pt x="7278" y="8680"/>
                    <a:pt x="8371" y="6469"/>
                  </a:cubicBezTo>
                  <a:cubicBezTo>
                    <a:pt x="9419" y="4258"/>
                    <a:pt x="8553" y="1575"/>
                    <a:pt x="6366" y="470"/>
                  </a:cubicBezTo>
                  <a:cubicBezTo>
                    <a:pt x="4179" y="-631"/>
                    <a:pt x="1537" y="267"/>
                    <a:pt x="443" y="2487"/>
                  </a:cubicBezTo>
                  <a:cubicBezTo>
                    <a:pt x="-604" y="4697"/>
                    <a:pt x="261" y="7380"/>
                    <a:pt x="2448" y="8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B4F20E9E-FEDB-4890-9B28-856E89576EB5}"/>
                </a:ext>
              </a:extLst>
            </p:cNvPr>
            <p:cNvSpPr/>
            <p:nvPr/>
          </p:nvSpPr>
          <p:spPr>
            <a:xfrm>
              <a:off x="10252461" y="1919982"/>
              <a:ext cx="8839" cy="8954"/>
            </a:xfrm>
            <a:custGeom>
              <a:avLst/>
              <a:gdLst>
                <a:gd name="connsiteX0" fmla="*/ 4420 w 8839"/>
                <a:gd name="connsiteY0" fmla="*/ 8954 h 8954"/>
                <a:gd name="connsiteX1" fmla="*/ 8840 w 8839"/>
                <a:gd name="connsiteY1" fmla="*/ 4477 h 8954"/>
                <a:gd name="connsiteX2" fmla="*/ 4420 w 8839"/>
                <a:gd name="connsiteY2" fmla="*/ 0 h 8954"/>
                <a:gd name="connsiteX3" fmla="*/ 0 w 8839"/>
                <a:gd name="connsiteY3" fmla="*/ 4477 h 8954"/>
                <a:gd name="connsiteX4" fmla="*/ 4420 w 8839"/>
                <a:gd name="connsiteY4" fmla="*/ 8954 h 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" h="8954">
                  <a:moveTo>
                    <a:pt x="4420" y="8954"/>
                  </a:moveTo>
                  <a:cubicBezTo>
                    <a:pt x="6880" y="8954"/>
                    <a:pt x="8840" y="6950"/>
                    <a:pt x="8840" y="4477"/>
                  </a:cubicBezTo>
                  <a:cubicBezTo>
                    <a:pt x="8840" y="2004"/>
                    <a:pt x="6880" y="0"/>
                    <a:pt x="4420" y="0"/>
                  </a:cubicBezTo>
                  <a:cubicBezTo>
                    <a:pt x="2005" y="0"/>
                    <a:pt x="0" y="2004"/>
                    <a:pt x="0" y="4477"/>
                  </a:cubicBezTo>
                  <a:cubicBezTo>
                    <a:pt x="0" y="6950"/>
                    <a:pt x="2005" y="8954"/>
                    <a:pt x="4420" y="89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EA0FDB72-D57C-4FBD-B8FD-54ED5C0F4DF7}"/>
                </a:ext>
              </a:extLst>
            </p:cNvPr>
            <p:cNvSpPr/>
            <p:nvPr/>
          </p:nvSpPr>
          <p:spPr>
            <a:xfrm>
              <a:off x="10333382" y="1980709"/>
              <a:ext cx="8839" cy="8954"/>
            </a:xfrm>
            <a:custGeom>
              <a:avLst/>
              <a:gdLst>
                <a:gd name="connsiteX0" fmla="*/ 4420 w 8839"/>
                <a:gd name="connsiteY0" fmla="*/ 8954 h 8954"/>
                <a:gd name="connsiteX1" fmla="*/ 8840 w 8839"/>
                <a:gd name="connsiteY1" fmla="*/ 4477 h 8954"/>
                <a:gd name="connsiteX2" fmla="*/ 4420 w 8839"/>
                <a:gd name="connsiteY2" fmla="*/ 0 h 8954"/>
                <a:gd name="connsiteX3" fmla="*/ 0 w 8839"/>
                <a:gd name="connsiteY3" fmla="*/ 4477 h 8954"/>
                <a:gd name="connsiteX4" fmla="*/ 4420 w 8839"/>
                <a:gd name="connsiteY4" fmla="*/ 8954 h 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" h="8954">
                  <a:moveTo>
                    <a:pt x="4420" y="8954"/>
                  </a:moveTo>
                  <a:cubicBezTo>
                    <a:pt x="6835" y="8954"/>
                    <a:pt x="8840" y="6950"/>
                    <a:pt x="8840" y="4477"/>
                  </a:cubicBezTo>
                  <a:cubicBezTo>
                    <a:pt x="8840" y="2005"/>
                    <a:pt x="6835" y="0"/>
                    <a:pt x="4420" y="0"/>
                  </a:cubicBezTo>
                  <a:cubicBezTo>
                    <a:pt x="1959" y="0"/>
                    <a:pt x="0" y="2005"/>
                    <a:pt x="0" y="4477"/>
                  </a:cubicBezTo>
                  <a:cubicBezTo>
                    <a:pt x="0" y="6950"/>
                    <a:pt x="1959" y="8954"/>
                    <a:pt x="4420" y="89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081C77AF-40A0-4EC8-90FC-D23C4CF77FAE}"/>
                </a:ext>
              </a:extLst>
            </p:cNvPr>
            <p:cNvSpPr/>
            <p:nvPr/>
          </p:nvSpPr>
          <p:spPr>
            <a:xfrm>
              <a:off x="10413620" y="2040660"/>
              <a:ext cx="8794" cy="8935"/>
            </a:xfrm>
            <a:custGeom>
              <a:avLst/>
              <a:gdLst>
                <a:gd name="connsiteX0" fmla="*/ 4420 w 8794"/>
                <a:gd name="connsiteY0" fmla="*/ 8936 h 8935"/>
                <a:gd name="connsiteX1" fmla="*/ 8794 w 8794"/>
                <a:gd name="connsiteY1" fmla="*/ 4468 h 8935"/>
                <a:gd name="connsiteX2" fmla="*/ 4420 w 8794"/>
                <a:gd name="connsiteY2" fmla="*/ 0 h 8935"/>
                <a:gd name="connsiteX3" fmla="*/ 0 w 8794"/>
                <a:gd name="connsiteY3" fmla="*/ 4468 h 8935"/>
                <a:gd name="connsiteX4" fmla="*/ 4420 w 8794"/>
                <a:gd name="connsiteY4" fmla="*/ 8936 h 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" h="8935">
                  <a:moveTo>
                    <a:pt x="4420" y="8936"/>
                  </a:moveTo>
                  <a:cubicBezTo>
                    <a:pt x="6835" y="8936"/>
                    <a:pt x="8794" y="6935"/>
                    <a:pt x="8794" y="4468"/>
                  </a:cubicBezTo>
                  <a:cubicBezTo>
                    <a:pt x="8794" y="2000"/>
                    <a:pt x="6835" y="0"/>
                    <a:pt x="4420" y="0"/>
                  </a:cubicBezTo>
                  <a:cubicBezTo>
                    <a:pt x="1959" y="0"/>
                    <a:pt x="0" y="2000"/>
                    <a:pt x="0" y="4468"/>
                  </a:cubicBezTo>
                  <a:cubicBezTo>
                    <a:pt x="0" y="6935"/>
                    <a:pt x="1959" y="8936"/>
                    <a:pt x="4420" y="89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8" name="Freihandform: Form 527">
              <a:extLst>
                <a:ext uri="{FF2B5EF4-FFF2-40B4-BE49-F238E27FC236}">
                  <a16:creationId xmlns:a16="http://schemas.microsoft.com/office/drawing/2014/main" id="{8E3F6D77-F730-46BD-BD7B-FEFF74B60066}"/>
                </a:ext>
              </a:extLst>
            </p:cNvPr>
            <p:cNvSpPr/>
            <p:nvPr/>
          </p:nvSpPr>
          <p:spPr>
            <a:xfrm>
              <a:off x="10300934" y="2331710"/>
              <a:ext cx="10235" cy="10391"/>
            </a:xfrm>
            <a:custGeom>
              <a:avLst/>
              <a:gdLst>
                <a:gd name="connsiteX0" fmla="*/ 2831 w 10235"/>
                <a:gd name="connsiteY0" fmla="*/ 9847 h 10391"/>
                <a:gd name="connsiteX1" fmla="*/ 9711 w 10235"/>
                <a:gd name="connsiteY1" fmla="*/ 7505 h 10391"/>
                <a:gd name="connsiteX2" fmla="*/ 7388 w 10235"/>
                <a:gd name="connsiteY2" fmla="*/ 542 h 10391"/>
                <a:gd name="connsiteX3" fmla="*/ 553 w 10235"/>
                <a:gd name="connsiteY3" fmla="*/ 2884 h 10391"/>
                <a:gd name="connsiteX4" fmla="*/ 2831 w 10235"/>
                <a:gd name="connsiteY4" fmla="*/ 9847 h 1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5" h="10391">
                  <a:moveTo>
                    <a:pt x="2831" y="9847"/>
                  </a:moveTo>
                  <a:cubicBezTo>
                    <a:pt x="5383" y="11122"/>
                    <a:pt x="8435" y="10083"/>
                    <a:pt x="9711" y="7505"/>
                  </a:cubicBezTo>
                  <a:cubicBezTo>
                    <a:pt x="10942" y="4944"/>
                    <a:pt x="9939" y="1823"/>
                    <a:pt x="7388" y="542"/>
                  </a:cubicBezTo>
                  <a:cubicBezTo>
                    <a:pt x="4881" y="-733"/>
                    <a:pt x="1783" y="319"/>
                    <a:pt x="553" y="2884"/>
                  </a:cubicBezTo>
                  <a:cubicBezTo>
                    <a:pt x="-723" y="5454"/>
                    <a:pt x="280" y="8571"/>
                    <a:pt x="2831" y="98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29" name="Freihandform: Form 528">
              <a:extLst>
                <a:ext uri="{FF2B5EF4-FFF2-40B4-BE49-F238E27FC236}">
                  <a16:creationId xmlns:a16="http://schemas.microsoft.com/office/drawing/2014/main" id="{3517F75C-6D5B-40F2-AE88-B8A0814D9EE8}"/>
                </a:ext>
              </a:extLst>
            </p:cNvPr>
            <p:cNvSpPr/>
            <p:nvPr/>
          </p:nvSpPr>
          <p:spPr>
            <a:xfrm>
              <a:off x="9976778" y="2092354"/>
              <a:ext cx="10226" cy="10393"/>
            </a:xfrm>
            <a:custGeom>
              <a:avLst/>
              <a:gdLst>
                <a:gd name="connsiteX0" fmla="*/ 2847 w 10226"/>
                <a:gd name="connsiteY0" fmla="*/ 9843 h 10393"/>
                <a:gd name="connsiteX1" fmla="*/ 9682 w 10226"/>
                <a:gd name="connsiteY1" fmla="*/ 7503 h 10393"/>
                <a:gd name="connsiteX2" fmla="*/ 7404 w 10226"/>
                <a:gd name="connsiteY2" fmla="*/ 542 h 10393"/>
                <a:gd name="connsiteX3" fmla="*/ 524 w 10226"/>
                <a:gd name="connsiteY3" fmla="*/ 2887 h 10393"/>
                <a:gd name="connsiteX4" fmla="*/ 2847 w 10226"/>
                <a:gd name="connsiteY4" fmla="*/ 9843 h 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6" h="10393">
                  <a:moveTo>
                    <a:pt x="2847" y="9843"/>
                  </a:moveTo>
                  <a:cubicBezTo>
                    <a:pt x="5354" y="11129"/>
                    <a:pt x="8452" y="10084"/>
                    <a:pt x="9682" y="7503"/>
                  </a:cubicBezTo>
                  <a:cubicBezTo>
                    <a:pt x="10958" y="4945"/>
                    <a:pt x="9910" y="1828"/>
                    <a:pt x="7404" y="542"/>
                  </a:cubicBezTo>
                  <a:cubicBezTo>
                    <a:pt x="4853" y="-730"/>
                    <a:pt x="1800" y="311"/>
                    <a:pt x="524" y="2887"/>
                  </a:cubicBezTo>
                  <a:cubicBezTo>
                    <a:pt x="-707" y="5449"/>
                    <a:pt x="296" y="8562"/>
                    <a:pt x="2847" y="98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0" name="Freihandform: Form 529">
              <a:extLst>
                <a:ext uri="{FF2B5EF4-FFF2-40B4-BE49-F238E27FC236}">
                  <a16:creationId xmlns:a16="http://schemas.microsoft.com/office/drawing/2014/main" id="{65B48512-B46C-44C9-9D3F-3027F3900FC1}"/>
                </a:ext>
              </a:extLst>
            </p:cNvPr>
            <p:cNvSpPr/>
            <p:nvPr/>
          </p:nvSpPr>
          <p:spPr>
            <a:xfrm>
              <a:off x="9704101" y="1886635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9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9" y="8185"/>
                    <a:pt x="10389" y="5273"/>
                  </a:cubicBezTo>
                  <a:cubicBezTo>
                    <a:pt x="10389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D5D76A1D-1BA2-426B-B9F9-B5CFBEE35BDB}"/>
                </a:ext>
              </a:extLst>
            </p:cNvPr>
            <p:cNvSpPr/>
            <p:nvPr/>
          </p:nvSpPr>
          <p:spPr>
            <a:xfrm>
              <a:off x="10018221" y="1817533"/>
              <a:ext cx="10382" cy="10538"/>
            </a:xfrm>
            <a:custGeom>
              <a:avLst/>
              <a:gdLst>
                <a:gd name="connsiteX0" fmla="*/ 2867 w 10382"/>
                <a:gd name="connsiteY0" fmla="*/ 9989 h 10538"/>
                <a:gd name="connsiteX1" fmla="*/ 9839 w 10382"/>
                <a:gd name="connsiteY1" fmla="*/ 7617 h 10538"/>
                <a:gd name="connsiteX2" fmla="*/ 7515 w 10382"/>
                <a:gd name="connsiteY2" fmla="*/ 549 h 10538"/>
                <a:gd name="connsiteX3" fmla="*/ 543 w 10382"/>
                <a:gd name="connsiteY3" fmla="*/ 2922 h 10538"/>
                <a:gd name="connsiteX4" fmla="*/ 2867 w 10382"/>
                <a:gd name="connsiteY4" fmla="*/ 9989 h 1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" h="10538">
                  <a:moveTo>
                    <a:pt x="2867" y="9989"/>
                  </a:moveTo>
                  <a:cubicBezTo>
                    <a:pt x="5465" y="11280"/>
                    <a:pt x="8563" y="10221"/>
                    <a:pt x="9839" y="7617"/>
                  </a:cubicBezTo>
                  <a:cubicBezTo>
                    <a:pt x="11115" y="5013"/>
                    <a:pt x="10067" y="1849"/>
                    <a:pt x="7515" y="549"/>
                  </a:cubicBezTo>
                  <a:cubicBezTo>
                    <a:pt x="4918" y="-741"/>
                    <a:pt x="1819" y="318"/>
                    <a:pt x="543" y="2922"/>
                  </a:cubicBezTo>
                  <a:cubicBezTo>
                    <a:pt x="-732" y="5526"/>
                    <a:pt x="316" y="8694"/>
                    <a:pt x="2867" y="99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0B9695FF-F321-4574-B937-2E2EBA339B30}"/>
                </a:ext>
              </a:extLst>
            </p:cNvPr>
            <p:cNvSpPr/>
            <p:nvPr/>
          </p:nvSpPr>
          <p:spPr>
            <a:xfrm>
              <a:off x="10098957" y="1875262"/>
              <a:ext cx="10388" cy="10536"/>
            </a:xfrm>
            <a:custGeom>
              <a:avLst/>
              <a:gdLst>
                <a:gd name="connsiteX0" fmla="*/ 5194 w 10388"/>
                <a:gd name="connsiteY0" fmla="*/ 10536 h 10536"/>
                <a:gd name="connsiteX1" fmla="*/ 10388 w 10388"/>
                <a:gd name="connsiteY1" fmla="*/ 5268 h 10536"/>
                <a:gd name="connsiteX2" fmla="*/ 5194 w 10388"/>
                <a:gd name="connsiteY2" fmla="*/ 0 h 10536"/>
                <a:gd name="connsiteX3" fmla="*/ 0 w 10388"/>
                <a:gd name="connsiteY3" fmla="*/ 5268 h 10536"/>
                <a:gd name="connsiteX4" fmla="*/ 5194 w 10388"/>
                <a:gd name="connsiteY4" fmla="*/ 10536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6">
                  <a:moveTo>
                    <a:pt x="5194" y="10536"/>
                  </a:moveTo>
                  <a:cubicBezTo>
                    <a:pt x="8065" y="10536"/>
                    <a:pt x="10388" y="8178"/>
                    <a:pt x="10388" y="5268"/>
                  </a:cubicBezTo>
                  <a:cubicBezTo>
                    <a:pt x="10388" y="2359"/>
                    <a:pt x="8065" y="0"/>
                    <a:pt x="5194" y="0"/>
                  </a:cubicBezTo>
                  <a:cubicBezTo>
                    <a:pt x="2324" y="0"/>
                    <a:pt x="0" y="2359"/>
                    <a:pt x="0" y="5268"/>
                  </a:cubicBezTo>
                  <a:cubicBezTo>
                    <a:pt x="0" y="8178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3" name="Freihandform: Form 532">
              <a:extLst>
                <a:ext uri="{FF2B5EF4-FFF2-40B4-BE49-F238E27FC236}">
                  <a16:creationId xmlns:a16="http://schemas.microsoft.com/office/drawing/2014/main" id="{96A34894-7B87-46B7-AC1C-7A6F927C49B0}"/>
                </a:ext>
              </a:extLst>
            </p:cNvPr>
            <p:cNvSpPr/>
            <p:nvPr/>
          </p:nvSpPr>
          <p:spPr>
            <a:xfrm>
              <a:off x="10178511" y="1932063"/>
              <a:ext cx="10388" cy="10544"/>
            </a:xfrm>
            <a:custGeom>
              <a:avLst/>
              <a:gdLst>
                <a:gd name="connsiteX0" fmla="*/ 5194 w 10388"/>
                <a:gd name="connsiteY0" fmla="*/ 10545 h 10544"/>
                <a:gd name="connsiteX1" fmla="*/ 10389 w 10388"/>
                <a:gd name="connsiteY1" fmla="*/ 5272 h 10544"/>
                <a:gd name="connsiteX2" fmla="*/ 5194 w 10388"/>
                <a:gd name="connsiteY2" fmla="*/ 0 h 10544"/>
                <a:gd name="connsiteX3" fmla="*/ 0 w 10388"/>
                <a:gd name="connsiteY3" fmla="*/ 5272 h 10544"/>
                <a:gd name="connsiteX4" fmla="*/ 5194 w 10388"/>
                <a:gd name="connsiteY4" fmla="*/ 10545 h 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4">
                  <a:moveTo>
                    <a:pt x="5194" y="10545"/>
                  </a:moveTo>
                  <a:cubicBezTo>
                    <a:pt x="8065" y="10545"/>
                    <a:pt x="10389" y="8184"/>
                    <a:pt x="10389" y="5272"/>
                  </a:cubicBezTo>
                  <a:cubicBezTo>
                    <a:pt x="10389" y="2360"/>
                    <a:pt x="8065" y="0"/>
                    <a:pt x="5194" y="0"/>
                  </a:cubicBezTo>
                  <a:cubicBezTo>
                    <a:pt x="2324" y="0"/>
                    <a:pt x="0" y="2360"/>
                    <a:pt x="0" y="5272"/>
                  </a:cubicBezTo>
                  <a:cubicBezTo>
                    <a:pt x="0" y="8184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FA5C2F63-B513-46B0-9F0E-50F1000042EF}"/>
                </a:ext>
              </a:extLst>
            </p:cNvPr>
            <p:cNvSpPr/>
            <p:nvPr/>
          </p:nvSpPr>
          <p:spPr>
            <a:xfrm>
              <a:off x="10256926" y="1988022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9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9" y="8185"/>
                    <a:pt x="10389" y="5273"/>
                  </a:cubicBezTo>
                  <a:cubicBezTo>
                    <a:pt x="10389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5" name="Freihandform: Form 534">
              <a:extLst>
                <a:ext uri="{FF2B5EF4-FFF2-40B4-BE49-F238E27FC236}">
                  <a16:creationId xmlns:a16="http://schemas.microsoft.com/office/drawing/2014/main" id="{BEA4BC43-B634-4A59-A752-CE0303CA2A39}"/>
                </a:ext>
              </a:extLst>
            </p:cNvPr>
            <p:cNvSpPr/>
            <p:nvPr/>
          </p:nvSpPr>
          <p:spPr>
            <a:xfrm>
              <a:off x="10334342" y="2043324"/>
              <a:ext cx="10381" cy="10544"/>
            </a:xfrm>
            <a:custGeom>
              <a:avLst/>
              <a:gdLst>
                <a:gd name="connsiteX0" fmla="*/ 2867 w 10381"/>
                <a:gd name="connsiteY0" fmla="*/ 9995 h 10544"/>
                <a:gd name="connsiteX1" fmla="*/ 9839 w 10381"/>
                <a:gd name="connsiteY1" fmla="*/ 7613 h 10544"/>
                <a:gd name="connsiteX2" fmla="*/ 7469 w 10381"/>
                <a:gd name="connsiteY2" fmla="*/ 555 h 10544"/>
                <a:gd name="connsiteX3" fmla="*/ 543 w 10381"/>
                <a:gd name="connsiteY3" fmla="*/ 2924 h 10544"/>
                <a:gd name="connsiteX4" fmla="*/ 2867 w 10381"/>
                <a:gd name="connsiteY4" fmla="*/ 9995 h 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" h="10544">
                  <a:moveTo>
                    <a:pt x="2867" y="9995"/>
                  </a:moveTo>
                  <a:cubicBezTo>
                    <a:pt x="5419" y="11285"/>
                    <a:pt x="8563" y="10227"/>
                    <a:pt x="9839" y="7613"/>
                  </a:cubicBezTo>
                  <a:cubicBezTo>
                    <a:pt x="11115" y="5009"/>
                    <a:pt x="10067" y="1846"/>
                    <a:pt x="7469" y="555"/>
                  </a:cubicBezTo>
                  <a:cubicBezTo>
                    <a:pt x="4918" y="-744"/>
                    <a:pt x="1819" y="315"/>
                    <a:pt x="543" y="2924"/>
                  </a:cubicBezTo>
                  <a:cubicBezTo>
                    <a:pt x="-732" y="5527"/>
                    <a:pt x="316" y="8686"/>
                    <a:pt x="2867" y="99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3717C73E-D19F-4BDC-B405-C01BAA5DF1D1}"/>
                </a:ext>
              </a:extLst>
            </p:cNvPr>
            <p:cNvSpPr/>
            <p:nvPr/>
          </p:nvSpPr>
          <p:spPr>
            <a:xfrm>
              <a:off x="10410840" y="2098187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9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9" y="8185"/>
                    <a:pt x="10389" y="5273"/>
                  </a:cubicBezTo>
                  <a:cubicBezTo>
                    <a:pt x="10389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7" name="Freihandform: Form 536">
              <a:extLst>
                <a:ext uri="{FF2B5EF4-FFF2-40B4-BE49-F238E27FC236}">
                  <a16:creationId xmlns:a16="http://schemas.microsoft.com/office/drawing/2014/main" id="{3AAC743B-A85E-419F-8C66-F762D4CF6EE5}"/>
                </a:ext>
              </a:extLst>
            </p:cNvPr>
            <p:cNvSpPr/>
            <p:nvPr/>
          </p:nvSpPr>
          <p:spPr>
            <a:xfrm>
              <a:off x="10280118" y="2626585"/>
              <a:ext cx="11937" cy="12129"/>
            </a:xfrm>
            <a:custGeom>
              <a:avLst/>
              <a:gdLst>
                <a:gd name="connsiteX0" fmla="*/ 5969 w 11937"/>
                <a:gd name="connsiteY0" fmla="*/ 12129 h 12129"/>
                <a:gd name="connsiteX1" fmla="*/ 11938 w 11937"/>
                <a:gd name="connsiteY1" fmla="*/ 6065 h 12129"/>
                <a:gd name="connsiteX2" fmla="*/ 5969 w 11937"/>
                <a:gd name="connsiteY2" fmla="*/ 0 h 12129"/>
                <a:gd name="connsiteX3" fmla="*/ 0 w 11937"/>
                <a:gd name="connsiteY3" fmla="*/ 6065 h 12129"/>
                <a:gd name="connsiteX4" fmla="*/ 5969 w 11937"/>
                <a:gd name="connsiteY4" fmla="*/ 12129 h 1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7" h="12129">
                  <a:moveTo>
                    <a:pt x="5969" y="12129"/>
                  </a:moveTo>
                  <a:cubicBezTo>
                    <a:pt x="9249" y="12129"/>
                    <a:pt x="11938" y="9413"/>
                    <a:pt x="11938" y="6065"/>
                  </a:cubicBezTo>
                  <a:cubicBezTo>
                    <a:pt x="11938" y="2716"/>
                    <a:pt x="9249" y="0"/>
                    <a:pt x="5969" y="0"/>
                  </a:cubicBezTo>
                  <a:cubicBezTo>
                    <a:pt x="2688" y="0"/>
                    <a:pt x="0" y="2716"/>
                    <a:pt x="0" y="6065"/>
                  </a:cubicBezTo>
                  <a:cubicBezTo>
                    <a:pt x="0" y="9413"/>
                    <a:pt x="2688" y="12129"/>
                    <a:pt x="5969" y="121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E8A403F0-DEF2-48AD-B586-B1055C02F94D}"/>
                </a:ext>
              </a:extLst>
            </p:cNvPr>
            <p:cNvSpPr/>
            <p:nvPr/>
          </p:nvSpPr>
          <p:spPr>
            <a:xfrm>
              <a:off x="9920620" y="2358798"/>
              <a:ext cx="11937" cy="12124"/>
            </a:xfrm>
            <a:custGeom>
              <a:avLst/>
              <a:gdLst>
                <a:gd name="connsiteX0" fmla="*/ 5969 w 11937"/>
                <a:gd name="connsiteY0" fmla="*/ 12125 h 12124"/>
                <a:gd name="connsiteX1" fmla="*/ 11938 w 11937"/>
                <a:gd name="connsiteY1" fmla="*/ 6065 h 12124"/>
                <a:gd name="connsiteX2" fmla="*/ 5969 w 11937"/>
                <a:gd name="connsiteY2" fmla="*/ 0 h 12124"/>
                <a:gd name="connsiteX3" fmla="*/ 0 w 11937"/>
                <a:gd name="connsiteY3" fmla="*/ 6065 h 12124"/>
                <a:gd name="connsiteX4" fmla="*/ 5969 w 11937"/>
                <a:gd name="connsiteY4" fmla="*/ 12125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7" h="12124">
                  <a:moveTo>
                    <a:pt x="5969" y="12125"/>
                  </a:moveTo>
                  <a:cubicBezTo>
                    <a:pt x="9295" y="12125"/>
                    <a:pt x="11938" y="9413"/>
                    <a:pt x="11938" y="6065"/>
                  </a:cubicBezTo>
                  <a:cubicBezTo>
                    <a:pt x="11938" y="2716"/>
                    <a:pt x="9295" y="0"/>
                    <a:pt x="5969" y="0"/>
                  </a:cubicBezTo>
                  <a:cubicBezTo>
                    <a:pt x="2688" y="0"/>
                    <a:pt x="0" y="2716"/>
                    <a:pt x="0" y="6065"/>
                  </a:cubicBezTo>
                  <a:cubicBezTo>
                    <a:pt x="0" y="9413"/>
                    <a:pt x="2688" y="12125"/>
                    <a:pt x="5969" y="1212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859F2EEE-BA1D-4E10-B71A-27046DB33489}"/>
                </a:ext>
              </a:extLst>
            </p:cNvPr>
            <p:cNvSpPr/>
            <p:nvPr/>
          </p:nvSpPr>
          <p:spPr>
            <a:xfrm>
              <a:off x="9610073" y="2122148"/>
              <a:ext cx="11945" cy="12125"/>
            </a:xfrm>
            <a:custGeom>
              <a:avLst/>
              <a:gdLst>
                <a:gd name="connsiteX0" fmla="*/ 3311 w 11945"/>
                <a:gd name="connsiteY0" fmla="*/ 11486 h 12125"/>
                <a:gd name="connsiteX1" fmla="*/ 11330 w 11945"/>
                <a:gd name="connsiteY1" fmla="*/ 8767 h 12125"/>
                <a:gd name="connsiteX2" fmla="*/ 8642 w 11945"/>
                <a:gd name="connsiteY2" fmla="*/ 631 h 12125"/>
                <a:gd name="connsiteX3" fmla="*/ 623 w 11945"/>
                <a:gd name="connsiteY3" fmla="*/ 3355 h 12125"/>
                <a:gd name="connsiteX4" fmla="*/ 3311 w 11945"/>
                <a:gd name="connsiteY4" fmla="*/ 11486 h 1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5" h="12125">
                  <a:moveTo>
                    <a:pt x="3311" y="11486"/>
                  </a:moveTo>
                  <a:cubicBezTo>
                    <a:pt x="6273" y="12980"/>
                    <a:pt x="9872" y="11768"/>
                    <a:pt x="11330" y="8767"/>
                  </a:cubicBezTo>
                  <a:cubicBezTo>
                    <a:pt x="12789" y="5765"/>
                    <a:pt x="11558" y="2120"/>
                    <a:pt x="8642" y="631"/>
                  </a:cubicBezTo>
                  <a:cubicBezTo>
                    <a:pt x="5680" y="-849"/>
                    <a:pt x="2081" y="362"/>
                    <a:pt x="623" y="3355"/>
                  </a:cubicBezTo>
                  <a:cubicBezTo>
                    <a:pt x="-835" y="6357"/>
                    <a:pt x="349" y="10001"/>
                    <a:pt x="3311" y="114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8526AD81-4482-415B-B4FE-6E016D0D803E}"/>
                </a:ext>
              </a:extLst>
            </p:cNvPr>
            <p:cNvSpPr/>
            <p:nvPr/>
          </p:nvSpPr>
          <p:spPr>
            <a:xfrm>
              <a:off x="9366717" y="1921532"/>
              <a:ext cx="11953" cy="12127"/>
            </a:xfrm>
            <a:custGeom>
              <a:avLst/>
              <a:gdLst>
                <a:gd name="connsiteX0" fmla="*/ 3311 w 11953"/>
                <a:gd name="connsiteY0" fmla="*/ 11493 h 12127"/>
                <a:gd name="connsiteX1" fmla="*/ 11330 w 11953"/>
                <a:gd name="connsiteY1" fmla="*/ 8768 h 12127"/>
                <a:gd name="connsiteX2" fmla="*/ 8642 w 11953"/>
                <a:gd name="connsiteY2" fmla="*/ 633 h 12127"/>
                <a:gd name="connsiteX3" fmla="*/ 623 w 11953"/>
                <a:gd name="connsiteY3" fmla="*/ 3366 h 12127"/>
                <a:gd name="connsiteX4" fmla="*/ 3311 w 11953"/>
                <a:gd name="connsiteY4" fmla="*/ 11493 h 1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3" h="12127">
                  <a:moveTo>
                    <a:pt x="3311" y="11493"/>
                  </a:moveTo>
                  <a:cubicBezTo>
                    <a:pt x="6273" y="12982"/>
                    <a:pt x="9872" y="11761"/>
                    <a:pt x="11330" y="8768"/>
                  </a:cubicBezTo>
                  <a:cubicBezTo>
                    <a:pt x="12788" y="5762"/>
                    <a:pt x="11604" y="2122"/>
                    <a:pt x="8642" y="633"/>
                  </a:cubicBezTo>
                  <a:cubicBezTo>
                    <a:pt x="5680" y="-856"/>
                    <a:pt x="2081" y="374"/>
                    <a:pt x="623" y="3366"/>
                  </a:cubicBezTo>
                  <a:cubicBezTo>
                    <a:pt x="-835" y="6354"/>
                    <a:pt x="350" y="10003"/>
                    <a:pt x="3311" y="1149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FA141160-F610-476A-96F3-6891C6D993CF}"/>
                </a:ext>
              </a:extLst>
            </p:cNvPr>
            <p:cNvSpPr/>
            <p:nvPr/>
          </p:nvSpPr>
          <p:spPr>
            <a:xfrm>
              <a:off x="9953380" y="1842359"/>
              <a:ext cx="12074" cy="12265"/>
            </a:xfrm>
            <a:custGeom>
              <a:avLst/>
              <a:gdLst>
                <a:gd name="connsiteX0" fmla="*/ 6015 w 12074"/>
                <a:gd name="connsiteY0" fmla="*/ 12266 h 12265"/>
                <a:gd name="connsiteX1" fmla="*/ 12075 w 12074"/>
                <a:gd name="connsiteY1" fmla="*/ 6133 h 12265"/>
                <a:gd name="connsiteX2" fmla="*/ 6015 w 12074"/>
                <a:gd name="connsiteY2" fmla="*/ 0 h 12265"/>
                <a:gd name="connsiteX3" fmla="*/ 0 w 12074"/>
                <a:gd name="connsiteY3" fmla="*/ 6133 h 12265"/>
                <a:gd name="connsiteX4" fmla="*/ 6015 w 12074"/>
                <a:gd name="connsiteY4" fmla="*/ 12266 h 1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4" h="12265">
                  <a:moveTo>
                    <a:pt x="6015" y="12266"/>
                  </a:moveTo>
                  <a:cubicBezTo>
                    <a:pt x="9386" y="12266"/>
                    <a:pt x="12075" y="9520"/>
                    <a:pt x="12075" y="6133"/>
                  </a:cubicBezTo>
                  <a:cubicBezTo>
                    <a:pt x="12075" y="2746"/>
                    <a:pt x="9386" y="0"/>
                    <a:pt x="6015" y="0"/>
                  </a:cubicBezTo>
                  <a:cubicBezTo>
                    <a:pt x="2689" y="0"/>
                    <a:pt x="0" y="2746"/>
                    <a:pt x="0" y="6133"/>
                  </a:cubicBezTo>
                  <a:cubicBezTo>
                    <a:pt x="0" y="9520"/>
                    <a:pt x="2689" y="12266"/>
                    <a:pt x="6015" y="1226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2" name="Freihandform: Form 541">
              <a:extLst>
                <a:ext uri="{FF2B5EF4-FFF2-40B4-BE49-F238E27FC236}">
                  <a16:creationId xmlns:a16="http://schemas.microsoft.com/office/drawing/2014/main" id="{46BD126D-B2FE-427E-8C55-3801BFB92149}"/>
                </a:ext>
              </a:extLst>
            </p:cNvPr>
            <p:cNvSpPr/>
            <p:nvPr/>
          </p:nvSpPr>
          <p:spPr>
            <a:xfrm>
              <a:off x="10032433" y="1895192"/>
              <a:ext cx="12120" cy="12283"/>
            </a:xfrm>
            <a:custGeom>
              <a:avLst/>
              <a:gdLst>
                <a:gd name="connsiteX0" fmla="*/ 6060 w 12120"/>
                <a:gd name="connsiteY0" fmla="*/ 12284 h 12283"/>
                <a:gd name="connsiteX1" fmla="*/ 12120 w 12120"/>
                <a:gd name="connsiteY1" fmla="*/ 6142 h 12283"/>
                <a:gd name="connsiteX2" fmla="*/ 6060 w 12120"/>
                <a:gd name="connsiteY2" fmla="*/ 0 h 12283"/>
                <a:gd name="connsiteX3" fmla="*/ 0 w 12120"/>
                <a:gd name="connsiteY3" fmla="*/ 6142 h 12283"/>
                <a:gd name="connsiteX4" fmla="*/ 6060 w 12120"/>
                <a:gd name="connsiteY4" fmla="*/ 12284 h 12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20" h="12283">
                  <a:moveTo>
                    <a:pt x="6060" y="12284"/>
                  </a:moveTo>
                  <a:cubicBezTo>
                    <a:pt x="9386" y="12284"/>
                    <a:pt x="12120" y="9534"/>
                    <a:pt x="12120" y="6142"/>
                  </a:cubicBezTo>
                  <a:cubicBezTo>
                    <a:pt x="12120" y="2750"/>
                    <a:pt x="9386" y="0"/>
                    <a:pt x="6060" y="0"/>
                  </a:cubicBezTo>
                  <a:cubicBezTo>
                    <a:pt x="2734" y="0"/>
                    <a:pt x="0" y="2750"/>
                    <a:pt x="0" y="6142"/>
                  </a:cubicBezTo>
                  <a:cubicBezTo>
                    <a:pt x="0" y="9534"/>
                    <a:pt x="2734" y="12284"/>
                    <a:pt x="6060" y="122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7EACEE42-64B4-406D-9A6C-C24435ED78EE}"/>
                </a:ext>
              </a:extLst>
            </p:cNvPr>
            <p:cNvSpPr/>
            <p:nvPr/>
          </p:nvSpPr>
          <p:spPr>
            <a:xfrm>
              <a:off x="10110028" y="1947187"/>
              <a:ext cx="12074" cy="12265"/>
            </a:xfrm>
            <a:custGeom>
              <a:avLst/>
              <a:gdLst>
                <a:gd name="connsiteX0" fmla="*/ 6015 w 12074"/>
                <a:gd name="connsiteY0" fmla="*/ 12266 h 12265"/>
                <a:gd name="connsiteX1" fmla="*/ 12075 w 12074"/>
                <a:gd name="connsiteY1" fmla="*/ 6133 h 12265"/>
                <a:gd name="connsiteX2" fmla="*/ 6015 w 12074"/>
                <a:gd name="connsiteY2" fmla="*/ 0 h 12265"/>
                <a:gd name="connsiteX3" fmla="*/ 0 w 12074"/>
                <a:gd name="connsiteY3" fmla="*/ 6133 h 12265"/>
                <a:gd name="connsiteX4" fmla="*/ 6015 w 12074"/>
                <a:gd name="connsiteY4" fmla="*/ 12266 h 1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4" h="12265">
                  <a:moveTo>
                    <a:pt x="6015" y="12266"/>
                  </a:moveTo>
                  <a:cubicBezTo>
                    <a:pt x="9386" y="12266"/>
                    <a:pt x="12075" y="9520"/>
                    <a:pt x="12075" y="6133"/>
                  </a:cubicBezTo>
                  <a:cubicBezTo>
                    <a:pt x="12075" y="2746"/>
                    <a:pt x="9386" y="0"/>
                    <a:pt x="6015" y="0"/>
                  </a:cubicBezTo>
                  <a:cubicBezTo>
                    <a:pt x="2689" y="0"/>
                    <a:pt x="0" y="2746"/>
                    <a:pt x="0" y="6133"/>
                  </a:cubicBezTo>
                  <a:cubicBezTo>
                    <a:pt x="0" y="9520"/>
                    <a:pt x="2689" y="12266"/>
                    <a:pt x="6015" y="1226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EA2929D4-B4EB-499D-9831-B2D530929443}"/>
                </a:ext>
              </a:extLst>
            </p:cNvPr>
            <p:cNvSpPr/>
            <p:nvPr/>
          </p:nvSpPr>
          <p:spPr>
            <a:xfrm>
              <a:off x="10186227" y="1998445"/>
              <a:ext cx="12087" cy="12270"/>
            </a:xfrm>
            <a:custGeom>
              <a:avLst/>
              <a:gdLst>
                <a:gd name="connsiteX0" fmla="*/ 3356 w 12087"/>
                <a:gd name="connsiteY0" fmla="*/ 11629 h 12270"/>
                <a:gd name="connsiteX1" fmla="*/ 11466 w 12087"/>
                <a:gd name="connsiteY1" fmla="*/ 8863 h 12270"/>
                <a:gd name="connsiteX2" fmla="*/ 8732 w 12087"/>
                <a:gd name="connsiteY2" fmla="*/ 640 h 12270"/>
                <a:gd name="connsiteX3" fmla="*/ 622 w 12087"/>
                <a:gd name="connsiteY3" fmla="*/ 3406 h 12270"/>
                <a:gd name="connsiteX4" fmla="*/ 3356 w 12087"/>
                <a:gd name="connsiteY4" fmla="*/ 11629 h 1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7" h="12270">
                  <a:moveTo>
                    <a:pt x="3356" y="11629"/>
                  </a:moveTo>
                  <a:cubicBezTo>
                    <a:pt x="6317" y="13137"/>
                    <a:pt x="9962" y="11897"/>
                    <a:pt x="11466" y="8863"/>
                  </a:cubicBezTo>
                  <a:cubicBezTo>
                    <a:pt x="12924" y="5829"/>
                    <a:pt x="11739" y="2157"/>
                    <a:pt x="8732" y="640"/>
                  </a:cubicBezTo>
                  <a:cubicBezTo>
                    <a:pt x="5725" y="-863"/>
                    <a:pt x="2126" y="371"/>
                    <a:pt x="622" y="3406"/>
                  </a:cubicBezTo>
                  <a:cubicBezTo>
                    <a:pt x="-836" y="6435"/>
                    <a:pt x="348" y="10126"/>
                    <a:pt x="3356" y="116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04A8E32E-0AF8-4C3D-86DA-D70699353A1B}"/>
                </a:ext>
              </a:extLst>
            </p:cNvPr>
            <p:cNvSpPr/>
            <p:nvPr/>
          </p:nvSpPr>
          <p:spPr>
            <a:xfrm>
              <a:off x="10261225" y="2049159"/>
              <a:ext cx="12087" cy="12273"/>
            </a:xfrm>
            <a:custGeom>
              <a:avLst/>
              <a:gdLst>
                <a:gd name="connsiteX0" fmla="*/ 3356 w 12087"/>
                <a:gd name="connsiteY0" fmla="*/ 11630 h 12273"/>
                <a:gd name="connsiteX1" fmla="*/ 11466 w 12087"/>
                <a:gd name="connsiteY1" fmla="*/ 8869 h 12273"/>
                <a:gd name="connsiteX2" fmla="*/ 8732 w 12087"/>
                <a:gd name="connsiteY2" fmla="*/ 645 h 12273"/>
                <a:gd name="connsiteX3" fmla="*/ 622 w 12087"/>
                <a:gd name="connsiteY3" fmla="*/ 3397 h 12273"/>
                <a:gd name="connsiteX4" fmla="*/ 3356 w 12087"/>
                <a:gd name="connsiteY4" fmla="*/ 11630 h 1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7" h="12273">
                  <a:moveTo>
                    <a:pt x="3356" y="11630"/>
                  </a:moveTo>
                  <a:cubicBezTo>
                    <a:pt x="6317" y="13142"/>
                    <a:pt x="9962" y="11898"/>
                    <a:pt x="11466" y="8869"/>
                  </a:cubicBezTo>
                  <a:cubicBezTo>
                    <a:pt x="12924" y="5820"/>
                    <a:pt x="11739" y="2153"/>
                    <a:pt x="8732" y="645"/>
                  </a:cubicBezTo>
                  <a:cubicBezTo>
                    <a:pt x="5725" y="-868"/>
                    <a:pt x="2080" y="372"/>
                    <a:pt x="622" y="3397"/>
                  </a:cubicBezTo>
                  <a:cubicBezTo>
                    <a:pt x="-836" y="6435"/>
                    <a:pt x="348" y="10122"/>
                    <a:pt x="3356" y="116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6" name="Freihandform: Form 545">
              <a:extLst>
                <a:ext uri="{FF2B5EF4-FFF2-40B4-BE49-F238E27FC236}">
                  <a16:creationId xmlns:a16="http://schemas.microsoft.com/office/drawing/2014/main" id="{E339B915-46A7-4D57-B90D-F5C1B3798115}"/>
                </a:ext>
              </a:extLst>
            </p:cNvPr>
            <p:cNvSpPr/>
            <p:nvPr/>
          </p:nvSpPr>
          <p:spPr>
            <a:xfrm>
              <a:off x="10335110" y="2099587"/>
              <a:ext cx="12091" cy="12273"/>
            </a:xfrm>
            <a:custGeom>
              <a:avLst/>
              <a:gdLst>
                <a:gd name="connsiteX0" fmla="*/ 3375 w 12091"/>
                <a:gd name="connsiteY0" fmla="*/ 11633 h 12273"/>
                <a:gd name="connsiteX1" fmla="*/ 11440 w 12091"/>
                <a:gd name="connsiteY1" fmla="*/ 8867 h 12273"/>
                <a:gd name="connsiteX2" fmla="*/ 8752 w 12091"/>
                <a:gd name="connsiteY2" fmla="*/ 648 h 12273"/>
                <a:gd name="connsiteX3" fmla="*/ 642 w 12091"/>
                <a:gd name="connsiteY3" fmla="*/ 3410 h 12273"/>
                <a:gd name="connsiteX4" fmla="*/ 3375 w 12091"/>
                <a:gd name="connsiteY4" fmla="*/ 11633 h 12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1" h="12273">
                  <a:moveTo>
                    <a:pt x="3375" y="11633"/>
                  </a:moveTo>
                  <a:cubicBezTo>
                    <a:pt x="6383" y="13136"/>
                    <a:pt x="9982" y="11906"/>
                    <a:pt x="11440" y="8867"/>
                  </a:cubicBezTo>
                  <a:cubicBezTo>
                    <a:pt x="12944" y="5833"/>
                    <a:pt x="11759" y="2152"/>
                    <a:pt x="8752" y="648"/>
                  </a:cubicBezTo>
                  <a:cubicBezTo>
                    <a:pt x="5745" y="-868"/>
                    <a:pt x="2145" y="366"/>
                    <a:pt x="642" y="3410"/>
                  </a:cubicBezTo>
                  <a:cubicBezTo>
                    <a:pt x="-862" y="6435"/>
                    <a:pt x="368" y="10116"/>
                    <a:pt x="3375" y="116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559A42F6-3B96-45E4-B835-C8E0D6344C33}"/>
                </a:ext>
              </a:extLst>
            </p:cNvPr>
            <p:cNvSpPr/>
            <p:nvPr/>
          </p:nvSpPr>
          <p:spPr>
            <a:xfrm>
              <a:off x="10408061" y="2149979"/>
              <a:ext cx="12074" cy="12265"/>
            </a:xfrm>
            <a:custGeom>
              <a:avLst/>
              <a:gdLst>
                <a:gd name="connsiteX0" fmla="*/ 6060 w 12074"/>
                <a:gd name="connsiteY0" fmla="*/ 12266 h 12265"/>
                <a:gd name="connsiteX1" fmla="*/ 12075 w 12074"/>
                <a:gd name="connsiteY1" fmla="*/ 6133 h 12265"/>
                <a:gd name="connsiteX2" fmla="*/ 6060 w 12074"/>
                <a:gd name="connsiteY2" fmla="*/ 0 h 12265"/>
                <a:gd name="connsiteX3" fmla="*/ 0 w 12074"/>
                <a:gd name="connsiteY3" fmla="*/ 6133 h 12265"/>
                <a:gd name="connsiteX4" fmla="*/ 6060 w 12074"/>
                <a:gd name="connsiteY4" fmla="*/ 12266 h 1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4" h="12265">
                  <a:moveTo>
                    <a:pt x="6060" y="12266"/>
                  </a:moveTo>
                  <a:cubicBezTo>
                    <a:pt x="9386" y="12266"/>
                    <a:pt x="12075" y="9520"/>
                    <a:pt x="12075" y="6133"/>
                  </a:cubicBezTo>
                  <a:cubicBezTo>
                    <a:pt x="12075" y="2746"/>
                    <a:pt x="9386" y="0"/>
                    <a:pt x="6060" y="0"/>
                  </a:cubicBezTo>
                  <a:cubicBezTo>
                    <a:pt x="2734" y="0"/>
                    <a:pt x="0" y="2746"/>
                    <a:pt x="0" y="6133"/>
                  </a:cubicBezTo>
                  <a:cubicBezTo>
                    <a:pt x="0" y="9520"/>
                    <a:pt x="2734" y="12266"/>
                    <a:pt x="6060" y="1226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CDF270DE-903A-408D-AC3E-07B0662297F3}"/>
                </a:ext>
              </a:extLst>
            </p:cNvPr>
            <p:cNvSpPr/>
            <p:nvPr/>
          </p:nvSpPr>
          <p:spPr>
            <a:xfrm>
              <a:off x="9232972" y="2179806"/>
              <a:ext cx="13532" cy="13727"/>
            </a:xfrm>
            <a:custGeom>
              <a:avLst/>
              <a:gdLst>
                <a:gd name="connsiteX0" fmla="*/ 6743 w 13532"/>
                <a:gd name="connsiteY0" fmla="*/ 13727 h 13727"/>
                <a:gd name="connsiteX1" fmla="*/ 13532 w 13532"/>
                <a:gd name="connsiteY1" fmla="*/ 6863 h 13727"/>
                <a:gd name="connsiteX2" fmla="*/ 6743 w 13532"/>
                <a:gd name="connsiteY2" fmla="*/ 0 h 13727"/>
                <a:gd name="connsiteX3" fmla="*/ 0 w 13532"/>
                <a:gd name="connsiteY3" fmla="*/ 6863 h 13727"/>
                <a:gd name="connsiteX4" fmla="*/ 6743 w 13532"/>
                <a:gd name="connsiteY4" fmla="*/ 13727 h 1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2" h="13727">
                  <a:moveTo>
                    <a:pt x="6743" y="13727"/>
                  </a:moveTo>
                  <a:cubicBezTo>
                    <a:pt x="10480" y="13727"/>
                    <a:pt x="13532" y="10654"/>
                    <a:pt x="13532" y="6863"/>
                  </a:cubicBezTo>
                  <a:cubicBezTo>
                    <a:pt x="13532" y="3073"/>
                    <a:pt x="10480" y="0"/>
                    <a:pt x="6743" y="0"/>
                  </a:cubicBezTo>
                  <a:cubicBezTo>
                    <a:pt x="3007" y="0"/>
                    <a:pt x="0" y="3073"/>
                    <a:pt x="0" y="6863"/>
                  </a:cubicBezTo>
                  <a:cubicBezTo>
                    <a:pt x="0" y="10654"/>
                    <a:pt x="3007" y="13727"/>
                    <a:pt x="6743" y="1372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288C83B7-63C3-4708-A0BC-EC036A968A1D}"/>
                </a:ext>
              </a:extLst>
            </p:cNvPr>
            <p:cNvSpPr/>
            <p:nvPr/>
          </p:nvSpPr>
          <p:spPr>
            <a:xfrm>
              <a:off x="9029530" y="1981782"/>
              <a:ext cx="13532" cy="13708"/>
            </a:xfrm>
            <a:custGeom>
              <a:avLst/>
              <a:gdLst>
                <a:gd name="connsiteX0" fmla="*/ 6789 w 13532"/>
                <a:gd name="connsiteY0" fmla="*/ 13709 h 13708"/>
                <a:gd name="connsiteX1" fmla="*/ 13533 w 13532"/>
                <a:gd name="connsiteY1" fmla="*/ 6855 h 13708"/>
                <a:gd name="connsiteX2" fmla="*/ 6789 w 13532"/>
                <a:gd name="connsiteY2" fmla="*/ 0 h 13708"/>
                <a:gd name="connsiteX3" fmla="*/ 0 w 13532"/>
                <a:gd name="connsiteY3" fmla="*/ 6855 h 13708"/>
                <a:gd name="connsiteX4" fmla="*/ 6789 w 13532"/>
                <a:gd name="connsiteY4" fmla="*/ 13709 h 1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2" h="13708">
                  <a:moveTo>
                    <a:pt x="6789" y="13709"/>
                  </a:moveTo>
                  <a:cubicBezTo>
                    <a:pt x="10480" y="13709"/>
                    <a:pt x="13533" y="10640"/>
                    <a:pt x="13533" y="6855"/>
                  </a:cubicBezTo>
                  <a:cubicBezTo>
                    <a:pt x="13533" y="3069"/>
                    <a:pt x="10480" y="0"/>
                    <a:pt x="6789" y="0"/>
                  </a:cubicBezTo>
                  <a:cubicBezTo>
                    <a:pt x="3053" y="0"/>
                    <a:pt x="0" y="3069"/>
                    <a:pt x="0" y="6855"/>
                  </a:cubicBezTo>
                  <a:cubicBezTo>
                    <a:pt x="0" y="10640"/>
                    <a:pt x="3053" y="13709"/>
                    <a:pt x="6789" y="1370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0" name="Freihandform: Form 549">
              <a:extLst>
                <a:ext uri="{FF2B5EF4-FFF2-40B4-BE49-F238E27FC236}">
                  <a16:creationId xmlns:a16="http://schemas.microsoft.com/office/drawing/2014/main" id="{640CB0EE-0E37-4555-A553-DC5AFDC0F340}"/>
                </a:ext>
              </a:extLst>
            </p:cNvPr>
            <p:cNvSpPr/>
            <p:nvPr/>
          </p:nvSpPr>
          <p:spPr>
            <a:xfrm>
              <a:off x="8893074" y="1817335"/>
              <a:ext cx="13654" cy="13859"/>
            </a:xfrm>
            <a:custGeom>
              <a:avLst/>
              <a:gdLst>
                <a:gd name="connsiteX0" fmla="*/ 3775 w 13654"/>
                <a:gd name="connsiteY0" fmla="*/ 13133 h 13859"/>
                <a:gd name="connsiteX1" fmla="*/ 12933 w 13654"/>
                <a:gd name="connsiteY1" fmla="*/ 10016 h 13859"/>
                <a:gd name="connsiteX2" fmla="*/ 9880 w 13654"/>
                <a:gd name="connsiteY2" fmla="*/ 724 h 13859"/>
                <a:gd name="connsiteX3" fmla="*/ 722 w 13654"/>
                <a:gd name="connsiteY3" fmla="*/ 3850 h 13859"/>
                <a:gd name="connsiteX4" fmla="*/ 3775 w 13654"/>
                <a:gd name="connsiteY4" fmla="*/ 13133 h 1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4" h="13859">
                  <a:moveTo>
                    <a:pt x="3775" y="13133"/>
                  </a:moveTo>
                  <a:cubicBezTo>
                    <a:pt x="7146" y="14839"/>
                    <a:pt x="11247" y="13433"/>
                    <a:pt x="12933" y="10016"/>
                  </a:cubicBezTo>
                  <a:cubicBezTo>
                    <a:pt x="14619" y="6593"/>
                    <a:pt x="13252" y="2430"/>
                    <a:pt x="9880" y="724"/>
                  </a:cubicBezTo>
                  <a:cubicBezTo>
                    <a:pt x="6509" y="-974"/>
                    <a:pt x="2408" y="414"/>
                    <a:pt x="722" y="3850"/>
                  </a:cubicBezTo>
                  <a:cubicBezTo>
                    <a:pt x="-964" y="7277"/>
                    <a:pt x="403" y="11426"/>
                    <a:pt x="3775" y="131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1" name="Freihandform: Form 550">
              <a:extLst>
                <a:ext uri="{FF2B5EF4-FFF2-40B4-BE49-F238E27FC236}">
                  <a16:creationId xmlns:a16="http://schemas.microsoft.com/office/drawing/2014/main" id="{4E4F7610-DB1A-4BED-A907-26F4C7DECD96}"/>
                </a:ext>
              </a:extLst>
            </p:cNvPr>
            <p:cNvSpPr/>
            <p:nvPr/>
          </p:nvSpPr>
          <p:spPr>
            <a:xfrm>
              <a:off x="9814555" y="1820550"/>
              <a:ext cx="13625" cy="13863"/>
            </a:xfrm>
            <a:custGeom>
              <a:avLst/>
              <a:gdLst>
                <a:gd name="connsiteX0" fmla="*/ 3775 w 13625"/>
                <a:gd name="connsiteY0" fmla="*/ 13137 h 13863"/>
                <a:gd name="connsiteX1" fmla="*/ 12933 w 13625"/>
                <a:gd name="connsiteY1" fmla="*/ 10020 h 13863"/>
                <a:gd name="connsiteX2" fmla="*/ 9835 w 13625"/>
                <a:gd name="connsiteY2" fmla="*/ 728 h 13863"/>
                <a:gd name="connsiteX3" fmla="*/ 722 w 13625"/>
                <a:gd name="connsiteY3" fmla="*/ 3845 h 13863"/>
                <a:gd name="connsiteX4" fmla="*/ 3775 w 13625"/>
                <a:gd name="connsiteY4" fmla="*/ 13137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5" h="13863">
                  <a:moveTo>
                    <a:pt x="3775" y="13137"/>
                  </a:moveTo>
                  <a:cubicBezTo>
                    <a:pt x="7146" y="14839"/>
                    <a:pt x="11247" y="13447"/>
                    <a:pt x="12933" y="10020"/>
                  </a:cubicBezTo>
                  <a:cubicBezTo>
                    <a:pt x="14573" y="6588"/>
                    <a:pt x="13207" y="2435"/>
                    <a:pt x="9835" y="728"/>
                  </a:cubicBezTo>
                  <a:cubicBezTo>
                    <a:pt x="6463" y="-979"/>
                    <a:pt x="2362" y="418"/>
                    <a:pt x="722" y="3845"/>
                  </a:cubicBezTo>
                  <a:cubicBezTo>
                    <a:pt x="-964" y="7268"/>
                    <a:pt x="403" y="11430"/>
                    <a:pt x="3775" y="131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3456253D-6D3D-4060-8744-F99B70A48DC0}"/>
                </a:ext>
              </a:extLst>
            </p:cNvPr>
            <p:cNvSpPr/>
            <p:nvPr/>
          </p:nvSpPr>
          <p:spPr>
            <a:xfrm>
              <a:off x="9893783" y="1869342"/>
              <a:ext cx="13669" cy="13856"/>
            </a:xfrm>
            <a:custGeom>
              <a:avLst/>
              <a:gdLst>
                <a:gd name="connsiteX0" fmla="*/ 6835 w 13669"/>
                <a:gd name="connsiteY0" fmla="*/ 13857 h 13856"/>
                <a:gd name="connsiteX1" fmla="*/ 13669 w 13669"/>
                <a:gd name="connsiteY1" fmla="*/ 6928 h 13856"/>
                <a:gd name="connsiteX2" fmla="*/ 6835 w 13669"/>
                <a:gd name="connsiteY2" fmla="*/ 0 h 13856"/>
                <a:gd name="connsiteX3" fmla="*/ 0 w 13669"/>
                <a:gd name="connsiteY3" fmla="*/ 6928 h 13856"/>
                <a:gd name="connsiteX4" fmla="*/ 6835 w 13669"/>
                <a:gd name="connsiteY4" fmla="*/ 13857 h 1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9" h="13856">
                  <a:moveTo>
                    <a:pt x="6835" y="13857"/>
                  </a:moveTo>
                  <a:cubicBezTo>
                    <a:pt x="10616" y="13857"/>
                    <a:pt x="13669" y="10755"/>
                    <a:pt x="13669" y="6928"/>
                  </a:cubicBezTo>
                  <a:cubicBezTo>
                    <a:pt x="13669" y="3102"/>
                    <a:pt x="10616" y="0"/>
                    <a:pt x="6835" y="0"/>
                  </a:cubicBezTo>
                  <a:cubicBezTo>
                    <a:pt x="3053" y="0"/>
                    <a:pt x="0" y="3102"/>
                    <a:pt x="0" y="6928"/>
                  </a:cubicBezTo>
                  <a:cubicBezTo>
                    <a:pt x="0" y="10755"/>
                    <a:pt x="3053" y="13857"/>
                    <a:pt x="6835" y="1385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3" name="Freihandform: Form 552">
              <a:extLst>
                <a:ext uri="{FF2B5EF4-FFF2-40B4-BE49-F238E27FC236}">
                  <a16:creationId xmlns:a16="http://schemas.microsoft.com/office/drawing/2014/main" id="{976F1B61-19E7-4538-B361-3430845D12BA}"/>
                </a:ext>
              </a:extLst>
            </p:cNvPr>
            <p:cNvSpPr/>
            <p:nvPr/>
          </p:nvSpPr>
          <p:spPr>
            <a:xfrm>
              <a:off x="9971150" y="1917323"/>
              <a:ext cx="13669" cy="13865"/>
            </a:xfrm>
            <a:custGeom>
              <a:avLst/>
              <a:gdLst>
                <a:gd name="connsiteX0" fmla="*/ 6835 w 13669"/>
                <a:gd name="connsiteY0" fmla="*/ 13866 h 13865"/>
                <a:gd name="connsiteX1" fmla="*/ 13669 w 13669"/>
                <a:gd name="connsiteY1" fmla="*/ 6933 h 13865"/>
                <a:gd name="connsiteX2" fmla="*/ 6835 w 13669"/>
                <a:gd name="connsiteY2" fmla="*/ 0 h 13865"/>
                <a:gd name="connsiteX3" fmla="*/ 0 w 13669"/>
                <a:gd name="connsiteY3" fmla="*/ 6933 h 13865"/>
                <a:gd name="connsiteX4" fmla="*/ 6835 w 13669"/>
                <a:gd name="connsiteY4" fmla="*/ 13866 h 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9" h="13865">
                  <a:moveTo>
                    <a:pt x="6835" y="13866"/>
                  </a:moveTo>
                  <a:cubicBezTo>
                    <a:pt x="10616" y="13866"/>
                    <a:pt x="13669" y="10762"/>
                    <a:pt x="13669" y="6933"/>
                  </a:cubicBezTo>
                  <a:cubicBezTo>
                    <a:pt x="13669" y="3104"/>
                    <a:pt x="10616" y="0"/>
                    <a:pt x="6835" y="0"/>
                  </a:cubicBezTo>
                  <a:cubicBezTo>
                    <a:pt x="3053" y="0"/>
                    <a:pt x="0" y="3104"/>
                    <a:pt x="0" y="6933"/>
                  </a:cubicBezTo>
                  <a:cubicBezTo>
                    <a:pt x="0" y="10762"/>
                    <a:pt x="3053" y="13866"/>
                    <a:pt x="6835" y="1386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64BB3D41-03C0-45DB-94FC-D541D6C29952}"/>
                </a:ext>
              </a:extLst>
            </p:cNvPr>
            <p:cNvSpPr/>
            <p:nvPr/>
          </p:nvSpPr>
          <p:spPr>
            <a:xfrm>
              <a:off x="10046832" y="1964554"/>
              <a:ext cx="13623" cy="13856"/>
            </a:xfrm>
            <a:custGeom>
              <a:avLst/>
              <a:gdLst>
                <a:gd name="connsiteX0" fmla="*/ 6789 w 13623"/>
                <a:gd name="connsiteY0" fmla="*/ 13857 h 13856"/>
                <a:gd name="connsiteX1" fmla="*/ 13624 w 13623"/>
                <a:gd name="connsiteY1" fmla="*/ 6928 h 13856"/>
                <a:gd name="connsiteX2" fmla="*/ 6789 w 13623"/>
                <a:gd name="connsiteY2" fmla="*/ 0 h 13856"/>
                <a:gd name="connsiteX3" fmla="*/ 0 w 13623"/>
                <a:gd name="connsiteY3" fmla="*/ 6928 h 13856"/>
                <a:gd name="connsiteX4" fmla="*/ 6789 w 13623"/>
                <a:gd name="connsiteY4" fmla="*/ 13857 h 1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3" h="13856">
                  <a:moveTo>
                    <a:pt x="6789" y="13857"/>
                  </a:moveTo>
                  <a:cubicBezTo>
                    <a:pt x="10571" y="13857"/>
                    <a:pt x="13624" y="10755"/>
                    <a:pt x="13624" y="6928"/>
                  </a:cubicBezTo>
                  <a:cubicBezTo>
                    <a:pt x="13624" y="3102"/>
                    <a:pt x="10571" y="0"/>
                    <a:pt x="6789" y="0"/>
                  </a:cubicBezTo>
                  <a:cubicBezTo>
                    <a:pt x="3053" y="0"/>
                    <a:pt x="0" y="3102"/>
                    <a:pt x="0" y="6928"/>
                  </a:cubicBezTo>
                  <a:cubicBezTo>
                    <a:pt x="0" y="10755"/>
                    <a:pt x="3053" y="13857"/>
                    <a:pt x="6789" y="1385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7BAA1A4E-AF27-40D6-AA55-9A14034E58E4}"/>
                </a:ext>
              </a:extLst>
            </p:cNvPr>
            <p:cNvSpPr/>
            <p:nvPr/>
          </p:nvSpPr>
          <p:spPr>
            <a:xfrm>
              <a:off x="10121009" y="2011180"/>
              <a:ext cx="13669" cy="13847"/>
            </a:xfrm>
            <a:custGeom>
              <a:avLst/>
              <a:gdLst>
                <a:gd name="connsiteX0" fmla="*/ 6835 w 13669"/>
                <a:gd name="connsiteY0" fmla="*/ 13847 h 13847"/>
                <a:gd name="connsiteX1" fmla="*/ 13669 w 13669"/>
                <a:gd name="connsiteY1" fmla="*/ 6924 h 13847"/>
                <a:gd name="connsiteX2" fmla="*/ 6835 w 13669"/>
                <a:gd name="connsiteY2" fmla="*/ 0 h 13847"/>
                <a:gd name="connsiteX3" fmla="*/ 0 w 13669"/>
                <a:gd name="connsiteY3" fmla="*/ 6924 h 13847"/>
                <a:gd name="connsiteX4" fmla="*/ 6835 w 13669"/>
                <a:gd name="connsiteY4" fmla="*/ 13847 h 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9" h="13847">
                  <a:moveTo>
                    <a:pt x="6835" y="13847"/>
                  </a:moveTo>
                  <a:cubicBezTo>
                    <a:pt x="10616" y="13847"/>
                    <a:pt x="13669" y="10748"/>
                    <a:pt x="13669" y="6924"/>
                  </a:cubicBezTo>
                  <a:cubicBezTo>
                    <a:pt x="13669" y="3100"/>
                    <a:pt x="10616" y="0"/>
                    <a:pt x="6835" y="0"/>
                  </a:cubicBezTo>
                  <a:cubicBezTo>
                    <a:pt x="3053" y="0"/>
                    <a:pt x="0" y="3100"/>
                    <a:pt x="0" y="6924"/>
                  </a:cubicBezTo>
                  <a:cubicBezTo>
                    <a:pt x="0" y="10748"/>
                    <a:pt x="3053" y="13847"/>
                    <a:pt x="6835" y="138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76B55E3F-4846-4EAD-BBEC-68C504032870}"/>
                </a:ext>
              </a:extLst>
            </p:cNvPr>
            <p:cNvSpPr/>
            <p:nvPr/>
          </p:nvSpPr>
          <p:spPr>
            <a:xfrm>
              <a:off x="10193866" y="2057403"/>
              <a:ext cx="13669" cy="13838"/>
            </a:xfrm>
            <a:custGeom>
              <a:avLst/>
              <a:gdLst>
                <a:gd name="connsiteX0" fmla="*/ 6835 w 13669"/>
                <a:gd name="connsiteY0" fmla="*/ 13839 h 13838"/>
                <a:gd name="connsiteX1" fmla="*/ 13669 w 13669"/>
                <a:gd name="connsiteY1" fmla="*/ 6919 h 13838"/>
                <a:gd name="connsiteX2" fmla="*/ 6835 w 13669"/>
                <a:gd name="connsiteY2" fmla="*/ 0 h 13838"/>
                <a:gd name="connsiteX3" fmla="*/ 0 w 13669"/>
                <a:gd name="connsiteY3" fmla="*/ 6919 h 13838"/>
                <a:gd name="connsiteX4" fmla="*/ 6835 w 13669"/>
                <a:gd name="connsiteY4" fmla="*/ 13839 h 1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9" h="13838">
                  <a:moveTo>
                    <a:pt x="6835" y="13839"/>
                  </a:moveTo>
                  <a:cubicBezTo>
                    <a:pt x="10616" y="13839"/>
                    <a:pt x="13669" y="10741"/>
                    <a:pt x="13669" y="6919"/>
                  </a:cubicBezTo>
                  <a:cubicBezTo>
                    <a:pt x="13669" y="3098"/>
                    <a:pt x="10616" y="0"/>
                    <a:pt x="6835" y="0"/>
                  </a:cubicBezTo>
                  <a:cubicBezTo>
                    <a:pt x="3053" y="0"/>
                    <a:pt x="0" y="3098"/>
                    <a:pt x="0" y="6919"/>
                  </a:cubicBezTo>
                  <a:cubicBezTo>
                    <a:pt x="0" y="10741"/>
                    <a:pt x="3053" y="13839"/>
                    <a:pt x="6835" y="1383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A601672C-213F-4CF5-ACDD-83AFA68BECC4}"/>
                </a:ext>
              </a:extLst>
            </p:cNvPr>
            <p:cNvSpPr/>
            <p:nvPr/>
          </p:nvSpPr>
          <p:spPr>
            <a:xfrm>
              <a:off x="10265545" y="2103444"/>
              <a:ext cx="13654" cy="13863"/>
            </a:xfrm>
            <a:custGeom>
              <a:avLst/>
              <a:gdLst>
                <a:gd name="connsiteX0" fmla="*/ 3775 w 13654"/>
                <a:gd name="connsiteY0" fmla="*/ 13142 h 13863"/>
                <a:gd name="connsiteX1" fmla="*/ 12933 w 13654"/>
                <a:gd name="connsiteY1" fmla="*/ 10015 h 13863"/>
                <a:gd name="connsiteX2" fmla="*/ 9835 w 13654"/>
                <a:gd name="connsiteY2" fmla="*/ 728 h 13863"/>
                <a:gd name="connsiteX3" fmla="*/ 722 w 13654"/>
                <a:gd name="connsiteY3" fmla="*/ 3845 h 13863"/>
                <a:gd name="connsiteX4" fmla="*/ 3775 w 13654"/>
                <a:gd name="connsiteY4" fmla="*/ 13142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4" h="13863">
                  <a:moveTo>
                    <a:pt x="3775" y="13142"/>
                  </a:moveTo>
                  <a:cubicBezTo>
                    <a:pt x="7192" y="14839"/>
                    <a:pt x="11247" y="13442"/>
                    <a:pt x="12933" y="10015"/>
                  </a:cubicBezTo>
                  <a:cubicBezTo>
                    <a:pt x="14619" y="6588"/>
                    <a:pt x="13252" y="2430"/>
                    <a:pt x="9835" y="728"/>
                  </a:cubicBezTo>
                  <a:cubicBezTo>
                    <a:pt x="6509" y="-979"/>
                    <a:pt x="2408" y="418"/>
                    <a:pt x="722" y="3845"/>
                  </a:cubicBezTo>
                  <a:cubicBezTo>
                    <a:pt x="-964" y="7273"/>
                    <a:pt x="403" y="11435"/>
                    <a:pt x="3775" y="131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02CDC2D0-84D7-4404-86F8-442D2B63D976}"/>
                </a:ext>
              </a:extLst>
            </p:cNvPr>
            <p:cNvSpPr/>
            <p:nvPr/>
          </p:nvSpPr>
          <p:spPr>
            <a:xfrm>
              <a:off x="10336161" y="2149613"/>
              <a:ext cx="13623" cy="13847"/>
            </a:xfrm>
            <a:custGeom>
              <a:avLst/>
              <a:gdLst>
                <a:gd name="connsiteX0" fmla="*/ 6789 w 13623"/>
                <a:gd name="connsiteY0" fmla="*/ 13848 h 13847"/>
                <a:gd name="connsiteX1" fmla="*/ 13624 w 13623"/>
                <a:gd name="connsiteY1" fmla="*/ 6924 h 13847"/>
                <a:gd name="connsiteX2" fmla="*/ 6789 w 13623"/>
                <a:gd name="connsiteY2" fmla="*/ 0 h 13847"/>
                <a:gd name="connsiteX3" fmla="*/ 0 w 13623"/>
                <a:gd name="connsiteY3" fmla="*/ 6924 h 13847"/>
                <a:gd name="connsiteX4" fmla="*/ 6789 w 13623"/>
                <a:gd name="connsiteY4" fmla="*/ 13848 h 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3" h="13847">
                  <a:moveTo>
                    <a:pt x="6789" y="13848"/>
                  </a:moveTo>
                  <a:cubicBezTo>
                    <a:pt x="10571" y="13848"/>
                    <a:pt x="13624" y="10748"/>
                    <a:pt x="13624" y="6924"/>
                  </a:cubicBezTo>
                  <a:cubicBezTo>
                    <a:pt x="13624" y="3100"/>
                    <a:pt x="10571" y="0"/>
                    <a:pt x="6789" y="0"/>
                  </a:cubicBezTo>
                  <a:cubicBezTo>
                    <a:pt x="3053" y="0"/>
                    <a:pt x="0" y="3100"/>
                    <a:pt x="0" y="6924"/>
                  </a:cubicBezTo>
                  <a:cubicBezTo>
                    <a:pt x="0" y="10748"/>
                    <a:pt x="3053" y="13848"/>
                    <a:pt x="6789" y="138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F7AAC77E-90A2-42D0-A5BD-66A145C413A7}"/>
                </a:ext>
              </a:extLst>
            </p:cNvPr>
            <p:cNvSpPr/>
            <p:nvPr/>
          </p:nvSpPr>
          <p:spPr>
            <a:xfrm>
              <a:off x="10405744" y="2196102"/>
              <a:ext cx="13626" cy="13854"/>
            </a:xfrm>
            <a:custGeom>
              <a:avLst/>
              <a:gdLst>
                <a:gd name="connsiteX0" fmla="*/ 3775 w 13626"/>
                <a:gd name="connsiteY0" fmla="*/ 13133 h 13854"/>
                <a:gd name="connsiteX1" fmla="*/ 12933 w 13626"/>
                <a:gd name="connsiteY1" fmla="*/ 10016 h 13854"/>
                <a:gd name="connsiteX2" fmla="*/ 9880 w 13626"/>
                <a:gd name="connsiteY2" fmla="*/ 724 h 13854"/>
                <a:gd name="connsiteX3" fmla="*/ 722 w 13626"/>
                <a:gd name="connsiteY3" fmla="*/ 3841 h 13854"/>
                <a:gd name="connsiteX4" fmla="*/ 3775 w 13626"/>
                <a:gd name="connsiteY4" fmla="*/ 13133 h 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6" h="13854">
                  <a:moveTo>
                    <a:pt x="3775" y="13133"/>
                  </a:moveTo>
                  <a:cubicBezTo>
                    <a:pt x="7146" y="14826"/>
                    <a:pt x="11247" y="13443"/>
                    <a:pt x="12933" y="10016"/>
                  </a:cubicBezTo>
                  <a:cubicBezTo>
                    <a:pt x="14573" y="6589"/>
                    <a:pt x="13207" y="2431"/>
                    <a:pt x="9880" y="724"/>
                  </a:cubicBezTo>
                  <a:cubicBezTo>
                    <a:pt x="6509" y="-973"/>
                    <a:pt x="2362" y="414"/>
                    <a:pt x="722" y="3841"/>
                  </a:cubicBezTo>
                  <a:cubicBezTo>
                    <a:pt x="-964" y="7269"/>
                    <a:pt x="403" y="11426"/>
                    <a:pt x="3775" y="131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5C86BA48-A530-471A-9D87-A12E8F7234EF}"/>
                </a:ext>
              </a:extLst>
            </p:cNvPr>
            <p:cNvSpPr/>
            <p:nvPr/>
          </p:nvSpPr>
          <p:spPr>
            <a:xfrm>
              <a:off x="9093820" y="2496332"/>
              <a:ext cx="15173" cy="15432"/>
            </a:xfrm>
            <a:custGeom>
              <a:avLst/>
              <a:gdLst>
                <a:gd name="connsiteX0" fmla="*/ 7564 w 15173"/>
                <a:gd name="connsiteY0" fmla="*/ 15432 h 15432"/>
                <a:gd name="connsiteX1" fmla="*/ 15173 w 15173"/>
                <a:gd name="connsiteY1" fmla="*/ 7714 h 15432"/>
                <a:gd name="connsiteX2" fmla="*/ 7564 w 15173"/>
                <a:gd name="connsiteY2" fmla="*/ 0 h 15432"/>
                <a:gd name="connsiteX3" fmla="*/ 0 w 15173"/>
                <a:gd name="connsiteY3" fmla="*/ 7714 h 15432"/>
                <a:gd name="connsiteX4" fmla="*/ 7564 w 15173"/>
                <a:gd name="connsiteY4" fmla="*/ 15432 h 1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3" h="15432">
                  <a:moveTo>
                    <a:pt x="7564" y="15432"/>
                  </a:moveTo>
                  <a:cubicBezTo>
                    <a:pt x="11756" y="15432"/>
                    <a:pt x="15173" y="11974"/>
                    <a:pt x="15173" y="7714"/>
                  </a:cubicBezTo>
                  <a:cubicBezTo>
                    <a:pt x="15173" y="3454"/>
                    <a:pt x="11756" y="0"/>
                    <a:pt x="7564" y="0"/>
                  </a:cubicBezTo>
                  <a:cubicBezTo>
                    <a:pt x="3372" y="0"/>
                    <a:pt x="0" y="3454"/>
                    <a:pt x="0" y="7714"/>
                  </a:cubicBezTo>
                  <a:cubicBezTo>
                    <a:pt x="0" y="11974"/>
                    <a:pt x="3372" y="15432"/>
                    <a:pt x="7564" y="154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EDE78DC7-8F2D-4F60-9F13-DCF0CC330800}"/>
                </a:ext>
              </a:extLst>
            </p:cNvPr>
            <p:cNvSpPr/>
            <p:nvPr/>
          </p:nvSpPr>
          <p:spPr>
            <a:xfrm>
              <a:off x="8863633" y="2264172"/>
              <a:ext cx="15218" cy="15447"/>
            </a:xfrm>
            <a:custGeom>
              <a:avLst/>
              <a:gdLst>
                <a:gd name="connsiteX0" fmla="*/ 7609 w 15218"/>
                <a:gd name="connsiteY0" fmla="*/ 15448 h 15447"/>
                <a:gd name="connsiteX1" fmla="*/ 15218 w 15218"/>
                <a:gd name="connsiteY1" fmla="*/ 7724 h 15447"/>
                <a:gd name="connsiteX2" fmla="*/ 7609 w 15218"/>
                <a:gd name="connsiteY2" fmla="*/ 0 h 15447"/>
                <a:gd name="connsiteX3" fmla="*/ 0 w 15218"/>
                <a:gd name="connsiteY3" fmla="*/ 7724 h 15447"/>
                <a:gd name="connsiteX4" fmla="*/ 7609 w 15218"/>
                <a:gd name="connsiteY4" fmla="*/ 15448 h 1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8" h="15447">
                  <a:moveTo>
                    <a:pt x="7609" y="15448"/>
                  </a:moveTo>
                  <a:cubicBezTo>
                    <a:pt x="11801" y="15448"/>
                    <a:pt x="15218" y="11990"/>
                    <a:pt x="15218" y="7724"/>
                  </a:cubicBezTo>
                  <a:cubicBezTo>
                    <a:pt x="15218" y="3458"/>
                    <a:pt x="11801" y="0"/>
                    <a:pt x="7609" y="0"/>
                  </a:cubicBezTo>
                  <a:cubicBezTo>
                    <a:pt x="3372" y="0"/>
                    <a:pt x="0" y="3458"/>
                    <a:pt x="0" y="7724"/>
                  </a:cubicBezTo>
                  <a:cubicBezTo>
                    <a:pt x="0" y="11990"/>
                    <a:pt x="3372" y="15448"/>
                    <a:pt x="7609" y="154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2" name="Freihandform: Form 561">
              <a:extLst>
                <a:ext uri="{FF2B5EF4-FFF2-40B4-BE49-F238E27FC236}">
                  <a16:creationId xmlns:a16="http://schemas.microsoft.com/office/drawing/2014/main" id="{9167DAAD-2F9C-4E4C-A891-9756FD5250EB}"/>
                </a:ext>
              </a:extLst>
            </p:cNvPr>
            <p:cNvSpPr/>
            <p:nvPr/>
          </p:nvSpPr>
          <p:spPr>
            <a:xfrm>
              <a:off x="8705071" y="2064752"/>
              <a:ext cx="15218" cy="15447"/>
            </a:xfrm>
            <a:custGeom>
              <a:avLst/>
              <a:gdLst>
                <a:gd name="connsiteX0" fmla="*/ 7609 w 15218"/>
                <a:gd name="connsiteY0" fmla="*/ 15448 h 15447"/>
                <a:gd name="connsiteX1" fmla="*/ 15218 w 15218"/>
                <a:gd name="connsiteY1" fmla="*/ 7724 h 15447"/>
                <a:gd name="connsiteX2" fmla="*/ 7609 w 15218"/>
                <a:gd name="connsiteY2" fmla="*/ 0 h 15447"/>
                <a:gd name="connsiteX3" fmla="*/ 0 w 15218"/>
                <a:gd name="connsiteY3" fmla="*/ 7724 h 15447"/>
                <a:gd name="connsiteX4" fmla="*/ 7609 w 15218"/>
                <a:gd name="connsiteY4" fmla="*/ 15448 h 1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8" h="15447">
                  <a:moveTo>
                    <a:pt x="7609" y="15448"/>
                  </a:moveTo>
                  <a:cubicBezTo>
                    <a:pt x="11801" y="15448"/>
                    <a:pt x="15218" y="11990"/>
                    <a:pt x="15218" y="7724"/>
                  </a:cubicBezTo>
                  <a:cubicBezTo>
                    <a:pt x="15218" y="3458"/>
                    <a:pt x="11801" y="0"/>
                    <a:pt x="7609" y="0"/>
                  </a:cubicBezTo>
                  <a:cubicBezTo>
                    <a:pt x="3372" y="0"/>
                    <a:pt x="0" y="3458"/>
                    <a:pt x="0" y="7724"/>
                  </a:cubicBezTo>
                  <a:cubicBezTo>
                    <a:pt x="0" y="11990"/>
                    <a:pt x="3372" y="15448"/>
                    <a:pt x="7609" y="154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3" name="Freihandform: Form 562">
              <a:extLst>
                <a:ext uri="{FF2B5EF4-FFF2-40B4-BE49-F238E27FC236}">
                  <a16:creationId xmlns:a16="http://schemas.microsoft.com/office/drawing/2014/main" id="{3D662764-0595-4238-BEA4-FC86A13CAD90}"/>
                </a:ext>
              </a:extLst>
            </p:cNvPr>
            <p:cNvSpPr/>
            <p:nvPr/>
          </p:nvSpPr>
          <p:spPr>
            <a:xfrm>
              <a:off x="8607382" y="1897731"/>
              <a:ext cx="15218" cy="15438"/>
            </a:xfrm>
            <a:custGeom>
              <a:avLst/>
              <a:gdLst>
                <a:gd name="connsiteX0" fmla="*/ 7609 w 15218"/>
                <a:gd name="connsiteY0" fmla="*/ 15438 h 15438"/>
                <a:gd name="connsiteX1" fmla="*/ 15218 w 15218"/>
                <a:gd name="connsiteY1" fmla="*/ 7719 h 15438"/>
                <a:gd name="connsiteX2" fmla="*/ 7609 w 15218"/>
                <a:gd name="connsiteY2" fmla="*/ 0 h 15438"/>
                <a:gd name="connsiteX3" fmla="*/ 0 w 15218"/>
                <a:gd name="connsiteY3" fmla="*/ 7719 h 15438"/>
                <a:gd name="connsiteX4" fmla="*/ 7609 w 15218"/>
                <a:gd name="connsiteY4" fmla="*/ 15438 h 1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8" h="15438">
                  <a:moveTo>
                    <a:pt x="7609" y="15438"/>
                  </a:moveTo>
                  <a:cubicBezTo>
                    <a:pt x="11801" y="15438"/>
                    <a:pt x="15218" y="11982"/>
                    <a:pt x="15218" y="7719"/>
                  </a:cubicBezTo>
                  <a:cubicBezTo>
                    <a:pt x="15218" y="3456"/>
                    <a:pt x="11801" y="0"/>
                    <a:pt x="7609" y="0"/>
                  </a:cubicBezTo>
                  <a:cubicBezTo>
                    <a:pt x="3417" y="0"/>
                    <a:pt x="0" y="3456"/>
                    <a:pt x="0" y="7719"/>
                  </a:cubicBezTo>
                  <a:cubicBezTo>
                    <a:pt x="0" y="11982"/>
                    <a:pt x="3417" y="15438"/>
                    <a:pt x="7609" y="154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4" name="Freihandform: Form 563">
              <a:extLst>
                <a:ext uri="{FF2B5EF4-FFF2-40B4-BE49-F238E27FC236}">
                  <a16:creationId xmlns:a16="http://schemas.microsoft.com/office/drawing/2014/main" id="{5B00B155-7A37-4D6D-8690-A9818D0066B7}"/>
                </a:ext>
              </a:extLst>
            </p:cNvPr>
            <p:cNvSpPr/>
            <p:nvPr/>
          </p:nvSpPr>
          <p:spPr>
            <a:xfrm>
              <a:off x="9761448" y="1853531"/>
              <a:ext cx="15344" cy="15592"/>
            </a:xfrm>
            <a:custGeom>
              <a:avLst/>
              <a:gdLst>
                <a:gd name="connsiteX0" fmla="*/ 4255 w 15344"/>
                <a:gd name="connsiteY0" fmla="*/ 14784 h 15592"/>
                <a:gd name="connsiteX1" fmla="*/ 14552 w 15344"/>
                <a:gd name="connsiteY1" fmla="*/ 11260 h 15592"/>
                <a:gd name="connsiteX2" fmla="*/ 11090 w 15344"/>
                <a:gd name="connsiteY2" fmla="*/ 821 h 15592"/>
                <a:gd name="connsiteX3" fmla="*/ 792 w 15344"/>
                <a:gd name="connsiteY3" fmla="*/ 4327 h 15592"/>
                <a:gd name="connsiteX4" fmla="*/ 4255 w 15344"/>
                <a:gd name="connsiteY4" fmla="*/ 14784 h 1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4" h="15592">
                  <a:moveTo>
                    <a:pt x="4255" y="14784"/>
                  </a:moveTo>
                  <a:cubicBezTo>
                    <a:pt x="8037" y="16685"/>
                    <a:pt x="12684" y="15122"/>
                    <a:pt x="14552" y="11260"/>
                  </a:cubicBezTo>
                  <a:cubicBezTo>
                    <a:pt x="16420" y="7417"/>
                    <a:pt x="14871" y="2741"/>
                    <a:pt x="11090" y="821"/>
                  </a:cubicBezTo>
                  <a:cubicBezTo>
                    <a:pt x="7307" y="-1103"/>
                    <a:pt x="2706" y="470"/>
                    <a:pt x="792" y="4327"/>
                  </a:cubicBezTo>
                  <a:cubicBezTo>
                    <a:pt x="-1076" y="8180"/>
                    <a:pt x="473" y="12865"/>
                    <a:pt x="4255" y="147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BBB9B220-AD3F-4C22-83EC-7C249B55284A}"/>
                </a:ext>
              </a:extLst>
            </p:cNvPr>
            <p:cNvSpPr/>
            <p:nvPr/>
          </p:nvSpPr>
          <p:spPr>
            <a:xfrm>
              <a:off x="9839015" y="1897439"/>
              <a:ext cx="15354" cy="15586"/>
            </a:xfrm>
            <a:custGeom>
              <a:avLst/>
              <a:gdLst>
                <a:gd name="connsiteX0" fmla="*/ 7701 w 15354"/>
                <a:gd name="connsiteY0" fmla="*/ 15587 h 15586"/>
                <a:gd name="connsiteX1" fmla="*/ 15355 w 15354"/>
                <a:gd name="connsiteY1" fmla="*/ 7794 h 15586"/>
                <a:gd name="connsiteX2" fmla="*/ 7701 w 15354"/>
                <a:gd name="connsiteY2" fmla="*/ 0 h 15586"/>
                <a:gd name="connsiteX3" fmla="*/ 0 w 15354"/>
                <a:gd name="connsiteY3" fmla="*/ 7794 h 15586"/>
                <a:gd name="connsiteX4" fmla="*/ 7701 w 15354"/>
                <a:gd name="connsiteY4" fmla="*/ 15587 h 1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4" h="15586">
                  <a:moveTo>
                    <a:pt x="7701" y="15587"/>
                  </a:moveTo>
                  <a:cubicBezTo>
                    <a:pt x="11938" y="15587"/>
                    <a:pt x="15355" y="12098"/>
                    <a:pt x="15355" y="7794"/>
                  </a:cubicBezTo>
                  <a:cubicBezTo>
                    <a:pt x="15355" y="3489"/>
                    <a:pt x="11938" y="0"/>
                    <a:pt x="7701" y="0"/>
                  </a:cubicBezTo>
                  <a:cubicBezTo>
                    <a:pt x="3463" y="0"/>
                    <a:pt x="0" y="3489"/>
                    <a:pt x="0" y="7794"/>
                  </a:cubicBezTo>
                  <a:cubicBezTo>
                    <a:pt x="0" y="12098"/>
                    <a:pt x="3463" y="15587"/>
                    <a:pt x="7701" y="155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6" name="Freihandform: Form 565">
              <a:extLst>
                <a:ext uri="{FF2B5EF4-FFF2-40B4-BE49-F238E27FC236}">
                  <a16:creationId xmlns:a16="http://schemas.microsoft.com/office/drawing/2014/main" id="{73B4A6FB-8735-41FA-8C57-72692D83775B}"/>
                </a:ext>
              </a:extLst>
            </p:cNvPr>
            <p:cNvSpPr/>
            <p:nvPr/>
          </p:nvSpPr>
          <p:spPr>
            <a:xfrm>
              <a:off x="9914606" y="1940624"/>
              <a:ext cx="15354" cy="15586"/>
            </a:xfrm>
            <a:custGeom>
              <a:avLst/>
              <a:gdLst>
                <a:gd name="connsiteX0" fmla="*/ 7701 w 15354"/>
                <a:gd name="connsiteY0" fmla="*/ 15586 h 15586"/>
                <a:gd name="connsiteX1" fmla="*/ 15355 w 15354"/>
                <a:gd name="connsiteY1" fmla="*/ 7793 h 15586"/>
                <a:gd name="connsiteX2" fmla="*/ 7701 w 15354"/>
                <a:gd name="connsiteY2" fmla="*/ 0 h 15586"/>
                <a:gd name="connsiteX3" fmla="*/ 0 w 15354"/>
                <a:gd name="connsiteY3" fmla="*/ 7793 h 15586"/>
                <a:gd name="connsiteX4" fmla="*/ 7701 w 15354"/>
                <a:gd name="connsiteY4" fmla="*/ 15586 h 1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4" h="15586">
                  <a:moveTo>
                    <a:pt x="7701" y="15586"/>
                  </a:moveTo>
                  <a:cubicBezTo>
                    <a:pt x="11938" y="15586"/>
                    <a:pt x="15355" y="12098"/>
                    <a:pt x="15355" y="7793"/>
                  </a:cubicBezTo>
                  <a:cubicBezTo>
                    <a:pt x="15355" y="3489"/>
                    <a:pt x="11938" y="0"/>
                    <a:pt x="7701" y="0"/>
                  </a:cubicBezTo>
                  <a:cubicBezTo>
                    <a:pt x="3463" y="0"/>
                    <a:pt x="0" y="3489"/>
                    <a:pt x="0" y="7793"/>
                  </a:cubicBezTo>
                  <a:cubicBezTo>
                    <a:pt x="0" y="12098"/>
                    <a:pt x="3463" y="15586"/>
                    <a:pt x="7701" y="155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7" name="Freihandform: Form 566">
              <a:extLst>
                <a:ext uri="{FF2B5EF4-FFF2-40B4-BE49-F238E27FC236}">
                  <a16:creationId xmlns:a16="http://schemas.microsoft.com/office/drawing/2014/main" id="{AC47BE18-AF07-4166-86D7-DA9813F3C24C}"/>
                </a:ext>
              </a:extLst>
            </p:cNvPr>
            <p:cNvSpPr/>
            <p:nvPr/>
          </p:nvSpPr>
          <p:spPr>
            <a:xfrm>
              <a:off x="9988465" y="1983154"/>
              <a:ext cx="15371" cy="15592"/>
            </a:xfrm>
            <a:custGeom>
              <a:avLst/>
              <a:gdLst>
                <a:gd name="connsiteX0" fmla="*/ 4283 w 15371"/>
                <a:gd name="connsiteY0" fmla="*/ 14775 h 15592"/>
                <a:gd name="connsiteX1" fmla="*/ 14580 w 15371"/>
                <a:gd name="connsiteY1" fmla="*/ 11270 h 15592"/>
                <a:gd name="connsiteX2" fmla="*/ 11072 w 15371"/>
                <a:gd name="connsiteY2" fmla="*/ 817 h 15592"/>
                <a:gd name="connsiteX3" fmla="*/ 820 w 15371"/>
                <a:gd name="connsiteY3" fmla="*/ 4327 h 15592"/>
                <a:gd name="connsiteX4" fmla="*/ 4283 w 15371"/>
                <a:gd name="connsiteY4" fmla="*/ 14775 h 1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1" h="15592">
                  <a:moveTo>
                    <a:pt x="4283" y="14775"/>
                  </a:moveTo>
                  <a:cubicBezTo>
                    <a:pt x="8065" y="16690"/>
                    <a:pt x="12666" y="15127"/>
                    <a:pt x="14580" y="11270"/>
                  </a:cubicBezTo>
                  <a:cubicBezTo>
                    <a:pt x="16449" y="7421"/>
                    <a:pt x="14900" y="2736"/>
                    <a:pt x="11072" y="817"/>
                  </a:cubicBezTo>
                  <a:cubicBezTo>
                    <a:pt x="7290" y="-1103"/>
                    <a:pt x="2688" y="479"/>
                    <a:pt x="820" y="4327"/>
                  </a:cubicBezTo>
                  <a:cubicBezTo>
                    <a:pt x="-1093" y="8180"/>
                    <a:pt x="456" y="12856"/>
                    <a:pt x="4283" y="1477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319B1047-853F-4764-A1E8-433ABFC7C3DD}"/>
                </a:ext>
              </a:extLst>
            </p:cNvPr>
            <p:cNvSpPr/>
            <p:nvPr/>
          </p:nvSpPr>
          <p:spPr>
            <a:xfrm>
              <a:off x="10060773" y="2025225"/>
              <a:ext cx="15373" cy="15585"/>
            </a:xfrm>
            <a:custGeom>
              <a:avLst/>
              <a:gdLst>
                <a:gd name="connsiteX0" fmla="*/ 4238 w 15373"/>
                <a:gd name="connsiteY0" fmla="*/ 14773 h 15585"/>
                <a:gd name="connsiteX1" fmla="*/ 14581 w 15373"/>
                <a:gd name="connsiteY1" fmla="*/ 11263 h 15585"/>
                <a:gd name="connsiteX2" fmla="*/ 11119 w 15373"/>
                <a:gd name="connsiteY2" fmla="*/ 819 h 15585"/>
                <a:gd name="connsiteX3" fmla="*/ 821 w 15373"/>
                <a:gd name="connsiteY3" fmla="*/ 4325 h 15585"/>
                <a:gd name="connsiteX4" fmla="*/ 4238 w 15373"/>
                <a:gd name="connsiteY4" fmla="*/ 14773 h 1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3" h="15585">
                  <a:moveTo>
                    <a:pt x="4238" y="14773"/>
                  </a:moveTo>
                  <a:cubicBezTo>
                    <a:pt x="8066" y="16683"/>
                    <a:pt x="12668" y="15111"/>
                    <a:pt x="14581" y="11263"/>
                  </a:cubicBezTo>
                  <a:cubicBezTo>
                    <a:pt x="16450" y="7415"/>
                    <a:pt x="14901" y="2734"/>
                    <a:pt x="11119" y="819"/>
                  </a:cubicBezTo>
                  <a:cubicBezTo>
                    <a:pt x="7291" y="-1100"/>
                    <a:pt x="2689" y="468"/>
                    <a:pt x="821" y="4325"/>
                  </a:cubicBezTo>
                  <a:cubicBezTo>
                    <a:pt x="-1092" y="8173"/>
                    <a:pt x="457" y="12858"/>
                    <a:pt x="4238" y="1477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A882821E-9D08-447B-8590-7C20EA1818D0}"/>
                </a:ext>
              </a:extLst>
            </p:cNvPr>
            <p:cNvSpPr/>
            <p:nvPr/>
          </p:nvSpPr>
          <p:spPr>
            <a:xfrm>
              <a:off x="10131717" y="2067032"/>
              <a:ext cx="15354" cy="15586"/>
            </a:xfrm>
            <a:custGeom>
              <a:avLst/>
              <a:gdLst>
                <a:gd name="connsiteX0" fmla="*/ 7701 w 15354"/>
                <a:gd name="connsiteY0" fmla="*/ 15587 h 15586"/>
                <a:gd name="connsiteX1" fmla="*/ 15355 w 15354"/>
                <a:gd name="connsiteY1" fmla="*/ 7793 h 15586"/>
                <a:gd name="connsiteX2" fmla="*/ 7701 w 15354"/>
                <a:gd name="connsiteY2" fmla="*/ 0 h 15586"/>
                <a:gd name="connsiteX3" fmla="*/ 0 w 15354"/>
                <a:gd name="connsiteY3" fmla="*/ 7793 h 15586"/>
                <a:gd name="connsiteX4" fmla="*/ 7701 w 15354"/>
                <a:gd name="connsiteY4" fmla="*/ 15587 h 1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4" h="15586">
                  <a:moveTo>
                    <a:pt x="7701" y="15587"/>
                  </a:moveTo>
                  <a:cubicBezTo>
                    <a:pt x="11938" y="15587"/>
                    <a:pt x="15355" y="12098"/>
                    <a:pt x="15355" y="7793"/>
                  </a:cubicBezTo>
                  <a:cubicBezTo>
                    <a:pt x="15355" y="3489"/>
                    <a:pt x="11938" y="0"/>
                    <a:pt x="7701" y="0"/>
                  </a:cubicBezTo>
                  <a:cubicBezTo>
                    <a:pt x="3417" y="0"/>
                    <a:pt x="0" y="3489"/>
                    <a:pt x="0" y="7793"/>
                  </a:cubicBezTo>
                  <a:cubicBezTo>
                    <a:pt x="0" y="12098"/>
                    <a:pt x="3417" y="15587"/>
                    <a:pt x="7701" y="155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83B2988E-0B45-402D-980F-A1A148CD76A5}"/>
                </a:ext>
              </a:extLst>
            </p:cNvPr>
            <p:cNvSpPr/>
            <p:nvPr/>
          </p:nvSpPr>
          <p:spPr>
            <a:xfrm>
              <a:off x="10201428" y="2108809"/>
              <a:ext cx="15357" cy="15593"/>
            </a:xfrm>
            <a:custGeom>
              <a:avLst/>
              <a:gdLst>
                <a:gd name="connsiteX0" fmla="*/ 4238 w 15357"/>
                <a:gd name="connsiteY0" fmla="*/ 14774 h 15593"/>
                <a:gd name="connsiteX1" fmla="*/ 14536 w 15357"/>
                <a:gd name="connsiteY1" fmla="*/ 11264 h 15593"/>
                <a:gd name="connsiteX2" fmla="*/ 11119 w 15357"/>
                <a:gd name="connsiteY2" fmla="*/ 811 h 15593"/>
                <a:gd name="connsiteX3" fmla="*/ 821 w 15357"/>
                <a:gd name="connsiteY3" fmla="*/ 4331 h 15593"/>
                <a:gd name="connsiteX4" fmla="*/ 4238 w 15357"/>
                <a:gd name="connsiteY4" fmla="*/ 14774 h 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7" h="15593">
                  <a:moveTo>
                    <a:pt x="4238" y="14774"/>
                  </a:moveTo>
                  <a:cubicBezTo>
                    <a:pt x="8066" y="16694"/>
                    <a:pt x="12668" y="15126"/>
                    <a:pt x="14536" y="11264"/>
                  </a:cubicBezTo>
                  <a:cubicBezTo>
                    <a:pt x="16450" y="7406"/>
                    <a:pt x="14901" y="2731"/>
                    <a:pt x="11119" y="811"/>
                  </a:cubicBezTo>
                  <a:cubicBezTo>
                    <a:pt x="7291" y="-1094"/>
                    <a:pt x="2689" y="469"/>
                    <a:pt x="821" y="4331"/>
                  </a:cubicBezTo>
                  <a:cubicBezTo>
                    <a:pt x="-1092" y="8179"/>
                    <a:pt x="457" y="12855"/>
                    <a:pt x="4238" y="1477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21FF29D9-BCA4-4CFC-9905-3D168EC40B56}"/>
                </a:ext>
              </a:extLst>
            </p:cNvPr>
            <p:cNvSpPr/>
            <p:nvPr/>
          </p:nvSpPr>
          <p:spPr>
            <a:xfrm>
              <a:off x="10270003" y="2150811"/>
              <a:ext cx="15354" cy="15586"/>
            </a:xfrm>
            <a:custGeom>
              <a:avLst/>
              <a:gdLst>
                <a:gd name="connsiteX0" fmla="*/ 7701 w 15354"/>
                <a:gd name="connsiteY0" fmla="*/ 15586 h 15586"/>
                <a:gd name="connsiteX1" fmla="*/ 15355 w 15354"/>
                <a:gd name="connsiteY1" fmla="*/ 7793 h 15586"/>
                <a:gd name="connsiteX2" fmla="*/ 7701 w 15354"/>
                <a:gd name="connsiteY2" fmla="*/ 0 h 15586"/>
                <a:gd name="connsiteX3" fmla="*/ 0 w 15354"/>
                <a:gd name="connsiteY3" fmla="*/ 7793 h 15586"/>
                <a:gd name="connsiteX4" fmla="*/ 7701 w 15354"/>
                <a:gd name="connsiteY4" fmla="*/ 15586 h 1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4" h="15586">
                  <a:moveTo>
                    <a:pt x="7701" y="15586"/>
                  </a:moveTo>
                  <a:cubicBezTo>
                    <a:pt x="11938" y="15586"/>
                    <a:pt x="15355" y="12098"/>
                    <a:pt x="15355" y="7793"/>
                  </a:cubicBezTo>
                  <a:cubicBezTo>
                    <a:pt x="15355" y="3489"/>
                    <a:pt x="11938" y="0"/>
                    <a:pt x="7701" y="0"/>
                  </a:cubicBezTo>
                  <a:cubicBezTo>
                    <a:pt x="3463" y="0"/>
                    <a:pt x="0" y="3489"/>
                    <a:pt x="0" y="7793"/>
                  </a:cubicBezTo>
                  <a:cubicBezTo>
                    <a:pt x="0" y="12098"/>
                    <a:pt x="3463" y="15586"/>
                    <a:pt x="7701" y="155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2" name="Freihandform: Form 571">
              <a:extLst>
                <a:ext uri="{FF2B5EF4-FFF2-40B4-BE49-F238E27FC236}">
                  <a16:creationId xmlns:a16="http://schemas.microsoft.com/office/drawing/2014/main" id="{E13E648E-F9D6-4759-8427-2959EBA33AD5}"/>
                </a:ext>
              </a:extLst>
            </p:cNvPr>
            <p:cNvSpPr/>
            <p:nvPr/>
          </p:nvSpPr>
          <p:spPr>
            <a:xfrm>
              <a:off x="10337528" y="2193274"/>
              <a:ext cx="15354" cy="15595"/>
            </a:xfrm>
            <a:custGeom>
              <a:avLst/>
              <a:gdLst>
                <a:gd name="connsiteX0" fmla="*/ 7700 w 15354"/>
                <a:gd name="connsiteY0" fmla="*/ 15596 h 15595"/>
                <a:gd name="connsiteX1" fmla="*/ 15355 w 15354"/>
                <a:gd name="connsiteY1" fmla="*/ 7798 h 15595"/>
                <a:gd name="connsiteX2" fmla="*/ 7700 w 15354"/>
                <a:gd name="connsiteY2" fmla="*/ 0 h 15595"/>
                <a:gd name="connsiteX3" fmla="*/ 0 w 15354"/>
                <a:gd name="connsiteY3" fmla="*/ 7798 h 15595"/>
                <a:gd name="connsiteX4" fmla="*/ 7700 w 15354"/>
                <a:gd name="connsiteY4" fmla="*/ 15596 h 1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4" h="15595">
                  <a:moveTo>
                    <a:pt x="7700" y="15596"/>
                  </a:moveTo>
                  <a:cubicBezTo>
                    <a:pt x="11938" y="15596"/>
                    <a:pt x="15355" y="12104"/>
                    <a:pt x="15355" y="7798"/>
                  </a:cubicBezTo>
                  <a:cubicBezTo>
                    <a:pt x="15355" y="3491"/>
                    <a:pt x="11938" y="0"/>
                    <a:pt x="7700" y="0"/>
                  </a:cubicBezTo>
                  <a:cubicBezTo>
                    <a:pt x="3463" y="0"/>
                    <a:pt x="0" y="3491"/>
                    <a:pt x="0" y="7798"/>
                  </a:cubicBezTo>
                  <a:cubicBezTo>
                    <a:pt x="0" y="12104"/>
                    <a:pt x="3463" y="15596"/>
                    <a:pt x="7700" y="1559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B7DE77C6-60AE-420F-B69A-DAC5F93859D4}"/>
                </a:ext>
              </a:extLst>
            </p:cNvPr>
            <p:cNvSpPr/>
            <p:nvPr/>
          </p:nvSpPr>
          <p:spPr>
            <a:xfrm>
              <a:off x="10404034" y="2236407"/>
              <a:ext cx="15372" cy="15595"/>
            </a:xfrm>
            <a:custGeom>
              <a:avLst/>
              <a:gdLst>
                <a:gd name="connsiteX0" fmla="*/ 4255 w 15372"/>
                <a:gd name="connsiteY0" fmla="*/ 14783 h 15595"/>
                <a:gd name="connsiteX1" fmla="*/ 14552 w 15372"/>
                <a:gd name="connsiteY1" fmla="*/ 11273 h 15595"/>
                <a:gd name="connsiteX2" fmla="*/ 11090 w 15372"/>
                <a:gd name="connsiteY2" fmla="*/ 820 h 15595"/>
                <a:gd name="connsiteX3" fmla="*/ 792 w 15372"/>
                <a:gd name="connsiteY3" fmla="*/ 4316 h 15595"/>
                <a:gd name="connsiteX4" fmla="*/ 4255 w 15372"/>
                <a:gd name="connsiteY4" fmla="*/ 14783 h 1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2" h="15595">
                  <a:moveTo>
                    <a:pt x="4255" y="14783"/>
                  </a:moveTo>
                  <a:cubicBezTo>
                    <a:pt x="8082" y="16693"/>
                    <a:pt x="12684" y="15121"/>
                    <a:pt x="14552" y="11273"/>
                  </a:cubicBezTo>
                  <a:cubicBezTo>
                    <a:pt x="16466" y="7411"/>
                    <a:pt x="14917" y="2739"/>
                    <a:pt x="11090" y="820"/>
                  </a:cubicBezTo>
                  <a:cubicBezTo>
                    <a:pt x="7307" y="-1104"/>
                    <a:pt x="2705" y="478"/>
                    <a:pt x="792" y="4316"/>
                  </a:cubicBezTo>
                  <a:cubicBezTo>
                    <a:pt x="-1076" y="8178"/>
                    <a:pt x="473" y="12864"/>
                    <a:pt x="4255" y="147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4" name="Freihandform: Form 573">
              <a:extLst>
                <a:ext uri="{FF2B5EF4-FFF2-40B4-BE49-F238E27FC236}">
                  <a16:creationId xmlns:a16="http://schemas.microsoft.com/office/drawing/2014/main" id="{B9A03B92-8277-4138-956C-575C8A5D49D7}"/>
                </a:ext>
              </a:extLst>
            </p:cNvPr>
            <p:cNvSpPr/>
            <p:nvPr/>
          </p:nvSpPr>
          <p:spPr>
            <a:xfrm>
              <a:off x="8950978" y="2874356"/>
              <a:ext cx="16767" cy="17027"/>
            </a:xfrm>
            <a:custGeom>
              <a:avLst/>
              <a:gdLst>
                <a:gd name="connsiteX0" fmla="*/ 8384 w 16767"/>
                <a:gd name="connsiteY0" fmla="*/ 17027 h 17027"/>
                <a:gd name="connsiteX1" fmla="*/ 16768 w 16767"/>
                <a:gd name="connsiteY1" fmla="*/ 8516 h 17027"/>
                <a:gd name="connsiteX2" fmla="*/ 8384 w 16767"/>
                <a:gd name="connsiteY2" fmla="*/ 0 h 17027"/>
                <a:gd name="connsiteX3" fmla="*/ 0 w 16767"/>
                <a:gd name="connsiteY3" fmla="*/ 8516 h 17027"/>
                <a:gd name="connsiteX4" fmla="*/ 8384 w 16767"/>
                <a:gd name="connsiteY4" fmla="*/ 17027 h 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7" h="17027">
                  <a:moveTo>
                    <a:pt x="8384" y="17027"/>
                  </a:moveTo>
                  <a:cubicBezTo>
                    <a:pt x="12986" y="17027"/>
                    <a:pt x="16768" y="13218"/>
                    <a:pt x="16768" y="8516"/>
                  </a:cubicBezTo>
                  <a:cubicBezTo>
                    <a:pt x="16768" y="3814"/>
                    <a:pt x="12986" y="0"/>
                    <a:pt x="8384" y="0"/>
                  </a:cubicBezTo>
                  <a:cubicBezTo>
                    <a:pt x="3737" y="0"/>
                    <a:pt x="0" y="3814"/>
                    <a:pt x="0" y="8516"/>
                  </a:cubicBezTo>
                  <a:cubicBezTo>
                    <a:pt x="0" y="13218"/>
                    <a:pt x="3737" y="17027"/>
                    <a:pt x="8384" y="1702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BA8B1C9C-DAD1-4F71-AF98-5C7B5F407135}"/>
                </a:ext>
              </a:extLst>
            </p:cNvPr>
            <p:cNvSpPr/>
            <p:nvPr/>
          </p:nvSpPr>
          <p:spPr>
            <a:xfrm>
              <a:off x="8697371" y="2606027"/>
              <a:ext cx="16767" cy="17036"/>
            </a:xfrm>
            <a:custGeom>
              <a:avLst/>
              <a:gdLst>
                <a:gd name="connsiteX0" fmla="*/ 8384 w 16767"/>
                <a:gd name="connsiteY0" fmla="*/ 17036 h 17036"/>
                <a:gd name="connsiteX1" fmla="*/ 16767 w 16767"/>
                <a:gd name="connsiteY1" fmla="*/ 8520 h 17036"/>
                <a:gd name="connsiteX2" fmla="*/ 8384 w 16767"/>
                <a:gd name="connsiteY2" fmla="*/ 0 h 17036"/>
                <a:gd name="connsiteX3" fmla="*/ 0 w 16767"/>
                <a:gd name="connsiteY3" fmla="*/ 8520 h 17036"/>
                <a:gd name="connsiteX4" fmla="*/ 8384 w 16767"/>
                <a:gd name="connsiteY4" fmla="*/ 17036 h 1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7" h="17036">
                  <a:moveTo>
                    <a:pt x="8384" y="17036"/>
                  </a:moveTo>
                  <a:cubicBezTo>
                    <a:pt x="13031" y="17036"/>
                    <a:pt x="16767" y="13223"/>
                    <a:pt x="16767" y="8520"/>
                  </a:cubicBezTo>
                  <a:cubicBezTo>
                    <a:pt x="16767" y="3814"/>
                    <a:pt x="13031" y="0"/>
                    <a:pt x="8384" y="0"/>
                  </a:cubicBezTo>
                  <a:cubicBezTo>
                    <a:pt x="3736" y="0"/>
                    <a:pt x="0" y="3814"/>
                    <a:pt x="0" y="8520"/>
                  </a:cubicBezTo>
                  <a:cubicBezTo>
                    <a:pt x="0" y="13223"/>
                    <a:pt x="3736" y="17036"/>
                    <a:pt x="8384" y="170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4D9E5DE4-094B-4940-8410-B3A7DDF74063}"/>
                </a:ext>
              </a:extLst>
            </p:cNvPr>
            <p:cNvSpPr/>
            <p:nvPr/>
          </p:nvSpPr>
          <p:spPr>
            <a:xfrm>
              <a:off x="8518760" y="2369551"/>
              <a:ext cx="16767" cy="17027"/>
            </a:xfrm>
            <a:custGeom>
              <a:avLst/>
              <a:gdLst>
                <a:gd name="connsiteX0" fmla="*/ 8384 w 16767"/>
                <a:gd name="connsiteY0" fmla="*/ 17027 h 17027"/>
                <a:gd name="connsiteX1" fmla="*/ 16768 w 16767"/>
                <a:gd name="connsiteY1" fmla="*/ 8516 h 17027"/>
                <a:gd name="connsiteX2" fmla="*/ 8384 w 16767"/>
                <a:gd name="connsiteY2" fmla="*/ 0 h 17027"/>
                <a:gd name="connsiteX3" fmla="*/ 0 w 16767"/>
                <a:gd name="connsiteY3" fmla="*/ 8516 h 17027"/>
                <a:gd name="connsiteX4" fmla="*/ 8384 w 16767"/>
                <a:gd name="connsiteY4" fmla="*/ 17027 h 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7" h="17027">
                  <a:moveTo>
                    <a:pt x="8384" y="17027"/>
                  </a:moveTo>
                  <a:cubicBezTo>
                    <a:pt x="13031" y="17027"/>
                    <a:pt x="16768" y="13218"/>
                    <a:pt x="16768" y="8516"/>
                  </a:cubicBezTo>
                  <a:cubicBezTo>
                    <a:pt x="16768" y="3814"/>
                    <a:pt x="13031" y="0"/>
                    <a:pt x="8384" y="0"/>
                  </a:cubicBezTo>
                  <a:cubicBezTo>
                    <a:pt x="3737" y="0"/>
                    <a:pt x="0" y="3814"/>
                    <a:pt x="0" y="8516"/>
                  </a:cubicBezTo>
                  <a:cubicBezTo>
                    <a:pt x="0" y="13218"/>
                    <a:pt x="3737" y="17027"/>
                    <a:pt x="8384" y="1702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D0DA33F0-19D4-468E-AC36-F0ABB480820D}"/>
                </a:ext>
              </a:extLst>
            </p:cNvPr>
            <p:cNvSpPr/>
            <p:nvPr/>
          </p:nvSpPr>
          <p:spPr>
            <a:xfrm>
              <a:off x="8403894" y="2165584"/>
              <a:ext cx="16767" cy="17029"/>
            </a:xfrm>
            <a:custGeom>
              <a:avLst/>
              <a:gdLst>
                <a:gd name="connsiteX0" fmla="*/ 8384 w 16767"/>
                <a:gd name="connsiteY0" fmla="*/ 17029 h 17029"/>
                <a:gd name="connsiteX1" fmla="*/ 16767 w 16767"/>
                <a:gd name="connsiteY1" fmla="*/ 8515 h 17029"/>
                <a:gd name="connsiteX2" fmla="*/ 8384 w 16767"/>
                <a:gd name="connsiteY2" fmla="*/ 0 h 17029"/>
                <a:gd name="connsiteX3" fmla="*/ 0 w 16767"/>
                <a:gd name="connsiteY3" fmla="*/ 8515 h 17029"/>
                <a:gd name="connsiteX4" fmla="*/ 8384 w 16767"/>
                <a:gd name="connsiteY4" fmla="*/ 17029 h 1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7" h="17029">
                  <a:moveTo>
                    <a:pt x="8384" y="17029"/>
                  </a:moveTo>
                  <a:cubicBezTo>
                    <a:pt x="13031" y="17029"/>
                    <a:pt x="16767" y="13217"/>
                    <a:pt x="16767" y="8515"/>
                  </a:cubicBezTo>
                  <a:cubicBezTo>
                    <a:pt x="16767" y="3812"/>
                    <a:pt x="13031" y="0"/>
                    <a:pt x="8384" y="0"/>
                  </a:cubicBezTo>
                  <a:cubicBezTo>
                    <a:pt x="3736" y="0"/>
                    <a:pt x="0" y="3812"/>
                    <a:pt x="0" y="8515"/>
                  </a:cubicBezTo>
                  <a:cubicBezTo>
                    <a:pt x="0" y="13217"/>
                    <a:pt x="3736" y="17029"/>
                    <a:pt x="8384" y="170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51571F77-046F-4F18-A4C9-716FDE6FFD73}"/>
                </a:ext>
              </a:extLst>
            </p:cNvPr>
            <p:cNvSpPr/>
            <p:nvPr/>
          </p:nvSpPr>
          <p:spPr>
            <a:xfrm>
              <a:off x="8342110" y="1993831"/>
              <a:ext cx="16767" cy="17029"/>
            </a:xfrm>
            <a:custGeom>
              <a:avLst/>
              <a:gdLst>
                <a:gd name="connsiteX0" fmla="*/ 8384 w 16767"/>
                <a:gd name="connsiteY0" fmla="*/ 17030 h 17029"/>
                <a:gd name="connsiteX1" fmla="*/ 16768 w 16767"/>
                <a:gd name="connsiteY1" fmla="*/ 8515 h 17029"/>
                <a:gd name="connsiteX2" fmla="*/ 8384 w 16767"/>
                <a:gd name="connsiteY2" fmla="*/ 0 h 17029"/>
                <a:gd name="connsiteX3" fmla="*/ 0 w 16767"/>
                <a:gd name="connsiteY3" fmla="*/ 8515 h 17029"/>
                <a:gd name="connsiteX4" fmla="*/ 8384 w 16767"/>
                <a:gd name="connsiteY4" fmla="*/ 17030 h 1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7" h="17029">
                  <a:moveTo>
                    <a:pt x="8384" y="17030"/>
                  </a:moveTo>
                  <a:cubicBezTo>
                    <a:pt x="13031" y="17030"/>
                    <a:pt x="16768" y="13218"/>
                    <a:pt x="16768" y="8515"/>
                  </a:cubicBezTo>
                  <a:cubicBezTo>
                    <a:pt x="16768" y="3812"/>
                    <a:pt x="13031" y="0"/>
                    <a:pt x="8384" y="0"/>
                  </a:cubicBezTo>
                  <a:cubicBezTo>
                    <a:pt x="3782" y="0"/>
                    <a:pt x="0" y="3812"/>
                    <a:pt x="0" y="8515"/>
                  </a:cubicBezTo>
                  <a:cubicBezTo>
                    <a:pt x="0" y="13218"/>
                    <a:pt x="3782" y="17030"/>
                    <a:pt x="8384" y="170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49531228-6CC2-4FE4-A451-CFDB5E7BA532}"/>
                </a:ext>
              </a:extLst>
            </p:cNvPr>
            <p:cNvSpPr/>
            <p:nvPr/>
          </p:nvSpPr>
          <p:spPr>
            <a:xfrm>
              <a:off x="8323697" y="1853056"/>
              <a:ext cx="16935" cy="17183"/>
            </a:xfrm>
            <a:custGeom>
              <a:avLst/>
              <a:gdLst>
                <a:gd name="connsiteX0" fmla="*/ 4698 w 16935"/>
                <a:gd name="connsiteY0" fmla="*/ 16282 h 17183"/>
                <a:gd name="connsiteX1" fmla="*/ 16044 w 16935"/>
                <a:gd name="connsiteY1" fmla="*/ 12410 h 17183"/>
                <a:gd name="connsiteX2" fmla="*/ 12216 w 16935"/>
                <a:gd name="connsiteY2" fmla="*/ 898 h 17183"/>
                <a:gd name="connsiteX3" fmla="*/ 871 w 16935"/>
                <a:gd name="connsiteY3" fmla="*/ 4770 h 17183"/>
                <a:gd name="connsiteX4" fmla="*/ 4698 w 16935"/>
                <a:gd name="connsiteY4" fmla="*/ 16282 h 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5" h="17183">
                  <a:moveTo>
                    <a:pt x="4698" y="16282"/>
                  </a:moveTo>
                  <a:cubicBezTo>
                    <a:pt x="8890" y="18395"/>
                    <a:pt x="13948" y="16670"/>
                    <a:pt x="16044" y="12410"/>
                  </a:cubicBezTo>
                  <a:cubicBezTo>
                    <a:pt x="18140" y="8169"/>
                    <a:pt x="16408" y="3012"/>
                    <a:pt x="12216" y="898"/>
                  </a:cubicBezTo>
                  <a:cubicBezTo>
                    <a:pt x="8025" y="-1211"/>
                    <a:pt x="2967" y="519"/>
                    <a:pt x="871" y="4770"/>
                  </a:cubicBezTo>
                  <a:cubicBezTo>
                    <a:pt x="-1179" y="9020"/>
                    <a:pt x="507" y="14177"/>
                    <a:pt x="4698" y="162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0" name="Freihandform: Form 579">
              <a:extLst>
                <a:ext uri="{FF2B5EF4-FFF2-40B4-BE49-F238E27FC236}">
                  <a16:creationId xmlns:a16="http://schemas.microsoft.com/office/drawing/2014/main" id="{A614DE06-0338-4412-A360-75FF05E43385}"/>
                </a:ext>
              </a:extLst>
            </p:cNvPr>
            <p:cNvSpPr/>
            <p:nvPr/>
          </p:nvSpPr>
          <p:spPr>
            <a:xfrm>
              <a:off x="9635118" y="1847160"/>
              <a:ext cx="16903" cy="17177"/>
            </a:xfrm>
            <a:custGeom>
              <a:avLst/>
              <a:gdLst>
                <a:gd name="connsiteX0" fmla="*/ 8475 w 16903"/>
                <a:gd name="connsiteY0" fmla="*/ 17178 h 17177"/>
                <a:gd name="connsiteX1" fmla="*/ 16904 w 16903"/>
                <a:gd name="connsiteY1" fmla="*/ 8589 h 17177"/>
                <a:gd name="connsiteX2" fmla="*/ 8475 w 16903"/>
                <a:gd name="connsiteY2" fmla="*/ 0 h 17177"/>
                <a:gd name="connsiteX3" fmla="*/ 0 w 16903"/>
                <a:gd name="connsiteY3" fmla="*/ 8589 h 17177"/>
                <a:gd name="connsiteX4" fmla="*/ 8475 w 16903"/>
                <a:gd name="connsiteY4" fmla="*/ 17178 h 1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3" h="17177">
                  <a:moveTo>
                    <a:pt x="8475" y="17178"/>
                  </a:moveTo>
                  <a:cubicBezTo>
                    <a:pt x="13122" y="17178"/>
                    <a:pt x="16904" y="13332"/>
                    <a:pt x="16904" y="8589"/>
                  </a:cubicBezTo>
                  <a:cubicBezTo>
                    <a:pt x="16904" y="3845"/>
                    <a:pt x="13122" y="0"/>
                    <a:pt x="8475" y="0"/>
                  </a:cubicBezTo>
                  <a:cubicBezTo>
                    <a:pt x="3782" y="0"/>
                    <a:pt x="0" y="3845"/>
                    <a:pt x="0" y="8589"/>
                  </a:cubicBezTo>
                  <a:cubicBezTo>
                    <a:pt x="0" y="13332"/>
                    <a:pt x="3782" y="17178"/>
                    <a:pt x="8475" y="171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E1CDB85E-7E0C-47C4-A312-FF95AC7041A7}"/>
                </a:ext>
              </a:extLst>
            </p:cNvPr>
            <p:cNvSpPr/>
            <p:nvPr/>
          </p:nvSpPr>
          <p:spPr>
            <a:xfrm>
              <a:off x="9713123" y="1886880"/>
              <a:ext cx="16949" cy="17177"/>
            </a:xfrm>
            <a:custGeom>
              <a:avLst/>
              <a:gdLst>
                <a:gd name="connsiteX0" fmla="*/ 8475 w 16949"/>
                <a:gd name="connsiteY0" fmla="*/ 17178 h 17177"/>
                <a:gd name="connsiteX1" fmla="*/ 16950 w 16949"/>
                <a:gd name="connsiteY1" fmla="*/ 8589 h 17177"/>
                <a:gd name="connsiteX2" fmla="*/ 8475 w 16949"/>
                <a:gd name="connsiteY2" fmla="*/ 0 h 17177"/>
                <a:gd name="connsiteX3" fmla="*/ 0 w 16949"/>
                <a:gd name="connsiteY3" fmla="*/ 8589 h 17177"/>
                <a:gd name="connsiteX4" fmla="*/ 8475 w 16949"/>
                <a:gd name="connsiteY4" fmla="*/ 17178 h 1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49" h="17177">
                  <a:moveTo>
                    <a:pt x="8475" y="17178"/>
                  </a:moveTo>
                  <a:cubicBezTo>
                    <a:pt x="13122" y="17178"/>
                    <a:pt x="16950" y="13332"/>
                    <a:pt x="16950" y="8589"/>
                  </a:cubicBezTo>
                  <a:cubicBezTo>
                    <a:pt x="16950" y="3845"/>
                    <a:pt x="13122" y="0"/>
                    <a:pt x="8475" y="0"/>
                  </a:cubicBezTo>
                  <a:cubicBezTo>
                    <a:pt x="3782" y="0"/>
                    <a:pt x="0" y="3845"/>
                    <a:pt x="0" y="8589"/>
                  </a:cubicBezTo>
                  <a:cubicBezTo>
                    <a:pt x="0" y="13332"/>
                    <a:pt x="3782" y="17178"/>
                    <a:pt x="8475" y="171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4C37ED77-6C8B-4F74-B172-A83C73C18351}"/>
                </a:ext>
              </a:extLst>
            </p:cNvPr>
            <p:cNvSpPr/>
            <p:nvPr/>
          </p:nvSpPr>
          <p:spPr>
            <a:xfrm>
              <a:off x="9788906" y="1925948"/>
              <a:ext cx="16918" cy="17180"/>
            </a:xfrm>
            <a:custGeom>
              <a:avLst/>
              <a:gdLst>
                <a:gd name="connsiteX0" fmla="*/ 4682 w 16918"/>
                <a:gd name="connsiteY0" fmla="*/ 16280 h 17180"/>
                <a:gd name="connsiteX1" fmla="*/ 16028 w 16918"/>
                <a:gd name="connsiteY1" fmla="*/ 12418 h 17180"/>
                <a:gd name="connsiteX2" fmla="*/ 12201 w 16918"/>
                <a:gd name="connsiteY2" fmla="*/ 906 h 17180"/>
                <a:gd name="connsiteX3" fmla="*/ 900 w 16918"/>
                <a:gd name="connsiteY3" fmla="*/ 4768 h 17180"/>
                <a:gd name="connsiteX4" fmla="*/ 4682 w 16918"/>
                <a:gd name="connsiteY4" fmla="*/ 16280 h 1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8" h="17180">
                  <a:moveTo>
                    <a:pt x="4682" y="16280"/>
                  </a:moveTo>
                  <a:cubicBezTo>
                    <a:pt x="8874" y="18394"/>
                    <a:pt x="13932" y="16655"/>
                    <a:pt x="16028" y="12418"/>
                  </a:cubicBezTo>
                  <a:cubicBezTo>
                    <a:pt x="18124" y="8168"/>
                    <a:pt x="16392" y="3011"/>
                    <a:pt x="12201" y="906"/>
                  </a:cubicBezTo>
                  <a:cubicBezTo>
                    <a:pt x="8054" y="-1216"/>
                    <a:pt x="2951" y="518"/>
                    <a:pt x="900" y="4768"/>
                  </a:cubicBezTo>
                  <a:cubicBezTo>
                    <a:pt x="-1195" y="9014"/>
                    <a:pt x="490" y="14167"/>
                    <a:pt x="4682" y="162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3" name="Freihandform: Form 582">
              <a:extLst>
                <a:ext uri="{FF2B5EF4-FFF2-40B4-BE49-F238E27FC236}">
                  <a16:creationId xmlns:a16="http://schemas.microsoft.com/office/drawing/2014/main" id="{ED367E3D-3327-4F19-8CCD-0763B8BC344A}"/>
                </a:ext>
              </a:extLst>
            </p:cNvPr>
            <p:cNvSpPr/>
            <p:nvPr/>
          </p:nvSpPr>
          <p:spPr>
            <a:xfrm>
              <a:off x="9862708" y="1964415"/>
              <a:ext cx="16904" cy="17168"/>
            </a:xfrm>
            <a:custGeom>
              <a:avLst/>
              <a:gdLst>
                <a:gd name="connsiteX0" fmla="*/ 8430 w 16904"/>
                <a:gd name="connsiteY0" fmla="*/ 17168 h 17168"/>
                <a:gd name="connsiteX1" fmla="*/ 16905 w 16904"/>
                <a:gd name="connsiteY1" fmla="*/ 8584 h 17168"/>
                <a:gd name="connsiteX2" fmla="*/ 8430 w 16904"/>
                <a:gd name="connsiteY2" fmla="*/ 0 h 17168"/>
                <a:gd name="connsiteX3" fmla="*/ 0 w 16904"/>
                <a:gd name="connsiteY3" fmla="*/ 8584 h 17168"/>
                <a:gd name="connsiteX4" fmla="*/ 8430 w 16904"/>
                <a:gd name="connsiteY4" fmla="*/ 17168 h 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4" h="17168">
                  <a:moveTo>
                    <a:pt x="8430" y="17168"/>
                  </a:moveTo>
                  <a:cubicBezTo>
                    <a:pt x="13122" y="17168"/>
                    <a:pt x="16905" y="13325"/>
                    <a:pt x="16905" y="8584"/>
                  </a:cubicBezTo>
                  <a:cubicBezTo>
                    <a:pt x="16905" y="3843"/>
                    <a:pt x="13122" y="0"/>
                    <a:pt x="8430" y="0"/>
                  </a:cubicBezTo>
                  <a:cubicBezTo>
                    <a:pt x="3782" y="0"/>
                    <a:pt x="0" y="3843"/>
                    <a:pt x="0" y="8584"/>
                  </a:cubicBezTo>
                  <a:cubicBezTo>
                    <a:pt x="0" y="13325"/>
                    <a:pt x="3782" y="17168"/>
                    <a:pt x="8430" y="171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33BCE1DA-6B19-496E-9B02-7A54204405BF}"/>
                </a:ext>
              </a:extLst>
            </p:cNvPr>
            <p:cNvSpPr/>
            <p:nvPr/>
          </p:nvSpPr>
          <p:spPr>
            <a:xfrm>
              <a:off x="9934756" y="2002351"/>
              <a:ext cx="16918" cy="17184"/>
            </a:xfrm>
            <a:custGeom>
              <a:avLst/>
              <a:gdLst>
                <a:gd name="connsiteX0" fmla="*/ 4682 w 16918"/>
                <a:gd name="connsiteY0" fmla="*/ 16285 h 17184"/>
                <a:gd name="connsiteX1" fmla="*/ 16028 w 16918"/>
                <a:gd name="connsiteY1" fmla="*/ 12414 h 17184"/>
                <a:gd name="connsiteX2" fmla="*/ 12201 w 16918"/>
                <a:gd name="connsiteY2" fmla="*/ 902 h 17184"/>
                <a:gd name="connsiteX3" fmla="*/ 900 w 16918"/>
                <a:gd name="connsiteY3" fmla="*/ 4764 h 17184"/>
                <a:gd name="connsiteX4" fmla="*/ 4682 w 16918"/>
                <a:gd name="connsiteY4" fmla="*/ 16285 h 1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8" h="17184">
                  <a:moveTo>
                    <a:pt x="4682" y="16285"/>
                  </a:moveTo>
                  <a:cubicBezTo>
                    <a:pt x="8874" y="18398"/>
                    <a:pt x="13932" y="16659"/>
                    <a:pt x="16028" y="12414"/>
                  </a:cubicBezTo>
                  <a:cubicBezTo>
                    <a:pt x="18124" y="8172"/>
                    <a:pt x="16392" y="3011"/>
                    <a:pt x="12201" y="902"/>
                  </a:cubicBezTo>
                  <a:cubicBezTo>
                    <a:pt x="8009" y="-1212"/>
                    <a:pt x="2951" y="518"/>
                    <a:pt x="900" y="4764"/>
                  </a:cubicBezTo>
                  <a:cubicBezTo>
                    <a:pt x="-1195" y="9014"/>
                    <a:pt x="490" y="14162"/>
                    <a:pt x="4682" y="162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7C4D9152-A848-4C53-B312-4C34BDC0BE8F}"/>
                </a:ext>
              </a:extLst>
            </p:cNvPr>
            <p:cNvSpPr/>
            <p:nvPr/>
          </p:nvSpPr>
          <p:spPr>
            <a:xfrm>
              <a:off x="10005277" y="2039957"/>
              <a:ext cx="16949" cy="17186"/>
            </a:xfrm>
            <a:custGeom>
              <a:avLst/>
              <a:gdLst>
                <a:gd name="connsiteX0" fmla="*/ 8475 w 16949"/>
                <a:gd name="connsiteY0" fmla="*/ 17187 h 17186"/>
                <a:gd name="connsiteX1" fmla="*/ 16950 w 16949"/>
                <a:gd name="connsiteY1" fmla="*/ 8593 h 17186"/>
                <a:gd name="connsiteX2" fmla="*/ 8475 w 16949"/>
                <a:gd name="connsiteY2" fmla="*/ 0 h 17186"/>
                <a:gd name="connsiteX3" fmla="*/ 0 w 16949"/>
                <a:gd name="connsiteY3" fmla="*/ 8593 h 17186"/>
                <a:gd name="connsiteX4" fmla="*/ 8475 w 16949"/>
                <a:gd name="connsiteY4" fmla="*/ 17187 h 1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49" h="17186">
                  <a:moveTo>
                    <a:pt x="8475" y="17187"/>
                  </a:moveTo>
                  <a:cubicBezTo>
                    <a:pt x="13122" y="17187"/>
                    <a:pt x="16950" y="13339"/>
                    <a:pt x="16950" y="8593"/>
                  </a:cubicBezTo>
                  <a:cubicBezTo>
                    <a:pt x="16950" y="3847"/>
                    <a:pt x="13122" y="0"/>
                    <a:pt x="8475" y="0"/>
                  </a:cubicBezTo>
                  <a:cubicBezTo>
                    <a:pt x="3782" y="0"/>
                    <a:pt x="0" y="3847"/>
                    <a:pt x="0" y="8593"/>
                  </a:cubicBezTo>
                  <a:cubicBezTo>
                    <a:pt x="0" y="13339"/>
                    <a:pt x="3782" y="17187"/>
                    <a:pt x="8475" y="171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AC83B2B6-0C96-424A-8278-A85ED89AD651}"/>
                </a:ext>
              </a:extLst>
            </p:cNvPr>
            <p:cNvSpPr/>
            <p:nvPr/>
          </p:nvSpPr>
          <p:spPr>
            <a:xfrm>
              <a:off x="10074462" y="2077458"/>
              <a:ext cx="16919" cy="17178"/>
            </a:xfrm>
            <a:custGeom>
              <a:avLst/>
              <a:gdLst>
                <a:gd name="connsiteX0" fmla="*/ 4674 w 16919"/>
                <a:gd name="connsiteY0" fmla="*/ 16280 h 17178"/>
                <a:gd name="connsiteX1" fmla="*/ 16020 w 16919"/>
                <a:gd name="connsiteY1" fmla="*/ 12404 h 17178"/>
                <a:gd name="connsiteX2" fmla="*/ 12237 w 16919"/>
                <a:gd name="connsiteY2" fmla="*/ 902 h 17178"/>
                <a:gd name="connsiteX3" fmla="*/ 892 w 16919"/>
                <a:gd name="connsiteY3" fmla="*/ 4764 h 17178"/>
                <a:gd name="connsiteX4" fmla="*/ 4674 w 16919"/>
                <a:gd name="connsiteY4" fmla="*/ 16280 h 1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9" h="17178">
                  <a:moveTo>
                    <a:pt x="4674" y="16280"/>
                  </a:moveTo>
                  <a:cubicBezTo>
                    <a:pt x="8866" y="18389"/>
                    <a:pt x="13969" y="16659"/>
                    <a:pt x="16020" y="12404"/>
                  </a:cubicBezTo>
                  <a:cubicBezTo>
                    <a:pt x="18115" y="8168"/>
                    <a:pt x="16430" y="3006"/>
                    <a:pt x="12237" y="902"/>
                  </a:cubicBezTo>
                  <a:cubicBezTo>
                    <a:pt x="8046" y="-1212"/>
                    <a:pt x="2988" y="518"/>
                    <a:pt x="892" y="4764"/>
                  </a:cubicBezTo>
                  <a:cubicBezTo>
                    <a:pt x="-1204" y="9005"/>
                    <a:pt x="528" y="14166"/>
                    <a:pt x="4674" y="162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0D67F98E-3211-4CE4-8C25-8C446904287E}"/>
                </a:ext>
              </a:extLst>
            </p:cNvPr>
            <p:cNvSpPr/>
            <p:nvPr/>
          </p:nvSpPr>
          <p:spPr>
            <a:xfrm>
              <a:off x="10142419" y="2115051"/>
              <a:ext cx="16935" cy="17183"/>
            </a:xfrm>
            <a:custGeom>
              <a:avLst/>
              <a:gdLst>
                <a:gd name="connsiteX0" fmla="*/ 4699 w 16935"/>
                <a:gd name="connsiteY0" fmla="*/ 16284 h 17183"/>
                <a:gd name="connsiteX1" fmla="*/ 16044 w 16935"/>
                <a:gd name="connsiteY1" fmla="*/ 12422 h 17183"/>
                <a:gd name="connsiteX2" fmla="*/ 12217 w 16935"/>
                <a:gd name="connsiteY2" fmla="*/ 900 h 17183"/>
                <a:gd name="connsiteX3" fmla="*/ 871 w 16935"/>
                <a:gd name="connsiteY3" fmla="*/ 4772 h 17183"/>
                <a:gd name="connsiteX4" fmla="*/ 4699 w 16935"/>
                <a:gd name="connsiteY4" fmla="*/ 16284 h 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5" h="17183">
                  <a:moveTo>
                    <a:pt x="4699" y="16284"/>
                  </a:moveTo>
                  <a:cubicBezTo>
                    <a:pt x="8891" y="18397"/>
                    <a:pt x="13948" y="16658"/>
                    <a:pt x="16044" y="12422"/>
                  </a:cubicBezTo>
                  <a:cubicBezTo>
                    <a:pt x="18140" y="8171"/>
                    <a:pt x="16409" y="3019"/>
                    <a:pt x="12217" y="900"/>
                  </a:cubicBezTo>
                  <a:cubicBezTo>
                    <a:pt x="8070" y="-1213"/>
                    <a:pt x="2967" y="521"/>
                    <a:pt x="871" y="4772"/>
                  </a:cubicBezTo>
                  <a:cubicBezTo>
                    <a:pt x="-1179" y="9018"/>
                    <a:pt x="507" y="14179"/>
                    <a:pt x="4699" y="162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39FB0E2F-F669-4D0F-8A21-57955A281E82}"/>
                </a:ext>
              </a:extLst>
            </p:cNvPr>
            <p:cNvSpPr/>
            <p:nvPr/>
          </p:nvSpPr>
          <p:spPr>
            <a:xfrm>
              <a:off x="10209241" y="2153002"/>
              <a:ext cx="16935" cy="17184"/>
            </a:xfrm>
            <a:custGeom>
              <a:avLst/>
              <a:gdLst>
                <a:gd name="connsiteX0" fmla="*/ 4719 w 16935"/>
                <a:gd name="connsiteY0" fmla="*/ 16277 h 17184"/>
                <a:gd name="connsiteX1" fmla="*/ 16064 w 16935"/>
                <a:gd name="connsiteY1" fmla="*/ 12415 h 17184"/>
                <a:gd name="connsiteX2" fmla="*/ 12237 w 16935"/>
                <a:gd name="connsiteY2" fmla="*/ 895 h 17184"/>
                <a:gd name="connsiteX3" fmla="*/ 891 w 16935"/>
                <a:gd name="connsiteY3" fmla="*/ 4766 h 17184"/>
                <a:gd name="connsiteX4" fmla="*/ 4719 w 16935"/>
                <a:gd name="connsiteY4" fmla="*/ 16277 h 1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5" h="17184">
                  <a:moveTo>
                    <a:pt x="4719" y="16277"/>
                  </a:moveTo>
                  <a:cubicBezTo>
                    <a:pt x="8910" y="18401"/>
                    <a:pt x="13968" y="16666"/>
                    <a:pt x="16064" y="12415"/>
                  </a:cubicBezTo>
                  <a:cubicBezTo>
                    <a:pt x="18114" y="8165"/>
                    <a:pt x="16428" y="3013"/>
                    <a:pt x="12237" y="895"/>
                  </a:cubicBezTo>
                  <a:cubicBezTo>
                    <a:pt x="8045" y="-1205"/>
                    <a:pt x="2987" y="515"/>
                    <a:pt x="891" y="4766"/>
                  </a:cubicBezTo>
                  <a:cubicBezTo>
                    <a:pt x="-1205" y="9016"/>
                    <a:pt x="527" y="14169"/>
                    <a:pt x="4719" y="162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89" name="Freihandform: Form 588">
              <a:extLst>
                <a:ext uri="{FF2B5EF4-FFF2-40B4-BE49-F238E27FC236}">
                  <a16:creationId xmlns:a16="http://schemas.microsoft.com/office/drawing/2014/main" id="{B6FE56B8-EBF6-44AD-ACFD-2933A1500E9A}"/>
                </a:ext>
              </a:extLst>
            </p:cNvPr>
            <p:cNvSpPr/>
            <p:nvPr/>
          </p:nvSpPr>
          <p:spPr>
            <a:xfrm>
              <a:off x="10275015" y="2191531"/>
              <a:ext cx="16949" cy="17177"/>
            </a:xfrm>
            <a:custGeom>
              <a:avLst/>
              <a:gdLst>
                <a:gd name="connsiteX0" fmla="*/ 8475 w 16949"/>
                <a:gd name="connsiteY0" fmla="*/ 17178 h 17177"/>
                <a:gd name="connsiteX1" fmla="*/ 16950 w 16949"/>
                <a:gd name="connsiteY1" fmla="*/ 8589 h 17177"/>
                <a:gd name="connsiteX2" fmla="*/ 8475 w 16949"/>
                <a:gd name="connsiteY2" fmla="*/ 0 h 17177"/>
                <a:gd name="connsiteX3" fmla="*/ 0 w 16949"/>
                <a:gd name="connsiteY3" fmla="*/ 8589 h 17177"/>
                <a:gd name="connsiteX4" fmla="*/ 8475 w 16949"/>
                <a:gd name="connsiteY4" fmla="*/ 17178 h 1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49" h="17177">
                  <a:moveTo>
                    <a:pt x="8475" y="17178"/>
                  </a:moveTo>
                  <a:cubicBezTo>
                    <a:pt x="13122" y="17178"/>
                    <a:pt x="16950" y="13332"/>
                    <a:pt x="16950" y="8589"/>
                  </a:cubicBezTo>
                  <a:cubicBezTo>
                    <a:pt x="16950" y="3846"/>
                    <a:pt x="13122" y="0"/>
                    <a:pt x="8475" y="0"/>
                  </a:cubicBezTo>
                  <a:cubicBezTo>
                    <a:pt x="3782" y="0"/>
                    <a:pt x="0" y="3846"/>
                    <a:pt x="0" y="8589"/>
                  </a:cubicBezTo>
                  <a:cubicBezTo>
                    <a:pt x="0" y="13332"/>
                    <a:pt x="3782" y="17178"/>
                    <a:pt x="8475" y="171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FCCCA006-9706-4043-907B-C01BECC92FEF}"/>
                </a:ext>
              </a:extLst>
            </p:cNvPr>
            <p:cNvSpPr/>
            <p:nvPr/>
          </p:nvSpPr>
          <p:spPr>
            <a:xfrm>
              <a:off x="10339761" y="2230825"/>
              <a:ext cx="16903" cy="17177"/>
            </a:xfrm>
            <a:custGeom>
              <a:avLst/>
              <a:gdLst>
                <a:gd name="connsiteX0" fmla="*/ 8475 w 16903"/>
                <a:gd name="connsiteY0" fmla="*/ 17178 h 17177"/>
                <a:gd name="connsiteX1" fmla="*/ 16904 w 16903"/>
                <a:gd name="connsiteY1" fmla="*/ 8589 h 17177"/>
                <a:gd name="connsiteX2" fmla="*/ 8475 w 16903"/>
                <a:gd name="connsiteY2" fmla="*/ 0 h 17177"/>
                <a:gd name="connsiteX3" fmla="*/ 0 w 16903"/>
                <a:gd name="connsiteY3" fmla="*/ 8589 h 17177"/>
                <a:gd name="connsiteX4" fmla="*/ 8475 w 16903"/>
                <a:gd name="connsiteY4" fmla="*/ 17178 h 1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3" h="17177">
                  <a:moveTo>
                    <a:pt x="8475" y="17178"/>
                  </a:moveTo>
                  <a:cubicBezTo>
                    <a:pt x="13122" y="17178"/>
                    <a:pt x="16904" y="13332"/>
                    <a:pt x="16904" y="8589"/>
                  </a:cubicBezTo>
                  <a:cubicBezTo>
                    <a:pt x="16904" y="3845"/>
                    <a:pt x="13122" y="0"/>
                    <a:pt x="8475" y="0"/>
                  </a:cubicBezTo>
                  <a:cubicBezTo>
                    <a:pt x="3782" y="0"/>
                    <a:pt x="0" y="3845"/>
                    <a:pt x="0" y="8589"/>
                  </a:cubicBezTo>
                  <a:cubicBezTo>
                    <a:pt x="0" y="13332"/>
                    <a:pt x="3782" y="17178"/>
                    <a:pt x="8475" y="171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10D8A51D-1FA2-4D1E-85D9-F7F48A548046}"/>
                </a:ext>
              </a:extLst>
            </p:cNvPr>
            <p:cNvSpPr/>
            <p:nvPr/>
          </p:nvSpPr>
          <p:spPr>
            <a:xfrm>
              <a:off x="10403505" y="2271096"/>
              <a:ext cx="16903" cy="17169"/>
            </a:xfrm>
            <a:custGeom>
              <a:avLst/>
              <a:gdLst>
                <a:gd name="connsiteX0" fmla="*/ 8429 w 16903"/>
                <a:gd name="connsiteY0" fmla="*/ 17169 h 17169"/>
                <a:gd name="connsiteX1" fmla="*/ 16904 w 16903"/>
                <a:gd name="connsiteY1" fmla="*/ 8584 h 17169"/>
                <a:gd name="connsiteX2" fmla="*/ 8429 w 16903"/>
                <a:gd name="connsiteY2" fmla="*/ 0 h 17169"/>
                <a:gd name="connsiteX3" fmla="*/ 0 w 16903"/>
                <a:gd name="connsiteY3" fmla="*/ 8584 h 17169"/>
                <a:gd name="connsiteX4" fmla="*/ 8429 w 16903"/>
                <a:gd name="connsiteY4" fmla="*/ 17169 h 1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3" h="17169">
                  <a:moveTo>
                    <a:pt x="8429" y="17169"/>
                  </a:moveTo>
                  <a:cubicBezTo>
                    <a:pt x="13122" y="17169"/>
                    <a:pt x="16904" y="13324"/>
                    <a:pt x="16904" y="8584"/>
                  </a:cubicBezTo>
                  <a:cubicBezTo>
                    <a:pt x="16904" y="3843"/>
                    <a:pt x="13122" y="0"/>
                    <a:pt x="8429" y="0"/>
                  </a:cubicBezTo>
                  <a:cubicBezTo>
                    <a:pt x="3782" y="0"/>
                    <a:pt x="0" y="3843"/>
                    <a:pt x="0" y="8584"/>
                  </a:cubicBezTo>
                  <a:cubicBezTo>
                    <a:pt x="0" y="13324"/>
                    <a:pt x="3782" y="17169"/>
                    <a:pt x="8429" y="171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F584D923-45F2-447B-B8A6-5C2B05BE9C93}"/>
                </a:ext>
              </a:extLst>
            </p:cNvPr>
            <p:cNvSpPr/>
            <p:nvPr/>
          </p:nvSpPr>
          <p:spPr>
            <a:xfrm>
              <a:off x="10466211" y="2312465"/>
              <a:ext cx="16919" cy="17176"/>
            </a:xfrm>
            <a:custGeom>
              <a:avLst/>
              <a:gdLst>
                <a:gd name="connsiteX0" fmla="*/ 4682 w 16919"/>
                <a:gd name="connsiteY0" fmla="*/ 16275 h 17176"/>
                <a:gd name="connsiteX1" fmla="*/ 16028 w 16919"/>
                <a:gd name="connsiteY1" fmla="*/ 12411 h 17176"/>
                <a:gd name="connsiteX2" fmla="*/ 12246 w 16919"/>
                <a:gd name="connsiteY2" fmla="*/ 901 h 17176"/>
                <a:gd name="connsiteX3" fmla="*/ 900 w 16919"/>
                <a:gd name="connsiteY3" fmla="*/ 4770 h 17176"/>
                <a:gd name="connsiteX4" fmla="*/ 4682 w 16919"/>
                <a:gd name="connsiteY4" fmla="*/ 16275 h 1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9" h="17176">
                  <a:moveTo>
                    <a:pt x="4682" y="16275"/>
                  </a:moveTo>
                  <a:cubicBezTo>
                    <a:pt x="8874" y="18389"/>
                    <a:pt x="13932" y="16662"/>
                    <a:pt x="16028" y="12411"/>
                  </a:cubicBezTo>
                  <a:cubicBezTo>
                    <a:pt x="18124" y="8169"/>
                    <a:pt x="16392" y="3011"/>
                    <a:pt x="12246" y="901"/>
                  </a:cubicBezTo>
                  <a:cubicBezTo>
                    <a:pt x="8054" y="-1213"/>
                    <a:pt x="2951" y="519"/>
                    <a:pt x="900" y="4770"/>
                  </a:cubicBezTo>
                  <a:cubicBezTo>
                    <a:pt x="-1195" y="9003"/>
                    <a:pt x="490" y="14165"/>
                    <a:pt x="4682" y="1627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3" name="Freihandform: Form 592">
              <a:extLst>
                <a:ext uri="{FF2B5EF4-FFF2-40B4-BE49-F238E27FC236}">
                  <a16:creationId xmlns:a16="http://schemas.microsoft.com/office/drawing/2014/main" id="{F02890DE-4A42-45BA-8651-6025ACD11F5A}"/>
                </a:ext>
              </a:extLst>
            </p:cNvPr>
            <p:cNvSpPr/>
            <p:nvPr/>
          </p:nvSpPr>
          <p:spPr>
            <a:xfrm>
              <a:off x="8811721" y="3313590"/>
              <a:ext cx="18482" cy="18774"/>
            </a:xfrm>
            <a:custGeom>
              <a:avLst/>
              <a:gdLst>
                <a:gd name="connsiteX0" fmla="*/ 5118 w 18482"/>
                <a:gd name="connsiteY0" fmla="*/ 17789 h 18774"/>
                <a:gd name="connsiteX1" fmla="*/ 17511 w 18482"/>
                <a:gd name="connsiteY1" fmla="*/ 13565 h 18774"/>
                <a:gd name="connsiteX2" fmla="*/ 13365 w 18482"/>
                <a:gd name="connsiteY2" fmla="*/ 985 h 18774"/>
                <a:gd name="connsiteX3" fmla="*/ 971 w 18482"/>
                <a:gd name="connsiteY3" fmla="*/ 5209 h 18774"/>
                <a:gd name="connsiteX4" fmla="*/ 5118 w 18482"/>
                <a:gd name="connsiteY4" fmla="*/ 17789 h 1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" h="18774">
                  <a:moveTo>
                    <a:pt x="5118" y="17789"/>
                  </a:moveTo>
                  <a:cubicBezTo>
                    <a:pt x="9720" y="20104"/>
                    <a:pt x="15233" y="18199"/>
                    <a:pt x="17511" y="13565"/>
                  </a:cubicBezTo>
                  <a:cubicBezTo>
                    <a:pt x="19789" y="8932"/>
                    <a:pt x="17921" y="3300"/>
                    <a:pt x="13365" y="985"/>
                  </a:cubicBezTo>
                  <a:cubicBezTo>
                    <a:pt x="8808" y="-1325"/>
                    <a:pt x="3250" y="566"/>
                    <a:pt x="971" y="5209"/>
                  </a:cubicBezTo>
                  <a:cubicBezTo>
                    <a:pt x="-1307" y="9852"/>
                    <a:pt x="562" y="15488"/>
                    <a:pt x="5118" y="177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0D015AC2-9230-40B8-80FE-A8477F04FBD9}"/>
                </a:ext>
              </a:extLst>
            </p:cNvPr>
            <p:cNvSpPr/>
            <p:nvPr/>
          </p:nvSpPr>
          <p:spPr>
            <a:xfrm>
              <a:off x="8538125" y="3005949"/>
              <a:ext cx="18453" cy="18758"/>
            </a:xfrm>
            <a:custGeom>
              <a:avLst/>
              <a:gdLst>
                <a:gd name="connsiteX0" fmla="*/ 9250 w 18453"/>
                <a:gd name="connsiteY0" fmla="*/ 18758 h 18758"/>
                <a:gd name="connsiteX1" fmla="*/ 18454 w 18453"/>
                <a:gd name="connsiteY1" fmla="*/ 9382 h 18758"/>
                <a:gd name="connsiteX2" fmla="*/ 9250 w 18453"/>
                <a:gd name="connsiteY2" fmla="*/ 0 h 18758"/>
                <a:gd name="connsiteX3" fmla="*/ 0 w 18453"/>
                <a:gd name="connsiteY3" fmla="*/ 9382 h 18758"/>
                <a:gd name="connsiteX4" fmla="*/ 9250 w 18453"/>
                <a:gd name="connsiteY4" fmla="*/ 18758 h 1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3" h="18758">
                  <a:moveTo>
                    <a:pt x="9250" y="18758"/>
                  </a:moveTo>
                  <a:cubicBezTo>
                    <a:pt x="14353" y="18758"/>
                    <a:pt x="18454" y="14558"/>
                    <a:pt x="18454" y="9382"/>
                  </a:cubicBezTo>
                  <a:cubicBezTo>
                    <a:pt x="18454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2"/>
                  </a:cubicBezTo>
                  <a:cubicBezTo>
                    <a:pt x="0" y="14558"/>
                    <a:pt x="4146" y="18758"/>
                    <a:pt x="9250" y="1875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C9EDE98F-9B4B-411E-B188-5147D754D029}"/>
                </a:ext>
              </a:extLst>
            </p:cNvPr>
            <p:cNvSpPr/>
            <p:nvPr/>
          </p:nvSpPr>
          <p:spPr>
            <a:xfrm>
              <a:off x="8341016" y="2730215"/>
              <a:ext cx="18499" cy="18767"/>
            </a:xfrm>
            <a:custGeom>
              <a:avLst/>
              <a:gdLst>
                <a:gd name="connsiteX0" fmla="*/ 9250 w 18499"/>
                <a:gd name="connsiteY0" fmla="*/ 18768 h 18767"/>
                <a:gd name="connsiteX1" fmla="*/ 18499 w 18499"/>
                <a:gd name="connsiteY1" fmla="*/ 9382 h 18767"/>
                <a:gd name="connsiteX2" fmla="*/ 9250 w 18499"/>
                <a:gd name="connsiteY2" fmla="*/ 0 h 18767"/>
                <a:gd name="connsiteX3" fmla="*/ 0 w 18499"/>
                <a:gd name="connsiteY3" fmla="*/ 9382 h 18767"/>
                <a:gd name="connsiteX4" fmla="*/ 9250 w 18499"/>
                <a:gd name="connsiteY4" fmla="*/ 18768 h 1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67">
                  <a:moveTo>
                    <a:pt x="9250" y="18768"/>
                  </a:moveTo>
                  <a:cubicBezTo>
                    <a:pt x="14353" y="18768"/>
                    <a:pt x="18499" y="14567"/>
                    <a:pt x="18499" y="9382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2"/>
                  </a:cubicBezTo>
                  <a:cubicBezTo>
                    <a:pt x="0" y="14567"/>
                    <a:pt x="4146" y="18768"/>
                    <a:pt x="9250" y="187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EE2EEED8-5841-4CC5-9E13-AF4D45FCD902}"/>
                </a:ext>
              </a:extLst>
            </p:cNvPr>
            <p:cNvSpPr/>
            <p:nvPr/>
          </p:nvSpPr>
          <p:spPr>
            <a:xfrm>
              <a:off x="8209382" y="2487566"/>
              <a:ext cx="18499" cy="18758"/>
            </a:xfrm>
            <a:custGeom>
              <a:avLst/>
              <a:gdLst>
                <a:gd name="connsiteX0" fmla="*/ 9250 w 18499"/>
                <a:gd name="connsiteY0" fmla="*/ 18759 h 18758"/>
                <a:gd name="connsiteX1" fmla="*/ 18499 w 18499"/>
                <a:gd name="connsiteY1" fmla="*/ 9377 h 18758"/>
                <a:gd name="connsiteX2" fmla="*/ 9250 w 18499"/>
                <a:gd name="connsiteY2" fmla="*/ 0 h 18758"/>
                <a:gd name="connsiteX3" fmla="*/ 0 w 18499"/>
                <a:gd name="connsiteY3" fmla="*/ 9377 h 18758"/>
                <a:gd name="connsiteX4" fmla="*/ 9250 w 18499"/>
                <a:gd name="connsiteY4" fmla="*/ 18759 h 1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58">
                  <a:moveTo>
                    <a:pt x="9250" y="18759"/>
                  </a:moveTo>
                  <a:cubicBezTo>
                    <a:pt x="14353" y="18759"/>
                    <a:pt x="18499" y="14558"/>
                    <a:pt x="18499" y="9377"/>
                  </a:cubicBezTo>
                  <a:cubicBezTo>
                    <a:pt x="18499" y="4196"/>
                    <a:pt x="14353" y="0"/>
                    <a:pt x="9250" y="0"/>
                  </a:cubicBezTo>
                  <a:cubicBezTo>
                    <a:pt x="4146" y="0"/>
                    <a:pt x="0" y="4196"/>
                    <a:pt x="0" y="9377"/>
                  </a:cubicBezTo>
                  <a:cubicBezTo>
                    <a:pt x="0" y="14558"/>
                    <a:pt x="4146" y="18759"/>
                    <a:pt x="9250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55FBA2A1-86A4-4FA2-8BDE-680447392C10}"/>
                </a:ext>
              </a:extLst>
            </p:cNvPr>
            <p:cNvSpPr/>
            <p:nvPr/>
          </p:nvSpPr>
          <p:spPr>
            <a:xfrm>
              <a:off x="8132972" y="2278108"/>
              <a:ext cx="18452" cy="18759"/>
            </a:xfrm>
            <a:custGeom>
              <a:avLst/>
              <a:gdLst>
                <a:gd name="connsiteX0" fmla="*/ 9203 w 18452"/>
                <a:gd name="connsiteY0" fmla="*/ 18760 h 18759"/>
                <a:gd name="connsiteX1" fmla="*/ 18453 w 18452"/>
                <a:gd name="connsiteY1" fmla="*/ 9378 h 18759"/>
                <a:gd name="connsiteX2" fmla="*/ 9203 w 18452"/>
                <a:gd name="connsiteY2" fmla="*/ 0 h 18759"/>
                <a:gd name="connsiteX3" fmla="*/ 0 w 18452"/>
                <a:gd name="connsiteY3" fmla="*/ 9378 h 18759"/>
                <a:gd name="connsiteX4" fmla="*/ 9203 w 18452"/>
                <a:gd name="connsiteY4" fmla="*/ 18760 h 1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2" h="18759">
                  <a:moveTo>
                    <a:pt x="9203" y="18760"/>
                  </a:moveTo>
                  <a:cubicBezTo>
                    <a:pt x="14307" y="18760"/>
                    <a:pt x="18453" y="14559"/>
                    <a:pt x="18453" y="9378"/>
                  </a:cubicBezTo>
                  <a:cubicBezTo>
                    <a:pt x="18453" y="4198"/>
                    <a:pt x="14307" y="0"/>
                    <a:pt x="9203" y="0"/>
                  </a:cubicBezTo>
                  <a:cubicBezTo>
                    <a:pt x="4100" y="0"/>
                    <a:pt x="0" y="4198"/>
                    <a:pt x="0" y="9378"/>
                  </a:cubicBezTo>
                  <a:cubicBezTo>
                    <a:pt x="0" y="14559"/>
                    <a:pt x="4100" y="18760"/>
                    <a:pt x="9203" y="1876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0AEB8A3A-9F2D-41D8-93B7-A939C4544875}"/>
                </a:ext>
              </a:extLst>
            </p:cNvPr>
            <p:cNvSpPr/>
            <p:nvPr/>
          </p:nvSpPr>
          <p:spPr>
            <a:xfrm>
              <a:off x="8102262" y="2101041"/>
              <a:ext cx="18499" cy="18759"/>
            </a:xfrm>
            <a:custGeom>
              <a:avLst/>
              <a:gdLst>
                <a:gd name="connsiteX0" fmla="*/ 9250 w 18499"/>
                <a:gd name="connsiteY0" fmla="*/ 18759 h 18759"/>
                <a:gd name="connsiteX1" fmla="*/ 18499 w 18499"/>
                <a:gd name="connsiteY1" fmla="*/ 9379 h 18759"/>
                <a:gd name="connsiteX2" fmla="*/ 9250 w 18499"/>
                <a:gd name="connsiteY2" fmla="*/ 0 h 18759"/>
                <a:gd name="connsiteX3" fmla="*/ 0 w 18499"/>
                <a:gd name="connsiteY3" fmla="*/ 9379 h 18759"/>
                <a:gd name="connsiteX4" fmla="*/ 9250 w 18499"/>
                <a:gd name="connsiteY4" fmla="*/ 18759 h 1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59">
                  <a:moveTo>
                    <a:pt x="9250" y="18759"/>
                  </a:moveTo>
                  <a:cubicBezTo>
                    <a:pt x="14353" y="18759"/>
                    <a:pt x="18499" y="14560"/>
                    <a:pt x="18499" y="9379"/>
                  </a:cubicBezTo>
                  <a:cubicBezTo>
                    <a:pt x="18499" y="4199"/>
                    <a:pt x="14353" y="0"/>
                    <a:pt x="9250" y="0"/>
                  </a:cubicBezTo>
                  <a:cubicBezTo>
                    <a:pt x="4146" y="0"/>
                    <a:pt x="0" y="4199"/>
                    <a:pt x="0" y="9379"/>
                  </a:cubicBezTo>
                  <a:cubicBezTo>
                    <a:pt x="0" y="14560"/>
                    <a:pt x="4146" y="18759"/>
                    <a:pt x="9250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9C06A8D8-5B70-4544-9625-25C8DA95461B}"/>
                </a:ext>
              </a:extLst>
            </p:cNvPr>
            <p:cNvSpPr/>
            <p:nvPr/>
          </p:nvSpPr>
          <p:spPr>
            <a:xfrm>
              <a:off x="8108778" y="1954897"/>
              <a:ext cx="18453" cy="18759"/>
            </a:xfrm>
            <a:custGeom>
              <a:avLst/>
              <a:gdLst>
                <a:gd name="connsiteX0" fmla="*/ 9204 w 18453"/>
                <a:gd name="connsiteY0" fmla="*/ 18759 h 18759"/>
                <a:gd name="connsiteX1" fmla="*/ 18454 w 18453"/>
                <a:gd name="connsiteY1" fmla="*/ 9379 h 18759"/>
                <a:gd name="connsiteX2" fmla="*/ 9204 w 18453"/>
                <a:gd name="connsiteY2" fmla="*/ 0 h 18759"/>
                <a:gd name="connsiteX3" fmla="*/ 0 w 18453"/>
                <a:gd name="connsiteY3" fmla="*/ 9379 h 18759"/>
                <a:gd name="connsiteX4" fmla="*/ 9204 w 18453"/>
                <a:gd name="connsiteY4" fmla="*/ 18759 h 1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3" h="18759">
                  <a:moveTo>
                    <a:pt x="9204" y="18759"/>
                  </a:moveTo>
                  <a:cubicBezTo>
                    <a:pt x="14307" y="18759"/>
                    <a:pt x="18454" y="14560"/>
                    <a:pt x="18454" y="9379"/>
                  </a:cubicBezTo>
                  <a:cubicBezTo>
                    <a:pt x="18454" y="4199"/>
                    <a:pt x="14307" y="0"/>
                    <a:pt x="9204" y="0"/>
                  </a:cubicBezTo>
                  <a:cubicBezTo>
                    <a:pt x="4101" y="0"/>
                    <a:pt x="0" y="4199"/>
                    <a:pt x="0" y="9379"/>
                  </a:cubicBezTo>
                  <a:cubicBezTo>
                    <a:pt x="0" y="14560"/>
                    <a:pt x="4101" y="18759"/>
                    <a:pt x="9204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0CDB9E13-909B-4E60-9EFD-348F1560002C}"/>
                </a:ext>
              </a:extLst>
            </p:cNvPr>
            <p:cNvSpPr/>
            <p:nvPr/>
          </p:nvSpPr>
          <p:spPr>
            <a:xfrm>
              <a:off x="8144819" y="1837618"/>
              <a:ext cx="18498" cy="18768"/>
            </a:xfrm>
            <a:custGeom>
              <a:avLst/>
              <a:gdLst>
                <a:gd name="connsiteX0" fmla="*/ 9249 w 18498"/>
                <a:gd name="connsiteY0" fmla="*/ 18769 h 18768"/>
                <a:gd name="connsiteX1" fmla="*/ 18499 w 18498"/>
                <a:gd name="connsiteY1" fmla="*/ 9384 h 18768"/>
                <a:gd name="connsiteX2" fmla="*/ 9249 w 18498"/>
                <a:gd name="connsiteY2" fmla="*/ 0 h 18768"/>
                <a:gd name="connsiteX3" fmla="*/ 0 w 18498"/>
                <a:gd name="connsiteY3" fmla="*/ 9384 h 18768"/>
                <a:gd name="connsiteX4" fmla="*/ 9249 w 18498"/>
                <a:gd name="connsiteY4" fmla="*/ 18769 h 1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" h="18768">
                  <a:moveTo>
                    <a:pt x="9249" y="18769"/>
                  </a:moveTo>
                  <a:cubicBezTo>
                    <a:pt x="14353" y="18769"/>
                    <a:pt x="18499" y="14567"/>
                    <a:pt x="18499" y="9384"/>
                  </a:cubicBezTo>
                  <a:cubicBezTo>
                    <a:pt x="18499" y="4201"/>
                    <a:pt x="14353" y="0"/>
                    <a:pt x="9249" y="0"/>
                  </a:cubicBezTo>
                  <a:cubicBezTo>
                    <a:pt x="4146" y="0"/>
                    <a:pt x="0" y="4201"/>
                    <a:pt x="0" y="9384"/>
                  </a:cubicBezTo>
                  <a:cubicBezTo>
                    <a:pt x="0" y="14567"/>
                    <a:pt x="4146" y="18769"/>
                    <a:pt x="9249" y="187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B9A4F6F0-9006-4576-BDC4-9513F7B3ABB6}"/>
                </a:ext>
              </a:extLst>
            </p:cNvPr>
            <p:cNvSpPr/>
            <p:nvPr/>
          </p:nvSpPr>
          <p:spPr>
            <a:xfrm>
              <a:off x="9433134" y="1813587"/>
              <a:ext cx="18635" cy="18916"/>
            </a:xfrm>
            <a:custGeom>
              <a:avLst/>
              <a:gdLst>
                <a:gd name="connsiteX0" fmla="*/ 9340 w 18635"/>
                <a:gd name="connsiteY0" fmla="*/ 18917 h 18916"/>
                <a:gd name="connsiteX1" fmla="*/ 18635 w 18635"/>
                <a:gd name="connsiteY1" fmla="*/ 9458 h 18916"/>
                <a:gd name="connsiteX2" fmla="*/ 9340 w 18635"/>
                <a:gd name="connsiteY2" fmla="*/ 0 h 18916"/>
                <a:gd name="connsiteX3" fmla="*/ 0 w 18635"/>
                <a:gd name="connsiteY3" fmla="*/ 9458 h 18916"/>
                <a:gd name="connsiteX4" fmla="*/ 9340 w 18635"/>
                <a:gd name="connsiteY4" fmla="*/ 18917 h 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5" h="18916">
                  <a:moveTo>
                    <a:pt x="9340" y="18917"/>
                  </a:moveTo>
                  <a:cubicBezTo>
                    <a:pt x="14489" y="18917"/>
                    <a:pt x="18635" y="14682"/>
                    <a:pt x="18635" y="9458"/>
                  </a:cubicBezTo>
                  <a:cubicBezTo>
                    <a:pt x="18635" y="4235"/>
                    <a:pt x="14489" y="0"/>
                    <a:pt x="9340" y="0"/>
                  </a:cubicBezTo>
                  <a:cubicBezTo>
                    <a:pt x="4192" y="0"/>
                    <a:pt x="0" y="4235"/>
                    <a:pt x="0" y="9458"/>
                  </a:cubicBezTo>
                  <a:cubicBezTo>
                    <a:pt x="0" y="14682"/>
                    <a:pt x="4192" y="18917"/>
                    <a:pt x="9340" y="189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2" name="Freihandform: Form 601">
              <a:extLst>
                <a:ext uri="{FF2B5EF4-FFF2-40B4-BE49-F238E27FC236}">
                  <a16:creationId xmlns:a16="http://schemas.microsoft.com/office/drawing/2014/main" id="{177E5817-39F1-487E-8528-45AB79EC7454}"/>
                </a:ext>
              </a:extLst>
            </p:cNvPr>
            <p:cNvSpPr/>
            <p:nvPr/>
          </p:nvSpPr>
          <p:spPr>
            <a:xfrm>
              <a:off x="9514465" y="1849362"/>
              <a:ext cx="18589" cy="18907"/>
            </a:xfrm>
            <a:custGeom>
              <a:avLst/>
              <a:gdLst>
                <a:gd name="connsiteX0" fmla="*/ 9295 w 18589"/>
                <a:gd name="connsiteY0" fmla="*/ 18907 h 18907"/>
                <a:gd name="connsiteX1" fmla="*/ 18590 w 18589"/>
                <a:gd name="connsiteY1" fmla="*/ 9454 h 18907"/>
                <a:gd name="connsiteX2" fmla="*/ 9295 w 18589"/>
                <a:gd name="connsiteY2" fmla="*/ 0 h 18907"/>
                <a:gd name="connsiteX3" fmla="*/ 0 w 18589"/>
                <a:gd name="connsiteY3" fmla="*/ 9454 h 18907"/>
                <a:gd name="connsiteX4" fmla="*/ 9295 w 18589"/>
                <a:gd name="connsiteY4" fmla="*/ 18907 h 1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9" h="18907">
                  <a:moveTo>
                    <a:pt x="9295" y="18907"/>
                  </a:moveTo>
                  <a:cubicBezTo>
                    <a:pt x="14444" y="18907"/>
                    <a:pt x="18590" y="14675"/>
                    <a:pt x="18590" y="9454"/>
                  </a:cubicBezTo>
                  <a:cubicBezTo>
                    <a:pt x="18590" y="4233"/>
                    <a:pt x="14444" y="0"/>
                    <a:pt x="9295" y="0"/>
                  </a:cubicBezTo>
                  <a:cubicBezTo>
                    <a:pt x="4146" y="0"/>
                    <a:pt x="0" y="4233"/>
                    <a:pt x="0" y="9454"/>
                  </a:cubicBezTo>
                  <a:cubicBezTo>
                    <a:pt x="0" y="14675"/>
                    <a:pt x="4146" y="18907"/>
                    <a:pt x="9295" y="189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FEEB5840-E6F8-404A-B69D-B261976F1C6D}"/>
                </a:ext>
              </a:extLst>
            </p:cNvPr>
            <p:cNvSpPr/>
            <p:nvPr/>
          </p:nvSpPr>
          <p:spPr>
            <a:xfrm>
              <a:off x="9592971" y="1884767"/>
              <a:ext cx="18635" cy="18907"/>
            </a:xfrm>
            <a:custGeom>
              <a:avLst/>
              <a:gdLst>
                <a:gd name="connsiteX0" fmla="*/ 9341 w 18635"/>
                <a:gd name="connsiteY0" fmla="*/ 18908 h 18907"/>
                <a:gd name="connsiteX1" fmla="*/ 18635 w 18635"/>
                <a:gd name="connsiteY1" fmla="*/ 9454 h 18907"/>
                <a:gd name="connsiteX2" fmla="*/ 9341 w 18635"/>
                <a:gd name="connsiteY2" fmla="*/ 0 h 18907"/>
                <a:gd name="connsiteX3" fmla="*/ 0 w 18635"/>
                <a:gd name="connsiteY3" fmla="*/ 9454 h 18907"/>
                <a:gd name="connsiteX4" fmla="*/ 9341 w 18635"/>
                <a:gd name="connsiteY4" fmla="*/ 18908 h 1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5" h="18907">
                  <a:moveTo>
                    <a:pt x="9341" y="18908"/>
                  </a:moveTo>
                  <a:cubicBezTo>
                    <a:pt x="14490" y="18908"/>
                    <a:pt x="18635" y="14675"/>
                    <a:pt x="18635" y="9454"/>
                  </a:cubicBezTo>
                  <a:cubicBezTo>
                    <a:pt x="18635" y="4233"/>
                    <a:pt x="14490" y="0"/>
                    <a:pt x="9341" y="0"/>
                  </a:cubicBezTo>
                  <a:cubicBezTo>
                    <a:pt x="4192" y="0"/>
                    <a:pt x="0" y="4233"/>
                    <a:pt x="0" y="9454"/>
                  </a:cubicBezTo>
                  <a:cubicBezTo>
                    <a:pt x="0" y="14675"/>
                    <a:pt x="4192" y="18908"/>
                    <a:pt x="9341" y="189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5CB1B2FD-83C6-47D5-84AB-798717AB1AE8}"/>
                </a:ext>
              </a:extLst>
            </p:cNvPr>
            <p:cNvSpPr/>
            <p:nvPr/>
          </p:nvSpPr>
          <p:spPr>
            <a:xfrm>
              <a:off x="9669049" y="1919652"/>
              <a:ext cx="18617" cy="18916"/>
            </a:xfrm>
            <a:custGeom>
              <a:avLst/>
              <a:gdLst>
                <a:gd name="connsiteX0" fmla="*/ 5162 w 18617"/>
                <a:gd name="connsiteY0" fmla="*/ 17929 h 18916"/>
                <a:gd name="connsiteX1" fmla="*/ 17647 w 18617"/>
                <a:gd name="connsiteY1" fmla="*/ 13665 h 18916"/>
                <a:gd name="connsiteX2" fmla="*/ 13455 w 18617"/>
                <a:gd name="connsiteY2" fmla="*/ 992 h 18916"/>
                <a:gd name="connsiteX3" fmla="*/ 970 w 18617"/>
                <a:gd name="connsiteY3" fmla="*/ 5247 h 18916"/>
                <a:gd name="connsiteX4" fmla="*/ 5162 w 18617"/>
                <a:gd name="connsiteY4" fmla="*/ 17929 h 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7" h="18916">
                  <a:moveTo>
                    <a:pt x="5162" y="17929"/>
                  </a:moveTo>
                  <a:cubicBezTo>
                    <a:pt x="9764" y="20246"/>
                    <a:pt x="15369" y="18350"/>
                    <a:pt x="17647" y="13665"/>
                  </a:cubicBezTo>
                  <a:cubicBezTo>
                    <a:pt x="19925" y="8989"/>
                    <a:pt x="18057" y="3318"/>
                    <a:pt x="13455" y="992"/>
                  </a:cubicBezTo>
                  <a:cubicBezTo>
                    <a:pt x="8853" y="-1335"/>
                    <a:pt x="3249" y="571"/>
                    <a:pt x="970" y="5247"/>
                  </a:cubicBezTo>
                  <a:cubicBezTo>
                    <a:pt x="-1308" y="9923"/>
                    <a:pt x="560" y="15598"/>
                    <a:pt x="5162" y="179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1CBB627E-6904-43C2-AD13-42B7DF1682A8}"/>
                </a:ext>
              </a:extLst>
            </p:cNvPr>
            <p:cNvSpPr/>
            <p:nvPr/>
          </p:nvSpPr>
          <p:spPr>
            <a:xfrm>
              <a:off x="9742922" y="1953995"/>
              <a:ext cx="18635" cy="18898"/>
            </a:xfrm>
            <a:custGeom>
              <a:avLst/>
              <a:gdLst>
                <a:gd name="connsiteX0" fmla="*/ 9340 w 18635"/>
                <a:gd name="connsiteY0" fmla="*/ 18898 h 18898"/>
                <a:gd name="connsiteX1" fmla="*/ 18635 w 18635"/>
                <a:gd name="connsiteY1" fmla="*/ 9449 h 18898"/>
                <a:gd name="connsiteX2" fmla="*/ 9340 w 18635"/>
                <a:gd name="connsiteY2" fmla="*/ 0 h 18898"/>
                <a:gd name="connsiteX3" fmla="*/ 0 w 18635"/>
                <a:gd name="connsiteY3" fmla="*/ 9449 h 18898"/>
                <a:gd name="connsiteX4" fmla="*/ 9340 w 18635"/>
                <a:gd name="connsiteY4" fmla="*/ 18898 h 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5" h="18898">
                  <a:moveTo>
                    <a:pt x="9340" y="18898"/>
                  </a:moveTo>
                  <a:cubicBezTo>
                    <a:pt x="14443" y="18898"/>
                    <a:pt x="18635" y="14668"/>
                    <a:pt x="18635" y="9449"/>
                  </a:cubicBezTo>
                  <a:cubicBezTo>
                    <a:pt x="18635" y="4231"/>
                    <a:pt x="14443" y="0"/>
                    <a:pt x="9340" y="0"/>
                  </a:cubicBezTo>
                  <a:cubicBezTo>
                    <a:pt x="4192" y="0"/>
                    <a:pt x="0" y="4231"/>
                    <a:pt x="0" y="9449"/>
                  </a:cubicBezTo>
                  <a:cubicBezTo>
                    <a:pt x="0" y="14668"/>
                    <a:pt x="4192" y="18898"/>
                    <a:pt x="9340" y="188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AB3B5ED4-0121-4353-94DE-D156F644FA43}"/>
                </a:ext>
              </a:extLst>
            </p:cNvPr>
            <p:cNvSpPr/>
            <p:nvPr/>
          </p:nvSpPr>
          <p:spPr>
            <a:xfrm>
              <a:off x="9814899" y="1987826"/>
              <a:ext cx="18636" cy="18912"/>
            </a:xfrm>
            <a:custGeom>
              <a:avLst/>
              <a:gdLst>
                <a:gd name="connsiteX0" fmla="*/ 5162 w 18636"/>
                <a:gd name="connsiteY0" fmla="*/ 17915 h 18912"/>
                <a:gd name="connsiteX1" fmla="*/ 17646 w 18636"/>
                <a:gd name="connsiteY1" fmla="*/ 13660 h 18912"/>
                <a:gd name="connsiteX2" fmla="*/ 13455 w 18636"/>
                <a:gd name="connsiteY2" fmla="*/ 987 h 18912"/>
                <a:gd name="connsiteX3" fmla="*/ 970 w 18636"/>
                <a:gd name="connsiteY3" fmla="*/ 5242 h 18912"/>
                <a:gd name="connsiteX4" fmla="*/ 5162 w 18636"/>
                <a:gd name="connsiteY4" fmla="*/ 17915 h 1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6" h="18912">
                  <a:moveTo>
                    <a:pt x="5162" y="17915"/>
                  </a:moveTo>
                  <a:cubicBezTo>
                    <a:pt x="9764" y="20255"/>
                    <a:pt x="15368" y="18336"/>
                    <a:pt x="17646" y="13660"/>
                  </a:cubicBezTo>
                  <a:cubicBezTo>
                    <a:pt x="19970" y="8984"/>
                    <a:pt x="18057" y="3313"/>
                    <a:pt x="13455" y="987"/>
                  </a:cubicBezTo>
                  <a:cubicBezTo>
                    <a:pt x="8853" y="-1330"/>
                    <a:pt x="3249" y="571"/>
                    <a:pt x="970" y="5242"/>
                  </a:cubicBezTo>
                  <a:cubicBezTo>
                    <a:pt x="-1308" y="9913"/>
                    <a:pt x="560" y="15588"/>
                    <a:pt x="5162" y="179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1E56D109-CFFD-4695-985E-9EE38CF2B534}"/>
                </a:ext>
              </a:extLst>
            </p:cNvPr>
            <p:cNvSpPr/>
            <p:nvPr/>
          </p:nvSpPr>
          <p:spPr>
            <a:xfrm>
              <a:off x="9885217" y="2021290"/>
              <a:ext cx="18589" cy="18898"/>
            </a:xfrm>
            <a:custGeom>
              <a:avLst/>
              <a:gdLst>
                <a:gd name="connsiteX0" fmla="*/ 9295 w 18589"/>
                <a:gd name="connsiteY0" fmla="*/ 18898 h 18898"/>
                <a:gd name="connsiteX1" fmla="*/ 18590 w 18589"/>
                <a:gd name="connsiteY1" fmla="*/ 9449 h 18898"/>
                <a:gd name="connsiteX2" fmla="*/ 9295 w 18589"/>
                <a:gd name="connsiteY2" fmla="*/ 0 h 18898"/>
                <a:gd name="connsiteX3" fmla="*/ 0 w 18589"/>
                <a:gd name="connsiteY3" fmla="*/ 9449 h 18898"/>
                <a:gd name="connsiteX4" fmla="*/ 9295 w 18589"/>
                <a:gd name="connsiteY4" fmla="*/ 18898 h 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9" h="18898">
                  <a:moveTo>
                    <a:pt x="9295" y="18898"/>
                  </a:moveTo>
                  <a:cubicBezTo>
                    <a:pt x="14444" y="18898"/>
                    <a:pt x="18590" y="14667"/>
                    <a:pt x="18590" y="9449"/>
                  </a:cubicBezTo>
                  <a:cubicBezTo>
                    <a:pt x="18590" y="4230"/>
                    <a:pt x="14444" y="0"/>
                    <a:pt x="9295" y="0"/>
                  </a:cubicBezTo>
                  <a:cubicBezTo>
                    <a:pt x="4146" y="0"/>
                    <a:pt x="0" y="4230"/>
                    <a:pt x="0" y="9449"/>
                  </a:cubicBezTo>
                  <a:cubicBezTo>
                    <a:pt x="0" y="14667"/>
                    <a:pt x="4146" y="18898"/>
                    <a:pt x="9295" y="188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8" name="Freihandform: Form 607">
              <a:extLst>
                <a:ext uri="{FF2B5EF4-FFF2-40B4-BE49-F238E27FC236}">
                  <a16:creationId xmlns:a16="http://schemas.microsoft.com/office/drawing/2014/main" id="{D7ADA59A-4F2D-4149-9CD7-778235BA0B77}"/>
                </a:ext>
              </a:extLst>
            </p:cNvPr>
            <p:cNvSpPr/>
            <p:nvPr/>
          </p:nvSpPr>
          <p:spPr>
            <a:xfrm>
              <a:off x="9954064" y="2054563"/>
              <a:ext cx="18589" cy="18907"/>
            </a:xfrm>
            <a:custGeom>
              <a:avLst/>
              <a:gdLst>
                <a:gd name="connsiteX0" fmla="*/ 9295 w 18589"/>
                <a:gd name="connsiteY0" fmla="*/ 18907 h 18907"/>
                <a:gd name="connsiteX1" fmla="*/ 18590 w 18589"/>
                <a:gd name="connsiteY1" fmla="*/ 9454 h 18907"/>
                <a:gd name="connsiteX2" fmla="*/ 9295 w 18589"/>
                <a:gd name="connsiteY2" fmla="*/ 0 h 18907"/>
                <a:gd name="connsiteX3" fmla="*/ 0 w 18589"/>
                <a:gd name="connsiteY3" fmla="*/ 9454 h 18907"/>
                <a:gd name="connsiteX4" fmla="*/ 9295 w 18589"/>
                <a:gd name="connsiteY4" fmla="*/ 18907 h 1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9" h="18907">
                  <a:moveTo>
                    <a:pt x="9295" y="18907"/>
                  </a:moveTo>
                  <a:cubicBezTo>
                    <a:pt x="14444" y="18907"/>
                    <a:pt x="18590" y="14675"/>
                    <a:pt x="18590" y="9454"/>
                  </a:cubicBezTo>
                  <a:cubicBezTo>
                    <a:pt x="18590" y="4232"/>
                    <a:pt x="14444" y="0"/>
                    <a:pt x="9295" y="0"/>
                  </a:cubicBezTo>
                  <a:cubicBezTo>
                    <a:pt x="4146" y="0"/>
                    <a:pt x="0" y="4232"/>
                    <a:pt x="0" y="9454"/>
                  </a:cubicBezTo>
                  <a:cubicBezTo>
                    <a:pt x="0" y="14675"/>
                    <a:pt x="4146" y="18907"/>
                    <a:pt x="9295" y="189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F0B6B15B-A65B-44F3-905C-6C2D2FF2B41E}"/>
                </a:ext>
              </a:extLst>
            </p:cNvPr>
            <p:cNvSpPr/>
            <p:nvPr/>
          </p:nvSpPr>
          <p:spPr>
            <a:xfrm>
              <a:off x="10021576" y="2087848"/>
              <a:ext cx="18636" cy="18915"/>
            </a:xfrm>
            <a:custGeom>
              <a:avLst/>
              <a:gdLst>
                <a:gd name="connsiteX0" fmla="*/ 5162 w 18636"/>
                <a:gd name="connsiteY0" fmla="*/ 17929 h 18915"/>
                <a:gd name="connsiteX1" fmla="*/ 17647 w 18636"/>
                <a:gd name="connsiteY1" fmla="*/ 13665 h 18915"/>
                <a:gd name="connsiteX2" fmla="*/ 13455 w 18636"/>
                <a:gd name="connsiteY2" fmla="*/ 992 h 18915"/>
                <a:gd name="connsiteX3" fmla="*/ 970 w 18636"/>
                <a:gd name="connsiteY3" fmla="*/ 5242 h 18915"/>
                <a:gd name="connsiteX4" fmla="*/ 5162 w 18636"/>
                <a:gd name="connsiteY4" fmla="*/ 17929 h 1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6" h="18915">
                  <a:moveTo>
                    <a:pt x="5162" y="17929"/>
                  </a:moveTo>
                  <a:cubicBezTo>
                    <a:pt x="9764" y="20246"/>
                    <a:pt x="15369" y="18345"/>
                    <a:pt x="17647" y="13665"/>
                  </a:cubicBezTo>
                  <a:cubicBezTo>
                    <a:pt x="19970" y="8989"/>
                    <a:pt x="18057" y="3314"/>
                    <a:pt x="13455" y="992"/>
                  </a:cubicBezTo>
                  <a:cubicBezTo>
                    <a:pt x="8853" y="-1334"/>
                    <a:pt x="3249" y="571"/>
                    <a:pt x="970" y="5242"/>
                  </a:cubicBezTo>
                  <a:cubicBezTo>
                    <a:pt x="-1308" y="9928"/>
                    <a:pt x="560" y="15588"/>
                    <a:pt x="5162" y="179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31F7B7FE-F6E1-4E2B-BAF1-19B707875A91}"/>
                </a:ext>
              </a:extLst>
            </p:cNvPr>
            <p:cNvSpPr/>
            <p:nvPr/>
          </p:nvSpPr>
          <p:spPr>
            <a:xfrm>
              <a:off x="10087962" y="2121381"/>
              <a:ext cx="18617" cy="18912"/>
            </a:xfrm>
            <a:custGeom>
              <a:avLst/>
              <a:gdLst>
                <a:gd name="connsiteX0" fmla="*/ 5162 w 18617"/>
                <a:gd name="connsiteY0" fmla="*/ 17918 h 18912"/>
                <a:gd name="connsiteX1" fmla="*/ 17647 w 18617"/>
                <a:gd name="connsiteY1" fmla="*/ 13663 h 18912"/>
                <a:gd name="connsiteX2" fmla="*/ 13455 w 18617"/>
                <a:gd name="connsiteY2" fmla="*/ 990 h 18912"/>
                <a:gd name="connsiteX3" fmla="*/ 970 w 18617"/>
                <a:gd name="connsiteY3" fmla="*/ 5246 h 18912"/>
                <a:gd name="connsiteX4" fmla="*/ 5162 w 18617"/>
                <a:gd name="connsiteY4" fmla="*/ 17918 h 1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7" h="18912">
                  <a:moveTo>
                    <a:pt x="5162" y="17918"/>
                  </a:moveTo>
                  <a:cubicBezTo>
                    <a:pt x="9764" y="20249"/>
                    <a:pt x="15369" y="18339"/>
                    <a:pt x="17647" y="13663"/>
                  </a:cubicBezTo>
                  <a:cubicBezTo>
                    <a:pt x="19925" y="8992"/>
                    <a:pt x="18057" y="3312"/>
                    <a:pt x="13455" y="990"/>
                  </a:cubicBezTo>
                  <a:cubicBezTo>
                    <a:pt x="8853" y="-1336"/>
                    <a:pt x="3249" y="578"/>
                    <a:pt x="970" y="5246"/>
                  </a:cubicBezTo>
                  <a:cubicBezTo>
                    <a:pt x="-1308" y="9926"/>
                    <a:pt x="560" y="15601"/>
                    <a:pt x="5162" y="1791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F62D8591-EB52-4D4A-B483-26F2896AD244}"/>
                </a:ext>
              </a:extLst>
            </p:cNvPr>
            <p:cNvSpPr/>
            <p:nvPr/>
          </p:nvSpPr>
          <p:spPr>
            <a:xfrm>
              <a:off x="10153223" y="2155385"/>
              <a:ext cx="18635" cy="18916"/>
            </a:xfrm>
            <a:custGeom>
              <a:avLst/>
              <a:gdLst>
                <a:gd name="connsiteX0" fmla="*/ 9341 w 18635"/>
                <a:gd name="connsiteY0" fmla="*/ 18917 h 18916"/>
                <a:gd name="connsiteX1" fmla="*/ 18636 w 18635"/>
                <a:gd name="connsiteY1" fmla="*/ 9459 h 18916"/>
                <a:gd name="connsiteX2" fmla="*/ 9341 w 18635"/>
                <a:gd name="connsiteY2" fmla="*/ 0 h 18916"/>
                <a:gd name="connsiteX3" fmla="*/ 0 w 18635"/>
                <a:gd name="connsiteY3" fmla="*/ 9459 h 18916"/>
                <a:gd name="connsiteX4" fmla="*/ 9341 w 18635"/>
                <a:gd name="connsiteY4" fmla="*/ 18917 h 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5" h="18916">
                  <a:moveTo>
                    <a:pt x="9341" y="18917"/>
                  </a:moveTo>
                  <a:cubicBezTo>
                    <a:pt x="14490" y="18917"/>
                    <a:pt x="18636" y="14682"/>
                    <a:pt x="18636" y="9459"/>
                  </a:cubicBezTo>
                  <a:cubicBezTo>
                    <a:pt x="18636" y="4235"/>
                    <a:pt x="14490" y="0"/>
                    <a:pt x="9341" y="0"/>
                  </a:cubicBezTo>
                  <a:cubicBezTo>
                    <a:pt x="4192" y="0"/>
                    <a:pt x="0" y="4235"/>
                    <a:pt x="0" y="9459"/>
                  </a:cubicBezTo>
                  <a:cubicBezTo>
                    <a:pt x="0" y="14682"/>
                    <a:pt x="4192" y="18917"/>
                    <a:pt x="9341" y="189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9130CF80-D613-4784-B4E3-9AF7CFFCFF6B}"/>
                </a:ext>
              </a:extLst>
            </p:cNvPr>
            <p:cNvSpPr/>
            <p:nvPr/>
          </p:nvSpPr>
          <p:spPr>
            <a:xfrm>
              <a:off x="10217468" y="2190064"/>
              <a:ext cx="18635" cy="18916"/>
            </a:xfrm>
            <a:custGeom>
              <a:avLst/>
              <a:gdLst>
                <a:gd name="connsiteX0" fmla="*/ 9340 w 18635"/>
                <a:gd name="connsiteY0" fmla="*/ 18917 h 18916"/>
                <a:gd name="connsiteX1" fmla="*/ 18635 w 18635"/>
                <a:gd name="connsiteY1" fmla="*/ 9458 h 18916"/>
                <a:gd name="connsiteX2" fmla="*/ 9340 w 18635"/>
                <a:gd name="connsiteY2" fmla="*/ 0 h 18916"/>
                <a:gd name="connsiteX3" fmla="*/ 0 w 18635"/>
                <a:gd name="connsiteY3" fmla="*/ 9458 h 18916"/>
                <a:gd name="connsiteX4" fmla="*/ 9340 w 18635"/>
                <a:gd name="connsiteY4" fmla="*/ 18917 h 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5" h="18916">
                  <a:moveTo>
                    <a:pt x="9340" y="18917"/>
                  </a:moveTo>
                  <a:cubicBezTo>
                    <a:pt x="14489" y="18917"/>
                    <a:pt x="18635" y="14682"/>
                    <a:pt x="18635" y="9458"/>
                  </a:cubicBezTo>
                  <a:cubicBezTo>
                    <a:pt x="18635" y="4235"/>
                    <a:pt x="14489" y="0"/>
                    <a:pt x="9340" y="0"/>
                  </a:cubicBezTo>
                  <a:cubicBezTo>
                    <a:pt x="4192" y="0"/>
                    <a:pt x="0" y="4235"/>
                    <a:pt x="0" y="9458"/>
                  </a:cubicBezTo>
                  <a:cubicBezTo>
                    <a:pt x="0" y="14682"/>
                    <a:pt x="4192" y="18917"/>
                    <a:pt x="9340" y="189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BED804B8-FE48-427E-92F0-5A8629AC606D}"/>
                </a:ext>
              </a:extLst>
            </p:cNvPr>
            <p:cNvSpPr/>
            <p:nvPr/>
          </p:nvSpPr>
          <p:spPr>
            <a:xfrm>
              <a:off x="10280743" y="2225634"/>
              <a:ext cx="18617" cy="18909"/>
            </a:xfrm>
            <a:custGeom>
              <a:avLst/>
              <a:gdLst>
                <a:gd name="connsiteX0" fmla="*/ 5162 w 18617"/>
                <a:gd name="connsiteY0" fmla="*/ 17919 h 18909"/>
                <a:gd name="connsiteX1" fmla="*/ 17647 w 18617"/>
                <a:gd name="connsiteY1" fmla="*/ 13655 h 18909"/>
                <a:gd name="connsiteX2" fmla="*/ 13455 w 18617"/>
                <a:gd name="connsiteY2" fmla="*/ 987 h 18909"/>
                <a:gd name="connsiteX3" fmla="*/ 970 w 18617"/>
                <a:gd name="connsiteY3" fmla="*/ 5251 h 18909"/>
                <a:gd name="connsiteX4" fmla="*/ 5162 w 18617"/>
                <a:gd name="connsiteY4" fmla="*/ 17919 h 1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7" h="18909">
                  <a:moveTo>
                    <a:pt x="5162" y="17919"/>
                  </a:moveTo>
                  <a:cubicBezTo>
                    <a:pt x="9764" y="20246"/>
                    <a:pt x="15323" y="18336"/>
                    <a:pt x="17647" y="13655"/>
                  </a:cubicBezTo>
                  <a:cubicBezTo>
                    <a:pt x="19925" y="8993"/>
                    <a:pt x="18057" y="3309"/>
                    <a:pt x="13455" y="987"/>
                  </a:cubicBezTo>
                  <a:cubicBezTo>
                    <a:pt x="8853" y="-1330"/>
                    <a:pt x="3249" y="571"/>
                    <a:pt x="970" y="5251"/>
                  </a:cubicBezTo>
                  <a:cubicBezTo>
                    <a:pt x="-1308" y="9918"/>
                    <a:pt x="560" y="15602"/>
                    <a:pt x="5162" y="179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C5AEA50-89E5-45B5-BA6D-42DA1F946F94}"/>
                </a:ext>
              </a:extLst>
            </p:cNvPr>
            <p:cNvSpPr/>
            <p:nvPr/>
          </p:nvSpPr>
          <p:spPr>
            <a:xfrm>
              <a:off x="10342950" y="2262248"/>
              <a:ext cx="18635" cy="18916"/>
            </a:xfrm>
            <a:custGeom>
              <a:avLst/>
              <a:gdLst>
                <a:gd name="connsiteX0" fmla="*/ 9341 w 18635"/>
                <a:gd name="connsiteY0" fmla="*/ 18916 h 18916"/>
                <a:gd name="connsiteX1" fmla="*/ 18636 w 18635"/>
                <a:gd name="connsiteY1" fmla="*/ 9458 h 18916"/>
                <a:gd name="connsiteX2" fmla="*/ 9341 w 18635"/>
                <a:gd name="connsiteY2" fmla="*/ 0 h 18916"/>
                <a:gd name="connsiteX3" fmla="*/ 0 w 18635"/>
                <a:gd name="connsiteY3" fmla="*/ 9458 h 18916"/>
                <a:gd name="connsiteX4" fmla="*/ 9341 w 18635"/>
                <a:gd name="connsiteY4" fmla="*/ 18916 h 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5" h="18916">
                  <a:moveTo>
                    <a:pt x="9341" y="18916"/>
                  </a:moveTo>
                  <a:cubicBezTo>
                    <a:pt x="14490" y="18916"/>
                    <a:pt x="18636" y="14682"/>
                    <a:pt x="18636" y="9458"/>
                  </a:cubicBezTo>
                  <a:cubicBezTo>
                    <a:pt x="18636" y="4234"/>
                    <a:pt x="14490" y="0"/>
                    <a:pt x="9341" y="0"/>
                  </a:cubicBezTo>
                  <a:cubicBezTo>
                    <a:pt x="4192" y="0"/>
                    <a:pt x="0" y="4234"/>
                    <a:pt x="0" y="9458"/>
                  </a:cubicBezTo>
                  <a:cubicBezTo>
                    <a:pt x="0" y="14682"/>
                    <a:pt x="4192" y="18916"/>
                    <a:pt x="9341" y="1891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56DCBCE0-5EEC-46BA-AC08-B609544FA776}"/>
                </a:ext>
              </a:extLst>
            </p:cNvPr>
            <p:cNvSpPr/>
            <p:nvPr/>
          </p:nvSpPr>
          <p:spPr>
            <a:xfrm>
              <a:off x="10404188" y="2300084"/>
              <a:ext cx="18635" cy="18908"/>
            </a:xfrm>
            <a:custGeom>
              <a:avLst/>
              <a:gdLst>
                <a:gd name="connsiteX0" fmla="*/ 9340 w 18635"/>
                <a:gd name="connsiteY0" fmla="*/ 18909 h 18908"/>
                <a:gd name="connsiteX1" fmla="*/ 18635 w 18635"/>
                <a:gd name="connsiteY1" fmla="*/ 9454 h 18908"/>
                <a:gd name="connsiteX2" fmla="*/ 9340 w 18635"/>
                <a:gd name="connsiteY2" fmla="*/ 0 h 18908"/>
                <a:gd name="connsiteX3" fmla="*/ 0 w 18635"/>
                <a:gd name="connsiteY3" fmla="*/ 9454 h 18908"/>
                <a:gd name="connsiteX4" fmla="*/ 9340 w 18635"/>
                <a:gd name="connsiteY4" fmla="*/ 18909 h 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5" h="18908">
                  <a:moveTo>
                    <a:pt x="9340" y="18909"/>
                  </a:moveTo>
                  <a:cubicBezTo>
                    <a:pt x="14443" y="18909"/>
                    <a:pt x="18635" y="14676"/>
                    <a:pt x="18635" y="9454"/>
                  </a:cubicBezTo>
                  <a:cubicBezTo>
                    <a:pt x="18635" y="4233"/>
                    <a:pt x="14443" y="0"/>
                    <a:pt x="9340" y="0"/>
                  </a:cubicBezTo>
                  <a:cubicBezTo>
                    <a:pt x="4192" y="0"/>
                    <a:pt x="0" y="4233"/>
                    <a:pt x="0" y="9454"/>
                  </a:cubicBezTo>
                  <a:cubicBezTo>
                    <a:pt x="0" y="14676"/>
                    <a:pt x="4192" y="18909"/>
                    <a:pt x="9340" y="1890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DBDC1A0B-6EBD-4553-BABF-3E584567E19A}"/>
                </a:ext>
              </a:extLst>
            </p:cNvPr>
            <p:cNvSpPr/>
            <p:nvPr/>
          </p:nvSpPr>
          <p:spPr>
            <a:xfrm>
              <a:off x="10464469" y="2339292"/>
              <a:ext cx="18453" cy="18758"/>
            </a:xfrm>
            <a:custGeom>
              <a:avLst/>
              <a:gdLst>
                <a:gd name="connsiteX0" fmla="*/ 9250 w 18453"/>
                <a:gd name="connsiteY0" fmla="*/ 18759 h 18758"/>
                <a:gd name="connsiteX1" fmla="*/ 18454 w 18453"/>
                <a:gd name="connsiteY1" fmla="*/ 9382 h 18758"/>
                <a:gd name="connsiteX2" fmla="*/ 9250 w 18453"/>
                <a:gd name="connsiteY2" fmla="*/ 0 h 18758"/>
                <a:gd name="connsiteX3" fmla="*/ 0 w 18453"/>
                <a:gd name="connsiteY3" fmla="*/ 9382 h 18758"/>
                <a:gd name="connsiteX4" fmla="*/ 9250 w 18453"/>
                <a:gd name="connsiteY4" fmla="*/ 18759 h 1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3" h="18758">
                  <a:moveTo>
                    <a:pt x="9250" y="18759"/>
                  </a:moveTo>
                  <a:cubicBezTo>
                    <a:pt x="14353" y="18759"/>
                    <a:pt x="18454" y="14562"/>
                    <a:pt x="18454" y="9382"/>
                  </a:cubicBezTo>
                  <a:cubicBezTo>
                    <a:pt x="18454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2"/>
                  </a:cubicBezTo>
                  <a:cubicBezTo>
                    <a:pt x="0" y="14562"/>
                    <a:pt x="4146" y="18759"/>
                    <a:pt x="9250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8C4180C4-557D-41AF-8FF8-8DCB1D2839F5}"/>
                </a:ext>
              </a:extLst>
            </p:cNvPr>
            <p:cNvSpPr/>
            <p:nvPr/>
          </p:nvSpPr>
          <p:spPr>
            <a:xfrm>
              <a:off x="10376850" y="4900840"/>
              <a:ext cx="20048" cy="20357"/>
            </a:xfrm>
            <a:custGeom>
              <a:avLst/>
              <a:gdLst>
                <a:gd name="connsiteX0" fmla="*/ 10024 w 20048"/>
                <a:gd name="connsiteY0" fmla="*/ 20358 h 20357"/>
                <a:gd name="connsiteX1" fmla="*/ 20048 w 20048"/>
                <a:gd name="connsiteY1" fmla="*/ 10179 h 20357"/>
                <a:gd name="connsiteX2" fmla="*/ 10024 w 20048"/>
                <a:gd name="connsiteY2" fmla="*/ 0 h 20357"/>
                <a:gd name="connsiteX3" fmla="*/ 0 w 20048"/>
                <a:gd name="connsiteY3" fmla="*/ 10179 h 20357"/>
                <a:gd name="connsiteX4" fmla="*/ 10024 w 20048"/>
                <a:gd name="connsiteY4" fmla="*/ 20358 h 2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8" h="20357">
                  <a:moveTo>
                    <a:pt x="10024" y="20358"/>
                  </a:moveTo>
                  <a:cubicBezTo>
                    <a:pt x="15582" y="20358"/>
                    <a:pt x="20048" y="15801"/>
                    <a:pt x="20048" y="10179"/>
                  </a:cubicBezTo>
                  <a:cubicBezTo>
                    <a:pt x="20048" y="4556"/>
                    <a:pt x="15582" y="0"/>
                    <a:pt x="10024" y="0"/>
                  </a:cubicBezTo>
                  <a:cubicBezTo>
                    <a:pt x="4511" y="0"/>
                    <a:pt x="0" y="4556"/>
                    <a:pt x="0" y="10179"/>
                  </a:cubicBezTo>
                  <a:cubicBezTo>
                    <a:pt x="0" y="15801"/>
                    <a:pt x="4511" y="20358"/>
                    <a:pt x="10024" y="2035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F284E40A-8D22-4FD6-B81C-9D8A5830A0B9}"/>
                </a:ext>
              </a:extLst>
            </p:cNvPr>
            <p:cNvSpPr/>
            <p:nvPr/>
          </p:nvSpPr>
          <p:spPr>
            <a:xfrm>
              <a:off x="9981081" y="4734393"/>
              <a:ext cx="20053" cy="20362"/>
            </a:xfrm>
            <a:custGeom>
              <a:avLst/>
              <a:gdLst>
                <a:gd name="connsiteX0" fmla="*/ 5562 w 20053"/>
                <a:gd name="connsiteY0" fmla="*/ 19290 h 20362"/>
                <a:gd name="connsiteX1" fmla="*/ 19003 w 20053"/>
                <a:gd name="connsiteY1" fmla="*/ 14715 h 20362"/>
                <a:gd name="connsiteX2" fmla="*/ 14492 w 20053"/>
                <a:gd name="connsiteY2" fmla="*/ 1060 h 20362"/>
                <a:gd name="connsiteX3" fmla="*/ 1051 w 20053"/>
                <a:gd name="connsiteY3" fmla="*/ 5648 h 20362"/>
                <a:gd name="connsiteX4" fmla="*/ 5562 w 20053"/>
                <a:gd name="connsiteY4" fmla="*/ 19290 h 2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3" h="20362">
                  <a:moveTo>
                    <a:pt x="5562" y="19290"/>
                  </a:moveTo>
                  <a:cubicBezTo>
                    <a:pt x="10528" y="21805"/>
                    <a:pt x="16543" y="19745"/>
                    <a:pt x="19003" y="14715"/>
                  </a:cubicBezTo>
                  <a:cubicBezTo>
                    <a:pt x="21463" y="9671"/>
                    <a:pt x="19458" y="3584"/>
                    <a:pt x="14492" y="1060"/>
                  </a:cubicBezTo>
                  <a:cubicBezTo>
                    <a:pt x="9526" y="-1433"/>
                    <a:pt x="3511" y="622"/>
                    <a:pt x="1051" y="5648"/>
                  </a:cubicBezTo>
                  <a:cubicBezTo>
                    <a:pt x="-1410" y="10678"/>
                    <a:pt x="595" y="16793"/>
                    <a:pt x="5562" y="192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19" name="Freihandform: Form 618">
              <a:extLst>
                <a:ext uri="{FF2B5EF4-FFF2-40B4-BE49-F238E27FC236}">
                  <a16:creationId xmlns:a16="http://schemas.microsoft.com/office/drawing/2014/main" id="{B1563383-8FB2-43E9-808C-66DBD05C5EF3}"/>
                </a:ext>
              </a:extLst>
            </p:cNvPr>
            <p:cNvSpPr/>
            <p:nvPr/>
          </p:nvSpPr>
          <p:spPr>
            <a:xfrm>
              <a:off x="9537116" y="4491107"/>
              <a:ext cx="20045" cy="20349"/>
            </a:xfrm>
            <a:custGeom>
              <a:avLst/>
              <a:gdLst>
                <a:gd name="connsiteX0" fmla="*/ 5553 w 20045"/>
                <a:gd name="connsiteY0" fmla="*/ 19288 h 20349"/>
                <a:gd name="connsiteX1" fmla="*/ 18995 w 20045"/>
                <a:gd name="connsiteY1" fmla="*/ 14709 h 20349"/>
                <a:gd name="connsiteX2" fmla="*/ 14484 w 20045"/>
                <a:gd name="connsiteY2" fmla="*/ 1067 h 20349"/>
                <a:gd name="connsiteX3" fmla="*/ 1042 w 20045"/>
                <a:gd name="connsiteY3" fmla="*/ 5646 h 20349"/>
                <a:gd name="connsiteX4" fmla="*/ 5553 w 20045"/>
                <a:gd name="connsiteY4" fmla="*/ 19288 h 2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5" h="20349">
                  <a:moveTo>
                    <a:pt x="5553" y="19288"/>
                  </a:moveTo>
                  <a:cubicBezTo>
                    <a:pt x="10520" y="21781"/>
                    <a:pt x="16534" y="19735"/>
                    <a:pt x="18995" y="14709"/>
                  </a:cubicBezTo>
                  <a:cubicBezTo>
                    <a:pt x="21455" y="9670"/>
                    <a:pt x="19450" y="3560"/>
                    <a:pt x="14484" y="1067"/>
                  </a:cubicBezTo>
                  <a:cubicBezTo>
                    <a:pt x="9517" y="-1439"/>
                    <a:pt x="3503" y="621"/>
                    <a:pt x="1042" y="5646"/>
                  </a:cubicBezTo>
                  <a:cubicBezTo>
                    <a:pt x="-1418" y="10672"/>
                    <a:pt x="632" y="16791"/>
                    <a:pt x="5553" y="1928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0" name="Freihandform: Form 619">
              <a:extLst>
                <a:ext uri="{FF2B5EF4-FFF2-40B4-BE49-F238E27FC236}">
                  <a16:creationId xmlns:a16="http://schemas.microsoft.com/office/drawing/2014/main" id="{7C82E6B1-2CCE-489A-B178-2154D1558572}"/>
                </a:ext>
              </a:extLst>
            </p:cNvPr>
            <p:cNvSpPr/>
            <p:nvPr/>
          </p:nvSpPr>
          <p:spPr>
            <a:xfrm>
              <a:off x="9079991" y="4161064"/>
              <a:ext cx="20048" cy="20363"/>
            </a:xfrm>
            <a:custGeom>
              <a:avLst/>
              <a:gdLst>
                <a:gd name="connsiteX0" fmla="*/ 5537 w 20048"/>
                <a:gd name="connsiteY0" fmla="*/ 19300 h 20363"/>
                <a:gd name="connsiteX1" fmla="*/ 18978 w 20048"/>
                <a:gd name="connsiteY1" fmla="*/ 14721 h 20363"/>
                <a:gd name="connsiteX2" fmla="*/ 14467 w 20048"/>
                <a:gd name="connsiteY2" fmla="*/ 1069 h 20363"/>
                <a:gd name="connsiteX3" fmla="*/ 1072 w 20048"/>
                <a:gd name="connsiteY3" fmla="*/ 5662 h 20363"/>
                <a:gd name="connsiteX4" fmla="*/ 5537 w 20048"/>
                <a:gd name="connsiteY4" fmla="*/ 19300 h 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8" h="20363">
                  <a:moveTo>
                    <a:pt x="5537" y="19300"/>
                  </a:moveTo>
                  <a:cubicBezTo>
                    <a:pt x="10503" y="21796"/>
                    <a:pt x="16518" y="19751"/>
                    <a:pt x="18978" y="14721"/>
                  </a:cubicBezTo>
                  <a:cubicBezTo>
                    <a:pt x="21484" y="9686"/>
                    <a:pt x="19434" y="3575"/>
                    <a:pt x="14467" y="1069"/>
                  </a:cubicBezTo>
                  <a:cubicBezTo>
                    <a:pt x="9501" y="-1436"/>
                    <a:pt x="3532" y="609"/>
                    <a:pt x="1072" y="5662"/>
                  </a:cubicBezTo>
                  <a:cubicBezTo>
                    <a:pt x="-1434" y="10683"/>
                    <a:pt x="616" y="16785"/>
                    <a:pt x="5537" y="193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1" name="Freihandform: Form 620">
              <a:extLst>
                <a:ext uri="{FF2B5EF4-FFF2-40B4-BE49-F238E27FC236}">
                  <a16:creationId xmlns:a16="http://schemas.microsoft.com/office/drawing/2014/main" id="{469F3B14-0BC3-4288-A021-FE7E1940163C}"/>
                </a:ext>
              </a:extLst>
            </p:cNvPr>
            <p:cNvSpPr/>
            <p:nvPr/>
          </p:nvSpPr>
          <p:spPr>
            <a:xfrm>
              <a:off x="8695388" y="3797282"/>
              <a:ext cx="20065" cy="20353"/>
            </a:xfrm>
            <a:custGeom>
              <a:avLst/>
              <a:gdLst>
                <a:gd name="connsiteX0" fmla="*/ 5581 w 20065"/>
                <a:gd name="connsiteY0" fmla="*/ 19291 h 20353"/>
                <a:gd name="connsiteX1" fmla="*/ 19023 w 20065"/>
                <a:gd name="connsiteY1" fmla="*/ 14712 h 20353"/>
                <a:gd name="connsiteX2" fmla="*/ 14512 w 20065"/>
                <a:gd name="connsiteY2" fmla="*/ 1061 h 20353"/>
                <a:gd name="connsiteX3" fmla="*/ 1070 w 20065"/>
                <a:gd name="connsiteY3" fmla="*/ 5641 h 20353"/>
                <a:gd name="connsiteX4" fmla="*/ 5581 w 20065"/>
                <a:gd name="connsiteY4" fmla="*/ 19291 h 2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5" h="20353">
                  <a:moveTo>
                    <a:pt x="5581" y="19291"/>
                  </a:moveTo>
                  <a:cubicBezTo>
                    <a:pt x="10548" y="21784"/>
                    <a:pt x="16562" y="19743"/>
                    <a:pt x="19023" y="14712"/>
                  </a:cubicBezTo>
                  <a:cubicBezTo>
                    <a:pt x="21483" y="9673"/>
                    <a:pt x="19433" y="3558"/>
                    <a:pt x="14512" y="1061"/>
                  </a:cubicBezTo>
                  <a:cubicBezTo>
                    <a:pt x="9545" y="-1431"/>
                    <a:pt x="3531" y="615"/>
                    <a:pt x="1070" y="5641"/>
                  </a:cubicBezTo>
                  <a:cubicBezTo>
                    <a:pt x="-1435" y="10675"/>
                    <a:pt x="615" y="16776"/>
                    <a:pt x="5581" y="192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0B3D69AC-C61D-4F7F-8263-30B64084013A}"/>
                </a:ext>
              </a:extLst>
            </p:cNvPr>
            <p:cNvSpPr/>
            <p:nvPr/>
          </p:nvSpPr>
          <p:spPr>
            <a:xfrm>
              <a:off x="8400246" y="3452953"/>
              <a:ext cx="20053" cy="20358"/>
            </a:xfrm>
            <a:custGeom>
              <a:avLst/>
              <a:gdLst>
                <a:gd name="connsiteX0" fmla="*/ 5561 w 20053"/>
                <a:gd name="connsiteY0" fmla="*/ 19291 h 20358"/>
                <a:gd name="connsiteX1" fmla="*/ 19003 w 20053"/>
                <a:gd name="connsiteY1" fmla="*/ 14702 h 20358"/>
                <a:gd name="connsiteX2" fmla="*/ 14492 w 20053"/>
                <a:gd name="connsiteY2" fmla="*/ 1065 h 20358"/>
                <a:gd name="connsiteX3" fmla="*/ 1050 w 20053"/>
                <a:gd name="connsiteY3" fmla="*/ 5653 h 20358"/>
                <a:gd name="connsiteX4" fmla="*/ 5561 w 20053"/>
                <a:gd name="connsiteY4" fmla="*/ 19291 h 2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3" h="20358">
                  <a:moveTo>
                    <a:pt x="5561" y="19291"/>
                  </a:moveTo>
                  <a:cubicBezTo>
                    <a:pt x="10528" y="21797"/>
                    <a:pt x="16542" y="19742"/>
                    <a:pt x="19003" y="14702"/>
                  </a:cubicBezTo>
                  <a:cubicBezTo>
                    <a:pt x="21464" y="9677"/>
                    <a:pt x="19458" y="3562"/>
                    <a:pt x="14492" y="1065"/>
                  </a:cubicBezTo>
                  <a:cubicBezTo>
                    <a:pt x="9526" y="-1436"/>
                    <a:pt x="3511" y="619"/>
                    <a:pt x="1050" y="5653"/>
                  </a:cubicBezTo>
                  <a:cubicBezTo>
                    <a:pt x="-1410" y="10679"/>
                    <a:pt x="595" y="16794"/>
                    <a:pt x="5561" y="192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F4C67999-4E7F-4908-8023-E445AD045DAA}"/>
                </a:ext>
              </a:extLst>
            </p:cNvPr>
            <p:cNvSpPr/>
            <p:nvPr/>
          </p:nvSpPr>
          <p:spPr>
            <a:xfrm>
              <a:off x="8183189" y="3138909"/>
              <a:ext cx="20045" cy="20368"/>
            </a:xfrm>
            <a:custGeom>
              <a:avLst/>
              <a:gdLst>
                <a:gd name="connsiteX0" fmla="*/ 5553 w 20045"/>
                <a:gd name="connsiteY0" fmla="*/ 19301 h 20368"/>
                <a:gd name="connsiteX1" fmla="*/ 18995 w 20045"/>
                <a:gd name="connsiteY1" fmla="*/ 14712 h 20368"/>
                <a:gd name="connsiteX2" fmla="*/ 14484 w 20045"/>
                <a:gd name="connsiteY2" fmla="*/ 1066 h 20368"/>
                <a:gd name="connsiteX3" fmla="*/ 1043 w 20045"/>
                <a:gd name="connsiteY3" fmla="*/ 5654 h 20368"/>
                <a:gd name="connsiteX4" fmla="*/ 5553 w 20045"/>
                <a:gd name="connsiteY4" fmla="*/ 19301 h 2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5" h="20368">
                  <a:moveTo>
                    <a:pt x="5553" y="19301"/>
                  </a:moveTo>
                  <a:cubicBezTo>
                    <a:pt x="10520" y="21807"/>
                    <a:pt x="16534" y="19752"/>
                    <a:pt x="18995" y="14712"/>
                  </a:cubicBezTo>
                  <a:cubicBezTo>
                    <a:pt x="21455" y="9678"/>
                    <a:pt x="19450" y="3567"/>
                    <a:pt x="14484" y="1066"/>
                  </a:cubicBezTo>
                  <a:cubicBezTo>
                    <a:pt x="9563" y="-1435"/>
                    <a:pt x="3548" y="615"/>
                    <a:pt x="1043" y="5654"/>
                  </a:cubicBezTo>
                  <a:cubicBezTo>
                    <a:pt x="-1418" y="10685"/>
                    <a:pt x="632" y="16795"/>
                    <a:pt x="5553" y="193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4330D540-B1EE-4CBB-98C6-550C4A6C02B1}"/>
                </a:ext>
              </a:extLst>
            </p:cNvPr>
            <p:cNvSpPr/>
            <p:nvPr/>
          </p:nvSpPr>
          <p:spPr>
            <a:xfrm>
              <a:off x="8033367" y="2857890"/>
              <a:ext cx="20053" cy="20357"/>
            </a:xfrm>
            <a:custGeom>
              <a:avLst/>
              <a:gdLst>
                <a:gd name="connsiteX0" fmla="*/ 5562 w 20053"/>
                <a:gd name="connsiteY0" fmla="*/ 19291 h 20357"/>
                <a:gd name="connsiteX1" fmla="*/ 19003 w 20053"/>
                <a:gd name="connsiteY1" fmla="*/ 14712 h 20357"/>
                <a:gd name="connsiteX2" fmla="*/ 14492 w 20053"/>
                <a:gd name="connsiteY2" fmla="*/ 1066 h 20357"/>
                <a:gd name="connsiteX3" fmla="*/ 1051 w 20053"/>
                <a:gd name="connsiteY3" fmla="*/ 5654 h 20357"/>
                <a:gd name="connsiteX4" fmla="*/ 5562 w 20053"/>
                <a:gd name="connsiteY4" fmla="*/ 19291 h 2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3" h="20357">
                  <a:moveTo>
                    <a:pt x="5562" y="19291"/>
                  </a:moveTo>
                  <a:cubicBezTo>
                    <a:pt x="10528" y="21793"/>
                    <a:pt x="16542" y="19743"/>
                    <a:pt x="19003" y="14712"/>
                  </a:cubicBezTo>
                  <a:cubicBezTo>
                    <a:pt x="21463" y="9677"/>
                    <a:pt x="19458" y="3577"/>
                    <a:pt x="14492" y="1066"/>
                  </a:cubicBezTo>
                  <a:cubicBezTo>
                    <a:pt x="9526" y="-1435"/>
                    <a:pt x="3511" y="615"/>
                    <a:pt x="1051" y="5654"/>
                  </a:cubicBezTo>
                  <a:cubicBezTo>
                    <a:pt x="-1410" y="10684"/>
                    <a:pt x="595" y="16790"/>
                    <a:pt x="5562" y="192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FF68AE28-340F-4521-B401-2433866C302E}"/>
                </a:ext>
              </a:extLst>
            </p:cNvPr>
            <p:cNvSpPr/>
            <p:nvPr/>
          </p:nvSpPr>
          <p:spPr>
            <a:xfrm>
              <a:off x="7940693" y="2610615"/>
              <a:ext cx="20048" cy="20348"/>
            </a:xfrm>
            <a:custGeom>
              <a:avLst/>
              <a:gdLst>
                <a:gd name="connsiteX0" fmla="*/ 10024 w 20048"/>
                <a:gd name="connsiteY0" fmla="*/ 20349 h 20348"/>
                <a:gd name="connsiteX1" fmla="*/ 20048 w 20048"/>
                <a:gd name="connsiteY1" fmla="*/ 10174 h 20348"/>
                <a:gd name="connsiteX2" fmla="*/ 10024 w 20048"/>
                <a:gd name="connsiteY2" fmla="*/ 0 h 20348"/>
                <a:gd name="connsiteX3" fmla="*/ 0 w 20048"/>
                <a:gd name="connsiteY3" fmla="*/ 10174 h 20348"/>
                <a:gd name="connsiteX4" fmla="*/ 10024 w 20048"/>
                <a:gd name="connsiteY4" fmla="*/ 20349 h 2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8" h="20348">
                  <a:moveTo>
                    <a:pt x="10024" y="20349"/>
                  </a:moveTo>
                  <a:cubicBezTo>
                    <a:pt x="15537" y="20349"/>
                    <a:pt x="20048" y="15792"/>
                    <a:pt x="20048" y="10174"/>
                  </a:cubicBezTo>
                  <a:cubicBezTo>
                    <a:pt x="20048" y="4556"/>
                    <a:pt x="15537" y="0"/>
                    <a:pt x="10024" y="0"/>
                  </a:cubicBezTo>
                  <a:cubicBezTo>
                    <a:pt x="4465" y="0"/>
                    <a:pt x="0" y="4556"/>
                    <a:pt x="0" y="10174"/>
                  </a:cubicBezTo>
                  <a:cubicBezTo>
                    <a:pt x="0" y="15792"/>
                    <a:pt x="4465" y="20349"/>
                    <a:pt x="10024" y="203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A67109DD-E7D6-4AC7-BFC1-216D2F23680E}"/>
                </a:ext>
              </a:extLst>
            </p:cNvPr>
            <p:cNvSpPr/>
            <p:nvPr/>
          </p:nvSpPr>
          <p:spPr>
            <a:xfrm>
              <a:off x="7895955" y="2396728"/>
              <a:ext cx="20045" cy="20356"/>
            </a:xfrm>
            <a:custGeom>
              <a:avLst/>
              <a:gdLst>
                <a:gd name="connsiteX0" fmla="*/ 5553 w 20045"/>
                <a:gd name="connsiteY0" fmla="*/ 19284 h 20356"/>
                <a:gd name="connsiteX1" fmla="*/ 18994 w 20045"/>
                <a:gd name="connsiteY1" fmla="*/ 14705 h 20356"/>
                <a:gd name="connsiteX2" fmla="*/ 14484 w 20045"/>
                <a:gd name="connsiteY2" fmla="*/ 1068 h 20356"/>
                <a:gd name="connsiteX3" fmla="*/ 1043 w 20045"/>
                <a:gd name="connsiteY3" fmla="*/ 5643 h 20356"/>
                <a:gd name="connsiteX4" fmla="*/ 5553 w 20045"/>
                <a:gd name="connsiteY4" fmla="*/ 19284 h 2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5" h="20356">
                  <a:moveTo>
                    <a:pt x="5553" y="19284"/>
                  </a:moveTo>
                  <a:cubicBezTo>
                    <a:pt x="10520" y="21795"/>
                    <a:pt x="16534" y="19745"/>
                    <a:pt x="18994" y="14705"/>
                  </a:cubicBezTo>
                  <a:cubicBezTo>
                    <a:pt x="21455" y="9679"/>
                    <a:pt x="19451" y="3569"/>
                    <a:pt x="14484" y="1068"/>
                  </a:cubicBezTo>
                  <a:cubicBezTo>
                    <a:pt x="9517" y="-1434"/>
                    <a:pt x="3503" y="608"/>
                    <a:pt x="1043" y="5643"/>
                  </a:cubicBezTo>
                  <a:cubicBezTo>
                    <a:pt x="-1418" y="10673"/>
                    <a:pt x="633" y="16783"/>
                    <a:pt x="5553" y="192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D2C8A0DB-1270-458F-A4E6-A1449B4315A3}"/>
                </a:ext>
              </a:extLst>
            </p:cNvPr>
            <p:cNvSpPr/>
            <p:nvPr/>
          </p:nvSpPr>
          <p:spPr>
            <a:xfrm>
              <a:off x="7890801" y="2215100"/>
              <a:ext cx="20048" cy="20350"/>
            </a:xfrm>
            <a:custGeom>
              <a:avLst/>
              <a:gdLst>
                <a:gd name="connsiteX0" fmla="*/ 10024 w 20048"/>
                <a:gd name="connsiteY0" fmla="*/ 20351 h 20350"/>
                <a:gd name="connsiteX1" fmla="*/ 20048 w 20048"/>
                <a:gd name="connsiteY1" fmla="*/ 10175 h 20350"/>
                <a:gd name="connsiteX2" fmla="*/ 10024 w 20048"/>
                <a:gd name="connsiteY2" fmla="*/ 0 h 20350"/>
                <a:gd name="connsiteX3" fmla="*/ 0 w 20048"/>
                <a:gd name="connsiteY3" fmla="*/ 10175 h 20350"/>
                <a:gd name="connsiteX4" fmla="*/ 10024 w 20048"/>
                <a:gd name="connsiteY4" fmla="*/ 20351 h 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8" h="20350">
                  <a:moveTo>
                    <a:pt x="10024" y="20351"/>
                  </a:moveTo>
                  <a:cubicBezTo>
                    <a:pt x="15582" y="20351"/>
                    <a:pt x="20048" y="15795"/>
                    <a:pt x="20048" y="10175"/>
                  </a:cubicBezTo>
                  <a:cubicBezTo>
                    <a:pt x="20048" y="4556"/>
                    <a:pt x="15582" y="0"/>
                    <a:pt x="10024" y="0"/>
                  </a:cubicBezTo>
                  <a:cubicBezTo>
                    <a:pt x="4511" y="0"/>
                    <a:pt x="0" y="4556"/>
                    <a:pt x="0" y="10175"/>
                  </a:cubicBezTo>
                  <a:cubicBezTo>
                    <a:pt x="0" y="15795"/>
                    <a:pt x="4511" y="20351"/>
                    <a:pt x="10024" y="2035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849AD16B-7F4E-4CC2-9781-7584D1E75331}"/>
                </a:ext>
              </a:extLst>
            </p:cNvPr>
            <p:cNvSpPr/>
            <p:nvPr/>
          </p:nvSpPr>
          <p:spPr>
            <a:xfrm>
              <a:off x="7917638" y="2064007"/>
              <a:ext cx="20093" cy="20359"/>
            </a:xfrm>
            <a:custGeom>
              <a:avLst/>
              <a:gdLst>
                <a:gd name="connsiteX0" fmla="*/ 10024 w 20093"/>
                <a:gd name="connsiteY0" fmla="*/ 20360 h 20359"/>
                <a:gd name="connsiteX1" fmla="*/ 20093 w 20093"/>
                <a:gd name="connsiteY1" fmla="*/ 10180 h 20359"/>
                <a:gd name="connsiteX2" fmla="*/ 10024 w 20093"/>
                <a:gd name="connsiteY2" fmla="*/ 0 h 20359"/>
                <a:gd name="connsiteX3" fmla="*/ 0 w 20093"/>
                <a:gd name="connsiteY3" fmla="*/ 10180 h 20359"/>
                <a:gd name="connsiteX4" fmla="*/ 10024 w 20093"/>
                <a:gd name="connsiteY4" fmla="*/ 20360 h 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3" h="20359">
                  <a:moveTo>
                    <a:pt x="10024" y="20360"/>
                  </a:moveTo>
                  <a:cubicBezTo>
                    <a:pt x="15582" y="20360"/>
                    <a:pt x="20093" y="15802"/>
                    <a:pt x="20093" y="10180"/>
                  </a:cubicBezTo>
                  <a:cubicBezTo>
                    <a:pt x="20093" y="4558"/>
                    <a:pt x="15582" y="0"/>
                    <a:pt x="10024" y="0"/>
                  </a:cubicBezTo>
                  <a:cubicBezTo>
                    <a:pt x="4511" y="0"/>
                    <a:pt x="0" y="4558"/>
                    <a:pt x="0" y="10180"/>
                  </a:cubicBezTo>
                  <a:cubicBezTo>
                    <a:pt x="0" y="15802"/>
                    <a:pt x="4511" y="20360"/>
                    <a:pt x="10024" y="2036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E32F647-63F8-4087-9780-D52E7CC0A0C5}"/>
                </a:ext>
              </a:extLst>
            </p:cNvPr>
            <p:cNvSpPr/>
            <p:nvPr/>
          </p:nvSpPr>
          <p:spPr>
            <a:xfrm>
              <a:off x="7969763" y="1941230"/>
              <a:ext cx="20184" cy="20498"/>
            </a:xfrm>
            <a:custGeom>
              <a:avLst/>
              <a:gdLst>
                <a:gd name="connsiteX0" fmla="*/ 10069 w 20184"/>
                <a:gd name="connsiteY0" fmla="*/ 20498 h 20498"/>
                <a:gd name="connsiteX1" fmla="*/ 20185 w 20184"/>
                <a:gd name="connsiteY1" fmla="*/ 10249 h 20498"/>
                <a:gd name="connsiteX2" fmla="*/ 10069 w 20184"/>
                <a:gd name="connsiteY2" fmla="*/ 0 h 20498"/>
                <a:gd name="connsiteX3" fmla="*/ 0 w 20184"/>
                <a:gd name="connsiteY3" fmla="*/ 10249 h 20498"/>
                <a:gd name="connsiteX4" fmla="*/ 10069 w 20184"/>
                <a:gd name="connsiteY4" fmla="*/ 20498 h 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98">
                  <a:moveTo>
                    <a:pt x="10069" y="20498"/>
                  </a:moveTo>
                  <a:cubicBezTo>
                    <a:pt x="15674" y="20498"/>
                    <a:pt x="20185" y="15909"/>
                    <a:pt x="20185" y="10249"/>
                  </a:cubicBezTo>
                  <a:cubicBezTo>
                    <a:pt x="20185" y="4589"/>
                    <a:pt x="15674" y="0"/>
                    <a:pt x="10069" y="0"/>
                  </a:cubicBezTo>
                  <a:cubicBezTo>
                    <a:pt x="4511" y="0"/>
                    <a:pt x="0" y="4589"/>
                    <a:pt x="0" y="10249"/>
                  </a:cubicBezTo>
                  <a:cubicBezTo>
                    <a:pt x="0" y="15909"/>
                    <a:pt x="4511" y="20498"/>
                    <a:pt x="10069" y="204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5347199B-AAEA-48C5-B1AF-EB65E00086D4}"/>
                </a:ext>
              </a:extLst>
            </p:cNvPr>
            <p:cNvSpPr/>
            <p:nvPr/>
          </p:nvSpPr>
          <p:spPr>
            <a:xfrm>
              <a:off x="8041343" y="1844459"/>
              <a:ext cx="20184" cy="20489"/>
            </a:xfrm>
            <a:custGeom>
              <a:avLst/>
              <a:gdLst>
                <a:gd name="connsiteX0" fmla="*/ 10116 w 20184"/>
                <a:gd name="connsiteY0" fmla="*/ 20489 h 20489"/>
                <a:gd name="connsiteX1" fmla="*/ 20185 w 20184"/>
                <a:gd name="connsiteY1" fmla="*/ 10245 h 20489"/>
                <a:gd name="connsiteX2" fmla="*/ 10116 w 20184"/>
                <a:gd name="connsiteY2" fmla="*/ 0 h 20489"/>
                <a:gd name="connsiteX3" fmla="*/ 0 w 20184"/>
                <a:gd name="connsiteY3" fmla="*/ 10245 h 20489"/>
                <a:gd name="connsiteX4" fmla="*/ 10116 w 20184"/>
                <a:gd name="connsiteY4" fmla="*/ 20489 h 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89">
                  <a:moveTo>
                    <a:pt x="10116" y="20489"/>
                  </a:moveTo>
                  <a:cubicBezTo>
                    <a:pt x="15674" y="20489"/>
                    <a:pt x="20185" y="15903"/>
                    <a:pt x="20185" y="10245"/>
                  </a:cubicBezTo>
                  <a:cubicBezTo>
                    <a:pt x="20185" y="4587"/>
                    <a:pt x="15674" y="0"/>
                    <a:pt x="10116" y="0"/>
                  </a:cubicBezTo>
                  <a:cubicBezTo>
                    <a:pt x="4511" y="0"/>
                    <a:pt x="0" y="4587"/>
                    <a:pt x="0" y="10245"/>
                  </a:cubicBezTo>
                  <a:cubicBezTo>
                    <a:pt x="0" y="15903"/>
                    <a:pt x="4511" y="20489"/>
                    <a:pt x="10116" y="204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F1F8C0C0-2EE6-4895-9241-255E8935577A}"/>
                </a:ext>
              </a:extLst>
            </p:cNvPr>
            <p:cNvSpPr/>
            <p:nvPr/>
          </p:nvSpPr>
          <p:spPr>
            <a:xfrm>
              <a:off x="9317630" y="1828438"/>
              <a:ext cx="20184" cy="20489"/>
            </a:xfrm>
            <a:custGeom>
              <a:avLst/>
              <a:gdLst>
                <a:gd name="connsiteX0" fmla="*/ 10069 w 20184"/>
                <a:gd name="connsiteY0" fmla="*/ 20489 h 20489"/>
                <a:gd name="connsiteX1" fmla="*/ 20184 w 20184"/>
                <a:gd name="connsiteY1" fmla="*/ 10245 h 20489"/>
                <a:gd name="connsiteX2" fmla="*/ 10069 w 20184"/>
                <a:gd name="connsiteY2" fmla="*/ 0 h 20489"/>
                <a:gd name="connsiteX3" fmla="*/ 0 w 20184"/>
                <a:gd name="connsiteY3" fmla="*/ 10245 h 20489"/>
                <a:gd name="connsiteX4" fmla="*/ 10069 w 20184"/>
                <a:gd name="connsiteY4" fmla="*/ 20489 h 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89">
                  <a:moveTo>
                    <a:pt x="10069" y="20489"/>
                  </a:moveTo>
                  <a:cubicBezTo>
                    <a:pt x="15674" y="20489"/>
                    <a:pt x="20184" y="15902"/>
                    <a:pt x="20184" y="10245"/>
                  </a:cubicBezTo>
                  <a:cubicBezTo>
                    <a:pt x="20184" y="4587"/>
                    <a:pt x="15674" y="0"/>
                    <a:pt x="10069" y="0"/>
                  </a:cubicBezTo>
                  <a:cubicBezTo>
                    <a:pt x="4511" y="0"/>
                    <a:pt x="0" y="4587"/>
                    <a:pt x="0" y="10245"/>
                  </a:cubicBezTo>
                  <a:cubicBezTo>
                    <a:pt x="0" y="15902"/>
                    <a:pt x="4511" y="20489"/>
                    <a:pt x="10069" y="204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26EFED7F-5607-4A26-BB7B-FA767C3E2526}"/>
                </a:ext>
              </a:extLst>
            </p:cNvPr>
            <p:cNvSpPr/>
            <p:nvPr/>
          </p:nvSpPr>
          <p:spPr>
            <a:xfrm>
              <a:off x="9399577" y="1859559"/>
              <a:ext cx="20207" cy="20502"/>
            </a:xfrm>
            <a:custGeom>
              <a:avLst/>
              <a:gdLst>
                <a:gd name="connsiteX0" fmla="*/ 5626 w 20207"/>
                <a:gd name="connsiteY0" fmla="*/ 19431 h 20502"/>
                <a:gd name="connsiteX1" fmla="*/ 19158 w 20207"/>
                <a:gd name="connsiteY1" fmla="*/ 14811 h 20502"/>
                <a:gd name="connsiteX2" fmla="*/ 14602 w 20207"/>
                <a:gd name="connsiteY2" fmla="*/ 1079 h 20502"/>
                <a:gd name="connsiteX3" fmla="*/ 1070 w 20207"/>
                <a:gd name="connsiteY3" fmla="*/ 5695 h 20502"/>
                <a:gd name="connsiteX4" fmla="*/ 5626 w 20207"/>
                <a:gd name="connsiteY4" fmla="*/ 19431 h 2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07" h="20502">
                  <a:moveTo>
                    <a:pt x="5626" y="19431"/>
                  </a:moveTo>
                  <a:cubicBezTo>
                    <a:pt x="10592" y="21947"/>
                    <a:pt x="16652" y="19880"/>
                    <a:pt x="19158" y="14811"/>
                  </a:cubicBezTo>
                  <a:cubicBezTo>
                    <a:pt x="21619" y="9746"/>
                    <a:pt x="19614" y="3595"/>
                    <a:pt x="14602" y="1079"/>
                  </a:cubicBezTo>
                  <a:cubicBezTo>
                    <a:pt x="9636" y="-1451"/>
                    <a:pt x="3575" y="621"/>
                    <a:pt x="1070" y="5695"/>
                  </a:cubicBezTo>
                  <a:cubicBezTo>
                    <a:pt x="-1437" y="10764"/>
                    <a:pt x="614" y="16911"/>
                    <a:pt x="5626" y="1943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A56D4236-5A86-48B5-8279-81029FA2C92B}"/>
                </a:ext>
              </a:extLst>
            </p:cNvPr>
            <p:cNvSpPr/>
            <p:nvPr/>
          </p:nvSpPr>
          <p:spPr>
            <a:xfrm>
              <a:off x="9478561" y="1890530"/>
              <a:ext cx="20230" cy="20507"/>
            </a:xfrm>
            <a:custGeom>
              <a:avLst/>
              <a:gdLst>
                <a:gd name="connsiteX0" fmla="*/ 10115 w 20230"/>
                <a:gd name="connsiteY0" fmla="*/ 20508 h 20507"/>
                <a:gd name="connsiteX1" fmla="*/ 20230 w 20230"/>
                <a:gd name="connsiteY1" fmla="*/ 10254 h 20507"/>
                <a:gd name="connsiteX2" fmla="*/ 10115 w 20230"/>
                <a:gd name="connsiteY2" fmla="*/ 0 h 20507"/>
                <a:gd name="connsiteX3" fmla="*/ 0 w 20230"/>
                <a:gd name="connsiteY3" fmla="*/ 10254 h 20507"/>
                <a:gd name="connsiteX4" fmla="*/ 10115 w 20230"/>
                <a:gd name="connsiteY4" fmla="*/ 20508 h 2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0" h="20507">
                  <a:moveTo>
                    <a:pt x="10115" y="20508"/>
                  </a:moveTo>
                  <a:cubicBezTo>
                    <a:pt x="15719" y="20508"/>
                    <a:pt x="20230" y="15917"/>
                    <a:pt x="20230" y="10254"/>
                  </a:cubicBezTo>
                  <a:cubicBezTo>
                    <a:pt x="20230" y="4591"/>
                    <a:pt x="15719" y="0"/>
                    <a:pt x="10115" y="0"/>
                  </a:cubicBezTo>
                  <a:cubicBezTo>
                    <a:pt x="4556" y="0"/>
                    <a:pt x="0" y="4591"/>
                    <a:pt x="0" y="10254"/>
                  </a:cubicBezTo>
                  <a:cubicBezTo>
                    <a:pt x="0" y="15917"/>
                    <a:pt x="4556" y="20508"/>
                    <a:pt x="10115" y="205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F5F41653-5C4F-4B55-BED4-85D315416EF7}"/>
                </a:ext>
              </a:extLst>
            </p:cNvPr>
            <p:cNvSpPr/>
            <p:nvPr/>
          </p:nvSpPr>
          <p:spPr>
            <a:xfrm>
              <a:off x="9554926" y="1921148"/>
              <a:ext cx="20230" cy="20498"/>
            </a:xfrm>
            <a:custGeom>
              <a:avLst/>
              <a:gdLst>
                <a:gd name="connsiteX0" fmla="*/ 10115 w 20230"/>
                <a:gd name="connsiteY0" fmla="*/ 20499 h 20498"/>
                <a:gd name="connsiteX1" fmla="*/ 20230 w 20230"/>
                <a:gd name="connsiteY1" fmla="*/ 10249 h 20498"/>
                <a:gd name="connsiteX2" fmla="*/ 10115 w 20230"/>
                <a:gd name="connsiteY2" fmla="*/ 0 h 20498"/>
                <a:gd name="connsiteX3" fmla="*/ 0 w 20230"/>
                <a:gd name="connsiteY3" fmla="*/ 10249 h 20498"/>
                <a:gd name="connsiteX4" fmla="*/ 10115 w 20230"/>
                <a:gd name="connsiteY4" fmla="*/ 20499 h 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0" h="20498">
                  <a:moveTo>
                    <a:pt x="10115" y="20499"/>
                  </a:moveTo>
                  <a:cubicBezTo>
                    <a:pt x="15674" y="20499"/>
                    <a:pt x="20230" y="15910"/>
                    <a:pt x="20230" y="10249"/>
                  </a:cubicBezTo>
                  <a:cubicBezTo>
                    <a:pt x="20230" y="4589"/>
                    <a:pt x="15674" y="0"/>
                    <a:pt x="10115" y="0"/>
                  </a:cubicBezTo>
                  <a:cubicBezTo>
                    <a:pt x="4556" y="0"/>
                    <a:pt x="0" y="4589"/>
                    <a:pt x="0" y="10249"/>
                  </a:cubicBezTo>
                  <a:cubicBezTo>
                    <a:pt x="0" y="15910"/>
                    <a:pt x="4556" y="20499"/>
                    <a:pt x="10115" y="204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5" name="Freihandform: Form 634">
              <a:extLst>
                <a:ext uri="{FF2B5EF4-FFF2-40B4-BE49-F238E27FC236}">
                  <a16:creationId xmlns:a16="http://schemas.microsoft.com/office/drawing/2014/main" id="{B23B78EF-EB7F-46F2-9CE8-5FF56A0B55CF}"/>
                </a:ext>
              </a:extLst>
            </p:cNvPr>
            <p:cNvSpPr/>
            <p:nvPr/>
          </p:nvSpPr>
          <p:spPr>
            <a:xfrm>
              <a:off x="9628945" y="1951301"/>
              <a:ext cx="20199" cy="20506"/>
            </a:xfrm>
            <a:custGeom>
              <a:avLst/>
              <a:gdLst>
                <a:gd name="connsiteX0" fmla="*/ 5626 w 20199"/>
                <a:gd name="connsiteY0" fmla="*/ 19433 h 20506"/>
                <a:gd name="connsiteX1" fmla="*/ 19158 w 20199"/>
                <a:gd name="connsiteY1" fmla="*/ 14817 h 20506"/>
                <a:gd name="connsiteX2" fmla="*/ 14602 w 20199"/>
                <a:gd name="connsiteY2" fmla="*/ 1071 h 20506"/>
                <a:gd name="connsiteX3" fmla="*/ 1070 w 20199"/>
                <a:gd name="connsiteY3" fmla="*/ 5687 h 20506"/>
                <a:gd name="connsiteX4" fmla="*/ 5626 w 20199"/>
                <a:gd name="connsiteY4" fmla="*/ 19433 h 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9" h="20506">
                  <a:moveTo>
                    <a:pt x="5626" y="19433"/>
                  </a:moveTo>
                  <a:cubicBezTo>
                    <a:pt x="10592" y="21949"/>
                    <a:pt x="16653" y="19895"/>
                    <a:pt x="19158" y="14817"/>
                  </a:cubicBezTo>
                  <a:cubicBezTo>
                    <a:pt x="21619" y="9748"/>
                    <a:pt x="19569" y="3601"/>
                    <a:pt x="14602" y="1071"/>
                  </a:cubicBezTo>
                  <a:cubicBezTo>
                    <a:pt x="9590" y="-1445"/>
                    <a:pt x="3530" y="622"/>
                    <a:pt x="1070" y="5687"/>
                  </a:cubicBezTo>
                  <a:cubicBezTo>
                    <a:pt x="-1437" y="10761"/>
                    <a:pt x="614" y="16912"/>
                    <a:pt x="5626" y="194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7966C695-6966-4F32-9550-484128EE1F35}"/>
                </a:ext>
              </a:extLst>
            </p:cNvPr>
            <p:cNvSpPr/>
            <p:nvPr/>
          </p:nvSpPr>
          <p:spPr>
            <a:xfrm>
              <a:off x="9700866" y="1981010"/>
              <a:ext cx="20230" cy="20507"/>
            </a:xfrm>
            <a:custGeom>
              <a:avLst/>
              <a:gdLst>
                <a:gd name="connsiteX0" fmla="*/ 10115 w 20230"/>
                <a:gd name="connsiteY0" fmla="*/ 20508 h 20507"/>
                <a:gd name="connsiteX1" fmla="*/ 20230 w 20230"/>
                <a:gd name="connsiteY1" fmla="*/ 10254 h 20507"/>
                <a:gd name="connsiteX2" fmla="*/ 10115 w 20230"/>
                <a:gd name="connsiteY2" fmla="*/ 0 h 20507"/>
                <a:gd name="connsiteX3" fmla="*/ 0 w 20230"/>
                <a:gd name="connsiteY3" fmla="*/ 10254 h 20507"/>
                <a:gd name="connsiteX4" fmla="*/ 10115 w 20230"/>
                <a:gd name="connsiteY4" fmla="*/ 20508 h 2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0" h="20507">
                  <a:moveTo>
                    <a:pt x="10115" y="20508"/>
                  </a:moveTo>
                  <a:cubicBezTo>
                    <a:pt x="15719" y="20508"/>
                    <a:pt x="20230" y="15917"/>
                    <a:pt x="20230" y="10254"/>
                  </a:cubicBezTo>
                  <a:cubicBezTo>
                    <a:pt x="20230" y="4591"/>
                    <a:pt x="15719" y="0"/>
                    <a:pt x="10115" y="0"/>
                  </a:cubicBezTo>
                  <a:cubicBezTo>
                    <a:pt x="4556" y="0"/>
                    <a:pt x="0" y="4591"/>
                    <a:pt x="0" y="10254"/>
                  </a:cubicBezTo>
                  <a:cubicBezTo>
                    <a:pt x="0" y="15917"/>
                    <a:pt x="4556" y="20508"/>
                    <a:pt x="10115" y="205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7" name="Freihandform: Form 636">
              <a:extLst>
                <a:ext uri="{FF2B5EF4-FFF2-40B4-BE49-F238E27FC236}">
                  <a16:creationId xmlns:a16="http://schemas.microsoft.com/office/drawing/2014/main" id="{95F787BD-FBB5-4A82-907A-3E3C56318552}"/>
                </a:ext>
              </a:extLst>
            </p:cNvPr>
            <p:cNvSpPr/>
            <p:nvPr/>
          </p:nvSpPr>
          <p:spPr>
            <a:xfrm>
              <a:off x="9771034" y="2010366"/>
              <a:ext cx="20184" cy="20489"/>
            </a:xfrm>
            <a:custGeom>
              <a:avLst/>
              <a:gdLst>
                <a:gd name="connsiteX0" fmla="*/ 10116 w 20184"/>
                <a:gd name="connsiteY0" fmla="*/ 20489 h 20489"/>
                <a:gd name="connsiteX1" fmla="*/ 20185 w 20184"/>
                <a:gd name="connsiteY1" fmla="*/ 10245 h 20489"/>
                <a:gd name="connsiteX2" fmla="*/ 10116 w 20184"/>
                <a:gd name="connsiteY2" fmla="*/ 0 h 20489"/>
                <a:gd name="connsiteX3" fmla="*/ 0 w 20184"/>
                <a:gd name="connsiteY3" fmla="*/ 10245 h 20489"/>
                <a:gd name="connsiteX4" fmla="*/ 10116 w 20184"/>
                <a:gd name="connsiteY4" fmla="*/ 20489 h 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89">
                  <a:moveTo>
                    <a:pt x="10116" y="20489"/>
                  </a:moveTo>
                  <a:cubicBezTo>
                    <a:pt x="15674" y="20489"/>
                    <a:pt x="20185" y="15902"/>
                    <a:pt x="20185" y="10245"/>
                  </a:cubicBezTo>
                  <a:cubicBezTo>
                    <a:pt x="20185" y="4586"/>
                    <a:pt x="15674" y="0"/>
                    <a:pt x="10116" y="0"/>
                  </a:cubicBezTo>
                  <a:cubicBezTo>
                    <a:pt x="4511" y="0"/>
                    <a:pt x="0" y="4586"/>
                    <a:pt x="0" y="10245"/>
                  </a:cubicBezTo>
                  <a:cubicBezTo>
                    <a:pt x="0" y="15902"/>
                    <a:pt x="4511" y="20489"/>
                    <a:pt x="10116" y="204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F96671DE-219A-4405-8852-14EEFB5362E5}"/>
                </a:ext>
              </a:extLst>
            </p:cNvPr>
            <p:cNvSpPr/>
            <p:nvPr/>
          </p:nvSpPr>
          <p:spPr>
            <a:xfrm>
              <a:off x="9839631" y="2039465"/>
              <a:ext cx="20200" cy="20500"/>
            </a:xfrm>
            <a:custGeom>
              <a:avLst/>
              <a:gdLst>
                <a:gd name="connsiteX0" fmla="*/ 5581 w 20200"/>
                <a:gd name="connsiteY0" fmla="*/ 19427 h 20500"/>
                <a:gd name="connsiteX1" fmla="*/ 19159 w 20200"/>
                <a:gd name="connsiteY1" fmla="*/ 14807 h 20500"/>
                <a:gd name="connsiteX2" fmla="*/ 14603 w 20200"/>
                <a:gd name="connsiteY2" fmla="*/ 1075 h 20500"/>
                <a:gd name="connsiteX3" fmla="*/ 1070 w 20200"/>
                <a:gd name="connsiteY3" fmla="*/ 5695 h 20500"/>
                <a:gd name="connsiteX4" fmla="*/ 5581 w 20200"/>
                <a:gd name="connsiteY4" fmla="*/ 19427 h 2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00" h="20500">
                  <a:moveTo>
                    <a:pt x="5581" y="19427"/>
                  </a:moveTo>
                  <a:cubicBezTo>
                    <a:pt x="10593" y="21948"/>
                    <a:pt x="16653" y="19876"/>
                    <a:pt x="19159" y="14807"/>
                  </a:cubicBezTo>
                  <a:cubicBezTo>
                    <a:pt x="21620" y="9751"/>
                    <a:pt x="19570" y="3595"/>
                    <a:pt x="14603" y="1075"/>
                  </a:cubicBezTo>
                  <a:cubicBezTo>
                    <a:pt x="9591" y="-1446"/>
                    <a:pt x="3531" y="617"/>
                    <a:pt x="1070" y="5695"/>
                  </a:cubicBezTo>
                  <a:cubicBezTo>
                    <a:pt x="-1435" y="10755"/>
                    <a:pt x="615" y="16906"/>
                    <a:pt x="5581" y="1942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81E784C4-5432-497B-9171-62168B9F5982}"/>
                </a:ext>
              </a:extLst>
            </p:cNvPr>
            <p:cNvSpPr/>
            <p:nvPr/>
          </p:nvSpPr>
          <p:spPr>
            <a:xfrm>
              <a:off x="9906858" y="2068533"/>
              <a:ext cx="20188" cy="20498"/>
            </a:xfrm>
            <a:custGeom>
              <a:avLst/>
              <a:gdLst>
                <a:gd name="connsiteX0" fmla="*/ 5606 w 20188"/>
                <a:gd name="connsiteY0" fmla="*/ 19423 h 20498"/>
                <a:gd name="connsiteX1" fmla="*/ 19138 w 20188"/>
                <a:gd name="connsiteY1" fmla="*/ 14817 h 20498"/>
                <a:gd name="connsiteX2" fmla="*/ 14582 w 20188"/>
                <a:gd name="connsiteY2" fmla="*/ 1071 h 20498"/>
                <a:gd name="connsiteX3" fmla="*/ 1050 w 20188"/>
                <a:gd name="connsiteY3" fmla="*/ 5687 h 20498"/>
                <a:gd name="connsiteX4" fmla="*/ 5606 w 20188"/>
                <a:gd name="connsiteY4" fmla="*/ 19423 h 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8" h="20498">
                  <a:moveTo>
                    <a:pt x="5606" y="19423"/>
                  </a:moveTo>
                  <a:cubicBezTo>
                    <a:pt x="10618" y="21944"/>
                    <a:pt x="16633" y="19881"/>
                    <a:pt x="19138" y="14817"/>
                  </a:cubicBezTo>
                  <a:cubicBezTo>
                    <a:pt x="21599" y="9739"/>
                    <a:pt x="19594" y="3587"/>
                    <a:pt x="14582" y="1071"/>
                  </a:cubicBezTo>
                  <a:cubicBezTo>
                    <a:pt x="9616" y="-1445"/>
                    <a:pt x="3556" y="622"/>
                    <a:pt x="1050" y="5687"/>
                  </a:cubicBezTo>
                  <a:cubicBezTo>
                    <a:pt x="-1411" y="10756"/>
                    <a:pt x="594" y="16912"/>
                    <a:pt x="5606" y="1942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5044C143-6A05-4E06-BED4-67182784E96B}"/>
                </a:ext>
              </a:extLst>
            </p:cNvPr>
            <p:cNvSpPr/>
            <p:nvPr/>
          </p:nvSpPr>
          <p:spPr>
            <a:xfrm>
              <a:off x="9972859" y="2097748"/>
              <a:ext cx="20200" cy="20506"/>
            </a:xfrm>
            <a:custGeom>
              <a:avLst/>
              <a:gdLst>
                <a:gd name="connsiteX0" fmla="*/ 5581 w 20200"/>
                <a:gd name="connsiteY0" fmla="*/ 19434 h 20506"/>
                <a:gd name="connsiteX1" fmla="*/ 19159 w 20200"/>
                <a:gd name="connsiteY1" fmla="*/ 14819 h 20506"/>
                <a:gd name="connsiteX2" fmla="*/ 14603 w 20200"/>
                <a:gd name="connsiteY2" fmla="*/ 1073 h 20506"/>
                <a:gd name="connsiteX3" fmla="*/ 1070 w 20200"/>
                <a:gd name="connsiteY3" fmla="*/ 5689 h 20506"/>
                <a:gd name="connsiteX4" fmla="*/ 5581 w 20200"/>
                <a:gd name="connsiteY4" fmla="*/ 19434 h 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00" h="20506">
                  <a:moveTo>
                    <a:pt x="5581" y="19434"/>
                  </a:moveTo>
                  <a:cubicBezTo>
                    <a:pt x="10593" y="21955"/>
                    <a:pt x="16653" y="19878"/>
                    <a:pt x="19159" y="14819"/>
                  </a:cubicBezTo>
                  <a:cubicBezTo>
                    <a:pt x="21620" y="9745"/>
                    <a:pt x="19570" y="3589"/>
                    <a:pt x="14603" y="1073"/>
                  </a:cubicBezTo>
                  <a:cubicBezTo>
                    <a:pt x="9591" y="-1443"/>
                    <a:pt x="3531" y="615"/>
                    <a:pt x="1070" y="5689"/>
                  </a:cubicBezTo>
                  <a:cubicBezTo>
                    <a:pt x="-1435" y="10763"/>
                    <a:pt x="615" y="16909"/>
                    <a:pt x="5581" y="1943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ED02A894-2145-4355-A951-28810E8860B4}"/>
                </a:ext>
              </a:extLst>
            </p:cNvPr>
            <p:cNvSpPr/>
            <p:nvPr/>
          </p:nvSpPr>
          <p:spPr>
            <a:xfrm>
              <a:off x="10037764" y="2127348"/>
              <a:ext cx="20184" cy="20489"/>
            </a:xfrm>
            <a:custGeom>
              <a:avLst/>
              <a:gdLst>
                <a:gd name="connsiteX0" fmla="*/ 10115 w 20184"/>
                <a:gd name="connsiteY0" fmla="*/ 20489 h 20489"/>
                <a:gd name="connsiteX1" fmla="*/ 20185 w 20184"/>
                <a:gd name="connsiteY1" fmla="*/ 10245 h 20489"/>
                <a:gd name="connsiteX2" fmla="*/ 10115 w 20184"/>
                <a:gd name="connsiteY2" fmla="*/ 0 h 20489"/>
                <a:gd name="connsiteX3" fmla="*/ 0 w 20184"/>
                <a:gd name="connsiteY3" fmla="*/ 10245 h 20489"/>
                <a:gd name="connsiteX4" fmla="*/ 10115 w 20184"/>
                <a:gd name="connsiteY4" fmla="*/ 20489 h 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89">
                  <a:moveTo>
                    <a:pt x="10115" y="20489"/>
                  </a:moveTo>
                  <a:cubicBezTo>
                    <a:pt x="15674" y="20489"/>
                    <a:pt x="20185" y="15903"/>
                    <a:pt x="20185" y="10245"/>
                  </a:cubicBezTo>
                  <a:cubicBezTo>
                    <a:pt x="20185" y="4586"/>
                    <a:pt x="15674" y="0"/>
                    <a:pt x="10115" y="0"/>
                  </a:cubicBezTo>
                  <a:cubicBezTo>
                    <a:pt x="4511" y="0"/>
                    <a:pt x="0" y="4586"/>
                    <a:pt x="0" y="10245"/>
                  </a:cubicBezTo>
                  <a:cubicBezTo>
                    <a:pt x="0" y="15903"/>
                    <a:pt x="4511" y="20489"/>
                    <a:pt x="10115" y="204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7CCD7D0-3FCB-4219-98CB-3B0FC403D6AC}"/>
                </a:ext>
              </a:extLst>
            </p:cNvPr>
            <p:cNvSpPr/>
            <p:nvPr/>
          </p:nvSpPr>
          <p:spPr>
            <a:xfrm>
              <a:off x="10101651" y="2157506"/>
              <a:ext cx="20217" cy="20500"/>
            </a:xfrm>
            <a:custGeom>
              <a:avLst/>
              <a:gdLst>
                <a:gd name="connsiteX0" fmla="*/ 5598 w 20217"/>
                <a:gd name="connsiteY0" fmla="*/ 19428 h 20500"/>
                <a:gd name="connsiteX1" fmla="*/ 19176 w 20217"/>
                <a:gd name="connsiteY1" fmla="*/ 14812 h 20500"/>
                <a:gd name="connsiteX2" fmla="*/ 14619 w 20217"/>
                <a:gd name="connsiteY2" fmla="*/ 1080 h 20500"/>
                <a:gd name="connsiteX3" fmla="*/ 1042 w 20217"/>
                <a:gd name="connsiteY3" fmla="*/ 5696 h 20500"/>
                <a:gd name="connsiteX4" fmla="*/ 5598 w 20217"/>
                <a:gd name="connsiteY4" fmla="*/ 19428 h 2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7" h="20500">
                  <a:moveTo>
                    <a:pt x="5598" y="19428"/>
                  </a:moveTo>
                  <a:cubicBezTo>
                    <a:pt x="10610" y="21948"/>
                    <a:pt x="16670" y="19876"/>
                    <a:pt x="19176" y="14812"/>
                  </a:cubicBezTo>
                  <a:cubicBezTo>
                    <a:pt x="21636" y="9747"/>
                    <a:pt x="19586" y="3601"/>
                    <a:pt x="14619" y="1080"/>
                  </a:cubicBezTo>
                  <a:cubicBezTo>
                    <a:pt x="9608" y="-1450"/>
                    <a:pt x="3548" y="617"/>
                    <a:pt x="1042" y="5696"/>
                  </a:cubicBezTo>
                  <a:cubicBezTo>
                    <a:pt x="-1419" y="10769"/>
                    <a:pt x="632" y="16916"/>
                    <a:pt x="5598" y="1942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0DBBE398-FA3F-4896-BF9D-FEAB606F54C8}"/>
                </a:ext>
              </a:extLst>
            </p:cNvPr>
            <p:cNvSpPr/>
            <p:nvPr/>
          </p:nvSpPr>
          <p:spPr>
            <a:xfrm>
              <a:off x="10164567" y="2188473"/>
              <a:ext cx="20188" cy="20503"/>
            </a:xfrm>
            <a:custGeom>
              <a:avLst/>
              <a:gdLst>
                <a:gd name="connsiteX0" fmla="*/ 5606 w 20188"/>
                <a:gd name="connsiteY0" fmla="*/ 19430 h 20503"/>
                <a:gd name="connsiteX1" fmla="*/ 19138 w 20188"/>
                <a:gd name="connsiteY1" fmla="*/ 14810 h 20503"/>
                <a:gd name="connsiteX2" fmla="*/ 14582 w 20188"/>
                <a:gd name="connsiteY2" fmla="*/ 1073 h 20503"/>
                <a:gd name="connsiteX3" fmla="*/ 1050 w 20188"/>
                <a:gd name="connsiteY3" fmla="*/ 5694 h 20503"/>
                <a:gd name="connsiteX4" fmla="*/ 5606 w 20188"/>
                <a:gd name="connsiteY4" fmla="*/ 19430 h 2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8" h="20503">
                  <a:moveTo>
                    <a:pt x="5606" y="19430"/>
                  </a:moveTo>
                  <a:cubicBezTo>
                    <a:pt x="10618" y="21951"/>
                    <a:pt x="16678" y="19879"/>
                    <a:pt x="19138" y="14810"/>
                  </a:cubicBezTo>
                  <a:cubicBezTo>
                    <a:pt x="21599" y="9745"/>
                    <a:pt x="19594" y="3594"/>
                    <a:pt x="14582" y="1073"/>
                  </a:cubicBezTo>
                  <a:cubicBezTo>
                    <a:pt x="9616" y="-1448"/>
                    <a:pt x="3555" y="625"/>
                    <a:pt x="1050" y="5694"/>
                  </a:cubicBezTo>
                  <a:cubicBezTo>
                    <a:pt x="-1411" y="10754"/>
                    <a:pt x="594" y="16900"/>
                    <a:pt x="5606" y="194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3455D3F8-7135-4E7E-890F-3DE061EF09EC}"/>
                </a:ext>
              </a:extLst>
            </p:cNvPr>
            <p:cNvSpPr/>
            <p:nvPr/>
          </p:nvSpPr>
          <p:spPr>
            <a:xfrm>
              <a:off x="10226514" y="2220407"/>
              <a:ext cx="20207" cy="20502"/>
            </a:xfrm>
            <a:custGeom>
              <a:avLst/>
              <a:gdLst>
                <a:gd name="connsiteX0" fmla="*/ 5626 w 20207"/>
                <a:gd name="connsiteY0" fmla="*/ 19423 h 20502"/>
                <a:gd name="connsiteX1" fmla="*/ 19158 w 20207"/>
                <a:gd name="connsiteY1" fmla="*/ 14817 h 20502"/>
                <a:gd name="connsiteX2" fmla="*/ 14602 w 20207"/>
                <a:gd name="connsiteY2" fmla="*/ 1071 h 20502"/>
                <a:gd name="connsiteX3" fmla="*/ 1070 w 20207"/>
                <a:gd name="connsiteY3" fmla="*/ 5691 h 20502"/>
                <a:gd name="connsiteX4" fmla="*/ 5626 w 20207"/>
                <a:gd name="connsiteY4" fmla="*/ 19423 h 2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07" h="20502">
                  <a:moveTo>
                    <a:pt x="5626" y="19423"/>
                  </a:moveTo>
                  <a:cubicBezTo>
                    <a:pt x="10592" y="21953"/>
                    <a:pt x="16652" y="19881"/>
                    <a:pt x="19158" y="14817"/>
                  </a:cubicBezTo>
                  <a:cubicBezTo>
                    <a:pt x="21619" y="9748"/>
                    <a:pt x="19614" y="3592"/>
                    <a:pt x="14602" y="1071"/>
                  </a:cubicBezTo>
                  <a:cubicBezTo>
                    <a:pt x="9590" y="-1445"/>
                    <a:pt x="3530" y="622"/>
                    <a:pt x="1070" y="5691"/>
                  </a:cubicBezTo>
                  <a:cubicBezTo>
                    <a:pt x="-1437" y="10751"/>
                    <a:pt x="614" y="16907"/>
                    <a:pt x="5626" y="1942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5193AA28-10E1-45A7-A33F-1566E893E4CC}"/>
                </a:ext>
              </a:extLst>
            </p:cNvPr>
            <p:cNvSpPr/>
            <p:nvPr/>
          </p:nvSpPr>
          <p:spPr>
            <a:xfrm>
              <a:off x="10287523" y="2253493"/>
              <a:ext cx="20183" cy="20496"/>
            </a:xfrm>
            <a:custGeom>
              <a:avLst/>
              <a:gdLst>
                <a:gd name="connsiteX0" fmla="*/ 5626 w 20183"/>
                <a:gd name="connsiteY0" fmla="*/ 19426 h 20496"/>
                <a:gd name="connsiteX1" fmla="*/ 19113 w 20183"/>
                <a:gd name="connsiteY1" fmla="*/ 14810 h 20496"/>
                <a:gd name="connsiteX2" fmla="*/ 14602 w 20183"/>
                <a:gd name="connsiteY2" fmla="*/ 1073 h 20496"/>
                <a:gd name="connsiteX3" fmla="*/ 1070 w 20183"/>
                <a:gd name="connsiteY3" fmla="*/ 5689 h 20496"/>
                <a:gd name="connsiteX4" fmla="*/ 5626 w 20183"/>
                <a:gd name="connsiteY4" fmla="*/ 19426 h 2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3" h="20496">
                  <a:moveTo>
                    <a:pt x="5626" y="19426"/>
                  </a:moveTo>
                  <a:cubicBezTo>
                    <a:pt x="10592" y="21942"/>
                    <a:pt x="16652" y="19874"/>
                    <a:pt x="19113" y="14810"/>
                  </a:cubicBezTo>
                  <a:cubicBezTo>
                    <a:pt x="21619" y="9745"/>
                    <a:pt x="19568" y="3585"/>
                    <a:pt x="14602" y="1073"/>
                  </a:cubicBezTo>
                  <a:cubicBezTo>
                    <a:pt x="9590" y="-1448"/>
                    <a:pt x="3530" y="625"/>
                    <a:pt x="1070" y="5689"/>
                  </a:cubicBezTo>
                  <a:cubicBezTo>
                    <a:pt x="-1437" y="10754"/>
                    <a:pt x="614" y="16901"/>
                    <a:pt x="5626" y="194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B517018B-094D-4ED6-891E-5EEF34428F43}"/>
                </a:ext>
              </a:extLst>
            </p:cNvPr>
            <p:cNvSpPr/>
            <p:nvPr/>
          </p:nvSpPr>
          <p:spPr>
            <a:xfrm>
              <a:off x="10347552" y="2287860"/>
              <a:ext cx="20184" cy="20490"/>
            </a:xfrm>
            <a:custGeom>
              <a:avLst/>
              <a:gdLst>
                <a:gd name="connsiteX0" fmla="*/ 10070 w 20184"/>
                <a:gd name="connsiteY0" fmla="*/ 20490 h 20490"/>
                <a:gd name="connsiteX1" fmla="*/ 20185 w 20184"/>
                <a:gd name="connsiteY1" fmla="*/ 10247 h 20490"/>
                <a:gd name="connsiteX2" fmla="*/ 10070 w 20184"/>
                <a:gd name="connsiteY2" fmla="*/ 0 h 20490"/>
                <a:gd name="connsiteX3" fmla="*/ 0 w 20184"/>
                <a:gd name="connsiteY3" fmla="*/ 10247 h 20490"/>
                <a:gd name="connsiteX4" fmla="*/ 10070 w 20184"/>
                <a:gd name="connsiteY4" fmla="*/ 20490 h 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90">
                  <a:moveTo>
                    <a:pt x="10070" y="20490"/>
                  </a:moveTo>
                  <a:cubicBezTo>
                    <a:pt x="15629" y="20490"/>
                    <a:pt x="20185" y="15906"/>
                    <a:pt x="20185" y="10247"/>
                  </a:cubicBezTo>
                  <a:cubicBezTo>
                    <a:pt x="20185" y="4588"/>
                    <a:pt x="15629" y="0"/>
                    <a:pt x="10070" y="0"/>
                  </a:cubicBezTo>
                  <a:cubicBezTo>
                    <a:pt x="4511" y="0"/>
                    <a:pt x="0" y="4588"/>
                    <a:pt x="0" y="10247"/>
                  </a:cubicBezTo>
                  <a:cubicBezTo>
                    <a:pt x="0" y="15906"/>
                    <a:pt x="4511" y="20490"/>
                    <a:pt x="10070" y="204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159FD804-4220-4BCF-8DEA-F5760917289B}"/>
                </a:ext>
              </a:extLst>
            </p:cNvPr>
            <p:cNvSpPr/>
            <p:nvPr/>
          </p:nvSpPr>
          <p:spPr>
            <a:xfrm>
              <a:off x="10406512" y="2323623"/>
              <a:ext cx="20184" cy="20499"/>
            </a:xfrm>
            <a:custGeom>
              <a:avLst/>
              <a:gdLst>
                <a:gd name="connsiteX0" fmla="*/ 10115 w 20184"/>
                <a:gd name="connsiteY0" fmla="*/ 20499 h 20499"/>
                <a:gd name="connsiteX1" fmla="*/ 20184 w 20184"/>
                <a:gd name="connsiteY1" fmla="*/ 10252 h 20499"/>
                <a:gd name="connsiteX2" fmla="*/ 10115 w 20184"/>
                <a:gd name="connsiteY2" fmla="*/ 0 h 20499"/>
                <a:gd name="connsiteX3" fmla="*/ 0 w 20184"/>
                <a:gd name="connsiteY3" fmla="*/ 10252 h 20499"/>
                <a:gd name="connsiteX4" fmla="*/ 10115 w 20184"/>
                <a:gd name="connsiteY4" fmla="*/ 20499 h 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99">
                  <a:moveTo>
                    <a:pt x="10115" y="20499"/>
                  </a:moveTo>
                  <a:cubicBezTo>
                    <a:pt x="15674" y="20499"/>
                    <a:pt x="20184" y="15911"/>
                    <a:pt x="20184" y="10252"/>
                  </a:cubicBezTo>
                  <a:cubicBezTo>
                    <a:pt x="20184" y="4588"/>
                    <a:pt x="15674" y="0"/>
                    <a:pt x="10115" y="0"/>
                  </a:cubicBezTo>
                  <a:cubicBezTo>
                    <a:pt x="4556" y="0"/>
                    <a:pt x="0" y="4588"/>
                    <a:pt x="0" y="10252"/>
                  </a:cubicBezTo>
                  <a:cubicBezTo>
                    <a:pt x="0" y="15911"/>
                    <a:pt x="4556" y="20499"/>
                    <a:pt x="10115" y="204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A7F40198-DC87-4869-AD40-941003FC2887}"/>
                </a:ext>
              </a:extLst>
            </p:cNvPr>
            <p:cNvSpPr/>
            <p:nvPr/>
          </p:nvSpPr>
          <p:spPr>
            <a:xfrm>
              <a:off x="10464469" y="2360889"/>
              <a:ext cx="20184" cy="20494"/>
            </a:xfrm>
            <a:custGeom>
              <a:avLst/>
              <a:gdLst>
                <a:gd name="connsiteX0" fmla="*/ 10069 w 20184"/>
                <a:gd name="connsiteY0" fmla="*/ 20495 h 20494"/>
                <a:gd name="connsiteX1" fmla="*/ 20184 w 20184"/>
                <a:gd name="connsiteY1" fmla="*/ 10247 h 20494"/>
                <a:gd name="connsiteX2" fmla="*/ 10069 w 20184"/>
                <a:gd name="connsiteY2" fmla="*/ 0 h 20494"/>
                <a:gd name="connsiteX3" fmla="*/ 0 w 20184"/>
                <a:gd name="connsiteY3" fmla="*/ 10247 h 20494"/>
                <a:gd name="connsiteX4" fmla="*/ 10069 w 20184"/>
                <a:gd name="connsiteY4" fmla="*/ 20495 h 2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4" h="20494">
                  <a:moveTo>
                    <a:pt x="10069" y="20495"/>
                  </a:moveTo>
                  <a:cubicBezTo>
                    <a:pt x="15674" y="20495"/>
                    <a:pt x="20184" y="15906"/>
                    <a:pt x="20184" y="10247"/>
                  </a:cubicBezTo>
                  <a:cubicBezTo>
                    <a:pt x="20184" y="4588"/>
                    <a:pt x="15674" y="0"/>
                    <a:pt x="10069" y="0"/>
                  </a:cubicBezTo>
                  <a:cubicBezTo>
                    <a:pt x="4511" y="0"/>
                    <a:pt x="0" y="4588"/>
                    <a:pt x="0" y="10247"/>
                  </a:cubicBezTo>
                  <a:cubicBezTo>
                    <a:pt x="0" y="15906"/>
                    <a:pt x="4511" y="20495"/>
                    <a:pt x="10069" y="20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49" name="Freihandform: Form 648">
              <a:extLst>
                <a:ext uri="{FF2B5EF4-FFF2-40B4-BE49-F238E27FC236}">
                  <a16:creationId xmlns:a16="http://schemas.microsoft.com/office/drawing/2014/main" id="{413A092D-D391-4CD1-8A25-E79042794CCA}"/>
                </a:ext>
              </a:extLst>
            </p:cNvPr>
            <p:cNvSpPr/>
            <p:nvPr/>
          </p:nvSpPr>
          <p:spPr>
            <a:xfrm>
              <a:off x="10274303" y="5233512"/>
              <a:ext cx="21636" cy="21937"/>
            </a:xfrm>
            <a:custGeom>
              <a:avLst/>
              <a:gdLst>
                <a:gd name="connsiteX0" fmla="*/ 5997 w 21636"/>
                <a:gd name="connsiteY0" fmla="*/ 20781 h 21937"/>
                <a:gd name="connsiteX1" fmla="*/ 20486 w 21636"/>
                <a:gd name="connsiteY1" fmla="*/ 15864 h 21937"/>
                <a:gd name="connsiteX2" fmla="*/ 15611 w 21636"/>
                <a:gd name="connsiteY2" fmla="*/ 1156 h 21937"/>
                <a:gd name="connsiteX3" fmla="*/ 1122 w 21636"/>
                <a:gd name="connsiteY3" fmla="*/ 6082 h 21937"/>
                <a:gd name="connsiteX4" fmla="*/ 5997 w 21636"/>
                <a:gd name="connsiteY4" fmla="*/ 20781 h 2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6" h="21937">
                  <a:moveTo>
                    <a:pt x="5997" y="20781"/>
                  </a:moveTo>
                  <a:cubicBezTo>
                    <a:pt x="11328" y="23491"/>
                    <a:pt x="17843" y="21273"/>
                    <a:pt x="20486" y="15864"/>
                  </a:cubicBezTo>
                  <a:cubicBezTo>
                    <a:pt x="23175" y="10428"/>
                    <a:pt x="20988" y="3840"/>
                    <a:pt x="15611" y="1156"/>
                  </a:cubicBezTo>
                  <a:cubicBezTo>
                    <a:pt x="10280" y="-1555"/>
                    <a:pt x="3810" y="669"/>
                    <a:pt x="1122" y="6082"/>
                  </a:cubicBezTo>
                  <a:cubicBezTo>
                    <a:pt x="-1521" y="11508"/>
                    <a:pt x="666" y="18097"/>
                    <a:pt x="5997" y="207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CCF99826-48F2-4D0D-9700-F7B994C8B437}"/>
                </a:ext>
              </a:extLst>
            </p:cNvPr>
            <p:cNvSpPr/>
            <p:nvPr/>
          </p:nvSpPr>
          <p:spPr>
            <a:xfrm>
              <a:off x="9885673" y="5102342"/>
              <a:ext cx="21642" cy="21938"/>
            </a:xfrm>
            <a:custGeom>
              <a:avLst/>
              <a:gdLst>
                <a:gd name="connsiteX0" fmla="*/ 10844 w 21642"/>
                <a:gd name="connsiteY0" fmla="*/ 21939 h 21938"/>
                <a:gd name="connsiteX1" fmla="*/ 21643 w 21642"/>
                <a:gd name="connsiteY1" fmla="*/ 10967 h 21938"/>
                <a:gd name="connsiteX2" fmla="*/ 10844 w 21642"/>
                <a:gd name="connsiteY2" fmla="*/ 0 h 21938"/>
                <a:gd name="connsiteX3" fmla="*/ 0 w 21642"/>
                <a:gd name="connsiteY3" fmla="*/ 10967 h 21938"/>
                <a:gd name="connsiteX4" fmla="*/ 10844 w 21642"/>
                <a:gd name="connsiteY4" fmla="*/ 21939 h 2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2" h="21938">
                  <a:moveTo>
                    <a:pt x="10844" y="21939"/>
                  </a:moveTo>
                  <a:cubicBezTo>
                    <a:pt x="16813" y="21939"/>
                    <a:pt x="21643" y="17027"/>
                    <a:pt x="21643" y="10967"/>
                  </a:cubicBezTo>
                  <a:cubicBezTo>
                    <a:pt x="21643" y="4912"/>
                    <a:pt x="16813" y="0"/>
                    <a:pt x="10844" y="0"/>
                  </a:cubicBezTo>
                  <a:cubicBezTo>
                    <a:pt x="4876" y="0"/>
                    <a:pt x="0" y="4912"/>
                    <a:pt x="0" y="10967"/>
                  </a:cubicBezTo>
                  <a:cubicBezTo>
                    <a:pt x="0" y="17027"/>
                    <a:pt x="4876" y="21939"/>
                    <a:pt x="10844" y="2193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1" name="Freihandform: Form 650">
              <a:extLst>
                <a:ext uri="{FF2B5EF4-FFF2-40B4-BE49-F238E27FC236}">
                  <a16:creationId xmlns:a16="http://schemas.microsoft.com/office/drawing/2014/main" id="{5F71BE66-D347-4E8E-A9F7-C7EF612618CD}"/>
                </a:ext>
              </a:extLst>
            </p:cNvPr>
            <p:cNvSpPr/>
            <p:nvPr/>
          </p:nvSpPr>
          <p:spPr>
            <a:xfrm>
              <a:off x="9458001" y="4900104"/>
              <a:ext cx="21636" cy="21944"/>
            </a:xfrm>
            <a:custGeom>
              <a:avLst/>
              <a:gdLst>
                <a:gd name="connsiteX0" fmla="*/ 6025 w 21636"/>
                <a:gd name="connsiteY0" fmla="*/ 20794 h 21944"/>
                <a:gd name="connsiteX1" fmla="*/ 20514 w 21636"/>
                <a:gd name="connsiteY1" fmla="*/ 15850 h 21944"/>
                <a:gd name="connsiteX2" fmla="*/ 15639 w 21636"/>
                <a:gd name="connsiteY2" fmla="*/ 1142 h 21944"/>
                <a:gd name="connsiteX3" fmla="*/ 1150 w 21636"/>
                <a:gd name="connsiteY3" fmla="*/ 6086 h 21944"/>
                <a:gd name="connsiteX4" fmla="*/ 6025 w 21636"/>
                <a:gd name="connsiteY4" fmla="*/ 20794 h 2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6" h="21944">
                  <a:moveTo>
                    <a:pt x="6025" y="20794"/>
                  </a:moveTo>
                  <a:cubicBezTo>
                    <a:pt x="11356" y="23491"/>
                    <a:pt x="17826" y="21286"/>
                    <a:pt x="20514" y="15850"/>
                  </a:cubicBezTo>
                  <a:cubicBezTo>
                    <a:pt x="23157" y="10433"/>
                    <a:pt x="20970" y="3853"/>
                    <a:pt x="15639" y="1142"/>
                  </a:cubicBezTo>
                  <a:cubicBezTo>
                    <a:pt x="10263" y="-1542"/>
                    <a:pt x="3792" y="664"/>
                    <a:pt x="1150" y="6086"/>
                  </a:cubicBezTo>
                  <a:cubicBezTo>
                    <a:pt x="-1538" y="11508"/>
                    <a:pt x="649" y="18096"/>
                    <a:pt x="6025" y="207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2" name="Freihandform: Form 651">
              <a:extLst>
                <a:ext uri="{FF2B5EF4-FFF2-40B4-BE49-F238E27FC236}">
                  <a16:creationId xmlns:a16="http://schemas.microsoft.com/office/drawing/2014/main" id="{77EC1143-1D25-4B5E-9A9D-87EDD343F5FC}"/>
                </a:ext>
              </a:extLst>
            </p:cNvPr>
            <p:cNvSpPr/>
            <p:nvPr/>
          </p:nvSpPr>
          <p:spPr>
            <a:xfrm>
              <a:off x="9018184" y="4617962"/>
              <a:ext cx="21733" cy="22080"/>
            </a:xfrm>
            <a:custGeom>
              <a:avLst/>
              <a:gdLst>
                <a:gd name="connsiteX0" fmla="*/ 10890 w 21733"/>
                <a:gd name="connsiteY0" fmla="*/ 22080 h 22080"/>
                <a:gd name="connsiteX1" fmla="*/ 21734 w 21733"/>
                <a:gd name="connsiteY1" fmla="*/ 11040 h 22080"/>
                <a:gd name="connsiteX2" fmla="*/ 10890 w 21733"/>
                <a:gd name="connsiteY2" fmla="*/ 0 h 22080"/>
                <a:gd name="connsiteX3" fmla="*/ 0 w 21733"/>
                <a:gd name="connsiteY3" fmla="*/ 11040 h 22080"/>
                <a:gd name="connsiteX4" fmla="*/ 10890 w 21733"/>
                <a:gd name="connsiteY4" fmla="*/ 22080 h 2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80">
                  <a:moveTo>
                    <a:pt x="10890" y="22080"/>
                  </a:moveTo>
                  <a:cubicBezTo>
                    <a:pt x="16905" y="22080"/>
                    <a:pt x="21734" y="17141"/>
                    <a:pt x="21734" y="11040"/>
                  </a:cubicBezTo>
                  <a:cubicBezTo>
                    <a:pt x="21734" y="4944"/>
                    <a:pt x="16905" y="0"/>
                    <a:pt x="10890" y="0"/>
                  </a:cubicBezTo>
                  <a:cubicBezTo>
                    <a:pt x="4876" y="0"/>
                    <a:pt x="0" y="4944"/>
                    <a:pt x="0" y="11040"/>
                  </a:cubicBezTo>
                  <a:cubicBezTo>
                    <a:pt x="0" y="17141"/>
                    <a:pt x="4876" y="22080"/>
                    <a:pt x="10890" y="220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5DD29659-6EAC-4831-9E9D-2CF552299267}"/>
                </a:ext>
              </a:extLst>
            </p:cNvPr>
            <p:cNvSpPr/>
            <p:nvPr/>
          </p:nvSpPr>
          <p:spPr>
            <a:xfrm>
              <a:off x="8620129" y="4274992"/>
              <a:ext cx="21755" cy="22082"/>
            </a:xfrm>
            <a:custGeom>
              <a:avLst/>
              <a:gdLst>
                <a:gd name="connsiteX0" fmla="*/ 6025 w 21755"/>
                <a:gd name="connsiteY0" fmla="*/ 20921 h 22082"/>
                <a:gd name="connsiteX1" fmla="*/ 20606 w 21755"/>
                <a:gd name="connsiteY1" fmla="*/ 15955 h 22082"/>
                <a:gd name="connsiteX2" fmla="*/ 15731 w 21755"/>
                <a:gd name="connsiteY2" fmla="*/ 1160 h 22082"/>
                <a:gd name="connsiteX3" fmla="*/ 1150 w 21755"/>
                <a:gd name="connsiteY3" fmla="*/ 6122 h 22082"/>
                <a:gd name="connsiteX4" fmla="*/ 6025 w 21755"/>
                <a:gd name="connsiteY4" fmla="*/ 20921 h 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5" h="22082">
                  <a:moveTo>
                    <a:pt x="6025" y="20921"/>
                  </a:moveTo>
                  <a:cubicBezTo>
                    <a:pt x="11402" y="23641"/>
                    <a:pt x="17963" y="21422"/>
                    <a:pt x="20606" y="15955"/>
                  </a:cubicBezTo>
                  <a:cubicBezTo>
                    <a:pt x="23294" y="10492"/>
                    <a:pt x="21107" y="3862"/>
                    <a:pt x="15731" y="1160"/>
                  </a:cubicBezTo>
                  <a:cubicBezTo>
                    <a:pt x="10354" y="-1560"/>
                    <a:pt x="3838" y="668"/>
                    <a:pt x="1150" y="6122"/>
                  </a:cubicBezTo>
                  <a:cubicBezTo>
                    <a:pt x="-1538" y="11585"/>
                    <a:pt x="649" y="18201"/>
                    <a:pt x="6025" y="209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9E1D7006-B45A-4AA2-8EC0-414ADB3E442B}"/>
                </a:ext>
              </a:extLst>
            </p:cNvPr>
            <p:cNvSpPr/>
            <p:nvPr/>
          </p:nvSpPr>
          <p:spPr>
            <a:xfrm>
              <a:off x="8299963" y="3917752"/>
              <a:ext cx="21779" cy="22089"/>
            </a:xfrm>
            <a:custGeom>
              <a:avLst/>
              <a:gdLst>
                <a:gd name="connsiteX0" fmla="*/ 10890 w 21779"/>
                <a:gd name="connsiteY0" fmla="*/ 22089 h 22089"/>
                <a:gd name="connsiteX1" fmla="*/ 21780 w 21779"/>
                <a:gd name="connsiteY1" fmla="*/ 11045 h 22089"/>
                <a:gd name="connsiteX2" fmla="*/ 10890 w 21779"/>
                <a:gd name="connsiteY2" fmla="*/ 0 h 22089"/>
                <a:gd name="connsiteX3" fmla="*/ 0 w 21779"/>
                <a:gd name="connsiteY3" fmla="*/ 11045 h 22089"/>
                <a:gd name="connsiteX4" fmla="*/ 10890 w 21779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9" h="22089">
                  <a:moveTo>
                    <a:pt x="10890" y="22089"/>
                  </a:moveTo>
                  <a:cubicBezTo>
                    <a:pt x="16905" y="22089"/>
                    <a:pt x="21780" y="17146"/>
                    <a:pt x="21780" y="11045"/>
                  </a:cubicBezTo>
                  <a:cubicBezTo>
                    <a:pt x="21780" y="4944"/>
                    <a:pt x="16905" y="0"/>
                    <a:pt x="10890" y="0"/>
                  </a:cubicBezTo>
                  <a:cubicBezTo>
                    <a:pt x="4876" y="0"/>
                    <a:pt x="0" y="4944"/>
                    <a:pt x="0" y="11045"/>
                  </a:cubicBezTo>
                  <a:cubicBezTo>
                    <a:pt x="0" y="17146"/>
                    <a:pt x="4876" y="22089"/>
                    <a:pt x="10890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9B425AD9-7D5F-4FC5-94C6-501B383FF24B}"/>
                </a:ext>
              </a:extLst>
            </p:cNvPr>
            <p:cNvSpPr/>
            <p:nvPr/>
          </p:nvSpPr>
          <p:spPr>
            <a:xfrm>
              <a:off x="8058676" y="3576670"/>
              <a:ext cx="21762" cy="22082"/>
            </a:xfrm>
            <a:custGeom>
              <a:avLst/>
              <a:gdLst>
                <a:gd name="connsiteX0" fmla="*/ 6041 w 21762"/>
                <a:gd name="connsiteY0" fmla="*/ 20919 h 22082"/>
                <a:gd name="connsiteX1" fmla="*/ 20622 w 21762"/>
                <a:gd name="connsiteY1" fmla="*/ 15957 h 22082"/>
                <a:gd name="connsiteX2" fmla="*/ 15701 w 21762"/>
                <a:gd name="connsiteY2" fmla="*/ 1154 h 22082"/>
                <a:gd name="connsiteX3" fmla="*/ 1121 w 21762"/>
                <a:gd name="connsiteY3" fmla="*/ 6134 h 22082"/>
                <a:gd name="connsiteX4" fmla="*/ 6041 w 21762"/>
                <a:gd name="connsiteY4" fmla="*/ 20919 h 2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2" h="22082">
                  <a:moveTo>
                    <a:pt x="6041" y="20919"/>
                  </a:moveTo>
                  <a:cubicBezTo>
                    <a:pt x="11418" y="23644"/>
                    <a:pt x="17933" y="21420"/>
                    <a:pt x="20622" y="15957"/>
                  </a:cubicBezTo>
                  <a:cubicBezTo>
                    <a:pt x="23310" y="10499"/>
                    <a:pt x="21078" y="3865"/>
                    <a:pt x="15701" y="1154"/>
                  </a:cubicBezTo>
                  <a:cubicBezTo>
                    <a:pt x="10325" y="-1553"/>
                    <a:pt x="3809" y="662"/>
                    <a:pt x="1121" y="6134"/>
                  </a:cubicBezTo>
                  <a:cubicBezTo>
                    <a:pt x="-1522" y="11588"/>
                    <a:pt x="665" y="18213"/>
                    <a:pt x="6041" y="209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B592C1EC-2141-4035-BB67-BD51DD13A710}"/>
                </a:ext>
              </a:extLst>
            </p:cNvPr>
            <p:cNvSpPr/>
            <p:nvPr/>
          </p:nvSpPr>
          <p:spPr>
            <a:xfrm>
              <a:off x="7886883" y="3263252"/>
              <a:ext cx="21779" cy="22089"/>
            </a:xfrm>
            <a:custGeom>
              <a:avLst/>
              <a:gdLst>
                <a:gd name="connsiteX0" fmla="*/ 10889 w 21779"/>
                <a:gd name="connsiteY0" fmla="*/ 22089 h 22089"/>
                <a:gd name="connsiteX1" fmla="*/ 21779 w 21779"/>
                <a:gd name="connsiteY1" fmla="*/ 11045 h 22089"/>
                <a:gd name="connsiteX2" fmla="*/ 10889 w 21779"/>
                <a:gd name="connsiteY2" fmla="*/ 0 h 22089"/>
                <a:gd name="connsiteX3" fmla="*/ 0 w 21779"/>
                <a:gd name="connsiteY3" fmla="*/ 11045 h 22089"/>
                <a:gd name="connsiteX4" fmla="*/ 10889 w 21779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9" h="22089">
                  <a:moveTo>
                    <a:pt x="10889" y="22089"/>
                  </a:moveTo>
                  <a:cubicBezTo>
                    <a:pt x="16904" y="22089"/>
                    <a:pt x="21779" y="17146"/>
                    <a:pt x="21779" y="11045"/>
                  </a:cubicBezTo>
                  <a:cubicBezTo>
                    <a:pt x="21779" y="4944"/>
                    <a:pt x="16904" y="0"/>
                    <a:pt x="10889" y="0"/>
                  </a:cubicBezTo>
                  <a:cubicBezTo>
                    <a:pt x="4875" y="0"/>
                    <a:pt x="0" y="4944"/>
                    <a:pt x="0" y="11045"/>
                  </a:cubicBezTo>
                  <a:cubicBezTo>
                    <a:pt x="0" y="17146"/>
                    <a:pt x="4875" y="22089"/>
                    <a:pt x="10889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7" name="Freihandform: Form 656">
              <a:extLst>
                <a:ext uri="{FF2B5EF4-FFF2-40B4-BE49-F238E27FC236}">
                  <a16:creationId xmlns:a16="http://schemas.microsoft.com/office/drawing/2014/main" id="{013D0E72-57D5-4344-B1FD-7C89E186E6C4}"/>
                </a:ext>
              </a:extLst>
            </p:cNvPr>
            <p:cNvSpPr/>
            <p:nvPr/>
          </p:nvSpPr>
          <p:spPr>
            <a:xfrm>
              <a:off x="7774748" y="2981580"/>
              <a:ext cx="21782" cy="22092"/>
            </a:xfrm>
            <a:custGeom>
              <a:avLst/>
              <a:gdLst>
                <a:gd name="connsiteX0" fmla="*/ 6062 w 21782"/>
                <a:gd name="connsiteY0" fmla="*/ 20938 h 22092"/>
                <a:gd name="connsiteX1" fmla="*/ 20642 w 21782"/>
                <a:gd name="connsiteY1" fmla="*/ 15972 h 22092"/>
                <a:gd name="connsiteX2" fmla="*/ 15721 w 21782"/>
                <a:gd name="connsiteY2" fmla="*/ 1154 h 22092"/>
                <a:gd name="connsiteX3" fmla="*/ 1141 w 21782"/>
                <a:gd name="connsiteY3" fmla="*/ 6125 h 22092"/>
                <a:gd name="connsiteX4" fmla="*/ 6062 w 21782"/>
                <a:gd name="connsiteY4" fmla="*/ 20938 h 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2" h="22092">
                  <a:moveTo>
                    <a:pt x="6062" y="20938"/>
                  </a:moveTo>
                  <a:cubicBezTo>
                    <a:pt x="11438" y="23649"/>
                    <a:pt x="17954" y="21421"/>
                    <a:pt x="20642" y="15972"/>
                  </a:cubicBezTo>
                  <a:cubicBezTo>
                    <a:pt x="23331" y="10508"/>
                    <a:pt x="21097" y="3874"/>
                    <a:pt x="15721" y="1154"/>
                  </a:cubicBezTo>
                  <a:cubicBezTo>
                    <a:pt x="10345" y="-1557"/>
                    <a:pt x="3829" y="671"/>
                    <a:pt x="1141" y="6125"/>
                  </a:cubicBezTo>
                  <a:cubicBezTo>
                    <a:pt x="-1548" y="11588"/>
                    <a:pt x="685" y="18223"/>
                    <a:pt x="6062" y="209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8A7C9F6C-0CED-4E1A-90FB-19F3A8E91062}"/>
                </a:ext>
              </a:extLst>
            </p:cNvPr>
            <p:cNvSpPr/>
            <p:nvPr/>
          </p:nvSpPr>
          <p:spPr>
            <a:xfrm>
              <a:off x="7713102" y="2732817"/>
              <a:ext cx="21779" cy="22089"/>
            </a:xfrm>
            <a:custGeom>
              <a:avLst/>
              <a:gdLst>
                <a:gd name="connsiteX0" fmla="*/ 10890 w 21779"/>
                <a:gd name="connsiteY0" fmla="*/ 22089 h 22089"/>
                <a:gd name="connsiteX1" fmla="*/ 21779 w 21779"/>
                <a:gd name="connsiteY1" fmla="*/ 11045 h 22089"/>
                <a:gd name="connsiteX2" fmla="*/ 10890 w 21779"/>
                <a:gd name="connsiteY2" fmla="*/ 0 h 22089"/>
                <a:gd name="connsiteX3" fmla="*/ 0 w 21779"/>
                <a:gd name="connsiteY3" fmla="*/ 11045 h 22089"/>
                <a:gd name="connsiteX4" fmla="*/ 10890 w 21779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9" h="22089">
                  <a:moveTo>
                    <a:pt x="10890" y="22089"/>
                  </a:moveTo>
                  <a:cubicBezTo>
                    <a:pt x="16904" y="22089"/>
                    <a:pt x="21779" y="17146"/>
                    <a:pt x="21779" y="11045"/>
                  </a:cubicBezTo>
                  <a:cubicBezTo>
                    <a:pt x="21779" y="4948"/>
                    <a:pt x="16904" y="0"/>
                    <a:pt x="10890" y="0"/>
                  </a:cubicBezTo>
                  <a:cubicBezTo>
                    <a:pt x="4875" y="0"/>
                    <a:pt x="0" y="4948"/>
                    <a:pt x="0" y="11045"/>
                  </a:cubicBezTo>
                  <a:cubicBezTo>
                    <a:pt x="0" y="17146"/>
                    <a:pt x="4875" y="22089"/>
                    <a:pt x="10890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245665CF-EF95-4773-A536-EAD387B8BFBE}"/>
                </a:ext>
              </a:extLst>
            </p:cNvPr>
            <p:cNvSpPr/>
            <p:nvPr/>
          </p:nvSpPr>
          <p:spPr>
            <a:xfrm>
              <a:off x="7693601" y="2516681"/>
              <a:ext cx="21733" cy="22080"/>
            </a:xfrm>
            <a:custGeom>
              <a:avLst/>
              <a:gdLst>
                <a:gd name="connsiteX0" fmla="*/ 10844 w 21733"/>
                <a:gd name="connsiteY0" fmla="*/ 22080 h 22080"/>
                <a:gd name="connsiteX1" fmla="*/ 21734 w 21733"/>
                <a:gd name="connsiteY1" fmla="*/ 11040 h 22080"/>
                <a:gd name="connsiteX2" fmla="*/ 10844 w 21733"/>
                <a:gd name="connsiteY2" fmla="*/ 0 h 22080"/>
                <a:gd name="connsiteX3" fmla="*/ 0 w 21733"/>
                <a:gd name="connsiteY3" fmla="*/ 11040 h 22080"/>
                <a:gd name="connsiteX4" fmla="*/ 10844 w 21733"/>
                <a:gd name="connsiteY4" fmla="*/ 22080 h 2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80">
                  <a:moveTo>
                    <a:pt x="10844" y="22080"/>
                  </a:moveTo>
                  <a:cubicBezTo>
                    <a:pt x="16858" y="22080"/>
                    <a:pt x="21734" y="17137"/>
                    <a:pt x="21734" y="11040"/>
                  </a:cubicBezTo>
                  <a:cubicBezTo>
                    <a:pt x="21734" y="4939"/>
                    <a:pt x="16858" y="0"/>
                    <a:pt x="10844" y="0"/>
                  </a:cubicBezTo>
                  <a:cubicBezTo>
                    <a:pt x="4875" y="0"/>
                    <a:pt x="0" y="4939"/>
                    <a:pt x="0" y="11040"/>
                  </a:cubicBezTo>
                  <a:cubicBezTo>
                    <a:pt x="0" y="17137"/>
                    <a:pt x="4875" y="22080"/>
                    <a:pt x="10844" y="220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BD9896AC-4CF9-49BA-B09E-60C368F5F550}"/>
                </a:ext>
              </a:extLst>
            </p:cNvPr>
            <p:cNvSpPr/>
            <p:nvPr/>
          </p:nvSpPr>
          <p:spPr>
            <a:xfrm>
              <a:off x="7708592" y="2332020"/>
              <a:ext cx="21779" cy="22093"/>
            </a:xfrm>
            <a:custGeom>
              <a:avLst/>
              <a:gdLst>
                <a:gd name="connsiteX0" fmla="*/ 10890 w 21779"/>
                <a:gd name="connsiteY0" fmla="*/ 22094 h 22093"/>
                <a:gd name="connsiteX1" fmla="*/ 21779 w 21779"/>
                <a:gd name="connsiteY1" fmla="*/ 11045 h 22093"/>
                <a:gd name="connsiteX2" fmla="*/ 10890 w 21779"/>
                <a:gd name="connsiteY2" fmla="*/ 0 h 22093"/>
                <a:gd name="connsiteX3" fmla="*/ 0 w 21779"/>
                <a:gd name="connsiteY3" fmla="*/ 11045 h 22093"/>
                <a:gd name="connsiteX4" fmla="*/ 10890 w 21779"/>
                <a:gd name="connsiteY4" fmla="*/ 22094 h 2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9" h="22093">
                  <a:moveTo>
                    <a:pt x="10890" y="22094"/>
                  </a:moveTo>
                  <a:cubicBezTo>
                    <a:pt x="16904" y="22094"/>
                    <a:pt x="21779" y="17146"/>
                    <a:pt x="21779" y="11045"/>
                  </a:cubicBezTo>
                  <a:cubicBezTo>
                    <a:pt x="21779" y="4948"/>
                    <a:pt x="16904" y="0"/>
                    <a:pt x="10890" y="0"/>
                  </a:cubicBezTo>
                  <a:cubicBezTo>
                    <a:pt x="4875" y="0"/>
                    <a:pt x="0" y="4948"/>
                    <a:pt x="0" y="11045"/>
                  </a:cubicBezTo>
                  <a:cubicBezTo>
                    <a:pt x="0" y="17146"/>
                    <a:pt x="4875" y="22094"/>
                    <a:pt x="10890" y="220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9A93AF1B-24A6-4D69-B48A-608771265B04}"/>
                </a:ext>
              </a:extLst>
            </p:cNvPr>
            <p:cNvSpPr/>
            <p:nvPr/>
          </p:nvSpPr>
          <p:spPr>
            <a:xfrm>
              <a:off x="7751467" y="2177114"/>
              <a:ext cx="21779" cy="22089"/>
            </a:xfrm>
            <a:custGeom>
              <a:avLst/>
              <a:gdLst>
                <a:gd name="connsiteX0" fmla="*/ 10890 w 21779"/>
                <a:gd name="connsiteY0" fmla="*/ 22089 h 22089"/>
                <a:gd name="connsiteX1" fmla="*/ 21780 w 21779"/>
                <a:gd name="connsiteY1" fmla="*/ 11045 h 22089"/>
                <a:gd name="connsiteX2" fmla="*/ 10890 w 21779"/>
                <a:gd name="connsiteY2" fmla="*/ 0 h 22089"/>
                <a:gd name="connsiteX3" fmla="*/ 0 w 21779"/>
                <a:gd name="connsiteY3" fmla="*/ 11045 h 22089"/>
                <a:gd name="connsiteX4" fmla="*/ 10890 w 21779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9" h="22089">
                  <a:moveTo>
                    <a:pt x="10890" y="22089"/>
                  </a:moveTo>
                  <a:cubicBezTo>
                    <a:pt x="16905" y="22089"/>
                    <a:pt x="21780" y="17144"/>
                    <a:pt x="21780" y="11045"/>
                  </a:cubicBezTo>
                  <a:cubicBezTo>
                    <a:pt x="21780" y="4945"/>
                    <a:pt x="16905" y="0"/>
                    <a:pt x="10890" y="0"/>
                  </a:cubicBezTo>
                  <a:cubicBezTo>
                    <a:pt x="4876" y="0"/>
                    <a:pt x="0" y="4945"/>
                    <a:pt x="0" y="11045"/>
                  </a:cubicBezTo>
                  <a:cubicBezTo>
                    <a:pt x="0" y="17144"/>
                    <a:pt x="4876" y="22089"/>
                    <a:pt x="10890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C3F8C036-FBB8-4131-B348-0F5203EA2AE7}"/>
                </a:ext>
              </a:extLst>
            </p:cNvPr>
            <p:cNvSpPr/>
            <p:nvPr/>
          </p:nvSpPr>
          <p:spPr>
            <a:xfrm>
              <a:off x="7816168" y="2049818"/>
              <a:ext cx="21779" cy="22089"/>
            </a:xfrm>
            <a:custGeom>
              <a:avLst/>
              <a:gdLst>
                <a:gd name="connsiteX0" fmla="*/ 10890 w 21779"/>
                <a:gd name="connsiteY0" fmla="*/ 22089 h 22089"/>
                <a:gd name="connsiteX1" fmla="*/ 21780 w 21779"/>
                <a:gd name="connsiteY1" fmla="*/ 11045 h 22089"/>
                <a:gd name="connsiteX2" fmla="*/ 10890 w 21779"/>
                <a:gd name="connsiteY2" fmla="*/ 0 h 22089"/>
                <a:gd name="connsiteX3" fmla="*/ 0 w 21779"/>
                <a:gd name="connsiteY3" fmla="*/ 11045 h 22089"/>
                <a:gd name="connsiteX4" fmla="*/ 10890 w 21779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9" h="22089">
                  <a:moveTo>
                    <a:pt x="10890" y="22089"/>
                  </a:moveTo>
                  <a:cubicBezTo>
                    <a:pt x="16904" y="22089"/>
                    <a:pt x="21780" y="17144"/>
                    <a:pt x="21780" y="11045"/>
                  </a:cubicBezTo>
                  <a:cubicBezTo>
                    <a:pt x="21780" y="4945"/>
                    <a:pt x="16904" y="0"/>
                    <a:pt x="10890" y="0"/>
                  </a:cubicBezTo>
                  <a:cubicBezTo>
                    <a:pt x="4875" y="0"/>
                    <a:pt x="0" y="4945"/>
                    <a:pt x="0" y="11045"/>
                  </a:cubicBezTo>
                  <a:cubicBezTo>
                    <a:pt x="0" y="17144"/>
                    <a:pt x="4875" y="22089"/>
                    <a:pt x="10890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B1BE5A8E-68C0-4FE1-8A01-E47A16876545}"/>
                </a:ext>
              </a:extLst>
            </p:cNvPr>
            <p:cNvSpPr/>
            <p:nvPr/>
          </p:nvSpPr>
          <p:spPr>
            <a:xfrm>
              <a:off x="7897544" y="1947760"/>
              <a:ext cx="21733" cy="22089"/>
            </a:xfrm>
            <a:custGeom>
              <a:avLst/>
              <a:gdLst>
                <a:gd name="connsiteX0" fmla="*/ 10890 w 21733"/>
                <a:gd name="connsiteY0" fmla="*/ 22090 h 22089"/>
                <a:gd name="connsiteX1" fmla="*/ 21734 w 21733"/>
                <a:gd name="connsiteY1" fmla="*/ 11045 h 22089"/>
                <a:gd name="connsiteX2" fmla="*/ 10890 w 21733"/>
                <a:gd name="connsiteY2" fmla="*/ 0 h 22089"/>
                <a:gd name="connsiteX3" fmla="*/ 0 w 21733"/>
                <a:gd name="connsiteY3" fmla="*/ 11045 h 22089"/>
                <a:gd name="connsiteX4" fmla="*/ 10890 w 21733"/>
                <a:gd name="connsiteY4" fmla="*/ 22090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89">
                  <a:moveTo>
                    <a:pt x="10890" y="22090"/>
                  </a:moveTo>
                  <a:cubicBezTo>
                    <a:pt x="16858" y="22090"/>
                    <a:pt x="21734" y="17145"/>
                    <a:pt x="21734" y="11045"/>
                  </a:cubicBezTo>
                  <a:cubicBezTo>
                    <a:pt x="21734" y="4945"/>
                    <a:pt x="16858" y="0"/>
                    <a:pt x="10890" y="0"/>
                  </a:cubicBezTo>
                  <a:cubicBezTo>
                    <a:pt x="4875" y="0"/>
                    <a:pt x="0" y="4945"/>
                    <a:pt x="0" y="11045"/>
                  </a:cubicBezTo>
                  <a:cubicBezTo>
                    <a:pt x="0" y="17145"/>
                    <a:pt x="4875" y="22090"/>
                    <a:pt x="10890" y="220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51F9EFEA-DA76-4602-A7DE-6E6622AD9972}"/>
                </a:ext>
              </a:extLst>
            </p:cNvPr>
            <p:cNvSpPr/>
            <p:nvPr/>
          </p:nvSpPr>
          <p:spPr>
            <a:xfrm>
              <a:off x="7991087" y="1868394"/>
              <a:ext cx="21733" cy="22089"/>
            </a:xfrm>
            <a:custGeom>
              <a:avLst/>
              <a:gdLst>
                <a:gd name="connsiteX0" fmla="*/ 10844 w 21733"/>
                <a:gd name="connsiteY0" fmla="*/ 22089 h 22089"/>
                <a:gd name="connsiteX1" fmla="*/ 21733 w 21733"/>
                <a:gd name="connsiteY1" fmla="*/ 11045 h 22089"/>
                <a:gd name="connsiteX2" fmla="*/ 10844 w 21733"/>
                <a:gd name="connsiteY2" fmla="*/ 0 h 22089"/>
                <a:gd name="connsiteX3" fmla="*/ 0 w 21733"/>
                <a:gd name="connsiteY3" fmla="*/ 11045 h 22089"/>
                <a:gd name="connsiteX4" fmla="*/ 10844 w 21733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89">
                  <a:moveTo>
                    <a:pt x="10844" y="22089"/>
                  </a:moveTo>
                  <a:cubicBezTo>
                    <a:pt x="16858" y="22089"/>
                    <a:pt x="21733" y="17145"/>
                    <a:pt x="21733" y="11045"/>
                  </a:cubicBezTo>
                  <a:cubicBezTo>
                    <a:pt x="21733" y="4945"/>
                    <a:pt x="16858" y="0"/>
                    <a:pt x="10844" y="0"/>
                  </a:cubicBezTo>
                  <a:cubicBezTo>
                    <a:pt x="4829" y="0"/>
                    <a:pt x="0" y="4945"/>
                    <a:pt x="0" y="11045"/>
                  </a:cubicBezTo>
                  <a:cubicBezTo>
                    <a:pt x="0" y="17145"/>
                    <a:pt x="4829" y="22089"/>
                    <a:pt x="10844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53457B17-0A4C-4B30-AC7A-DA48771A9CD7}"/>
                </a:ext>
              </a:extLst>
            </p:cNvPr>
            <p:cNvSpPr/>
            <p:nvPr/>
          </p:nvSpPr>
          <p:spPr>
            <a:xfrm>
              <a:off x="8092967" y="1809123"/>
              <a:ext cx="21733" cy="22080"/>
            </a:xfrm>
            <a:custGeom>
              <a:avLst/>
              <a:gdLst>
                <a:gd name="connsiteX0" fmla="*/ 10890 w 21733"/>
                <a:gd name="connsiteY0" fmla="*/ 22080 h 22080"/>
                <a:gd name="connsiteX1" fmla="*/ 21734 w 21733"/>
                <a:gd name="connsiteY1" fmla="*/ 11040 h 22080"/>
                <a:gd name="connsiteX2" fmla="*/ 10890 w 21733"/>
                <a:gd name="connsiteY2" fmla="*/ 0 h 22080"/>
                <a:gd name="connsiteX3" fmla="*/ 0 w 21733"/>
                <a:gd name="connsiteY3" fmla="*/ 11040 h 22080"/>
                <a:gd name="connsiteX4" fmla="*/ 10890 w 21733"/>
                <a:gd name="connsiteY4" fmla="*/ 22080 h 2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80">
                  <a:moveTo>
                    <a:pt x="10890" y="22080"/>
                  </a:moveTo>
                  <a:cubicBezTo>
                    <a:pt x="16904" y="22080"/>
                    <a:pt x="21734" y="17137"/>
                    <a:pt x="21734" y="11040"/>
                  </a:cubicBezTo>
                  <a:cubicBezTo>
                    <a:pt x="21734" y="4943"/>
                    <a:pt x="16904" y="0"/>
                    <a:pt x="10890" y="0"/>
                  </a:cubicBezTo>
                  <a:cubicBezTo>
                    <a:pt x="4875" y="0"/>
                    <a:pt x="0" y="4943"/>
                    <a:pt x="0" y="11040"/>
                  </a:cubicBezTo>
                  <a:cubicBezTo>
                    <a:pt x="0" y="17137"/>
                    <a:pt x="4875" y="22080"/>
                    <a:pt x="10890" y="220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A8E68312-9778-4F5A-8B4E-D476C0325336}"/>
                </a:ext>
              </a:extLst>
            </p:cNvPr>
            <p:cNvSpPr/>
            <p:nvPr/>
          </p:nvSpPr>
          <p:spPr>
            <a:xfrm>
              <a:off x="9122225" y="1824698"/>
              <a:ext cx="21771" cy="22085"/>
            </a:xfrm>
            <a:custGeom>
              <a:avLst/>
              <a:gdLst>
                <a:gd name="connsiteX0" fmla="*/ 6042 w 21771"/>
                <a:gd name="connsiteY0" fmla="*/ 20931 h 22085"/>
                <a:gd name="connsiteX1" fmla="*/ 20622 w 21771"/>
                <a:gd name="connsiteY1" fmla="*/ 15959 h 22085"/>
                <a:gd name="connsiteX2" fmla="*/ 15747 w 21771"/>
                <a:gd name="connsiteY2" fmla="*/ 1154 h 22085"/>
                <a:gd name="connsiteX3" fmla="*/ 1121 w 21771"/>
                <a:gd name="connsiteY3" fmla="*/ 6126 h 22085"/>
                <a:gd name="connsiteX4" fmla="*/ 6042 w 21771"/>
                <a:gd name="connsiteY4" fmla="*/ 20931 h 2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1" h="22085">
                  <a:moveTo>
                    <a:pt x="6042" y="20931"/>
                  </a:moveTo>
                  <a:cubicBezTo>
                    <a:pt x="11418" y="23642"/>
                    <a:pt x="17934" y="21417"/>
                    <a:pt x="20622" y="15959"/>
                  </a:cubicBezTo>
                  <a:cubicBezTo>
                    <a:pt x="23310" y="10502"/>
                    <a:pt x="21123" y="3869"/>
                    <a:pt x="15747" y="1154"/>
                  </a:cubicBezTo>
                  <a:cubicBezTo>
                    <a:pt x="10324" y="-1556"/>
                    <a:pt x="3809" y="669"/>
                    <a:pt x="1121" y="6126"/>
                  </a:cubicBezTo>
                  <a:cubicBezTo>
                    <a:pt x="-1522" y="11579"/>
                    <a:pt x="665" y="18212"/>
                    <a:pt x="6042" y="2093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5C427DED-22E9-4478-9CBF-4443EAE3DD6D}"/>
                </a:ext>
              </a:extLst>
            </p:cNvPr>
            <p:cNvSpPr/>
            <p:nvPr/>
          </p:nvSpPr>
          <p:spPr>
            <a:xfrm>
              <a:off x="9208003" y="1850537"/>
              <a:ext cx="21916" cy="22219"/>
            </a:xfrm>
            <a:custGeom>
              <a:avLst/>
              <a:gdLst>
                <a:gd name="connsiteX0" fmla="*/ 10935 w 21916"/>
                <a:gd name="connsiteY0" fmla="*/ 22219 h 22219"/>
                <a:gd name="connsiteX1" fmla="*/ 21916 w 21916"/>
                <a:gd name="connsiteY1" fmla="*/ 11109 h 22219"/>
                <a:gd name="connsiteX2" fmla="*/ 10935 w 21916"/>
                <a:gd name="connsiteY2" fmla="*/ 0 h 22219"/>
                <a:gd name="connsiteX3" fmla="*/ 0 w 21916"/>
                <a:gd name="connsiteY3" fmla="*/ 11109 h 22219"/>
                <a:gd name="connsiteX4" fmla="*/ 10935 w 21916"/>
                <a:gd name="connsiteY4" fmla="*/ 22219 h 2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16" h="22219">
                  <a:moveTo>
                    <a:pt x="10935" y="22219"/>
                  </a:moveTo>
                  <a:cubicBezTo>
                    <a:pt x="16995" y="22219"/>
                    <a:pt x="21916" y="17245"/>
                    <a:pt x="21916" y="11109"/>
                  </a:cubicBezTo>
                  <a:cubicBezTo>
                    <a:pt x="21916" y="4974"/>
                    <a:pt x="16995" y="0"/>
                    <a:pt x="10935" y="0"/>
                  </a:cubicBezTo>
                  <a:cubicBezTo>
                    <a:pt x="4921" y="0"/>
                    <a:pt x="0" y="4974"/>
                    <a:pt x="0" y="11109"/>
                  </a:cubicBezTo>
                  <a:cubicBezTo>
                    <a:pt x="0" y="17245"/>
                    <a:pt x="4921" y="22219"/>
                    <a:pt x="10935" y="222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01AA907F-83B3-43D4-9C86-39D303A0D4B9}"/>
                </a:ext>
              </a:extLst>
            </p:cNvPr>
            <p:cNvSpPr/>
            <p:nvPr/>
          </p:nvSpPr>
          <p:spPr>
            <a:xfrm>
              <a:off x="9290538" y="1876966"/>
              <a:ext cx="21742" cy="22087"/>
            </a:xfrm>
            <a:custGeom>
              <a:avLst/>
              <a:gdLst>
                <a:gd name="connsiteX0" fmla="*/ 6041 w 21742"/>
                <a:gd name="connsiteY0" fmla="*/ 20931 h 22087"/>
                <a:gd name="connsiteX1" fmla="*/ 20622 w 21742"/>
                <a:gd name="connsiteY1" fmla="*/ 15959 h 22087"/>
                <a:gd name="connsiteX2" fmla="*/ 15701 w 21742"/>
                <a:gd name="connsiteY2" fmla="*/ 1154 h 22087"/>
                <a:gd name="connsiteX3" fmla="*/ 1121 w 21742"/>
                <a:gd name="connsiteY3" fmla="*/ 6136 h 22087"/>
                <a:gd name="connsiteX4" fmla="*/ 6041 w 21742"/>
                <a:gd name="connsiteY4" fmla="*/ 20931 h 22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42" h="22087">
                  <a:moveTo>
                    <a:pt x="6041" y="20931"/>
                  </a:moveTo>
                  <a:cubicBezTo>
                    <a:pt x="11418" y="23641"/>
                    <a:pt x="17934" y="21430"/>
                    <a:pt x="20622" y="15959"/>
                  </a:cubicBezTo>
                  <a:cubicBezTo>
                    <a:pt x="23264" y="10502"/>
                    <a:pt x="21078" y="3864"/>
                    <a:pt x="15701" y="1154"/>
                  </a:cubicBezTo>
                  <a:cubicBezTo>
                    <a:pt x="10325" y="-1556"/>
                    <a:pt x="3809" y="668"/>
                    <a:pt x="1121" y="6136"/>
                  </a:cubicBezTo>
                  <a:cubicBezTo>
                    <a:pt x="-1522" y="11588"/>
                    <a:pt x="665" y="18211"/>
                    <a:pt x="6041" y="2093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DA7CEFE6-0A8C-4B19-94A2-D568F356C3F1}"/>
                </a:ext>
              </a:extLst>
            </p:cNvPr>
            <p:cNvSpPr/>
            <p:nvPr/>
          </p:nvSpPr>
          <p:spPr>
            <a:xfrm>
              <a:off x="9369790" y="1903333"/>
              <a:ext cx="21926" cy="22234"/>
            </a:xfrm>
            <a:custGeom>
              <a:avLst/>
              <a:gdLst>
                <a:gd name="connsiteX0" fmla="*/ 6069 w 21926"/>
                <a:gd name="connsiteY0" fmla="*/ 21071 h 22234"/>
                <a:gd name="connsiteX1" fmla="*/ 20786 w 21926"/>
                <a:gd name="connsiteY1" fmla="*/ 16071 h 22234"/>
                <a:gd name="connsiteX2" fmla="*/ 15820 w 21926"/>
                <a:gd name="connsiteY2" fmla="*/ 1159 h 22234"/>
                <a:gd name="connsiteX3" fmla="*/ 1149 w 21926"/>
                <a:gd name="connsiteY3" fmla="*/ 6173 h 22234"/>
                <a:gd name="connsiteX4" fmla="*/ 6069 w 21926"/>
                <a:gd name="connsiteY4" fmla="*/ 21071 h 2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6" h="22234">
                  <a:moveTo>
                    <a:pt x="6069" y="21071"/>
                  </a:moveTo>
                  <a:cubicBezTo>
                    <a:pt x="11492" y="23804"/>
                    <a:pt x="18098" y="21556"/>
                    <a:pt x="20786" y="16071"/>
                  </a:cubicBezTo>
                  <a:cubicBezTo>
                    <a:pt x="23475" y="10562"/>
                    <a:pt x="21242" y="3907"/>
                    <a:pt x="15820" y="1159"/>
                  </a:cubicBezTo>
                  <a:cubicBezTo>
                    <a:pt x="10444" y="-1565"/>
                    <a:pt x="3882" y="674"/>
                    <a:pt x="1149" y="6173"/>
                  </a:cubicBezTo>
                  <a:cubicBezTo>
                    <a:pt x="-1539" y="11668"/>
                    <a:pt x="648" y="18332"/>
                    <a:pt x="6069" y="210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783D3D0B-76B3-454F-B044-B39D9003A11F}"/>
                </a:ext>
              </a:extLst>
            </p:cNvPr>
            <p:cNvSpPr/>
            <p:nvPr/>
          </p:nvSpPr>
          <p:spPr>
            <a:xfrm>
              <a:off x="9446438" y="1929653"/>
              <a:ext cx="21733" cy="22089"/>
            </a:xfrm>
            <a:custGeom>
              <a:avLst/>
              <a:gdLst>
                <a:gd name="connsiteX0" fmla="*/ 10844 w 21733"/>
                <a:gd name="connsiteY0" fmla="*/ 22089 h 22089"/>
                <a:gd name="connsiteX1" fmla="*/ 21734 w 21733"/>
                <a:gd name="connsiteY1" fmla="*/ 11045 h 22089"/>
                <a:gd name="connsiteX2" fmla="*/ 10844 w 21733"/>
                <a:gd name="connsiteY2" fmla="*/ 0 h 22089"/>
                <a:gd name="connsiteX3" fmla="*/ 0 w 21733"/>
                <a:gd name="connsiteY3" fmla="*/ 11045 h 22089"/>
                <a:gd name="connsiteX4" fmla="*/ 10844 w 21733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89">
                  <a:moveTo>
                    <a:pt x="10844" y="22089"/>
                  </a:moveTo>
                  <a:cubicBezTo>
                    <a:pt x="16859" y="22089"/>
                    <a:pt x="21734" y="17144"/>
                    <a:pt x="21734" y="11045"/>
                  </a:cubicBezTo>
                  <a:cubicBezTo>
                    <a:pt x="21734" y="4945"/>
                    <a:pt x="16859" y="0"/>
                    <a:pt x="10844" y="0"/>
                  </a:cubicBezTo>
                  <a:cubicBezTo>
                    <a:pt x="4876" y="0"/>
                    <a:pt x="0" y="4945"/>
                    <a:pt x="0" y="11045"/>
                  </a:cubicBezTo>
                  <a:cubicBezTo>
                    <a:pt x="0" y="17144"/>
                    <a:pt x="4876" y="22089"/>
                    <a:pt x="10844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1" name="Freihandform: Form 670">
              <a:extLst>
                <a:ext uri="{FF2B5EF4-FFF2-40B4-BE49-F238E27FC236}">
                  <a16:creationId xmlns:a16="http://schemas.microsoft.com/office/drawing/2014/main" id="{D0B28ADE-C508-4603-9B42-F5C520D993CF}"/>
                </a:ext>
              </a:extLst>
            </p:cNvPr>
            <p:cNvSpPr/>
            <p:nvPr/>
          </p:nvSpPr>
          <p:spPr>
            <a:xfrm>
              <a:off x="9520434" y="1955512"/>
              <a:ext cx="21870" cy="22218"/>
            </a:xfrm>
            <a:custGeom>
              <a:avLst/>
              <a:gdLst>
                <a:gd name="connsiteX0" fmla="*/ 10935 w 21870"/>
                <a:gd name="connsiteY0" fmla="*/ 22219 h 22218"/>
                <a:gd name="connsiteX1" fmla="*/ 21871 w 21870"/>
                <a:gd name="connsiteY1" fmla="*/ 11109 h 22218"/>
                <a:gd name="connsiteX2" fmla="*/ 10935 w 21870"/>
                <a:gd name="connsiteY2" fmla="*/ 0 h 22218"/>
                <a:gd name="connsiteX3" fmla="*/ 0 w 21870"/>
                <a:gd name="connsiteY3" fmla="*/ 11109 h 22218"/>
                <a:gd name="connsiteX4" fmla="*/ 10935 w 21870"/>
                <a:gd name="connsiteY4" fmla="*/ 22219 h 2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" h="22218">
                  <a:moveTo>
                    <a:pt x="10935" y="22219"/>
                  </a:moveTo>
                  <a:cubicBezTo>
                    <a:pt x="16996" y="22219"/>
                    <a:pt x="21871" y="17245"/>
                    <a:pt x="21871" y="11109"/>
                  </a:cubicBezTo>
                  <a:cubicBezTo>
                    <a:pt x="21871" y="4974"/>
                    <a:pt x="16996" y="0"/>
                    <a:pt x="10935" y="0"/>
                  </a:cubicBezTo>
                  <a:cubicBezTo>
                    <a:pt x="4876" y="0"/>
                    <a:pt x="0" y="4974"/>
                    <a:pt x="0" y="11109"/>
                  </a:cubicBezTo>
                  <a:cubicBezTo>
                    <a:pt x="0" y="17245"/>
                    <a:pt x="4876" y="22219"/>
                    <a:pt x="10935" y="222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BFC39DA4-44E1-40CE-82EA-3AE039927D33}"/>
                </a:ext>
              </a:extLst>
            </p:cNvPr>
            <p:cNvSpPr/>
            <p:nvPr/>
          </p:nvSpPr>
          <p:spPr>
            <a:xfrm>
              <a:off x="9592288" y="1981070"/>
              <a:ext cx="21916" cy="22228"/>
            </a:xfrm>
            <a:custGeom>
              <a:avLst/>
              <a:gdLst>
                <a:gd name="connsiteX0" fmla="*/ 10981 w 21916"/>
                <a:gd name="connsiteY0" fmla="*/ 22228 h 22228"/>
                <a:gd name="connsiteX1" fmla="*/ 21916 w 21916"/>
                <a:gd name="connsiteY1" fmla="*/ 11114 h 22228"/>
                <a:gd name="connsiteX2" fmla="*/ 10981 w 21916"/>
                <a:gd name="connsiteY2" fmla="*/ 0 h 22228"/>
                <a:gd name="connsiteX3" fmla="*/ 0 w 21916"/>
                <a:gd name="connsiteY3" fmla="*/ 11114 h 22228"/>
                <a:gd name="connsiteX4" fmla="*/ 10981 w 21916"/>
                <a:gd name="connsiteY4" fmla="*/ 22228 h 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16" h="22228">
                  <a:moveTo>
                    <a:pt x="10981" y="22228"/>
                  </a:moveTo>
                  <a:cubicBezTo>
                    <a:pt x="16995" y="22228"/>
                    <a:pt x="21916" y="17252"/>
                    <a:pt x="21916" y="11114"/>
                  </a:cubicBezTo>
                  <a:cubicBezTo>
                    <a:pt x="21916" y="4976"/>
                    <a:pt x="16995" y="0"/>
                    <a:pt x="10981" y="0"/>
                  </a:cubicBezTo>
                  <a:cubicBezTo>
                    <a:pt x="4921" y="0"/>
                    <a:pt x="0" y="4976"/>
                    <a:pt x="0" y="11114"/>
                  </a:cubicBezTo>
                  <a:cubicBezTo>
                    <a:pt x="0" y="17252"/>
                    <a:pt x="4921" y="22228"/>
                    <a:pt x="10981" y="2222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30F293B5-FB34-4797-856C-0B808539DA73}"/>
                </a:ext>
              </a:extLst>
            </p:cNvPr>
            <p:cNvSpPr/>
            <p:nvPr/>
          </p:nvSpPr>
          <p:spPr>
            <a:xfrm>
              <a:off x="9662310" y="2006281"/>
              <a:ext cx="21889" cy="22236"/>
            </a:xfrm>
            <a:custGeom>
              <a:avLst/>
              <a:gdLst>
                <a:gd name="connsiteX0" fmla="*/ 6070 w 21889"/>
                <a:gd name="connsiteY0" fmla="*/ 21068 h 22236"/>
                <a:gd name="connsiteX1" fmla="*/ 20741 w 21889"/>
                <a:gd name="connsiteY1" fmla="*/ 16073 h 22236"/>
                <a:gd name="connsiteX2" fmla="*/ 15821 w 21889"/>
                <a:gd name="connsiteY2" fmla="*/ 1166 h 22236"/>
                <a:gd name="connsiteX3" fmla="*/ 1149 w 21889"/>
                <a:gd name="connsiteY3" fmla="*/ 6175 h 22236"/>
                <a:gd name="connsiteX4" fmla="*/ 6070 w 21889"/>
                <a:gd name="connsiteY4" fmla="*/ 21068 h 2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9" h="22236">
                  <a:moveTo>
                    <a:pt x="6070" y="21068"/>
                  </a:moveTo>
                  <a:cubicBezTo>
                    <a:pt x="11492" y="23806"/>
                    <a:pt x="18053" y="21568"/>
                    <a:pt x="20741" y="16073"/>
                  </a:cubicBezTo>
                  <a:cubicBezTo>
                    <a:pt x="23429" y="10574"/>
                    <a:pt x="21242" y="3899"/>
                    <a:pt x="15821" y="1166"/>
                  </a:cubicBezTo>
                  <a:cubicBezTo>
                    <a:pt x="10398" y="-1567"/>
                    <a:pt x="3837" y="667"/>
                    <a:pt x="1149" y="6175"/>
                  </a:cubicBezTo>
                  <a:cubicBezTo>
                    <a:pt x="-1539" y="11670"/>
                    <a:pt x="648" y="18344"/>
                    <a:pt x="6070" y="210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4" name="Freihandform: Form 673">
              <a:extLst>
                <a:ext uri="{FF2B5EF4-FFF2-40B4-BE49-F238E27FC236}">
                  <a16:creationId xmlns:a16="http://schemas.microsoft.com/office/drawing/2014/main" id="{7939D670-52B5-429C-B4CC-0EBC48100F95}"/>
                </a:ext>
              </a:extLst>
            </p:cNvPr>
            <p:cNvSpPr/>
            <p:nvPr/>
          </p:nvSpPr>
          <p:spPr>
            <a:xfrm>
              <a:off x="9730665" y="2031285"/>
              <a:ext cx="21870" cy="22228"/>
            </a:xfrm>
            <a:custGeom>
              <a:avLst/>
              <a:gdLst>
                <a:gd name="connsiteX0" fmla="*/ 10935 w 21870"/>
                <a:gd name="connsiteY0" fmla="*/ 22228 h 22228"/>
                <a:gd name="connsiteX1" fmla="*/ 21871 w 21870"/>
                <a:gd name="connsiteY1" fmla="*/ 11114 h 22228"/>
                <a:gd name="connsiteX2" fmla="*/ 10935 w 21870"/>
                <a:gd name="connsiteY2" fmla="*/ 0 h 22228"/>
                <a:gd name="connsiteX3" fmla="*/ 0 w 21870"/>
                <a:gd name="connsiteY3" fmla="*/ 11114 h 22228"/>
                <a:gd name="connsiteX4" fmla="*/ 10935 w 21870"/>
                <a:gd name="connsiteY4" fmla="*/ 22228 h 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" h="22228">
                  <a:moveTo>
                    <a:pt x="10935" y="22228"/>
                  </a:moveTo>
                  <a:cubicBezTo>
                    <a:pt x="16995" y="22228"/>
                    <a:pt x="21871" y="17252"/>
                    <a:pt x="21871" y="11114"/>
                  </a:cubicBezTo>
                  <a:cubicBezTo>
                    <a:pt x="21871" y="4976"/>
                    <a:pt x="16995" y="0"/>
                    <a:pt x="10935" y="0"/>
                  </a:cubicBezTo>
                  <a:cubicBezTo>
                    <a:pt x="4876" y="0"/>
                    <a:pt x="0" y="4976"/>
                    <a:pt x="0" y="11114"/>
                  </a:cubicBezTo>
                  <a:cubicBezTo>
                    <a:pt x="0" y="17252"/>
                    <a:pt x="4876" y="22228"/>
                    <a:pt x="10935" y="2222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5" name="Freihandform: Form 674">
              <a:extLst>
                <a:ext uri="{FF2B5EF4-FFF2-40B4-BE49-F238E27FC236}">
                  <a16:creationId xmlns:a16="http://schemas.microsoft.com/office/drawing/2014/main" id="{3739CBDB-DAC5-4EE4-BB76-0BCA75E1C043}"/>
                </a:ext>
              </a:extLst>
            </p:cNvPr>
            <p:cNvSpPr/>
            <p:nvPr/>
          </p:nvSpPr>
          <p:spPr>
            <a:xfrm>
              <a:off x="9797633" y="2056260"/>
              <a:ext cx="21755" cy="22093"/>
            </a:xfrm>
            <a:custGeom>
              <a:avLst/>
              <a:gdLst>
                <a:gd name="connsiteX0" fmla="*/ 6025 w 21755"/>
                <a:gd name="connsiteY0" fmla="*/ 20943 h 22093"/>
                <a:gd name="connsiteX1" fmla="*/ 20606 w 21755"/>
                <a:gd name="connsiteY1" fmla="*/ 15961 h 22093"/>
                <a:gd name="connsiteX2" fmla="*/ 15730 w 21755"/>
                <a:gd name="connsiteY2" fmla="*/ 1161 h 22093"/>
                <a:gd name="connsiteX3" fmla="*/ 1150 w 21755"/>
                <a:gd name="connsiteY3" fmla="*/ 6129 h 22093"/>
                <a:gd name="connsiteX4" fmla="*/ 6025 w 21755"/>
                <a:gd name="connsiteY4" fmla="*/ 20943 h 2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5" h="22093">
                  <a:moveTo>
                    <a:pt x="6025" y="20943"/>
                  </a:moveTo>
                  <a:cubicBezTo>
                    <a:pt x="11402" y="23649"/>
                    <a:pt x="17963" y="21419"/>
                    <a:pt x="20606" y="15961"/>
                  </a:cubicBezTo>
                  <a:cubicBezTo>
                    <a:pt x="23294" y="10504"/>
                    <a:pt x="21107" y="3872"/>
                    <a:pt x="15730" y="1161"/>
                  </a:cubicBezTo>
                  <a:cubicBezTo>
                    <a:pt x="10354" y="-1563"/>
                    <a:pt x="3838" y="671"/>
                    <a:pt x="1150" y="6129"/>
                  </a:cubicBezTo>
                  <a:cubicBezTo>
                    <a:pt x="-1539" y="11596"/>
                    <a:pt x="649" y="18214"/>
                    <a:pt x="6025" y="209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6" name="Freihandform: Form 675">
              <a:extLst>
                <a:ext uri="{FF2B5EF4-FFF2-40B4-BE49-F238E27FC236}">
                  <a16:creationId xmlns:a16="http://schemas.microsoft.com/office/drawing/2014/main" id="{2CFEE0B5-8199-435A-B4E2-5321886ABEBC}"/>
                </a:ext>
              </a:extLst>
            </p:cNvPr>
            <p:cNvSpPr/>
            <p:nvPr/>
          </p:nvSpPr>
          <p:spPr>
            <a:xfrm>
              <a:off x="9863256" y="2081199"/>
              <a:ext cx="21870" cy="22219"/>
            </a:xfrm>
            <a:custGeom>
              <a:avLst/>
              <a:gdLst>
                <a:gd name="connsiteX0" fmla="*/ 10935 w 21870"/>
                <a:gd name="connsiteY0" fmla="*/ 22219 h 22219"/>
                <a:gd name="connsiteX1" fmla="*/ 21870 w 21870"/>
                <a:gd name="connsiteY1" fmla="*/ 11109 h 22219"/>
                <a:gd name="connsiteX2" fmla="*/ 10935 w 21870"/>
                <a:gd name="connsiteY2" fmla="*/ 0 h 22219"/>
                <a:gd name="connsiteX3" fmla="*/ 0 w 21870"/>
                <a:gd name="connsiteY3" fmla="*/ 11109 h 22219"/>
                <a:gd name="connsiteX4" fmla="*/ 10935 w 21870"/>
                <a:gd name="connsiteY4" fmla="*/ 22219 h 2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" h="22219">
                  <a:moveTo>
                    <a:pt x="10935" y="22219"/>
                  </a:moveTo>
                  <a:cubicBezTo>
                    <a:pt x="16995" y="22219"/>
                    <a:pt x="21870" y="17245"/>
                    <a:pt x="21870" y="11109"/>
                  </a:cubicBezTo>
                  <a:cubicBezTo>
                    <a:pt x="21870" y="4974"/>
                    <a:pt x="16995" y="0"/>
                    <a:pt x="10935" y="0"/>
                  </a:cubicBezTo>
                  <a:cubicBezTo>
                    <a:pt x="4875" y="0"/>
                    <a:pt x="0" y="4974"/>
                    <a:pt x="0" y="11109"/>
                  </a:cubicBezTo>
                  <a:cubicBezTo>
                    <a:pt x="0" y="17245"/>
                    <a:pt x="4875" y="22219"/>
                    <a:pt x="10935" y="222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7" name="Freihandform: Form 676">
              <a:extLst>
                <a:ext uri="{FF2B5EF4-FFF2-40B4-BE49-F238E27FC236}">
                  <a16:creationId xmlns:a16="http://schemas.microsoft.com/office/drawing/2014/main" id="{17B59659-C5ED-404C-95AB-1F6EDFCB94FA}"/>
                </a:ext>
              </a:extLst>
            </p:cNvPr>
            <p:cNvSpPr/>
            <p:nvPr/>
          </p:nvSpPr>
          <p:spPr>
            <a:xfrm>
              <a:off x="9927819" y="2106494"/>
              <a:ext cx="21870" cy="22219"/>
            </a:xfrm>
            <a:custGeom>
              <a:avLst/>
              <a:gdLst>
                <a:gd name="connsiteX0" fmla="*/ 10935 w 21870"/>
                <a:gd name="connsiteY0" fmla="*/ 22219 h 22219"/>
                <a:gd name="connsiteX1" fmla="*/ 21871 w 21870"/>
                <a:gd name="connsiteY1" fmla="*/ 11109 h 22219"/>
                <a:gd name="connsiteX2" fmla="*/ 10935 w 21870"/>
                <a:gd name="connsiteY2" fmla="*/ 0 h 22219"/>
                <a:gd name="connsiteX3" fmla="*/ 0 w 21870"/>
                <a:gd name="connsiteY3" fmla="*/ 11109 h 22219"/>
                <a:gd name="connsiteX4" fmla="*/ 10935 w 21870"/>
                <a:gd name="connsiteY4" fmla="*/ 22219 h 2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" h="22219">
                  <a:moveTo>
                    <a:pt x="10935" y="22219"/>
                  </a:moveTo>
                  <a:cubicBezTo>
                    <a:pt x="16950" y="22219"/>
                    <a:pt x="21871" y="17245"/>
                    <a:pt x="21871" y="11109"/>
                  </a:cubicBezTo>
                  <a:cubicBezTo>
                    <a:pt x="21871" y="4974"/>
                    <a:pt x="16950" y="0"/>
                    <a:pt x="10935" y="0"/>
                  </a:cubicBezTo>
                  <a:cubicBezTo>
                    <a:pt x="4876" y="0"/>
                    <a:pt x="0" y="4974"/>
                    <a:pt x="0" y="11109"/>
                  </a:cubicBezTo>
                  <a:cubicBezTo>
                    <a:pt x="0" y="17245"/>
                    <a:pt x="4876" y="22219"/>
                    <a:pt x="10935" y="222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8" name="Freihandform: Form 677">
              <a:extLst>
                <a:ext uri="{FF2B5EF4-FFF2-40B4-BE49-F238E27FC236}">
                  <a16:creationId xmlns:a16="http://schemas.microsoft.com/office/drawing/2014/main" id="{B1D9332F-49EA-44BD-8216-5715176CC4AF}"/>
                </a:ext>
              </a:extLst>
            </p:cNvPr>
            <p:cNvSpPr/>
            <p:nvPr/>
          </p:nvSpPr>
          <p:spPr>
            <a:xfrm>
              <a:off x="9991335" y="2132264"/>
              <a:ext cx="21915" cy="22228"/>
            </a:xfrm>
            <a:custGeom>
              <a:avLst/>
              <a:gdLst>
                <a:gd name="connsiteX0" fmla="*/ 10980 w 21915"/>
                <a:gd name="connsiteY0" fmla="*/ 22228 h 22228"/>
                <a:gd name="connsiteX1" fmla="*/ 21916 w 21915"/>
                <a:gd name="connsiteY1" fmla="*/ 11114 h 22228"/>
                <a:gd name="connsiteX2" fmla="*/ 10980 w 21915"/>
                <a:gd name="connsiteY2" fmla="*/ 0 h 22228"/>
                <a:gd name="connsiteX3" fmla="*/ 0 w 21915"/>
                <a:gd name="connsiteY3" fmla="*/ 11114 h 22228"/>
                <a:gd name="connsiteX4" fmla="*/ 10980 w 21915"/>
                <a:gd name="connsiteY4" fmla="*/ 22228 h 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15" h="22228">
                  <a:moveTo>
                    <a:pt x="10980" y="22228"/>
                  </a:moveTo>
                  <a:cubicBezTo>
                    <a:pt x="16995" y="22228"/>
                    <a:pt x="21916" y="17252"/>
                    <a:pt x="21916" y="11114"/>
                  </a:cubicBezTo>
                  <a:cubicBezTo>
                    <a:pt x="21916" y="4976"/>
                    <a:pt x="16995" y="0"/>
                    <a:pt x="10980" y="0"/>
                  </a:cubicBezTo>
                  <a:cubicBezTo>
                    <a:pt x="4921" y="0"/>
                    <a:pt x="0" y="4976"/>
                    <a:pt x="0" y="11114"/>
                  </a:cubicBezTo>
                  <a:cubicBezTo>
                    <a:pt x="0" y="17252"/>
                    <a:pt x="4921" y="22228"/>
                    <a:pt x="10980" y="2222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BEBCC8F7-CFA4-40D3-B441-637C2384814B}"/>
                </a:ext>
              </a:extLst>
            </p:cNvPr>
            <p:cNvSpPr/>
            <p:nvPr/>
          </p:nvSpPr>
          <p:spPr>
            <a:xfrm>
              <a:off x="10054049" y="2158810"/>
              <a:ext cx="21742" cy="22086"/>
            </a:xfrm>
            <a:custGeom>
              <a:avLst/>
              <a:gdLst>
                <a:gd name="connsiteX0" fmla="*/ 6042 w 21742"/>
                <a:gd name="connsiteY0" fmla="*/ 20926 h 22086"/>
                <a:gd name="connsiteX1" fmla="*/ 20622 w 21742"/>
                <a:gd name="connsiteY1" fmla="*/ 15954 h 22086"/>
                <a:gd name="connsiteX2" fmla="*/ 15701 w 21742"/>
                <a:gd name="connsiteY2" fmla="*/ 1163 h 22086"/>
                <a:gd name="connsiteX3" fmla="*/ 1121 w 21742"/>
                <a:gd name="connsiteY3" fmla="*/ 6130 h 22086"/>
                <a:gd name="connsiteX4" fmla="*/ 6042 w 21742"/>
                <a:gd name="connsiteY4" fmla="*/ 20926 h 2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42" h="22086">
                  <a:moveTo>
                    <a:pt x="6042" y="20926"/>
                  </a:moveTo>
                  <a:cubicBezTo>
                    <a:pt x="11418" y="23646"/>
                    <a:pt x="17934" y="21421"/>
                    <a:pt x="20622" y="15954"/>
                  </a:cubicBezTo>
                  <a:cubicBezTo>
                    <a:pt x="23265" y="10492"/>
                    <a:pt x="21078" y="3873"/>
                    <a:pt x="15701" y="1163"/>
                  </a:cubicBezTo>
                  <a:cubicBezTo>
                    <a:pt x="10324" y="-1561"/>
                    <a:pt x="3809" y="664"/>
                    <a:pt x="1121" y="6130"/>
                  </a:cubicBezTo>
                  <a:cubicBezTo>
                    <a:pt x="-1522" y="11593"/>
                    <a:pt x="665" y="18216"/>
                    <a:pt x="6042" y="209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519ABDBA-8232-41C0-AD6C-8317E6977533}"/>
                </a:ext>
              </a:extLst>
            </p:cNvPr>
            <p:cNvSpPr/>
            <p:nvPr/>
          </p:nvSpPr>
          <p:spPr>
            <a:xfrm>
              <a:off x="10115714" y="2186098"/>
              <a:ext cx="21889" cy="22233"/>
            </a:xfrm>
            <a:custGeom>
              <a:avLst/>
              <a:gdLst>
                <a:gd name="connsiteX0" fmla="*/ 6070 w 21889"/>
                <a:gd name="connsiteY0" fmla="*/ 21075 h 22233"/>
                <a:gd name="connsiteX1" fmla="*/ 20741 w 21889"/>
                <a:gd name="connsiteY1" fmla="*/ 16066 h 22233"/>
                <a:gd name="connsiteX2" fmla="*/ 15820 w 21889"/>
                <a:gd name="connsiteY2" fmla="*/ 1164 h 22233"/>
                <a:gd name="connsiteX3" fmla="*/ 1149 w 21889"/>
                <a:gd name="connsiteY3" fmla="*/ 6164 h 22233"/>
                <a:gd name="connsiteX4" fmla="*/ 6070 w 21889"/>
                <a:gd name="connsiteY4" fmla="*/ 21075 h 2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9" h="22233">
                  <a:moveTo>
                    <a:pt x="6070" y="21075"/>
                  </a:moveTo>
                  <a:cubicBezTo>
                    <a:pt x="11492" y="23794"/>
                    <a:pt x="18053" y="21565"/>
                    <a:pt x="20741" y="16066"/>
                  </a:cubicBezTo>
                  <a:cubicBezTo>
                    <a:pt x="23429" y="10571"/>
                    <a:pt x="21242" y="3902"/>
                    <a:pt x="15820" y="1164"/>
                  </a:cubicBezTo>
                  <a:cubicBezTo>
                    <a:pt x="10398" y="-1570"/>
                    <a:pt x="3837" y="678"/>
                    <a:pt x="1149" y="6164"/>
                  </a:cubicBezTo>
                  <a:cubicBezTo>
                    <a:pt x="-1539" y="11663"/>
                    <a:pt x="648" y="18327"/>
                    <a:pt x="6070" y="2107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2C08AB9E-13FC-4AA4-B446-DB77DE8FDA0A}"/>
                </a:ext>
              </a:extLst>
            </p:cNvPr>
            <p:cNvSpPr/>
            <p:nvPr/>
          </p:nvSpPr>
          <p:spPr>
            <a:xfrm>
              <a:off x="10176597" y="2214596"/>
              <a:ext cx="21779" cy="22098"/>
            </a:xfrm>
            <a:custGeom>
              <a:avLst/>
              <a:gdLst>
                <a:gd name="connsiteX0" fmla="*/ 10890 w 21779"/>
                <a:gd name="connsiteY0" fmla="*/ 22098 h 22098"/>
                <a:gd name="connsiteX1" fmla="*/ 21780 w 21779"/>
                <a:gd name="connsiteY1" fmla="*/ 11049 h 22098"/>
                <a:gd name="connsiteX2" fmla="*/ 10890 w 21779"/>
                <a:gd name="connsiteY2" fmla="*/ 0 h 22098"/>
                <a:gd name="connsiteX3" fmla="*/ 0 w 21779"/>
                <a:gd name="connsiteY3" fmla="*/ 11049 h 22098"/>
                <a:gd name="connsiteX4" fmla="*/ 10890 w 21779"/>
                <a:gd name="connsiteY4" fmla="*/ 22098 h 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9" h="22098">
                  <a:moveTo>
                    <a:pt x="10890" y="22098"/>
                  </a:moveTo>
                  <a:cubicBezTo>
                    <a:pt x="16905" y="22098"/>
                    <a:pt x="21780" y="17152"/>
                    <a:pt x="21780" y="11049"/>
                  </a:cubicBezTo>
                  <a:cubicBezTo>
                    <a:pt x="21780" y="4947"/>
                    <a:pt x="16905" y="0"/>
                    <a:pt x="10890" y="0"/>
                  </a:cubicBezTo>
                  <a:cubicBezTo>
                    <a:pt x="4876" y="0"/>
                    <a:pt x="0" y="4947"/>
                    <a:pt x="0" y="11049"/>
                  </a:cubicBezTo>
                  <a:cubicBezTo>
                    <a:pt x="0" y="17152"/>
                    <a:pt x="4876" y="22098"/>
                    <a:pt x="10890" y="220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C7049366-94B2-47FF-8F0A-FD6B47C668DB}"/>
                </a:ext>
              </a:extLst>
            </p:cNvPr>
            <p:cNvSpPr/>
            <p:nvPr/>
          </p:nvSpPr>
          <p:spPr>
            <a:xfrm>
              <a:off x="10236559" y="2244247"/>
              <a:ext cx="21733" cy="22089"/>
            </a:xfrm>
            <a:custGeom>
              <a:avLst/>
              <a:gdLst>
                <a:gd name="connsiteX0" fmla="*/ 10890 w 21733"/>
                <a:gd name="connsiteY0" fmla="*/ 22089 h 22089"/>
                <a:gd name="connsiteX1" fmla="*/ 21734 w 21733"/>
                <a:gd name="connsiteY1" fmla="*/ 11045 h 22089"/>
                <a:gd name="connsiteX2" fmla="*/ 10890 w 21733"/>
                <a:gd name="connsiteY2" fmla="*/ 0 h 22089"/>
                <a:gd name="connsiteX3" fmla="*/ 0 w 21733"/>
                <a:gd name="connsiteY3" fmla="*/ 11045 h 22089"/>
                <a:gd name="connsiteX4" fmla="*/ 10890 w 21733"/>
                <a:gd name="connsiteY4" fmla="*/ 22089 h 2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89">
                  <a:moveTo>
                    <a:pt x="10890" y="22089"/>
                  </a:moveTo>
                  <a:cubicBezTo>
                    <a:pt x="16904" y="22089"/>
                    <a:pt x="21734" y="17144"/>
                    <a:pt x="21734" y="11045"/>
                  </a:cubicBezTo>
                  <a:cubicBezTo>
                    <a:pt x="21734" y="4945"/>
                    <a:pt x="16904" y="0"/>
                    <a:pt x="10890" y="0"/>
                  </a:cubicBezTo>
                  <a:cubicBezTo>
                    <a:pt x="4876" y="0"/>
                    <a:pt x="0" y="4945"/>
                    <a:pt x="0" y="11045"/>
                  </a:cubicBezTo>
                  <a:cubicBezTo>
                    <a:pt x="0" y="17144"/>
                    <a:pt x="4876" y="22089"/>
                    <a:pt x="10890" y="220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3C31342B-C010-4AE8-B25E-9D36C503C790}"/>
                </a:ext>
              </a:extLst>
            </p:cNvPr>
            <p:cNvSpPr/>
            <p:nvPr/>
          </p:nvSpPr>
          <p:spPr>
            <a:xfrm>
              <a:off x="10295564" y="2275268"/>
              <a:ext cx="21733" cy="22078"/>
            </a:xfrm>
            <a:custGeom>
              <a:avLst/>
              <a:gdLst>
                <a:gd name="connsiteX0" fmla="*/ 10890 w 21733"/>
                <a:gd name="connsiteY0" fmla="*/ 22078 h 22078"/>
                <a:gd name="connsiteX1" fmla="*/ 21734 w 21733"/>
                <a:gd name="connsiteY1" fmla="*/ 11038 h 22078"/>
                <a:gd name="connsiteX2" fmla="*/ 10890 w 21733"/>
                <a:gd name="connsiteY2" fmla="*/ 0 h 22078"/>
                <a:gd name="connsiteX3" fmla="*/ 0 w 21733"/>
                <a:gd name="connsiteY3" fmla="*/ 11038 h 22078"/>
                <a:gd name="connsiteX4" fmla="*/ 10890 w 21733"/>
                <a:gd name="connsiteY4" fmla="*/ 22078 h 2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3" h="22078">
                  <a:moveTo>
                    <a:pt x="10890" y="22078"/>
                  </a:moveTo>
                  <a:cubicBezTo>
                    <a:pt x="16859" y="22078"/>
                    <a:pt x="21734" y="17139"/>
                    <a:pt x="21734" y="11038"/>
                  </a:cubicBezTo>
                  <a:cubicBezTo>
                    <a:pt x="21734" y="4943"/>
                    <a:pt x="16859" y="0"/>
                    <a:pt x="10890" y="0"/>
                  </a:cubicBezTo>
                  <a:cubicBezTo>
                    <a:pt x="4876" y="0"/>
                    <a:pt x="0" y="4943"/>
                    <a:pt x="0" y="11038"/>
                  </a:cubicBezTo>
                  <a:cubicBezTo>
                    <a:pt x="0" y="17139"/>
                    <a:pt x="4876" y="22078"/>
                    <a:pt x="10890" y="220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582C3218-10C7-463F-B6C7-52DAB2011EE7}"/>
                </a:ext>
              </a:extLst>
            </p:cNvPr>
            <p:cNvSpPr/>
            <p:nvPr/>
          </p:nvSpPr>
          <p:spPr>
            <a:xfrm>
              <a:off x="10353602" y="2307769"/>
              <a:ext cx="21755" cy="22086"/>
            </a:xfrm>
            <a:custGeom>
              <a:avLst/>
              <a:gdLst>
                <a:gd name="connsiteX0" fmla="*/ 6025 w 21755"/>
                <a:gd name="connsiteY0" fmla="*/ 20934 h 22086"/>
                <a:gd name="connsiteX1" fmla="*/ 20605 w 21755"/>
                <a:gd name="connsiteY1" fmla="*/ 15959 h 22086"/>
                <a:gd name="connsiteX2" fmla="*/ 15730 w 21755"/>
                <a:gd name="connsiteY2" fmla="*/ 1155 h 22086"/>
                <a:gd name="connsiteX3" fmla="*/ 1150 w 21755"/>
                <a:gd name="connsiteY3" fmla="*/ 6122 h 22086"/>
                <a:gd name="connsiteX4" fmla="*/ 6025 w 21755"/>
                <a:gd name="connsiteY4" fmla="*/ 20934 h 2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5" h="22086">
                  <a:moveTo>
                    <a:pt x="6025" y="20934"/>
                  </a:moveTo>
                  <a:cubicBezTo>
                    <a:pt x="11402" y="23645"/>
                    <a:pt x="17917" y="21408"/>
                    <a:pt x="20605" y="15959"/>
                  </a:cubicBezTo>
                  <a:cubicBezTo>
                    <a:pt x="23294" y="10505"/>
                    <a:pt x="21107" y="3875"/>
                    <a:pt x="15730" y="1155"/>
                  </a:cubicBezTo>
                  <a:cubicBezTo>
                    <a:pt x="10308" y="-1556"/>
                    <a:pt x="3793" y="668"/>
                    <a:pt x="1150" y="6122"/>
                  </a:cubicBezTo>
                  <a:cubicBezTo>
                    <a:pt x="-1539" y="11585"/>
                    <a:pt x="648" y="18214"/>
                    <a:pt x="6025" y="2093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2CB73D57-C4EC-499E-9740-BD54EF34CB55}"/>
                </a:ext>
              </a:extLst>
            </p:cNvPr>
            <p:cNvSpPr/>
            <p:nvPr/>
          </p:nvSpPr>
          <p:spPr>
            <a:xfrm>
              <a:off x="10410602" y="2341827"/>
              <a:ext cx="21755" cy="22084"/>
            </a:xfrm>
            <a:custGeom>
              <a:avLst/>
              <a:gdLst>
                <a:gd name="connsiteX0" fmla="*/ 6025 w 21755"/>
                <a:gd name="connsiteY0" fmla="*/ 20925 h 22084"/>
                <a:gd name="connsiteX1" fmla="*/ 20606 w 21755"/>
                <a:gd name="connsiteY1" fmla="*/ 15954 h 22084"/>
                <a:gd name="connsiteX2" fmla="*/ 15731 w 21755"/>
                <a:gd name="connsiteY2" fmla="*/ 1155 h 22084"/>
                <a:gd name="connsiteX3" fmla="*/ 1150 w 21755"/>
                <a:gd name="connsiteY3" fmla="*/ 6122 h 22084"/>
                <a:gd name="connsiteX4" fmla="*/ 6025 w 21755"/>
                <a:gd name="connsiteY4" fmla="*/ 20925 h 2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5" h="22084">
                  <a:moveTo>
                    <a:pt x="6025" y="20925"/>
                  </a:moveTo>
                  <a:cubicBezTo>
                    <a:pt x="11447" y="23645"/>
                    <a:pt x="17963" y="21413"/>
                    <a:pt x="20606" y="15954"/>
                  </a:cubicBezTo>
                  <a:cubicBezTo>
                    <a:pt x="23294" y="10496"/>
                    <a:pt x="21107" y="3862"/>
                    <a:pt x="15731" y="1155"/>
                  </a:cubicBezTo>
                  <a:cubicBezTo>
                    <a:pt x="10354" y="-1556"/>
                    <a:pt x="3838" y="668"/>
                    <a:pt x="1150" y="6122"/>
                  </a:cubicBezTo>
                  <a:cubicBezTo>
                    <a:pt x="-1538" y="11589"/>
                    <a:pt x="649" y="18214"/>
                    <a:pt x="6025" y="2092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4DE54485-FB66-4E15-8910-0A96818EA98C}"/>
                </a:ext>
              </a:extLst>
            </p:cNvPr>
            <p:cNvSpPr/>
            <p:nvPr/>
          </p:nvSpPr>
          <p:spPr>
            <a:xfrm>
              <a:off x="10466554" y="2377508"/>
              <a:ext cx="21755" cy="22085"/>
            </a:xfrm>
            <a:custGeom>
              <a:avLst/>
              <a:gdLst>
                <a:gd name="connsiteX0" fmla="*/ 6025 w 21755"/>
                <a:gd name="connsiteY0" fmla="*/ 20930 h 22085"/>
                <a:gd name="connsiteX1" fmla="*/ 20606 w 21755"/>
                <a:gd name="connsiteY1" fmla="*/ 15964 h 22085"/>
                <a:gd name="connsiteX2" fmla="*/ 15731 w 21755"/>
                <a:gd name="connsiteY2" fmla="*/ 1151 h 22085"/>
                <a:gd name="connsiteX3" fmla="*/ 1150 w 21755"/>
                <a:gd name="connsiteY3" fmla="*/ 6131 h 22085"/>
                <a:gd name="connsiteX4" fmla="*/ 6025 w 21755"/>
                <a:gd name="connsiteY4" fmla="*/ 20930 h 2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5" h="22085">
                  <a:moveTo>
                    <a:pt x="6025" y="20930"/>
                  </a:moveTo>
                  <a:cubicBezTo>
                    <a:pt x="11402" y="23641"/>
                    <a:pt x="17917" y="21418"/>
                    <a:pt x="20606" y="15964"/>
                  </a:cubicBezTo>
                  <a:cubicBezTo>
                    <a:pt x="23294" y="10505"/>
                    <a:pt x="21107" y="3867"/>
                    <a:pt x="15731" y="1151"/>
                  </a:cubicBezTo>
                  <a:cubicBezTo>
                    <a:pt x="10354" y="-1555"/>
                    <a:pt x="3838" y="673"/>
                    <a:pt x="1150" y="6131"/>
                  </a:cubicBezTo>
                  <a:cubicBezTo>
                    <a:pt x="-1538" y="11594"/>
                    <a:pt x="649" y="18215"/>
                    <a:pt x="6025" y="209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22BB52CF-8A64-43F9-847A-B4A0832CB55B}"/>
                </a:ext>
              </a:extLst>
            </p:cNvPr>
            <p:cNvSpPr/>
            <p:nvPr/>
          </p:nvSpPr>
          <p:spPr>
            <a:xfrm>
              <a:off x="10175460" y="5516878"/>
              <a:ext cx="22779" cy="23110"/>
            </a:xfrm>
            <a:custGeom>
              <a:avLst/>
              <a:gdLst>
                <a:gd name="connsiteX0" fmla="*/ 6332 w 22779"/>
                <a:gd name="connsiteY0" fmla="*/ 21900 h 23110"/>
                <a:gd name="connsiteX1" fmla="*/ 21596 w 22779"/>
                <a:gd name="connsiteY1" fmla="*/ 16702 h 23110"/>
                <a:gd name="connsiteX2" fmla="*/ 16447 w 22779"/>
                <a:gd name="connsiteY2" fmla="*/ 1205 h 23110"/>
                <a:gd name="connsiteX3" fmla="*/ 1183 w 22779"/>
                <a:gd name="connsiteY3" fmla="*/ 6404 h 23110"/>
                <a:gd name="connsiteX4" fmla="*/ 6332 w 22779"/>
                <a:gd name="connsiteY4" fmla="*/ 21900 h 2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9" h="23110">
                  <a:moveTo>
                    <a:pt x="6332" y="21900"/>
                  </a:moveTo>
                  <a:cubicBezTo>
                    <a:pt x="11936" y="24739"/>
                    <a:pt x="18771" y="22411"/>
                    <a:pt x="21596" y="16702"/>
                  </a:cubicBezTo>
                  <a:cubicBezTo>
                    <a:pt x="24375" y="10983"/>
                    <a:pt x="22097" y="4058"/>
                    <a:pt x="16447" y="1205"/>
                  </a:cubicBezTo>
                  <a:cubicBezTo>
                    <a:pt x="10843" y="-1633"/>
                    <a:pt x="4008" y="718"/>
                    <a:pt x="1183" y="6404"/>
                  </a:cubicBezTo>
                  <a:cubicBezTo>
                    <a:pt x="-1596" y="12118"/>
                    <a:pt x="682" y="19039"/>
                    <a:pt x="6332" y="219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F742767B-C833-4E9F-9A9F-D1B45AE1C4F9}"/>
                </a:ext>
              </a:extLst>
            </p:cNvPr>
            <p:cNvSpPr/>
            <p:nvPr/>
          </p:nvSpPr>
          <p:spPr>
            <a:xfrm>
              <a:off x="9799603" y="5413127"/>
              <a:ext cx="22781" cy="23105"/>
            </a:xfrm>
            <a:custGeom>
              <a:avLst/>
              <a:gdLst>
                <a:gd name="connsiteX0" fmla="*/ 11391 w 22781"/>
                <a:gd name="connsiteY0" fmla="*/ 23105 h 23105"/>
                <a:gd name="connsiteX1" fmla="*/ 22782 w 22781"/>
                <a:gd name="connsiteY1" fmla="*/ 11555 h 23105"/>
                <a:gd name="connsiteX2" fmla="*/ 11391 w 22781"/>
                <a:gd name="connsiteY2" fmla="*/ 0 h 23105"/>
                <a:gd name="connsiteX3" fmla="*/ 0 w 22781"/>
                <a:gd name="connsiteY3" fmla="*/ 11555 h 23105"/>
                <a:gd name="connsiteX4" fmla="*/ 11391 w 22781"/>
                <a:gd name="connsiteY4" fmla="*/ 23105 h 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81" h="23105">
                  <a:moveTo>
                    <a:pt x="11391" y="23105"/>
                  </a:moveTo>
                  <a:cubicBezTo>
                    <a:pt x="17679" y="23105"/>
                    <a:pt x="22782" y="17934"/>
                    <a:pt x="22782" y="11555"/>
                  </a:cubicBezTo>
                  <a:cubicBezTo>
                    <a:pt x="22782" y="5172"/>
                    <a:pt x="17679" y="0"/>
                    <a:pt x="11391" y="0"/>
                  </a:cubicBezTo>
                  <a:cubicBezTo>
                    <a:pt x="5103" y="0"/>
                    <a:pt x="0" y="5172"/>
                    <a:pt x="0" y="11555"/>
                  </a:cubicBezTo>
                  <a:cubicBezTo>
                    <a:pt x="0" y="17934"/>
                    <a:pt x="5103" y="23105"/>
                    <a:pt x="11391" y="231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89" name="Freihandform: Form 688">
              <a:extLst>
                <a:ext uri="{FF2B5EF4-FFF2-40B4-BE49-F238E27FC236}">
                  <a16:creationId xmlns:a16="http://schemas.microsoft.com/office/drawing/2014/main" id="{99A93174-382B-4CF9-AAE7-36F97E8C5055}"/>
                </a:ext>
              </a:extLst>
            </p:cNvPr>
            <p:cNvSpPr/>
            <p:nvPr/>
          </p:nvSpPr>
          <p:spPr>
            <a:xfrm>
              <a:off x="9392081" y="5244881"/>
              <a:ext cx="22735" cy="23100"/>
            </a:xfrm>
            <a:custGeom>
              <a:avLst/>
              <a:gdLst>
                <a:gd name="connsiteX0" fmla="*/ 6287 w 22735"/>
                <a:gd name="connsiteY0" fmla="*/ 21887 h 23100"/>
                <a:gd name="connsiteX1" fmla="*/ 21551 w 22735"/>
                <a:gd name="connsiteY1" fmla="*/ 16702 h 23100"/>
                <a:gd name="connsiteX2" fmla="*/ 16448 w 22735"/>
                <a:gd name="connsiteY2" fmla="*/ 1205 h 23100"/>
                <a:gd name="connsiteX3" fmla="*/ 1184 w 22735"/>
                <a:gd name="connsiteY3" fmla="*/ 6409 h 23100"/>
                <a:gd name="connsiteX4" fmla="*/ 6287 w 22735"/>
                <a:gd name="connsiteY4" fmla="*/ 21887 h 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5" h="23100">
                  <a:moveTo>
                    <a:pt x="6287" y="21887"/>
                  </a:moveTo>
                  <a:cubicBezTo>
                    <a:pt x="11937" y="24739"/>
                    <a:pt x="18772" y="22388"/>
                    <a:pt x="21551" y="16702"/>
                  </a:cubicBezTo>
                  <a:cubicBezTo>
                    <a:pt x="24330" y="10993"/>
                    <a:pt x="22052" y="4049"/>
                    <a:pt x="16448" y="1205"/>
                  </a:cubicBezTo>
                  <a:cubicBezTo>
                    <a:pt x="10798" y="-1624"/>
                    <a:pt x="3964" y="695"/>
                    <a:pt x="1184" y="6409"/>
                  </a:cubicBezTo>
                  <a:cubicBezTo>
                    <a:pt x="-1595" y="12122"/>
                    <a:pt x="683" y="19048"/>
                    <a:pt x="6287" y="218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0" name="Freihandform: Form 689">
              <a:extLst>
                <a:ext uri="{FF2B5EF4-FFF2-40B4-BE49-F238E27FC236}">
                  <a16:creationId xmlns:a16="http://schemas.microsoft.com/office/drawing/2014/main" id="{4E14BDFD-BEB3-450D-8238-E592790374FA}"/>
                </a:ext>
              </a:extLst>
            </p:cNvPr>
            <p:cNvSpPr/>
            <p:nvPr/>
          </p:nvSpPr>
          <p:spPr>
            <a:xfrm>
              <a:off x="8973716" y="5005390"/>
              <a:ext cx="22754" cy="23109"/>
            </a:xfrm>
            <a:custGeom>
              <a:avLst/>
              <a:gdLst>
                <a:gd name="connsiteX0" fmla="*/ 6332 w 22754"/>
                <a:gd name="connsiteY0" fmla="*/ 21904 h 23109"/>
                <a:gd name="connsiteX1" fmla="*/ 21551 w 22754"/>
                <a:gd name="connsiteY1" fmla="*/ 16677 h 23109"/>
                <a:gd name="connsiteX2" fmla="*/ 16447 w 22754"/>
                <a:gd name="connsiteY2" fmla="*/ 1204 h 23109"/>
                <a:gd name="connsiteX3" fmla="*/ 1183 w 22754"/>
                <a:gd name="connsiteY3" fmla="*/ 6407 h 23109"/>
                <a:gd name="connsiteX4" fmla="*/ 6332 w 22754"/>
                <a:gd name="connsiteY4" fmla="*/ 21904 h 2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" h="23109">
                  <a:moveTo>
                    <a:pt x="6332" y="21904"/>
                  </a:moveTo>
                  <a:cubicBezTo>
                    <a:pt x="11936" y="24733"/>
                    <a:pt x="18771" y="22418"/>
                    <a:pt x="21551" y="16677"/>
                  </a:cubicBezTo>
                  <a:cubicBezTo>
                    <a:pt x="24375" y="10986"/>
                    <a:pt x="22052" y="4042"/>
                    <a:pt x="16447" y="1204"/>
                  </a:cubicBezTo>
                  <a:cubicBezTo>
                    <a:pt x="10843" y="-1626"/>
                    <a:pt x="4008" y="703"/>
                    <a:pt x="1183" y="6407"/>
                  </a:cubicBezTo>
                  <a:cubicBezTo>
                    <a:pt x="-1596" y="12121"/>
                    <a:pt x="682" y="19047"/>
                    <a:pt x="6332" y="219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5064F36C-B5FD-4E2F-90B6-960713A1353C}"/>
                </a:ext>
              </a:extLst>
            </p:cNvPr>
            <p:cNvSpPr/>
            <p:nvPr/>
          </p:nvSpPr>
          <p:spPr>
            <a:xfrm>
              <a:off x="8579406" y="4701959"/>
              <a:ext cx="22736" cy="23091"/>
            </a:xfrm>
            <a:custGeom>
              <a:avLst/>
              <a:gdLst>
                <a:gd name="connsiteX0" fmla="*/ 11391 w 22736"/>
                <a:gd name="connsiteY0" fmla="*/ 23092 h 23091"/>
                <a:gd name="connsiteX1" fmla="*/ 22736 w 22736"/>
                <a:gd name="connsiteY1" fmla="*/ 11546 h 23091"/>
                <a:gd name="connsiteX2" fmla="*/ 11391 w 22736"/>
                <a:gd name="connsiteY2" fmla="*/ 0 h 23091"/>
                <a:gd name="connsiteX3" fmla="*/ 0 w 22736"/>
                <a:gd name="connsiteY3" fmla="*/ 11546 h 23091"/>
                <a:gd name="connsiteX4" fmla="*/ 11391 w 22736"/>
                <a:gd name="connsiteY4" fmla="*/ 23092 h 2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6" h="23091">
                  <a:moveTo>
                    <a:pt x="11391" y="23092"/>
                  </a:moveTo>
                  <a:cubicBezTo>
                    <a:pt x="17633" y="23092"/>
                    <a:pt x="22736" y="17920"/>
                    <a:pt x="22736" y="11546"/>
                  </a:cubicBezTo>
                  <a:cubicBezTo>
                    <a:pt x="22736" y="5172"/>
                    <a:pt x="17633" y="0"/>
                    <a:pt x="11391" y="0"/>
                  </a:cubicBezTo>
                  <a:cubicBezTo>
                    <a:pt x="5103" y="0"/>
                    <a:pt x="0" y="5172"/>
                    <a:pt x="0" y="11546"/>
                  </a:cubicBezTo>
                  <a:cubicBezTo>
                    <a:pt x="0" y="17920"/>
                    <a:pt x="5103" y="23092"/>
                    <a:pt x="11391" y="2309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1E4521A6-A617-48D9-A929-BDC80C7A298A}"/>
                </a:ext>
              </a:extLst>
            </p:cNvPr>
            <p:cNvSpPr/>
            <p:nvPr/>
          </p:nvSpPr>
          <p:spPr>
            <a:xfrm>
              <a:off x="8242416" y="4361552"/>
              <a:ext cx="22736" cy="23086"/>
            </a:xfrm>
            <a:custGeom>
              <a:avLst/>
              <a:gdLst>
                <a:gd name="connsiteX0" fmla="*/ 11345 w 22736"/>
                <a:gd name="connsiteY0" fmla="*/ 23087 h 23086"/>
                <a:gd name="connsiteX1" fmla="*/ 22736 w 22736"/>
                <a:gd name="connsiteY1" fmla="*/ 11546 h 23086"/>
                <a:gd name="connsiteX2" fmla="*/ 11345 w 22736"/>
                <a:gd name="connsiteY2" fmla="*/ 0 h 23086"/>
                <a:gd name="connsiteX3" fmla="*/ 0 w 22736"/>
                <a:gd name="connsiteY3" fmla="*/ 11546 h 23086"/>
                <a:gd name="connsiteX4" fmla="*/ 11345 w 22736"/>
                <a:gd name="connsiteY4" fmla="*/ 23087 h 2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6" h="23086">
                  <a:moveTo>
                    <a:pt x="11345" y="23087"/>
                  </a:moveTo>
                  <a:cubicBezTo>
                    <a:pt x="17633" y="23087"/>
                    <a:pt x="22736" y="17920"/>
                    <a:pt x="22736" y="11546"/>
                  </a:cubicBezTo>
                  <a:cubicBezTo>
                    <a:pt x="22736" y="5172"/>
                    <a:pt x="17633" y="0"/>
                    <a:pt x="11345" y="0"/>
                  </a:cubicBezTo>
                  <a:cubicBezTo>
                    <a:pt x="5103" y="0"/>
                    <a:pt x="0" y="5172"/>
                    <a:pt x="0" y="11546"/>
                  </a:cubicBezTo>
                  <a:cubicBezTo>
                    <a:pt x="0" y="17920"/>
                    <a:pt x="5103" y="23087"/>
                    <a:pt x="11345" y="230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B5910C22-8A11-4771-8C5C-A92870E523F0}"/>
                </a:ext>
              </a:extLst>
            </p:cNvPr>
            <p:cNvSpPr/>
            <p:nvPr/>
          </p:nvSpPr>
          <p:spPr>
            <a:xfrm>
              <a:off x="7976506" y="4015154"/>
              <a:ext cx="22736" cy="23087"/>
            </a:xfrm>
            <a:custGeom>
              <a:avLst/>
              <a:gdLst>
                <a:gd name="connsiteX0" fmla="*/ 11391 w 22736"/>
                <a:gd name="connsiteY0" fmla="*/ 23087 h 23087"/>
                <a:gd name="connsiteX1" fmla="*/ 22736 w 22736"/>
                <a:gd name="connsiteY1" fmla="*/ 11541 h 23087"/>
                <a:gd name="connsiteX2" fmla="*/ 11391 w 22736"/>
                <a:gd name="connsiteY2" fmla="*/ 0 h 23087"/>
                <a:gd name="connsiteX3" fmla="*/ 0 w 22736"/>
                <a:gd name="connsiteY3" fmla="*/ 11541 h 23087"/>
                <a:gd name="connsiteX4" fmla="*/ 11391 w 22736"/>
                <a:gd name="connsiteY4" fmla="*/ 23087 h 2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6" h="23087">
                  <a:moveTo>
                    <a:pt x="11391" y="23087"/>
                  </a:moveTo>
                  <a:cubicBezTo>
                    <a:pt x="17679" y="23087"/>
                    <a:pt x="22736" y="17920"/>
                    <a:pt x="22736" y="11541"/>
                  </a:cubicBezTo>
                  <a:cubicBezTo>
                    <a:pt x="22736" y="5167"/>
                    <a:pt x="17679" y="0"/>
                    <a:pt x="11391" y="0"/>
                  </a:cubicBezTo>
                  <a:cubicBezTo>
                    <a:pt x="5103" y="0"/>
                    <a:pt x="0" y="5167"/>
                    <a:pt x="0" y="11541"/>
                  </a:cubicBezTo>
                  <a:cubicBezTo>
                    <a:pt x="0" y="17920"/>
                    <a:pt x="5103" y="23087"/>
                    <a:pt x="11391" y="230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C5463F0C-F557-43F4-B3E2-CD98A91AD920}"/>
                </a:ext>
              </a:extLst>
            </p:cNvPr>
            <p:cNvSpPr/>
            <p:nvPr/>
          </p:nvSpPr>
          <p:spPr>
            <a:xfrm>
              <a:off x="7779762" y="3683167"/>
              <a:ext cx="22736" cy="23087"/>
            </a:xfrm>
            <a:custGeom>
              <a:avLst/>
              <a:gdLst>
                <a:gd name="connsiteX0" fmla="*/ 11391 w 22736"/>
                <a:gd name="connsiteY0" fmla="*/ 23087 h 23087"/>
                <a:gd name="connsiteX1" fmla="*/ 22736 w 22736"/>
                <a:gd name="connsiteY1" fmla="*/ 11546 h 23087"/>
                <a:gd name="connsiteX2" fmla="*/ 11391 w 22736"/>
                <a:gd name="connsiteY2" fmla="*/ 0 h 23087"/>
                <a:gd name="connsiteX3" fmla="*/ 0 w 22736"/>
                <a:gd name="connsiteY3" fmla="*/ 11546 h 23087"/>
                <a:gd name="connsiteX4" fmla="*/ 11391 w 22736"/>
                <a:gd name="connsiteY4" fmla="*/ 23087 h 2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6" h="23087">
                  <a:moveTo>
                    <a:pt x="11391" y="23087"/>
                  </a:moveTo>
                  <a:cubicBezTo>
                    <a:pt x="17679" y="23087"/>
                    <a:pt x="22736" y="17920"/>
                    <a:pt x="22736" y="11546"/>
                  </a:cubicBezTo>
                  <a:cubicBezTo>
                    <a:pt x="22736" y="5172"/>
                    <a:pt x="17679" y="0"/>
                    <a:pt x="11391" y="0"/>
                  </a:cubicBezTo>
                  <a:cubicBezTo>
                    <a:pt x="5103" y="0"/>
                    <a:pt x="0" y="5172"/>
                    <a:pt x="0" y="11546"/>
                  </a:cubicBezTo>
                  <a:cubicBezTo>
                    <a:pt x="0" y="17920"/>
                    <a:pt x="5103" y="23087"/>
                    <a:pt x="11391" y="230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AAF04EE8-C531-4443-9FC9-2FA4BAD950D4}"/>
                </a:ext>
              </a:extLst>
            </p:cNvPr>
            <p:cNvSpPr/>
            <p:nvPr/>
          </p:nvSpPr>
          <p:spPr>
            <a:xfrm>
              <a:off x="7644666" y="3375931"/>
              <a:ext cx="22599" cy="22950"/>
            </a:xfrm>
            <a:custGeom>
              <a:avLst/>
              <a:gdLst>
                <a:gd name="connsiteX0" fmla="*/ 11300 w 22599"/>
                <a:gd name="connsiteY0" fmla="*/ 22950 h 22950"/>
                <a:gd name="connsiteX1" fmla="*/ 22599 w 22599"/>
                <a:gd name="connsiteY1" fmla="*/ 11478 h 22950"/>
                <a:gd name="connsiteX2" fmla="*/ 11300 w 22599"/>
                <a:gd name="connsiteY2" fmla="*/ 0 h 22950"/>
                <a:gd name="connsiteX3" fmla="*/ 0 w 22599"/>
                <a:gd name="connsiteY3" fmla="*/ 11478 h 22950"/>
                <a:gd name="connsiteX4" fmla="*/ 11300 w 22599"/>
                <a:gd name="connsiteY4" fmla="*/ 22950 h 2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50">
                  <a:moveTo>
                    <a:pt x="11300" y="22950"/>
                  </a:moveTo>
                  <a:cubicBezTo>
                    <a:pt x="17542" y="22950"/>
                    <a:pt x="22599" y="17815"/>
                    <a:pt x="22599" y="11478"/>
                  </a:cubicBezTo>
                  <a:cubicBezTo>
                    <a:pt x="22599" y="5140"/>
                    <a:pt x="17542" y="0"/>
                    <a:pt x="11300" y="0"/>
                  </a:cubicBezTo>
                  <a:cubicBezTo>
                    <a:pt x="5058" y="0"/>
                    <a:pt x="0" y="5140"/>
                    <a:pt x="0" y="11478"/>
                  </a:cubicBezTo>
                  <a:cubicBezTo>
                    <a:pt x="0" y="17815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6" name="Freihandform: Form 695">
              <a:extLst>
                <a:ext uri="{FF2B5EF4-FFF2-40B4-BE49-F238E27FC236}">
                  <a16:creationId xmlns:a16="http://schemas.microsoft.com/office/drawing/2014/main" id="{093D445D-1BB4-4E8F-9523-527EE6465BC7}"/>
                </a:ext>
              </a:extLst>
            </p:cNvPr>
            <p:cNvSpPr/>
            <p:nvPr/>
          </p:nvSpPr>
          <p:spPr>
            <a:xfrm>
              <a:off x="7562468" y="3097892"/>
              <a:ext cx="22781" cy="23096"/>
            </a:xfrm>
            <a:custGeom>
              <a:avLst/>
              <a:gdLst>
                <a:gd name="connsiteX0" fmla="*/ 11391 w 22781"/>
                <a:gd name="connsiteY0" fmla="*/ 23096 h 23096"/>
                <a:gd name="connsiteX1" fmla="*/ 22782 w 22781"/>
                <a:gd name="connsiteY1" fmla="*/ 11546 h 23096"/>
                <a:gd name="connsiteX2" fmla="*/ 11391 w 22781"/>
                <a:gd name="connsiteY2" fmla="*/ 0 h 23096"/>
                <a:gd name="connsiteX3" fmla="*/ 0 w 22781"/>
                <a:gd name="connsiteY3" fmla="*/ 11546 h 23096"/>
                <a:gd name="connsiteX4" fmla="*/ 11391 w 22781"/>
                <a:gd name="connsiteY4" fmla="*/ 23096 h 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81" h="23096">
                  <a:moveTo>
                    <a:pt x="11391" y="23096"/>
                  </a:moveTo>
                  <a:cubicBezTo>
                    <a:pt x="17679" y="23096"/>
                    <a:pt x="22782" y="17925"/>
                    <a:pt x="22782" y="11546"/>
                  </a:cubicBezTo>
                  <a:cubicBezTo>
                    <a:pt x="22782" y="5172"/>
                    <a:pt x="17679" y="0"/>
                    <a:pt x="11391" y="0"/>
                  </a:cubicBezTo>
                  <a:cubicBezTo>
                    <a:pt x="5103" y="0"/>
                    <a:pt x="0" y="5172"/>
                    <a:pt x="0" y="11546"/>
                  </a:cubicBezTo>
                  <a:cubicBezTo>
                    <a:pt x="0" y="17925"/>
                    <a:pt x="5103" y="23096"/>
                    <a:pt x="11391" y="2309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F9C9D650-54AE-4D76-B43F-B3E5910F8BF1}"/>
                </a:ext>
              </a:extLst>
            </p:cNvPr>
            <p:cNvSpPr/>
            <p:nvPr/>
          </p:nvSpPr>
          <p:spPr>
            <a:xfrm>
              <a:off x="7525198" y="2850908"/>
              <a:ext cx="22763" cy="23099"/>
            </a:xfrm>
            <a:custGeom>
              <a:avLst/>
              <a:gdLst>
                <a:gd name="connsiteX0" fmla="*/ 6288 w 22763"/>
                <a:gd name="connsiteY0" fmla="*/ 21890 h 23099"/>
                <a:gd name="connsiteX1" fmla="*/ 21551 w 22763"/>
                <a:gd name="connsiteY1" fmla="*/ 16700 h 23099"/>
                <a:gd name="connsiteX2" fmla="*/ 16448 w 22763"/>
                <a:gd name="connsiteY2" fmla="*/ 1204 h 23099"/>
                <a:gd name="connsiteX3" fmla="*/ 1185 w 22763"/>
                <a:gd name="connsiteY3" fmla="*/ 6407 h 23099"/>
                <a:gd name="connsiteX4" fmla="*/ 6288 w 22763"/>
                <a:gd name="connsiteY4" fmla="*/ 21890 h 2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63" h="23099">
                  <a:moveTo>
                    <a:pt x="6288" y="21890"/>
                  </a:moveTo>
                  <a:cubicBezTo>
                    <a:pt x="11938" y="24733"/>
                    <a:pt x="18772" y="22391"/>
                    <a:pt x="21551" y="16700"/>
                  </a:cubicBezTo>
                  <a:cubicBezTo>
                    <a:pt x="24376" y="10982"/>
                    <a:pt x="22098" y="4056"/>
                    <a:pt x="16448" y="1204"/>
                  </a:cubicBezTo>
                  <a:cubicBezTo>
                    <a:pt x="10798" y="-1626"/>
                    <a:pt x="4010" y="703"/>
                    <a:pt x="1185" y="6407"/>
                  </a:cubicBezTo>
                  <a:cubicBezTo>
                    <a:pt x="-1595" y="12125"/>
                    <a:pt x="683" y="19056"/>
                    <a:pt x="6288" y="218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8" name="Freihandform: Form 697">
              <a:extLst>
                <a:ext uri="{FF2B5EF4-FFF2-40B4-BE49-F238E27FC236}">
                  <a16:creationId xmlns:a16="http://schemas.microsoft.com/office/drawing/2014/main" id="{48E786ED-E049-4209-BFC0-193D2E70F7CA}"/>
                </a:ext>
              </a:extLst>
            </p:cNvPr>
            <p:cNvSpPr/>
            <p:nvPr/>
          </p:nvSpPr>
          <p:spPr>
            <a:xfrm>
              <a:off x="7525288" y="2635055"/>
              <a:ext cx="22599" cy="22945"/>
            </a:xfrm>
            <a:custGeom>
              <a:avLst/>
              <a:gdLst>
                <a:gd name="connsiteX0" fmla="*/ 11300 w 22599"/>
                <a:gd name="connsiteY0" fmla="*/ 22946 h 22945"/>
                <a:gd name="connsiteX1" fmla="*/ 22600 w 22599"/>
                <a:gd name="connsiteY1" fmla="*/ 11473 h 22945"/>
                <a:gd name="connsiteX2" fmla="*/ 11300 w 22599"/>
                <a:gd name="connsiteY2" fmla="*/ 0 h 22945"/>
                <a:gd name="connsiteX3" fmla="*/ 0 w 22599"/>
                <a:gd name="connsiteY3" fmla="*/ 11473 h 22945"/>
                <a:gd name="connsiteX4" fmla="*/ 11300 w 22599"/>
                <a:gd name="connsiteY4" fmla="*/ 22946 h 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5">
                  <a:moveTo>
                    <a:pt x="11300" y="22946"/>
                  </a:moveTo>
                  <a:cubicBezTo>
                    <a:pt x="17542" y="22946"/>
                    <a:pt x="22600" y="17811"/>
                    <a:pt x="22600" y="11473"/>
                  </a:cubicBezTo>
                  <a:cubicBezTo>
                    <a:pt x="22600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73"/>
                  </a:cubicBezTo>
                  <a:cubicBezTo>
                    <a:pt x="0" y="17811"/>
                    <a:pt x="5058" y="22946"/>
                    <a:pt x="11300" y="229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0381FD22-34E7-49E5-BC39-CE341A72856B}"/>
                </a:ext>
              </a:extLst>
            </p:cNvPr>
            <p:cNvSpPr/>
            <p:nvPr/>
          </p:nvSpPr>
          <p:spPr>
            <a:xfrm>
              <a:off x="7555816" y="2449237"/>
              <a:ext cx="22599" cy="22936"/>
            </a:xfrm>
            <a:custGeom>
              <a:avLst/>
              <a:gdLst>
                <a:gd name="connsiteX0" fmla="*/ 11300 w 22599"/>
                <a:gd name="connsiteY0" fmla="*/ 22937 h 22936"/>
                <a:gd name="connsiteX1" fmla="*/ 22599 w 22599"/>
                <a:gd name="connsiteY1" fmla="*/ 11468 h 22936"/>
                <a:gd name="connsiteX2" fmla="*/ 11300 w 22599"/>
                <a:gd name="connsiteY2" fmla="*/ 0 h 22936"/>
                <a:gd name="connsiteX3" fmla="*/ 0 w 22599"/>
                <a:gd name="connsiteY3" fmla="*/ 11468 h 22936"/>
                <a:gd name="connsiteX4" fmla="*/ 11300 w 22599"/>
                <a:gd name="connsiteY4" fmla="*/ 22937 h 2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36">
                  <a:moveTo>
                    <a:pt x="11300" y="22937"/>
                  </a:moveTo>
                  <a:cubicBezTo>
                    <a:pt x="17542" y="22937"/>
                    <a:pt x="22599" y="17802"/>
                    <a:pt x="22599" y="11468"/>
                  </a:cubicBezTo>
                  <a:cubicBezTo>
                    <a:pt x="22599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68"/>
                  </a:cubicBezTo>
                  <a:cubicBezTo>
                    <a:pt x="0" y="17802"/>
                    <a:pt x="5058" y="22937"/>
                    <a:pt x="11300" y="229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1B8BD8BD-21F0-41E9-93B6-BC295DE81998}"/>
                </a:ext>
              </a:extLst>
            </p:cNvPr>
            <p:cNvSpPr/>
            <p:nvPr/>
          </p:nvSpPr>
          <p:spPr>
            <a:xfrm>
              <a:off x="7610766" y="2291942"/>
              <a:ext cx="22599" cy="22950"/>
            </a:xfrm>
            <a:custGeom>
              <a:avLst/>
              <a:gdLst>
                <a:gd name="connsiteX0" fmla="*/ 11300 w 22599"/>
                <a:gd name="connsiteY0" fmla="*/ 22950 h 22950"/>
                <a:gd name="connsiteX1" fmla="*/ 22600 w 22599"/>
                <a:gd name="connsiteY1" fmla="*/ 11473 h 22950"/>
                <a:gd name="connsiteX2" fmla="*/ 11300 w 22599"/>
                <a:gd name="connsiteY2" fmla="*/ 0 h 22950"/>
                <a:gd name="connsiteX3" fmla="*/ 0 w 22599"/>
                <a:gd name="connsiteY3" fmla="*/ 11473 h 22950"/>
                <a:gd name="connsiteX4" fmla="*/ 11300 w 22599"/>
                <a:gd name="connsiteY4" fmla="*/ 22950 h 2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50">
                  <a:moveTo>
                    <a:pt x="11300" y="22950"/>
                  </a:moveTo>
                  <a:cubicBezTo>
                    <a:pt x="17542" y="22950"/>
                    <a:pt x="22600" y="17811"/>
                    <a:pt x="22600" y="11473"/>
                  </a:cubicBezTo>
                  <a:cubicBezTo>
                    <a:pt x="22600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73"/>
                  </a:cubicBezTo>
                  <a:cubicBezTo>
                    <a:pt x="0" y="17811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1" name="Freihandform: Form 700">
              <a:extLst>
                <a:ext uri="{FF2B5EF4-FFF2-40B4-BE49-F238E27FC236}">
                  <a16:creationId xmlns:a16="http://schemas.microsoft.com/office/drawing/2014/main" id="{DD427ACE-E8BF-42BD-9040-A5DF6110018F}"/>
                </a:ext>
              </a:extLst>
            </p:cNvPr>
            <p:cNvSpPr/>
            <p:nvPr/>
          </p:nvSpPr>
          <p:spPr>
            <a:xfrm>
              <a:off x="7684761" y="2161194"/>
              <a:ext cx="22599" cy="22950"/>
            </a:xfrm>
            <a:custGeom>
              <a:avLst/>
              <a:gdLst>
                <a:gd name="connsiteX0" fmla="*/ 11300 w 22599"/>
                <a:gd name="connsiteY0" fmla="*/ 22950 h 22950"/>
                <a:gd name="connsiteX1" fmla="*/ 22600 w 22599"/>
                <a:gd name="connsiteY1" fmla="*/ 11475 h 22950"/>
                <a:gd name="connsiteX2" fmla="*/ 11300 w 22599"/>
                <a:gd name="connsiteY2" fmla="*/ 0 h 22950"/>
                <a:gd name="connsiteX3" fmla="*/ 0 w 22599"/>
                <a:gd name="connsiteY3" fmla="*/ 11475 h 22950"/>
                <a:gd name="connsiteX4" fmla="*/ 11300 w 22599"/>
                <a:gd name="connsiteY4" fmla="*/ 22950 h 2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50">
                  <a:moveTo>
                    <a:pt x="11300" y="22950"/>
                  </a:moveTo>
                  <a:cubicBezTo>
                    <a:pt x="17542" y="22950"/>
                    <a:pt x="22600" y="17812"/>
                    <a:pt x="22600" y="11475"/>
                  </a:cubicBezTo>
                  <a:cubicBezTo>
                    <a:pt x="22600" y="5138"/>
                    <a:pt x="17542" y="0"/>
                    <a:pt x="11300" y="0"/>
                  </a:cubicBezTo>
                  <a:cubicBezTo>
                    <a:pt x="5058" y="0"/>
                    <a:pt x="0" y="5138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E9FD6B31-D097-4DF4-AF0E-FCA209327554}"/>
                </a:ext>
              </a:extLst>
            </p:cNvPr>
            <p:cNvSpPr/>
            <p:nvPr/>
          </p:nvSpPr>
          <p:spPr>
            <a:xfrm>
              <a:off x="7773201" y="2054771"/>
              <a:ext cx="22599" cy="22949"/>
            </a:xfrm>
            <a:custGeom>
              <a:avLst/>
              <a:gdLst>
                <a:gd name="connsiteX0" fmla="*/ 11300 w 22599"/>
                <a:gd name="connsiteY0" fmla="*/ 22950 h 22949"/>
                <a:gd name="connsiteX1" fmla="*/ 22600 w 22599"/>
                <a:gd name="connsiteY1" fmla="*/ 11475 h 22949"/>
                <a:gd name="connsiteX2" fmla="*/ 11300 w 22599"/>
                <a:gd name="connsiteY2" fmla="*/ 0 h 22949"/>
                <a:gd name="connsiteX3" fmla="*/ 0 w 22599"/>
                <a:gd name="connsiteY3" fmla="*/ 11475 h 22949"/>
                <a:gd name="connsiteX4" fmla="*/ 11300 w 22599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11300" y="22950"/>
                  </a:moveTo>
                  <a:cubicBezTo>
                    <a:pt x="17542" y="22950"/>
                    <a:pt x="22600" y="17812"/>
                    <a:pt x="22600" y="11475"/>
                  </a:cubicBezTo>
                  <a:cubicBezTo>
                    <a:pt x="22600" y="5137"/>
                    <a:pt x="17542" y="0"/>
                    <a:pt x="11300" y="0"/>
                  </a:cubicBezTo>
                  <a:cubicBezTo>
                    <a:pt x="5058" y="0"/>
                    <a:pt x="0" y="5137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B13314A1-B9B5-4E96-A6CF-41B2C2A54F18}"/>
                </a:ext>
              </a:extLst>
            </p:cNvPr>
            <p:cNvSpPr/>
            <p:nvPr/>
          </p:nvSpPr>
          <p:spPr>
            <a:xfrm>
              <a:off x="7872029" y="1970280"/>
              <a:ext cx="22645" cy="22949"/>
            </a:xfrm>
            <a:custGeom>
              <a:avLst/>
              <a:gdLst>
                <a:gd name="connsiteX0" fmla="*/ 11300 w 22645"/>
                <a:gd name="connsiteY0" fmla="*/ 22950 h 22949"/>
                <a:gd name="connsiteX1" fmla="*/ 22645 w 22645"/>
                <a:gd name="connsiteY1" fmla="*/ 11475 h 22949"/>
                <a:gd name="connsiteX2" fmla="*/ 11300 w 22645"/>
                <a:gd name="connsiteY2" fmla="*/ 0 h 22949"/>
                <a:gd name="connsiteX3" fmla="*/ 0 w 22645"/>
                <a:gd name="connsiteY3" fmla="*/ 11475 h 22949"/>
                <a:gd name="connsiteX4" fmla="*/ 11300 w 22645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5" h="22949">
                  <a:moveTo>
                    <a:pt x="11300" y="22950"/>
                  </a:moveTo>
                  <a:cubicBezTo>
                    <a:pt x="17542" y="22950"/>
                    <a:pt x="22645" y="17812"/>
                    <a:pt x="22645" y="11475"/>
                  </a:cubicBezTo>
                  <a:cubicBezTo>
                    <a:pt x="22645" y="5137"/>
                    <a:pt x="17542" y="0"/>
                    <a:pt x="11300" y="0"/>
                  </a:cubicBezTo>
                  <a:cubicBezTo>
                    <a:pt x="5058" y="0"/>
                    <a:pt x="0" y="5137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C48125B8-558A-49F6-805B-15589B76C0AB}"/>
                </a:ext>
              </a:extLst>
            </p:cNvPr>
            <p:cNvSpPr/>
            <p:nvPr/>
          </p:nvSpPr>
          <p:spPr>
            <a:xfrm>
              <a:off x="7977919" y="1905279"/>
              <a:ext cx="22599" cy="22949"/>
            </a:xfrm>
            <a:custGeom>
              <a:avLst/>
              <a:gdLst>
                <a:gd name="connsiteX0" fmla="*/ 11300 w 22599"/>
                <a:gd name="connsiteY0" fmla="*/ 22950 h 22949"/>
                <a:gd name="connsiteX1" fmla="*/ 22599 w 22599"/>
                <a:gd name="connsiteY1" fmla="*/ 11475 h 22949"/>
                <a:gd name="connsiteX2" fmla="*/ 11300 w 22599"/>
                <a:gd name="connsiteY2" fmla="*/ 0 h 22949"/>
                <a:gd name="connsiteX3" fmla="*/ 0 w 22599"/>
                <a:gd name="connsiteY3" fmla="*/ 11475 h 22949"/>
                <a:gd name="connsiteX4" fmla="*/ 11300 w 22599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11300" y="22950"/>
                  </a:moveTo>
                  <a:cubicBezTo>
                    <a:pt x="17542" y="22950"/>
                    <a:pt x="22599" y="17812"/>
                    <a:pt x="22599" y="11475"/>
                  </a:cubicBezTo>
                  <a:cubicBezTo>
                    <a:pt x="22599" y="5137"/>
                    <a:pt x="17542" y="0"/>
                    <a:pt x="11300" y="0"/>
                  </a:cubicBezTo>
                  <a:cubicBezTo>
                    <a:pt x="5058" y="0"/>
                    <a:pt x="0" y="5137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63B228D3-5BCC-4EE4-A9E2-4761FA9A1D99}"/>
                </a:ext>
              </a:extLst>
            </p:cNvPr>
            <p:cNvSpPr/>
            <p:nvPr/>
          </p:nvSpPr>
          <p:spPr>
            <a:xfrm>
              <a:off x="8087955" y="1857354"/>
              <a:ext cx="22599" cy="22949"/>
            </a:xfrm>
            <a:custGeom>
              <a:avLst/>
              <a:gdLst>
                <a:gd name="connsiteX0" fmla="*/ 11300 w 22599"/>
                <a:gd name="connsiteY0" fmla="*/ 22950 h 22949"/>
                <a:gd name="connsiteX1" fmla="*/ 22599 w 22599"/>
                <a:gd name="connsiteY1" fmla="*/ 11475 h 22949"/>
                <a:gd name="connsiteX2" fmla="*/ 11300 w 22599"/>
                <a:gd name="connsiteY2" fmla="*/ 0 h 22949"/>
                <a:gd name="connsiteX3" fmla="*/ 0 w 22599"/>
                <a:gd name="connsiteY3" fmla="*/ 11475 h 22949"/>
                <a:gd name="connsiteX4" fmla="*/ 11300 w 22599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11300" y="22950"/>
                  </a:moveTo>
                  <a:cubicBezTo>
                    <a:pt x="17542" y="22950"/>
                    <a:pt x="22599" y="17812"/>
                    <a:pt x="22599" y="11475"/>
                  </a:cubicBezTo>
                  <a:cubicBezTo>
                    <a:pt x="22599" y="5137"/>
                    <a:pt x="17542" y="0"/>
                    <a:pt x="11300" y="0"/>
                  </a:cubicBezTo>
                  <a:cubicBezTo>
                    <a:pt x="5058" y="0"/>
                    <a:pt x="0" y="5137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7F91E681-004C-4E3D-9648-809E75C82C55}"/>
                </a:ext>
              </a:extLst>
            </p:cNvPr>
            <p:cNvSpPr/>
            <p:nvPr/>
          </p:nvSpPr>
          <p:spPr>
            <a:xfrm>
              <a:off x="8199951" y="1824173"/>
              <a:ext cx="22599" cy="22940"/>
            </a:xfrm>
            <a:custGeom>
              <a:avLst/>
              <a:gdLst>
                <a:gd name="connsiteX0" fmla="*/ 11300 w 22599"/>
                <a:gd name="connsiteY0" fmla="*/ 22940 h 22940"/>
                <a:gd name="connsiteX1" fmla="*/ 22599 w 22599"/>
                <a:gd name="connsiteY1" fmla="*/ 11470 h 22940"/>
                <a:gd name="connsiteX2" fmla="*/ 11300 w 22599"/>
                <a:gd name="connsiteY2" fmla="*/ 0 h 22940"/>
                <a:gd name="connsiteX3" fmla="*/ 0 w 22599"/>
                <a:gd name="connsiteY3" fmla="*/ 11470 h 22940"/>
                <a:gd name="connsiteX4" fmla="*/ 11300 w 22599"/>
                <a:gd name="connsiteY4" fmla="*/ 22940 h 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0">
                  <a:moveTo>
                    <a:pt x="11300" y="22940"/>
                  </a:moveTo>
                  <a:cubicBezTo>
                    <a:pt x="17542" y="22940"/>
                    <a:pt x="22599" y="17805"/>
                    <a:pt x="22599" y="11470"/>
                  </a:cubicBezTo>
                  <a:cubicBezTo>
                    <a:pt x="22599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70"/>
                  </a:cubicBezTo>
                  <a:cubicBezTo>
                    <a:pt x="0" y="17805"/>
                    <a:pt x="5058" y="22940"/>
                    <a:pt x="11300" y="229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B228DA58-4EAF-44EC-A090-C6F29C44BC98}"/>
                </a:ext>
              </a:extLst>
            </p:cNvPr>
            <p:cNvSpPr/>
            <p:nvPr/>
          </p:nvSpPr>
          <p:spPr>
            <a:xfrm>
              <a:off x="8311946" y="1803499"/>
              <a:ext cx="22599" cy="22949"/>
            </a:xfrm>
            <a:custGeom>
              <a:avLst/>
              <a:gdLst>
                <a:gd name="connsiteX0" fmla="*/ 11300 w 22599"/>
                <a:gd name="connsiteY0" fmla="*/ 22950 h 22949"/>
                <a:gd name="connsiteX1" fmla="*/ 22600 w 22599"/>
                <a:gd name="connsiteY1" fmla="*/ 11475 h 22949"/>
                <a:gd name="connsiteX2" fmla="*/ 11300 w 22599"/>
                <a:gd name="connsiteY2" fmla="*/ 0 h 22949"/>
                <a:gd name="connsiteX3" fmla="*/ 0 w 22599"/>
                <a:gd name="connsiteY3" fmla="*/ 11475 h 22949"/>
                <a:gd name="connsiteX4" fmla="*/ 11300 w 22599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11300" y="22950"/>
                  </a:moveTo>
                  <a:cubicBezTo>
                    <a:pt x="17542" y="22950"/>
                    <a:pt x="22600" y="17812"/>
                    <a:pt x="22600" y="11475"/>
                  </a:cubicBezTo>
                  <a:cubicBezTo>
                    <a:pt x="22600" y="5137"/>
                    <a:pt x="17542" y="0"/>
                    <a:pt x="11300" y="0"/>
                  </a:cubicBezTo>
                  <a:cubicBezTo>
                    <a:pt x="5058" y="0"/>
                    <a:pt x="0" y="5137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2AB39729-2959-4A4A-9851-441F6497022F}"/>
                </a:ext>
              </a:extLst>
            </p:cNvPr>
            <p:cNvSpPr/>
            <p:nvPr/>
          </p:nvSpPr>
          <p:spPr>
            <a:xfrm>
              <a:off x="8737648" y="1807277"/>
              <a:ext cx="22599" cy="22949"/>
            </a:xfrm>
            <a:custGeom>
              <a:avLst/>
              <a:gdLst>
                <a:gd name="connsiteX0" fmla="*/ 6243 w 22599"/>
                <a:gd name="connsiteY0" fmla="*/ 21748 h 22949"/>
                <a:gd name="connsiteX1" fmla="*/ 21415 w 22599"/>
                <a:gd name="connsiteY1" fmla="*/ 16586 h 22949"/>
                <a:gd name="connsiteX2" fmla="*/ 16312 w 22599"/>
                <a:gd name="connsiteY2" fmla="*/ 1203 h 22949"/>
                <a:gd name="connsiteX3" fmla="*/ 1185 w 22599"/>
                <a:gd name="connsiteY3" fmla="*/ 6365 h 22949"/>
                <a:gd name="connsiteX4" fmla="*/ 6243 w 22599"/>
                <a:gd name="connsiteY4" fmla="*/ 21748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6243" y="21748"/>
                  </a:moveTo>
                  <a:cubicBezTo>
                    <a:pt x="11847" y="24569"/>
                    <a:pt x="18636" y="22252"/>
                    <a:pt x="21415" y="16586"/>
                  </a:cubicBezTo>
                  <a:cubicBezTo>
                    <a:pt x="24195" y="10911"/>
                    <a:pt x="21917" y="4020"/>
                    <a:pt x="16312" y="1203"/>
                  </a:cubicBezTo>
                  <a:cubicBezTo>
                    <a:pt x="10754" y="-1618"/>
                    <a:pt x="3965" y="690"/>
                    <a:pt x="1185" y="6365"/>
                  </a:cubicBezTo>
                  <a:cubicBezTo>
                    <a:pt x="-1594" y="12040"/>
                    <a:pt x="684" y="18931"/>
                    <a:pt x="6243" y="217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9BA7D14-3770-4CF3-8C27-6DBF351CC419}"/>
                </a:ext>
              </a:extLst>
            </p:cNvPr>
            <p:cNvSpPr/>
            <p:nvPr/>
          </p:nvSpPr>
          <p:spPr>
            <a:xfrm>
              <a:off x="8835337" y="1821824"/>
              <a:ext cx="22599" cy="22958"/>
            </a:xfrm>
            <a:custGeom>
              <a:avLst/>
              <a:gdLst>
                <a:gd name="connsiteX0" fmla="*/ 11300 w 22599"/>
                <a:gd name="connsiteY0" fmla="*/ 22959 h 22958"/>
                <a:gd name="connsiteX1" fmla="*/ 22600 w 22599"/>
                <a:gd name="connsiteY1" fmla="*/ 11479 h 22958"/>
                <a:gd name="connsiteX2" fmla="*/ 11300 w 22599"/>
                <a:gd name="connsiteY2" fmla="*/ 0 h 22958"/>
                <a:gd name="connsiteX3" fmla="*/ 0 w 22599"/>
                <a:gd name="connsiteY3" fmla="*/ 11479 h 22958"/>
                <a:gd name="connsiteX4" fmla="*/ 11300 w 22599"/>
                <a:gd name="connsiteY4" fmla="*/ 22959 h 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58">
                  <a:moveTo>
                    <a:pt x="11300" y="22959"/>
                  </a:moveTo>
                  <a:cubicBezTo>
                    <a:pt x="17542" y="22959"/>
                    <a:pt x="22600" y="17819"/>
                    <a:pt x="22600" y="11479"/>
                  </a:cubicBezTo>
                  <a:cubicBezTo>
                    <a:pt x="22600" y="5140"/>
                    <a:pt x="17542" y="0"/>
                    <a:pt x="11300" y="0"/>
                  </a:cubicBezTo>
                  <a:cubicBezTo>
                    <a:pt x="5058" y="0"/>
                    <a:pt x="0" y="5140"/>
                    <a:pt x="0" y="11479"/>
                  </a:cubicBezTo>
                  <a:cubicBezTo>
                    <a:pt x="0" y="17819"/>
                    <a:pt x="5058" y="22959"/>
                    <a:pt x="11300" y="229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7CDFEBB4-D829-40FA-A8C6-AE02B04F8E45}"/>
                </a:ext>
              </a:extLst>
            </p:cNvPr>
            <p:cNvSpPr/>
            <p:nvPr/>
          </p:nvSpPr>
          <p:spPr>
            <a:xfrm>
              <a:off x="8929063" y="1839328"/>
              <a:ext cx="22619" cy="22955"/>
            </a:xfrm>
            <a:custGeom>
              <a:avLst/>
              <a:gdLst>
                <a:gd name="connsiteX0" fmla="*/ 6287 w 22619"/>
                <a:gd name="connsiteY0" fmla="*/ 21754 h 22955"/>
                <a:gd name="connsiteX1" fmla="*/ 21414 w 22619"/>
                <a:gd name="connsiteY1" fmla="*/ 16583 h 22955"/>
                <a:gd name="connsiteX2" fmla="*/ 16357 w 22619"/>
                <a:gd name="connsiteY2" fmla="*/ 1200 h 22955"/>
                <a:gd name="connsiteX3" fmla="*/ 1184 w 22619"/>
                <a:gd name="connsiteY3" fmla="*/ 6361 h 22955"/>
                <a:gd name="connsiteX4" fmla="*/ 6287 w 22619"/>
                <a:gd name="connsiteY4" fmla="*/ 21754 h 2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9" h="22955">
                  <a:moveTo>
                    <a:pt x="6287" y="21754"/>
                  </a:moveTo>
                  <a:cubicBezTo>
                    <a:pt x="11892" y="24575"/>
                    <a:pt x="18635" y="22258"/>
                    <a:pt x="21414" y="16583"/>
                  </a:cubicBezTo>
                  <a:cubicBezTo>
                    <a:pt x="24239" y="10912"/>
                    <a:pt x="21915" y="4026"/>
                    <a:pt x="16357" y="1200"/>
                  </a:cubicBezTo>
                  <a:cubicBezTo>
                    <a:pt x="10753" y="-1617"/>
                    <a:pt x="3964" y="696"/>
                    <a:pt x="1184" y="6361"/>
                  </a:cubicBezTo>
                  <a:cubicBezTo>
                    <a:pt x="-1595" y="12036"/>
                    <a:pt x="683" y="18923"/>
                    <a:pt x="6287" y="217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C82A6E6A-7738-4DE8-9921-97FF9A3D055F}"/>
                </a:ext>
              </a:extLst>
            </p:cNvPr>
            <p:cNvSpPr/>
            <p:nvPr/>
          </p:nvSpPr>
          <p:spPr>
            <a:xfrm>
              <a:off x="9018914" y="1858857"/>
              <a:ext cx="22645" cy="22949"/>
            </a:xfrm>
            <a:custGeom>
              <a:avLst/>
              <a:gdLst>
                <a:gd name="connsiteX0" fmla="*/ 11345 w 22645"/>
                <a:gd name="connsiteY0" fmla="*/ 22950 h 22949"/>
                <a:gd name="connsiteX1" fmla="*/ 22645 w 22645"/>
                <a:gd name="connsiteY1" fmla="*/ 11475 h 22949"/>
                <a:gd name="connsiteX2" fmla="*/ 11345 w 22645"/>
                <a:gd name="connsiteY2" fmla="*/ 0 h 22949"/>
                <a:gd name="connsiteX3" fmla="*/ 0 w 22645"/>
                <a:gd name="connsiteY3" fmla="*/ 11475 h 22949"/>
                <a:gd name="connsiteX4" fmla="*/ 11345 w 22645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5" h="22949">
                  <a:moveTo>
                    <a:pt x="11345" y="22950"/>
                  </a:moveTo>
                  <a:cubicBezTo>
                    <a:pt x="17588" y="22950"/>
                    <a:pt x="22645" y="17812"/>
                    <a:pt x="22645" y="11475"/>
                  </a:cubicBezTo>
                  <a:cubicBezTo>
                    <a:pt x="22645" y="5137"/>
                    <a:pt x="17588" y="0"/>
                    <a:pt x="11345" y="0"/>
                  </a:cubicBezTo>
                  <a:cubicBezTo>
                    <a:pt x="5103" y="0"/>
                    <a:pt x="0" y="5137"/>
                    <a:pt x="0" y="11475"/>
                  </a:cubicBezTo>
                  <a:cubicBezTo>
                    <a:pt x="0" y="17812"/>
                    <a:pt x="5103" y="22950"/>
                    <a:pt x="11345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95E7B4D7-59E5-4419-A21B-9DF183026360}"/>
                </a:ext>
              </a:extLst>
            </p:cNvPr>
            <p:cNvSpPr/>
            <p:nvPr/>
          </p:nvSpPr>
          <p:spPr>
            <a:xfrm>
              <a:off x="9105075" y="1879665"/>
              <a:ext cx="22599" cy="22958"/>
            </a:xfrm>
            <a:custGeom>
              <a:avLst/>
              <a:gdLst>
                <a:gd name="connsiteX0" fmla="*/ 11300 w 22599"/>
                <a:gd name="connsiteY0" fmla="*/ 22959 h 22958"/>
                <a:gd name="connsiteX1" fmla="*/ 22599 w 22599"/>
                <a:gd name="connsiteY1" fmla="*/ 11479 h 22958"/>
                <a:gd name="connsiteX2" fmla="*/ 11300 w 22599"/>
                <a:gd name="connsiteY2" fmla="*/ 0 h 22958"/>
                <a:gd name="connsiteX3" fmla="*/ 0 w 22599"/>
                <a:gd name="connsiteY3" fmla="*/ 11479 h 22958"/>
                <a:gd name="connsiteX4" fmla="*/ 11300 w 22599"/>
                <a:gd name="connsiteY4" fmla="*/ 22959 h 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58">
                  <a:moveTo>
                    <a:pt x="11300" y="22959"/>
                  </a:moveTo>
                  <a:cubicBezTo>
                    <a:pt x="17542" y="22959"/>
                    <a:pt x="22599" y="17820"/>
                    <a:pt x="22599" y="11479"/>
                  </a:cubicBezTo>
                  <a:cubicBezTo>
                    <a:pt x="22599" y="5140"/>
                    <a:pt x="17542" y="0"/>
                    <a:pt x="11300" y="0"/>
                  </a:cubicBezTo>
                  <a:cubicBezTo>
                    <a:pt x="5058" y="0"/>
                    <a:pt x="0" y="5140"/>
                    <a:pt x="0" y="11479"/>
                  </a:cubicBezTo>
                  <a:cubicBezTo>
                    <a:pt x="0" y="17820"/>
                    <a:pt x="5058" y="22959"/>
                    <a:pt x="11300" y="229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3" name="Freihandform: Form 712">
              <a:extLst>
                <a:ext uri="{FF2B5EF4-FFF2-40B4-BE49-F238E27FC236}">
                  <a16:creationId xmlns:a16="http://schemas.microsoft.com/office/drawing/2014/main" id="{5B0AC433-0E18-4C8C-9578-FFFAD16E1FB8}"/>
                </a:ext>
              </a:extLst>
            </p:cNvPr>
            <p:cNvSpPr/>
            <p:nvPr/>
          </p:nvSpPr>
          <p:spPr>
            <a:xfrm>
              <a:off x="9187728" y="1901200"/>
              <a:ext cx="22645" cy="22949"/>
            </a:xfrm>
            <a:custGeom>
              <a:avLst/>
              <a:gdLst>
                <a:gd name="connsiteX0" fmla="*/ 11345 w 22645"/>
                <a:gd name="connsiteY0" fmla="*/ 22950 h 22949"/>
                <a:gd name="connsiteX1" fmla="*/ 22645 w 22645"/>
                <a:gd name="connsiteY1" fmla="*/ 11475 h 22949"/>
                <a:gd name="connsiteX2" fmla="*/ 11345 w 22645"/>
                <a:gd name="connsiteY2" fmla="*/ 0 h 22949"/>
                <a:gd name="connsiteX3" fmla="*/ 0 w 22645"/>
                <a:gd name="connsiteY3" fmla="*/ 11475 h 22949"/>
                <a:gd name="connsiteX4" fmla="*/ 11345 w 22645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5" h="22949">
                  <a:moveTo>
                    <a:pt x="11345" y="22950"/>
                  </a:moveTo>
                  <a:cubicBezTo>
                    <a:pt x="17588" y="22950"/>
                    <a:pt x="22645" y="17812"/>
                    <a:pt x="22645" y="11475"/>
                  </a:cubicBezTo>
                  <a:cubicBezTo>
                    <a:pt x="22645" y="5137"/>
                    <a:pt x="17588" y="0"/>
                    <a:pt x="11345" y="0"/>
                  </a:cubicBezTo>
                  <a:cubicBezTo>
                    <a:pt x="5103" y="0"/>
                    <a:pt x="0" y="5137"/>
                    <a:pt x="0" y="11475"/>
                  </a:cubicBezTo>
                  <a:cubicBezTo>
                    <a:pt x="0" y="17812"/>
                    <a:pt x="5103" y="22950"/>
                    <a:pt x="11345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4" name="Freihandform: Form 713">
              <a:extLst>
                <a:ext uri="{FF2B5EF4-FFF2-40B4-BE49-F238E27FC236}">
                  <a16:creationId xmlns:a16="http://schemas.microsoft.com/office/drawing/2014/main" id="{1E852250-5146-4216-9F86-685A8EBAA1A7}"/>
                </a:ext>
              </a:extLst>
            </p:cNvPr>
            <p:cNvSpPr/>
            <p:nvPr/>
          </p:nvSpPr>
          <p:spPr>
            <a:xfrm>
              <a:off x="9267236" y="1923030"/>
              <a:ext cx="22599" cy="22940"/>
            </a:xfrm>
            <a:custGeom>
              <a:avLst/>
              <a:gdLst>
                <a:gd name="connsiteX0" fmla="*/ 11300 w 22599"/>
                <a:gd name="connsiteY0" fmla="*/ 22940 h 22940"/>
                <a:gd name="connsiteX1" fmla="*/ 22599 w 22599"/>
                <a:gd name="connsiteY1" fmla="*/ 11470 h 22940"/>
                <a:gd name="connsiteX2" fmla="*/ 11300 w 22599"/>
                <a:gd name="connsiteY2" fmla="*/ 0 h 22940"/>
                <a:gd name="connsiteX3" fmla="*/ 0 w 22599"/>
                <a:gd name="connsiteY3" fmla="*/ 11470 h 22940"/>
                <a:gd name="connsiteX4" fmla="*/ 11300 w 22599"/>
                <a:gd name="connsiteY4" fmla="*/ 22940 h 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0">
                  <a:moveTo>
                    <a:pt x="11300" y="22940"/>
                  </a:moveTo>
                  <a:cubicBezTo>
                    <a:pt x="17542" y="22940"/>
                    <a:pt x="22599" y="17805"/>
                    <a:pt x="22599" y="11470"/>
                  </a:cubicBezTo>
                  <a:cubicBezTo>
                    <a:pt x="22599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70"/>
                  </a:cubicBezTo>
                  <a:cubicBezTo>
                    <a:pt x="0" y="17805"/>
                    <a:pt x="5058" y="22940"/>
                    <a:pt x="11300" y="229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622B32CB-9576-477C-B40C-50B6EC9838F9}"/>
                </a:ext>
              </a:extLst>
            </p:cNvPr>
            <p:cNvSpPr/>
            <p:nvPr/>
          </p:nvSpPr>
          <p:spPr>
            <a:xfrm>
              <a:off x="9343783" y="1944847"/>
              <a:ext cx="22645" cy="22959"/>
            </a:xfrm>
            <a:custGeom>
              <a:avLst/>
              <a:gdLst>
                <a:gd name="connsiteX0" fmla="*/ 11300 w 22645"/>
                <a:gd name="connsiteY0" fmla="*/ 22959 h 22959"/>
                <a:gd name="connsiteX1" fmla="*/ 22645 w 22645"/>
                <a:gd name="connsiteY1" fmla="*/ 11480 h 22959"/>
                <a:gd name="connsiteX2" fmla="*/ 11300 w 22645"/>
                <a:gd name="connsiteY2" fmla="*/ 0 h 22959"/>
                <a:gd name="connsiteX3" fmla="*/ 0 w 22645"/>
                <a:gd name="connsiteY3" fmla="*/ 11480 h 22959"/>
                <a:gd name="connsiteX4" fmla="*/ 11300 w 22645"/>
                <a:gd name="connsiteY4" fmla="*/ 22959 h 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5" h="22959">
                  <a:moveTo>
                    <a:pt x="11300" y="22959"/>
                  </a:moveTo>
                  <a:cubicBezTo>
                    <a:pt x="17542" y="22959"/>
                    <a:pt x="22645" y="17820"/>
                    <a:pt x="22645" y="11480"/>
                  </a:cubicBezTo>
                  <a:cubicBezTo>
                    <a:pt x="22645" y="5140"/>
                    <a:pt x="17542" y="0"/>
                    <a:pt x="11300" y="0"/>
                  </a:cubicBezTo>
                  <a:cubicBezTo>
                    <a:pt x="5058" y="0"/>
                    <a:pt x="0" y="5140"/>
                    <a:pt x="0" y="11480"/>
                  </a:cubicBezTo>
                  <a:cubicBezTo>
                    <a:pt x="0" y="17820"/>
                    <a:pt x="5058" y="22959"/>
                    <a:pt x="11300" y="229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BFB4FA01-0FEE-4948-A7DF-D4E088C12513}"/>
                </a:ext>
              </a:extLst>
            </p:cNvPr>
            <p:cNvSpPr/>
            <p:nvPr/>
          </p:nvSpPr>
          <p:spPr>
            <a:xfrm>
              <a:off x="9417779" y="1966483"/>
              <a:ext cx="22645" cy="22958"/>
            </a:xfrm>
            <a:custGeom>
              <a:avLst/>
              <a:gdLst>
                <a:gd name="connsiteX0" fmla="*/ 11345 w 22645"/>
                <a:gd name="connsiteY0" fmla="*/ 22959 h 22958"/>
                <a:gd name="connsiteX1" fmla="*/ 22645 w 22645"/>
                <a:gd name="connsiteY1" fmla="*/ 11479 h 22958"/>
                <a:gd name="connsiteX2" fmla="*/ 11345 w 22645"/>
                <a:gd name="connsiteY2" fmla="*/ 0 h 22958"/>
                <a:gd name="connsiteX3" fmla="*/ 0 w 22645"/>
                <a:gd name="connsiteY3" fmla="*/ 11479 h 22958"/>
                <a:gd name="connsiteX4" fmla="*/ 11345 w 22645"/>
                <a:gd name="connsiteY4" fmla="*/ 22959 h 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5" h="22958">
                  <a:moveTo>
                    <a:pt x="11345" y="22959"/>
                  </a:moveTo>
                  <a:cubicBezTo>
                    <a:pt x="17588" y="22959"/>
                    <a:pt x="22645" y="17819"/>
                    <a:pt x="22645" y="11479"/>
                  </a:cubicBezTo>
                  <a:cubicBezTo>
                    <a:pt x="22645" y="5139"/>
                    <a:pt x="17588" y="0"/>
                    <a:pt x="11345" y="0"/>
                  </a:cubicBezTo>
                  <a:cubicBezTo>
                    <a:pt x="5103" y="0"/>
                    <a:pt x="0" y="5139"/>
                    <a:pt x="0" y="11479"/>
                  </a:cubicBezTo>
                  <a:cubicBezTo>
                    <a:pt x="0" y="17819"/>
                    <a:pt x="5103" y="22959"/>
                    <a:pt x="11345" y="229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A00A5F66-AED2-48E8-899F-301AC0F61CF1}"/>
                </a:ext>
              </a:extLst>
            </p:cNvPr>
            <p:cNvSpPr/>
            <p:nvPr/>
          </p:nvSpPr>
          <p:spPr>
            <a:xfrm>
              <a:off x="9489542" y="1987861"/>
              <a:ext cx="22598" cy="22956"/>
            </a:xfrm>
            <a:custGeom>
              <a:avLst/>
              <a:gdLst>
                <a:gd name="connsiteX0" fmla="*/ 6288 w 22598"/>
                <a:gd name="connsiteY0" fmla="*/ 21755 h 22956"/>
                <a:gd name="connsiteX1" fmla="*/ 21415 w 22598"/>
                <a:gd name="connsiteY1" fmla="*/ 16584 h 22956"/>
                <a:gd name="connsiteX2" fmla="*/ 16312 w 22598"/>
                <a:gd name="connsiteY2" fmla="*/ 1201 h 22956"/>
                <a:gd name="connsiteX3" fmla="*/ 1185 w 22598"/>
                <a:gd name="connsiteY3" fmla="*/ 6372 h 22956"/>
                <a:gd name="connsiteX4" fmla="*/ 6288 w 22598"/>
                <a:gd name="connsiteY4" fmla="*/ 21755 h 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8" h="22956">
                  <a:moveTo>
                    <a:pt x="6288" y="21755"/>
                  </a:moveTo>
                  <a:cubicBezTo>
                    <a:pt x="11846" y="24572"/>
                    <a:pt x="18635" y="22269"/>
                    <a:pt x="21415" y="16584"/>
                  </a:cubicBezTo>
                  <a:cubicBezTo>
                    <a:pt x="24194" y="10900"/>
                    <a:pt x="21916" y="4027"/>
                    <a:pt x="16312" y="1201"/>
                  </a:cubicBezTo>
                  <a:cubicBezTo>
                    <a:pt x="10753" y="-1616"/>
                    <a:pt x="3964" y="688"/>
                    <a:pt x="1185" y="6372"/>
                  </a:cubicBezTo>
                  <a:cubicBezTo>
                    <a:pt x="-1595" y="12056"/>
                    <a:pt x="683" y="18929"/>
                    <a:pt x="6288" y="2175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8" name="Freihandform: Form 717">
              <a:extLst>
                <a:ext uri="{FF2B5EF4-FFF2-40B4-BE49-F238E27FC236}">
                  <a16:creationId xmlns:a16="http://schemas.microsoft.com/office/drawing/2014/main" id="{E395F41D-43DB-41C1-B68D-9263F8A34835}"/>
                </a:ext>
              </a:extLst>
            </p:cNvPr>
            <p:cNvSpPr/>
            <p:nvPr/>
          </p:nvSpPr>
          <p:spPr>
            <a:xfrm>
              <a:off x="9559299" y="2008972"/>
              <a:ext cx="22601" cy="22959"/>
            </a:xfrm>
            <a:custGeom>
              <a:avLst/>
              <a:gdLst>
                <a:gd name="connsiteX0" fmla="*/ 6243 w 22601"/>
                <a:gd name="connsiteY0" fmla="*/ 21758 h 22959"/>
                <a:gd name="connsiteX1" fmla="*/ 21416 w 22601"/>
                <a:gd name="connsiteY1" fmla="*/ 16583 h 22959"/>
                <a:gd name="connsiteX2" fmla="*/ 16358 w 22601"/>
                <a:gd name="connsiteY2" fmla="*/ 1200 h 22959"/>
                <a:gd name="connsiteX3" fmla="*/ 1185 w 22601"/>
                <a:gd name="connsiteY3" fmla="*/ 6371 h 22959"/>
                <a:gd name="connsiteX4" fmla="*/ 6243 w 22601"/>
                <a:gd name="connsiteY4" fmla="*/ 21758 h 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1" h="22959">
                  <a:moveTo>
                    <a:pt x="6243" y="21758"/>
                  </a:moveTo>
                  <a:cubicBezTo>
                    <a:pt x="11847" y="24579"/>
                    <a:pt x="18636" y="22262"/>
                    <a:pt x="21416" y="16583"/>
                  </a:cubicBezTo>
                  <a:cubicBezTo>
                    <a:pt x="24195" y="10921"/>
                    <a:pt x="21917" y="4025"/>
                    <a:pt x="16358" y="1200"/>
                  </a:cubicBezTo>
                  <a:cubicBezTo>
                    <a:pt x="10754" y="-1617"/>
                    <a:pt x="3965" y="696"/>
                    <a:pt x="1185" y="6371"/>
                  </a:cubicBezTo>
                  <a:cubicBezTo>
                    <a:pt x="-1594" y="12046"/>
                    <a:pt x="684" y="18927"/>
                    <a:pt x="6243" y="2175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19" name="Freihandform: Form 718">
              <a:extLst>
                <a:ext uri="{FF2B5EF4-FFF2-40B4-BE49-F238E27FC236}">
                  <a16:creationId xmlns:a16="http://schemas.microsoft.com/office/drawing/2014/main" id="{948A3198-5EB1-4940-8140-CA8ED76DFABA}"/>
                </a:ext>
              </a:extLst>
            </p:cNvPr>
            <p:cNvSpPr/>
            <p:nvPr/>
          </p:nvSpPr>
          <p:spPr>
            <a:xfrm>
              <a:off x="9627371" y="2029878"/>
              <a:ext cx="22599" cy="22955"/>
            </a:xfrm>
            <a:custGeom>
              <a:avLst/>
              <a:gdLst>
                <a:gd name="connsiteX0" fmla="*/ 6243 w 22599"/>
                <a:gd name="connsiteY0" fmla="*/ 21748 h 22955"/>
                <a:gd name="connsiteX1" fmla="*/ 21416 w 22599"/>
                <a:gd name="connsiteY1" fmla="*/ 16587 h 22955"/>
                <a:gd name="connsiteX2" fmla="*/ 16313 w 22599"/>
                <a:gd name="connsiteY2" fmla="*/ 1204 h 22955"/>
                <a:gd name="connsiteX3" fmla="*/ 1186 w 22599"/>
                <a:gd name="connsiteY3" fmla="*/ 6365 h 22955"/>
                <a:gd name="connsiteX4" fmla="*/ 6243 w 22599"/>
                <a:gd name="connsiteY4" fmla="*/ 21748 h 2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55">
                  <a:moveTo>
                    <a:pt x="6243" y="21748"/>
                  </a:moveTo>
                  <a:cubicBezTo>
                    <a:pt x="11847" y="24579"/>
                    <a:pt x="18636" y="22262"/>
                    <a:pt x="21416" y="16587"/>
                  </a:cubicBezTo>
                  <a:cubicBezTo>
                    <a:pt x="24195" y="10917"/>
                    <a:pt x="21917" y="4020"/>
                    <a:pt x="16313" y="1204"/>
                  </a:cubicBezTo>
                  <a:cubicBezTo>
                    <a:pt x="10708" y="-1622"/>
                    <a:pt x="3965" y="700"/>
                    <a:pt x="1186" y="6365"/>
                  </a:cubicBezTo>
                  <a:cubicBezTo>
                    <a:pt x="-1594" y="12040"/>
                    <a:pt x="684" y="18932"/>
                    <a:pt x="6243" y="217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521177AB-58AF-4CBA-AC73-7B6E1DB291B8}"/>
                </a:ext>
              </a:extLst>
            </p:cNvPr>
            <p:cNvSpPr/>
            <p:nvPr/>
          </p:nvSpPr>
          <p:spPr>
            <a:xfrm>
              <a:off x="9693941" y="2050692"/>
              <a:ext cx="22599" cy="22940"/>
            </a:xfrm>
            <a:custGeom>
              <a:avLst/>
              <a:gdLst>
                <a:gd name="connsiteX0" fmla="*/ 11300 w 22599"/>
                <a:gd name="connsiteY0" fmla="*/ 22940 h 22940"/>
                <a:gd name="connsiteX1" fmla="*/ 22599 w 22599"/>
                <a:gd name="connsiteY1" fmla="*/ 11470 h 22940"/>
                <a:gd name="connsiteX2" fmla="*/ 11300 w 22599"/>
                <a:gd name="connsiteY2" fmla="*/ 0 h 22940"/>
                <a:gd name="connsiteX3" fmla="*/ 0 w 22599"/>
                <a:gd name="connsiteY3" fmla="*/ 11470 h 22940"/>
                <a:gd name="connsiteX4" fmla="*/ 11300 w 22599"/>
                <a:gd name="connsiteY4" fmla="*/ 22940 h 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0">
                  <a:moveTo>
                    <a:pt x="11300" y="22940"/>
                  </a:moveTo>
                  <a:cubicBezTo>
                    <a:pt x="17542" y="22940"/>
                    <a:pt x="22599" y="17805"/>
                    <a:pt x="22599" y="11470"/>
                  </a:cubicBezTo>
                  <a:cubicBezTo>
                    <a:pt x="22599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70"/>
                  </a:cubicBezTo>
                  <a:cubicBezTo>
                    <a:pt x="0" y="17805"/>
                    <a:pt x="5058" y="22940"/>
                    <a:pt x="11300" y="229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1" name="Freihandform: Form 720">
              <a:extLst>
                <a:ext uri="{FF2B5EF4-FFF2-40B4-BE49-F238E27FC236}">
                  <a16:creationId xmlns:a16="http://schemas.microsoft.com/office/drawing/2014/main" id="{96EAB496-8BCA-42A0-B4C3-2AEB3E320FF6}"/>
                </a:ext>
              </a:extLst>
            </p:cNvPr>
            <p:cNvSpPr/>
            <p:nvPr/>
          </p:nvSpPr>
          <p:spPr>
            <a:xfrm>
              <a:off x="9759234" y="2071554"/>
              <a:ext cx="22600" cy="22952"/>
            </a:xfrm>
            <a:custGeom>
              <a:avLst/>
              <a:gdLst>
                <a:gd name="connsiteX0" fmla="*/ 6287 w 22600"/>
                <a:gd name="connsiteY0" fmla="*/ 21749 h 22952"/>
                <a:gd name="connsiteX1" fmla="*/ 21415 w 22600"/>
                <a:gd name="connsiteY1" fmla="*/ 16587 h 22952"/>
                <a:gd name="connsiteX2" fmla="*/ 16357 w 22600"/>
                <a:gd name="connsiteY2" fmla="*/ 1200 h 22952"/>
                <a:gd name="connsiteX3" fmla="*/ 1184 w 22600"/>
                <a:gd name="connsiteY3" fmla="*/ 6370 h 22952"/>
                <a:gd name="connsiteX4" fmla="*/ 6287 w 22600"/>
                <a:gd name="connsiteY4" fmla="*/ 21749 h 2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0" h="22952">
                  <a:moveTo>
                    <a:pt x="6287" y="21749"/>
                  </a:moveTo>
                  <a:cubicBezTo>
                    <a:pt x="11846" y="24575"/>
                    <a:pt x="18635" y="22253"/>
                    <a:pt x="21415" y="16587"/>
                  </a:cubicBezTo>
                  <a:cubicBezTo>
                    <a:pt x="24194" y="10912"/>
                    <a:pt x="21916" y="4021"/>
                    <a:pt x="16357" y="1200"/>
                  </a:cubicBezTo>
                  <a:cubicBezTo>
                    <a:pt x="10753" y="-1617"/>
                    <a:pt x="3964" y="695"/>
                    <a:pt x="1184" y="6370"/>
                  </a:cubicBezTo>
                  <a:cubicBezTo>
                    <a:pt x="-1595" y="12041"/>
                    <a:pt x="683" y="18932"/>
                    <a:pt x="6287" y="217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2" name="Freihandform: Form 721">
              <a:extLst>
                <a:ext uri="{FF2B5EF4-FFF2-40B4-BE49-F238E27FC236}">
                  <a16:creationId xmlns:a16="http://schemas.microsoft.com/office/drawing/2014/main" id="{7A91C333-7BF7-4C6A-ABE5-B2A6734D574A}"/>
                </a:ext>
              </a:extLst>
            </p:cNvPr>
            <p:cNvSpPr/>
            <p:nvPr/>
          </p:nvSpPr>
          <p:spPr>
            <a:xfrm>
              <a:off x="9823432" y="2092647"/>
              <a:ext cx="22600" cy="22958"/>
            </a:xfrm>
            <a:custGeom>
              <a:avLst/>
              <a:gdLst>
                <a:gd name="connsiteX0" fmla="*/ 6243 w 22600"/>
                <a:gd name="connsiteY0" fmla="*/ 21746 h 22958"/>
                <a:gd name="connsiteX1" fmla="*/ 21416 w 22600"/>
                <a:gd name="connsiteY1" fmla="*/ 16585 h 22958"/>
                <a:gd name="connsiteX2" fmla="*/ 16313 w 22600"/>
                <a:gd name="connsiteY2" fmla="*/ 1202 h 22958"/>
                <a:gd name="connsiteX3" fmla="*/ 1185 w 22600"/>
                <a:gd name="connsiteY3" fmla="*/ 6372 h 22958"/>
                <a:gd name="connsiteX4" fmla="*/ 6243 w 22600"/>
                <a:gd name="connsiteY4" fmla="*/ 21746 h 2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0" h="22958">
                  <a:moveTo>
                    <a:pt x="6243" y="21746"/>
                  </a:moveTo>
                  <a:cubicBezTo>
                    <a:pt x="11848" y="24586"/>
                    <a:pt x="18637" y="22264"/>
                    <a:pt x="21416" y="16585"/>
                  </a:cubicBezTo>
                  <a:cubicBezTo>
                    <a:pt x="24195" y="10919"/>
                    <a:pt x="21917" y="4027"/>
                    <a:pt x="16313" y="1202"/>
                  </a:cubicBezTo>
                  <a:cubicBezTo>
                    <a:pt x="10709" y="-1620"/>
                    <a:pt x="3920" y="697"/>
                    <a:pt x="1185" y="6372"/>
                  </a:cubicBezTo>
                  <a:cubicBezTo>
                    <a:pt x="-1594" y="12048"/>
                    <a:pt x="684" y="18934"/>
                    <a:pt x="6243" y="217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3" name="Freihandform: Form 722">
              <a:extLst>
                <a:ext uri="{FF2B5EF4-FFF2-40B4-BE49-F238E27FC236}">
                  <a16:creationId xmlns:a16="http://schemas.microsoft.com/office/drawing/2014/main" id="{D5007981-999A-40BA-968D-5D795C9A372C}"/>
                </a:ext>
              </a:extLst>
            </p:cNvPr>
            <p:cNvSpPr/>
            <p:nvPr/>
          </p:nvSpPr>
          <p:spPr>
            <a:xfrm>
              <a:off x="9886629" y="2114162"/>
              <a:ext cx="22599" cy="22940"/>
            </a:xfrm>
            <a:custGeom>
              <a:avLst/>
              <a:gdLst>
                <a:gd name="connsiteX0" fmla="*/ 11300 w 22599"/>
                <a:gd name="connsiteY0" fmla="*/ 22940 h 22940"/>
                <a:gd name="connsiteX1" fmla="*/ 22600 w 22599"/>
                <a:gd name="connsiteY1" fmla="*/ 11470 h 22940"/>
                <a:gd name="connsiteX2" fmla="*/ 11300 w 22599"/>
                <a:gd name="connsiteY2" fmla="*/ 0 h 22940"/>
                <a:gd name="connsiteX3" fmla="*/ 0 w 22599"/>
                <a:gd name="connsiteY3" fmla="*/ 11470 h 22940"/>
                <a:gd name="connsiteX4" fmla="*/ 11300 w 22599"/>
                <a:gd name="connsiteY4" fmla="*/ 22940 h 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0">
                  <a:moveTo>
                    <a:pt x="11300" y="22940"/>
                  </a:moveTo>
                  <a:cubicBezTo>
                    <a:pt x="17542" y="22940"/>
                    <a:pt x="22600" y="17805"/>
                    <a:pt x="22600" y="11470"/>
                  </a:cubicBezTo>
                  <a:cubicBezTo>
                    <a:pt x="22600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70"/>
                  </a:cubicBezTo>
                  <a:cubicBezTo>
                    <a:pt x="0" y="17805"/>
                    <a:pt x="5058" y="22940"/>
                    <a:pt x="11300" y="229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C8B91340-2EF3-4283-8A61-3E93BBF0020C}"/>
                </a:ext>
              </a:extLst>
            </p:cNvPr>
            <p:cNvSpPr/>
            <p:nvPr/>
          </p:nvSpPr>
          <p:spPr>
            <a:xfrm>
              <a:off x="9948915" y="2136274"/>
              <a:ext cx="22599" cy="22949"/>
            </a:xfrm>
            <a:custGeom>
              <a:avLst/>
              <a:gdLst>
                <a:gd name="connsiteX0" fmla="*/ 11300 w 22599"/>
                <a:gd name="connsiteY0" fmla="*/ 22950 h 22949"/>
                <a:gd name="connsiteX1" fmla="*/ 22599 w 22599"/>
                <a:gd name="connsiteY1" fmla="*/ 11475 h 22949"/>
                <a:gd name="connsiteX2" fmla="*/ 11300 w 22599"/>
                <a:gd name="connsiteY2" fmla="*/ 0 h 22949"/>
                <a:gd name="connsiteX3" fmla="*/ 0 w 22599"/>
                <a:gd name="connsiteY3" fmla="*/ 11475 h 22949"/>
                <a:gd name="connsiteX4" fmla="*/ 11300 w 22599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11300" y="22950"/>
                  </a:moveTo>
                  <a:cubicBezTo>
                    <a:pt x="17542" y="22950"/>
                    <a:pt x="22599" y="17812"/>
                    <a:pt x="22599" y="11475"/>
                  </a:cubicBezTo>
                  <a:cubicBezTo>
                    <a:pt x="22599" y="5137"/>
                    <a:pt x="17542" y="0"/>
                    <a:pt x="11300" y="0"/>
                  </a:cubicBezTo>
                  <a:cubicBezTo>
                    <a:pt x="5058" y="0"/>
                    <a:pt x="0" y="5137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3F6BE846-E2D6-467C-9095-ADD819F331D1}"/>
                </a:ext>
              </a:extLst>
            </p:cNvPr>
            <p:cNvSpPr/>
            <p:nvPr/>
          </p:nvSpPr>
          <p:spPr>
            <a:xfrm>
              <a:off x="10010381" y="2159191"/>
              <a:ext cx="22600" cy="22954"/>
            </a:xfrm>
            <a:custGeom>
              <a:avLst/>
              <a:gdLst>
                <a:gd name="connsiteX0" fmla="*/ 6287 w 22600"/>
                <a:gd name="connsiteY0" fmla="*/ 21761 h 22954"/>
                <a:gd name="connsiteX1" fmla="*/ 21415 w 22600"/>
                <a:gd name="connsiteY1" fmla="*/ 16590 h 22954"/>
                <a:gd name="connsiteX2" fmla="*/ 16357 w 22600"/>
                <a:gd name="connsiteY2" fmla="*/ 1208 h 22954"/>
                <a:gd name="connsiteX3" fmla="*/ 1184 w 22600"/>
                <a:gd name="connsiteY3" fmla="*/ 6369 h 22954"/>
                <a:gd name="connsiteX4" fmla="*/ 6287 w 22600"/>
                <a:gd name="connsiteY4" fmla="*/ 21761 h 2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0" h="22954">
                  <a:moveTo>
                    <a:pt x="6287" y="21761"/>
                  </a:moveTo>
                  <a:cubicBezTo>
                    <a:pt x="11892" y="24569"/>
                    <a:pt x="18635" y="22252"/>
                    <a:pt x="21415" y="16590"/>
                  </a:cubicBezTo>
                  <a:cubicBezTo>
                    <a:pt x="24194" y="10906"/>
                    <a:pt x="21916" y="4024"/>
                    <a:pt x="16357" y="1208"/>
                  </a:cubicBezTo>
                  <a:cubicBezTo>
                    <a:pt x="10753" y="-1623"/>
                    <a:pt x="3964" y="694"/>
                    <a:pt x="1184" y="6369"/>
                  </a:cubicBezTo>
                  <a:cubicBezTo>
                    <a:pt x="-1595" y="12039"/>
                    <a:pt x="683" y="18936"/>
                    <a:pt x="6287" y="2176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11B54651-377E-492E-AFD8-03652347A948}"/>
                </a:ext>
              </a:extLst>
            </p:cNvPr>
            <p:cNvSpPr/>
            <p:nvPr/>
          </p:nvSpPr>
          <p:spPr>
            <a:xfrm>
              <a:off x="10071072" y="2183089"/>
              <a:ext cx="22599" cy="22950"/>
            </a:xfrm>
            <a:custGeom>
              <a:avLst/>
              <a:gdLst>
                <a:gd name="connsiteX0" fmla="*/ 11300 w 22599"/>
                <a:gd name="connsiteY0" fmla="*/ 22950 h 22950"/>
                <a:gd name="connsiteX1" fmla="*/ 22599 w 22599"/>
                <a:gd name="connsiteY1" fmla="*/ 11475 h 22950"/>
                <a:gd name="connsiteX2" fmla="*/ 11300 w 22599"/>
                <a:gd name="connsiteY2" fmla="*/ 0 h 22950"/>
                <a:gd name="connsiteX3" fmla="*/ 0 w 22599"/>
                <a:gd name="connsiteY3" fmla="*/ 11475 h 22950"/>
                <a:gd name="connsiteX4" fmla="*/ 11300 w 22599"/>
                <a:gd name="connsiteY4" fmla="*/ 22950 h 2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50">
                  <a:moveTo>
                    <a:pt x="11300" y="22950"/>
                  </a:moveTo>
                  <a:cubicBezTo>
                    <a:pt x="17542" y="22950"/>
                    <a:pt x="22599" y="17812"/>
                    <a:pt x="22599" y="11475"/>
                  </a:cubicBezTo>
                  <a:cubicBezTo>
                    <a:pt x="22599" y="5138"/>
                    <a:pt x="17542" y="0"/>
                    <a:pt x="11300" y="0"/>
                  </a:cubicBezTo>
                  <a:cubicBezTo>
                    <a:pt x="5058" y="0"/>
                    <a:pt x="0" y="5138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1F7ECA26-9693-4B43-9E3C-23A3F3E02AFC}"/>
                </a:ext>
              </a:extLst>
            </p:cNvPr>
            <p:cNvSpPr/>
            <p:nvPr/>
          </p:nvSpPr>
          <p:spPr>
            <a:xfrm>
              <a:off x="10130897" y="2208144"/>
              <a:ext cx="22599" cy="22949"/>
            </a:xfrm>
            <a:custGeom>
              <a:avLst/>
              <a:gdLst>
                <a:gd name="connsiteX0" fmla="*/ 11300 w 22599"/>
                <a:gd name="connsiteY0" fmla="*/ 22950 h 22949"/>
                <a:gd name="connsiteX1" fmla="*/ 22599 w 22599"/>
                <a:gd name="connsiteY1" fmla="*/ 11475 h 22949"/>
                <a:gd name="connsiteX2" fmla="*/ 11300 w 22599"/>
                <a:gd name="connsiteY2" fmla="*/ 0 h 22949"/>
                <a:gd name="connsiteX3" fmla="*/ 0 w 22599"/>
                <a:gd name="connsiteY3" fmla="*/ 11475 h 22949"/>
                <a:gd name="connsiteX4" fmla="*/ 11300 w 22599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11300" y="22950"/>
                  </a:moveTo>
                  <a:cubicBezTo>
                    <a:pt x="17542" y="22950"/>
                    <a:pt x="22599" y="17812"/>
                    <a:pt x="22599" y="11475"/>
                  </a:cubicBezTo>
                  <a:cubicBezTo>
                    <a:pt x="22599" y="5138"/>
                    <a:pt x="17542" y="0"/>
                    <a:pt x="11300" y="0"/>
                  </a:cubicBezTo>
                  <a:cubicBezTo>
                    <a:pt x="5058" y="0"/>
                    <a:pt x="0" y="5138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0AD9D580-B88B-4D87-B333-0457EB4B5FBD}"/>
                </a:ext>
              </a:extLst>
            </p:cNvPr>
            <p:cNvSpPr/>
            <p:nvPr/>
          </p:nvSpPr>
          <p:spPr>
            <a:xfrm>
              <a:off x="10189947" y="2234493"/>
              <a:ext cx="22599" cy="22949"/>
            </a:xfrm>
            <a:custGeom>
              <a:avLst/>
              <a:gdLst>
                <a:gd name="connsiteX0" fmla="*/ 11300 w 22599"/>
                <a:gd name="connsiteY0" fmla="*/ 22950 h 22949"/>
                <a:gd name="connsiteX1" fmla="*/ 22599 w 22599"/>
                <a:gd name="connsiteY1" fmla="*/ 11475 h 22949"/>
                <a:gd name="connsiteX2" fmla="*/ 11300 w 22599"/>
                <a:gd name="connsiteY2" fmla="*/ 0 h 22949"/>
                <a:gd name="connsiteX3" fmla="*/ 0 w 22599"/>
                <a:gd name="connsiteY3" fmla="*/ 11475 h 22949"/>
                <a:gd name="connsiteX4" fmla="*/ 11300 w 22599"/>
                <a:gd name="connsiteY4" fmla="*/ 22950 h 2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9">
                  <a:moveTo>
                    <a:pt x="11300" y="22950"/>
                  </a:moveTo>
                  <a:cubicBezTo>
                    <a:pt x="17542" y="22950"/>
                    <a:pt x="22599" y="17812"/>
                    <a:pt x="22599" y="11475"/>
                  </a:cubicBezTo>
                  <a:cubicBezTo>
                    <a:pt x="22599" y="5137"/>
                    <a:pt x="17542" y="0"/>
                    <a:pt x="11300" y="0"/>
                  </a:cubicBezTo>
                  <a:cubicBezTo>
                    <a:pt x="5058" y="0"/>
                    <a:pt x="0" y="5137"/>
                    <a:pt x="0" y="11475"/>
                  </a:cubicBezTo>
                  <a:cubicBezTo>
                    <a:pt x="0" y="17812"/>
                    <a:pt x="5058" y="22950"/>
                    <a:pt x="11300" y="229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29" name="Freihandform: Form 728">
              <a:extLst>
                <a:ext uri="{FF2B5EF4-FFF2-40B4-BE49-F238E27FC236}">
                  <a16:creationId xmlns:a16="http://schemas.microsoft.com/office/drawing/2014/main" id="{DFF151A2-F6A3-4399-A132-5D2E6C6652DA}"/>
                </a:ext>
              </a:extLst>
            </p:cNvPr>
            <p:cNvSpPr/>
            <p:nvPr/>
          </p:nvSpPr>
          <p:spPr>
            <a:xfrm>
              <a:off x="10248095" y="2262277"/>
              <a:ext cx="22616" cy="22954"/>
            </a:xfrm>
            <a:custGeom>
              <a:avLst/>
              <a:gdLst>
                <a:gd name="connsiteX0" fmla="*/ 6279 w 22616"/>
                <a:gd name="connsiteY0" fmla="*/ 21756 h 22954"/>
                <a:gd name="connsiteX1" fmla="*/ 21452 w 22616"/>
                <a:gd name="connsiteY1" fmla="*/ 16585 h 22954"/>
                <a:gd name="connsiteX2" fmla="*/ 16349 w 22616"/>
                <a:gd name="connsiteY2" fmla="*/ 1202 h 22954"/>
                <a:gd name="connsiteX3" fmla="*/ 1176 w 22616"/>
                <a:gd name="connsiteY3" fmla="*/ 6359 h 22954"/>
                <a:gd name="connsiteX4" fmla="*/ 6279 w 22616"/>
                <a:gd name="connsiteY4" fmla="*/ 21756 h 2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6" h="22954">
                  <a:moveTo>
                    <a:pt x="6279" y="21756"/>
                  </a:moveTo>
                  <a:cubicBezTo>
                    <a:pt x="11884" y="24571"/>
                    <a:pt x="18672" y="22257"/>
                    <a:pt x="21452" y="16585"/>
                  </a:cubicBezTo>
                  <a:cubicBezTo>
                    <a:pt x="24186" y="10910"/>
                    <a:pt x="21953" y="4014"/>
                    <a:pt x="16349" y="1202"/>
                  </a:cubicBezTo>
                  <a:cubicBezTo>
                    <a:pt x="10744" y="-1619"/>
                    <a:pt x="3955" y="698"/>
                    <a:pt x="1176" y="6359"/>
                  </a:cubicBezTo>
                  <a:cubicBezTo>
                    <a:pt x="-1603" y="12043"/>
                    <a:pt x="721" y="18930"/>
                    <a:pt x="6279" y="217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0" name="Freihandform: Form 729">
              <a:extLst>
                <a:ext uri="{FF2B5EF4-FFF2-40B4-BE49-F238E27FC236}">
                  <a16:creationId xmlns:a16="http://schemas.microsoft.com/office/drawing/2014/main" id="{89876CD3-6774-4F8A-B792-E570F81A5FE4}"/>
                </a:ext>
              </a:extLst>
            </p:cNvPr>
            <p:cNvSpPr/>
            <p:nvPr/>
          </p:nvSpPr>
          <p:spPr>
            <a:xfrm>
              <a:off x="10305360" y="2291600"/>
              <a:ext cx="22645" cy="22959"/>
            </a:xfrm>
            <a:custGeom>
              <a:avLst/>
              <a:gdLst>
                <a:gd name="connsiteX0" fmla="*/ 11300 w 22645"/>
                <a:gd name="connsiteY0" fmla="*/ 22960 h 22959"/>
                <a:gd name="connsiteX1" fmla="*/ 22646 w 22645"/>
                <a:gd name="connsiteY1" fmla="*/ 11478 h 22959"/>
                <a:gd name="connsiteX2" fmla="*/ 11300 w 22645"/>
                <a:gd name="connsiteY2" fmla="*/ 0 h 22959"/>
                <a:gd name="connsiteX3" fmla="*/ 0 w 22645"/>
                <a:gd name="connsiteY3" fmla="*/ 11478 h 22959"/>
                <a:gd name="connsiteX4" fmla="*/ 11300 w 22645"/>
                <a:gd name="connsiteY4" fmla="*/ 22960 h 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5" h="22959">
                  <a:moveTo>
                    <a:pt x="11300" y="22960"/>
                  </a:moveTo>
                  <a:cubicBezTo>
                    <a:pt x="17542" y="22960"/>
                    <a:pt x="22646" y="17820"/>
                    <a:pt x="22646" y="11478"/>
                  </a:cubicBezTo>
                  <a:cubicBezTo>
                    <a:pt x="22646" y="5140"/>
                    <a:pt x="17542" y="0"/>
                    <a:pt x="11300" y="0"/>
                  </a:cubicBezTo>
                  <a:cubicBezTo>
                    <a:pt x="5058" y="0"/>
                    <a:pt x="0" y="5140"/>
                    <a:pt x="0" y="11478"/>
                  </a:cubicBezTo>
                  <a:cubicBezTo>
                    <a:pt x="0" y="17820"/>
                    <a:pt x="5058" y="22960"/>
                    <a:pt x="11300" y="2296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BF1148AF-ED8C-4A3E-9A10-7E63224B8116}"/>
                </a:ext>
              </a:extLst>
            </p:cNvPr>
            <p:cNvSpPr/>
            <p:nvPr/>
          </p:nvSpPr>
          <p:spPr>
            <a:xfrm>
              <a:off x="10361677" y="2322566"/>
              <a:ext cx="22599" cy="22945"/>
            </a:xfrm>
            <a:custGeom>
              <a:avLst/>
              <a:gdLst>
                <a:gd name="connsiteX0" fmla="*/ 11300 w 22599"/>
                <a:gd name="connsiteY0" fmla="*/ 22946 h 22945"/>
                <a:gd name="connsiteX1" fmla="*/ 22600 w 22599"/>
                <a:gd name="connsiteY1" fmla="*/ 11473 h 22945"/>
                <a:gd name="connsiteX2" fmla="*/ 11300 w 22599"/>
                <a:gd name="connsiteY2" fmla="*/ 0 h 22945"/>
                <a:gd name="connsiteX3" fmla="*/ 0 w 22599"/>
                <a:gd name="connsiteY3" fmla="*/ 11473 h 22945"/>
                <a:gd name="connsiteX4" fmla="*/ 11300 w 22599"/>
                <a:gd name="connsiteY4" fmla="*/ 22946 h 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9" h="22945">
                  <a:moveTo>
                    <a:pt x="11300" y="22946"/>
                  </a:moveTo>
                  <a:cubicBezTo>
                    <a:pt x="17542" y="22946"/>
                    <a:pt x="22600" y="17811"/>
                    <a:pt x="22600" y="11473"/>
                  </a:cubicBezTo>
                  <a:cubicBezTo>
                    <a:pt x="22600" y="5135"/>
                    <a:pt x="17542" y="0"/>
                    <a:pt x="11300" y="0"/>
                  </a:cubicBezTo>
                  <a:cubicBezTo>
                    <a:pt x="5058" y="0"/>
                    <a:pt x="0" y="5135"/>
                    <a:pt x="0" y="11473"/>
                  </a:cubicBezTo>
                  <a:cubicBezTo>
                    <a:pt x="0" y="17811"/>
                    <a:pt x="5058" y="22946"/>
                    <a:pt x="11300" y="229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8A52F5EF-2A76-4DFD-9ED0-B554A59E23E5}"/>
                </a:ext>
              </a:extLst>
            </p:cNvPr>
            <p:cNvSpPr/>
            <p:nvPr/>
          </p:nvSpPr>
          <p:spPr>
            <a:xfrm>
              <a:off x="10416946" y="2355200"/>
              <a:ext cx="22600" cy="22956"/>
            </a:xfrm>
            <a:custGeom>
              <a:avLst/>
              <a:gdLst>
                <a:gd name="connsiteX0" fmla="*/ 6287 w 22600"/>
                <a:gd name="connsiteY0" fmla="*/ 21759 h 22956"/>
                <a:gd name="connsiteX1" fmla="*/ 21415 w 22600"/>
                <a:gd name="connsiteY1" fmla="*/ 16588 h 22956"/>
                <a:gd name="connsiteX2" fmla="*/ 16357 w 22600"/>
                <a:gd name="connsiteY2" fmla="*/ 1205 h 22956"/>
                <a:gd name="connsiteX3" fmla="*/ 1184 w 22600"/>
                <a:gd name="connsiteY3" fmla="*/ 6368 h 22956"/>
                <a:gd name="connsiteX4" fmla="*/ 6287 w 22600"/>
                <a:gd name="connsiteY4" fmla="*/ 21759 h 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0" h="22956">
                  <a:moveTo>
                    <a:pt x="6287" y="21759"/>
                  </a:moveTo>
                  <a:cubicBezTo>
                    <a:pt x="11847" y="24570"/>
                    <a:pt x="18636" y="22265"/>
                    <a:pt x="21415" y="16588"/>
                  </a:cubicBezTo>
                  <a:cubicBezTo>
                    <a:pt x="24194" y="10919"/>
                    <a:pt x="21916" y="4030"/>
                    <a:pt x="16357" y="1205"/>
                  </a:cubicBezTo>
                  <a:cubicBezTo>
                    <a:pt x="10753" y="-1620"/>
                    <a:pt x="3964" y="690"/>
                    <a:pt x="1184" y="6368"/>
                  </a:cubicBezTo>
                  <a:cubicBezTo>
                    <a:pt x="-1595" y="12054"/>
                    <a:pt x="683" y="18930"/>
                    <a:pt x="6287" y="21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07B7598C-F315-4F2C-8E9F-BB807984CD27}"/>
                </a:ext>
              </a:extLst>
            </p:cNvPr>
            <p:cNvSpPr/>
            <p:nvPr/>
          </p:nvSpPr>
          <p:spPr>
            <a:xfrm>
              <a:off x="10409891" y="5787606"/>
              <a:ext cx="20763" cy="21077"/>
            </a:xfrm>
            <a:custGeom>
              <a:avLst/>
              <a:gdLst>
                <a:gd name="connsiteX0" fmla="*/ 5780 w 20763"/>
                <a:gd name="connsiteY0" fmla="*/ 19967 h 21077"/>
                <a:gd name="connsiteX1" fmla="*/ 19676 w 20763"/>
                <a:gd name="connsiteY1" fmla="*/ 15237 h 21077"/>
                <a:gd name="connsiteX2" fmla="*/ 15029 w 20763"/>
                <a:gd name="connsiteY2" fmla="*/ 1113 h 21077"/>
                <a:gd name="connsiteX3" fmla="*/ 1086 w 20763"/>
                <a:gd name="connsiteY3" fmla="*/ 5838 h 21077"/>
                <a:gd name="connsiteX4" fmla="*/ 5780 w 20763"/>
                <a:gd name="connsiteY4" fmla="*/ 19967 h 2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3" h="21077">
                  <a:moveTo>
                    <a:pt x="5780" y="19967"/>
                  </a:moveTo>
                  <a:cubicBezTo>
                    <a:pt x="10928" y="22569"/>
                    <a:pt x="17125" y="20441"/>
                    <a:pt x="19676" y="15237"/>
                  </a:cubicBezTo>
                  <a:cubicBezTo>
                    <a:pt x="22228" y="10020"/>
                    <a:pt x="20132" y="3687"/>
                    <a:pt x="15029" y="1113"/>
                  </a:cubicBezTo>
                  <a:cubicBezTo>
                    <a:pt x="9880" y="-1494"/>
                    <a:pt x="3638" y="639"/>
                    <a:pt x="1086" y="5838"/>
                  </a:cubicBezTo>
                  <a:cubicBezTo>
                    <a:pt x="-1466" y="11059"/>
                    <a:pt x="631" y="17393"/>
                    <a:pt x="5780" y="199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C2A2E479-6FDC-44D2-855F-B74282848555}"/>
                </a:ext>
              </a:extLst>
            </p:cNvPr>
            <p:cNvSpPr/>
            <p:nvPr/>
          </p:nvSpPr>
          <p:spPr>
            <a:xfrm>
              <a:off x="10084794" y="5755529"/>
              <a:ext cx="20763" cy="21078"/>
            </a:xfrm>
            <a:custGeom>
              <a:avLst/>
              <a:gdLst>
                <a:gd name="connsiteX0" fmla="*/ 5779 w 20763"/>
                <a:gd name="connsiteY0" fmla="*/ 19971 h 21078"/>
                <a:gd name="connsiteX1" fmla="*/ 19676 w 20763"/>
                <a:gd name="connsiteY1" fmla="*/ 15219 h 21078"/>
                <a:gd name="connsiteX2" fmla="*/ 15029 w 20763"/>
                <a:gd name="connsiteY2" fmla="*/ 1108 h 21078"/>
                <a:gd name="connsiteX3" fmla="*/ 1086 w 20763"/>
                <a:gd name="connsiteY3" fmla="*/ 5837 h 21078"/>
                <a:gd name="connsiteX4" fmla="*/ 5779 w 20763"/>
                <a:gd name="connsiteY4" fmla="*/ 19971 h 2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3" h="21078">
                  <a:moveTo>
                    <a:pt x="5779" y="19971"/>
                  </a:moveTo>
                  <a:cubicBezTo>
                    <a:pt x="10882" y="22568"/>
                    <a:pt x="17124" y="20440"/>
                    <a:pt x="19676" y="15219"/>
                  </a:cubicBezTo>
                  <a:cubicBezTo>
                    <a:pt x="22228" y="10016"/>
                    <a:pt x="20132" y="3691"/>
                    <a:pt x="15029" y="1108"/>
                  </a:cubicBezTo>
                  <a:cubicBezTo>
                    <a:pt x="9880" y="-1489"/>
                    <a:pt x="3638" y="638"/>
                    <a:pt x="1086" y="5837"/>
                  </a:cubicBezTo>
                  <a:cubicBezTo>
                    <a:pt x="-1465" y="11063"/>
                    <a:pt x="630" y="17388"/>
                    <a:pt x="5779" y="199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8EAF1E06-902A-40A7-B201-25C94FC128E4}"/>
                </a:ext>
              </a:extLst>
            </p:cNvPr>
            <p:cNvSpPr/>
            <p:nvPr/>
          </p:nvSpPr>
          <p:spPr>
            <a:xfrm>
              <a:off x="9724930" y="5673817"/>
              <a:ext cx="20763" cy="21075"/>
            </a:xfrm>
            <a:custGeom>
              <a:avLst/>
              <a:gdLst>
                <a:gd name="connsiteX0" fmla="*/ 5735 w 20763"/>
                <a:gd name="connsiteY0" fmla="*/ 19964 h 21075"/>
                <a:gd name="connsiteX1" fmla="*/ 19678 w 20763"/>
                <a:gd name="connsiteY1" fmla="*/ 15240 h 21075"/>
                <a:gd name="connsiteX2" fmla="*/ 14984 w 20763"/>
                <a:gd name="connsiteY2" fmla="*/ 1110 h 21075"/>
                <a:gd name="connsiteX3" fmla="*/ 1087 w 20763"/>
                <a:gd name="connsiteY3" fmla="*/ 5858 h 21075"/>
                <a:gd name="connsiteX4" fmla="*/ 5735 w 20763"/>
                <a:gd name="connsiteY4" fmla="*/ 19964 h 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3" h="21075">
                  <a:moveTo>
                    <a:pt x="5735" y="19964"/>
                  </a:moveTo>
                  <a:cubicBezTo>
                    <a:pt x="10883" y="22566"/>
                    <a:pt x="17080" y="20438"/>
                    <a:pt x="19678" y="15240"/>
                  </a:cubicBezTo>
                  <a:cubicBezTo>
                    <a:pt x="22229" y="10013"/>
                    <a:pt x="20133" y="3685"/>
                    <a:pt x="14984" y="1110"/>
                  </a:cubicBezTo>
                  <a:cubicBezTo>
                    <a:pt x="9836" y="-1492"/>
                    <a:pt x="3639" y="636"/>
                    <a:pt x="1087" y="5858"/>
                  </a:cubicBezTo>
                  <a:cubicBezTo>
                    <a:pt x="-1464" y="11061"/>
                    <a:pt x="632" y="17390"/>
                    <a:pt x="5735" y="1996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6" name="Freihandform: Form 735">
              <a:extLst>
                <a:ext uri="{FF2B5EF4-FFF2-40B4-BE49-F238E27FC236}">
                  <a16:creationId xmlns:a16="http://schemas.microsoft.com/office/drawing/2014/main" id="{6B1E692E-3546-497E-BBDE-0ECC71A95104}"/>
                </a:ext>
              </a:extLst>
            </p:cNvPr>
            <p:cNvSpPr/>
            <p:nvPr/>
          </p:nvSpPr>
          <p:spPr>
            <a:xfrm>
              <a:off x="9338817" y="5534158"/>
              <a:ext cx="20777" cy="21068"/>
            </a:xfrm>
            <a:custGeom>
              <a:avLst/>
              <a:gdLst>
                <a:gd name="connsiteX0" fmla="*/ 10389 w 20777"/>
                <a:gd name="connsiteY0" fmla="*/ 21069 h 21068"/>
                <a:gd name="connsiteX1" fmla="*/ 20777 w 20777"/>
                <a:gd name="connsiteY1" fmla="*/ 10534 h 21068"/>
                <a:gd name="connsiteX2" fmla="*/ 10389 w 20777"/>
                <a:gd name="connsiteY2" fmla="*/ 0 h 21068"/>
                <a:gd name="connsiteX3" fmla="*/ 0 w 20777"/>
                <a:gd name="connsiteY3" fmla="*/ 10534 h 21068"/>
                <a:gd name="connsiteX4" fmla="*/ 10389 w 20777"/>
                <a:gd name="connsiteY4" fmla="*/ 21069 h 2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7" h="21068">
                  <a:moveTo>
                    <a:pt x="10389" y="21069"/>
                  </a:moveTo>
                  <a:cubicBezTo>
                    <a:pt x="16130" y="21069"/>
                    <a:pt x="20777" y="16353"/>
                    <a:pt x="20777" y="10534"/>
                  </a:cubicBezTo>
                  <a:cubicBezTo>
                    <a:pt x="20777" y="4716"/>
                    <a:pt x="16130" y="0"/>
                    <a:pt x="10389" y="0"/>
                  </a:cubicBezTo>
                  <a:cubicBezTo>
                    <a:pt x="4648" y="0"/>
                    <a:pt x="0" y="4716"/>
                    <a:pt x="0" y="10534"/>
                  </a:cubicBezTo>
                  <a:cubicBezTo>
                    <a:pt x="0" y="16353"/>
                    <a:pt x="4648" y="21069"/>
                    <a:pt x="10389" y="210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EC13DFB7-BE43-44E2-8BF9-5288A62C584D}"/>
                </a:ext>
              </a:extLst>
            </p:cNvPr>
            <p:cNvSpPr/>
            <p:nvPr/>
          </p:nvSpPr>
          <p:spPr>
            <a:xfrm>
              <a:off x="8942829" y="5331220"/>
              <a:ext cx="20763" cy="21081"/>
            </a:xfrm>
            <a:custGeom>
              <a:avLst/>
              <a:gdLst>
                <a:gd name="connsiteX0" fmla="*/ 5779 w 20763"/>
                <a:gd name="connsiteY0" fmla="*/ 19981 h 21081"/>
                <a:gd name="connsiteX1" fmla="*/ 19676 w 20763"/>
                <a:gd name="connsiteY1" fmla="*/ 15229 h 21081"/>
                <a:gd name="connsiteX2" fmla="*/ 15029 w 20763"/>
                <a:gd name="connsiteY2" fmla="*/ 1095 h 21081"/>
                <a:gd name="connsiteX3" fmla="*/ 1086 w 20763"/>
                <a:gd name="connsiteY3" fmla="*/ 5848 h 21081"/>
                <a:gd name="connsiteX4" fmla="*/ 5779 w 20763"/>
                <a:gd name="connsiteY4" fmla="*/ 19981 h 2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3" h="21081">
                  <a:moveTo>
                    <a:pt x="5779" y="19981"/>
                  </a:moveTo>
                  <a:cubicBezTo>
                    <a:pt x="10882" y="22560"/>
                    <a:pt x="17125" y="20455"/>
                    <a:pt x="19676" y="15229"/>
                  </a:cubicBezTo>
                  <a:cubicBezTo>
                    <a:pt x="22228" y="10030"/>
                    <a:pt x="20132" y="3701"/>
                    <a:pt x="15029" y="1095"/>
                  </a:cubicBezTo>
                  <a:cubicBezTo>
                    <a:pt x="9880" y="-1484"/>
                    <a:pt x="3638" y="649"/>
                    <a:pt x="1086" y="5848"/>
                  </a:cubicBezTo>
                  <a:cubicBezTo>
                    <a:pt x="-1465" y="11078"/>
                    <a:pt x="630" y="17389"/>
                    <a:pt x="5779" y="199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8" name="Freihandform: Form 737">
              <a:extLst>
                <a:ext uri="{FF2B5EF4-FFF2-40B4-BE49-F238E27FC236}">
                  <a16:creationId xmlns:a16="http://schemas.microsoft.com/office/drawing/2014/main" id="{6136305D-7A47-4269-B439-A40BEA907C0C}"/>
                </a:ext>
              </a:extLst>
            </p:cNvPr>
            <p:cNvSpPr/>
            <p:nvPr/>
          </p:nvSpPr>
          <p:spPr>
            <a:xfrm>
              <a:off x="8561188" y="5067924"/>
              <a:ext cx="20791" cy="21070"/>
            </a:xfrm>
            <a:custGeom>
              <a:avLst/>
              <a:gdLst>
                <a:gd name="connsiteX0" fmla="*/ 5780 w 20791"/>
                <a:gd name="connsiteY0" fmla="*/ 19965 h 21070"/>
                <a:gd name="connsiteX1" fmla="*/ 19676 w 20791"/>
                <a:gd name="connsiteY1" fmla="*/ 15226 h 21070"/>
                <a:gd name="connsiteX2" fmla="*/ 15029 w 20791"/>
                <a:gd name="connsiteY2" fmla="*/ 1097 h 21070"/>
                <a:gd name="connsiteX3" fmla="*/ 1086 w 20791"/>
                <a:gd name="connsiteY3" fmla="*/ 5854 h 21070"/>
                <a:gd name="connsiteX4" fmla="*/ 5780 w 20791"/>
                <a:gd name="connsiteY4" fmla="*/ 19965 h 2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1" h="21070">
                  <a:moveTo>
                    <a:pt x="5780" y="19965"/>
                  </a:moveTo>
                  <a:cubicBezTo>
                    <a:pt x="10928" y="22562"/>
                    <a:pt x="17125" y="20425"/>
                    <a:pt x="19676" y="15226"/>
                  </a:cubicBezTo>
                  <a:cubicBezTo>
                    <a:pt x="22274" y="10010"/>
                    <a:pt x="20177" y="3671"/>
                    <a:pt x="15029" y="1097"/>
                  </a:cubicBezTo>
                  <a:cubicBezTo>
                    <a:pt x="9880" y="-1477"/>
                    <a:pt x="3683" y="628"/>
                    <a:pt x="1086" y="5854"/>
                  </a:cubicBezTo>
                  <a:cubicBezTo>
                    <a:pt x="-1466" y="11053"/>
                    <a:pt x="631" y="17386"/>
                    <a:pt x="5780" y="1996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384ABB2B-20AA-4A4B-8088-7880A1CB89A6}"/>
                </a:ext>
              </a:extLst>
            </p:cNvPr>
            <p:cNvSpPr/>
            <p:nvPr/>
          </p:nvSpPr>
          <p:spPr>
            <a:xfrm>
              <a:off x="8219862" y="4759146"/>
              <a:ext cx="20776" cy="21077"/>
            </a:xfrm>
            <a:custGeom>
              <a:avLst/>
              <a:gdLst>
                <a:gd name="connsiteX0" fmla="*/ 10389 w 20776"/>
                <a:gd name="connsiteY0" fmla="*/ 21078 h 21077"/>
                <a:gd name="connsiteX1" fmla="*/ 20777 w 20776"/>
                <a:gd name="connsiteY1" fmla="*/ 10539 h 21077"/>
                <a:gd name="connsiteX2" fmla="*/ 10389 w 20776"/>
                <a:gd name="connsiteY2" fmla="*/ 0 h 21077"/>
                <a:gd name="connsiteX3" fmla="*/ 0 w 20776"/>
                <a:gd name="connsiteY3" fmla="*/ 10539 h 21077"/>
                <a:gd name="connsiteX4" fmla="*/ 10389 w 20776"/>
                <a:gd name="connsiteY4" fmla="*/ 21078 h 2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6" h="21077">
                  <a:moveTo>
                    <a:pt x="10389" y="21078"/>
                  </a:moveTo>
                  <a:cubicBezTo>
                    <a:pt x="16130" y="21078"/>
                    <a:pt x="20777" y="16362"/>
                    <a:pt x="20777" y="10539"/>
                  </a:cubicBezTo>
                  <a:cubicBezTo>
                    <a:pt x="20777" y="4716"/>
                    <a:pt x="16130" y="0"/>
                    <a:pt x="10389" y="0"/>
                  </a:cubicBezTo>
                  <a:cubicBezTo>
                    <a:pt x="4693" y="0"/>
                    <a:pt x="0" y="4716"/>
                    <a:pt x="0" y="10539"/>
                  </a:cubicBezTo>
                  <a:cubicBezTo>
                    <a:pt x="0" y="16362"/>
                    <a:pt x="4693" y="21078"/>
                    <a:pt x="10389" y="210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C3CE5DAF-8F33-44DD-B699-AAF84A940074}"/>
                </a:ext>
              </a:extLst>
            </p:cNvPr>
            <p:cNvSpPr/>
            <p:nvPr/>
          </p:nvSpPr>
          <p:spPr>
            <a:xfrm>
              <a:off x="7936365" y="4427638"/>
              <a:ext cx="20776" cy="21068"/>
            </a:xfrm>
            <a:custGeom>
              <a:avLst/>
              <a:gdLst>
                <a:gd name="connsiteX0" fmla="*/ 10388 w 20776"/>
                <a:gd name="connsiteY0" fmla="*/ 21069 h 21068"/>
                <a:gd name="connsiteX1" fmla="*/ 20777 w 20776"/>
                <a:gd name="connsiteY1" fmla="*/ 10534 h 21068"/>
                <a:gd name="connsiteX2" fmla="*/ 10388 w 20776"/>
                <a:gd name="connsiteY2" fmla="*/ 0 h 21068"/>
                <a:gd name="connsiteX3" fmla="*/ 0 w 20776"/>
                <a:gd name="connsiteY3" fmla="*/ 10534 h 21068"/>
                <a:gd name="connsiteX4" fmla="*/ 10388 w 20776"/>
                <a:gd name="connsiteY4" fmla="*/ 21069 h 2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6" h="21068">
                  <a:moveTo>
                    <a:pt x="10388" y="21069"/>
                  </a:moveTo>
                  <a:cubicBezTo>
                    <a:pt x="16129" y="21069"/>
                    <a:pt x="20777" y="16353"/>
                    <a:pt x="20777" y="10534"/>
                  </a:cubicBezTo>
                  <a:cubicBezTo>
                    <a:pt x="20777" y="4716"/>
                    <a:pt x="16129" y="0"/>
                    <a:pt x="10388" y="0"/>
                  </a:cubicBezTo>
                  <a:cubicBezTo>
                    <a:pt x="4648" y="0"/>
                    <a:pt x="0" y="4716"/>
                    <a:pt x="0" y="10534"/>
                  </a:cubicBezTo>
                  <a:cubicBezTo>
                    <a:pt x="0" y="16353"/>
                    <a:pt x="4648" y="21069"/>
                    <a:pt x="10388" y="210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50182620-D1AA-4BC7-A0DE-41DD4EAE41C0}"/>
                </a:ext>
              </a:extLst>
            </p:cNvPr>
            <p:cNvSpPr/>
            <p:nvPr/>
          </p:nvSpPr>
          <p:spPr>
            <a:xfrm>
              <a:off x="7716200" y="4094631"/>
              <a:ext cx="20777" cy="21091"/>
            </a:xfrm>
            <a:custGeom>
              <a:avLst/>
              <a:gdLst>
                <a:gd name="connsiteX0" fmla="*/ 10389 w 20777"/>
                <a:gd name="connsiteY0" fmla="*/ 21092 h 21091"/>
                <a:gd name="connsiteX1" fmla="*/ 20777 w 20777"/>
                <a:gd name="connsiteY1" fmla="*/ 10544 h 21091"/>
                <a:gd name="connsiteX2" fmla="*/ 10389 w 20777"/>
                <a:gd name="connsiteY2" fmla="*/ 0 h 21091"/>
                <a:gd name="connsiteX3" fmla="*/ 0 w 20777"/>
                <a:gd name="connsiteY3" fmla="*/ 10544 h 21091"/>
                <a:gd name="connsiteX4" fmla="*/ 10389 w 20777"/>
                <a:gd name="connsiteY4" fmla="*/ 21092 h 2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7" h="21091">
                  <a:moveTo>
                    <a:pt x="10389" y="21092"/>
                  </a:moveTo>
                  <a:cubicBezTo>
                    <a:pt x="16130" y="21092"/>
                    <a:pt x="20777" y="16367"/>
                    <a:pt x="20777" y="10544"/>
                  </a:cubicBezTo>
                  <a:cubicBezTo>
                    <a:pt x="20777" y="4720"/>
                    <a:pt x="16130" y="0"/>
                    <a:pt x="10389" y="0"/>
                  </a:cubicBezTo>
                  <a:cubicBezTo>
                    <a:pt x="4648" y="0"/>
                    <a:pt x="0" y="4720"/>
                    <a:pt x="0" y="10544"/>
                  </a:cubicBezTo>
                  <a:cubicBezTo>
                    <a:pt x="0" y="16367"/>
                    <a:pt x="4648" y="21092"/>
                    <a:pt x="10389" y="2109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41B7A456-B50A-43F4-815A-2CD049D7601E}"/>
                </a:ext>
              </a:extLst>
            </p:cNvPr>
            <p:cNvSpPr/>
            <p:nvPr/>
          </p:nvSpPr>
          <p:spPr>
            <a:xfrm>
              <a:off x="7556598" y="3774954"/>
              <a:ext cx="20763" cy="21075"/>
            </a:xfrm>
            <a:custGeom>
              <a:avLst/>
              <a:gdLst>
                <a:gd name="connsiteX0" fmla="*/ 5779 w 20763"/>
                <a:gd name="connsiteY0" fmla="*/ 19968 h 21075"/>
                <a:gd name="connsiteX1" fmla="*/ 19676 w 20763"/>
                <a:gd name="connsiteY1" fmla="*/ 15225 h 21075"/>
                <a:gd name="connsiteX2" fmla="*/ 15029 w 20763"/>
                <a:gd name="connsiteY2" fmla="*/ 1096 h 21075"/>
                <a:gd name="connsiteX3" fmla="*/ 1086 w 20763"/>
                <a:gd name="connsiteY3" fmla="*/ 5848 h 21075"/>
                <a:gd name="connsiteX4" fmla="*/ 5779 w 20763"/>
                <a:gd name="connsiteY4" fmla="*/ 19968 h 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3" h="21075">
                  <a:moveTo>
                    <a:pt x="5779" y="19968"/>
                  </a:moveTo>
                  <a:cubicBezTo>
                    <a:pt x="10928" y="22565"/>
                    <a:pt x="17124" y="20437"/>
                    <a:pt x="19676" y="15225"/>
                  </a:cubicBezTo>
                  <a:cubicBezTo>
                    <a:pt x="22228" y="10012"/>
                    <a:pt x="20132" y="3688"/>
                    <a:pt x="15029" y="1096"/>
                  </a:cubicBezTo>
                  <a:cubicBezTo>
                    <a:pt x="9880" y="-1479"/>
                    <a:pt x="3638" y="635"/>
                    <a:pt x="1086" y="5848"/>
                  </a:cubicBezTo>
                  <a:cubicBezTo>
                    <a:pt x="-1465" y="11056"/>
                    <a:pt x="630" y="17376"/>
                    <a:pt x="5779" y="199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3" name="Freihandform: Form 742">
              <a:extLst>
                <a:ext uri="{FF2B5EF4-FFF2-40B4-BE49-F238E27FC236}">
                  <a16:creationId xmlns:a16="http://schemas.microsoft.com/office/drawing/2014/main" id="{CDFD23AA-6981-4F62-886B-4212A17A853D}"/>
                </a:ext>
              </a:extLst>
            </p:cNvPr>
            <p:cNvSpPr/>
            <p:nvPr/>
          </p:nvSpPr>
          <p:spPr>
            <a:xfrm>
              <a:off x="7451384" y="3477324"/>
              <a:ext cx="20777" cy="21082"/>
            </a:xfrm>
            <a:custGeom>
              <a:avLst/>
              <a:gdLst>
                <a:gd name="connsiteX0" fmla="*/ 10389 w 20777"/>
                <a:gd name="connsiteY0" fmla="*/ 21082 h 21082"/>
                <a:gd name="connsiteX1" fmla="*/ 20777 w 20777"/>
                <a:gd name="connsiteY1" fmla="*/ 10539 h 21082"/>
                <a:gd name="connsiteX2" fmla="*/ 10389 w 20777"/>
                <a:gd name="connsiteY2" fmla="*/ 0 h 21082"/>
                <a:gd name="connsiteX3" fmla="*/ 0 w 20777"/>
                <a:gd name="connsiteY3" fmla="*/ 10539 h 21082"/>
                <a:gd name="connsiteX4" fmla="*/ 10389 w 20777"/>
                <a:gd name="connsiteY4" fmla="*/ 21082 h 2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7" h="21082">
                  <a:moveTo>
                    <a:pt x="10389" y="21082"/>
                  </a:moveTo>
                  <a:cubicBezTo>
                    <a:pt x="16130" y="21082"/>
                    <a:pt x="20777" y="16362"/>
                    <a:pt x="20777" y="10539"/>
                  </a:cubicBezTo>
                  <a:cubicBezTo>
                    <a:pt x="20777" y="4720"/>
                    <a:pt x="16130" y="0"/>
                    <a:pt x="10389" y="0"/>
                  </a:cubicBezTo>
                  <a:cubicBezTo>
                    <a:pt x="4648" y="0"/>
                    <a:pt x="0" y="4720"/>
                    <a:pt x="0" y="10539"/>
                  </a:cubicBezTo>
                  <a:cubicBezTo>
                    <a:pt x="0" y="16362"/>
                    <a:pt x="4648" y="21082"/>
                    <a:pt x="10389" y="210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B2DFC418-5729-4172-A5AD-45BB576EADEF}"/>
                </a:ext>
              </a:extLst>
            </p:cNvPr>
            <p:cNvSpPr/>
            <p:nvPr/>
          </p:nvSpPr>
          <p:spPr>
            <a:xfrm>
              <a:off x="7393245" y="3206320"/>
              <a:ext cx="20777" cy="21073"/>
            </a:xfrm>
            <a:custGeom>
              <a:avLst/>
              <a:gdLst>
                <a:gd name="connsiteX0" fmla="*/ 10389 w 20777"/>
                <a:gd name="connsiteY0" fmla="*/ 21073 h 21073"/>
                <a:gd name="connsiteX1" fmla="*/ 20777 w 20777"/>
                <a:gd name="connsiteY1" fmla="*/ 10539 h 21073"/>
                <a:gd name="connsiteX2" fmla="*/ 10389 w 20777"/>
                <a:gd name="connsiteY2" fmla="*/ 0 h 21073"/>
                <a:gd name="connsiteX3" fmla="*/ 0 w 20777"/>
                <a:gd name="connsiteY3" fmla="*/ 10539 h 21073"/>
                <a:gd name="connsiteX4" fmla="*/ 10389 w 20777"/>
                <a:gd name="connsiteY4" fmla="*/ 21073 h 2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7" h="21073">
                  <a:moveTo>
                    <a:pt x="10389" y="21073"/>
                  </a:moveTo>
                  <a:cubicBezTo>
                    <a:pt x="16130" y="21073"/>
                    <a:pt x="20777" y="16357"/>
                    <a:pt x="20777" y="10539"/>
                  </a:cubicBezTo>
                  <a:cubicBezTo>
                    <a:pt x="20777" y="4720"/>
                    <a:pt x="16130" y="0"/>
                    <a:pt x="10389" y="0"/>
                  </a:cubicBezTo>
                  <a:cubicBezTo>
                    <a:pt x="4648" y="0"/>
                    <a:pt x="0" y="4720"/>
                    <a:pt x="0" y="10539"/>
                  </a:cubicBezTo>
                  <a:cubicBezTo>
                    <a:pt x="0" y="16357"/>
                    <a:pt x="4648" y="21073"/>
                    <a:pt x="10389" y="2107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27DFCEB-9C1B-466A-8A22-131D8A26582E}"/>
                </a:ext>
              </a:extLst>
            </p:cNvPr>
            <p:cNvSpPr/>
            <p:nvPr/>
          </p:nvSpPr>
          <p:spPr>
            <a:xfrm>
              <a:off x="7375071" y="2963990"/>
              <a:ext cx="20627" cy="20934"/>
            </a:xfrm>
            <a:custGeom>
              <a:avLst/>
              <a:gdLst>
                <a:gd name="connsiteX0" fmla="*/ 5735 w 20627"/>
                <a:gd name="connsiteY0" fmla="*/ 19838 h 20934"/>
                <a:gd name="connsiteX1" fmla="*/ 19541 w 20627"/>
                <a:gd name="connsiteY1" fmla="*/ 15136 h 20934"/>
                <a:gd name="connsiteX2" fmla="*/ 14893 w 20627"/>
                <a:gd name="connsiteY2" fmla="*/ 1093 h 20934"/>
                <a:gd name="connsiteX3" fmla="*/ 1087 w 20627"/>
                <a:gd name="connsiteY3" fmla="*/ 5814 h 20934"/>
                <a:gd name="connsiteX4" fmla="*/ 5735 w 20627"/>
                <a:gd name="connsiteY4" fmla="*/ 19838 h 2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7" h="20934">
                  <a:moveTo>
                    <a:pt x="5735" y="19838"/>
                  </a:moveTo>
                  <a:cubicBezTo>
                    <a:pt x="10838" y="22412"/>
                    <a:pt x="17034" y="20298"/>
                    <a:pt x="19541" y="15136"/>
                  </a:cubicBezTo>
                  <a:cubicBezTo>
                    <a:pt x="22092" y="9960"/>
                    <a:pt x="19996" y="3677"/>
                    <a:pt x="14893" y="1093"/>
                  </a:cubicBezTo>
                  <a:cubicBezTo>
                    <a:pt x="9790" y="-1472"/>
                    <a:pt x="3593" y="628"/>
                    <a:pt x="1087" y="5814"/>
                  </a:cubicBezTo>
                  <a:cubicBezTo>
                    <a:pt x="-1464" y="10981"/>
                    <a:pt x="632" y="17259"/>
                    <a:pt x="5735" y="198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6" name="Freihandform: Form 745">
              <a:extLst>
                <a:ext uri="{FF2B5EF4-FFF2-40B4-BE49-F238E27FC236}">
                  <a16:creationId xmlns:a16="http://schemas.microsoft.com/office/drawing/2014/main" id="{7D55EC8A-D2E9-41F4-B6FA-203C6B551127}"/>
                </a:ext>
              </a:extLst>
            </p:cNvPr>
            <p:cNvSpPr/>
            <p:nvPr/>
          </p:nvSpPr>
          <p:spPr>
            <a:xfrm>
              <a:off x="7390010" y="2750550"/>
              <a:ext cx="20640" cy="20931"/>
            </a:xfrm>
            <a:custGeom>
              <a:avLst/>
              <a:gdLst>
                <a:gd name="connsiteX0" fmla="*/ 10343 w 20640"/>
                <a:gd name="connsiteY0" fmla="*/ 20932 h 20931"/>
                <a:gd name="connsiteX1" fmla="*/ 20641 w 20640"/>
                <a:gd name="connsiteY1" fmla="*/ 10466 h 20931"/>
                <a:gd name="connsiteX2" fmla="*/ 10343 w 20640"/>
                <a:gd name="connsiteY2" fmla="*/ 0 h 20931"/>
                <a:gd name="connsiteX3" fmla="*/ 0 w 20640"/>
                <a:gd name="connsiteY3" fmla="*/ 10466 h 20931"/>
                <a:gd name="connsiteX4" fmla="*/ 10343 w 20640"/>
                <a:gd name="connsiteY4" fmla="*/ 20932 h 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31">
                  <a:moveTo>
                    <a:pt x="10343" y="20932"/>
                  </a:moveTo>
                  <a:cubicBezTo>
                    <a:pt x="16039" y="20932"/>
                    <a:pt x="20641" y="16248"/>
                    <a:pt x="20641" y="10466"/>
                  </a:cubicBezTo>
                  <a:cubicBezTo>
                    <a:pt x="20641" y="4688"/>
                    <a:pt x="16039" y="0"/>
                    <a:pt x="10343" y="0"/>
                  </a:cubicBezTo>
                  <a:cubicBezTo>
                    <a:pt x="4648" y="0"/>
                    <a:pt x="0" y="4688"/>
                    <a:pt x="0" y="10466"/>
                  </a:cubicBezTo>
                  <a:cubicBezTo>
                    <a:pt x="0" y="16248"/>
                    <a:pt x="4648" y="20932"/>
                    <a:pt x="10343" y="209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B04056E1-9345-4A41-B121-49AA4F6A9218}"/>
                </a:ext>
              </a:extLst>
            </p:cNvPr>
            <p:cNvSpPr/>
            <p:nvPr/>
          </p:nvSpPr>
          <p:spPr>
            <a:xfrm>
              <a:off x="7432065" y="2565420"/>
              <a:ext cx="20640" cy="20922"/>
            </a:xfrm>
            <a:custGeom>
              <a:avLst/>
              <a:gdLst>
                <a:gd name="connsiteX0" fmla="*/ 10343 w 20640"/>
                <a:gd name="connsiteY0" fmla="*/ 20923 h 20922"/>
                <a:gd name="connsiteX1" fmla="*/ 20641 w 20640"/>
                <a:gd name="connsiteY1" fmla="*/ 10461 h 20922"/>
                <a:gd name="connsiteX2" fmla="*/ 10343 w 20640"/>
                <a:gd name="connsiteY2" fmla="*/ 0 h 20922"/>
                <a:gd name="connsiteX3" fmla="*/ 0 w 20640"/>
                <a:gd name="connsiteY3" fmla="*/ 10461 h 20922"/>
                <a:gd name="connsiteX4" fmla="*/ 10343 w 20640"/>
                <a:gd name="connsiteY4" fmla="*/ 20923 h 2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22">
                  <a:moveTo>
                    <a:pt x="10343" y="20923"/>
                  </a:moveTo>
                  <a:cubicBezTo>
                    <a:pt x="15993" y="20923"/>
                    <a:pt x="20641" y="16239"/>
                    <a:pt x="20641" y="10461"/>
                  </a:cubicBezTo>
                  <a:cubicBezTo>
                    <a:pt x="20641" y="4684"/>
                    <a:pt x="15993" y="0"/>
                    <a:pt x="10343" y="0"/>
                  </a:cubicBezTo>
                  <a:cubicBezTo>
                    <a:pt x="4648" y="0"/>
                    <a:pt x="0" y="4684"/>
                    <a:pt x="0" y="10461"/>
                  </a:cubicBezTo>
                  <a:cubicBezTo>
                    <a:pt x="0" y="16239"/>
                    <a:pt x="4648" y="20923"/>
                    <a:pt x="10343" y="2092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DAFCAA9-4E4A-47D8-8150-9922BE464D87}"/>
                </a:ext>
              </a:extLst>
            </p:cNvPr>
            <p:cNvSpPr/>
            <p:nvPr/>
          </p:nvSpPr>
          <p:spPr>
            <a:xfrm>
              <a:off x="7495763" y="2407269"/>
              <a:ext cx="20594" cy="20922"/>
            </a:xfrm>
            <a:custGeom>
              <a:avLst/>
              <a:gdLst>
                <a:gd name="connsiteX0" fmla="*/ 10297 w 20594"/>
                <a:gd name="connsiteY0" fmla="*/ 20923 h 20922"/>
                <a:gd name="connsiteX1" fmla="*/ 20595 w 20594"/>
                <a:gd name="connsiteY1" fmla="*/ 10461 h 20922"/>
                <a:gd name="connsiteX2" fmla="*/ 10297 w 20594"/>
                <a:gd name="connsiteY2" fmla="*/ 0 h 20922"/>
                <a:gd name="connsiteX3" fmla="*/ 0 w 20594"/>
                <a:gd name="connsiteY3" fmla="*/ 10461 h 20922"/>
                <a:gd name="connsiteX4" fmla="*/ 10297 w 20594"/>
                <a:gd name="connsiteY4" fmla="*/ 20923 h 2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" h="20922">
                  <a:moveTo>
                    <a:pt x="10297" y="20923"/>
                  </a:moveTo>
                  <a:cubicBezTo>
                    <a:pt x="15993" y="20923"/>
                    <a:pt x="20595" y="16239"/>
                    <a:pt x="20595" y="10461"/>
                  </a:cubicBezTo>
                  <a:cubicBezTo>
                    <a:pt x="20595" y="4684"/>
                    <a:pt x="15993" y="0"/>
                    <a:pt x="10297" y="0"/>
                  </a:cubicBezTo>
                  <a:cubicBezTo>
                    <a:pt x="4602" y="0"/>
                    <a:pt x="0" y="4684"/>
                    <a:pt x="0" y="10461"/>
                  </a:cubicBezTo>
                  <a:cubicBezTo>
                    <a:pt x="0" y="16239"/>
                    <a:pt x="4602" y="20923"/>
                    <a:pt x="10297" y="2092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703D01B-A6F7-4E13-8084-F179DC7A9214}"/>
                </a:ext>
              </a:extLst>
            </p:cNvPr>
            <p:cNvSpPr/>
            <p:nvPr/>
          </p:nvSpPr>
          <p:spPr>
            <a:xfrm>
              <a:off x="7576229" y="2274334"/>
              <a:ext cx="20640" cy="20925"/>
            </a:xfrm>
            <a:custGeom>
              <a:avLst/>
              <a:gdLst>
                <a:gd name="connsiteX0" fmla="*/ 10297 w 20640"/>
                <a:gd name="connsiteY0" fmla="*/ 20926 h 20925"/>
                <a:gd name="connsiteX1" fmla="*/ 20641 w 20640"/>
                <a:gd name="connsiteY1" fmla="*/ 10460 h 20925"/>
                <a:gd name="connsiteX2" fmla="*/ 10297 w 20640"/>
                <a:gd name="connsiteY2" fmla="*/ 0 h 20925"/>
                <a:gd name="connsiteX3" fmla="*/ 0 w 20640"/>
                <a:gd name="connsiteY3" fmla="*/ 10460 h 20925"/>
                <a:gd name="connsiteX4" fmla="*/ 10297 w 20640"/>
                <a:gd name="connsiteY4" fmla="*/ 20926 h 2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25">
                  <a:moveTo>
                    <a:pt x="10297" y="20926"/>
                  </a:moveTo>
                  <a:cubicBezTo>
                    <a:pt x="15993" y="20926"/>
                    <a:pt x="20641" y="16242"/>
                    <a:pt x="20641" y="10460"/>
                  </a:cubicBezTo>
                  <a:cubicBezTo>
                    <a:pt x="20641" y="4684"/>
                    <a:pt x="15993" y="0"/>
                    <a:pt x="10297" y="0"/>
                  </a:cubicBezTo>
                  <a:cubicBezTo>
                    <a:pt x="4602" y="0"/>
                    <a:pt x="0" y="4684"/>
                    <a:pt x="0" y="10460"/>
                  </a:cubicBezTo>
                  <a:cubicBezTo>
                    <a:pt x="0" y="16242"/>
                    <a:pt x="4602" y="20926"/>
                    <a:pt x="10297" y="209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051C6013-473E-471F-9D89-D7990873359C}"/>
                </a:ext>
              </a:extLst>
            </p:cNvPr>
            <p:cNvSpPr/>
            <p:nvPr/>
          </p:nvSpPr>
          <p:spPr>
            <a:xfrm>
              <a:off x="7669361" y="2164580"/>
              <a:ext cx="20594" cy="20933"/>
            </a:xfrm>
            <a:custGeom>
              <a:avLst/>
              <a:gdLst>
                <a:gd name="connsiteX0" fmla="*/ 10297 w 20594"/>
                <a:gd name="connsiteY0" fmla="*/ 20933 h 20933"/>
                <a:gd name="connsiteX1" fmla="*/ 20594 w 20594"/>
                <a:gd name="connsiteY1" fmla="*/ 10466 h 20933"/>
                <a:gd name="connsiteX2" fmla="*/ 10297 w 20594"/>
                <a:gd name="connsiteY2" fmla="*/ 0 h 20933"/>
                <a:gd name="connsiteX3" fmla="*/ 0 w 20594"/>
                <a:gd name="connsiteY3" fmla="*/ 10466 h 20933"/>
                <a:gd name="connsiteX4" fmla="*/ 10297 w 20594"/>
                <a:gd name="connsiteY4" fmla="*/ 20933 h 2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" h="20933">
                  <a:moveTo>
                    <a:pt x="10297" y="20933"/>
                  </a:moveTo>
                  <a:cubicBezTo>
                    <a:pt x="15992" y="20933"/>
                    <a:pt x="20594" y="16247"/>
                    <a:pt x="20594" y="10466"/>
                  </a:cubicBezTo>
                  <a:cubicBezTo>
                    <a:pt x="20594" y="4686"/>
                    <a:pt x="15992" y="0"/>
                    <a:pt x="10297" y="0"/>
                  </a:cubicBezTo>
                  <a:cubicBezTo>
                    <a:pt x="4601" y="0"/>
                    <a:pt x="0" y="4686"/>
                    <a:pt x="0" y="10466"/>
                  </a:cubicBezTo>
                  <a:cubicBezTo>
                    <a:pt x="0" y="16247"/>
                    <a:pt x="4601" y="20933"/>
                    <a:pt x="10297" y="209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BE1D7E19-EBDA-46CC-9684-A6B93A05B77E}"/>
                </a:ext>
              </a:extLst>
            </p:cNvPr>
            <p:cNvSpPr/>
            <p:nvPr/>
          </p:nvSpPr>
          <p:spPr>
            <a:xfrm>
              <a:off x="7771469" y="2075847"/>
              <a:ext cx="20640" cy="20924"/>
            </a:xfrm>
            <a:custGeom>
              <a:avLst/>
              <a:gdLst>
                <a:gd name="connsiteX0" fmla="*/ 10297 w 20640"/>
                <a:gd name="connsiteY0" fmla="*/ 20924 h 20924"/>
                <a:gd name="connsiteX1" fmla="*/ 20641 w 20640"/>
                <a:gd name="connsiteY1" fmla="*/ 10462 h 20924"/>
                <a:gd name="connsiteX2" fmla="*/ 10297 w 20640"/>
                <a:gd name="connsiteY2" fmla="*/ 0 h 20924"/>
                <a:gd name="connsiteX3" fmla="*/ 0 w 20640"/>
                <a:gd name="connsiteY3" fmla="*/ 10462 h 20924"/>
                <a:gd name="connsiteX4" fmla="*/ 10297 w 20640"/>
                <a:gd name="connsiteY4" fmla="*/ 20924 h 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24">
                  <a:moveTo>
                    <a:pt x="10297" y="20924"/>
                  </a:moveTo>
                  <a:cubicBezTo>
                    <a:pt x="15993" y="20924"/>
                    <a:pt x="20641" y="16240"/>
                    <a:pt x="20641" y="10462"/>
                  </a:cubicBezTo>
                  <a:cubicBezTo>
                    <a:pt x="20641" y="4684"/>
                    <a:pt x="15993" y="0"/>
                    <a:pt x="10297" y="0"/>
                  </a:cubicBezTo>
                  <a:cubicBezTo>
                    <a:pt x="4602" y="0"/>
                    <a:pt x="0" y="4684"/>
                    <a:pt x="0" y="10462"/>
                  </a:cubicBezTo>
                  <a:cubicBezTo>
                    <a:pt x="0" y="16240"/>
                    <a:pt x="4602" y="20924"/>
                    <a:pt x="10297" y="209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E97821FB-7BC7-4E16-A08D-110620FD0874}"/>
                </a:ext>
              </a:extLst>
            </p:cNvPr>
            <p:cNvSpPr/>
            <p:nvPr/>
          </p:nvSpPr>
          <p:spPr>
            <a:xfrm>
              <a:off x="7879592" y="2005866"/>
              <a:ext cx="20594" cy="20932"/>
            </a:xfrm>
            <a:custGeom>
              <a:avLst/>
              <a:gdLst>
                <a:gd name="connsiteX0" fmla="*/ 10297 w 20594"/>
                <a:gd name="connsiteY0" fmla="*/ 20933 h 20932"/>
                <a:gd name="connsiteX1" fmla="*/ 20595 w 20594"/>
                <a:gd name="connsiteY1" fmla="*/ 10466 h 20932"/>
                <a:gd name="connsiteX2" fmla="*/ 10297 w 20594"/>
                <a:gd name="connsiteY2" fmla="*/ 0 h 20932"/>
                <a:gd name="connsiteX3" fmla="*/ 0 w 20594"/>
                <a:gd name="connsiteY3" fmla="*/ 10466 h 20932"/>
                <a:gd name="connsiteX4" fmla="*/ 10297 w 20594"/>
                <a:gd name="connsiteY4" fmla="*/ 20933 h 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" h="20932">
                  <a:moveTo>
                    <a:pt x="10297" y="20933"/>
                  </a:moveTo>
                  <a:cubicBezTo>
                    <a:pt x="15993" y="20933"/>
                    <a:pt x="20595" y="16247"/>
                    <a:pt x="20595" y="10466"/>
                  </a:cubicBezTo>
                  <a:cubicBezTo>
                    <a:pt x="20595" y="4686"/>
                    <a:pt x="15993" y="0"/>
                    <a:pt x="10297" y="0"/>
                  </a:cubicBezTo>
                  <a:cubicBezTo>
                    <a:pt x="4602" y="0"/>
                    <a:pt x="0" y="4686"/>
                    <a:pt x="0" y="10466"/>
                  </a:cubicBezTo>
                  <a:cubicBezTo>
                    <a:pt x="0" y="16247"/>
                    <a:pt x="4602" y="20933"/>
                    <a:pt x="10297" y="209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78ACD559-18DF-4AE1-A22A-E7AB733CF955}"/>
                </a:ext>
              </a:extLst>
            </p:cNvPr>
            <p:cNvSpPr/>
            <p:nvPr/>
          </p:nvSpPr>
          <p:spPr>
            <a:xfrm>
              <a:off x="7991087" y="1952409"/>
              <a:ext cx="20594" cy="20932"/>
            </a:xfrm>
            <a:custGeom>
              <a:avLst/>
              <a:gdLst>
                <a:gd name="connsiteX0" fmla="*/ 10297 w 20594"/>
                <a:gd name="connsiteY0" fmla="*/ 20933 h 20932"/>
                <a:gd name="connsiteX1" fmla="*/ 20594 w 20594"/>
                <a:gd name="connsiteY1" fmla="*/ 10466 h 20932"/>
                <a:gd name="connsiteX2" fmla="*/ 10297 w 20594"/>
                <a:gd name="connsiteY2" fmla="*/ 0 h 20932"/>
                <a:gd name="connsiteX3" fmla="*/ 0 w 20594"/>
                <a:gd name="connsiteY3" fmla="*/ 10466 h 20932"/>
                <a:gd name="connsiteX4" fmla="*/ 10297 w 20594"/>
                <a:gd name="connsiteY4" fmla="*/ 20933 h 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" h="20932">
                  <a:moveTo>
                    <a:pt x="10297" y="20933"/>
                  </a:moveTo>
                  <a:cubicBezTo>
                    <a:pt x="15993" y="20933"/>
                    <a:pt x="20594" y="16247"/>
                    <a:pt x="20594" y="10466"/>
                  </a:cubicBezTo>
                  <a:cubicBezTo>
                    <a:pt x="20594" y="4686"/>
                    <a:pt x="15993" y="0"/>
                    <a:pt x="10297" y="0"/>
                  </a:cubicBezTo>
                  <a:cubicBezTo>
                    <a:pt x="4602" y="0"/>
                    <a:pt x="0" y="4686"/>
                    <a:pt x="0" y="10466"/>
                  </a:cubicBezTo>
                  <a:cubicBezTo>
                    <a:pt x="0" y="16247"/>
                    <a:pt x="4602" y="20933"/>
                    <a:pt x="10297" y="209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EF151B08-A7EB-4079-A9FF-B3533EAFE4FE}"/>
                </a:ext>
              </a:extLst>
            </p:cNvPr>
            <p:cNvSpPr/>
            <p:nvPr/>
          </p:nvSpPr>
          <p:spPr>
            <a:xfrm>
              <a:off x="8103948" y="1913304"/>
              <a:ext cx="20640" cy="20932"/>
            </a:xfrm>
            <a:custGeom>
              <a:avLst/>
              <a:gdLst>
                <a:gd name="connsiteX0" fmla="*/ 10297 w 20640"/>
                <a:gd name="connsiteY0" fmla="*/ 20933 h 20932"/>
                <a:gd name="connsiteX1" fmla="*/ 20641 w 20640"/>
                <a:gd name="connsiteY1" fmla="*/ 10466 h 20932"/>
                <a:gd name="connsiteX2" fmla="*/ 10297 w 20640"/>
                <a:gd name="connsiteY2" fmla="*/ 0 h 20932"/>
                <a:gd name="connsiteX3" fmla="*/ 0 w 20640"/>
                <a:gd name="connsiteY3" fmla="*/ 10466 h 20932"/>
                <a:gd name="connsiteX4" fmla="*/ 10297 w 20640"/>
                <a:gd name="connsiteY4" fmla="*/ 20933 h 2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32">
                  <a:moveTo>
                    <a:pt x="10297" y="20933"/>
                  </a:moveTo>
                  <a:cubicBezTo>
                    <a:pt x="15993" y="20933"/>
                    <a:pt x="20641" y="16247"/>
                    <a:pt x="20641" y="10466"/>
                  </a:cubicBezTo>
                  <a:cubicBezTo>
                    <a:pt x="20641" y="4686"/>
                    <a:pt x="15993" y="0"/>
                    <a:pt x="10297" y="0"/>
                  </a:cubicBezTo>
                  <a:cubicBezTo>
                    <a:pt x="4602" y="0"/>
                    <a:pt x="0" y="4686"/>
                    <a:pt x="0" y="10466"/>
                  </a:cubicBezTo>
                  <a:cubicBezTo>
                    <a:pt x="0" y="16247"/>
                    <a:pt x="4602" y="20933"/>
                    <a:pt x="10297" y="209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A58BA84F-F261-4E40-A170-4F2B97474202}"/>
                </a:ext>
              </a:extLst>
            </p:cNvPr>
            <p:cNvSpPr/>
            <p:nvPr/>
          </p:nvSpPr>
          <p:spPr>
            <a:xfrm>
              <a:off x="8216491" y="1886469"/>
              <a:ext cx="20640" cy="20923"/>
            </a:xfrm>
            <a:custGeom>
              <a:avLst/>
              <a:gdLst>
                <a:gd name="connsiteX0" fmla="*/ 10297 w 20640"/>
                <a:gd name="connsiteY0" fmla="*/ 20924 h 20923"/>
                <a:gd name="connsiteX1" fmla="*/ 20641 w 20640"/>
                <a:gd name="connsiteY1" fmla="*/ 10462 h 20923"/>
                <a:gd name="connsiteX2" fmla="*/ 10297 w 20640"/>
                <a:gd name="connsiteY2" fmla="*/ 0 h 20923"/>
                <a:gd name="connsiteX3" fmla="*/ 0 w 20640"/>
                <a:gd name="connsiteY3" fmla="*/ 10462 h 20923"/>
                <a:gd name="connsiteX4" fmla="*/ 10297 w 20640"/>
                <a:gd name="connsiteY4" fmla="*/ 20924 h 2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23">
                  <a:moveTo>
                    <a:pt x="10297" y="20924"/>
                  </a:moveTo>
                  <a:cubicBezTo>
                    <a:pt x="15993" y="20924"/>
                    <a:pt x="20641" y="16240"/>
                    <a:pt x="20641" y="10462"/>
                  </a:cubicBezTo>
                  <a:cubicBezTo>
                    <a:pt x="20641" y="4684"/>
                    <a:pt x="15993" y="0"/>
                    <a:pt x="10297" y="0"/>
                  </a:cubicBezTo>
                  <a:cubicBezTo>
                    <a:pt x="4648" y="0"/>
                    <a:pt x="0" y="4684"/>
                    <a:pt x="0" y="10462"/>
                  </a:cubicBezTo>
                  <a:cubicBezTo>
                    <a:pt x="0" y="16240"/>
                    <a:pt x="4648" y="20924"/>
                    <a:pt x="10297" y="209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6F1619A9-93B4-4D5E-B471-F7AF457CE683}"/>
                </a:ext>
              </a:extLst>
            </p:cNvPr>
            <p:cNvSpPr/>
            <p:nvPr/>
          </p:nvSpPr>
          <p:spPr>
            <a:xfrm>
              <a:off x="8327438" y="1869957"/>
              <a:ext cx="20640" cy="20933"/>
            </a:xfrm>
            <a:custGeom>
              <a:avLst/>
              <a:gdLst>
                <a:gd name="connsiteX0" fmla="*/ 10343 w 20640"/>
                <a:gd name="connsiteY0" fmla="*/ 20933 h 20933"/>
                <a:gd name="connsiteX1" fmla="*/ 20641 w 20640"/>
                <a:gd name="connsiteY1" fmla="*/ 10466 h 20933"/>
                <a:gd name="connsiteX2" fmla="*/ 10343 w 20640"/>
                <a:gd name="connsiteY2" fmla="*/ 0 h 20933"/>
                <a:gd name="connsiteX3" fmla="*/ 0 w 20640"/>
                <a:gd name="connsiteY3" fmla="*/ 10466 h 20933"/>
                <a:gd name="connsiteX4" fmla="*/ 10343 w 20640"/>
                <a:gd name="connsiteY4" fmla="*/ 20933 h 2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33">
                  <a:moveTo>
                    <a:pt x="10343" y="20933"/>
                  </a:moveTo>
                  <a:cubicBezTo>
                    <a:pt x="16039" y="20933"/>
                    <a:pt x="20641" y="16247"/>
                    <a:pt x="20641" y="10466"/>
                  </a:cubicBezTo>
                  <a:cubicBezTo>
                    <a:pt x="20641" y="4686"/>
                    <a:pt x="16039" y="0"/>
                    <a:pt x="10343" y="0"/>
                  </a:cubicBezTo>
                  <a:cubicBezTo>
                    <a:pt x="4648" y="0"/>
                    <a:pt x="0" y="4686"/>
                    <a:pt x="0" y="10466"/>
                  </a:cubicBezTo>
                  <a:cubicBezTo>
                    <a:pt x="0" y="16247"/>
                    <a:pt x="4648" y="20933"/>
                    <a:pt x="10343" y="209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6FCA1080-5D93-4DB4-8F89-6A4A3337DD62}"/>
                </a:ext>
              </a:extLst>
            </p:cNvPr>
            <p:cNvSpPr/>
            <p:nvPr/>
          </p:nvSpPr>
          <p:spPr>
            <a:xfrm>
              <a:off x="8435880" y="1861993"/>
              <a:ext cx="20594" cy="20933"/>
            </a:xfrm>
            <a:custGeom>
              <a:avLst/>
              <a:gdLst>
                <a:gd name="connsiteX0" fmla="*/ 10297 w 20594"/>
                <a:gd name="connsiteY0" fmla="*/ 20933 h 20933"/>
                <a:gd name="connsiteX1" fmla="*/ 20595 w 20594"/>
                <a:gd name="connsiteY1" fmla="*/ 10467 h 20933"/>
                <a:gd name="connsiteX2" fmla="*/ 10297 w 20594"/>
                <a:gd name="connsiteY2" fmla="*/ 0 h 20933"/>
                <a:gd name="connsiteX3" fmla="*/ 0 w 20594"/>
                <a:gd name="connsiteY3" fmla="*/ 10467 h 20933"/>
                <a:gd name="connsiteX4" fmla="*/ 10297 w 20594"/>
                <a:gd name="connsiteY4" fmla="*/ 20933 h 2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" h="20933">
                  <a:moveTo>
                    <a:pt x="10297" y="20933"/>
                  </a:moveTo>
                  <a:cubicBezTo>
                    <a:pt x="15993" y="20933"/>
                    <a:pt x="20595" y="16247"/>
                    <a:pt x="20595" y="10467"/>
                  </a:cubicBezTo>
                  <a:cubicBezTo>
                    <a:pt x="20595" y="4686"/>
                    <a:pt x="15993" y="0"/>
                    <a:pt x="10297" y="0"/>
                  </a:cubicBezTo>
                  <a:cubicBezTo>
                    <a:pt x="4602" y="0"/>
                    <a:pt x="0" y="4686"/>
                    <a:pt x="0" y="10467"/>
                  </a:cubicBezTo>
                  <a:cubicBezTo>
                    <a:pt x="0" y="16247"/>
                    <a:pt x="4602" y="20933"/>
                    <a:pt x="10297" y="209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8C596312-329B-4A1C-8A44-5D43C21D5172}"/>
                </a:ext>
              </a:extLst>
            </p:cNvPr>
            <p:cNvSpPr/>
            <p:nvPr/>
          </p:nvSpPr>
          <p:spPr>
            <a:xfrm>
              <a:off x="8541041" y="1860971"/>
              <a:ext cx="20640" cy="20923"/>
            </a:xfrm>
            <a:custGeom>
              <a:avLst/>
              <a:gdLst>
                <a:gd name="connsiteX0" fmla="*/ 10343 w 20640"/>
                <a:gd name="connsiteY0" fmla="*/ 20924 h 20923"/>
                <a:gd name="connsiteX1" fmla="*/ 20641 w 20640"/>
                <a:gd name="connsiteY1" fmla="*/ 10462 h 20923"/>
                <a:gd name="connsiteX2" fmla="*/ 10343 w 20640"/>
                <a:gd name="connsiteY2" fmla="*/ 0 h 20923"/>
                <a:gd name="connsiteX3" fmla="*/ 0 w 20640"/>
                <a:gd name="connsiteY3" fmla="*/ 10462 h 20923"/>
                <a:gd name="connsiteX4" fmla="*/ 10343 w 20640"/>
                <a:gd name="connsiteY4" fmla="*/ 20924 h 2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23">
                  <a:moveTo>
                    <a:pt x="10343" y="20924"/>
                  </a:moveTo>
                  <a:cubicBezTo>
                    <a:pt x="16039" y="20924"/>
                    <a:pt x="20641" y="16240"/>
                    <a:pt x="20641" y="10462"/>
                  </a:cubicBezTo>
                  <a:cubicBezTo>
                    <a:pt x="20641" y="4684"/>
                    <a:pt x="16039" y="0"/>
                    <a:pt x="10343" y="0"/>
                  </a:cubicBezTo>
                  <a:cubicBezTo>
                    <a:pt x="4648" y="0"/>
                    <a:pt x="0" y="4684"/>
                    <a:pt x="0" y="10462"/>
                  </a:cubicBezTo>
                  <a:cubicBezTo>
                    <a:pt x="0" y="16240"/>
                    <a:pt x="4648" y="20924"/>
                    <a:pt x="10343" y="209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6C8C431F-631D-4D10-9F92-64D9B9EB79ED}"/>
                </a:ext>
              </a:extLst>
            </p:cNvPr>
            <p:cNvSpPr/>
            <p:nvPr/>
          </p:nvSpPr>
          <p:spPr>
            <a:xfrm>
              <a:off x="8642608" y="1865428"/>
              <a:ext cx="20609" cy="20942"/>
            </a:xfrm>
            <a:custGeom>
              <a:avLst/>
              <a:gdLst>
                <a:gd name="connsiteX0" fmla="*/ 5690 w 20609"/>
                <a:gd name="connsiteY0" fmla="*/ 19843 h 20942"/>
                <a:gd name="connsiteX1" fmla="*/ 19541 w 20609"/>
                <a:gd name="connsiteY1" fmla="*/ 15130 h 20942"/>
                <a:gd name="connsiteX2" fmla="*/ 14894 w 20609"/>
                <a:gd name="connsiteY2" fmla="*/ 1102 h 20942"/>
                <a:gd name="connsiteX3" fmla="*/ 1089 w 20609"/>
                <a:gd name="connsiteY3" fmla="*/ 5815 h 20942"/>
                <a:gd name="connsiteX4" fmla="*/ 5690 w 20609"/>
                <a:gd name="connsiteY4" fmla="*/ 19843 h 2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09" h="20942">
                  <a:moveTo>
                    <a:pt x="5690" y="19843"/>
                  </a:moveTo>
                  <a:cubicBezTo>
                    <a:pt x="10794" y="22419"/>
                    <a:pt x="16990" y="20314"/>
                    <a:pt x="19541" y="15130"/>
                  </a:cubicBezTo>
                  <a:cubicBezTo>
                    <a:pt x="22048" y="9954"/>
                    <a:pt x="19998" y="3669"/>
                    <a:pt x="14894" y="1102"/>
                  </a:cubicBezTo>
                  <a:cubicBezTo>
                    <a:pt x="9791" y="-1484"/>
                    <a:pt x="3594" y="639"/>
                    <a:pt x="1089" y="5815"/>
                  </a:cubicBezTo>
                  <a:cubicBezTo>
                    <a:pt x="-1463" y="10990"/>
                    <a:pt x="633" y="17271"/>
                    <a:pt x="5690" y="198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D8A2EB31-84BF-46A9-9F57-C41F114DC6D5}"/>
                </a:ext>
              </a:extLst>
            </p:cNvPr>
            <p:cNvSpPr/>
            <p:nvPr/>
          </p:nvSpPr>
          <p:spPr>
            <a:xfrm>
              <a:off x="8740246" y="1874152"/>
              <a:ext cx="20640" cy="20923"/>
            </a:xfrm>
            <a:custGeom>
              <a:avLst/>
              <a:gdLst>
                <a:gd name="connsiteX0" fmla="*/ 10343 w 20640"/>
                <a:gd name="connsiteY0" fmla="*/ 20924 h 20923"/>
                <a:gd name="connsiteX1" fmla="*/ 20641 w 20640"/>
                <a:gd name="connsiteY1" fmla="*/ 10462 h 20923"/>
                <a:gd name="connsiteX2" fmla="*/ 10343 w 20640"/>
                <a:gd name="connsiteY2" fmla="*/ 0 h 20923"/>
                <a:gd name="connsiteX3" fmla="*/ 0 w 20640"/>
                <a:gd name="connsiteY3" fmla="*/ 10462 h 20923"/>
                <a:gd name="connsiteX4" fmla="*/ 10343 w 20640"/>
                <a:gd name="connsiteY4" fmla="*/ 20924 h 2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0" h="20923">
                  <a:moveTo>
                    <a:pt x="10343" y="20924"/>
                  </a:moveTo>
                  <a:cubicBezTo>
                    <a:pt x="16039" y="20924"/>
                    <a:pt x="20641" y="16240"/>
                    <a:pt x="20641" y="10462"/>
                  </a:cubicBezTo>
                  <a:cubicBezTo>
                    <a:pt x="20641" y="4684"/>
                    <a:pt x="16039" y="0"/>
                    <a:pt x="10343" y="0"/>
                  </a:cubicBezTo>
                  <a:cubicBezTo>
                    <a:pt x="4648" y="0"/>
                    <a:pt x="0" y="4684"/>
                    <a:pt x="0" y="10462"/>
                  </a:cubicBezTo>
                  <a:cubicBezTo>
                    <a:pt x="0" y="16240"/>
                    <a:pt x="4648" y="20924"/>
                    <a:pt x="10343" y="209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6914C006-0DD4-4477-8E61-D08A69B09E98}"/>
                </a:ext>
              </a:extLst>
            </p:cNvPr>
            <p:cNvSpPr/>
            <p:nvPr/>
          </p:nvSpPr>
          <p:spPr>
            <a:xfrm>
              <a:off x="8833971" y="1886048"/>
              <a:ext cx="20594" cy="20923"/>
            </a:xfrm>
            <a:custGeom>
              <a:avLst/>
              <a:gdLst>
                <a:gd name="connsiteX0" fmla="*/ 10297 w 20594"/>
                <a:gd name="connsiteY0" fmla="*/ 20924 h 20923"/>
                <a:gd name="connsiteX1" fmla="*/ 20595 w 20594"/>
                <a:gd name="connsiteY1" fmla="*/ 10462 h 20923"/>
                <a:gd name="connsiteX2" fmla="*/ 10297 w 20594"/>
                <a:gd name="connsiteY2" fmla="*/ 0 h 20923"/>
                <a:gd name="connsiteX3" fmla="*/ 0 w 20594"/>
                <a:gd name="connsiteY3" fmla="*/ 10462 h 20923"/>
                <a:gd name="connsiteX4" fmla="*/ 10297 w 20594"/>
                <a:gd name="connsiteY4" fmla="*/ 20924 h 2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" h="20923">
                  <a:moveTo>
                    <a:pt x="10297" y="20924"/>
                  </a:moveTo>
                  <a:cubicBezTo>
                    <a:pt x="15993" y="20924"/>
                    <a:pt x="20595" y="16240"/>
                    <a:pt x="20595" y="10462"/>
                  </a:cubicBezTo>
                  <a:cubicBezTo>
                    <a:pt x="20595" y="4684"/>
                    <a:pt x="15993" y="0"/>
                    <a:pt x="10297" y="0"/>
                  </a:cubicBezTo>
                  <a:cubicBezTo>
                    <a:pt x="4602" y="0"/>
                    <a:pt x="0" y="4684"/>
                    <a:pt x="0" y="10462"/>
                  </a:cubicBezTo>
                  <a:cubicBezTo>
                    <a:pt x="0" y="16240"/>
                    <a:pt x="4602" y="20924"/>
                    <a:pt x="10297" y="209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2" name="Freihandform: Form 761">
              <a:extLst>
                <a:ext uri="{FF2B5EF4-FFF2-40B4-BE49-F238E27FC236}">
                  <a16:creationId xmlns:a16="http://schemas.microsoft.com/office/drawing/2014/main" id="{D43C9370-7C22-4507-8693-0094F2AC567E}"/>
                </a:ext>
              </a:extLst>
            </p:cNvPr>
            <p:cNvSpPr/>
            <p:nvPr/>
          </p:nvSpPr>
          <p:spPr>
            <a:xfrm>
              <a:off x="8923783" y="1900218"/>
              <a:ext cx="20607" cy="20925"/>
            </a:xfrm>
            <a:custGeom>
              <a:avLst/>
              <a:gdLst>
                <a:gd name="connsiteX0" fmla="*/ 5735 w 20607"/>
                <a:gd name="connsiteY0" fmla="*/ 19834 h 20925"/>
                <a:gd name="connsiteX1" fmla="*/ 19541 w 20607"/>
                <a:gd name="connsiteY1" fmla="*/ 15130 h 20925"/>
                <a:gd name="connsiteX2" fmla="*/ 14893 w 20607"/>
                <a:gd name="connsiteY2" fmla="*/ 1098 h 20925"/>
                <a:gd name="connsiteX3" fmla="*/ 1087 w 20607"/>
                <a:gd name="connsiteY3" fmla="*/ 5806 h 20925"/>
                <a:gd name="connsiteX4" fmla="*/ 5735 w 20607"/>
                <a:gd name="connsiteY4" fmla="*/ 19834 h 2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07" h="20925">
                  <a:moveTo>
                    <a:pt x="5735" y="19834"/>
                  </a:moveTo>
                  <a:cubicBezTo>
                    <a:pt x="10792" y="22396"/>
                    <a:pt x="16989" y="20297"/>
                    <a:pt x="19541" y="15130"/>
                  </a:cubicBezTo>
                  <a:cubicBezTo>
                    <a:pt x="22046" y="9945"/>
                    <a:pt x="19996" y="3674"/>
                    <a:pt x="14893" y="1098"/>
                  </a:cubicBezTo>
                  <a:cubicBezTo>
                    <a:pt x="9790" y="-1478"/>
                    <a:pt x="3593" y="635"/>
                    <a:pt x="1087" y="5806"/>
                  </a:cubicBezTo>
                  <a:cubicBezTo>
                    <a:pt x="-1464" y="10977"/>
                    <a:pt x="632" y="17253"/>
                    <a:pt x="5735" y="1983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3" name="Freihandform: Form 762">
              <a:extLst>
                <a:ext uri="{FF2B5EF4-FFF2-40B4-BE49-F238E27FC236}">
                  <a16:creationId xmlns:a16="http://schemas.microsoft.com/office/drawing/2014/main" id="{30F50EC2-66CC-4F78-B427-D4AE133B4F6A}"/>
                </a:ext>
              </a:extLst>
            </p:cNvPr>
            <p:cNvSpPr/>
            <p:nvPr/>
          </p:nvSpPr>
          <p:spPr>
            <a:xfrm>
              <a:off x="9009851" y="1915913"/>
              <a:ext cx="20629" cy="20938"/>
            </a:xfrm>
            <a:custGeom>
              <a:avLst/>
              <a:gdLst>
                <a:gd name="connsiteX0" fmla="*/ 5690 w 20629"/>
                <a:gd name="connsiteY0" fmla="*/ 19840 h 20938"/>
                <a:gd name="connsiteX1" fmla="*/ 19542 w 20629"/>
                <a:gd name="connsiteY1" fmla="*/ 15127 h 20938"/>
                <a:gd name="connsiteX2" fmla="*/ 14894 w 20629"/>
                <a:gd name="connsiteY2" fmla="*/ 1095 h 20938"/>
                <a:gd name="connsiteX3" fmla="*/ 1089 w 20629"/>
                <a:gd name="connsiteY3" fmla="*/ 5821 h 20938"/>
                <a:gd name="connsiteX4" fmla="*/ 5690 w 20629"/>
                <a:gd name="connsiteY4" fmla="*/ 19840 h 2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9" h="20938">
                  <a:moveTo>
                    <a:pt x="5690" y="19840"/>
                  </a:moveTo>
                  <a:cubicBezTo>
                    <a:pt x="10794" y="22417"/>
                    <a:pt x="16990" y="20303"/>
                    <a:pt x="19542" y="15127"/>
                  </a:cubicBezTo>
                  <a:cubicBezTo>
                    <a:pt x="22093" y="9952"/>
                    <a:pt x="19998" y="3671"/>
                    <a:pt x="14894" y="1095"/>
                  </a:cubicBezTo>
                  <a:cubicBezTo>
                    <a:pt x="9791" y="-1477"/>
                    <a:pt x="3595" y="637"/>
                    <a:pt x="1089" y="5821"/>
                  </a:cubicBezTo>
                  <a:cubicBezTo>
                    <a:pt x="-1463" y="10983"/>
                    <a:pt x="633" y="17269"/>
                    <a:pt x="5690" y="198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4" name="Freihandform: Form 763">
              <a:extLst>
                <a:ext uri="{FF2B5EF4-FFF2-40B4-BE49-F238E27FC236}">
                  <a16:creationId xmlns:a16="http://schemas.microsoft.com/office/drawing/2014/main" id="{8158E6A8-D982-4B58-B104-D7C17CE5FE43}"/>
                </a:ext>
              </a:extLst>
            </p:cNvPr>
            <p:cNvSpPr/>
            <p:nvPr/>
          </p:nvSpPr>
          <p:spPr>
            <a:xfrm>
              <a:off x="9092479" y="1932647"/>
              <a:ext cx="20498" cy="20791"/>
            </a:xfrm>
            <a:custGeom>
              <a:avLst/>
              <a:gdLst>
                <a:gd name="connsiteX0" fmla="*/ 5671 w 20498"/>
                <a:gd name="connsiteY0" fmla="*/ 19707 h 20791"/>
                <a:gd name="connsiteX1" fmla="*/ 19431 w 20498"/>
                <a:gd name="connsiteY1" fmla="*/ 15021 h 20791"/>
                <a:gd name="connsiteX2" fmla="*/ 14783 w 20498"/>
                <a:gd name="connsiteY2" fmla="*/ 1091 h 20791"/>
                <a:gd name="connsiteX3" fmla="*/ 1069 w 20498"/>
                <a:gd name="connsiteY3" fmla="*/ 5771 h 20791"/>
                <a:gd name="connsiteX4" fmla="*/ 5671 w 20498"/>
                <a:gd name="connsiteY4" fmla="*/ 19707 h 2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8" h="20791">
                  <a:moveTo>
                    <a:pt x="5671" y="19707"/>
                  </a:moveTo>
                  <a:cubicBezTo>
                    <a:pt x="10728" y="22255"/>
                    <a:pt x="16879" y="20164"/>
                    <a:pt x="19431" y="15021"/>
                  </a:cubicBezTo>
                  <a:cubicBezTo>
                    <a:pt x="21937" y="9888"/>
                    <a:pt x="19886" y="3643"/>
                    <a:pt x="14783" y="1091"/>
                  </a:cubicBezTo>
                  <a:cubicBezTo>
                    <a:pt x="9726" y="-1467"/>
                    <a:pt x="3575" y="628"/>
                    <a:pt x="1069" y="5771"/>
                  </a:cubicBezTo>
                  <a:cubicBezTo>
                    <a:pt x="-1438" y="10919"/>
                    <a:pt x="613" y="17149"/>
                    <a:pt x="5671" y="197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A8782A3E-42F2-40BD-895D-3B0609496D93}"/>
                </a:ext>
              </a:extLst>
            </p:cNvPr>
            <p:cNvSpPr/>
            <p:nvPr/>
          </p:nvSpPr>
          <p:spPr>
            <a:xfrm>
              <a:off x="9171741" y="1949743"/>
              <a:ext cx="20607" cy="20934"/>
            </a:xfrm>
            <a:custGeom>
              <a:avLst/>
              <a:gdLst>
                <a:gd name="connsiteX0" fmla="*/ 5735 w 20607"/>
                <a:gd name="connsiteY0" fmla="*/ 19843 h 20934"/>
                <a:gd name="connsiteX1" fmla="*/ 19540 w 20607"/>
                <a:gd name="connsiteY1" fmla="*/ 15130 h 20934"/>
                <a:gd name="connsiteX2" fmla="*/ 14893 w 20607"/>
                <a:gd name="connsiteY2" fmla="*/ 1102 h 20934"/>
                <a:gd name="connsiteX3" fmla="*/ 1087 w 20607"/>
                <a:gd name="connsiteY3" fmla="*/ 5801 h 20934"/>
                <a:gd name="connsiteX4" fmla="*/ 5735 w 20607"/>
                <a:gd name="connsiteY4" fmla="*/ 19843 h 2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07" h="20934">
                  <a:moveTo>
                    <a:pt x="5735" y="19843"/>
                  </a:moveTo>
                  <a:cubicBezTo>
                    <a:pt x="10838" y="22405"/>
                    <a:pt x="16989" y="20305"/>
                    <a:pt x="19540" y="15130"/>
                  </a:cubicBezTo>
                  <a:cubicBezTo>
                    <a:pt x="22047" y="9945"/>
                    <a:pt x="19996" y="3674"/>
                    <a:pt x="14893" y="1102"/>
                  </a:cubicBezTo>
                  <a:cubicBezTo>
                    <a:pt x="9790" y="-1483"/>
                    <a:pt x="3593" y="640"/>
                    <a:pt x="1087" y="5801"/>
                  </a:cubicBezTo>
                  <a:cubicBezTo>
                    <a:pt x="-1464" y="10990"/>
                    <a:pt x="632" y="17276"/>
                    <a:pt x="5735" y="198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108EEAA8-4C1E-4498-AC0D-CF27B987FD65}"/>
                </a:ext>
              </a:extLst>
            </p:cNvPr>
            <p:cNvSpPr/>
            <p:nvPr/>
          </p:nvSpPr>
          <p:spPr>
            <a:xfrm>
              <a:off x="9248190" y="1967167"/>
              <a:ext cx="20503" cy="20794"/>
            </a:xfrm>
            <a:custGeom>
              <a:avLst/>
              <a:gdLst>
                <a:gd name="connsiteX0" fmla="*/ 10252 w 20503"/>
                <a:gd name="connsiteY0" fmla="*/ 20794 h 20794"/>
                <a:gd name="connsiteX1" fmla="*/ 20504 w 20503"/>
                <a:gd name="connsiteY1" fmla="*/ 10397 h 20794"/>
                <a:gd name="connsiteX2" fmla="*/ 10252 w 20503"/>
                <a:gd name="connsiteY2" fmla="*/ 0 h 20794"/>
                <a:gd name="connsiteX3" fmla="*/ 0 w 20503"/>
                <a:gd name="connsiteY3" fmla="*/ 10397 h 20794"/>
                <a:gd name="connsiteX4" fmla="*/ 10252 w 20503"/>
                <a:gd name="connsiteY4" fmla="*/ 20794 h 2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3" h="20794">
                  <a:moveTo>
                    <a:pt x="10252" y="20794"/>
                  </a:moveTo>
                  <a:cubicBezTo>
                    <a:pt x="15902" y="20794"/>
                    <a:pt x="20504" y="16140"/>
                    <a:pt x="20504" y="10397"/>
                  </a:cubicBezTo>
                  <a:cubicBezTo>
                    <a:pt x="20504" y="4655"/>
                    <a:pt x="15902" y="0"/>
                    <a:pt x="10252" y="0"/>
                  </a:cubicBezTo>
                  <a:cubicBezTo>
                    <a:pt x="4602" y="0"/>
                    <a:pt x="0" y="4655"/>
                    <a:pt x="0" y="10397"/>
                  </a:cubicBezTo>
                  <a:cubicBezTo>
                    <a:pt x="0" y="16140"/>
                    <a:pt x="4602" y="20794"/>
                    <a:pt x="10252" y="207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B8C16A48-D3CE-4C1C-81CD-9D301A94A2A2}"/>
                </a:ext>
              </a:extLst>
            </p:cNvPr>
            <p:cNvSpPr/>
            <p:nvPr/>
          </p:nvSpPr>
          <p:spPr>
            <a:xfrm>
              <a:off x="9321958" y="1984498"/>
              <a:ext cx="20458" cy="20785"/>
            </a:xfrm>
            <a:custGeom>
              <a:avLst/>
              <a:gdLst>
                <a:gd name="connsiteX0" fmla="*/ 10252 w 20458"/>
                <a:gd name="connsiteY0" fmla="*/ 20785 h 20785"/>
                <a:gd name="connsiteX1" fmla="*/ 20458 w 20458"/>
                <a:gd name="connsiteY1" fmla="*/ 10393 h 20785"/>
                <a:gd name="connsiteX2" fmla="*/ 10252 w 20458"/>
                <a:gd name="connsiteY2" fmla="*/ 0 h 20785"/>
                <a:gd name="connsiteX3" fmla="*/ 0 w 20458"/>
                <a:gd name="connsiteY3" fmla="*/ 10393 h 20785"/>
                <a:gd name="connsiteX4" fmla="*/ 10252 w 20458"/>
                <a:gd name="connsiteY4" fmla="*/ 20785 h 2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8" h="20785">
                  <a:moveTo>
                    <a:pt x="10252" y="20785"/>
                  </a:moveTo>
                  <a:cubicBezTo>
                    <a:pt x="15902" y="20785"/>
                    <a:pt x="20458" y="16132"/>
                    <a:pt x="20458" y="10393"/>
                  </a:cubicBezTo>
                  <a:cubicBezTo>
                    <a:pt x="20458" y="4653"/>
                    <a:pt x="15902" y="0"/>
                    <a:pt x="10252" y="0"/>
                  </a:cubicBezTo>
                  <a:cubicBezTo>
                    <a:pt x="4556" y="0"/>
                    <a:pt x="0" y="4653"/>
                    <a:pt x="0" y="10393"/>
                  </a:cubicBezTo>
                  <a:cubicBezTo>
                    <a:pt x="0" y="16132"/>
                    <a:pt x="4556" y="20785"/>
                    <a:pt x="10252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9017E293-F437-4CBB-BAA1-57D0C2AE9F16}"/>
                </a:ext>
              </a:extLst>
            </p:cNvPr>
            <p:cNvSpPr/>
            <p:nvPr/>
          </p:nvSpPr>
          <p:spPr>
            <a:xfrm>
              <a:off x="9393402" y="2001680"/>
              <a:ext cx="20458" cy="20785"/>
            </a:xfrm>
            <a:custGeom>
              <a:avLst/>
              <a:gdLst>
                <a:gd name="connsiteX0" fmla="*/ 10207 w 20458"/>
                <a:gd name="connsiteY0" fmla="*/ 20785 h 20785"/>
                <a:gd name="connsiteX1" fmla="*/ 20459 w 20458"/>
                <a:gd name="connsiteY1" fmla="*/ 10393 h 20785"/>
                <a:gd name="connsiteX2" fmla="*/ 10207 w 20458"/>
                <a:gd name="connsiteY2" fmla="*/ 0 h 20785"/>
                <a:gd name="connsiteX3" fmla="*/ 0 w 20458"/>
                <a:gd name="connsiteY3" fmla="*/ 10393 h 20785"/>
                <a:gd name="connsiteX4" fmla="*/ 10207 w 20458"/>
                <a:gd name="connsiteY4" fmla="*/ 20785 h 2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8" h="20785">
                  <a:moveTo>
                    <a:pt x="10207" y="20785"/>
                  </a:moveTo>
                  <a:cubicBezTo>
                    <a:pt x="15902" y="20785"/>
                    <a:pt x="20459" y="16132"/>
                    <a:pt x="20459" y="10393"/>
                  </a:cubicBezTo>
                  <a:cubicBezTo>
                    <a:pt x="20459" y="4653"/>
                    <a:pt x="15902" y="0"/>
                    <a:pt x="10207" y="0"/>
                  </a:cubicBezTo>
                  <a:cubicBezTo>
                    <a:pt x="4556" y="0"/>
                    <a:pt x="0" y="4653"/>
                    <a:pt x="0" y="10393"/>
                  </a:cubicBezTo>
                  <a:cubicBezTo>
                    <a:pt x="0" y="16132"/>
                    <a:pt x="4556" y="20785"/>
                    <a:pt x="10207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93617300-89CF-4C18-8722-466FE6AFDEB7}"/>
                </a:ext>
              </a:extLst>
            </p:cNvPr>
            <p:cNvSpPr/>
            <p:nvPr/>
          </p:nvSpPr>
          <p:spPr>
            <a:xfrm>
              <a:off x="9462796" y="2018682"/>
              <a:ext cx="20503" cy="20775"/>
            </a:xfrm>
            <a:custGeom>
              <a:avLst/>
              <a:gdLst>
                <a:gd name="connsiteX0" fmla="*/ 10252 w 20503"/>
                <a:gd name="connsiteY0" fmla="*/ 20776 h 20775"/>
                <a:gd name="connsiteX1" fmla="*/ 20504 w 20503"/>
                <a:gd name="connsiteY1" fmla="*/ 10388 h 20775"/>
                <a:gd name="connsiteX2" fmla="*/ 10252 w 20503"/>
                <a:gd name="connsiteY2" fmla="*/ 0 h 20775"/>
                <a:gd name="connsiteX3" fmla="*/ 0 w 20503"/>
                <a:gd name="connsiteY3" fmla="*/ 10388 h 20775"/>
                <a:gd name="connsiteX4" fmla="*/ 10252 w 20503"/>
                <a:gd name="connsiteY4" fmla="*/ 20776 h 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3" h="20775">
                  <a:moveTo>
                    <a:pt x="10252" y="20776"/>
                  </a:moveTo>
                  <a:cubicBezTo>
                    <a:pt x="15902" y="20776"/>
                    <a:pt x="20504" y="16125"/>
                    <a:pt x="20504" y="10388"/>
                  </a:cubicBezTo>
                  <a:cubicBezTo>
                    <a:pt x="20504" y="4651"/>
                    <a:pt x="15902" y="0"/>
                    <a:pt x="10252" y="0"/>
                  </a:cubicBezTo>
                  <a:cubicBezTo>
                    <a:pt x="4602" y="0"/>
                    <a:pt x="0" y="4651"/>
                    <a:pt x="0" y="10388"/>
                  </a:cubicBezTo>
                  <a:cubicBezTo>
                    <a:pt x="0" y="16125"/>
                    <a:pt x="4602" y="20776"/>
                    <a:pt x="10252" y="207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401D7D0-082D-4E35-B803-D88C6B016315}"/>
                </a:ext>
              </a:extLst>
            </p:cNvPr>
            <p:cNvSpPr/>
            <p:nvPr/>
          </p:nvSpPr>
          <p:spPr>
            <a:xfrm>
              <a:off x="9530483" y="2035527"/>
              <a:ext cx="20473" cy="20778"/>
            </a:xfrm>
            <a:custGeom>
              <a:avLst/>
              <a:gdLst>
                <a:gd name="connsiteX0" fmla="*/ 5671 w 20473"/>
                <a:gd name="connsiteY0" fmla="*/ 19688 h 20778"/>
                <a:gd name="connsiteX1" fmla="*/ 19385 w 20473"/>
                <a:gd name="connsiteY1" fmla="*/ 15012 h 20778"/>
                <a:gd name="connsiteX2" fmla="*/ 14783 w 20473"/>
                <a:gd name="connsiteY2" fmla="*/ 1086 h 20778"/>
                <a:gd name="connsiteX3" fmla="*/ 1069 w 20473"/>
                <a:gd name="connsiteY3" fmla="*/ 5772 h 20778"/>
                <a:gd name="connsiteX4" fmla="*/ 5671 w 20473"/>
                <a:gd name="connsiteY4" fmla="*/ 19688 h 2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3" h="20778">
                  <a:moveTo>
                    <a:pt x="5671" y="19688"/>
                  </a:moveTo>
                  <a:cubicBezTo>
                    <a:pt x="10728" y="22246"/>
                    <a:pt x="16879" y="20151"/>
                    <a:pt x="19385" y="15012"/>
                  </a:cubicBezTo>
                  <a:cubicBezTo>
                    <a:pt x="21937" y="9878"/>
                    <a:pt x="19841" y="3639"/>
                    <a:pt x="14783" y="1086"/>
                  </a:cubicBezTo>
                  <a:cubicBezTo>
                    <a:pt x="9726" y="-1462"/>
                    <a:pt x="3575" y="624"/>
                    <a:pt x="1069" y="5772"/>
                  </a:cubicBezTo>
                  <a:cubicBezTo>
                    <a:pt x="-1438" y="10901"/>
                    <a:pt x="613" y="17140"/>
                    <a:pt x="5671" y="1968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1" name="Freihandform: Form 770">
              <a:extLst>
                <a:ext uri="{FF2B5EF4-FFF2-40B4-BE49-F238E27FC236}">
                  <a16:creationId xmlns:a16="http://schemas.microsoft.com/office/drawing/2014/main" id="{1292527D-B5C7-4701-86BF-EECDBBD2068D}"/>
                </a:ext>
              </a:extLst>
            </p:cNvPr>
            <p:cNvSpPr/>
            <p:nvPr/>
          </p:nvSpPr>
          <p:spPr>
            <a:xfrm>
              <a:off x="9596617" y="2052287"/>
              <a:ext cx="20503" cy="20776"/>
            </a:xfrm>
            <a:custGeom>
              <a:avLst/>
              <a:gdLst>
                <a:gd name="connsiteX0" fmla="*/ 10252 w 20503"/>
                <a:gd name="connsiteY0" fmla="*/ 20776 h 20776"/>
                <a:gd name="connsiteX1" fmla="*/ 20504 w 20503"/>
                <a:gd name="connsiteY1" fmla="*/ 10388 h 20776"/>
                <a:gd name="connsiteX2" fmla="*/ 10252 w 20503"/>
                <a:gd name="connsiteY2" fmla="*/ 0 h 20776"/>
                <a:gd name="connsiteX3" fmla="*/ 0 w 20503"/>
                <a:gd name="connsiteY3" fmla="*/ 10388 h 20776"/>
                <a:gd name="connsiteX4" fmla="*/ 10252 w 20503"/>
                <a:gd name="connsiteY4" fmla="*/ 20776 h 2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3" h="20776">
                  <a:moveTo>
                    <a:pt x="10252" y="20776"/>
                  </a:moveTo>
                  <a:cubicBezTo>
                    <a:pt x="15902" y="20776"/>
                    <a:pt x="20504" y="16125"/>
                    <a:pt x="20504" y="10388"/>
                  </a:cubicBezTo>
                  <a:cubicBezTo>
                    <a:pt x="20504" y="4651"/>
                    <a:pt x="15902" y="0"/>
                    <a:pt x="10252" y="0"/>
                  </a:cubicBezTo>
                  <a:cubicBezTo>
                    <a:pt x="4602" y="0"/>
                    <a:pt x="0" y="4651"/>
                    <a:pt x="0" y="10388"/>
                  </a:cubicBezTo>
                  <a:cubicBezTo>
                    <a:pt x="0" y="16125"/>
                    <a:pt x="4602" y="20776"/>
                    <a:pt x="10252" y="207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1976C7F3-4F6D-4089-A4BD-B3414936BAC7}"/>
                </a:ext>
              </a:extLst>
            </p:cNvPr>
            <p:cNvSpPr/>
            <p:nvPr/>
          </p:nvSpPr>
          <p:spPr>
            <a:xfrm>
              <a:off x="9661499" y="2069086"/>
              <a:ext cx="20458" cy="20785"/>
            </a:xfrm>
            <a:custGeom>
              <a:avLst/>
              <a:gdLst>
                <a:gd name="connsiteX0" fmla="*/ 10252 w 20458"/>
                <a:gd name="connsiteY0" fmla="*/ 20785 h 20785"/>
                <a:gd name="connsiteX1" fmla="*/ 20458 w 20458"/>
                <a:gd name="connsiteY1" fmla="*/ 10393 h 20785"/>
                <a:gd name="connsiteX2" fmla="*/ 10252 w 20458"/>
                <a:gd name="connsiteY2" fmla="*/ 0 h 20785"/>
                <a:gd name="connsiteX3" fmla="*/ 0 w 20458"/>
                <a:gd name="connsiteY3" fmla="*/ 10393 h 20785"/>
                <a:gd name="connsiteX4" fmla="*/ 10252 w 20458"/>
                <a:gd name="connsiteY4" fmla="*/ 20785 h 2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8" h="20785">
                  <a:moveTo>
                    <a:pt x="10252" y="20785"/>
                  </a:moveTo>
                  <a:cubicBezTo>
                    <a:pt x="15902" y="20785"/>
                    <a:pt x="20458" y="16132"/>
                    <a:pt x="20458" y="10393"/>
                  </a:cubicBezTo>
                  <a:cubicBezTo>
                    <a:pt x="20458" y="4653"/>
                    <a:pt x="15902" y="0"/>
                    <a:pt x="10252" y="0"/>
                  </a:cubicBezTo>
                  <a:cubicBezTo>
                    <a:pt x="4556" y="0"/>
                    <a:pt x="0" y="4653"/>
                    <a:pt x="0" y="10393"/>
                  </a:cubicBezTo>
                  <a:cubicBezTo>
                    <a:pt x="0" y="16132"/>
                    <a:pt x="4556" y="20785"/>
                    <a:pt x="10252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3" name="Freihandform: Form 772">
              <a:extLst>
                <a:ext uri="{FF2B5EF4-FFF2-40B4-BE49-F238E27FC236}">
                  <a16:creationId xmlns:a16="http://schemas.microsoft.com/office/drawing/2014/main" id="{F326E4DF-3300-45A5-8EDC-7D0DA26DE466}"/>
                </a:ext>
              </a:extLst>
            </p:cNvPr>
            <p:cNvSpPr/>
            <p:nvPr/>
          </p:nvSpPr>
          <p:spPr>
            <a:xfrm>
              <a:off x="9725243" y="2086083"/>
              <a:ext cx="20458" cy="20785"/>
            </a:xfrm>
            <a:custGeom>
              <a:avLst/>
              <a:gdLst>
                <a:gd name="connsiteX0" fmla="*/ 10252 w 20458"/>
                <a:gd name="connsiteY0" fmla="*/ 20785 h 20785"/>
                <a:gd name="connsiteX1" fmla="*/ 20458 w 20458"/>
                <a:gd name="connsiteY1" fmla="*/ 10393 h 20785"/>
                <a:gd name="connsiteX2" fmla="*/ 10252 w 20458"/>
                <a:gd name="connsiteY2" fmla="*/ 0 h 20785"/>
                <a:gd name="connsiteX3" fmla="*/ 0 w 20458"/>
                <a:gd name="connsiteY3" fmla="*/ 10393 h 20785"/>
                <a:gd name="connsiteX4" fmla="*/ 10252 w 20458"/>
                <a:gd name="connsiteY4" fmla="*/ 20785 h 2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8" h="20785">
                  <a:moveTo>
                    <a:pt x="10252" y="20785"/>
                  </a:moveTo>
                  <a:cubicBezTo>
                    <a:pt x="15902" y="20785"/>
                    <a:pt x="20458" y="16132"/>
                    <a:pt x="20458" y="10393"/>
                  </a:cubicBezTo>
                  <a:cubicBezTo>
                    <a:pt x="20458" y="4653"/>
                    <a:pt x="15902" y="0"/>
                    <a:pt x="10252" y="0"/>
                  </a:cubicBezTo>
                  <a:cubicBezTo>
                    <a:pt x="4602" y="0"/>
                    <a:pt x="0" y="4653"/>
                    <a:pt x="0" y="10393"/>
                  </a:cubicBezTo>
                  <a:cubicBezTo>
                    <a:pt x="0" y="16132"/>
                    <a:pt x="4602" y="20785"/>
                    <a:pt x="10252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4" name="Freihandform: Form 773">
              <a:extLst>
                <a:ext uri="{FF2B5EF4-FFF2-40B4-BE49-F238E27FC236}">
                  <a16:creationId xmlns:a16="http://schemas.microsoft.com/office/drawing/2014/main" id="{0284E79B-B63C-4B57-B326-6B9E472E447D}"/>
                </a:ext>
              </a:extLst>
            </p:cNvPr>
            <p:cNvSpPr/>
            <p:nvPr/>
          </p:nvSpPr>
          <p:spPr>
            <a:xfrm>
              <a:off x="9788030" y="2103441"/>
              <a:ext cx="20458" cy="20785"/>
            </a:xfrm>
            <a:custGeom>
              <a:avLst/>
              <a:gdLst>
                <a:gd name="connsiteX0" fmla="*/ 10206 w 20458"/>
                <a:gd name="connsiteY0" fmla="*/ 20785 h 20785"/>
                <a:gd name="connsiteX1" fmla="*/ 20458 w 20458"/>
                <a:gd name="connsiteY1" fmla="*/ 10393 h 20785"/>
                <a:gd name="connsiteX2" fmla="*/ 10206 w 20458"/>
                <a:gd name="connsiteY2" fmla="*/ 0 h 20785"/>
                <a:gd name="connsiteX3" fmla="*/ 0 w 20458"/>
                <a:gd name="connsiteY3" fmla="*/ 10393 h 20785"/>
                <a:gd name="connsiteX4" fmla="*/ 10206 w 20458"/>
                <a:gd name="connsiteY4" fmla="*/ 20785 h 2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8" h="20785">
                  <a:moveTo>
                    <a:pt x="10206" y="20785"/>
                  </a:moveTo>
                  <a:cubicBezTo>
                    <a:pt x="15856" y="20785"/>
                    <a:pt x="20458" y="16132"/>
                    <a:pt x="20458" y="10393"/>
                  </a:cubicBezTo>
                  <a:cubicBezTo>
                    <a:pt x="20458" y="4653"/>
                    <a:pt x="15856" y="0"/>
                    <a:pt x="10206" y="0"/>
                  </a:cubicBezTo>
                  <a:cubicBezTo>
                    <a:pt x="4556" y="0"/>
                    <a:pt x="0" y="4653"/>
                    <a:pt x="0" y="10393"/>
                  </a:cubicBezTo>
                  <a:cubicBezTo>
                    <a:pt x="0" y="16132"/>
                    <a:pt x="4556" y="20785"/>
                    <a:pt x="10206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3A9C48CB-C180-4258-B9EC-894F8155D312}"/>
                </a:ext>
              </a:extLst>
            </p:cNvPr>
            <p:cNvSpPr/>
            <p:nvPr/>
          </p:nvSpPr>
          <p:spPr>
            <a:xfrm>
              <a:off x="9849951" y="2121331"/>
              <a:ext cx="20458" cy="20775"/>
            </a:xfrm>
            <a:custGeom>
              <a:avLst/>
              <a:gdLst>
                <a:gd name="connsiteX0" fmla="*/ 10206 w 20458"/>
                <a:gd name="connsiteY0" fmla="*/ 20776 h 20775"/>
                <a:gd name="connsiteX1" fmla="*/ 20458 w 20458"/>
                <a:gd name="connsiteY1" fmla="*/ 10388 h 20775"/>
                <a:gd name="connsiteX2" fmla="*/ 10206 w 20458"/>
                <a:gd name="connsiteY2" fmla="*/ 0 h 20775"/>
                <a:gd name="connsiteX3" fmla="*/ 0 w 20458"/>
                <a:gd name="connsiteY3" fmla="*/ 10388 h 20775"/>
                <a:gd name="connsiteX4" fmla="*/ 10206 w 20458"/>
                <a:gd name="connsiteY4" fmla="*/ 20776 h 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8" h="20775">
                  <a:moveTo>
                    <a:pt x="10206" y="20776"/>
                  </a:moveTo>
                  <a:cubicBezTo>
                    <a:pt x="15856" y="20776"/>
                    <a:pt x="20458" y="16125"/>
                    <a:pt x="20458" y="10388"/>
                  </a:cubicBezTo>
                  <a:cubicBezTo>
                    <a:pt x="20458" y="4651"/>
                    <a:pt x="15856" y="0"/>
                    <a:pt x="10206" y="0"/>
                  </a:cubicBezTo>
                  <a:cubicBezTo>
                    <a:pt x="4556" y="0"/>
                    <a:pt x="0" y="4651"/>
                    <a:pt x="0" y="10388"/>
                  </a:cubicBezTo>
                  <a:cubicBezTo>
                    <a:pt x="0" y="16125"/>
                    <a:pt x="4556" y="20776"/>
                    <a:pt x="10206" y="207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F139F2CF-A39F-4668-B2AA-6FB61B23D171}"/>
                </a:ext>
              </a:extLst>
            </p:cNvPr>
            <p:cNvSpPr/>
            <p:nvPr/>
          </p:nvSpPr>
          <p:spPr>
            <a:xfrm>
              <a:off x="9911052" y="2139933"/>
              <a:ext cx="20503" cy="20785"/>
            </a:xfrm>
            <a:custGeom>
              <a:avLst/>
              <a:gdLst>
                <a:gd name="connsiteX0" fmla="*/ 10252 w 20503"/>
                <a:gd name="connsiteY0" fmla="*/ 20785 h 20785"/>
                <a:gd name="connsiteX1" fmla="*/ 20504 w 20503"/>
                <a:gd name="connsiteY1" fmla="*/ 10393 h 20785"/>
                <a:gd name="connsiteX2" fmla="*/ 10252 w 20503"/>
                <a:gd name="connsiteY2" fmla="*/ 0 h 20785"/>
                <a:gd name="connsiteX3" fmla="*/ 0 w 20503"/>
                <a:gd name="connsiteY3" fmla="*/ 10393 h 20785"/>
                <a:gd name="connsiteX4" fmla="*/ 10252 w 20503"/>
                <a:gd name="connsiteY4" fmla="*/ 20785 h 2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3" h="20785">
                  <a:moveTo>
                    <a:pt x="10252" y="20785"/>
                  </a:moveTo>
                  <a:cubicBezTo>
                    <a:pt x="15902" y="20785"/>
                    <a:pt x="20504" y="16132"/>
                    <a:pt x="20504" y="10393"/>
                  </a:cubicBezTo>
                  <a:cubicBezTo>
                    <a:pt x="20504" y="4653"/>
                    <a:pt x="15902" y="0"/>
                    <a:pt x="10252" y="0"/>
                  </a:cubicBezTo>
                  <a:cubicBezTo>
                    <a:pt x="4602" y="0"/>
                    <a:pt x="0" y="4653"/>
                    <a:pt x="0" y="10393"/>
                  </a:cubicBezTo>
                  <a:cubicBezTo>
                    <a:pt x="0" y="16132"/>
                    <a:pt x="4602" y="20785"/>
                    <a:pt x="10252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CE3A958C-2C07-4372-9D54-A5A66443E775}"/>
                </a:ext>
              </a:extLst>
            </p:cNvPr>
            <p:cNvSpPr/>
            <p:nvPr/>
          </p:nvSpPr>
          <p:spPr>
            <a:xfrm>
              <a:off x="9971470" y="2159442"/>
              <a:ext cx="20458" cy="20784"/>
            </a:xfrm>
            <a:custGeom>
              <a:avLst/>
              <a:gdLst>
                <a:gd name="connsiteX0" fmla="*/ 10252 w 20458"/>
                <a:gd name="connsiteY0" fmla="*/ 20785 h 20784"/>
                <a:gd name="connsiteX1" fmla="*/ 20458 w 20458"/>
                <a:gd name="connsiteY1" fmla="*/ 10392 h 20784"/>
                <a:gd name="connsiteX2" fmla="*/ 10252 w 20458"/>
                <a:gd name="connsiteY2" fmla="*/ 0 h 20784"/>
                <a:gd name="connsiteX3" fmla="*/ 0 w 20458"/>
                <a:gd name="connsiteY3" fmla="*/ 10392 h 20784"/>
                <a:gd name="connsiteX4" fmla="*/ 10252 w 20458"/>
                <a:gd name="connsiteY4" fmla="*/ 20785 h 2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8" h="20784">
                  <a:moveTo>
                    <a:pt x="10252" y="20785"/>
                  </a:moveTo>
                  <a:cubicBezTo>
                    <a:pt x="15902" y="20785"/>
                    <a:pt x="20458" y="16132"/>
                    <a:pt x="20458" y="10392"/>
                  </a:cubicBezTo>
                  <a:cubicBezTo>
                    <a:pt x="20458" y="4652"/>
                    <a:pt x="15902" y="0"/>
                    <a:pt x="10252" y="0"/>
                  </a:cubicBezTo>
                  <a:cubicBezTo>
                    <a:pt x="4601" y="0"/>
                    <a:pt x="0" y="4652"/>
                    <a:pt x="0" y="10392"/>
                  </a:cubicBezTo>
                  <a:cubicBezTo>
                    <a:pt x="0" y="16132"/>
                    <a:pt x="4601" y="20785"/>
                    <a:pt x="10252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8" name="Freihandform: Form 777">
              <a:extLst>
                <a:ext uri="{FF2B5EF4-FFF2-40B4-BE49-F238E27FC236}">
                  <a16:creationId xmlns:a16="http://schemas.microsoft.com/office/drawing/2014/main" id="{E54E9B34-692F-42C1-8862-972769F76A15}"/>
                </a:ext>
              </a:extLst>
            </p:cNvPr>
            <p:cNvSpPr/>
            <p:nvPr/>
          </p:nvSpPr>
          <p:spPr>
            <a:xfrm>
              <a:off x="10031158" y="2180023"/>
              <a:ext cx="20503" cy="20785"/>
            </a:xfrm>
            <a:custGeom>
              <a:avLst/>
              <a:gdLst>
                <a:gd name="connsiteX0" fmla="*/ 10252 w 20503"/>
                <a:gd name="connsiteY0" fmla="*/ 20785 h 20785"/>
                <a:gd name="connsiteX1" fmla="*/ 20504 w 20503"/>
                <a:gd name="connsiteY1" fmla="*/ 10393 h 20785"/>
                <a:gd name="connsiteX2" fmla="*/ 10252 w 20503"/>
                <a:gd name="connsiteY2" fmla="*/ 0 h 20785"/>
                <a:gd name="connsiteX3" fmla="*/ 0 w 20503"/>
                <a:gd name="connsiteY3" fmla="*/ 10393 h 20785"/>
                <a:gd name="connsiteX4" fmla="*/ 10252 w 20503"/>
                <a:gd name="connsiteY4" fmla="*/ 20785 h 2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3" h="20785">
                  <a:moveTo>
                    <a:pt x="10252" y="20785"/>
                  </a:moveTo>
                  <a:cubicBezTo>
                    <a:pt x="15902" y="20785"/>
                    <a:pt x="20504" y="16132"/>
                    <a:pt x="20504" y="10393"/>
                  </a:cubicBezTo>
                  <a:cubicBezTo>
                    <a:pt x="20504" y="4653"/>
                    <a:pt x="15902" y="0"/>
                    <a:pt x="10252" y="0"/>
                  </a:cubicBezTo>
                  <a:cubicBezTo>
                    <a:pt x="4602" y="0"/>
                    <a:pt x="0" y="4653"/>
                    <a:pt x="0" y="10393"/>
                  </a:cubicBezTo>
                  <a:cubicBezTo>
                    <a:pt x="0" y="16132"/>
                    <a:pt x="4602" y="20785"/>
                    <a:pt x="10252" y="207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79" name="Freihandform: Form 778">
              <a:extLst>
                <a:ext uri="{FF2B5EF4-FFF2-40B4-BE49-F238E27FC236}">
                  <a16:creationId xmlns:a16="http://schemas.microsoft.com/office/drawing/2014/main" id="{6C8088BE-2293-4717-A260-8C2E5FB12FFF}"/>
                </a:ext>
              </a:extLst>
            </p:cNvPr>
            <p:cNvSpPr/>
            <p:nvPr/>
          </p:nvSpPr>
          <p:spPr>
            <a:xfrm>
              <a:off x="10090142" y="2201831"/>
              <a:ext cx="20498" cy="20787"/>
            </a:xfrm>
            <a:custGeom>
              <a:avLst/>
              <a:gdLst>
                <a:gd name="connsiteX0" fmla="*/ 5670 w 20498"/>
                <a:gd name="connsiteY0" fmla="*/ 19697 h 20787"/>
                <a:gd name="connsiteX1" fmla="*/ 19431 w 20498"/>
                <a:gd name="connsiteY1" fmla="*/ 15012 h 20787"/>
                <a:gd name="connsiteX2" fmla="*/ 14783 w 20498"/>
                <a:gd name="connsiteY2" fmla="*/ 1091 h 20787"/>
                <a:gd name="connsiteX3" fmla="*/ 1068 w 20498"/>
                <a:gd name="connsiteY3" fmla="*/ 5762 h 20787"/>
                <a:gd name="connsiteX4" fmla="*/ 5670 w 20498"/>
                <a:gd name="connsiteY4" fmla="*/ 19697 h 2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8" h="20787">
                  <a:moveTo>
                    <a:pt x="5670" y="19697"/>
                  </a:moveTo>
                  <a:cubicBezTo>
                    <a:pt x="10773" y="22255"/>
                    <a:pt x="16924" y="20160"/>
                    <a:pt x="19431" y="15012"/>
                  </a:cubicBezTo>
                  <a:cubicBezTo>
                    <a:pt x="21937" y="9878"/>
                    <a:pt x="19886" y="3648"/>
                    <a:pt x="14783" y="1091"/>
                  </a:cubicBezTo>
                  <a:cubicBezTo>
                    <a:pt x="9725" y="-1467"/>
                    <a:pt x="3575" y="628"/>
                    <a:pt x="1068" y="5762"/>
                  </a:cubicBezTo>
                  <a:cubicBezTo>
                    <a:pt x="-1437" y="10910"/>
                    <a:pt x="613" y="17139"/>
                    <a:pt x="5670" y="196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5DAB1AA6-BF61-4B0C-BBB7-AC4CFACE42B1}"/>
                </a:ext>
              </a:extLst>
            </p:cNvPr>
            <p:cNvSpPr/>
            <p:nvPr/>
          </p:nvSpPr>
          <p:spPr>
            <a:xfrm>
              <a:off x="10148308" y="2224933"/>
              <a:ext cx="20652" cy="20941"/>
            </a:xfrm>
            <a:custGeom>
              <a:avLst/>
              <a:gdLst>
                <a:gd name="connsiteX0" fmla="*/ 5735 w 20652"/>
                <a:gd name="connsiteY0" fmla="*/ 19850 h 20941"/>
                <a:gd name="connsiteX1" fmla="*/ 19586 w 20652"/>
                <a:gd name="connsiteY1" fmla="*/ 15128 h 20941"/>
                <a:gd name="connsiteX2" fmla="*/ 14893 w 20652"/>
                <a:gd name="connsiteY2" fmla="*/ 1095 h 20941"/>
                <a:gd name="connsiteX3" fmla="*/ 1087 w 20652"/>
                <a:gd name="connsiteY3" fmla="*/ 5813 h 20941"/>
                <a:gd name="connsiteX4" fmla="*/ 5735 w 20652"/>
                <a:gd name="connsiteY4" fmla="*/ 19850 h 2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52" h="20941">
                  <a:moveTo>
                    <a:pt x="5735" y="19850"/>
                  </a:moveTo>
                  <a:cubicBezTo>
                    <a:pt x="10838" y="22413"/>
                    <a:pt x="17034" y="20313"/>
                    <a:pt x="19586" y="15128"/>
                  </a:cubicBezTo>
                  <a:cubicBezTo>
                    <a:pt x="22092" y="9953"/>
                    <a:pt x="20042" y="3672"/>
                    <a:pt x="14893" y="1095"/>
                  </a:cubicBezTo>
                  <a:cubicBezTo>
                    <a:pt x="9836" y="-1476"/>
                    <a:pt x="3639" y="633"/>
                    <a:pt x="1087" y="5813"/>
                  </a:cubicBezTo>
                  <a:cubicBezTo>
                    <a:pt x="-1464" y="10980"/>
                    <a:pt x="632" y="17270"/>
                    <a:pt x="5735" y="198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57F0E9-6ED3-435B-B070-FCDEB3AC3393}"/>
                </a:ext>
              </a:extLst>
            </p:cNvPr>
            <p:cNvSpPr/>
            <p:nvPr/>
          </p:nvSpPr>
          <p:spPr>
            <a:xfrm>
              <a:off x="10205849" y="2249682"/>
              <a:ext cx="20503" cy="20794"/>
            </a:xfrm>
            <a:custGeom>
              <a:avLst/>
              <a:gdLst>
                <a:gd name="connsiteX0" fmla="*/ 10252 w 20503"/>
                <a:gd name="connsiteY0" fmla="*/ 20794 h 20794"/>
                <a:gd name="connsiteX1" fmla="*/ 20504 w 20503"/>
                <a:gd name="connsiteY1" fmla="*/ 10397 h 20794"/>
                <a:gd name="connsiteX2" fmla="*/ 10252 w 20503"/>
                <a:gd name="connsiteY2" fmla="*/ 0 h 20794"/>
                <a:gd name="connsiteX3" fmla="*/ 0 w 20503"/>
                <a:gd name="connsiteY3" fmla="*/ 10397 h 20794"/>
                <a:gd name="connsiteX4" fmla="*/ 10252 w 20503"/>
                <a:gd name="connsiteY4" fmla="*/ 20794 h 2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3" h="20794">
                  <a:moveTo>
                    <a:pt x="10252" y="20794"/>
                  </a:moveTo>
                  <a:cubicBezTo>
                    <a:pt x="15902" y="20794"/>
                    <a:pt x="20504" y="16139"/>
                    <a:pt x="20504" y="10397"/>
                  </a:cubicBezTo>
                  <a:cubicBezTo>
                    <a:pt x="20504" y="4655"/>
                    <a:pt x="15902" y="0"/>
                    <a:pt x="10252" y="0"/>
                  </a:cubicBezTo>
                  <a:cubicBezTo>
                    <a:pt x="4602" y="0"/>
                    <a:pt x="0" y="4655"/>
                    <a:pt x="0" y="10397"/>
                  </a:cubicBezTo>
                  <a:cubicBezTo>
                    <a:pt x="0" y="16139"/>
                    <a:pt x="4602" y="20794"/>
                    <a:pt x="10252" y="207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63A18FBD-AF04-4F01-898D-27B422F76559}"/>
                </a:ext>
              </a:extLst>
            </p:cNvPr>
            <p:cNvSpPr/>
            <p:nvPr/>
          </p:nvSpPr>
          <p:spPr>
            <a:xfrm>
              <a:off x="10262440" y="2275892"/>
              <a:ext cx="20594" cy="20925"/>
            </a:xfrm>
            <a:custGeom>
              <a:avLst/>
              <a:gdLst>
                <a:gd name="connsiteX0" fmla="*/ 10297 w 20594"/>
                <a:gd name="connsiteY0" fmla="*/ 20925 h 20925"/>
                <a:gd name="connsiteX1" fmla="*/ 20594 w 20594"/>
                <a:gd name="connsiteY1" fmla="*/ 10464 h 20925"/>
                <a:gd name="connsiteX2" fmla="*/ 10297 w 20594"/>
                <a:gd name="connsiteY2" fmla="*/ 0 h 20925"/>
                <a:gd name="connsiteX3" fmla="*/ 0 w 20594"/>
                <a:gd name="connsiteY3" fmla="*/ 10464 h 20925"/>
                <a:gd name="connsiteX4" fmla="*/ 10297 w 20594"/>
                <a:gd name="connsiteY4" fmla="*/ 20925 h 2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4" h="20925">
                  <a:moveTo>
                    <a:pt x="10297" y="20925"/>
                  </a:moveTo>
                  <a:cubicBezTo>
                    <a:pt x="15993" y="20925"/>
                    <a:pt x="20594" y="16241"/>
                    <a:pt x="20594" y="10464"/>
                  </a:cubicBezTo>
                  <a:cubicBezTo>
                    <a:pt x="20594" y="4684"/>
                    <a:pt x="15993" y="0"/>
                    <a:pt x="10297" y="0"/>
                  </a:cubicBezTo>
                  <a:cubicBezTo>
                    <a:pt x="4602" y="0"/>
                    <a:pt x="0" y="4684"/>
                    <a:pt x="0" y="10464"/>
                  </a:cubicBezTo>
                  <a:cubicBezTo>
                    <a:pt x="0" y="16241"/>
                    <a:pt x="4602" y="20925"/>
                    <a:pt x="10297" y="2092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3" name="Freihandform: Form 782">
              <a:extLst>
                <a:ext uri="{FF2B5EF4-FFF2-40B4-BE49-F238E27FC236}">
                  <a16:creationId xmlns:a16="http://schemas.microsoft.com/office/drawing/2014/main" id="{F040CBCA-4DB1-4B8D-B3B9-0FC721C4D00C}"/>
                </a:ext>
              </a:extLst>
            </p:cNvPr>
            <p:cNvSpPr/>
            <p:nvPr/>
          </p:nvSpPr>
          <p:spPr>
            <a:xfrm>
              <a:off x="10318170" y="2303850"/>
              <a:ext cx="20607" cy="20937"/>
            </a:xfrm>
            <a:custGeom>
              <a:avLst/>
              <a:gdLst>
                <a:gd name="connsiteX0" fmla="*/ 5735 w 20607"/>
                <a:gd name="connsiteY0" fmla="*/ 19837 h 20937"/>
                <a:gd name="connsiteX1" fmla="*/ 19540 w 20607"/>
                <a:gd name="connsiteY1" fmla="*/ 15126 h 20937"/>
                <a:gd name="connsiteX2" fmla="*/ 14893 w 20607"/>
                <a:gd name="connsiteY2" fmla="*/ 1096 h 20937"/>
                <a:gd name="connsiteX3" fmla="*/ 1087 w 20607"/>
                <a:gd name="connsiteY3" fmla="*/ 5812 h 20937"/>
                <a:gd name="connsiteX4" fmla="*/ 5735 w 20607"/>
                <a:gd name="connsiteY4" fmla="*/ 19837 h 2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07" h="20937">
                  <a:moveTo>
                    <a:pt x="5735" y="19837"/>
                  </a:moveTo>
                  <a:cubicBezTo>
                    <a:pt x="10838" y="22416"/>
                    <a:pt x="17035" y="20311"/>
                    <a:pt x="19540" y="15126"/>
                  </a:cubicBezTo>
                  <a:cubicBezTo>
                    <a:pt x="22047" y="9954"/>
                    <a:pt x="19996" y="3671"/>
                    <a:pt x="14893" y="1096"/>
                  </a:cubicBezTo>
                  <a:cubicBezTo>
                    <a:pt x="9790" y="-1478"/>
                    <a:pt x="3639" y="636"/>
                    <a:pt x="1087" y="5812"/>
                  </a:cubicBezTo>
                  <a:cubicBezTo>
                    <a:pt x="-1464" y="10984"/>
                    <a:pt x="632" y="17267"/>
                    <a:pt x="5735" y="198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4" name="Freihandform: Form 783">
              <a:extLst>
                <a:ext uri="{FF2B5EF4-FFF2-40B4-BE49-F238E27FC236}">
                  <a16:creationId xmlns:a16="http://schemas.microsoft.com/office/drawing/2014/main" id="{5AE99782-E267-4A0D-8AB3-67A19378A5B1}"/>
                </a:ext>
              </a:extLst>
            </p:cNvPr>
            <p:cNvSpPr/>
            <p:nvPr/>
          </p:nvSpPr>
          <p:spPr>
            <a:xfrm>
              <a:off x="10372932" y="2333560"/>
              <a:ext cx="20639" cy="20941"/>
            </a:xfrm>
            <a:custGeom>
              <a:avLst/>
              <a:gdLst>
                <a:gd name="connsiteX0" fmla="*/ 10297 w 20639"/>
                <a:gd name="connsiteY0" fmla="*/ 20941 h 20941"/>
                <a:gd name="connsiteX1" fmla="*/ 20640 w 20639"/>
                <a:gd name="connsiteY1" fmla="*/ 10471 h 20941"/>
                <a:gd name="connsiteX2" fmla="*/ 10297 w 20639"/>
                <a:gd name="connsiteY2" fmla="*/ 0 h 20941"/>
                <a:gd name="connsiteX3" fmla="*/ 0 w 20639"/>
                <a:gd name="connsiteY3" fmla="*/ 10471 h 20941"/>
                <a:gd name="connsiteX4" fmla="*/ 10297 w 20639"/>
                <a:gd name="connsiteY4" fmla="*/ 20941 h 2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9" h="20941">
                  <a:moveTo>
                    <a:pt x="10297" y="20941"/>
                  </a:moveTo>
                  <a:cubicBezTo>
                    <a:pt x="15993" y="20941"/>
                    <a:pt x="20640" y="16253"/>
                    <a:pt x="20640" y="10471"/>
                  </a:cubicBezTo>
                  <a:cubicBezTo>
                    <a:pt x="20640" y="4684"/>
                    <a:pt x="15993" y="0"/>
                    <a:pt x="10297" y="0"/>
                  </a:cubicBezTo>
                  <a:cubicBezTo>
                    <a:pt x="4602" y="0"/>
                    <a:pt x="0" y="4684"/>
                    <a:pt x="0" y="10471"/>
                  </a:cubicBezTo>
                  <a:cubicBezTo>
                    <a:pt x="0" y="16253"/>
                    <a:pt x="4602" y="20941"/>
                    <a:pt x="10297" y="209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5" name="Freihandform: Form 784">
              <a:extLst>
                <a:ext uri="{FF2B5EF4-FFF2-40B4-BE49-F238E27FC236}">
                  <a16:creationId xmlns:a16="http://schemas.microsoft.com/office/drawing/2014/main" id="{B1BB4692-C485-4681-B005-414F9CC620F9}"/>
                </a:ext>
              </a:extLst>
            </p:cNvPr>
            <p:cNvSpPr/>
            <p:nvPr/>
          </p:nvSpPr>
          <p:spPr>
            <a:xfrm>
              <a:off x="10426657" y="2365066"/>
              <a:ext cx="20644" cy="20930"/>
            </a:xfrm>
            <a:custGeom>
              <a:avLst/>
              <a:gdLst>
                <a:gd name="connsiteX0" fmla="*/ 5735 w 20644"/>
                <a:gd name="connsiteY0" fmla="*/ 19840 h 20930"/>
                <a:gd name="connsiteX1" fmla="*/ 19586 w 20644"/>
                <a:gd name="connsiteY1" fmla="*/ 15137 h 20930"/>
                <a:gd name="connsiteX2" fmla="*/ 14893 w 20644"/>
                <a:gd name="connsiteY2" fmla="*/ 1104 h 20930"/>
                <a:gd name="connsiteX3" fmla="*/ 1087 w 20644"/>
                <a:gd name="connsiteY3" fmla="*/ 5801 h 20930"/>
                <a:gd name="connsiteX4" fmla="*/ 5735 w 20644"/>
                <a:gd name="connsiteY4" fmla="*/ 19840 h 2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4" h="20930">
                  <a:moveTo>
                    <a:pt x="5735" y="19840"/>
                  </a:moveTo>
                  <a:cubicBezTo>
                    <a:pt x="10838" y="22400"/>
                    <a:pt x="17034" y="20300"/>
                    <a:pt x="19586" y="15137"/>
                  </a:cubicBezTo>
                  <a:cubicBezTo>
                    <a:pt x="22093" y="9948"/>
                    <a:pt x="19996" y="3673"/>
                    <a:pt x="14893" y="1104"/>
                  </a:cubicBezTo>
                  <a:cubicBezTo>
                    <a:pt x="9836" y="-1484"/>
                    <a:pt x="3639" y="639"/>
                    <a:pt x="1087" y="5801"/>
                  </a:cubicBezTo>
                  <a:cubicBezTo>
                    <a:pt x="-1464" y="10982"/>
                    <a:pt x="632" y="17256"/>
                    <a:pt x="5735" y="198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6" name="Freihandform: Form 785">
              <a:extLst>
                <a:ext uri="{FF2B5EF4-FFF2-40B4-BE49-F238E27FC236}">
                  <a16:creationId xmlns:a16="http://schemas.microsoft.com/office/drawing/2014/main" id="{50F7700E-4F66-4DE2-B6B9-7BB20AE8745E}"/>
                </a:ext>
              </a:extLst>
            </p:cNvPr>
            <p:cNvSpPr/>
            <p:nvPr/>
          </p:nvSpPr>
          <p:spPr>
            <a:xfrm>
              <a:off x="10314323" y="5970694"/>
              <a:ext cx="18617" cy="18905"/>
            </a:xfrm>
            <a:custGeom>
              <a:avLst/>
              <a:gdLst>
                <a:gd name="connsiteX0" fmla="*/ 5162 w 18617"/>
                <a:gd name="connsiteY0" fmla="*/ 17913 h 18905"/>
                <a:gd name="connsiteX1" fmla="*/ 17647 w 18617"/>
                <a:gd name="connsiteY1" fmla="*/ 13675 h 18905"/>
                <a:gd name="connsiteX2" fmla="*/ 13455 w 18617"/>
                <a:gd name="connsiteY2" fmla="*/ 995 h 18905"/>
                <a:gd name="connsiteX3" fmla="*/ 970 w 18617"/>
                <a:gd name="connsiteY3" fmla="*/ 5255 h 18905"/>
                <a:gd name="connsiteX4" fmla="*/ 5162 w 18617"/>
                <a:gd name="connsiteY4" fmla="*/ 17913 h 1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7" h="18905">
                  <a:moveTo>
                    <a:pt x="5162" y="17913"/>
                  </a:moveTo>
                  <a:cubicBezTo>
                    <a:pt x="9809" y="20236"/>
                    <a:pt x="15369" y="18341"/>
                    <a:pt x="17647" y="13675"/>
                  </a:cubicBezTo>
                  <a:cubicBezTo>
                    <a:pt x="19925" y="8987"/>
                    <a:pt x="18057" y="3314"/>
                    <a:pt x="13455" y="995"/>
                  </a:cubicBezTo>
                  <a:cubicBezTo>
                    <a:pt x="8853" y="-1334"/>
                    <a:pt x="3294" y="562"/>
                    <a:pt x="970" y="5255"/>
                  </a:cubicBezTo>
                  <a:cubicBezTo>
                    <a:pt x="-1308" y="9925"/>
                    <a:pt x="560" y="15589"/>
                    <a:pt x="5162" y="179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7" name="Freihandform: Form 786">
              <a:extLst>
                <a:ext uri="{FF2B5EF4-FFF2-40B4-BE49-F238E27FC236}">
                  <a16:creationId xmlns:a16="http://schemas.microsoft.com/office/drawing/2014/main" id="{511248B9-442B-41D0-804F-5764290E9C0E}"/>
                </a:ext>
              </a:extLst>
            </p:cNvPr>
            <p:cNvSpPr/>
            <p:nvPr/>
          </p:nvSpPr>
          <p:spPr>
            <a:xfrm>
              <a:off x="10001918" y="5952103"/>
              <a:ext cx="18637" cy="18907"/>
            </a:xfrm>
            <a:custGeom>
              <a:avLst/>
              <a:gdLst>
                <a:gd name="connsiteX0" fmla="*/ 5182 w 18637"/>
                <a:gd name="connsiteY0" fmla="*/ 17913 h 18907"/>
                <a:gd name="connsiteX1" fmla="*/ 17667 w 18637"/>
                <a:gd name="connsiteY1" fmla="*/ 13657 h 18907"/>
                <a:gd name="connsiteX2" fmla="*/ 13475 w 18637"/>
                <a:gd name="connsiteY2" fmla="*/ 995 h 18907"/>
                <a:gd name="connsiteX3" fmla="*/ 990 w 18637"/>
                <a:gd name="connsiteY3" fmla="*/ 5237 h 18907"/>
                <a:gd name="connsiteX4" fmla="*/ 5182 w 18637"/>
                <a:gd name="connsiteY4" fmla="*/ 17913 h 1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7" h="18907">
                  <a:moveTo>
                    <a:pt x="5182" y="17913"/>
                  </a:moveTo>
                  <a:cubicBezTo>
                    <a:pt x="9784" y="20241"/>
                    <a:pt x="15343" y="18341"/>
                    <a:pt x="17667" y="13657"/>
                  </a:cubicBezTo>
                  <a:cubicBezTo>
                    <a:pt x="19945" y="8987"/>
                    <a:pt x="18077" y="3319"/>
                    <a:pt x="13475" y="995"/>
                  </a:cubicBezTo>
                  <a:cubicBezTo>
                    <a:pt x="8873" y="-1333"/>
                    <a:pt x="3269" y="562"/>
                    <a:pt x="990" y="5237"/>
                  </a:cubicBezTo>
                  <a:cubicBezTo>
                    <a:pt x="-1333" y="9930"/>
                    <a:pt x="580" y="15594"/>
                    <a:pt x="5182" y="179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8" name="Freihandform: Form 787">
              <a:extLst>
                <a:ext uri="{FF2B5EF4-FFF2-40B4-BE49-F238E27FC236}">
                  <a16:creationId xmlns:a16="http://schemas.microsoft.com/office/drawing/2014/main" id="{93FCD51B-1F4B-47E8-A556-8AE385541AA3}"/>
                </a:ext>
              </a:extLst>
            </p:cNvPr>
            <p:cNvSpPr/>
            <p:nvPr/>
          </p:nvSpPr>
          <p:spPr>
            <a:xfrm>
              <a:off x="9659617" y="5888424"/>
              <a:ext cx="18637" cy="18906"/>
            </a:xfrm>
            <a:custGeom>
              <a:avLst/>
              <a:gdLst>
                <a:gd name="connsiteX0" fmla="*/ 5162 w 18637"/>
                <a:gd name="connsiteY0" fmla="*/ 17917 h 18906"/>
                <a:gd name="connsiteX1" fmla="*/ 17647 w 18637"/>
                <a:gd name="connsiteY1" fmla="*/ 13680 h 18906"/>
                <a:gd name="connsiteX2" fmla="*/ 13455 w 18637"/>
                <a:gd name="connsiteY2" fmla="*/ 990 h 18906"/>
                <a:gd name="connsiteX3" fmla="*/ 970 w 18637"/>
                <a:gd name="connsiteY3" fmla="*/ 5255 h 18906"/>
                <a:gd name="connsiteX4" fmla="*/ 5162 w 18637"/>
                <a:gd name="connsiteY4" fmla="*/ 17917 h 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7" h="18906">
                  <a:moveTo>
                    <a:pt x="5162" y="17917"/>
                  </a:moveTo>
                  <a:cubicBezTo>
                    <a:pt x="9764" y="20236"/>
                    <a:pt x="15369" y="18341"/>
                    <a:pt x="17647" y="13680"/>
                  </a:cubicBezTo>
                  <a:cubicBezTo>
                    <a:pt x="19971" y="8987"/>
                    <a:pt x="18057" y="3318"/>
                    <a:pt x="13455" y="990"/>
                  </a:cubicBezTo>
                  <a:cubicBezTo>
                    <a:pt x="8853" y="-1334"/>
                    <a:pt x="3294" y="571"/>
                    <a:pt x="970" y="5255"/>
                  </a:cubicBezTo>
                  <a:cubicBezTo>
                    <a:pt x="-1308" y="9921"/>
                    <a:pt x="560" y="15593"/>
                    <a:pt x="5162" y="179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89" name="Freihandform: Form 788">
              <a:extLst>
                <a:ext uri="{FF2B5EF4-FFF2-40B4-BE49-F238E27FC236}">
                  <a16:creationId xmlns:a16="http://schemas.microsoft.com/office/drawing/2014/main" id="{2DA0DDD5-EE45-4099-AA99-5F952362E2C1}"/>
                </a:ext>
              </a:extLst>
            </p:cNvPr>
            <p:cNvSpPr/>
            <p:nvPr/>
          </p:nvSpPr>
          <p:spPr>
            <a:xfrm>
              <a:off x="9295262" y="5772913"/>
              <a:ext cx="18629" cy="18920"/>
            </a:xfrm>
            <a:custGeom>
              <a:avLst/>
              <a:gdLst>
                <a:gd name="connsiteX0" fmla="*/ 5191 w 18629"/>
                <a:gd name="connsiteY0" fmla="*/ 17933 h 18920"/>
                <a:gd name="connsiteX1" fmla="*/ 17629 w 18629"/>
                <a:gd name="connsiteY1" fmla="*/ 13668 h 18920"/>
                <a:gd name="connsiteX2" fmla="*/ 13483 w 18629"/>
                <a:gd name="connsiteY2" fmla="*/ 988 h 18920"/>
                <a:gd name="connsiteX3" fmla="*/ 999 w 18629"/>
                <a:gd name="connsiteY3" fmla="*/ 5252 h 18920"/>
                <a:gd name="connsiteX4" fmla="*/ 5191 w 18629"/>
                <a:gd name="connsiteY4" fmla="*/ 1793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9" h="18920">
                  <a:moveTo>
                    <a:pt x="5191" y="17933"/>
                  </a:moveTo>
                  <a:cubicBezTo>
                    <a:pt x="9747" y="20257"/>
                    <a:pt x="15351" y="18338"/>
                    <a:pt x="17629" y="13668"/>
                  </a:cubicBezTo>
                  <a:cubicBezTo>
                    <a:pt x="19953" y="9007"/>
                    <a:pt x="18085" y="3307"/>
                    <a:pt x="13483" y="988"/>
                  </a:cubicBezTo>
                  <a:cubicBezTo>
                    <a:pt x="8835" y="-1336"/>
                    <a:pt x="3277" y="582"/>
                    <a:pt x="999" y="5252"/>
                  </a:cubicBezTo>
                  <a:cubicBezTo>
                    <a:pt x="-1325" y="9918"/>
                    <a:pt x="543" y="15582"/>
                    <a:pt x="5191" y="179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0" name="Freihandform: Form 789">
              <a:extLst>
                <a:ext uri="{FF2B5EF4-FFF2-40B4-BE49-F238E27FC236}">
                  <a16:creationId xmlns:a16="http://schemas.microsoft.com/office/drawing/2014/main" id="{33A97D12-6EDB-475F-9AD7-2C5CE6752459}"/>
                </a:ext>
              </a:extLst>
            </p:cNvPr>
            <p:cNvSpPr/>
            <p:nvPr/>
          </p:nvSpPr>
          <p:spPr>
            <a:xfrm>
              <a:off x="8921693" y="5601255"/>
              <a:ext cx="18637" cy="18906"/>
            </a:xfrm>
            <a:custGeom>
              <a:avLst/>
              <a:gdLst>
                <a:gd name="connsiteX0" fmla="*/ 5182 w 18637"/>
                <a:gd name="connsiteY0" fmla="*/ 17916 h 18906"/>
                <a:gd name="connsiteX1" fmla="*/ 17667 w 18637"/>
                <a:gd name="connsiteY1" fmla="*/ 13674 h 18906"/>
                <a:gd name="connsiteX2" fmla="*/ 13475 w 18637"/>
                <a:gd name="connsiteY2" fmla="*/ 989 h 18906"/>
                <a:gd name="connsiteX3" fmla="*/ 990 w 18637"/>
                <a:gd name="connsiteY3" fmla="*/ 5254 h 18906"/>
                <a:gd name="connsiteX4" fmla="*/ 5182 w 18637"/>
                <a:gd name="connsiteY4" fmla="*/ 17916 h 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7" h="18906">
                  <a:moveTo>
                    <a:pt x="5182" y="17916"/>
                  </a:moveTo>
                  <a:cubicBezTo>
                    <a:pt x="9784" y="20240"/>
                    <a:pt x="15389" y="18335"/>
                    <a:pt x="17667" y="13674"/>
                  </a:cubicBezTo>
                  <a:cubicBezTo>
                    <a:pt x="19945" y="8985"/>
                    <a:pt x="18077" y="3313"/>
                    <a:pt x="13475" y="989"/>
                  </a:cubicBezTo>
                  <a:cubicBezTo>
                    <a:pt x="8873" y="-1330"/>
                    <a:pt x="3269" y="565"/>
                    <a:pt x="990" y="5254"/>
                  </a:cubicBezTo>
                  <a:cubicBezTo>
                    <a:pt x="-1333" y="9924"/>
                    <a:pt x="580" y="15588"/>
                    <a:pt x="5182" y="1791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1" name="Freihandform: Form 790">
              <a:extLst>
                <a:ext uri="{FF2B5EF4-FFF2-40B4-BE49-F238E27FC236}">
                  <a16:creationId xmlns:a16="http://schemas.microsoft.com/office/drawing/2014/main" id="{42B589F2-EA55-4F10-9FDD-80B32C3F87E4}"/>
                </a:ext>
              </a:extLst>
            </p:cNvPr>
            <p:cNvSpPr/>
            <p:nvPr/>
          </p:nvSpPr>
          <p:spPr>
            <a:xfrm>
              <a:off x="8556765" y="5374373"/>
              <a:ext cx="18645" cy="18911"/>
            </a:xfrm>
            <a:custGeom>
              <a:avLst/>
              <a:gdLst>
                <a:gd name="connsiteX0" fmla="*/ 5190 w 18645"/>
                <a:gd name="connsiteY0" fmla="*/ 17918 h 18911"/>
                <a:gd name="connsiteX1" fmla="*/ 17675 w 18645"/>
                <a:gd name="connsiteY1" fmla="*/ 13653 h 18911"/>
                <a:gd name="connsiteX2" fmla="*/ 13483 w 18645"/>
                <a:gd name="connsiteY2" fmla="*/ 995 h 18911"/>
                <a:gd name="connsiteX3" fmla="*/ 999 w 18645"/>
                <a:gd name="connsiteY3" fmla="*/ 5237 h 18911"/>
                <a:gd name="connsiteX4" fmla="*/ 5190 w 18645"/>
                <a:gd name="connsiteY4" fmla="*/ 17918 h 1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" h="18911">
                  <a:moveTo>
                    <a:pt x="5190" y="17918"/>
                  </a:moveTo>
                  <a:cubicBezTo>
                    <a:pt x="9792" y="20246"/>
                    <a:pt x="15351" y="18346"/>
                    <a:pt x="17675" y="13653"/>
                  </a:cubicBezTo>
                  <a:cubicBezTo>
                    <a:pt x="19953" y="8992"/>
                    <a:pt x="18085" y="3319"/>
                    <a:pt x="13483" y="995"/>
                  </a:cubicBezTo>
                  <a:cubicBezTo>
                    <a:pt x="8881" y="-1333"/>
                    <a:pt x="3277" y="562"/>
                    <a:pt x="999" y="5237"/>
                  </a:cubicBezTo>
                  <a:cubicBezTo>
                    <a:pt x="-1325" y="9926"/>
                    <a:pt x="543" y="15603"/>
                    <a:pt x="5190" y="1791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2" name="Freihandform: Form 791">
              <a:extLst>
                <a:ext uri="{FF2B5EF4-FFF2-40B4-BE49-F238E27FC236}">
                  <a16:creationId xmlns:a16="http://schemas.microsoft.com/office/drawing/2014/main" id="{E9E46A27-3C64-4063-B4A7-7E69627CE404}"/>
                </a:ext>
              </a:extLst>
            </p:cNvPr>
            <p:cNvSpPr/>
            <p:nvPr/>
          </p:nvSpPr>
          <p:spPr>
            <a:xfrm>
              <a:off x="8220239" y="5100745"/>
              <a:ext cx="18627" cy="18913"/>
            </a:xfrm>
            <a:custGeom>
              <a:avLst/>
              <a:gdLst>
                <a:gd name="connsiteX0" fmla="*/ 5182 w 18627"/>
                <a:gd name="connsiteY0" fmla="*/ 17935 h 18913"/>
                <a:gd name="connsiteX1" fmla="*/ 17666 w 18627"/>
                <a:gd name="connsiteY1" fmla="*/ 13680 h 18913"/>
                <a:gd name="connsiteX2" fmla="*/ 13429 w 18627"/>
                <a:gd name="connsiteY2" fmla="*/ 995 h 18913"/>
                <a:gd name="connsiteX3" fmla="*/ 990 w 18627"/>
                <a:gd name="connsiteY3" fmla="*/ 5259 h 18913"/>
                <a:gd name="connsiteX4" fmla="*/ 5182 w 18627"/>
                <a:gd name="connsiteY4" fmla="*/ 17935 h 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7" h="18913">
                  <a:moveTo>
                    <a:pt x="5182" y="17935"/>
                  </a:moveTo>
                  <a:cubicBezTo>
                    <a:pt x="9784" y="20236"/>
                    <a:pt x="15343" y="18341"/>
                    <a:pt x="17666" y="13680"/>
                  </a:cubicBezTo>
                  <a:cubicBezTo>
                    <a:pt x="19945" y="8991"/>
                    <a:pt x="18031" y="3318"/>
                    <a:pt x="13429" y="995"/>
                  </a:cubicBezTo>
                  <a:cubicBezTo>
                    <a:pt x="8827" y="-1334"/>
                    <a:pt x="3269" y="562"/>
                    <a:pt x="990" y="5259"/>
                  </a:cubicBezTo>
                  <a:cubicBezTo>
                    <a:pt x="-1333" y="9921"/>
                    <a:pt x="580" y="15593"/>
                    <a:pt x="5182" y="1793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3" name="Freihandform: Form 792">
              <a:extLst>
                <a:ext uri="{FF2B5EF4-FFF2-40B4-BE49-F238E27FC236}">
                  <a16:creationId xmlns:a16="http://schemas.microsoft.com/office/drawing/2014/main" id="{161042ED-B7EC-4816-8E94-3F08ED7F219A}"/>
                </a:ext>
              </a:extLst>
            </p:cNvPr>
            <p:cNvSpPr/>
            <p:nvPr/>
          </p:nvSpPr>
          <p:spPr>
            <a:xfrm>
              <a:off x="7928604" y="4795588"/>
              <a:ext cx="18481" cy="18766"/>
            </a:xfrm>
            <a:custGeom>
              <a:avLst/>
              <a:gdLst>
                <a:gd name="connsiteX0" fmla="*/ 5117 w 18481"/>
                <a:gd name="connsiteY0" fmla="*/ 17788 h 18766"/>
                <a:gd name="connsiteX1" fmla="*/ 17511 w 18481"/>
                <a:gd name="connsiteY1" fmla="*/ 13560 h 18766"/>
                <a:gd name="connsiteX2" fmla="*/ 13319 w 18481"/>
                <a:gd name="connsiteY2" fmla="*/ 989 h 18766"/>
                <a:gd name="connsiteX3" fmla="*/ 972 w 18481"/>
                <a:gd name="connsiteY3" fmla="*/ 5194 h 18766"/>
                <a:gd name="connsiteX4" fmla="*/ 5117 w 18481"/>
                <a:gd name="connsiteY4" fmla="*/ 17788 h 1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1" h="18766">
                  <a:moveTo>
                    <a:pt x="5117" y="17788"/>
                  </a:moveTo>
                  <a:cubicBezTo>
                    <a:pt x="9674" y="20089"/>
                    <a:pt x="15233" y="18194"/>
                    <a:pt x="17511" y="13560"/>
                  </a:cubicBezTo>
                  <a:cubicBezTo>
                    <a:pt x="19789" y="8926"/>
                    <a:pt x="17921" y="3294"/>
                    <a:pt x="13319" y="989"/>
                  </a:cubicBezTo>
                  <a:cubicBezTo>
                    <a:pt x="8763" y="-1330"/>
                    <a:pt x="3204" y="574"/>
                    <a:pt x="972" y="5194"/>
                  </a:cubicBezTo>
                  <a:cubicBezTo>
                    <a:pt x="-1307" y="9837"/>
                    <a:pt x="561" y="15473"/>
                    <a:pt x="5117" y="1778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4" name="Freihandform: Form 793">
              <a:extLst>
                <a:ext uri="{FF2B5EF4-FFF2-40B4-BE49-F238E27FC236}">
                  <a16:creationId xmlns:a16="http://schemas.microsoft.com/office/drawing/2014/main" id="{7FA2FF7C-89D8-4782-9B7A-80002C6BFD0C}"/>
                </a:ext>
              </a:extLst>
            </p:cNvPr>
            <p:cNvSpPr/>
            <p:nvPr/>
          </p:nvSpPr>
          <p:spPr>
            <a:xfrm>
              <a:off x="7690867" y="4476246"/>
              <a:ext cx="18498" cy="18767"/>
            </a:xfrm>
            <a:custGeom>
              <a:avLst/>
              <a:gdLst>
                <a:gd name="connsiteX0" fmla="*/ 9250 w 18498"/>
                <a:gd name="connsiteY0" fmla="*/ 18768 h 18767"/>
                <a:gd name="connsiteX1" fmla="*/ 18499 w 18498"/>
                <a:gd name="connsiteY1" fmla="*/ 9386 h 18767"/>
                <a:gd name="connsiteX2" fmla="*/ 9250 w 18498"/>
                <a:gd name="connsiteY2" fmla="*/ 0 h 18767"/>
                <a:gd name="connsiteX3" fmla="*/ 0 w 18498"/>
                <a:gd name="connsiteY3" fmla="*/ 9386 h 18767"/>
                <a:gd name="connsiteX4" fmla="*/ 9250 w 18498"/>
                <a:gd name="connsiteY4" fmla="*/ 18768 h 1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" h="18767">
                  <a:moveTo>
                    <a:pt x="9250" y="18768"/>
                  </a:moveTo>
                  <a:cubicBezTo>
                    <a:pt x="14353" y="18768"/>
                    <a:pt x="18499" y="14567"/>
                    <a:pt x="18499" y="9386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6"/>
                  </a:cubicBezTo>
                  <a:cubicBezTo>
                    <a:pt x="0" y="14567"/>
                    <a:pt x="4146" y="18768"/>
                    <a:pt x="9250" y="187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5" name="Freihandform: Form 794">
              <a:extLst>
                <a:ext uri="{FF2B5EF4-FFF2-40B4-BE49-F238E27FC236}">
                  <a16:creationId xmlns:a16="http://schemas.microsoft.com/office/drawing/2014/main" id="{0499D362-BB49-4ABA-884B-5D64EB89EB5A}"/>
                </a:ext>
              </a:extLst>
            </p:cNvPr>
            <p:cNvSpPr/>
            <p:nvPr/>
          </p:nvSpPr>
          <p:spPr>
            <a:xfrm>
              <a:off x="7509205" y="4158183"/>
              <a:ext cx="18452" cy="18749"/>
            </a:xfrm>
            <a:custGeom>
              <a:avLst/>
              <a:gdLst>
                <a:gd name="connsiteX0" fmla="*/ 9249 w 18452"/>
                <a:gd name="connsiteY0" fmla="*/ 18749 h 18749"/>
                <a:gd name="connsiteX1" fmla="*/ 18453 w 18452"/>
                <a:gd name="connsiteY1" fmla="*/ 9377 h 18749"/>
                <a:gd name="connsiteX2" fmla="*/ 9249 w 18452"/>
                <a:gd name="connsiteY2" fmla="*/ 0 h 18749"/>
                <a:gd name="connsiteX3" fmla="*/ 0 w 18452"/>
                <a:gd name="connsiteY3" fmla="*/ 9377 h 18749"/>
                <a:gd name="connsiteX4" fmla="*/ 9249 w 18452"/>
                <a:gd name="connsiteY4" fmla="*/ 18749 h 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2" h="18749">
                  <a:moveTo>
                    <a:pt x="9249" y="18749"/>
                  </a:moveTo>
                  <a:cubicBezTo>
                    <a:pt x="14353" y="18749"/>
                    <a:pt x="18453" y="14553"/>
                    <a:pt x="18453" y="9377"/>
                  </a:cubicBezTo>
                  <a:cubicBezTo>
                    <a:pt x="18453" y="4196"/>
                    <a:pt x="14353" y="0"/>
                    <a:pt x="9249" y="0"/>
                  </a:cubicBezTo>
                  <a:cubicBezTo>
                    <a:pt x="4146" y="0"/>
                    <a:pt x="0" y="4196"/>
                    <a:pt x="0" y="9377"/>
                  </a:cubicBezTo>
                  <a:cubicBezTo>
                    <a:pt x="0" y="14553"/>
                    <a:pt x="4146" y="18749"/>
                    <a:pt x="9249" y="187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6" name="Freihandform: Form 795">
              <a:extLst>
                <a:ext uri="{FF2B5EF4-FFF2-40B4-BE49-F238E27FC236}">
                  <a16:creationId xmlns:a16="http://schemas.microsoft.com/office/drawing/2014/main" id="{4C0DAC1F-CA84-4537-B59F-347530F05833}"/>
                </a:ext>
              </a:extLst>
            </p:cNvPr>
            <p:cNvSpPr/>
            <p:nvPr/>
          </p:nvSpPr>
          <p:spPr>
            <a:xfrm>
              <a:off x="7380655" y="3852624"/>
              <a:ext cx="18482" cy="18767"/>
            </a:xfrm>
            <a:custGeom>
              <a:avLst/>
              <a:gdLst>
                <a:gd name="connsiteX0" fmla="*/ 5117 w 18482"/>
                <a:gd name="connsiteY0" fmla="*/ 17783 h 18767"/>
                <a:gd name="connsiteX1" fmla="*/ 17511 w 18482"/>
                <a:gd name="connsiteY1" fmla="*/ 13560 h 18767"/>
                <a:gd name="connsiteX2" fmla="*/ 13365 w 18482"/>
                <a:gd name="connsiteY2" fmla="*/ 989 h 18767"/>
                <a:gd name="connsiteX3" fmla="*/ 972 w 18482"/>
                <a:gd name="connsiteY3" fmla="*/ 5199 h 18767"/>
                <a:gd name="connsiteX4" fmla="*/ 5117 w 18482"/>
                <a:gd name="connsiteY4" fmla="*/ 17783 h 1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" h="18767">
                  <a:moveTo>
                    <a:pt x="5117" y="17783"/>
                  </a:moveTo>
                  <a:cubicBezTo>
                    <a:pt x="9719" y="20094"/>
                    <a:pt x="15233" y="18198"/>
                    <a:pt x="17511" y="13560"/>
                  </a:cubicBezTo>
                  <a:cubicBezTo>
                    <a:pt x="19789" y="8926"/>
                    <a:pt x="17921" y="3281"/>
                    <a:pt x="13365" y="989"/>
                  </a:cubicBezTo>
                  <a:cubicBezTo>
                    <a:pt x="8808" y="-1330"/>
                    <a:pt x="3250" y="574"/>
                    <a:pt x="972" y="5199"/>
                  </a:cubicBezTo>
                  <a:cubicBezTo>
                    <a:pt x="-1307" y="9846"/>
                    <a:pt x="561" y="15478"/>
                    <a:pt x="5117" y="177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7" name="Freihandform: Form 796">
              <a:extLst>
                <a:ext uri="{FF2B5EF4-FFF2-40B4-BE49-F238E27FC236}">
                  <a16:creationId xmlns:a16="http://schemas.microsoft.com/office/drawing/2014/main" id="{A2754D25-847D-4DF0-93E1-390399D293FE}"/>
                </a:ext>
              </a:extLst>
            </p:cNvPr>
            <p:cNvSpPr/>
            <p:nvPr/>
          </p:nvSpPr>
          <p:spPr>
            <a:xfrm>
              <a:off x="7300021" y="3566861"/>
              <a:ext cx="18499" cy="18758"/>
            </a:xfrm>
            <a:custGeom>
              <a:avLst/>
              <a:gdLst>
                <a:gd name="connsiteX0" fmla="*/ 9250 w 18499"/>
                <a:gd name="connsiteY0" fmla="*/ 18759 h 18758"/>
                <a:gd name="connsiteX1" fmla="*/ 18499 w 18499"/>
                <a:gd name="connsiteY1" fmla="*/ 9377 h 18758"/>
                <a:gd name="connsiteX2" fmla="*/ 9250 w 18499"/>
                <a:gd name="connsiteY2" fmla="*/ 0 h 18758"/>
                <a:gd name="connsiteX3" fmla="*/ 0 w 18499"/>
                <a:gd name="connsiteY3" fmla="*/ 9377 h 18758"/>
                <a:gd name="connsiteX4" fmla="*/ 9250 w 18499"/>
                <a:gd name="connsiteY4" fmla="*/ 18759 h 1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58">
                  <a:moveTo>
                    <a:pt x="9250" y="18759"/>
                  </a:moveTo>
                  <a:cubicBezTo>
                    <a:pt x="14353" y="18759"/>
                    <a:pt x="18499" y="14558"/>
                    <a:pt x="18499" y="9377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77"/>
                  </a:cubicBezTo>
                  <a:cubicBezTo>
                    <a:pt x="0" y="14558"/>
                    <a:pt x="4146" y="18759"/>
                    <a:pt x="9250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8" name="Freihandform: Form 797">
              <a:extLst>
                <a:ext uri="{FF2B5EF4-FFF2-40B4-BE49-F238E27FC236}">
                  <a16:creationId xmlns:a16="http://schemas.microsoft.com/office/drawing/2014/main" id="{4E6BEAFF-1FAC-49C0-AECB-3E8C6EE16CA5}"/>
                </a:ext>
              </a:extLst>
            </p:cNvPr>
            <p:cNvSpPr/>
            <p:nvPr/>
          </p:nvSpPr>
          <p:spPr>
            <a:xfrm>
              <a:off x="7261110" y="3305089"/>
              <a:ext cx="18453" cy="18772"/>
            </a:xfrm>
            <a:custGeom>
              <a:avLst/>
              <a:gdLst>
                <a:gd name="connsiteX0" fmla="*/ 9204 w 18453"/>
                <a:gd name="connsiteY0" fmla="*/ 18772 h 18772"/>
                <a:gd name="connsiteX1" fmla="*/ 18454 w 18453"/>
                <a:gd name="connsiteY1" fmla="*/ 9386 h 18772"/>
                <a:gd name="connsiteX2" fmla="*/ 9204 w 18453"/>
                <a:gd name="connsiteY2" fmla="*/ 0 h 18772"/>
                <a:gd name="connsiteX3" fmla="*/ 0 w 18453"/>
                <a:gd name="connsiteY3" fmla="*/ 9386 h 18772"/>
                <a:gd name="connsiteX4" fmla="*/ 9204 w 18453"/>
                <a:gd name="connsiteY4" fmla="*/ 18772 h 1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3" h="18772">
                  <a:moveTo>
                    <a:pt x="9204" y="18772"/>
                  </a:moveTo>
                  <a:cubicBezTo>
                    <a:pt x="14307" y="18772"/>
                    <a:pt x="18454" y="14567"/>
                    <a:pt x="18454" y="9386"/>
                  </a:cubicBezTo>
                  <a:cubicBezTo>
                    <a:pt x="18454" y="4201"/>
                    <a:pt x="14307" y="0"/>
                    <a:pt x="9204" y="0"/>
                  </a:cubicBezTo>
                  <a:cubicBezTo>
                    <a:pt x="4101" y="0"/>
                    <a:pt x="0" y="4201"/>
                    <a:pt x="0" y="9386"/>
                  </a:cubicBezTo>
                  <a:cubicBezTo>
                    <a:pt x="0" y="14567"/>
                    <a:pt x="4101" y="18772"/>
                    <a:pt x="9204" y="1877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799" name="Freihandform: Form 798">
              <a:extLst>
                <a:ext uri="{FF2B5EF4-FFF2-40B4-BE49-F238E27FC236}">
                  <a16:creationId xmlns:a16="http://schemas.microsoft.com/office/drawing/2014/main" id="{42901E56-BE08-46BC-8A2E-0921E0D86C3C}"/>
                </a:ext>
              </a:extLst>
            </p:cNvPr>
            <p:cNvSpPr/>
            <p:nvPr/>
          </p:nvSpPr>
          <p:spPr>
            <a:xfrm>
              <a:off x="7257693" y="3069387"/>
              <a:ext cx="18453" cy="18758"/>
            </a:xfrm>
            <a:custGeom>
              <a:avLst/>
              <a:gdLst>
                <a:gd name="connsiteX0" fmla="*/ 9204 w 18453"/>
                <a:gd name="connsiteY0" fmla="*/ 18759 h 18758"/>
                <a:gd name="connsiteX1" fmla="*/ 18454 w 18453"/>
                <a:gd name="connsiteY1" fmla="*/ 9377 h 18758"/>
                <a:gd name="connsiteX2" fmla="*/ 9204 w 18453"/>
                <a:gd name="connsiteY2" fmla="*/ 0 h 18758"/>
                <a:gd name="connsiteX3" fmla="*/ 0 w 18453"/>
                <a:gd name="connsiteY3" fmla="*/ 9377 h 18758"/>
                <a:gd name="connsiteX4" fmla="*/ 9204 w 18453"/>
                <a:gd name="connsiteY4" fmla="*/ 18759 h 1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3" h="18758">
                  <a:moveTo>
                    <a:pt x="9204" y="18759"/>
                  </a:moveTo>
                  <a:cubicBezTo>
                    <a:pt x="14307" y="18759"/>
                    <a:pt x="18454" y="14558"/>
                    <a:pt x="18454" y="9377"/>
                  </a:cubicBezTo>
                  <a:cubicBezTo>
                    <a:pt x="18454" y="4197"/>
                    <a:pt x="14307" y="0"/>
                    <a:pt x="9204" y="0"/>
                  </a:cubicBezTo>
                  <a:cubicBezTo>
                    <a:pt x="4101" y="0"/>
                    <a:pt x="0" y="4197"/>
                    <a:pt x="0" y="9377"/>
                  </a:cubicBezTo>
                  <a:cubicBezTo>
                    <a:pt x="0" y="14558"/>
                    <a:pt x="4101" y="18759"/>
                    <a:pt x="9204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0" name="Freihandform: Form 799">
              <a:extLst>
                <a:ext uri="{FF2B5EF4-FFF2-40B4-BE49-F238E27FC236}">
                  <a16:creationId xmlns:a16="http://schemas.microsoft.com/office/drawing/2014/main" id="{2C5CFED0-4679-4D1E-A6BE-5A42D27EBF44}"/>
                </a:ext>
              </a:extLst>
            </p:cNvPr>
            <p:cNvSpPr/>
            <p:nvPr/>
          </p:nvSpPr>
          <p:spPr>
            <a:xfrm>
              <a:off x="7283846" y="2860345"/>
              <a:ext cx="18499" cy="18758"/>
            </a:xfrm>
            <a:custGeom>
              <a:avLst/>
              <a:gdLst>
                <a:gd name="connsiteX0" fmla="*/ 9250 w 18499"/>
                <a:gd name="connsiteY0" fmla="*/ 18759 h 18758"/>
                <a:gd name="connsiteX1" fmla="*/ 18499 w 18499"/>
                <a:gd name="connsiteY1" fmla="*/ 9382 h 18758"/>
                <a:gd name="connsiteX2" fmla="*/ 9250 w 18499"/>
                <a:gd name="connsiteY2" fmla="*/ 0 h 18758"/>
                <a:gd name="connsiteX3" fmla="*/ 0 w 18499"/>
                <a:gd name="connsiteY3" fmla="*/ 9382 h 18758"/>
                <a:gd name="connsiteX4" fmla="*/ 9250 w 18499"/>
                <a:gd name="connsiteY4" fmla="*/ 18759 h 1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58">
                  <a:moveTo>
                    <a:pt x="9250" y="18759"/>
                  </a:moveTo>
                  <a:cubicBezTo>
                    <a:pt x="14353" y="18759"/>
                    <a:pt x="18499" y="14562"/>
                    <a:pt x="18499" y="9382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2"/>
                  </a:cubicBezTo>
                  <a:cubicBezTo>
                    <a:pt x="0" y="14562"/>
                    <a:pt x="4146" y="18759"/>
                    <a:pt x="9250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1" name="Freihandform: Form 800">
              <a:extLst>
                <a:ext uri="{FF2B5EF4-FFF2-40B4-BE49-F238E27FC236}">
                  <a16:creationId xmlns:a16="http://schemas.microsoft.com/office/drawing/2014/main" id="{EB82E36D-8D20-4EF6-847C-32A32D6BB78D}"/>
                </a:ext>
              </a:extLst>
            </p:cNvPr>
            <p:cNvSpPr/>
            <p:nvPr/>
          </p:nvSpPr>
          <p:spPr>
            <a:xfrm>
              <a:off x="7334194" y="2677562"/>
              <a:ext cx="18453" cy="18767"/>
            </a:xfrm>
            <a:custGeom>
              <a:avLst/>
              <a:gdLst>
                <a:gd name="connsiteX0" fmla="*/ 9250 w 18453"/>
                <a:gd name="connsiteY0" fmla="*/ 18768 h 18767"/>
                <a:gd name="connsiteX1" fmla="*/ 18454 w 18453"/>
                <a:gd name="connsiteY1" fmla="*/ 9386 h 18767"/>
                <a:gd name="connsiteX2" fmla="*/ 9250 w 18453"/>
                <a:gd name="connsiteY2" fmla="*/ 0 h 18767"/>
                <a:gd name="connsiteX3" fmla="*/ 0 w 18453"/>
                <a:gd name="connsiteY3" fmla="*/ 9386 h 18767"/>
                <a:gd name="connsiteX4" fmla="*/ 9250 w 18453"/>
                <a:gd name="connsiteY4" fmla="*/ 18768 h 1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3" h="18767">
                  <a:moveTo>
                    <a:pt x="9250" y="18768"/>
                  </a:moveTo>
                  <a:cubicBezTo>
                    <a:pt x="14353" y="18768"/>
                    <a:pt x="18454" y="14567"/>
                    <a:pt x="18454" y="9386"/>
                  </a:cubicBezTo>
                  <a:cubicBezTo>
                    <a:pt x="18454" y="4201"/>
                    <a:pt x="14353" y="0"/>
                    <a:pt x="9250" y="0"/>
                  </a:cubicBezTo>
                  <a:cubicBezTo>
                    <a:pt x="4101" y="0"/>
                    <a:pt x="0" y="4201"/>
                    <a:pt x="0" y="9386"/>
                  </a:cubicBezTo>
                  <a:cubicBezTo>
                    <a:pt x="0" y="14567"/>
                    <a:pt x="4101" y="18768"/>
                    <a:pt x="9250" y="187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2" name="Freihandform: Form 801">
              <a:extLst>
                <a:ext uri="{FF2B5EF4-FFF2-40B4-BE49-F238E27FC236}">
                  <a16:creationId xmlns:a16="http://schemas.microsoft.com/office/drawing/2014/main" id="{AC52538C-559C-497C-AD72-27C24E4A9E52}"/>
                </a:ext>
              </a:extLst>
            </p:cNvPr>
            <p:cNvSpPr/>
            <p:nvPr/>
          </p:nvSpPr>
          <p:spPr>
            <a:xfrm>
              <a:off x="7403770" y="2519984"/>
              <a:ext cx="18498" cy="18763"/>
            </a:xfrm>
            <a:custGeom>
              <a:avLst/>
              <a:gdLst>
                <a:gd name="connsiteX0" fmla="*/ 9250 w 18498"/>
                <a:gd name="connsiteY0" fmla="*/ 18763 h 18763"/>
                <a:gd name="connsiteX1" fmla="*/ 18499 w 18498"/>
                <a:gd name="connsiteY1" fmla="*/ 9382 h 18763"/>
                <a:gd name="connsiteX2" fmla="*/ 9250 w 18498"/>
                <a:gd name="connsiteY2" fmla="*/ 0 h 18763"/>
                <a:gd name="connsiteX3" fmla="*/ 0 w 18498"/>
                <a:gd name="connsiteY3" fmla="*/ 9382 h 18763"/>
                <a:gd name="connsiteX4" fmla="*/ 9250 w 18498"/>
                <a:gd name="connsiteY4" fmla="*/ 18763 h 1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" h="18763">
                  <a:moveTo>
                    <a:pt x="9250" y="18763"/>
                  </a:moveTo>
                  <a:cubicBezTo>
                    <a:pt x="14353" y="18763"/>
                    <a:pt x="18499" y="14562"/>
                    <a:pt x="18499" y="9382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2"/>
                  </a:cubicBezTo>
                  <a:cubicBezTo>
                    <a:pt x="0" y="14562"/>
                    <a:pt x="4146" y="18763"/>
                    <a:pt x="9250" y="1876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3" name="Freihandform: Form 802">
              <a:extLst>
                <a:ext uri="{FF2B5EF4-FFF2-40B4-BE49-F238E27FC236}">
                  <a16:creationId xmlns:a16="http://schemas.microsoft.com/office/drawing/2014/main" id="{8D5674BA-6C3A-43A0-B60E-6B6632B24FB4}"/>
                </a:ext>
              </a:extLst>
            </p:cNvPr>
            <p:cNvSpPr/>
            <p:nvPr/>
          </p:nvSpPr>
          <p:spPr>
            <a:xfrm>
              <a:off x="7488336" y="2386104"/>
              <a:ext cx="18499" cy="18758"/>
            </a:xfrm>
            <a:custGeom>
              <a:avLst/>
              <a:gdLst>
                <a:gd name="connsiteX0" fmla="*/ 9250 w 18499"/>
                <a:gd name="connsiteY0" fmla="*/ 18759 h 18758"/>
                <a:gd name="connsiteX1" fmla="*/ 18499 w 18499"/>
                <a:gd name="connsiteY1" fmla="*/ 9377 h 18758"/>
                <a:gd name="connsiteX2" fmla="*/ 9250 w 18499"/>
                <a:gd name="connsiteY2" fmla="*/ 0 h 18758"/>
                <a:gd name="connsiteX3" fmla="*/ 0 w 18499"/>
                <a:gd name="connsiteY3" fmla="*/ 9377 h 18758"/>
                <a:gd name="connsiteX4" fmla="*/ 9250 w 18499"/>
                <a:gd name="connsiteY4" fmla="*/ 18759 h 1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58">
                  <a:moveTo>
                    <a:pt x="9250" y="18759"/>
                  </a:moveTo>
                  <a:cubicBezTo>
                    <a:pt x="14353" y="18759"/>
                    <a:pt x="18499" y="14558"/>
                    <a:pt x="18499" y="9377"/>
                  </a:cubicBezTo>
                  <a:cubicBezTo>
                    <a:pt x="18499" y="4196"/>
                    <a:pt x="14353" y="0"/>
                    <a:pt x="9250" y="0"/>
                  </a:cubicBezTo>
                  <a:cubicBezTo>
                    <a:pt x="4146" y="0"/>
                    <a:pt x="0" y="4196"/>
                    <a:pt x="0" y="9377"/>
                  </a:cubicBezTo>
                  <a:cubicBezTo>
                    <a:pt x="0" y="14558"/>
                    <a:pt x="4146" y="18759"/>
                    <a:pt x="9250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4" name="Freihandform: Form 803">
              <a:extLst>
                <a:ext uri="{FF2B5EF4-FFF2-40B4-BE49-F238E27FC236}">
                  <a16:creationId xmlns:a16="http://schemas.microsoft.com/office/drawing/2014/main" id="{947BC740-66EB-4518-99F5-D83FD7F7E0BA}"/>
                </a:ext>
              </a:extLst>
            </p:cNvPr>
            <p:cNvSpPr/>
            <p:nvPr/>
          </p:nvSpPr>
          <p:spPr>
            <a:xfrm>
              <a:off x="7584066" y="2274116"/>
              <a:ext cx="18499" cy="18778"/>
            </a:xfrm>
            <a:custGeom>
              <a:avLst/>
              <a:gdLst>
                <a:gd name="connsiteX0" fmla="*/ 9250 w 18499"/>
                <a:gd name="connsiteY0" fmla="*/ 18779 h 18778"/>
                <a:gd name="connsiteX1" fmla="*/ 18499 w 18499"/>
                <a:gd name="connsiteY1" fmla="*/ 9388 h 18778"/>
                <a:gd name="connsiteX2" fmla="*/ 9250 w 18499"/>
                <a:gd name="connsiteY2" fmla="*/ 0 h 18778"/>
                <a:gd name="connsiteX3" fmla="*/ 0 w 18499"/>
                <a:gd name="connsiteY3" fmla="*/ 9388 h 18778"/>
                <a:gd name="connsiteX4" fmla="*/ 9250 w 18499"/>
                <a:gd name="connsiteY4" fmla="*/ 18779 h 1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78">
                  <a:moveTo>
                    <a:pt x="9250" y="18779"/>
                  </a:moveTo>
                  <a:cubicBezTo>
                    <a:pt x="14353" y="18779"/>
                    <a:pt x="18499" y="14573"/>
                    <a:pt x="18499" y="9388"/>
                  </a:cubicBezTo>
                  <a:cubicBezTo>
                    <a:pt x="18499" y="4204"/>
                    <a:pt x="14353" y="0"/>
                    <a:pt x="9250" y="0"/>
                  </a:cubicBezTo>
                  <a:cubicBezTo>
                    <a:pt x="4101" y="0"/>
                    <a:pt x="0" y="4204"/>
                    <a:pt x="0" y="9388"/>
                  </a:cubicBezTo>
                  <a:cubicBezTo>
                    <a:pt x="0" y="14573"/>
                    <a:pt x="4101" y="18779"/>
                    <a:pt x="9250" y="1877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5" name="Freihandform: Form 804">
              <a:extLst>
                <a:ext uri="{FF2B5EF4-FFF2-40B4-BE49-F238E27FC236}">
                  <a16:creationId xmlns:a16="http://schemas.microsoft.com/office/drawing/2014/main" id="{E86F15CA-213C-49C3-B3A8-929C9024E749}"/>
                </a:ext>
              </a:extLst>
            </p:cNvPr>
            <p:cNvSpPr/>
            <p:nvPr/>
          </p:nvSpPr>
          <p:spPr>
            <a:xfrm>
              <a:off x="7687678" y="2182082"/>
              <a:ext cx="18499" cy="18768"/>
            </a:xfrm>
            <a:custGeom>
              <a:avLst/>
              <a:gdLst>
                <a:gd name="connsiteX0" fmla="*/ 9250 w 18499"/>
                <a:gd name="connsiteY0" fmla="*/ 18769 h 18768"/>
                <a:gd name="connsiteX1" fmla="*/ 18499 w 18499"/>
                <a:gd name="connsiteY1" fmla="*/ 9384 h 18768"/>
                <a:gd name="connsiteX2" fmla="*/ 9250 w 18499"/>
                <a:gd name="connsiteY2" fmla="*/ 0 h 18768"/>
                <a:gd name="connsiteX3" fmla="*/ 0 w 18499"/>
                <a:gd name="connsiteY3" fmla="*/ 9384 h 18768"/>
                <a:gd name="connsiteX4" fmla="*/ 9250 w 18499"/>
                <a:gd name="connsiteY4" fmla="*/ 18769 h 1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68">
                  <a:moveTo>
                    <a:pt x="9250" y="18769"/>
                  </a:moveTo>
                  <a:cubicBezTo>
                    <a:pt x="14353" y="18769"/>
                    <a:pt x="18499" y="14567"/>
                    <a:pt x="18499" y="9384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4"/>
                  </a:cubicBezTo>
                  <a:cubicBezTo>
                    <a:pt x="0" y="14567"/>
                    <a:pt x="4146" y="18769"/>
                    <a:pt x="9250" y="187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6" name="Freihandform: Form 805">
              <a:extLst>
                <a:ext uri="{FF2B5EF4-FFF2-40B4-BE49-F238E27FC236}">
                  <a16:creationId xmlns:a16="http://schemas.microsoft.com/office/drawing/2014/main" id="{E1B723DC-1539-471E-9DD1-68430446A4E3}"/>
                </a:ext>
              </a:extLst>
            </p:cNvPr>
            <p:cNvSpPr/>
            <p:nvPr/>
          </p:nvSpPr>
          <p:spPr>
            <a:xfrm>
              <a:off x="7796438" y="2107946"/>
              <a:ext cx="18499" cy="18759"/>
            </a:xfrm>
            <a:custGeom>
              <a:avLst/>
              <a:gdLst>
                <a:gd name="connsiteX0" fmla="*/ 9250 w 18499"/>
                <a:gd name="connsiteY0" fmla="*/ 18759 h 18759"/>
                <a:gd name="connsiteX1" fmla="*/ 18499 w 18499"/>
                <a:gd name="connsiteY1" fmla="*/ 9379 h 18759"/>
                <a:gd name="connsiteX2" fmla="*/ 9250 w 18499"/>
                <a:gd name="connsiteY2" fmla="*/ 0 h 18759"/>
                <a:gd name="connsiteX3" fmla="*/ 0 w 18499"/>
                <a:gd name="connsiteY3" fmla="*/ 9379 h 18759"/>
                <a:gd name="connsiteX4" fmla="*/ 9250 w 18499"/>
                <a:gd name="connsiteY4" fmla="*/ 18759 h 1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59">
                  <a:moveTo>
                    <a:pt x="9250" y="18759"/>
                  </a:moveTo>
                  <a:cubicBezTo>
                    <a:pt x="14353" y="18759"/>
                    <a:pt x="18499" y="14560"/>
                    <a:pt x="18499" y="9379"/>
                  </a:cubicBezTo>
                  <a:cubicBezTo>
                    <a:pt x="18499" y="4199"/>
                    <a:pt x="14353" y="0"/>
                    <a:pt x="9250" y="0"/>
                  </a:cubicBezTo>
                  <a:cubicBezTo>
                    <a:pt x="4146" y="0"/>
                    <a:pt x="0" y="4199"/>
                    <a:pt x="0" y="9379"/>
                  </a:cubicBezTo>
                  <a:cubicBezTo>
                    <a:pt x="0" y="14560"/>
                    <a:pt x="4146" y="18759"/>
                    <a:pt x="9250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7" name="Freihandform: Form 806">
              <a:extLst>
                <a:ext uri="{FF2B5EF4-FFF2-40B4-BE49-F238E27FC236}">
                  <a16:creationId xmlns:a16="http://schemas.microsoft.com/office/drawing/2014/main" id="{A067AF25-249A-4CDA-B702-60043DE56368}"/>
                </a:ext>
              </a:extLst>
            </p:cNvPr>
            <p:cNvSpPr/>
            <p:nvPr/>
          </p:nvSpPr>
          <p:spPr>
            <a:xfrm>
              <a:off x="7908069" y="2049670"/>
              <a:ext cx="18499" cy="18768"/>
            </a:xfrm>
            <a:custGeom>
              <a:avLst/>
              <a:gdLst>
                <a:gd name="connsiteX0" fmla="*/ 9250 w 18499"/>
                <a:gd name="connsiteY0" fmla="*/ 18769 h 18768"/>
                <a:gd name="connsiteX1" fmla="*/ 18499 w 18499"/>
                <a:gd name="connsiteY1" fmla="*/ 9384 h 18768"/>
                <a:gd name="connsiteX2" fmla="*/ 9250 w 18499"/>
                <a:gd name="connsiteY2" fmla="*/ 0 h 18768"/>
                <a:gd name="connsiteX3" fmla="*/ 0 w 18499"/>
                <a:gd name="connsiteY3" fmla="*/ 9384 h 18768"/>
                <a:gd name="connsiteX4" fmla="*/ 9250 w 18499"/>
                <a:gd name="connsiteY4" fmla="*/ 18769 h 1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68">
                  <a:moveTo>
                    <a:pt x="9250" y="18769"/>
                  </a:moveTo>
                  <a:cubicBezTo>
                    <a:pt x="14353" y="18769"/>
                    <a:pt x="18499" y="14567"/>
                    <a:pt x="18499" y="9384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4"/>
                  </a:cubicBezTo>
                  <a:cubicBezTo>
                    <a:pt x="0" y="14567"/>
                    <a:pt x="4146" y="18769"/>
                    <a:pt x="9250" y="187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8" name="Freihandform: Form 807">
              <a:extLst>
                <a:ext uri="{FF2B5EF4-FFF2-40B4-BE49-F238E27FC236}">
                  <a16:creationId xmlns:a16="http://schemas.microsoft.com/office/drawing/2014/main" id="{D691BF1A-868E-4CA6-916F-B4E907CBBB3D}"/>
                </a:ext>
              </a:extLst>
            </p:cNvPr>
            <p:cNvSpPr/>
            <p:nvPr/>
          </p:nvSpPr>
          <p:spPr>
            <a:xfrm>
              <a:off x="8020658" y="2005250"/>
              <a:ext cx="18498" cy="18759"/>
            </a:xfrm>
            <a:custGeom>
              <a:avLst/>
              <a:gdLst>
                <a:gd name="connsiteX0" fmla="*/ 9249 w 18498"/>
                <a:gd name="connsiteY0" fmla="*/ 18759 h 18759"/>
                <a:gd name="connsiteX1" fmla="*/ 18499 w 18498"/>
                <a:gd name="connsiteY1" fmla="*/ 9380 h 18759"/>
                <a:gd name="connsiteX2" fmla="*/ 9249 w 18498"/>
                <a:gd name="connsiteY2" fmla="*/ 0 h 18759"/>
                <a:gd name="connsiteX3" fmla="*/ 0 w 18498"/>
                <a:gd name="connsiteY3" fmla="*/ 9380 h 18759"/>
                <a:gd name="connsiteX4" fmla="*/ 9249 w 18498"/>
                <a:gd name="connsiteY4" fmla="*/ 18759 h 1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8" h="18759">
                  <a:moveTo>
                    <a:pt x="9249" y="18759"/>
                  </a:moveTo>
                  <a:cubicBezTo>
                    <a:pt x="14353" y="18759"/>
                    <a:pt x="18499" y="14560"/>
                    <a:pt x="18499" y="9380"/>
                  </a:cubicBezTo>
                  <a:cubicBezTo>
                    <a:pt x="18499" y="4199"/>
                    <a:pt x="14353" y="0"/>
                    <a:pt x="9249" y="0"/>
                  </a:cubicBezTo>
                  <a:cubicBezTo>
                    <a:pt x="4146" y="0"/>
                    <a:pt x="0" y="4199"/>
                    <a:pt x="0" y="9380"/>
                  </a:cubicBezTo>
                  <a:cubicBezTo>
                    <a:pt x="0" y="14560"/>
                    <a:pt x="4146" y="18759"/>
                    <a:pt x="9249" y="18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09" name="Freihandform: Form 808">
              <a:extLst>
                <a:ext uri="{FF2B5EF4-FFF2-40B4-BE49-F238E27FC236}">
                  <a16:creationId xmlns:a16="http://schemas.microsoft.com/office/drawing/2014/main" id="{4D9F56C6-AE5D-423C-BAA5-C3461010B598}"/>
                </a:ext>
              </a:extLst>
            </p:cNvPr>
            <p:cNvSpPr/>
            <p:nvPr/>
          </p:nvSpPr>
          <p:spPr>
            <a:xfrm>
              <a:off x="8132684" y="1972755"/>
              <a:ext cx="18482" cy="18776"/>
            </a:xfrm>
            <a:custGeom>
              <a:avLst/>
              <a:gdLst>
                <a:gd name="connsiteX0" fmla="*/ 5118 w 18482"/>
                <a:gd name="connsiteY0" fmla="*/ 17797 h 18776"/>
                <a:gd name="connsiteX1" fmla="*/ 17511 w 18482"/>
                <a:gd name="connsiteY1" fmla="*/ 13560 h 18776"/>
                <a:gd name="connsiteX2" fmla="*/ 13365 w 18482"/>
                <a:gd name="connsiteY2" fmla="*/ 980 h 18776"/>
                <a:gd name="connsiteX3" fmla="*/ 971 w 18482"/>
                <a:gd name="connsiteY3" fmla="*/ 5216 h 18776"/>
                <a:gd name="connsiteX4" fmla="*/ 5118 w 18482"/>
                <a:gd name="connsiteY4" fmla="*/ 17797 h 1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" h="18776">
                  <a:moveTo>
                    <a:pt x="5118" y="17797"/>
                  </a:moveTo>
                  <a:cubicBezTo>
                    <a:pt x="9720" y="20100"/>
                    <a:pt x="15233" y="18204"/>
                    <a:pt x="17511" y="13560"/>
                  </a:cubicBezTo>
                  <a:cubicBezTo>
                    <a:pt x="19789" y="8926"/>
                    <a:pt x="17922" y="3293"/>
                    <a:pt x="13365" y="980"/>
                  </a:cubicBezTo>
                  <a:cubicBezTo>
                    <a:pt x="8763" y="-1324"/>
                    <a:pt x="3250" y="573"/>
                    <a:pt x="971" y="5216"/>
                  </a:cubicBezTo>
                  <a:cubicBezTo>
                    <a:pt x="-1307" y="9856"/>
                    <a:pt x="562" y="15489"/>
                    <a:pt x="5118" y="17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0" name="Freihandform: Form 809">
              <a:extLst>
                <a:ext uri="{FF2B5EF4-FFF2-40B4-BE49-F238E27FC236}">
                  <a16:creationId xmlns:a16="http://schemas.microsoft.com/office/drawing/2014/main" id="{419B481F-CB23-4A50-B4D1-09A2BFE491F1}"/>
                </a:ext>
              </a:extLst>
            </p:cNvPr>
            <p:cNvSpPr/>
            <p:nvPr/>
          </p:nvSpPr>
          <p:spPr>
            <a:xfrm>
              <a:off x="8242994" y="1950412"/>
              <a:ext cx="18482" cy="18764"/>
            </a:xfrm>
            <a:custGeom>
              <a:avLst/>
              <a:gdLst>
                <a:gd name="connsiteX0" fmla="*/ 5117 w 18482"/>
                <a:gd name="connsiteY0" fmla="*/ 17787 h 18764"/>
                <a:gd name="connsiteX1" fmla="*/ 17511 w 18482"/>
                <a:gd name="connsiteY1" fmla="*/ 13559 h 18764"/>
                <a:gd name="connsiteX2" fmla="*/ 13365 w 18482"/>
                <a:gd name="connsiteY2" fmla="*/ 988 h 18764"/>
                <a:gd name="connsiteX3" fmla="*/ 972 w 18482"/>
                <a:gd name="connsiteY3" fmla="*/ 5201 h 18764"/>
                <a:gd name="connsiteX4" fmla="*/ 5117 w 18482"/>
                <a:gd name="connsiteY4" fmla="*/ 17787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" h="18764">
                  <a:moveTo>
                    <a:pt x="5117" y="17787"/>
                  </a:moveTo>
                  <a:cubicBezTo>
                    <a:pt x="9719" y="20085"/>
                    <a:pt x="15233" y="18193"/>
                    <a:pt x="17511" y="13559"/>
                  </a:cubicBezTo>
                  <a:cubicBezTo>
                    <a:pt x="19789" y="8925"/>
                    <a:pt x="17921" y="3282"/>
                    <a:pt x="13365" y="988"/>
                  </a:cubicBezTo>
                  <a:cubicBezTo>
                    <a:pt x="8763" y="-1329"/>
                    <a:pt x="3250" y="572"/>
                    <a:pt x="972" y="5201"/>
                  </a:cubicBezTo>
                  <a:cubicBezTo>
                    <a:pt x="-1307" y="9841"/>
                    <a:pt x="561" y="15474"/>
                    <a:pt x="5117" y="177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1" name="Freihandform: Form 810">
              <a:extLst>
                <a:ext uri="{FF2B5EF4-FFF2-40B4-BE49-F238E27FC236}">
                  <a16:creationId xmlns:a16="http://schemas.microsoft.com/office/drawing/2014/main" id="{53E3A4EA-411F-4030-899B-B3D6544062F7}"/>
                </a:ext>
              </a:extLst>
            </p:cNvPr>
            <p:cNvSpPr/>
            <p:nvPr/>
          </p:nvSpPr>
          <p:spPr>
            <a:xfrm>
              <a:off x="8350676" y="1936522"/>
              <a:ext cx="18499" cy="18768"/>
            </a:xfrm>
            <a:custGeom>
              <a:avLst/>
              <a:gdLst>
                <a:gd name="connsiteX0" fmla="*/ 9250 w 18499"/>
                <a:gd name="connsiteY0" fmla="*/ 18769 h 18768"/>
                <a:gd name="connsiteX1" fmla="*/ 18499 w 18499"/>
                <a:gd name="connsiteY1" fmla="*/ 9384 h 18768"/>
                <a:gd name="connsiteX2" fmla="*/ 9250 w 18499"/>
                <a:gd name="connsiteY2" fmla="*/ 0 h 18768"/>
                <a:gd name="connsiteX3" fmla="*/ 0 w 18499"/>
                <a:gd name="connsiteY3" fmla="*/ 9384 h 18768"/>
                <a:gd name="connsiteX4" fmla="*/ 9250 w 18499"/>
                <a:gd name="connsiteY4" fmla="*/ 18769 h 1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" h="18768">
                  <a:moveTo>
                    <a:pt x="9250" y="18769"/>
                  </a:moveTo>
                  <a:cubicBezTo>
                    <a:pt x="14353" y="18769"/>
                    <a:pt x="18499" y="14567"/>
                    <a:pt x="18499" y="9384"/>
                  </a:cubicBezTo>
                  <a:cubicBezTo>
                    <a:pt x="18499" y="4201"/>
                    <a:pt x="14353" y="0"/>
                    <a:pt x="9250" y="0"/>
                  </a:cubicBezTo>
                  <a:cubicBezTo>
                    <a:pt x="4146" y="0"/>
                    <a:pt x="0" y="4201"/>
                    <a:pt x="0" y="9384"/>
                  </a:cubicBezTo>
                  <a:cubicBezTo>
                    <a:pt x="0" y="14567"/>
                    <a:pt x="4146" y="18769"/>
                    <a:pt x="9250" y="187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2" name="Freihandform: Form 811">
              <a:extLst>
                <a:ext uri="{FF2B5EF4-FFF2-40B4-BE49-F238E27FC236}">
                  <a16:creationId xmlns:a16="http://schemas.microsoft.com/office/drawing/2014/main" id="{E2AA302F-5430-43A2-BAB4-5E8126CA6019}"/>
                </a:ext>
              </a:extLst>
            </p:cNvPr>
            <p:cNvSpPr/>
            <p:nvPr/>
          </p:nvSpPr>
          <p:spPr>
            <a:xfrm>
              <a:off x="8455266" y="1929647"/>
              <a:ext cx="18335" cy="18622"/>
            </a:xfrm>
            <a:custGeom>
              <a:avLst/>
              <a:gdLst>
                <a:gd name="connsiteX0" fmla="*/ 5082 w 18335"/>
                <a:gd name="connsiteY0" fmla="*/ 17646 h 18622"/>
                <a:gd name="connsiteX1" fmla="*/ 17384 w 18335"/>
                <a:gd name="connsiteY1" fmla="*/ 13451 h 18622"/>
                <a:gd name="connsiteX2" fmla="*/ 13237 w 18335"/>
                <a:gd name="connsiteY2" fmla="*/ 977 h 18622"/>
                <a:gd name="connsiteX3" fmla="*/ 981 w 18335"/>
                <a:gd name="connsiteY3" fmla="*/ 5163 h 18622"/>
                <a:gd name="connsiteX4" fmla="*/ 5082 w 18335"/>
                <a:gd name="connsiteY4" fmla="*/ 17646 h 1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5" h="18622">
                  <a:moveTo>
                    <a:pt x="5082" y="17646"/>
                  </a:moveTo>
                  <a:cubicBezTo>
                    <a:pt x="9638" y="19936"/>
                    <a:pt x="15105" y="18063"/>
                    <a:pt x="17384" y="13451"/>
                  </a:cubicBezTo>
                  <a:cubicBezTo>
                    <a:pt x="19616" y="8849"/>
                    <a:pt x="17794" y="3258"/>
                    <a:pt x="13237" y="977"/>
                  </a:cubicBezTo>
                  <a:cubicBezTo>
                    <a:pt x="8726" y="-1312"/>
                    <a:pt x="3213" y="557"/>
                    <a:pt x="981" y="5163"/>
                  </a:cubicBezTo>
                  <a:cubicBezTo>
                    <a:pt x="-1297" y="9770"/>
                    <a:pt x="525" y="15366"/>
                    <a:pt x="5082" y="176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3" name="Freihandform: Form 812">
              <a:extLst>
                <a:ext uri="{FF2B5EF4-FFF2-40B4-BE49-F238E27FC236}">
                  <a16:creationId xmlns:a16="http://schemas.microsoft.com/office/drawing/2014/main" id="{45C4A445-70EF-434E-A425-1834CC9231E9}"/>
                </a:ext>
              </a:extLst>
            </p:cNvPr>
            <p:cNvSpPr/>
            <p:nvPr/>
          </p:nvSpPr>
          <p:spPr>
            <a:xfrm>
              <a:off x="8556123" y="1928294"/>
              <a:ext cx="18361" cy="18620"/>
            </a:xfrm>
            <a:custGeom>
              <a:avLst/>
              <a:gdLst>
                <a:gd name="connsiteX0" fmla="*/ 9203 w 18361"/>
                <a:gd name="connsiteY0" fmla="*/ 18621 h 18620"/>
                <a:gd name="connsiteX1" fmla="*/ 18362 w 18361"/>
                <a:gd name="connsiteY1" fmla="*/ 9310 h 18620"/>
                <a:gd name="connsiteX2" fmla="*/ 9203 w 18361"/>
                <a:gd name="connsiteY2" fmla="*/ 0 h 18620"/>
                <a:gd name="connsiteX3" fmla="*/ 0 w 18361"/>
                <a:gd name="connsiteY3" fmla="*/ 9310 h 18620"/>
                <a:gd name="connsiteX4" fmla="*/ 9203 w 18361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" h="18620">
                  <a:moveTo>
                    <a:pt x="9203" y="18621"/>
                  </a:moveTo>
                  <a:cubicBezTo>
                    <a:pt x="14261" y="18621"/>
                    <a:pt x="18362" y="14452"/>
                    <a:pt x="18362" y="9310"/>
                  </a:cubicBezTo>
                  <a:cubicBezTo>
                    <a:pt x="18362" y="4168"/>
                    <a:pt x="14261" y="0"/>
                    <a:pt x="9203" y="0"/>
                  </a:cubicBezTo>
                  <a:cubicBezTo>
                    <a:pt x="4100" y="0"/>
                    <a:pt x="0" y="4168"/>
                    <a:pt x="0" y="9310"/>
                  </a:cubicBezTo>
                  <a:cubicBezTo>
                    <a:pt x="0" y="14452"/>
                    <a:pt x="4100" y="18621"/>
                    <a:pt x="9203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4" name="Freihandform: Form 813">
              <a:extLst>
                <a:ext uri="{FF2B5EF4-FFF2-40B4-BE49-F238E27FC236}">
                  <a16:creationId xmlns:a16="http://schemas.microsoft.com/office/drawing/2014/main" id="{AE817805-FFB9-420B-88E7-D78E6389DB45}"/>
                </a:ext>
              </a:extLst>
            </p:cNvPr>
            <p:cNvSpPr/>
            <p:nvPr/>
          </p:nvSpPr>
          <p:spPr>
            <a:xfrm>
              <a:off x="8653173" y="1931332"/>
              <a:ext cx="18362" cy="18620"/>
            </a:xfrm>
            <a:custGeom>
              <a:avLst/>
              <a:gdLst>
                <a:gd name="connsiteX0" fmla="*/ 9204 w 18362"/>
                <a:gd name="connsiteY0" fmla="*/ 18621 h 18620"/>
                <a:gd name="connsiteX1" fmla="*/ 18362 w 18362"/>
                <a:gd name="connsiteY1" fmla="*/ 9310 h 18620"/>
                <a:gd name="connsiteX2" fmla="*/ 9204 w 18362"/>
                <a:gd name="connsiteY2" fmla="*/ 0 h 18620"/>
                <a:gd name="connsiteX3" fmla="*/ 0 w 18362"/>
                <a:gd name="connsiteY3" fmla="*/ 9310 h 18620"/>
                <a:gd name="connsiteX4" fmla="*/ 9204 w 18362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20">
                  <a:moveTo>
                    <a:pt x="9204" y="18621"/>
                  </a:moveTo>
                  <a:cubicBezTo>
                    <a:pt x="14261" y="18621"/>
                    <a:pt x="18362" y="14452"/>
                    <a:pt x="18362" y="9310"/>
                  </a:cubicBezTo>
                  <a:cubicBezTo>
                    <a:pt x="18362" y="4168"/>
                    <a:pt x="14261" y="0"/>
                    <a:pt x="9204" y="0"/>
                  </a:cubicBezTo>
                  <a:cubicBezTo>
                    <a:pt x="4101" y="0"/>
                    <a:pt x="0" y="4168"/>
                    <a:pt x="0" y="9310"/>
                  </a:cubicBezTo>
                  <a:cubicBezTo>
                    <a:pt x="0" y="14452"/>
                    <a:pt x="4101" y="18621"/>
                    <a:pt x="9204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5" name="Freihandform: Form 814">
              <a:extLst>
                <a:ext uri="{FF2B5EF4-FFF2-40B4-BE49-F238E27FC236}">
                  <a16:creationId xmlns:a16="http://schemas.microsoft.com/office/drawing/2014/main" id="{A7F44B37-DC65-4F83-A19D-621A701A3EDC}"/>
                </a:ext>
              </a:extLst>
            </p:cNvPr>
            <p:cNvSpPr/>
            <p:nvPr/>
          </p:nvSpPr>
          <p:spPr>
            <a:xfrm>
              <a:off x="8746306" y="1937733"/>
              <a:ext cx="18361" cy="18611"/>
            </a:xfrm>
            <a:custGeom>
              <a:avLst/>
              <a:gdLst>
                <a:gd name="connsiteX0" fmla="*/ 9158 w 18361"/>
                <a:gd name="connsiteY0" fmla="*/ 18611 h 18611"/>
                <a:gd name="connsiteX1" fmla="*/ 18362 w 18361"/>
                <a:gd name="connsiteY1" fmla="*/ 9305 h 18611"/>
                <a:gd name="connsiteX2" fmla="*/ 9158 w 18361"/>
                <a:gd name="connsiteY2" fmla="*/ 0 h 18611"/>
                <a:gd name="connsiteX3" fmla="*/ 0 w 18361"/>
                <a:gd name="connsiteY3" fmla="*/ 9305 h 18611"/>
                <a:gd name="connsiteX4" fmla="*/ 9158 w 18361"/>
                <a:gd name="connsiteY4" fmla="*/ 18611 h 1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" h="18611">
                  <a:moveTo>
                    <a:pt x="9158" y="18611"/>
                  </a:moveTo>
                  <a:cubicBezTo>
                    <a:pt x="14261" y="18611"/>
                    <a:pt x="18362" y="14445"/>
                    <a:pt x="18362" y="9305"/>
                  </a:cubicBezTo>
                  <a:cubicBezTo>
                    <a:pt x="18362" y="4166"/>
                    <a:pt x="14261" y="0"/>
                    <a:pt x="9158" y="0"/>
                  </a:cubicBezTo>
                  <a:cubicBezTo>
                    <a:pt x="4100" y="0"/>
                    <a:pt x="0" y="4166"/>
                    <a:pt x="0" y="9305"/>
                  </a:cubicBezTo>
                  <a:cubicBezTo>
                    <a:pt x="0" y="14445"/>
                    <a:pt x="4100" y="18611"/>
                    <a:pt x="9158" y="1861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6" name="Freihandform: Form 815">
              <a:extLst>
                <a:ext uri="{FF2B5EF4-FFF2-40B4-BE49-F238E27FC236}">
                  <a16:creationId xmlns:a16="http://schemas.microsoft.com/office/drawing/2014/main" id="{605954F2-D9C4-4ABD-A343-A269E169835A}"/>
                </a:ext>
              </a:extLst>
            </p:cNvPr>
            <p:cNvSpPr/>
            <p:nvPr/>
          </p:nvSpPr>
          <p:spPr>
            <a:xfrm>
              <a:off x="8835611" y="1946614"/>
              <a:ext cx="18362" cy="18611"/>
            </a:xfrm>
            <a:custGeom>
              <a:avLst/>
              <a:gdLst>
                <a:gd name="connsiteX0" fmla="*/ 9204 w 18362"/>
                <a:gd name="connsiteY0" fmla="*/ 18611 h 18611"/>
                <a:gd name="connsiteX1" fmla="*/ 18362 w 18362"/>
                <a:gd name="connsiteY1" fmla="*/ 9305 h 18611"/>
                <a:gd name="connsiteX2" fmla="*/ 9204 w 18362"/>
                <a:gd name="connsiteY2" fmla="*/ 0 h 18611"/>
                <a:gd name="connsiteX3" fmla="*/ 0 w 18362"/>
                <a:gd name="connsiteY3" fmla="*/ 9305 h 18611"/>
                <a:gd name="connsiteX4" fmla="*/ 9204 w 18362"/>
                <a:gd name="connsiteY4" fmla="*/ 18611 h 1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11">
                  <a:moveTo>
                    <a:pt x="9204" y="18611"/>
                  </a:moveTo>
                  <a:cubicBezTo>
                    <a:pt x="14261" y="18611"/>
                    <a:pt x="18362" y="14445"/>
                    <a:pt x="18362" y="9305"/>
                  </a:cubicBezTo>
                  <a:cubicBezTo>
                    <a:pt x="18362" y="4166"/>
                    <a:pt x="14261" y="0"/>
                    <a:pt x="9204" y="0"/>
                  </a:cubicBezTo>
                  <a:cubicBezTo>
                    <a:pt x="4101" y="0"/>
                    <a:pt x="0" y="4166"/>
                    <a:pt x="0" y="9305"/>
                  </a:cubicBezTo>
                  <a:cubicBezTo>
                    <a:pt x="0" y="14445"/>
                    <a:pt x="4101" y="18611"/>
                    <a:pt x="9204" y="1861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7" name="Freihandform: Form 816">
              <a:extLst>
                <a:ext uri="{FF2B5EF4-FFF2-40B4-BE49-F238E27FC236}">
                  <a16:creationId xmlns:a16="http://schemas.microsoft.com/office/drawing/2014/main" id="{0542D585-D0BF-4BC0-ABA4-8CA654C8FABC}"/>
                </a:ext>
              </a:extLst>
            </p:cNvPr>
            <p:cNvSpPr/>
            <p:nvPr/>
          </p:nvSpPr>
          <p:spPr>
            <a:xfrm>
              <a:off x="8921225" y="1957247"/>
              <a:ext cx="18316" cy="18610"/>
            </a:xfrm>
            <a:custGeom>
              <a:avLst/>
              <a:gdLst>
                <a:gd name="connsiteX0" fmla="*/ 9158 w 18316"/>
                <a:gd name="connsiteY0" fmla="*/ 18611 h 18610"/>
                <a:gd name="connsiteX1" fmla="*/ 18316 w 18316"/>
                <a:gd name="connsiteY1" fmla="*/ 9305 h 18610"/>
                <a:gd name="connsiteX2" fmla="*/ 9158 w 18316"/>
                <a:gd name="connsiteY2" fmla="*/ 0 h 18610"/>
                <a:gd name="connsiteX3" fmla="*/ 0 w 18316"/>
                <a:gd name="connsiteY3" fmla="*/ 9305 h 18610"/>
                <a:gd name="connsiteX4" fmla="*/ 9158 w 18316"/>
                <a:gd name="connsiteY4" fmla="*/ 18611 h 1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6" h="18610">
                  <a:moveTo>
                    <a:pt x="9158" y="18611"/>
                  </a:moveTo>
                  <a:cubicBezTo>
                    <a:pt x="14216" y="18611"/>
                    <a:pt x="18316" y="14445"/>
                    <a:pt x="18316" y="9305"/>
                  </a:cubicBezTo>
                  <a:cubicBezTo>
                    <a:pt x="18316" y="4166"/>
                    <a:pt x="14216" y="0"/>
                    <a:pt x="9158" y="0"/>
                  </a:cubicBezTo>
                  <a:cubicBezTo>
                    <a:pt x="4100" y="0"/>
                    <a:pt x="0" y="4166"/>
                    <a:pt x="0" y="9305"/>
                  </a:cubicBezTo>
                  <a:cubicBezTo>
                    <a:pt x="0" y="14445"/>
                    <a:pt x="4100" y="18611"/>
                    <a:pt x="9158" y="1861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8" name="Freihandform: Form 817">
              <a:extLst>
                <a:ext uri="{FF2B5EF4-FFF2-40B4-BE49-F238E27FC236}">
                  <a16:creationId xmlns:a16="http://schemas.microsoft.com/office/drawing/2014/main" id="{BE62EB20-90A9-4317-8B00-652986F84EBD}"/>
                </a:ext>
              </a:extLst>
            </p:cNvPr>
            <p:cNvSpPr/>
            <p:nvPr/>
          </p:nvSpPr>
          <p:spPr>
            <a:xfrm>
              <a:off x="9003331" y="1969041"/>
              <a:ext cx="18316" cy="18620"/>
            </a:xfrm>
            <a:custGeom>
              <a:avLst/>
              <a:gdLst>
                <a:gd name="connsiteX0" fmla="*/ 9158 w 18316"/>
                <a:gd name="connsiteY0" fmla="*/ 18621 h 18620"/>
                <a:gd name="connsiteX1" fmla="*/ 18317 w 18316"/>
                <a:gd name="connsiteY1" fmla="*/ 9310 h 18620"/>
                <a:gd name="connsiteX2" fmla="*/ 9158 w 18316"/>
                <a:gd name="connsiteY2" fmla="*/ 0 h 18620"/>
                <a:gd name="connsiteX3" fmla="*/ 0 w 18316"/>
                <a:gd name="connsiteY3" fmla="*/ 9310 h 18620"/>
                <a:gd name="connsiteX4" fmla="*/ 9158 w 18316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6" h="18620">
                  <a:moveTo>
                    <a:pt x="9158" y="18621"/>
                  </a:moveTo>
                  <a:cubicBezTo>
                    <a:pt x="14216" y="18621"/>
                    <a:pt x="18317" y="14452"/>
                    <a:pt x="18317" y="9310"/>
                  </a:cubicBezTo>
                  <a:cubicBezTo>
                    <a:pt x="18317" y="4168"/>
                    <a:pt x="14216" y="0"/>
                    <a:pt x="9158" y="0"/>
                  </a:cubicBezTo>
                  <a:cubicBezTo>
                    <a:pt x="4101" y="0"/>
                    <a:pt x="0" y="4168"/>
                    <a:pt x="0" y="9310"/>
                  </a:cubicBezTo>
                  <a:cubicBezTo>
                    <a:pt x="0" y="14452"/>
                    <a:pt x="4101" y="18621"/>
                    <a:pt x="9158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19" name="Freihandform: Form 818">
              <a:extLst>
                <a:ext uri="{FF2B5EF4-FFF2-40B4-BE49-F238E27FC236}">
                  <a16:creationId xmlns:a16="http://schemas.microsoft.com/office/drawing/2014/main" id="{3AE858B2-C3BA-42B3-BB2E-3759ACDCE85A}"/>
                </a:ext>
              </a:extLst>
            </p:cNvPr>
            <p:cNvSpPr/>
            <p:nvPr/>
          </p:nvSpPr>
          <p:spPr>
            <a:xfrm>
              <a:off x="9082186" y="1981541"/>
              <a:ext cx="18346" cy="18627"/>
            </a:xfrm>
            <a:custGeom>
              <a:avLst/>
              <a:gdLst>
                <a:gd name="connsiteX0" fmla="*/ 5073 w 18346"/>
                <a:gd name="connsiteY0" fmla="*/ 17650 h 18627"/>
                <a:gd name="connsiteX1" fmla="*/ 17375 w 18346"/>
                <a:gd name="connsiteY1" fmla="*/ 13469 h 18627"/>
                <a:gd name="connsiteX2" fmla="*/ 13229 w 18346"/>
                <a:gd name="connsiteY2" fmla="*/ 972 h 18627"/>
                <a:gd name="connsiteX3" fmla="*/ 973 w 18346"/>
                <a:gd name="connsiteY3" fmla="*/ 5172 h 18627"/>
                <a:gd name="connsiteX4" fmla="*/ 5073 w 18346"/>
                <a:gd name="connsiteY4" fmla="*/ 17650 h 1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6" h="18627">
                  <a:moveTo>
                    <a:pt x="5073" y="17650"/>
                  </a:moveTo>
                  <a:cubicBezTo>
                    <a:pt x="9630" y="19940"/>
                    <a:pt x="15143" y="18071"/>
                    <a:pt x="17375" y="13469"/>
                  </a:cubicBezTo>
                  <a:cubicBezTo>
                    <a:pt x="19654" y="8854"/>
                    <a:pt x="17786" y="3271"/>
                    <a:pt x="13229" y="972"/>
                  </a:cubicBezTo>
                  <a:cubicBezTo>
                    <a:pt x="8719" y="-1308"/>
                    <a:pt x="3205" y="556"/>
                    <a:pt x="973" y="5172"/>
                  </a:cubicBezTo>
                  <a:cubicBezTo>
                    <a:pt x="-1306" y="9769"/>
                    <a:pt x="563" y="15370"/>
                    <a:pt x="5073" y="176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0" name="Freihandform: Form 819">
              <a:extLst>
                <a:ext uri="{FF2B5EF4-FFF2-40B4-BE49-F238E27FC236}">
                  <a16:creationId xmlns:a16="http://schemas.microsoft.com/office/drawing/2014/main" id="{C16CCA0B-D116-434B-BD75-7CCFE490E11E}"/>
                </a:ext>
              </a:extLst>
            </p:cNvPr>
            <p:cNvSpPr/>
            <p:nvPr/>
          </p:nvSpPr>
          <p:spPr>
            <a:xfrm>
              <a:off x="9158111" y="1994419"/>
              <a:ext cx="18361" cy="18620"/>
            </a:xfrm>
            <a:custGeom>
              <a:avLst/>
              <a:gdLst>
                <a:gd name="connsiteX0" fmla="*/ 9158 w 18361"/>
                <a:gd name="connsiteY0" fmla="*/ 18621 h 18620"/>
                <a:gd name="connsiteX1" fmla="*/ 18362 w 18361"/>
                <a:gd name="connsiteY1" fmla="*/ 9310 h 18620"/>
                <a:gd name="connsiteX2" fmla="*/ 9158 w 18361"/>
                <a:gd name="connsiteY2" fmla="*/ 0 h 18620"/>
                <a:gd name="connsiteX3" fmla="*/ 0 w 18361"/>
                <a:gd name="connsiteY3" fmla="*/ 9310 h 18620"/>
                <a:gd name="connsiteX4" fmla="*/ 9158 w 18361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" h="18620">
                  <a:moveTo>
                    <a:pt x="9158" y="18621"/>
                  </a:moveTo>
                  <a:cubicBezTo>
                    <a:pt x="14261" y="18621"/>
                    <a:pt x="18362" y="14452"/>
                    <a:pt x="18362" y="9310"/>
                  </a:cubicBezTo>
                  <a:cubicBezTo>
                    <a:pt x="18362" y="4168"/>
                    <a:pt x="14261" y="0"/>
                    <a:pt x="9158" y="0"/>
                  </a:cubicBezTo>
                  <a:cubicBezTo>
                    <a:pt x="4100" y="0"/>
                    <a:pt x="0" y="4168"/>
                    <a:pt x="0" y="9310"/>
                  </a:cubicBezTo>
                  <a:cubicBezTo>
                    <a:pt x="0" y="14452"/>
                    <a:pt x="4100" y="18621"/>
                    <a:pt x="9158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1" name="Freihandform: Form 820">
              <a:extLst>
                <a:ext uri="{FF2B5EF4-FFF2-40B4-BE49-F238E27FC236}">
                  <a16:creationId xmlns:a16="http://schemas.microsoft.com/office/drawing/2014/main" id="{6EBF8F7B-DD38-4EA8-BFBB-4746CF8B80D5}"/>
                </a:ext>
              </a:extLst>
            </p:cNvPr>
            <p:cNvSpPr/>
            <p:nvPr/>
          </p:nvSpPr>
          <p:spPr>
            <a:xfrm>
              <a:off x="9231423" y="2007429"/>
              <a:ext cx="18316" cy="18620"/>
            </a:xfrm>
            <a:custGeom>
              <a:avLst/>
              <a:gdLst>
                <a:gd name="connsiteX0" fmla="*/ 9158 w 18316"/>
                <a:gd name="connsiteY0" fmla="*/ 18621 h 18620"/>
                <a:gd name="connsiteX1" fmla="*/ 18317 w 18316"/>
                <a:gd name="connsiteY1" fmla="*/ 9310 h 18620"/>
                <a:gd name="connsiteX2" fmla="*/ 9158 w 18316"/>
                <a:gd name="connsiteY2" fmla="*/ 0 h 18620"/>
                <a:gd name="connsiteX3" fmla="*/ 0 w 18316"/>
                <a:gd name="connsiteY3" fmla="*/ 9310 h 18620"/>
                <a:gd name="connsiteX4" fmla="*/ 9158 w 18316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6" h="18620">
                  <a:moveTo>
                    <a:pt x="9158" y="18621"/>
                  </a:moveTo>
                  <a:cubicBezTo>
                    <a:pt x="14216" y="18621"/>
                    <a:pt x="18317" y="14452"/>
                    <a:pt x="18317" y="9310"/>
                  </a:cubicBezTo>
                  <a:cubicBezTo>
                    <a:pt x="18317" y="4168"/>
                    <a:pt x="14216" y="0"/>
                    <a:pt x="9158" y="0"/>
                  </a:cubicBezTo>
                  <a:cubicBezTo>
                    <a:pt x="4101" y="0"/>
                    <a:pt x="0" y="4168"/>
                    <a:pt x="0" y="9310"/>
                  </a:cubicBezTo>
                  <a:cubicBezTo>
                    <a:pt x="0" y="14452"/>
                    <a:pt x="4101" y="18621"/>
                    <a:pt x="9158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2" name="Freihandform: Form 821">
              <a:extLst>
                <a:ext uri="{FF2B5EF4-FFF2-40B4-BE49-F238E27FC236}">
                  <a16:creationId xmlns:a16="http://schemas.microsoft.com/office/drawing/2014/main" id="{24F1B792-BA26-4EF2-A687-92F2E3D10B16}"/>
                </a:ext>
              </a:extLst>
            </p:cNvPr>
            <p:cNvSpPr/>
            <p:nvPr/>
          </p:nvSpPr>
          <p:spPr>
            <a:xfrm>
              <a:off x="9302366" y="2020420"/>
              <a:ext cx="18362" cy="18620"/>
            </a:xfrm>
            <a:custGeom>
              <a:avLst/>
              <a:gdLst>
                <a:gd name="connsiteX0" fmla="*/ 9158 w 18362"/>
                <a:gd name="connsiteY0" fmla="*/ 18621 h 18620"/>
                <a:gd name="connsiteX1" fmla="*/ 18362 w 18362"/>
                <a:gd name="connsiteY1" fmla="*/ 9310 h 18620"/>
                <a:gd name="connsiteX2" fmla="*/ 9158 w 18362"/>
                <a:gd name="connsiteY2" fmla="*/ 0 h 18620"/>
                <a:gd name="connsiteX3" fmla="*/ 0 w 18362"/>
                <a:gd name="connsiteY3" fmla="*/ 9310 h 18620"/>
                <a:gd name="connsiteX4" fmla="*/ 9158 w 18362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20">
                  <a:moveTo>
                    <a:pt x="9158" y="18621"/>
                  </a:moveTo>
                  <a:cubicBezTo>
                    <a:pt x="14261" y="18621"/>
                    <a:pt x="18362" y="14452"/>
                    <a:pt x="18362" y="9310"/>
                  </a:cubicBezTo>
                  <a:cubicBezTo>
                    <a:pt x="18362" y="4169"/>
                    <a:pt x="14261" y="0"/>
                    <a:pt x="9158" y="0"/>
                  </a:cubicBezTo>
                  <a:cubicBezTo>
                    <a:pt x="4101" y="0"/>
                    <a:pt x="0" y="4169"/>
                    <a:pt x="0" y="9310"/>
                  </a:cubicBezTo>
                  <a:cubicBezTo>
                    <a:pt x="0" y="14452"/>
                    <a:pt x="4101" y="18621"/>
                    <a:pt x="9158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3" name="Freihandform: Form 822">
              <a:extLst>
                <a:ext uri="{FF2B5EF4-FFF2-40B4-BE49-F238E27FC236}">
                  <a16:creationId xmlns:a16="http://schemas.microsoft.com/office/drawing/2014/main" id="{AF4ACDED-FF09-429E-9164-F15C4229C235}"/>
                </a:ext>
              </a:extLst>
            </p:cNvPr>
            <p:cNvSpPr/>
            <p:nvPr/>
          </p:nvSpPr>
          <p:spPr>
            <a:xfrm>
              <a:off x="9371258" y="2033306"/>
              <a:ext cx="18362" cy="18639"/>
            </a:xfrm>
            <a:custGeom>
              <a:avLst/>
              <a:gdLst>
                <a:gd name="connsiteX0" fmla="*/ 9204 w 18362"/>
                <a:gd name="connsiteY0" fmla="*/ 18639 h 18639"/>
                <a:gd name="connsiteX1" fmla="*/ 18362 w 18362"/>
                <a:gd name="connsiteY1" fmla="*/ 9320 h 18639"/>
                <a:gd name="connsiteX2" fmla="*/ 9204 w 18362"/>
                <a:gd name="connsiteY2" fmla="*/ 0 h 18639"/>
                <a:gd name="connsiteX3" fmla="*/ 0 w 18362"/>
                <a:gd name="connsiteY3" fmla="*/ 9320 h 18639"/>
                <a:gd name="connsiteX4" fmla="*/ 9204 w 18362"/>
                <a:gd name="connsiteY4" fmla="*/ 18639 h 1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39">
                  <a:moveTo>
                    <a:pt x="9204" y="18639"/>
                  </a:moveTo>
                  <a:cubicBezTo>
                    <a:pt x="14261" y="18639"/>
                    <a:pt x="18362" y="14467"/>
                    <a:pt x="18362" y="9320"/>
                  </a:cubicBezTo>
                  <a:cubicBezTo>
                    <a:pt x="18362" y="4173"/>
                    <a:pt x="14261" y="0"/>
                    <a:pt x="9204" y="0"/>
                  </a:cubicBezTo>
                  <a:cubicBezTo>
                    <a:pt x="4146" y="0"/>
                    <a:pt x="0" y="4173"/>
                    <a:pt x="0" y="9320"/>
                  </a:cubicBezTo>
                  <a:cubicBezTo>
                    <a:pt x="0" y="14467"/>
                    <a:pt x="4146" y="18639"/>
                    <a:pt x="9204" y="1863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4" name="Freihandform: Form 823">
              <a:extLst>
                <a:ext uri="{FF2B5EF4-FFF2-40B4-BE49-F238E27FC236}">
                  <a16:creationId xmlns:a16="http://schemas.microsoft.com/office/drawing/2014/main" id="{4C99EE3A-80A8-4047-9349-3DA7BC656068}"/>
                </a:ext>
              </a:extLst>
            </p:cNvPr>
            <p:cNvSpPr/>
            <p:nvPr/>
          </p:nvSpPr>
          <p:spPr>
            <a:xfrm>
              <a:off x="9438419" y="2046113"/>
              <a:ext cx="18362" cy="18620"/>
            </a:xfrm>
            <a:custGeom>
              <a:avLst/>
              <a:gdLst>
                <a:gd name="connsiteX0" fmla="*/ 9204 w 18362"/>
                <a:gd name="connsiteY0" fmla="*/ 18621 h 18620"/>
                <a:gd name="connsiteX1" fmla="*/ 18362 w 18362"/>
                <a:gd name="connsiteY1" fmla="*/ 9310 h 18620"/>
                <a:gd name="connsiteX2" fmla="*/ 9204 w 18362"/>
                <a:gd name="connsiteY2" fmla="*/ 0 h 18620"/>
                <a:gd name="connsiteX3" fmla="*/ 0 w 18362"/>
                <a:gd name="connsiteY3" fmla="*/ 9310 h 18620"/>
                <a:gd name="connsiteX4" fmla="*/ 9204 w 18362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20">
                  <a:moveTo>
                    <a:pt x="9204" y="18621"/>
                  </a:moveTo>
                  <a:cubicBezTo>
                    <a:pt x="14261" y="18621"/>
                    <a:pt x="18362" y="14452"/>
                    <a:pt x="18362" y="9310"/>
                  </a:cubicBezTo>
                  <a:cubicBezTo>
                    <a:pt x="18362" y="4169"/>
                    <a:pt x="14261" y="0"/>
                    <a:pt x="9204" y="0"/>
                  </a:cubicBezTo>
                  <a:cubicBezTo>
                    <a:pt x="4101" y="0"/>
                    <a:pt x="0" y="4169"/>
                    <a:pt x="0" y="9310"/>
                  </a:cubicBezTo>
                  <a:cubicBezTo>
                    <a:pt x="0" y="14452"/>
                    <a:pt x="4101" y="18621"/>
                    <a:pt x="9204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5" name="Freihandform: Form 824">
              <a:extLst>
                <a:ext uri="{FF2B5EF4-FFF2-40B4-BE49-F238E27FC236}">
                  <a16:creationId xmlns:a16="http://schemas.microsoft.com/office/drawing/2014/main" id="{9B02F742-7F0C-4AF5-A39A-1843E6FD9D3F}"/>
                </a:ext>
              </a:extLst>
            </p:cNvPr>
            <p:cNvSpPr/>
            <p:nvPr/>
          </p:nvSpPr>
          <p:spPr>
            <a:xfrm>
              <a:off x="9504031" y="2058874"/>
              <a:ext cx="18362" cy="18630"/>
            </a:xfrm>
            <a:custGeom>
              <a:avLst/>
              <a:gdLst>
                <a:gd name="connsiteX0" fmla="*/ 9204 w 18362"/>
                <a:gd name="connsiteY0" fmla="*/ 18630 h 18630"/>
                <a:gd name="connsiteX1" fmla="*/ 18362 w 18362"/>
                <a:gd name="connsiteY1" fmla="*/ 9315 h 18630"/>
                <a:gd name="connsiteX2" fmla="*/ 9204 w 18362"/>
                <a:gd name="connsiteY2" fmla="*/ 0 h 18630"/>
                <a:gd name="connsiteX3" fmla="*/ 0 w 18362"/>
                <a:gd name="connsiteY3" fmla="*/ 9315 h 18630"/>
                <a:gd name="connsiteX4" fmla="*/ 9204 w 18362"/>
                <a:gd name="connsiteY4" fmla="*/ 18630 h 1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30">
                  <a:moveTo>
                    <a:pt x="9204" y="18630"/>
                  </a:moveTo>
                  <a:cubicBezTo>
                    <a:pt x="14261" y="18630"/>
                    <a:pt x="18362" y="14460"/>
                    <a:pt x="18362" y="9315"/>
                  </a:cubicBezTo>
                  <a:cubicBezTo>
                    <a:pt x="18362" y="4170"/>
                    <a:pt x="14261" y="0"/>
                    <a:pt x="9204" y="0"/>
                  </a:cubicBezTo>
                  <a:cubicBezTo>
                    <a:pt x="4146" y="0"/>
                    <a:pt x="0" y="4170"/>
                    <a:pt x="0" y="9315"/>
                  </a:cubicBezTo>
                  <a:cubicBezTo>
                    <a:pt x="0" y="14460"/>
                    <a:pt x="4146" y="18630"/>
                    <a:pt x="9204" y="186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6" name="Freihandform: Form 825">
              <a:extLst>
                <a:ext uri="{FF2B5EF4-FFF2-40B4-BE49-F238E27FC236}">
                  <a16:creationId xmlns:a16="http://schemas.microsoft.com/office/drawing/2014/main" id="{1CB294A3-4575-4F8D-942C-E7AE389CCB65}"/>
                </a:ext>
              </a:extLst>
            </p:cNvPr>
            <p:cNvSpPr/>
            <p:nvPr/>
          </p:nvSpPr>
          <p:spPr>
            <a:xfrm>
              <a:off x="9568372" y="2071690"/>
              <a:ext cx="18351" cy="18621"/>
            </a:xfrm>
            <a:custGeom>
              <a:avLst/>
              <a:gdLst>
                <a:gd name="connsiteX0" fmla="*/ 5097 w 18351"/>
                <a:gd name="connsiteY0" fmla="*/ 17644 h 18621"/>
                <a:gd name="connsiteX1" fmla="*/ 17400 w 18351"/>
                <a:gd name="connsiteY1" fmla="*/ 13449 h 18621"/>
                <a:gd name="connsiteX2" fmla="*/ 13254 w 18351"/>
                <a:gd name="connsiteY2" fmla="*/ 976 h 18621"/>
                <a:gd name="connsiteX3" fmla="*/ 952 w 18351"/>
                <a:gd name="connsiteY3" fmla="*/ 5170 h 18621"/>
                <a:gd name="connsiteX4" fmla="*/ 5097 w 18351"/>
                <a:gd name="connsiteY4" fmla="*/ 17644 h 1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51" h="18621">
                  <a:moveTo>
                    <a:pt x="5097" y="17644"/>
                  </a:moveTo>
                  <a:cubicBezTo>
                    <a:pt x="9608" y="19934"/>
                    <a:pt x="15122" y="18065"/>
                    <a:pt x="17400" y="13449"/>
                  </a:cubicBezTo>
                  <a:cubicBezTo>
                    <a:pt x="19633" y="8847"/>
                    <a:pt x="17810" y="3265"/>
                    <a:pt x="13254" y="976"/>
                  </a:cubicBezTo>
                  <a:cubicBezTo>
                    <a:pt x="8743" y="-1314"/>
                    <a:pt x="3230" y="564"/>
                    <a:pt x="952" y="5170"/>
                  </a:cubicBezTo>
                  <a:cubicBezTo>
                    <a:pt x="-1281" y="9772"/>
                    <a:pt x="541" y="15364"/>
                    <a:pt x="5097" y="1764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7" name="Freihandform: Form 826">
              <a:extLst>
                <a:ext uri="{FF2B5EF4-FFF2-40B4-BE49-F238E27FC236}">
                  <a16:creationId xmlns:a16="http://schemas.microsoft.com/office/drawing/2014/main" id="{985BC8A5-539A-4679-AE54-7A1B866CB0B0}"/>
                </a:ext>
              </a:extLst>
            </p:cNvPr>
            <p:cNvSpPr/>
            <p:nvPr/>
          </p:nvSpPr>
          <p:spPr>
            <a:xfrm>
              <a:off x="9631594" y="2084675"/>
              <a:ext cx="18348" cy="18626"/>
            </a:xfrm>
            <a:custGeom>
              <a:avLst/>
              <a:gdLst>
                <a:gd name="connsiteX0" fmla="*/ 5073 w 18348"/>
                <a:gd name="connsiteY0" fmla="*/ 17646 h 18626"/>
                <a:gd name="connsiteX1" fmla="*/ 17376 w 18348"/>
                <a:gd name="connsiteY1" fmla="*/ 13460 h 18626"/>
                <a:gd name="connsiteX2" fmla="*/ 13275 w 18348"/>
                <a:gd name="connsiteY2" fmla="*/ 977 h 18626"/>
                <a:gd name="connsiteX3" fmla="*/ 973 w 18348"/>
                <a:gd name="connsiteY3" fmla="*/ 5163 h 18626"/>
                <a:gd name="connsiteX4" fmla="*/ 5073 w 18348"/>
                <a:gd name="connsiteY4" fmla="*/ 176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8" h="18626">
                  <a:moveTo>
                    <a:pt x="5073" y="17646"/>
                  </a:moveTo>
                  <a:cubicBezTo>
                    <a:pt x="9629" y="19945"/>
                    <a:pt x="15143" y="18058"/>
                    <a:pt x="17376" y="13460"/>
                  </a:cubicBezTo>
                  <a:cubicBezTo>
                    <a:pt x="19654" y="8854"/>
                    <a:pt x="17785" y="3262"/>
                    <a:pt x="13275" y="977"/>
                  </a:cubicBezTo>
                  <a:cubicBezTo>
                    <a:pt x="8718" y="-1312"/>
                    <a:pt x="3205" y="556"/>
                    <a:pt x="973" y="5163"/>
                  </a:cubicBezTo>
                  <a:cubicBezTo>
                    <a:pt x="-1306" y="9774"/>
                    <a:pt x="562" y="15357"/>
                    <a:pt x="5073" y="176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8" name="Freihandform: Form 827">
              <a:extLst>
                <a:ext uri="{FF2B5EF4-FFF2-40B4-BE49-F238E27FC236}">
                  <a16:creationId xmlns:a16="http://schemas.microsoft.com/office/drawing/2014/main" id="{523A487B-0C45-4679-9DA4-BCD2EC32CA57}"/>
                </a:ext>
              </a:extLst>
            </p:cNvPr>
            <p:cNvSpPr/>
            <p:nvPr/>
          </p:nvSpPr>
          <p:spPr>
            <a:xfrm>
              <a:off x="9693855" y="2097977"/>
              <a:ext cx="18351" cy="18629"/>
            </a:xfrm>
            <a:custGeom>
              <a:avLst/>
              <a:gdLst>
                <a:gd name="connsiteX0" fmla="*/ 5098 w 18351"/>
                <a:gd name="connsiteY0" fmla="*/ 17647 h 18629"/>
                <a:gd name="connsiteX1" fmla="*/ 17400 w 18351"/>
                <a:gd name="connsiteY1" fmla="*/ 13465 h 18629"/>
                <a:gd name="connsiteX2" fmla="*/ 13254 w 18351"/>
                <a:gd name="connsiteY2" fmla="*/ 969 h 18629"/>
                <a:gd name="connsiteX3" fmla="*/ 951 w 18351"/>
                <a:gd name="connsiteY3" fmla="*/ 5168 h 18629"/>
                <a:gd name="connsiteX4" fmla="*/ 5098 w 18351"/>
                <a:gd name="connsiteY4" fmla="*/ 17647 h 1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51" h="18629">
                  <a:moveTo>
                    <a:pt x="5098" y="17647"/>
                  </a:moveTo>
                  <a:cubicBezTo>
                    <a:pt x="9609" y="19950"/>
                    <a:pt x="15122" y="18063"/>
                    <a:pt x="17400" y="13465"/>
                  </a:cubicBezTo>
                  <a:cubicBezTo>
                    <a:pt x="19632" y="8850"/>
                    <a:pt x="17810" y="3258"/>
                    <a:pt x="13254" y="969"/>
                  </a:cubicBezTo>
                  <a:cubicBezTo>
                    <a:pt x="8698" y="-1307"/>
                    <a:pt x="3230" y="561"/>
                    <a:pt x="951" y="5168"/>
                  </a:cubicBezTo>
                  <a:cubicBezTo>
                    <a:pt x="-1281" y="9775"/>
                    <a:pt x="542" y="15366"/>
                    <a:pt x="5098" y="176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29" name="Freihandform: Form 828">
              <a:extLst>
                <a:ext uri="{FF2B5EF4-FFF2-40B4-BE49-F238E27FC236}">
                  <a16:creationId xmlns:a16="http://schemas.microsoft.com/office/drawing/2014/main" id="{49188441-CDED-4657-BE08-25BDE8FD604B}"/>
                </a:ext>
              </a:extLst>
            </p:cNvPr>
            <p:cNvSpPr/>
            <p:nvPr/>
          </p:nvSpPr>
          <p:spPr>
            <a:xfrm>
              <a:off x="9755283" y="2111770"/>
              <a:ext cx="18343" cy="18626"/>
            </a:xfrm>
            <a:custGeom>
              <a:avLst/>
              <a:gdLst>
                <a:gd name="connsiteX0" fmla="*/ 5090 w 18343"/>
                <a:gd name="connsiteY0" fmla="*/ 17650 h 18626"/>
                <a:gd name="connsiteX1" fmla="*/ 17392 w 18343"/>
                <a:gd name="connsiteY1" fmla="*/ 13451 h 18626"/>
                <a:gd name="connsiteX2" fmla="*/ 13246 w 18343"/>
                <a:gd name="connsiteY2" fmla="*/ 981 h 18626"/>
                <a:gd name="connsiteX3" fmla="*/ 943 w 18343"/>
                <a:gd name="connsiteY3" fmla="*/ 5176 h 18626"/>
                <a:gd name="connsiteX4" fmla="*/ 5090 w 18343"/>
                <a:gd name="connsiteY4" fmla="*/ 1765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3" h="18626">
                  <a:moveTo>
                    <a:pt x="5090" y="17650"/>
                  </a:moveTo>
                  <a:cubicBezTo>
                    <a:pt x="9646" y="19939"/>
                    <a:pt x="15114" y="18066"/>
                    <a:pt x="17392" y="13451"/>
                  </a:cubicBezTo>
                  <a:cubicBezTo>
                    <a:pt x="19625" y="8848"/>
                    <a:pt x="17802" y="3266"/>
                    <a:pt x="13246" y="981"/>
                  </a:cubicBezTo>
                  <a:cubicBezTo>
                    <a:pt x="8735" y="-1317"/>
                    <a:pt x="3222" y="560"/>
                    <a:pt x="943" y="5176"/>
                  </a:cubicBezTo>
                  <a:cubicBezTo>
                    <a:pt x="-1289" y="9774"/>
                    <a:pt x="579" y="15365"/>
                    <a:pt x="5090" y="176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0" name="Freihandform: Form 829">
              <a:extLst>
                <a:ext uri="{FF2B5EF4-FFF2-40B4-BE49-F238E27FC236}">
                  <a16:creationId xmlns:a16="http://schemas.microsoft.com/office/drawing/2014/main" id="{DE161E66-285A-4A71-9699-DE7AF2C0F7C8}"/>
                </a:ext>
              </a:extLst>
            </p:cNvPr>
            <p:cNvSpPr/>
            <p:nvPr/>
          </p:nvSpPr>
          <p:spPr>
            <a:xfrm>
              <a:off x="9816006" y="2126210"/>
              <a:ext cx="18316" cy="18620"/>
            </a:xfrm>
            <a:custGeom>
              <a:avLst/>
              <a:gdLst>
                <a:gd name="connsiteX0" fmla="*/ 9158 w 18316"/>
                <a:gd name="connsiteY0" fmla="*/ 18621 h 18620"/>
                <a:gd name="connsiteX1" fmla="*/ 18317 w 18316"/>
                <a:gd name="connsiteY1" fmla="*/ 9311 h 18620"/>
                <a:gd name="connsiteX2" fmla="*/ 9158 w 18316"/>
                <a:gd name="connsiteY2" fmla="*/ 0 h 18620"/>
                <a:gd name="connsiteX3" fmla="*/ 0 w 18316"/>
                <a:gd name="connsiteY3" fmla="*/ 9311 h 18620"/>
                <a:gd name="connsiteX4" fmla="*/ 9158 w 18316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6" h="18620">
                  <a:moveTo>
                    <a:pt x="9158" y="18621"/>
                  </a:moveTo>
                  <a:cubicBezTo>
                    <a:pt x="14216" y="18621"/>
                    <a:pt x="18317" y="14452"/>
                    <a:pt x="18317" y="9311"/>
                  </a:cubicBezTo>
                  <a:cubicBezTo>
                    <a:pt x="18317" y="4168"/>
                    <a:pt x="14216" y="0"/>
                    <a:pt x="9158" y="0"/>
                  </a:cubicBezTo>
                  <a:cubicBezTo>
                    <a:pt x="4101" y="0"/>
                    <a:pt x="0" y="4168"/>
                    <a:pt x="0" y="9311"/>
                  </a:cubicBezTo>
                  <a:cubicBezTo>
                    <a:pt x="0" y="14452"/>
                    <a:pt x="4101" y="18621"/>
                    <a:pt x="9158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1" name="Freihandform: Form 830">
              <a:extLst>
                <a:ext uri="{FF2B5EF4-FFF2-40B4-BE49-F238E27FC236}">
                  <a16:creationId xmlns:a16="http://schemas.microsoft.com/office/drawing/2014/main" id="{443A4837-7CFF-4DC9-A9E5-D76102318AFE}"/>
                </a:ext>
              </a:extLst>
            </p:cNvPr>
            <p:cNvSpPr/>
            <p:nvPr/>
          </p:nvSpPr>
          <p:spPr>
            <a:xfrm>
              <a:off x="9876064" y="2141481"/>
              <a:ext cx="18327" cy="18622"/>
            </a:xfrm>
            <a:custGeom>
              <a:avLst/>
              <a:gdLst>
                <a:gd name="connsiteX0" fmla="*/ 5098 w 18327"/>
                <a:gd name="connsiteY0" fmla="*/ 17646 h 18622"/>
                <a:gd name="connsiteX1" fmla="*/ 17355 w 18327"/>
                <a:gd name="connsiteY1" fmla="*/ 13447 h 18622"/>
                <a:gd name="connsiteX2" fmla="*/ 13254 w 18327"/>
                <a:gd name="connsiteY2" fmla="*/ 978 h 18622"/>
                <a:gd name="connsiteX3" fmla="*/ 951 w 18327"/>
                <a:gd name="connsiteY3" fmla="*/ 5159 h 18622"/>
                <a:gd name="connsiteX4" fmla="*/ 5098 w 18327"/>
                <a:gd name="connsiteY4" fmla="*/ 17646 h 1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7" h="18622">
                  <a:moveTo>
                    <a:pt x="5098" y="17646"/>
                  </a:moveTo>
                  <a:cubicBezTo>
                    <a:pt x="9609" y="19936"/>
                    <a:pt x="15122" y="18063"/>
                    <a:pt x="17355" y="13447"/>
                  </a:cubicBezTo>
                  <a:cubicBezTo>
                    <a:pt x="19633" y="8845"/>
                    <a:pt x="17765" y="3262"/>
                    <a:pt x="13254" y="978"/>
                  </a:cubicBezTo>
                  <a:cubicBezTo>
                    <a:pt x="8698" y="-1316"/>
                    <a:pt x="3230" y="566"/>
                    <a:pt x="951" y="5159"/>
                  </a:cubicBezTo>
                  <a:cubicBezTo>
                    <a:pt x="-1281" y="9775"/>
                    <a:pt x="542" y="15366"/>
                    <a:pt x="5098" y="176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2" name="Freihandform: Form 831">
              <a:extLst>
                <a:ext uri="{FF2B5EF4-FFF2-40B4-BE49-F238E27FC236}">
                  <a16:creationId xmlns:a16="http://schemas.microsoft.com/office/drawing/2014/main" id="{AD4EA76B-DC5B-4B42-A909-522F9C6EEBE2}"/>
                </a:ext>
              </a:extLst>
            </p:cNvPr>
            <p:cNvSpPr/>
            <p:nvPr/>
          </p:nvSpPr>
          <p:spPr>
            <a:xfrm>
              <a:off x="9935474" y="2157740"/>
              <a:ext cx="18361" cy="18620"/>
            </a:xfrm>
            <a:custGeom>
              <a:avLst/>
              <a:gdLst>
                <a:gd name="connsiteX0" fmla="*/ 9204 w 18361"/>
                <a:gd name="connsiteY0" fmla="*/ 18621 h 18620"/>
                <a:gd name="connsiteX1" fmla="*/ 18362 w 18361"/>
                <a:gd name="connsiteY1" fmla="*/ 9311 h 18620"/>
                <a:gd name="connsiteX2" fmla="*/ 9204 w 18361"/>
                <a:gd name="connsiteY2" fmla="*/ 0 h 18620"/>
                <a:gd name="connsiteX3" fmla="*/ 0 w 18361"/>
                <a:gd name="connsiteY3" fmla="*/ 9311 h 18620"/>
                <a:gd name="connsiteX4" fmla="*/ 9204 w 18361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" h="18620">
                  <a:moveTo>
                    <a:pt x="9204" y="18621"/>
                  </a:moveTo>
                  <a:cubicBezTo>
                    <a:pt x="14261" y="18621"/>
                    <a:pt x="18362" y="14452"/>
                    <a:pt x="18362" y="9311"/>
                  </a:cubicBezTo>
                  <a:cubicBezTo>
                    <a:pt x="18362" y="4168"/>
                    <a:pt x="14261" y="0"/>
                    <a:pt x="9204" y="0"/>
                  </a:cubicBezTo>
                  <a:cubicBezTo>
                    <a:pt x="4101" y="0"/>
                    <a:pt x="0" y="4168"/>
                    <a:pt x="0" y="9311"/>
                  </a:cubicBezTo>
                  <a:cubicBezTo>
                    <a:pt x="0" y="14452"/>
                    <a:pt x="4101" y="18621"/>
                    <a:pt x="9204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3" name="Freihandform: Form 832">
              <a:extLst>
                <a:ext uri="{FF2B5EF4-FFF2-40B4-BE49-F238E27FC236}">
                  <a16:creationId xmlns:a16="http://schemas.microsoft.com/office/drawing/2014/main" id="{45AF5CE7-85A7-4FD2-B198-351AC57121DE}"/>
                </a:ext>
              </a:extLst>
            </p:cNvPr>
            <p:cNvSpPr/>
            <p:nvPr/>
          </p:nvSpPr>
          <p:spPr>
            <a:xfrm>
              <a:off x="9994296" y="2175153"/>
              <a:ext cx="18362" cy="18611"/>
            </a:xfrm>
            <a:custGeom>
              <a:avLst/>
              <a:gdLst>
                <a:gd name="connsiteX0" fmla="*/ 9204 w 18362"/>
                <a:gd name="connsiteY0" fmla="*/ 18611 h 18611"/>
                <a:gd name="connsiteX1" fmla="*/ 18362 w 18362"/>
                <a:gd name="connsiteY1" fmla="*/ 9306 h 18611"/>
                <a:gd name="connsiteX2" fmla="*/ 9204 w 18362"/>
                <a:gd name="connsiteY2" fmla="*/ 0 h 18611"/>
                <a:gd name="connsiteX3" fmla="*/ 0 w 18362"/>
                <a:gd name="connsiteY3" fmla="*/ 9306 h 18611"/>
                <a:gd name="connsiteX4" fmla="*/ 9204 w 18362"/>
                <a:gd name="connsiteY4" fmla="*/ 18611 h 1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11">
                  <a:moveTo>
                    <a:pt x="9204" y="18611"/>
                  </a:moveTo>
                  <a:cubicBezTo>
                    <a:pt x="14261" y="18611"/>
                    <a:pt x="18362" y="14445"/>
                    <a:pt x="18362" y="9306"/>
                  </a:cubicBezTo>
                  <a:cubicBezTo>
                    <a:pt x="18362" y="4166"/>
                    <a:pt x="14261" y="0"/>
                    <a:pt x="9204" y="0"/>
                  </a:cubicBezTo>
                  <a:cubicBezTo>
                    <a:pt x="4101" y="0"/>
                    <a:pt x="0" y="4166"/>
                    <a:pt x="0" y="9306"/>
                  </a:cubicBezTo>
                  <a:cubicBezTo>
                    <a:pt x="0" y="14445"/>
                    <a:pt x="4101" y="18611"/>
                    <a:pt x="9204" y="1861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4" name="Freihandform: Form 833">
              <a:extLst>
                <a:ext uri="{FF2B5EF4-FFF2-40B4-BE49-F238E27FC236}">
                  <a16:creationId xmlns:a16="http://schemas.microsoft.com/office/drawing/2014/main" id="{3156C556-9E91-4FAC-81E3-D6E41B7C7AA7}"/>
                </a:ext>
              </a:extLst>
            </p:cNvPr>
            <p:cNvSpPr/>
            <p:nvPr/>
          </p:nvSpPr>
          <p:spPr>
            <a:xfrm>
              <a:off x="10052495" y="2193858"/>
              <a:ext cx="18363" cy="18627"/>
            </a:xfrm>
            <a:custGeom>
              <a:avLst/>
              <a:gdLst>
                <a:gd name="connsiteX0" fmla="*/ 5089 w 18363"/>
                <a:gd name="connsiteY0" fmla="*/ 17653 h 18627"/>
                <a:gd name="connsiteX1" fmla="*/ 17392 w 18363"/>
                <a:gd name="connsiteY1" fmla="*/ 13458 h 18627"/>
                <a:gd name="connsiteX2" fmla="*/ 13245 w 18363"/>
                <a:gd name="connsiteY2" fmla="*/ 975 h 18627"/>
                <a:gd name="connsiteX3" fmla="*/ 943 w 18363"/>
                <a:gd name="connsiteY3" fmla="*/ 5161 h 18627"/>
                <a:gd name="connsiteX4" fmla="*/ 5089 w 18363"/>
                <a:gd name="connsiteY4" fmla="*/ 17653 h 1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3" h="18627">
                  <a:moveTo>
                    <a:pt x="5089" y="17653"/>
                  </a:moveTo>
                  <a:cubicBezTo>
                    <a:pt x="9646" y="19942"/>
                    <a:pt x="15159" y="18060"/>
                    <a:pt x="17392" y="13458"/>
                  </a:cubicBezTo>
                  <a:cubicBezTo>
                    <a:pt x="19670" y="8856"/>
                    <a:pt x="17802" y="3264"/>
                    <a:pt x="13245" y="975"/>
                  </a:cubicBezTo>
                  <a:cubicBezTo>
                    <a:pt x="8735" y="-1314"/>
                    <a:pt x="3222" y="568"/>
                    <a:pt x="943" y="5161"/>
                  </a:cubicBezTo>
                  <a:cubicBezTo>
                    <a:pt x="-1289" y="9781"/>
                    <a:pt x="579" y="15364"/>
                    <a:pt x="5089" y="176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5" name="Freihandform: Form 834">
              <a:extLst>
                <a:ext uri="{FF2B5EF4-FFF2-40B4-BE49-F238E27FC236}">
                  <a16:creationId xmlns:a16="http://schemas.microsoft.com/office/drawing/2014/main" id="{8131D09D-A427-488E-B4BC-56E8F4D3B4DE}"/>
                </a:ext>
              </a:extLst>
            </p:cNvPr>
            <p:cNvSpPr/>
            <p:nvPr/>
          </p:nvSpPr>
          <p:spPr>
            <a:xfrm>
              <a:off x="10110058" y="2214010"/>
              <a:ext cx="18328" cy="18628"/>
            </a:xfrm>
            <a:custGeom>
              <a:avLst/>
              <a:gdLst>
                <a:gd name="connsiteX0" fmla="*/ 5073 w 18328"/>
                <a:gd name="connsiteY0" fmla="*/ 17648 h 18628"/>
                <a:gd name="connsiteX1" fmla="*/ 17376 w 18328"/>
                <a:gd name="connsiteY1" fmla="*/ 13453 h 18628"/>
                <a:gd name="connsiteX2" fmla="*/ 13275 w 18328"/>
                <a:gd name="connsiteY2" fmla="*/ 979 h 18628"/>
                <a:gd name="connsiteX3" fmla="*/ 973 w 18328"/>
                <a:gd name="connsiteY3" fmla="*/ 5174 h 18628"/>
                <a:gd name="connsiteX4" fmla="*/ 5073 w 18328"/>
                <a:gd name="connsiteY4" fmla="*/ 17648 h 1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8" h="18628">
                  <a:moveTo>
                    <a:pt x="5073" y="17648"/>
                  </a:moveTo>
                  <a:cubicBezTo>
                    <a:pt x="9630" y="19947"/>
                    <a:pt x="15143" y="18064"/>
                    <a:pt x="17376" y="13453"/>
                  </a:cubicBezTo>
                  <a:cubicBezTo>
                    <a:pt x="19609" y="8847"/>
                    <a:pt x="17786" y="3264"/>
                    <a:pt x="13275" y="979"/>
                  </a:cubicBezTo>
                  <a:cubicBezTo>
                    <a:pt x="8719" y="-1315"/>
                    <a:pt x="3206" y="558"/>
                    <a:pt x="973" y="5174"/>
                  </a:cubicBezTo>
                  <a:cubicBezTo>
                    <a:pt x="-1306" y="9767"/>
                    <a:pt x="563" y="15363"/>
                    <a:pt x="5073" y="176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6" name="Freihandform: Form 835">
              <a:extLst>
                <a:ext uri="{FF2B5EF4-FFF2-40B4-BE49-F238E27FC236}">
                  <a16:creationId xmlns:a16="http://schemas.microsoft.com/office/drawing/2014/main" id="{358C7B30-7332-44C0-A487-B56E68D5BAFC}"/>
                </a:ext>
              </a:extLst>
            </p:cNvPr>
            <p:cNvSpPr/>
            <p:nvPr/>
          </p:nvSpPr>
          <p:spPr>
            <a:xfrm>
              <a:off x="10166922" y="2235700"/>
              <a:ext cx="18348" cy="18630"/>
            </a:xfrm>
            <a:custGeom>
              <a:avLst/>
              <a:gdLst>
                <a:gd name="connsiteX0" fmla="*/ 5073 w 18348"/>
                <a:gd name="connsiteY0" fmla="*/ 17650 h 18630"/>
                <a:gd name="connsiteX1" fmla="*/ 17376 w 18348"/>
                <a:gd name="connsiteY1" fmla="*/ 13464 h 18630"/>
                <a:gd name="connsiteX2" fmla="*/ 13275 w 18348"/>
                <a:gd name="connsiteY2" fmla="*/ 980 h 18630"/>
                <a:gd name="connsiteX3" fmla="*/ 973 w 18348"/>
                <a:gd name="connsiteY3" fmla="*/ 5171 h 18630"/>
                <a:gd name="connsiteX4" fmla="*/ 5073 w 18348"/>
                <a:gd name="connsiteY4" fmla="*/ 17650 h 1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8" h="18630">
                  <a:moveTo>
                    <a:pt x="5073" y="17650"/>
                  </a:moveTo>
                  <a:cubicBezTo>
                    <a:pt x="9629" y="19948"/>
                    <a:pt x="15143" y="18070"/>
                    <a:pt x="17376" y="13464"/>
                  </a:cubicBezTo>
                  <a:cubicBezTo>
                    <a:pt x="19654" y="8857"/>
                    <a:pt x="17785" y="3265"/>
                    <a:pt x="13275" y="980"/>
                  </a:cubicBezTo>
                  <a:cubicBezTo>
                    <a:pt x="8718" y="-1318"/>
                    <a:pt x="3205" y="564"/>
                    <a:pt x="973" y="5171"/>
                  </a:cubicBezTo>
                  <a:cubicBezTo>
                    <a:pt x="-1306" y="9777"/>
                    <a:pt x="562" y="15369"/>
                    <a:pt x="5073" y="176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7" name="Freihandform: Form 836">
              <a:extLst>
                <a:ext uri="{FF2B5EF4-FFF2-40B4-BE49-F238E27FC236}">
                  <a16:creationId xmlns:a16="http://schemas.microsoft.com/office/drawing/2014/main" id="{89F7E9A1-0B0F-4695-9F6F-CDE476411655}"/>
                </a:ext>
              </a:extLst>
            </p:cNvPr>
            <p:cNvSpPr/>
            <p:nvPr/>
          </p:nvSpPr>
          <p:spPr>
            <a:xfrm>
              <a:off x="10223027" y="2259057"/>
              <a:ext cx="18362" cy="18620"/>
            </a:xfrm>
            <a:custGeom>
              <a:avLst/>
              <a:gdLst>
                <a:gd name="connsiteX0" fmla="*/ 9204 w 18362"/>
                <a:gd name="connsiteY0" fmla="*/ 18621 h 18620"/>
                <a:gd name="connsiteX1" fmla="*/ 18362 w 18362"/>
                <a:gd name="connsiteY1" fmla="*/ 9310 h 18620"/>
                <a:gd name="connsiteX2" fmla="*/ 9204 w 18362"/>
                <a:gd name="connsiteY2" fmla="*/ 0 h 18620"/>
                <a:gd name="connsiteX3" fmla="*/ 0 w 18362"/>
                <a:gd name="connsiteY3" fmla="*/ 9310 h 18620"/>
                <a:gd name="connsiteX4" fmla="*/ 9204 w 18362"/>
                <a:gd name="connsiteY4" fmla="*/ 18621 h 1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20">
                  <a:moveTo>
                    <a:pt x="9204" y="18621"/>
                  </a:moveTo>
                  <a:cubicBezTo>
                    <a:pt x="14261" y="18621"/>
                    <a:pt x="18362" y="14452"/>
                    <a:pt x="18362" y="9310"/>
                  </a:cubicBezTo>
                  <a:cubicBezTo>
                    <a:pt x="18362" y="4169"/>
                    <a:pt x="14261" y="0"/>
                    <a:pt x="9204" y="0"/>
                  </a:cubicBezTo>
                  <a:cubicBezTo>
                    <a:pt x="4101" y="0"/>
                    <a:pt x="0" y="4169"/>
                    <a:pt x="0" y="9310"/>
                  </a:cubicBezTo>
                  <a:cubicBezTo>
                    <a:pt x="0" y="14452"/>
                    <a:pt x="4101" y="18621"/>
                    <a:pt x="9204" y="186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8" name="Freihandform: Form 837">
              <a:extLst>
                <a:ext uri="{FF2B5EF4-FFF2-40B4-BE49-F238E27FC236}">
                  <a16:creationId xmlns:a16="http://schemas.microsoft.com/office/drawing/2014/main" id="{C6C0D0C0-44D1-4B9D-A24A-E4F29D56101B}"/>
                </a:ext>
              </a:extLst>
            </p:cNvPr>
            <p:cNvSpPr/>
            <p:nvPr/>
          </p:nvSpPr>
          <p:spPr>
            <a:xfrm>
              <a:off x="10278341" y="2284142"/>
              <a:ext cx="18361" cy="18631"/>
            </a:xfrm>
            <a:custGeom>
              <a:avLst/>
              <a:gdLst>
                <a:gd name="connsiteX0" fmla="*/ 9204 w 18361"/>
                <a:gd name="connsiteY0" fmla="*/ 18631 h 18631"/>
                <a:gd name="connsiteX1" fmla="*/ 18362 w 18361"/>
                <a:gd name="connsiteY1" fmla="*/ 9318 h 18631"/>
                <a:gd name="connsiteX2" fmla="*/ 9204 w 18361"/>
                <a:gd name="connsiteY2" fmla="*/ 0 h 18631"/>
                <a:gd name="connsiteX3" fmla="*/ 0 w 18361"/>
                <a:gd name="connsiteY3" fmla="*/ 9318 h 18631"/>
                <a:gd name="connsiteX4" fmla="*/ 9204 w 18361"/>
                <a:gd name="connsiteY4" fmla="*/ 18631 h 1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" h="18631">
                  <a:moveTo>
                    <a:pt x="9204" y="18631"/>
                  </a:moveTo>
                  <a:cubicBezTo>
                    <a:pt x="14261" y="18631"/>
                    <a:pt x="18362" y="14462"/>
                    <a:pt x="18362" y="9318"/>
                  </a:cubicBezTo>
                  <a:cubicBezTo>
                    <a:pt x="18362" y="4174"/>
                    <a:pt x="14261" y="0"/>
                    <a:pt x="9204" y="0"/>
                  </a:cubicBezTo>
                  <a:cubicBezTo>
                    <a:pt x="4101" y="0"/>
                    <a:pt x="0" y="4174"/>
                    <a:pt x="0" y="9318"/>
                  </a:cubicBezTo>
                  <a:cubicBezTo>
                    <a:pt x="0" y="14462"/>
                    <a:pt x="4101" y="18631"/>
                    <a:pt x="9204" y="1863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39" name="Freihandform: Form 838">
              <a:extLst>
                <a:ext uri="{FF2B5EF4-FFF2-40B4-BE49-F238E27FC236}">
                  <a16:creationId xmlns:a16="http://schemas.microsoft.com/office/drawing/2014/main" id="{A87E64FF-4B49-48B2-89C4-9D9AB948CFDA}"/>
                </a:ext>
              </a:extLst>
            </p:cNvPr>
            <p:cNvSpPr/>
            <p:nvPr/>
          </p:nvSpPr>
          <p:spPr>
            <a:xfrm>
              <a:off x="10332744" y="2311024"/>
              <a:ext cx="18362" cy="18621"/>
            </a:xfrm>
            <a:custGeom>
              <a:avLst/>
              <a:gdLst>
                <a:gd name="connsiteX0" fmla="*/ 9158 w 18362"/>
                <a:gd name="connsiteY0" fmla="*/ 18622 h 18621"/>
                <a:gd name="connsiteX1" fmla="*/ 18362 w 18362"/>
                <a:gd name="connsiteY1" fmla="*/ 9309 h 18621"/>
                <a:gd name="connsiteX2" fmla="*/ 9158 w 18362"/>
                <a:gd name="connsiteY2" fmla="*/ 0 h 18621"/>
                <a:gd name="connsiteX3" fmla="*/ 0 w 18362"/>
                <a:gd name="connsiteY3" fmla="*/ 9309 h 18621"/>
                <a:gd name="connsiteX4" fmla="*/ 9158 w 18362"/>
                <a:gd name="connsiteY4" fmla="*/ 18622 h 1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21">
                  <a:moveTo>
                    <a:pt x="9158" y="18622"/>
                  </a:moveTo>
                  <a:cubicBezTo>
                    <a:pt x="14261" y="18622"/>
                    <a:pt x="18362" y="14453"/>
                    <a:pt x="18362" y="9309"/>
                  </a:cubicBezTo>
                  <a:cubicBezTo>
                    <a:pt x="18362" y="4169"/>
                    <a:pt x="14261" y="0"/>
                    <a:pt x="9158" y="0"/>
                  </a:cubicBezTo>
                  <a:cubicBezTo>
                    <a:pt x="4101" y="0"/>
                    <a:pt x="0" y="4169"/>
                    <a:pt x="0" y="9309"/>
                  </a:cubicBezTo>
                  <a:cubicBezTo>
                    <a:pt x="0" y="14453"/>
                    <a:pt x="4101" y="18622"/>
                    <a:pt x="9158" y="1862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0" name="Freihandform: Form 839">
              <a:extLst>
                <a:ext uri="{FF2B5EF4-FFF2-40B4-BE49-F238E27FC236}">
                  <a16:creationId xmlns:a16="http://schemas.microsoft.com/office/drawing/2014/main" id="{218F6763-874B-4551-B2C7-7CC2F7AD3EB0}"/>
                </a:ext>
              </a:extLst>
            </p:cNvPr>
            <p:cNvSpPr/>
            <p:nvPr/>
          </p:nvSpPr>
          <p:spPr>
            <a:xfrm>
              <a:off x="10386196" y="2339745"/>
              <a:ext cx="18326" cy="18628"/>
            </a:xfrm>
            <a:custGeom>
              <a:avLst/>
              <a:gdLst>
                <a:gd name="connsiteX0" fmla="*/ 5097 w 18326"/>
                <a:gd name="connsiteY0" fmla="*/ 17654 h 18628"/>
                <a:gd name="connsiteX1" fmla="*/ 17354 w 18326"/>
                <a:gd name="connsiteY1" fmla="*/ 13467 h 18628"/>
                <a:gd name="connsiteX2" fmla="*/ 13254 w 18326"/>
                <a:gd name="connsiteY2" fmla="*/ 982 h 18628"/>
                <a:gd name="connsiteX3" fmla="*/ 952 w 18326"/>
                <a:gd name="connsiteY3" fmla="*/ 5165 h 18628"/>
                <a:gd name="connsiteX4" fmla="*/ 5097 w 18326"/>
                <a:gd name="connsiteY4" fmla="*/ 17654 h 1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26" h="18628">
                  <a:moveTo>
                    <a:pt x="5097" y="17654"/>
                  </a:moveTo>
                  <a:cubicBezTo>
                    <a:pt x="9608" y="19941"/>
                    <a:pt x="15122" y="18064"/>
                    <a:pt x="17354" y="13467"/>
                  </a:cubicBezTo>
                  <a:cubicBezTo>
                    <a:pt x="19633" y="8865"/>
                    <a:pt x="17764" y="3270"/>
                    <a:pt x="13254" y="982"/>
                  </a:cubicBezTo>
                  <a:cubicBezTo>
                    <a:pt x="8743" y="-1319"/>
                    <a:pt x="3230" y="563"/>
                    <a:pt x="952" y="5165"/>
                  </a:cubicBezTo>
                  <a:cubicBezTo>
                    <a:pt x="-1281" y="9776"/>
                    <a:pt x="541" y="15358"/>
                    <a:pt x="5097" y="176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1" name="Freihandform: Form 840">
              <a:extLst>
                <a:ext uri="{FF2B5EF4-FFF2-40B4-BE49-F238E27FC236}">
                  <a16:creationId xmlns:a16="http://schemas.microsoft.com/office/drawing/2014/main" id="{29682339-115A-434C-B16F-C11712CA3059}"/>
                </a:ext>
              </a:extLst>
            </p:cNvPr>
            <p:cNvSpPr/>
            <p:nvPr/>
          </p:nvSpPr>
          <p:spPr>
            <a:xfrm>
              <a:off x="10438589" y="2370339"/>
              <a:ext cx="18362" cy="18621"/>
            </a:xfrm>
            <a:custGeom>
              <a:avLst/>
              <a:gdLst>
                <a:gd name="connsiteX0" fmla="*/ 9158 w 18362"/>
                <a:gd name="connsiteY0" fmla="*/ 18622 h 18621"/>
                <a:gd name="connsiteX1" fmla="*/ 18362 w 18362"/>
                <a:gd name="connsiteY1" fmla="*/ 9313 h 18621"/>
                <a:gd name="connsiteX2" fmla="*/ 9158 w 18362"/>
                <a:gd name="connsiteY2" fmla="*/ 0 h 18621"/>
                <a:gd name="connsiteX3" fmla="*/ 0 w 18362"/>
                <a:gd name="connsiteY3" fmla="*/ 9313 h 18621"/>
                <a:gd name="connsiteX4" fmla="*/ 9158 w 18362"/>
                <a:gd name="connsiteY4" fmla="*/ 18622 h 1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2" h="18621">
                  <a:moveTo>
                    <a:pt x="9158" y="18622"/>
                  </a:moveTo>
                  <a:cubicBezTo>
                    <a:pt x="14216" y="18622"/>
                    <a:pt x="18362" y="14453"/>
                    <a:pt x="18362" y="9313"/>
                  </a:cubicBezTo>
                  <a:cubicBezTo>
                    <a:pt x="18362" y="4169"/>
                    <a:pt x="14216" y="0"/>
                    <a:pt x="9158" y="0"/>
                  </a:cubicBezTo>
                  <a:cubicBezTo>
                    <a:pt x="4101" y="0"/>
                    <a:pt x="0" y="4169"/>
                    <a:pt x="0" y="9313"/>
                  </a:cubicBezTo>
                  <a:cubicBezTo>
                    <a:pt x="0" y="14453"/>
                    <a:pt x="4101" y="18622"/>
                    <a:pt x="9158" y="1862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2" name="Freihandform: Form 841">
              <a:extLst>
                <a:ext uri="{FF2B5EF4-FFF2-40B4-BE49-F238E27FC236}">
                  <a16:creationId xmlns:a16="http://schemas.microsoft.com/office/drawing/2014/main" id="{891CA030-F5B2-48CC-83B1-AD612B187AD4}"/>
                </a:ext>
              </a:extLst>
            </p:cNvPr>
            <p:cNvSpPr/>
            <p:nvPr/>
          </p:nvSpPr>
          <p:spPr>
            <a:xfrm>
              <a:off x="10225181" y="6118860"/>
              <a:ext cx="16498" cy="16750"/>
            </a:xfrm>
            <a:custGeom>
              <a:avLst/>
              <a:gdLst>
                <a:gd name="connsiteX0" fmla="*/ 4590 w 16498"/>
                <a:gd name="connsiteY0" fmla="*/ 15864 h 16750"/>
                <a:gd name="connsiteX1" fmla="*/ 15616 w 16498"/>
                <a:gd name="connsiteY1" fmla="*/ 12096 h 16750"/>
                <a:gd name="connsiteX2" fmla="*/ 11925 w 16498"/>
                <a:gd name="connsiteY2" fmla="*/ 883 h 16750"/>
                <a:gd name="connsiteX3" fmla="*/ 854 w 16498"/>
                <a:gd name="connsiteY3" fmla="*/ 4651 h 16750"/>
                <a:gd name="connsiteX4" fmla="*/ 4590 w 16498"/>
                <a:gd name="connsiteY4" fmla="*/ 15864 h 1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8" h="16750">
                  <a:moveTo>
                    <a:pt x="4590" y="15864"/>
                  </a:moveTo>
                  <a:cubicBezTo>
                    <a:pt x="8645" y="17938"/>
                    <a:pt x="13611" y="16247"/>
                    <a:pt x="15616" y="12096"/>
                  </a:cubicBezTo>
                  <a:cubicBezTo>
                    <a:pt x="17666" y="7964"/>
                    <a:pt x="16026" y="2938"/>
                    <a:pt x="11925" y="883"/>
                  </a:cubicBezTo>
                  <a:cubicBezTo>
                    <a:pt x="7870" y="-1186"/>
                    <a:pt x="2904" y="505"/>
                    <a:pt x="854" y="4651"/>
                  </a:cubicBezTo>
                  <a:cubicBezTo>
                    <a:pt x="-1151" y="8793"/>
                    <a:pt x="489" y="13819"/>
                    <a:pt x="4590" y="1586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3" name="Freihandform: Form 842">
              <a:extLst>
                <a:ext uri="{FF2B5EF4-FFF2-40B4-BE49-F238E27FC236}">
                  <a16:creationId xmlns:a16="http://schemas.microsoft.com/office/drawing/2014/main" id="{A8AABBE9-BFAA-4439-B6AF-4893A0FDD329}"/>
                </a:ext>
              </a:extLst>
            </p:cNvPr>
            <p:cNvSpPr/>
            <p:nvPr/>
          </p:nvSpPr>
          <p:spPr>
            <a:xfrm>
              <a:off x="9926899" y="6110806"/>
              <a:ext cx="16511" cy="16743"/>
            </a:xfrm>
            <a:custGeom>
              <a:avLst/>
              <a:gdLst>
                <a:gd name="connsiteX0" fmla="*/ 4565 w 16511"/>
                <a:gd name="connsiteY0" fmla="*/ 15863 h 16743"/>
                <a:gd name="connsiteX1" fmla="*/ 15637 w 16511"/>
                <a:gd name="connsiteY1" fmla="*/ 12090 h 16743"/>
                <a:gd name="connsiteX2" fmla="*/ 11947 w 16511"/>
                <a:gd name="connsiteY2" fmla="*/ 882 h 16743"/>
                <a:gd name="connsiteX3" fmla="*/ 874 w 16511"/>
                <a:gd name="connsiteY3" fmla="*/ 4631 h 16743"/>
                <a:gd name="connsiteX4" fmla="*/ 4565 w 16511"/>
                <a:gd name="connsiteY4" fmla="*/ 15863 h 1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1" h="16743">
                  <a:moveTo>
                    <a:pt x="4565" y="15863"/>
                  </a:moveTo>
                  <a:cubicBezTo>
                    <a:pt x="8666" y="17931"/>
                    <a:pt x="13587" y="16227"/>
                    <a:pt x="15637" y="12090"/>
                  </a:cubicBezTo>
                  <a:cubicBezTo>
                    <a:pt x="17688" y="7962"/>
                    <a:pt x="16002" y="2936"/>
                    <a:pt x="11947" y="882"/>
                  </a:cubicBezTo>
                  <a:cubicBezTo>
                    <a:pt x="7846" y="-1183"/>
                    <a:pt x="2925" y="503"/>
                    <a:pt x="874" y="4631"/>
                  </a:cubicBezTo>
                  <a:cubicBezTo>
                    <a:pt x="-1176" y="8791"/>
                    <a:pt x="510" y="13794"/>
                    <a:pt x="4565" y="1586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4" name="Freihandform: Form 843">
              <a:extLst>
                <a:ext uri="{FF2B5EF4-FFF2-40B4-BE49-F238E27FC236}">
                  <a16:creationId xmlns:a16="http://schemas.microsoft.com/office/drawing/2014/main" id="{DA733FC0-D35E-4F33-BE9C-DD626F0E0244}"/>
                </a:ext>
              </a:extLst>
            </p:cNvPr>
            <p:cNvSpPr/>
            <p:nvPr/>
          </p:nvSpPr>
          <p:spPr>
            <a:xfrm>
              <a:off x="9602895" y="6061978"/>
              <a:ext cx="16491" cy="16750"/>
            </a:xfrm>
            <a:custGeom>
              <a:avLst/>
              <a:gdLst>
                <a:gd name="connsiteX0" fmla="*/ 4565 w 16491"/>
                <a:gd name="connsiteY0" fmla="*/ 15870 h 16750"/>
                <a:gd name="connsiteX1" fmla="*/ 15637 w 16491"/>
                <a:gd name="connsiteY1" fmla="*/ 12088 h 16750"/>
                <a:gd name="connsiteX2" fmla="*/ 11947 w 16491"/>
                <a:gd name="connsiteY2" fmla="*/ 884 h 16750"/>
                <a:gd name="connsiteX3" fmla="*/ 874 w 16491"/>
                <a:gd name="connsiteY3" fmla="*/ 4652 h 16750"/>
                <a:gd name="connsiteX4" fmla="*/ 4565 w 16491"/>
                <a:gd name="connsiteY4" fmla="*/ 15870 h 1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1" h="16750">
                  <a:moveTo>
                    <a:pt x="4565" y="15870"/>
                  </a:moveTo>
                  <a:cubicBezTo>
                    <a:pt x="8666" y="17934"/>
                    <a:pt x="13587" y="16248"/>
                    <a:pt x="15637" y="12088"/>
                  </a:cubicBezTo>
                  <a:cubicBezTo>
                    <a:pt x="17642" y="7960"/>
                    <a:pt x="16002" y="2948"/>
                    <a:pt x="11947" y="884"/>
                  </a:cubicBezTo>
                  <a:cubicBezTo>
                    <a:pt x="7846" y="-1185"/>
                    <a:pt x="2879" y="501"/>
                    <a:pt x="874" y="4652"/>
                  </a:cubicBezTo>
                  <a:cubicBezTo>
                    <a:pt x="-1176" y="8785"/>
                    <a:pt x="510" y="13815"/>
                    <a:pt x="4565" y="1587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5" name="Freihandform: Form 844">
              <a:extLst>
                <a:ext uri="{FF2B5EF4-FFF2-40B4-BE49-F238E27FC236}">
                  <a16:creationId xmlns:a16="http://schemas.microsoft.com/office/drawing/2014/main" id="{EDE010EF-167D-4ADF-BC5F-1DC9EAF40F59}"/>
                </a:ext>
              </a:extLst>
            </p:cNvPr>
            <p:cNvSpPr/>
            <p:nvPr/>
          </p:nvSpPr>
          <p:spPr>
            <a:xfrm>
              <a:off x="9259983" y="5966902"/>
              <a:ext cx="16511" cy="16750"/>
            </a:xfrm>
            <a:custGeom>
              <a:avLst/>
              <a:gdLst>
                <a:gd name="connsiteX0" fmla="*/ 4565 w 16511"/>
                <a:gd name="connsiteY0" fmla="*/ 15868 h 16750"/>
                <a:gd name="connsiteX1" fmla="*/ 15637 w 16511"/>
                <a:gd name="connsiteY1" fmla="*/ 12114 h 16750"/>
                <a:gd name="connsiteX2" fmla="*/ 11947 w 16511"/>
                <a:gd name="connsiteY2" fmla="*/ 886 h 16750"/>
                <a:gd name="connsiteX3" fmla="*/ 874 w 16511"/>
                <a:gd name="connsiteY3" fmla="*/ 4659 h 16750"/>
                <a:gd name="connsiteX4" fmla="*/ 4565 w 16511"/>
                <a:gd name="connsiteY4" fmla="*/ 15868 h 1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1" h="16750">
                  <a:moveTo>
                    <a:pt x="4565" y="15868"/>
                  </a:moveTo>
                  <a:cubicBezTo>
                    <a:pt x="8666" y="17932"/>
                    <a:pt x="13632" y="16251"/>
                    <a:pt x="15637" y="12114"/>
                  </a:cubicBezTo>
                  <a:cubicBezTo>
                    <a:pt x="17688" y="7958"/>
                    <a:pt x="16002" y="2928"/>
                    <a:pt x="11947" y="886"/>
                  </a:cubicBezTo>
                  <a:cubicBezTo>
                    <a:pt x="7846" y="-1186"/>
                    <a:pt x="2925" y="499"/>
                    <a:pt x="874" y="4659"/>
                  </a:cubicBezTo>
                  <a:cubicBezTo>
                    <a:pt x="-1176" y="8787"/>
                    <a:pt x="510" y="13822"/>
                    <a:pt x="4565" y="158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6" name="Freihandform: Form 845">
              <a:extLst>
                <a:ext uri="{FF2B5EF4-FFF2-40B4-BE49-F238E27FC236}">
                  <a16:creationId xmlns:a16="http://schemas.microsoft.com/office/drawing/2014/main" id="{B3B73C6F-16B3-49B4-997D-BD0E890EFD80}"/>
                </a:ext>
              </a:extLst>
            </p:cNvPr>
            <p:cNvSpPr/>
            <p:nvPr/>
          </p:nvSpPr>
          <p:spPr>
            <a:xfrm>
              <a:off x="8908504" y="5821977"/>
              <a:ext cx="16490" cy="16745"/>
            </a:xfrm>
            <a:custGeom>
              <a:avLst/>
              <a:gdLst>
                <a:gd name="connsiteX0" fmla="*/ 4565 w 16490"/>
                <a:gd name="connsiteY0" fmla="*/ 15864 h 16745"/>
                <a:gd name="connsiteX1" fmla="*/ 15637 w 16490"/>
                <a:gd name="connsiteY1" fmla="*/ 12114 h 16745"/>
                <a:gd name="connsiteX2" fmla="*/ 11901 w 16490"/>
                <a:gd name="connsiteY2" fmla="*/ 883 h 16745"/>
                <a:gd name="connsiteX3" fmla="*/ 874 w 16490"/>
                <a:gd name="connsiteY3" fmla="*/ 4655 h 16745"/>
                <a:gd name="connsiteX4" fmla="*/ 4565 w 16490"/>
                <a:gd name="connsiteY4" fmla="*/ 15864 h 1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0" h="16745">
                  <a:moveTo>
                    <a:pt x="4565" y="15864"/>
                  </a:moveTo>
                  <a:cubicBezTo>
                    <a:pt x="8666" y="17933"/>
                    <a:pt x="13587" y="16228"/>
                    <a:pt x="15637" y="12114"/>
                  </a:cubicBezTo>
                  <a:cubicBezTo>
                    <a:pt x="17642" y="7954"/>
                    <a:pt x="16002" y="2928"/>
                    <a:pt x="11901" y="883"/>
                  </a:cubicBezTo>
                  <a:cubicBezTo>
                    <a:pt x="7846" y="-1191"/>
                    <a:pt x="2879" y="518"/>
                    <a:pt x="874" y="4655"/>
                  </a:cubicBezTo>
                  <a:cubicBezTo>
                    <a:pt x="-1176" y="8793"/>
                    <a:pt x="510" y="13818"/>
                    <a:pt x="4565" y="1586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7" name="Freihandform: Form 846">
              <a:extLst>
                <a:ext uri="{FF2B5EF4-FFF2-40B4-BE49-F238E27FC236}">
                  <a16:creationId xmlns:a16="http://schemas.microsoft.com/office/drawing/2014/main" id="{F08338C0-6293-4A6F-9F30-4C068D3C1B81}"/>
                </a:ext>
              </a:extLst>
            </p:cNvPr>
            <p:cNvSpPr/>
            <p:nvPr/>
          </p:nvSpPr>
          <p:spPr>
            <a:xfrm>
              <a:off x="8562000" y="5627158"/>
              <a:ext cx="16494" cy="16753"/>
            </a:xfrm>
            <a:custGeom>
              <a:avLst/>
              <a:gdLst>
                <a:gd name="connsiteX0" fmla="*/ 8247 w 16494"/>
                <a:gd name="connsiteY0" fmla="*/ 16754 h 16753"/>
                <a:gd name="connsiteX1" fmla="*/ 16494 w 16494"/>
                <a:gd name="connsiteY1" fmla="*/ 8375 h 16753"/>
                <a:gd name="connsiteX2" fmla="*/ 8247 w 16494"/>
                <a:gd name="connsiteY2" fmla="*/ 0 h 16753"/>
                <a:gd name="connsiteX3" fmla="*/ 0 w 16494"/>
                <a:gd name="connsiteY3" fmla="*/ 8375 h 16753"/>
                <a:gd name="connsiteX4" fmla="*/ 8247 w 16494"/>
                <a:gd name="connsiteY4" fmla="*/ 16754 h 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4" h="16753">
                  <a:moveTo>
                    <a:pt x="8247" y="16754"/>
                  </a:moveTo>
                  <a:cubicBezTo>
                    <a:pt x="12804" y="16754"/>
                    <a:pt x="16494" y="13004"/>
                    <a:pt x="16494" y="8375"/>
                  </a:cubicBezTo>
                  <a:cubicBezTo>
                    <a:pt x="16494" y="3750"/>
                    <a:pt x="12804" y="0"/>
                    <a:pt x="8247" y="0"/>
                  </a:cubicBezTo>
                  <a:cubicBezTo>
                    <a:pt x="3691" y="0"/>
                    <a:pt x="0" y="3750"/>
                    <a:pt x="0" y="8375"/>
                  </a:cubicBezTo>
                  <a:cubicBezTo>
                    <a:pt x="0" y="13004"/>
                    <a:pt x="3691" y="16754"/>
                    <a:pt x="8247" y="167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8" name="Freihandform: Form 847">
              <a:extLst>
                <a:ext uri="{FF2B5EF4-FFF2-40B4-BE49-F238E27FC236}">
                  <a16:creationId xmlns:a16="http://schemas.microsoft.com/office/drawing/2014/main" id="{0B7997B1-6AAD-45B5-AF23-D48914411F6F}"/>
                </a:ext>
              </a:extLst>
            </p:cNvPr>
            <p:cNvSpPr/>
            <p:nvPr/>
          </p:nvSpPr>
          <p:spPr>
            <a:xfrm>
              <a:off x="8235755" y="5387397"/>
              <a:ext cx="16490" cy="16745"/>
            </a:xfrm>
            <a:custGeom>
              <a:avLst/>
              <a:gdLst>
                <a:gd name="connsiteX0" fmla="*/ 4565 w 16490"/>
                <a:gd name="connsiteY0" fmla="*/ 15875 h 16745"/>
                <a:gd name="connsiteX1" fmla="*/ 15637 w 16490"/>
                <a:gd name="connsiteY1" fmla="*/ 12102 h 16745"/>
                <a:gd name="connsiteX2" fmla="*/ 11901 w 16490"/>
                <a:gd name="connsiteY2" fmla="*/ 871 h 16745"/>
                <a:gd name="connsiteX3" fmla="*/ 875 w 16490"/>
                <a:gd name="connsiteY3" fmla="*/ 4639 h 16745"/>
                <a:gd name="connsiteX4" fmla="*/ 4565 w 16490"/>
                <a:gd name="connsiteY4" fmla="*/ 15875 h 1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0" h="16745">
                  <a:moveTo>
                    <a:pt x="4565" y="15875"/>
                  </a:moveTo>
                  <a:cubicBezTo>
                    <a:pt x="8666" y="17921"/>
                    <a:pt x="13587" y="16239"/>
                    <a:pt x="15637" y="12102"/>
                  </a:cubicBezTo>
                  <a:cubicBezTo>
                    <a:pt x="17642" y="7965"/>
                    <a:pt x="16002" y="2935"/>
                    <a:pt x="11901" y="871"/>
                  </a:cubicBezTo>
                  <a:cubicBezTo>
                    <a:pt x="7846" y="-1175"/>
                    <a:pt x="2879" y="506"/>
                    <a:pt x="875" y="4639"/>
                  </a:cubicBezTo>
                  <a:cubicBezTo>
                    <a:pt x="-1176" y="8803"/>
                    <a:pt x="510" y="13806"/>
                    <a:pt x="4565" y="1587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49" name="Freihandform: Form 848">
              <a:extLst>
                <a:ext uri="{FF2B5EF4-FFF2-40B4-BE49-F238E27FC236}">
                  <a16:creationId xmlns:a16="http://schemas.microsoft.com/office/drawing/2014/main" id="{C3F38DAD-87E7-4542-B736-1B7B34EC0870}"/>
                </a:ext>
              </a:extLst>
            </p:cNvPr>
            <p:cNvSpPr/>
            <p:nvPr/>
          </p:nvSpPr>
          <p:spPr>
            <a:xfrm>
              <a:off x="7943692" y="5112597"/>
              <a:ext cx="16510" cy="16753"/>
            </a:xfrm>
            <a:custGeom>
              <a:avLst/>
              <a:gdLst>
                <a:gd name="connsiteX0" fmla="*/ 4565 w 16510"/>
                <a:gd name="connsiteY0" fmla="*/ 15866 h 16753"/>
                <a:gd name="connsiteX1" fmla="*/ 15637 w 16510"/>
                <a:gd name="connsiteY1" fmla="*/ 12116 h 16753"/>
                <a:gd name="connsiteX2" fmla="*/ 11901 w 16510"/>
                <a:gd name="connsiteY2" fmla="*/ 885 h 16753"/>
                <a:gd name="connsiteX3" fmla="*/ 874 w 16510"/>
                <a:gd name="connsiteY3" fmla="*/ 4653 h 16753"/>
                <a:gd name="connsiteX4" fmla="*/ 4565 w 16510"/>
                <a:gd name="connsiteY4" fmla="*/ 15866 h 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0" h="16753">
                  <a:moveTo>
                    <a:pt x="4565" y="15866"/>
                  </a:moveTo>
                  <a:cubicBezTo>
                    <a:pt x="8666" y="17939"/>
                    <a:pt x="13587" y="16253"/>
                    <a:pt x="15637" y="12116"/>
                  </a:cubicBezTo>
                  <a:cubicBezTo>
                    <a:pt x="17688" y="7956"/>
                    <a:pt x="16002" y="2931"/>
                    <a:pt x="11901" y="885"/>
                  </a:cubicBezTo>
                  <a:cubicBezTo>
                    <a:pt x="7846" y="-1184"/>
                    <a:pt x="2879" y="498"/>
                    <a:pt x="874" y="4653"/>
                  </a:cubicBezTo>
                  <a:cubicBezTo>
                    <a:pt x="-1176" y="8795"/>
                    <a:pt x="510" y="13820"/>
                    <a:pt x="4565" y="1586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0" name="Freihandform: Form 849">
              <a:extLst>
                <a:ext uri="{FF2B5EF4-FFF2-40B4-BE49-F238E27FC236}">
                  <a16:creationId xmlns:a16="http://schemas.microsoft.com/office/drawing/2014/main" id="{865635BB-CBBB-48A1-A9C4-80E82EF1C136}"/>
                </a:ext>
              </a:extLst>
            </p:cNvPr>
            <p:cNvSpPr/>
            <p:nvPr/>
          </p:nvSpPr>
          <p:spPr>
            <a:xfrm>
              <a:off x="7695879" y="4815832"/>
              <a:ext cx="16494" cy="16753"/>
            </a:xfrm>
            <a:custGeom>
              <a:avLst/>
              <a:gdLst>
                <a:gd name="connsiteX0" fmla="*/ 8247 w 16494"/>
                <a:gd name="connsiteY0" fmla="*/ 16754 h 16753"/>
                <a:gd name="connsiteX1" fmla="*/ 16494 w 16494"/>
                <a:gd name="connsiteY1" fmla="*/ 8379 h 16753"/>
                <a:gd name="connsiteX2" fmla="*/ 8247 w 16494"/>
                <a:gd name="connsiteY2" fmla="*/ 0 h 16753"/>
                <a:gd name="connsiteX3" fmla="*/ 0 w 16494"/>
                <a:gd name="connsiteY3" fmla="*/ 8379 h 16753"/>
                <a:gd name="connsiteX4" fmla="*/ 8247 w 16494"/>
                <a:gd name="connsiteY4" fmla="*/ 16754 h 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4" h="16753">
                  <a:moveTo>
                    <a:pt x="8247" y="16754"/>
                  </a:moveTo>
                  <a:cubicBezTo>
                    <a:pt x="12803" y="16754"/>
                    <a:pt x="16494" y="13004"/>
                    <a:pt x="16494" y="8379"/>
                  </a:cubicBezTo>
                  <a:cubicBezTo>
                    <a:pt x="16494" y="3755"/>
                    <a:pt x="12803" y="0"/>
                    <a:pt x="8247" y="0"/>
                  </a:cubicBezTo>
                  <a:cubicBezTo>
                    <a:pt x="3690" y="0"/>
                    <a:pt x="0" y="3755"/>
                    <a:pt x="0" y="8379"/>
                  </a:cubicBezTo>
                  <a:cubicBezTo>
                    <a:pt x="0" y="13004"/>
                    <a:pt x="3690" y="16754"/>
                    <a:pt x="8247" y="167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1" name="Freihandform: Form 850">
              <a:extLst>
                <a:ext uri="{FF2B5EF4-FFF2-40B4-BE49-F238E27FC236}">
                  <a16:creationId xmlns:a16="http://schemas.microsoft.com/office/drawing/2014/main" id="{524613AC-D044-4CDB-B243-7A05F8ABF815}"/>
                </a:ext>
              </a:extLst>
            </p:cNvPr>
            <p:cNvSpPr/>
            <p:nvPr/>
          </p:nvSpPr>
          <p:spPr>
            <a:xfrm>
              <a:off x="7497233" y="4510603"/>
              <a:ext cx="16380" cy="16605"/>
            </a:xfrm>
            <a:custGeom>
              <a:avLst/>
              <a:gdLst>
                <a:gd name="connsiteX0" fmla="*/ 4545 w 16380"/>
                <a:gd name="connsiteY0" fmla="*/ 15735 h 16605"/>
                <a:gd name="connsiteX1" fmla="*/ 15526 w 16380"/>
                <a:gd name="connsiteY1" fmla="*/ 12004 h 16605"/>
                <a:gd name="connsiteX2" fmla="*/ 11835 w 16380"/>
                <a:gd name="connsiteY2" fmla="*/ 877 h 16605"/>
                <a:gd name="connsiteX3" fmla="*/ 854 w 16380"/>
                <a:gd name="connsiteY3" fmla="*/ 4604 h 16605"/>
                <a:gd name="connsiteX4" fmla="*/ 4545 w 16380"/>
                <a:gd name="connsiteY4" fmla="*/ 15735 h 1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0" h="16605">
                  <a:moveTo>
                    <a:pt x="4545" y="15735"/>
                  </a:moveTo>
                  <a:cubicBezTo>
                    <a:pt x="8601" y="17777"/>
                    <a:pt x="13521" y="16104"/>
                    <a:pt x="15526" y="12004"/>
                  </a:cubicBezTo>
                  <a:cubicBezTo>
                    <a:pt x="17531" y="7903"/>
                    <a:pt x="15891" y="2918"/>
                    <a:pt x="11835" y="877"/>
                  </a:cubicBezTo>
                  <a:cubicBezTo>
                    <a:pt x="7780" y="-1174"/>
                    <a:pt x="2859" y="494"/>
                    <a:pt x="854" y="4604"/>
                  </a:cubicBezTo>
                  <a:cubicBezTo>
                    <a:pt x="-1150" y="8718"/>
                    <a:pt x="490" y="13685"/>
                    <a:pt x="4545" y="1573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2" name="Freihandform: Form 851">
              <a:extLst>
                <a:ext uri="{FF2B5EF4-FFF2-40B4-BE49-F238E27FC236}">
                  <a16:creationId xmlns:a16="http://schemas.microsoft.com/office/drawing/2014/main" id="{E5107E4D-FAD2-465A-9071-3A904643A8BF}"/>
                </a:ext>
              </a:extLst>
            </p:cNvPr>
            <p:cNvSpPr/>
            <p:nvPr/>
          </p:nvSpPr>
          <p:spPr>
            <a:xfrm>
              <a:off x="7347990" y="4208325"/>
              <a:ext cx="16356" cy="16610"/>
            </a:xfrm>
            <a:custGeom>
              <a:avLst/>
              <a:gdLst>
                <a:gd name="connsiteX0" fmla="*/ 4521 w 16356"/>
                <a:gd name="connsiteY0" fmla="*/ 15743 h 16610"/>
                <a:gd name="connsiteX1" fmla="*/ 15502 w 16356"/>
                <a:gd name="connsiteY1" fmla="*/ 11998 h 16610"/>
                <a:gd name="connsiteX2" fmla="*/ 11811 w 16356"/>
                <a:gd name="connsiteY2" fmla="*/ 876 h 16610"/>
                <a:gd name="connsiteX3" fmla="*/ 875 w 16356"/>
                <a:gd name="connsiteY3" fmla="*/ 4608 h 16610"/>
                <a:gd name="connsiteX4" fmla="*/ 4521 w 16356"/>
                <a:gd name="connsiteY4" fmla="*/ 15743 h 1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6" h="16610">
                  <a:moveTo>
                    <a:pt x="4521" y="15743"/>
                  </a:moveTo>
                  <a:cubicBezTo>
                    <a:pt x="8576" y="17780"/>
                    <a:pt x="13497" y="16108"/>
                    <a:pt x="15502" y="11998"/>
                  </a:cubicBezTo>
                  <a:cubicBezTo>
                    <a:pt x="17506" y="7893"/>
                    <a:pt x="15866" y="2922"/>
                    <a:pt x="11811" y="876"/>
                  </a:cubicBezTo>
                  <a:cubicBezTo>
                    <a:pt x="7756" y="-1174"/>
                    <a:pt x="2881" y="498"/>
                    <a:pt x="875" y="4608"/>
                  </a:cubicBezTo>
                  <a:cubicBezTo>
                    <a:pt x="-1175" y="8718"/>
                    <a:pt x="511" y="13697"/>
                    <a:pt x="4521" y="157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3" name="Freihandform: Form 852">
              <a:extLst>
                <a:ext uri="{FF2B5EF4-FFF2-40B4-BE49-F238E27FC236}">
                  <a16:creationId xmlns:a16="http://schemas.microsoft.com/office/drawing/2014/main" id="{CF7EC0A2-A5E6-4A52-AD57-A2B56D82ABE6}"/>
                </a:ext>
              </a:extLst>
            </p:cNvPr>
            <p:cNvSpPr/>
            <p:nvPr/>
          </p:nvSpPr>
          <p:spPr>
            <a:xfrm>
              <a:off x="7245364" y="3917861"/>
              <a:ext cx="16372" cy="16600"/>
            </a:xfrm>
            <a:custGeom>
              <a:avLst/>
              <a:gdLst>
                <a:gd name="connsiteX0" fmla="*/ 4537 w 16372"/>
                <a:gd name="connsiteY0" fmla="*/ 15734 h 16600"/>
                <a:gd name="connsiteX1" fmla="*/ 15518 w 16372"/>
                <a:gd name="connsiteY1" fmla="*/ 11993 h 16600"/>
                <a:gd name="connsiteX2" fmla="*/ 11827 w 16372"/>
                <a:gd name="connsiteY2" fmla="*/ 862 h 16600"/>
                <a:gd name="connsiteX3" fmla="*/ 846 w 16372"/>
                <a:gd name="connsiteY3" fmla="*/ 4607 h 16600"/>
                <a:gd name="connsiteX4" fmla="*/ 4537 w 16372"/>
                <a:gd name="connsiteY4" fmla="*/ 15734 h 1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2" h="16600">
                  <a:moveTo>
                    <a:pt x="4537" y="15734"/>
                  </a:moveTo>
                  <a:cubicBezTo>
                    <a:pt x="8592" y="17766"/>
                    <a:pt x="13513" y="16107"/>
                    <a:pt x="15518" y="11993"/>
                  </a:cubicBezTo>
                  <a:cubicBezTo>
                    <a:pt x="17523" y="7901"/>
                    <a:pt x="15883" y="2917"/>
                    <a:pt x="11827" y="862"/>
                  </a:cubicBezTo>
                  <a:cubicBezTo>
                    <a:pt x="7772" y="-1166"/>
                    <a:pt x="2897" y="506"/>
                    <a:pt x="846" y="4607"/>
                  </a:cubicBezTo>
                  <a:cubicBezTo>
                    <a:pt x="-1158" y="8712"/>
                    <a:pt x="528" y="13697"/>
                    <a:pt x="4537" y="1573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4" name="Freihandform: Form 853">
              <a:extLst>
                <a:ext uri="{FF2B5EF4-FFF2-40B4-BE49-F238E27FC236}">
                  <a16:creationId xmlns:a16="http://schemas.microsoft.com/office/drawing/2014/main" id="{751EE79E-8CE9-4245-BCCD-6938F668C2D4}"/>
                </a:ext>
              </a:extLst>
            </p:cNvPr>
            <p:cNvSpPr/>
            <p:nvPr/>
          </p:nvSpPr>
          <p:spPr>
            <a:xfrm>
              <a:off x="7184927" y="3645222"/>
              <a:ext cx="16357" cy="16608"/>
            </a:xfrm>
            <a:custGeom>
              <a:avLst/>
              <a:gdLst>
                <a:gd name="connsiteX0" fmla="*/ 8156 w 16357"/>
                <a:gd name="connsiteY0" fmla="*/ 16608 h 16608"/>
                <a:gd name="connsiteX1" fmla="*/ 16357 w 16357"/>
                <a:gd name="connsiteY1" fmla="*/ 8306 h 16608"/>
                <a:gd name="connsiteX2" fmla="*/ 8156 w 16357"/>
                <a:gd name="connsiteY2" fmla="*/ 0 h 16608"/>
                <a:gd name="connsiteX3" fmla="*/ 0 w 16357"/>
                <a:gd name="connsiteY3" fmla="*/ 8306 h 16608"/>
                <a:gd name="connsiteX4" fmla="*/ 8156 w 16357"/>
                <a:gd name="connsiteY4" fmla="*/ 16608 h 1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8">
                  <a:moveTo>
                    <a:pt x="8156" y="16608"/>
                  </a:moveTo>
                  <a:cubicBezTo>
                    <a:pt x="12667" y="16608"/>
                    <a:pt x="16357" y="12890"/>
                    <a:pt x="16357" y="8306"/>
                  </a:cubicBezTo>
                  <a:cubicBezTo>
                    <a:pt x="16357" y="3718"/>
                    <a:pt x="12667" y="0"/>
                    <a:pt x="8156" y="0"/>
                  </a:cubicBezTo>
                  <a:cubicBezTo>
                    <a:pt x="3645" y="0"/>
                    <a:pt x="0" y="3718"/>
                    <a:pt x="0" y="8306"/>
                  </a:cubicBezTo>
                  <a:cubicBezTo>
                    <a:pt x="0" y="12890"/>
                    <a:pt x="3645" y="16608"/>
                    <a:pt x="8156" y="166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5" name="Freihandform: Form 854">
              <a:extLst>
                <a:ext uri="{FF2B5EF4-FFF2-40B4-BE49-F238E27FC236}">
                  <a16:creationId xmlns:a16="http://schemas.microsoft.com/office/drawing/2014/main" id="{45E563C1-49F0-4DD3-9B9E-014A6B32FA68}"/>
                </a:ext>
              </a:extLst>
            </p:cNvPr>
            <p:cNvSpPr/>
            <p:nvPr/>
          </p:nvSpPr>
          <p:spPr>
            <a:xfrm>
              <a:off x="7161326" y="3394093"/>
              <a:ext cx="16494" cy="16740"/>
            </a:xfrm>
            <a:custGeom>
              <a:avLst/>
              <a:gdLst>
                <a:gd name="connsiteX0" fmla="*/ 8247 w 16494"/>
                <a:gd name="connsiteY0" fmla="*/ 16740 h 16740"/>
                <a:gd name="connsiteX1" fmla="*/ 16494 w 16494"/>
                <a:gd name="connsiteY1" fmla="*/ 8370 h 16740"/>
                <a:gd name="connsiteX2" fmla="*/ 8247 w 16494"/>
                <a:gd name="connsiteY2" fmla="*/ 0 h 16740"/>
                <a:gd name="connsiteX3" fmla="*/ 0 w 16494"/>
                <a:gd name="connsiteY3" fmla="*/ 8370 h 16740"/>
                <a:gd name="connsiteX4" fmla="*/ 8247 w 16494"/>
                <a:gd name="connsiteY4" fmla="*/ 16740 h 1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4" h="16740">
                  <a:moveTo>
                    <a:pt x="8247" y="16740"/>
                  </a:moveTo>
                  <a:cubicBezTo>
                    <a:pt x="12803" y="16740"/>
                    <a:pt x="16494" y="12995"/>
                    <a:pt x="16494" y="8370"/>
                  </a:cubicBezTo>
                  <a:cubicBezTo>
                    <a:pt x="16494" y="3745"/>
                    <a:pt x="12803" y="0"/>
                    <a:pt x="8247" y="0"/>
                  </a:cubicBezTo>
                  <a:cubicBezTo>
                    <a:pt x="3690" y="0"/>
                    <a:pt x="0" y="3745"/>
                    <a:pt x="0" y="8370"/>
                  </a:cubicBezTo>
                  <a:cubicBezTo>
                    <a:pt x="0" y="12995"/>
                    <a:pt x="3690" y="16740"/>
                    <a:pt x="8247" y="167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6" name="Freihandform: Form 855">
              <a:extLst>
                <a:ext uri="{FF2B5EF4-FFF2-40B4-BE49-F238E27FC236}">
                  <a16:creationId xmlns:a16="http://schemas.microsoft.com/office/drawing/2014/main" id="{2245D480-6844-4EA4-8E24-C67F081F5704}"/>
                </a:ext>
              </a:extLst>
            </p:cNvPr>
            <p:cNvSpPr/>
            <p:nvPr/>
          </p:nvSpPr>
          <p:spPr>
            <a:xfrm>
              <a:off x="7169390" y="3166680"/>
              <a:ext cx="16357" cy="16594"/>
            </a:xfrm>
            <a:custGeom>
              <a:avLst/>
              <a:gdLst>
                <a:gd name="connsiteX0" fmla="*/ 8202 w 16357"/>
                <a:gd name="connsiteY0" fmla="*/ 16594 h 16594"/>
                <a:gd name="connsiteX1" fmla="*/ 16358 w 16357"/>
                <a:gd name="connsiteY1" fmla="*/ 8297 h 16594"/>
                <a:gd name="connsiteX2" fmla="*/ 8202 w 16357"/>
                <a:gd name="connsiteY2" fmla="*/ 0 h 16594"/>
                <a:gd name="connsiteX3" fmla="*/ 0 w 16357"/>
                <a:gd name="connsiteY3" fmla="*/ 8297 h 16594"/>
                <a:gd name="connsiteX4" fmla="*/ 8202 w 16357"/>
                <a:gd name="connsiteY4" fmla="*/ 16594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202" y="16594"/>
                  </a:moveTo>
                  <a:cubicBezTo>
                    <a:pt x="12712" y="16594"/>
                    <a:pt x="16358" y="12881"/>
                    <a:pt x="16358" y="8297"/>
                  </a:cubicBezTo>
                  <a:cubicBezTo>
                    <a:pt x="16358" y="3713"/>
                    <a:pt x="12712" y="0"/>
                    <a:pt x="8202" y="0"/>
                  </a:cubicBezTo>
                  <a:cubicBezTo>
                    <a:pt x="3691" y="0"/>
                    <a:pt x="0" y="3713"/>
                    <a:pt x="0" y="8297"/>
                  </a:cubicBezTo>
                  <a:cubicBezTo>
                    <a:pt x="0" y="12881"/>
                    <a:pt x="3691" y="16594"/>
                    <a:pt x="8202" y="165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7" name="Freihandform: Form 856">
              <a:extLst>
                <a:ext uri="{FF2B5EF4-FFF2-40B4-BE49-F238E27FC236}">
                  <a16:creationId xmlns:a16="http://schemas.microsoft.com/office/drawing/2014/main" id="{5F6887F2-91E6-416F-B5AC-3A3C6B3D0874}"/>
                </a:ext>
              </a:extLst>
            </p:cNvPr>
            <p:cNvSpPr/>
            <p:nvPr/>
          </p:nvSpPr>
          <p:spPr>
            <a:xfrm>
              <a:off x="7203836" y="2963506"/>
              <a:ext cx="16357" cy="16603"/>
            </a:xfrm>
            <a:custGeom>
              <a:avLst/>
              <a:gdLst>
                <a:gd name="connsiteX0" fmla="*/ 8156 w 16357"/>
                <a:gd name="connsiteY0" fmla="*/ 16603 h 16603"/>
                <a:gd name="connsiteX1" fmla="*/ 16357 w 16357"/>
                <a:gd name="connsiteY1" fmla="*/ 8302 h 16603"/>
                <a:gd name="connsiteX2" fmla="*/ 8156 w 16357"/>
                <a:gd name="connsiteY2" fmla="*/ 0 h 16603"/>
                <a:gd name="connsiteX3" fmla="*/ 0 w 16357"/>
                <a:gd name="connsiteY3" fmla="*/ 8302 h 16603"/>
                <a:gd name="connsiteX4" fmla="*/ 8156 w 16357"/>
                <a:gd name="connsiteY4" fmla="*/ 16603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156" y="16603"/>
                  </a:moveTo>
                  <a:cubicBezTo>
                    <a:pt x="12667" y="16603"/>
                    <a:pt x="16357" y="12885"/>
                    <a:pt x="16357" y="8302"/>
                  </a:cubicBezTo>
                  <a:cubicBezTo>
                    <a:pt x="16357" y="3713"/>
                    <a:pt x="12667" y="0"/>
                    <a:pt x="8156" y="0"/>
                  </a:cubicBezTo>
                  <a:cubicBezTo>
                    <a:pt x="3645" y="0"/>
                    <a:pt x="0" y="3713"/>
                    <a:pt x="0" y="8302"/>
                  </a:cubicBezTo>
                  <a:cubicBezTo>
                    <a:pt x="0" y="12885"/>
                    <a:pt x="3645" y="16603"/>
                    <a:pt x="8156" y="16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8" name="Freihandform: Form 857">
              <a:extLst>
                <a:ext uri="{FF2B5EF4-FFF2-40B4-BE49-F238E27FC236}">
                  <a16:creationId xmlns:a16="http://schemas.microsoft.com/office/drawing/2014/main" id="{9C542F64-9768-4DD2-A669-9AC03FB9327C}"/>
                </a:ext>
              </a:extLst>
            </p:cNvPr>
            <p:cNvSpPr/>
            <p:nvPr/>
          </p:nvSpPr>
          <p:spPr>
            <a:xfrm>
              <a:off x="7259834" y="2784473"/>
              <a:ext cx="16357" cy="16594"/>
            </a:xfrm>
            <a:custGeom>
              <a:avLst/>
              <a:gdLst>
                <a:gd name="connsiteX0" fmla="*/ 8201 w 16357"/>
                <a:gd name="connsiteY0" fmla="*/ 16594 h 16594"/>
                <a:gd name="connsiteX1" fmla="*/ 16357 w 16357"/>
                <a:gd name="connsiteY1" fmla="*/ 8297 h 16594"/>
                <a:gd name="connsiteX2" fmla="*/ 8201 w 16357"/>
                <a:gd name="connsiteY2" fmla="*/ 0 h 16594"/>
                <a:gd name="connsiteX3" fmla="*/ 0 w 16357"/>
                <a:gd name="connsiteY3" fmla="*/ 8297 h 16594"/>
                <a:gd name="connsiteX4" fmla="*/ 8201 w 16357"/>
                <a:gd name="connsiteY4" fmla="*/ 16594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201" y="16594"/>
                  </a:moveTo>
                  <a:cubicBezTo>
                    <a:pt x="12712" y="16594"/>
                    <a:pt x="16357" y="12881"/>
                    <a:pt x="16357" y="8297"/>
                  </a:cubicBezTo>
                  <a:cubicBezTo>
                    <a:pt x="16357" y="3713"/>
                    <a:pt x="12712" y="0"/>
                    <a:pt x="8201" y="0"/>
                  </a:cubicBezTo>
                  <a:cubicBezTo>
                    <a:pt x="3690" y="0"/>
                    <a:pt x="0" y="3713"/>
                    <a:pt x="0" y="8297"/>
                  </a:cubicBezTo>
                  <a:cubicBezTo>
                    <a:pt x="0" y="12881"/>
                    <a:pt x="3690" y="16594"/>
                    <a:pt x="8201" y="165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59" name="Freihandform: Form 858">
              <a:extLst>
                <a:ext uri="{FF2B5EF4-FFF2-40B4-BE49-F238E27FC236}">
                  <a16:creationId xmlns:a16="http://schemas.microsoft.com/office/drawing/2014/main" id="{83648287-4996-48E7-A20F-AD48EFF15ED0}"/>
                </a:ext>
              </a:extLst>
            </p:cNvPr>
            <p:cNvSpPr/>
            <p:nvPr/>
          </p:nvSpPr>
          <p:spPr>
            <a:xfrm>
              <a:off x="7333101" y="2628740"/>
              <a:ext cx="16357" cy="16603"/>
            </a:xfrm>
            <a:custGeom>
              <a:avLst/>
              <a:gdLst>
                <a:gd name="connsiteX0" fmla="*/ 8156 w 16357"/>
                <a:gd name="connsiteY0" fmla="*/ 16603 h 16603"/>
                <a:gd name="connsiteX1" fmla="*/ 16357 w 16357"/>
                <a:gd name="connsiteY1" fmla="*/ 8302 h 16603"/>
                <a:gd name="connsiteX2" fmla="*/ 8156 w 16357"/>
                <a:gd name="connsiteY2" fmla="*/ 0 h 16603"/>
                <a:gd name="connsiteX3" fmla="*/ 0 w 16357"/>
                <a:gd name="connsiteY3" fmla="*/ 8302 h 16603"/>
                <a:gd name="connsiteX4" fmla="*/ 8156 w 16357"/>
                <a:gd name="connsiteY4" fmla="*/ 16603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156" y="16603"/>
                  </a:moveTo>
                  <a:cubicBezTo>
                    <a:pt x="12712" y="16603"/>
                    <a:pt x="16357" y="12885"/>
                    <a:pt x="16357" y="8302"/>
                  </a:cubicBezTo>
                  <a:cubicBezTo>
                    <a:pt x="16357" y="3718"/>
                    <a:pt x="12712" y="0"/>
                    <a:pt x="8156" y="0"/>
                  </a:cubicBezTo>
                  <a:cubicBezTo>
                    <a:pt x="3645" y="0"/>
                    <a:pt x="0" y="3718"/>
                    <a:pt x="0" y="8302"/>
                  </a:cubicBezTo>
                  <a:cubicBezTo>
                    <a:pt x="0" y="12885"/>
                    <a:pt x="3645" y="16603"/>
                    <a:pt x="8156" y="16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0" name="Freihandform: Form 859">
              <a:extLst>
                <a:ext uri="{FF2B5EF4-FFF2-40B4-BE49-F238E27FC236}">
                  <a16:creationId xmlns:a16="http://schemas.microsoft.com/office/drawing/2014/main" id="{4384AA56-5CF8-4163-BEBD-C78240A7E31D}"/>
                </a:ext>
              </a:extLst>
            </p:cNvPr>
            <p:cNvSpPr/>
            <p:nvPr/>
          </p:nvSpPr>
          <p:spPr>
            <a:xfrm>
              <a:off x="7419729" y="2495073"/>
              <a:ext cx="16336" cy="16599"/>
            </a:xfrm>
            <a:custGeom>
              <a:avLst/>
              <a:gdLst>
                <a:gd name="connsiteX0" fmla="*/ 4545 w 16336"/>
                <a:gd name="connsiteY0" fmla="*/ 15730 h 16599"/>
                <a:gd name="connsiteX1" fmla="*/ 15481 w 16336"/>
                <a:gd name="connsiteY1" fmla="*/ 11994 h 16599"/>
                <a:gd name="connsiteX2" fmla="*/ 11835 w 16336"/>
                <a:gd name="connsiteY2" fmla="*/ 871 h 16599"/>
                <a:gd name="connsiteX3" fmla="*/ 854 w 16336"/>
                <a:gd name="connsiteY3" fmla="*/ 4608 h 16599"/>
                <a:gd name="connsiteX4" fmla="*/ 4545 w 16336"/>
                <a:gd name="connsiteY4" fmla="*/ 15730 h 1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6" h="16599">
                  <a:moveTo>
                    <a:pt x="4545" y="15730"/>
                  </a:moveTo>
                  <a:cubicBezTo>
                    <a:pt x="8555" y="17766"/>
                    <a:pt x="13476" y="16108"/>
                    <a:pt x="15481" y="11994"/>
                  </a:cubicBezTo>
                  <a:cubicBezTo>
                    <a:pt x="17485" y="7893"/>
                    <a:pt x="15845" y="2908"/>
                    <a:pt x="11835" y="871"/>
                  </a:cubicBezTo>
                  <a:cubicBezTo>
                    <a:pt x="7780" y="-1174"/>
                    <a:pt x="2859" y="507"/>
                    <a:pt x="854" y="4608"/>
                  </a:cubicBezTo>
                  <a:cubicBezTo>
                    <a:pt x="-1150" y="8717"/>
                    <a:pt x="490" y="13688"/>
                    <a:pt x="4545" y="157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1" name="Freihandform: Form 860">
              <a:extLst>
                <a:ext uri="{FF2B5EF4-FFF2-40B4-BE49-F238E27FC236}">
                  <a16:creationId xmlns:a16="http://schemas.microsoft.com/office/drawing/2014/main" id="{B7EA1DF1-0944-4AC1-9A17-B23E8BA261AB}"/>
                </a:ext>
              </a:extLst>
            </p:cNvPr>
            <p:cNvSpPr/>
            <p:nvPr/>
          </p:nvSpPr>
          <p:spPr>
            <a:xfrm>
              <a:off x="7516312" y="2381894"/>
              <a:ext cx="16357" cy="16603"/>
            </a:xfrm>
            <a:custGeom>
              <a:avLst/>
              <a:gdLst>
                <a:gd name="connsiteX0" fmla="*/ 8156 w 16357"/>
                <a:gd name="connsiteY0" fmla="*/ 16603 h 16603"/>
                <a:gd name="connsiteX1" fmla="*/ 16358 w 16357"/>
                <a:gd name="connsiteY1" fmla="*/ 8302 h 16603"/>
                <a:gd name="connsiteX2" fmla="*/ 8156 w 16357"/>
                <a:gd name="connsiteY2" fmla="*/ 0 h 16603"/>
                <a:gd name="connsiteX3" fmla="*/ 0 w 16357"/>
                <a:gd name="connsiteY3" fmla="*/ 8302 h 16603"/>
                <a:gd name="connsiteX4" fmla="*/ 8156 w 16357"/>
                <a:gd name="connsiteY4" fmla="*/ 16603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156" y="16603"/>
                  </a:moveTo>
                  <a:cubicBezTo>
                    <a:pt x="12667" y="16603"/>
                    <a:pt x="16358" y="12885"/>
                    <a:pt x="16358" y="8302"/>
                  </a:cubicBezTo>
                  <a:cubicBezTo>
                    <a:pt x="16358" y="3718"/>
                    <a:pt x="12667" y="0"/>
                    <a:pt x="8156" y="0"/>
                  </a:cubicBezTo>
                  <a:cubicBezTo>
                    <a:pt x="3645" y="0"/>
                    <a:pt x="0" y="3718"/>
                    <a:pt x="0" y="8302"/>
                  </a:cubicBezTo>
                  <a:cubicBezTo>
                    <a:pt x="0" y="12885"/>
                    <a:pt x="3645" y="16603"/>
                    <a:pt x="8156" y="16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2" name="Freihandform: Form 861">
              <a:extLst>
                <a:ext uri="{FF2B5EF4-FFF2-40B4-BE49-F238E27FC236}">
                  <a16:creationId xmlns:a16="http://schemas.microsoft.com/office/drawing/2014/main" id="{907BE143-0C44-416A-8B1E-E97653F2AB89}"/>
                </a:ext>
              </a:extLst>
            </p:cNvPr>
            <p:cNvSpPr/>
            <p:nvPr/>
          </p:nvSpPr>
          <p:spPr>
            <a:xfrm>
              <a:off x="7619879" y="2287500"/>
              <a:ext cx="16357" cy="16594"/>
            </a:xfrm>
            <a:custGeom>
              <a:avLst/>
              <a:gdLst>
                <a:gd name="connsiteX0" fmla="*/ 8202 w 16357"/>
                <a:gd name="connsiteY0" fmla="*/ 16594 h 16594"/>
                <a:gd name="connsiteX1" fmla="*/ 16358 w 16357"/>
                <a:gd name="connsiteY1" fmla="*/ 8297 h 16594"/>
                <a:gd name="connsiteX2" fmla="*/ 8202 w 16357"/>
                <a:gd name="connsiteY2" fmla="*/ 0 h 16594"/>
                <a:gd name="connsiteX3" fmla="*/ 0 w 16357"/>
                <a:gd name="connsiteY3" fmla="*/ 8297 h 16594"/>
                <a:gd name="connsiteX4" fmla="*/ 8202 w 16357"/>
                <a:gd name="connsiteY4" fmla="*/ 16594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202" y="16594"/>
                  </a:moveTo>
                  <a:cubicBezTo>
                    <a:pt x="12712" y="16594"/>
                    <a:pt x="16358" y="12881"/>
                    <a:pt x="16358" y="8297"/>
                  </a:cubicBezTo>
                  <a:cubicBezTo>
                    <a:pt x="16358" y="3718"/>
                    <a:pt x="12712" y="0"/>
                    <a:pt x="8202" y="0"/>
                  </a:cubicBezTo>
                  <a:cubicBezTo>
                    <a:pt x="3691" y="0"/>
                    <a:pt x="0" y="3718"/>
                    <a:pt x="0" y="8297"/>
                  </a:cubicBezTo>
                  <a:cubicBezTo>
                    <a:pt x="0" y="12881"/>
                    <a:pt x="3691" y="16594"/>
                    <a:pt x="8202" y="165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3" name="Freihandform: Form 862">
              <a:extLst>
                <a:ext uri="{FF2B5EF4-FFF2-40B4-BE49-F238E27FC236}">
                  <a16:creationId xmlns:a16="http://schemas.microsoft.com/office/drawing/2014/main" id="{3209C019-F3AE-46AC-A222-714EF163F293}"/>
                </a:ext>
              </a:extLst>
            </p:cNvPr>
            <p:cNvSpPr/>
            <p:nvPr/>
          </p:nvSpPr>
          <p:spPr>
            <a:xfrm>
              <a:off x="7728012" y="2210042"/>
              <a:ext cx="16335" cy="16612"/>
            </a:xfrm>
            <a:custGeom>
              <a:avLst/>
              <a:gdLst>
                <a:gd name="connsiteX0" fmla="*/ 4501 w 16335"/>
                <a:gd name="connsiteY0" fmla="*/ 15742 h 16612"/>
                <a:gd name="connsiteX1" fmla="*/ 15481 w 16335"/>
                <a:gd name="connsiteY1" fmla="*/ 12005 h 16612"/>
                <a:gd name="connsiteX2" fmla="*/ 11791 w 16335"/>
                <a:gd name="connsiteY2" fmla="*/ 863 h 16612"/>
                <a:gd name="connsiteX3" fmla="*/ 855 w 16335"/>
                <a:gd name="connsiteY3" fmla="*/ 4604 h 16612"/>
                <a:gd name="connsiteX4" fmla="*/ 4501 w 16335"/>
                <a:gd name="connsiteY4" fmla="*/ 15742 h 1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5" h="16612">
                  <a:moveTo>
                    <a:pt x="4501" y="15742"/>
                  </a:moveTo>
                  <a:cubicBezTo>
                    <a:pt x="8556" y="17786"/>
                    <a:pt x="13477" y="16107"/>
                    <a:pt x="15481" y="12005"/>
                  </a:cubicBezTo>
                  <a:cubicBezTo>
                    <a:pt x="17486" y="7902"/>
                    <a:pt x="15846" y="2917"/>
                    <a:pt x="11791" y="863"/>
                  </a:cubicBezTo>
                  <a:cubicBezTo>
                    <a:pt x="7781" y="-1168"/>
                    <a:pt x="2861" y="507"/>
                    <a:pt x="855" y="4604"/>
                  </a:cubicBezTo>
                  <a:cubicBezTo>
                    <a:pt x="-1149" y="8712"/>
                    <a:pt x="491" y="13698"/>
                    <a:pt x="4501" y="157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4" name="Freihandform: Form 863">
              <a:extLst>
                <a:ext uri="{FF2B5EF4-FFF2-40B4-BE49-F238E27FC236}">
                  <a16:creationId xmlns:a16="http://schemas.microsoft.com/office/drawing/2014/main" id="{F7998C63-5852-40FE-8118-16F7187B5E09}"/>
                </a:ext>
              </a:extLst>
            </p:cNvPr>
            <p:cNvSpPr/>
            <p:nvPr/>
          </p:nvSpPr>
          <p:spPr>
            <a:xfrm>
              <a:off x="7838539" y="2147699"/>
              <a:ext cx="16357" cy="16594"/>
            </a:xfrm>
            <a:custGeom>
              <a:avLst/>
              <a:gdLst>
                <a:gd name="connsiteX0" fmla="*/ 8156 w 16357"/>
                <a:gd name="connsiteY0" fmla="*/ 16595 h 16594"/>
                <a:gd name="connsiteX1" fmla="*/ 16358 w 16357"/>
                <a:gd name="connsiteY1" fmla="*/ 8297 h 16594"/>
                <a:gd name="connsiteX2" fmla="*/ 8156 w 16357"/>
                <a:gd name="connsiteY2" fmla="*/ 0 h 16594"/>
                <a:gd name="connsiteX3" fmla="*/ 0 w 16357"/>
                <a:gd name="connsiteY3" fmla="*/ 8297 h 16594"/>
                <a:gd name="connsiteX4" fmla="*/ 8156 w 16357"/>
                <a:gd name="connsiteY4" fmla="*/ 16595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156" y="16595"/>
                  </a:moveTo>
                  <a:cubicBezTo>
                    <a:pt x="12667" y="16595"/>
                    <a:pt x="16358" y="12880"/>
                    <a:pt x="16358" y="8297"/>
                  </a:cubicBezTo>
                  <a:cubicBezTo>
                    <a:pt x="16358" y="3715"/>
                    <a:pt x="12667" y="0"/>
                    <a:pt x="8156" y="0"/>
                  </a:cubicBezTo>
                  <a:cubicBezTo>
                    <a:pt x="3645" y="0"/>
                    <a:pt x="0" y="3715"/>
                    <a:pt x="0" y="8297"/>
                  </a:cubicBezTo>
                  <a:cubicBezTo>
                    <a:pt x="0" y="12880"/>
                    <a:pt x="3645" y="16595"/>
                    <a:pt x="8156" y="16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5" name="Freihandform: Form 864">
              <a:extLst>
                <a:ext uri="{FF2B5EF4-FFF2-40B4-BE49-F238E27FC236}">
                  <a16:creationId xmlns:a16="http://schemas.microsoft.com/office/drawing/2014/main" id="{D71C2DA1-2D34-482D-A1B0-57D73DD81072}"/>
                </a:ext>
              </a:extLst>
            </p:cNvPr>
            <p:cNvSpPr/>
            <p:nvPr/>
          </p:nvSpPr>
          <p:spPr>
            <a:xfrm>
              <a:off x="7949760" y="2098617"/>
              <a:ext cx="16357" cy="16604"/>
            </a:xfrm>
            <a:custGeom>
              <a:avLst/>
              <a:gdLst>
                <a:gd name="connsiteX0" fmla="*/ 8156 w 16357"/>
                <a:gd name="connsiteY0" fmla="*/ 16604 h 16604"/>
                <a:gd name="connsiteX1" fmla="*/ 16357 w 16357"/>
                <a:gd name="connsiteY1" fmla="*/ 8302 h 16604"/>
                <a:gd name="connsiteX2" fmla="*/ 8156 w 16357"/>
                <a:gd name="connsiteY2" fmla="*/ 0 h 16604"/>
                <a:gd name="connsiteX3" fmla="*/ 0 w 16357"/>
                <a:gd name="connsiteY3" fmla="*/ 8302 h 16604"/>
                <a:gd name="connsiteX4" fmla="*/ 8156 w 16357"/>
                <a:gd name="connsiteY4" fmla="*/ 16604 h 1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4">
                  <a:moveTo>
                    <a:pt x="8156" y="16604"/>
                  </a:moveTo>
                  <a:cubicBezTo>
                    <a:pt x="12712" y="16604"/>
                    <a:pt x="16357" y="12887"/>
                    <a:pt x="16357" y="8302"/>
                  </a:cubicBezTo>
                  <a:cubicBezTo>
                    <a:pt x="16357" y="3717"/>
                    <a:pt x="12712" y="0"/>
                    <a:pt x="8156" y="0"/>
                  </a:cubicBezTo>
                  <a:cubicBezTo>
                    <a:pt x="3645" y="0"/>
                    <a:pt x="0" y="3717"/>
                    <a:pt x="0" y="8302"/>
                  </a:cubicBezTo>
                  <a:cubicBezTo>
                    <a:pt x="0" y="12887"/>
                    <a:pt x="3645" y="16604"/>
                    <a:pt x="8156" y="166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6" name="Freihandform: Form 865">
              <a:extLst>
                <a:ext uri="{FF2B5EF4-FFF2-40B4-BE49-F238E27FC236}">
                  <a16:creationId xmlns:a16="http://schemas.microsoft.com/office/drawing/2014/main" id="{2063660F-AEA6-478D-8F7B-F53648B8A26E}"/>
                </a:ext>
              </a:extLst>
            </p:cNvPr>
            <p:cNvSpPr/>
            <p:nvPr/>
          </p:nvSpPr>
          <p:spPr>
            <a:xfrm>
              <a:off x="8060298" y="2061061"/>
              <a:ext cx="16357" cy="16595"/>
            </a:xfrm>
            <a:custGeom>
              <a:avLst/>
              <a:gdLst>
                <a:gd name="connsiteX0" fmla="*/ 8202 w 16357"/>
                <a:gd name="connsiteY0" fmla="*/ 16595 h 16595"/>
                <a:gd name="connsiteX1" fmla="*/ 16357 w 16357"/>
                <a:gd name="connsiteY1" fmla="*/ 8298 h 16595"/>
                <a:gd name="connsiteX2" fmla="*/ 8202 w 16357"/>
                <a:gd name="connsiteY2" fmla="*/ 0 h 16595"/>
                <a:gd name="connsiteX3" fmla="*/ 0 w 16357"/>
                <a:gd name="connsiteY3" fmla="*/ 8298 h 16595"/>
                <a:gd name="connsiteX4" fmla="*/ 8202 w 16357"/>
                <a:gd name="connsiteY4" fmla="*/ 16595 h 1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5">
                  <a:moveTo>
                    <a:pt x="8202" y="16595"/>
                  </a:moveTo>
                  <a:cubicBezTo>
                    <a:pt x="12712" y="16595"/>
                    <a:pt x="16357" y="12880"/>
                    <a:pt x="16357" y="8298"/>
                  </a:cubicBezTo>
                  <a:cubicBezTo>
                    <a:pt x="16357" y="3715"/>
                    <a:pt x="12712" y="0"/>
                    <a:pt x="8202" y="0"/>
                  </a:cubicBezTo>
                  <a:cubicBezTo>
                    <a:pt x="3691" y="0"/>
                    <a:pt x="0" y="3715"/>
                    <a:pt x="0" y="8298"/>
                  </a:cubicBezTo>
                  <a:cubicBezTo>
                    <a:pt x="0" y="12880"/>
                    <a:pt x="3691" y="16595"/>
                    <a:pt x="8202" y="16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7" name="Freihandform: Form 866">
              <a:extLst>
                <a:ext uri="{FF2B5EF4-FFF2-40B4-BE49-F238E27FC236}">
                  <a16:creationId xmlns:a16="http://schemas.microsoft.com/office/drawing/2014/main" id="{76B9D0DC-AA88-4108-86B0-B1703C28BB30}"/>
                </a:ext>
              </a:extLst>
            </p:cNvPr>
            <p:cNvSpPr/>
            <p:nvPr/>
          </p:nvSpPr>
          <p:spPr>
            <a:xfrm>
              <a:off x="8169104" y="2033348"/>
              <a:ext cx="16357" cy="16603"/>
            </a:xfrm>
            <a:custGeom>
              <a:avLst/>
              <a:gdLst>
                <a:gd name="connsiteX0" fmla="*/ 8202 w 16357"/>
                <a:gd name="connsiteY0" fmla="*/ 16604 h 16603"/>
                <a:gd name="connsiteX1" fmla="*/ 16357 w 16357"/>
                <a:gd name="connsiteY1" fmla="*/ 8302 h 16603"/>
                <a:gd name="connsiteX2" fmla="*/ 8202 w 16357"/>
                <a:gd name="connsiteY2" fmla="*/ 0 h 16603"/>
                <a:gd name="connsiteX3" fmla="*/ 0 w 16357"/>
                <a:gd name="connsiteY3" fmla="*/ 8302 h 16603"/>
                <a:gd name="connsiteX4" fmla="*/ 8202 w 16357"/>
                <a:gd name="connsiteY4" fmla="*/ 16604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202" y="16604"/>
                  </a:moveTo>
                  <a:cubicBezTo>
                    <a:pt x="12712" y="16604"/>
                    <a:pt x="16357" y="12887"/>
                    <a:pt x="16357" y="8302"/>
                  </a:cubicBezTo>
                  <a:cubicBezTo>
                    <a:pt x="16357" y="3717"/>
                    <a:pt x="12712" y="0"/>
                    <a:pt x="8202" y="0"/>
                  </a:cubicBezTo>
                  <a:cubicBezTo>
                    <a:pt x="3645" y="0"/>
                    <a:pt x="0" y="3717"/>
                    <a:pt x="0" y="8302"/>
                  </a:cubicBezTo>
                  <a:cubicBezTo>
                    <a:pt x="0" y="12887"/>
                    <a:pt x="3645" y="16604"/>
                    <a:pt x="8202" y="166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8" name="Freihandform: Form 867">
              <a:extLst>
                <a:ext uri="{FF2B5EF4-FFF2-40B4-BE49-F238E27FC236}">
                  <a16:creationId xmlns:a16="http://schemas.microsoft.com/office/drawing/2014/main" id="{71EBFBAD-310B-495B-89BB-96E27FE2A6FE}"/>
                </a:ext>
              </a:extLst>
            </p:cNvPr>
            <p:cNvSpPr/>
            <p:nvPr/>
          </p:nvSpPr>
          <p:spPr>
            <a:xfrm>
              <a:off x="8275314" y="2013945"/>
              <a:ext cx="16357" cy="16594"/>
            </a:xfrm>
            <a:custGeom>
              <a:avLst/>
              <a:gdLst>
                <a:gd name="connsiteX0" fmla="*/ 8201 w 16357"/>
                <a:gd name="connsiteY0" fmla="*/ 16595 h 16594"/>
                <a:gd name="connsiteX1" fmla="*/ 16357 w 16357"/>
                <a:gd name="connsiteY1" fmla="*/ 8298 h 16594"/>
                <a:gd name="connsiteX2" fmla="*/ 8201 w 16357"/>
                <a:gd name="connsiteY2" fmla="*/ 0 h 16594"/>
                <a:gd name="connsiteX3" fmla="*/ 0 w 16357"/>
                <a:gd name="connsiteY3" fmla="*/ 8298 h 16594"/>
                <a:gd name="connsiteX4" fmla="*/ 8201 w 16357"/>
                <a:gd name="connsiteY4" fmla="*/ 16595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201" y="16595"/>
                  </a:moveTo>
                  <a:cubicBezTo>
                    <a:pt x="12712" y="16595"/>
                    <a:pt x="16357" y="12880"/>
                    <a:pt x="16357" y="8298"/>
                  </a:cubicBezTo>
                  <a:cubicBezTo>
                    <a:pt x="16357" y="3715"/>
                    <a:pt x="12712" y="0"/>
                    <a:pt x="8201" y="0"/>
                  </a:cubicBezTo>
                  <a:cubicBezTo>
                    <a:pt x="3690" y="0"/>
                    <a:pt x="0" y="3715"/>
                    <a:pt x="0" y="8298"/>
                  </a:cubicBezTo>
                  <a:cubicBezTo>
                    <a:pt x="0" y="12880"/>
                    <a:pt x="3690" y="16595"/>
                    <a:pt x="8201" y="16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69" name="Freihandform: Form 868">
              <a:extLst>
                <a:ext uri="{FF2B5EF4-FFF2-40B4-BE49-F238E27FC236}">
                  <a16:creationId xmlns:a16="http://schemas.microsoft.com/office/drawing/2014/main" id="{6030A66E-764E-4FB0-AC84-55026040F2A3}"/>
                </a:ext>
              </a:extLst>
            </p:cNvPr>
            <p:cNvSpPr/>
            <p:nvPr/>
          </p:nvSpPr>
          <p:spPr>
            <a:xfrm>
              <a:off x="8378424" y="2001430"/>
              <a:ext cx="16357" cy="16604"/>
            </a:xfrm>
            <a:custGeom>
              <a:avLst/>
              <a:gdLst>
                <a:gd name="connsiteX0" fmla="*/ 8156 w 16357"/>
                <a:gd name="connsiteY0" fmla="*/ 16604 h 16604"/>
                <a:gd name="connsiteX1" fmla="*/ 16357 w 16357"/>
                <a:gd name="connsiteY1" fmla="*/ 8302 h 16604"/>
                <a:gd name="connsiteX2" fmla="*/ 8156 w 16357"/>
                <a:gd name="connsiteY2" fmla="*/ 0 h 16604"/>
                <a:gd name="connsiteX3" fmla="*/ 0 w 16357"/>
                <a:gd name="connsiteY3" fmla="*/ 8302 h 16604"/>
                <a:gd name="connsiteX4" fmla="*/ 8156 w 16357"/>
                <a:gd name="connsiteY4" fmla="*/ 16604 h 1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4">
                  <a:moveTo>
                    <a:pt x="8156" y="16604"/>
                  </a:moveTo>
                  <a:cubicBezTo>
                    <a:pt x="12712" y="16604"/>
                    <a:pt x="16357" y="12887"/>
                    <a:pt x="16357" y="8302"/>
                  </a:cubicBezTo>
                  <a:cubicBezTo>
                    <a:pt x="16357" y="3717"/>
                    <a:pt x="12712" y="0"/>
                    <a:pt x="8156" y="0"/>
                  </a:cubicBezTo>
                  <a:cubicBezTo>
                    <a:pt x="3645" y="0"/>
                    <a:pt x="0" y="3717"/>
                    <a:pt x="0" y="8302"/>
                  </a:cubicBezTo>
                  <a:cubicBezTo>
                    <a:pt x="0" y="12887"/>
                    <a:pt x="3645" y="16604"/>
                    <a:pt x="8156" y="166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0" name="Freihandform: Form 869">
              <a:extLst>
                <a:ext uri="{FF2B5EF4-FFF2-40B4-BE49-F238E27FC236}">
                  <a16:creationId xmlns:a16="http://schemas.microsoft.com/office/drawing/2014/main" id="{8F223A51-6D9B-4FA0-AF00-667C27BAE50D}"/>
                </a:ext>
              </a:extLst>
            </p:cNvPr>
            <p:cNvSpPr/>
            <p:nvPr/>
          </p:nvSpPr>
          <p:spPr>
            <a:xfrm>
              <a:off x="8477981" y="1994525"/>
              <a:ext cx="16357" cy="16603"/>
            </a:xfrm>
            <a:custGeom>
              <a:avLst/>
              <a:gdLst>
                <a:gd name="connsiteX0" fmla="*/ 8201 w 16357"/>
                <a:gd name="connsiteY0" fmla="*/ 16604 h 16603"/>
                <a:gd name="connsiteX1" fmla="*/ 16357 w 16357"/>
                <a:gd name="connsiteY1" fmla="*/ 8302 h 16603"/>
                <a:gd name="connsiteX2" fmla="*/ 8201 w 16357"/>
                <a:gd name="connsiteY2" fmla="*/ 0 h 16603"/>
                <a:gd name="connsiteX3" fmla="*/ 0 w 16357"/>
                <a:gd name="connsiteY3" fmla="*/ 8302 h 16603"/>
                <a:gd name="connsiteX4" fmla="*/ 8201 w 16357"/>
                <a:gd name="connsiteY4" fmla="*/ 16604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201" y="16604"/>
                  </a:moveTo>
                  <a:cubicBezTo>
                    <a:pt x="12712" y="16604"/>
                    <a:pt x="16357" y="12887"/>
                    <a:pt x="16357" y="8302"/>
                  </a:cubicBezTo>
                  <a:cubicBezTo>
                    <a:pt x="16357" y="3717"/>
                    <a:pt x="12712" y="0"/>
                    <a:pt x="8201" y="0"/>
                  </a:cubicBezTo>
                  <a:cubicBezTo>
                    <a:pt x="3690" y="0"/>
                    <a:pt x="0" y="3717"/>
                    <a:pt x="0" y="8302"/>
                  </a:cubicBezTo>
                  <a:cubicBezTo>
                    <a:pt x="0" y="12887"/>
                    <a:pt x="3690" y="16604"/>
                    <a:pt x="8201" y="166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1" name="Freihandform: Form 870">
              <a:extLst>
                <a:ext uri="{FF2B5EF4-FFF2-40B4-BE49-F238E27FC236}">
                  <a16:creationId xmlns:a16="http://schemas.microsoft.com/office/drawing/2014/main" id="{42C56560-5AC7-4674-8ECF-0C0BA728B17B}"/>
                </a:ext>
              </a:extLst>
            </p:cNvPr>
            <p:cNvSpPr/>
            <p:nvPr/>
          </p:nvSpPr>
          <p:spPr>
            <a:xfrm>
              <a:off x="8573847" y="1992111"/>
              <a:ext cx="16357" cy="16594"/>
            </a:xfrm>
            <a:custGeom>
              <a:avLst/>
              <a:gdLst>
                <a:gd name="connsiteX0" fmla="*/ 8156 w 16357"/>
                <a:gd name="connsiteY0" fmla="*/ 16595 h 16594"/>
                <a:gd name="connsiteX1" fmla="*/ 16358 w 16357"/>
                <a:gd name="connsiteY1" fmla="*/ 8297 h 16594"/>
                <a:gd name="connsiteX2" fmla="*/ 8156 w 16357"/>
                <a:gd name="connsiteY2" fmla="*/ 0 h 16594"/>
                <a:gd name="connsiteX3" fmla="*/ 0 w 16357"/>
                <a:gd name="connsiteY3" fmla="*/ 8297 h 16594"/>
                <a:gd name="connsiteX4" fmla="*/ 8156 w 16357"/>
                <a:gd name="connsiteY4" fmla="*/ 16595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156" y="16595"/>
                  </a:moveTo>
                  <a:cubicBezTo>
                    <a:pt x="12667" y="16595"/>
                    <a:pt x="16358" y="12879"/>
                    <a:pt x="16358" y="8297"/>
                  </a:cubicBezTo>
                  <a:cubicBezTo>
                    <a:pt x="16358" y="3715"/>
                    <a:pt x="12667" y="0"/>
                    <a:pt x="8156" y="0"/>
                  </a:cubicBezTo>
                  <a:cubicBezTo>
                    <a:pt x="3645" y="0"/>
                    <a:pt x="0" y="3715"/>
                    <a:pt x="0" y="8297"/>
                  </a:cubicBezTo>
                  <a:cubicBezTo>
                    <a:pt x="0" y="12879"/>
                    <a:pt x="3645" y="16595"/>
                    <a:pt x="8156" y="16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2" name="Freihandform: Form 871">
              <a:extLst>
                <a:ext uri="{FF2B5EF4-FFF2-40B4-BE49-F238E27FC236}">
                  <a16:creationId xmlns:a16="http://schemas.microsoft.com/office/drawing/2014/main" id="{CF5483E2-23AD-486F-AF2C-70DC5446A969}"/>
                </a:ext>
              </a:extLst>
            </p:cNvPr>
            <p:cNvSpPr/>
            <p:nvPr/>
          </p:nvSpPr>
          <p:spPr>
            <a:xfrm>
              <a:off x="8665886" y="1993170"/>
              <a:ext cx="16357" cy="16594"/>
            </a:xfrm>
            <a:custGeom>
              <a:avLst/>
              <a:gdLst>
                <a:gd name="connsiteX0" fmla="*/ 8201 w 16357"/>
                <a:gd name="connsiteY0" fmla="*/ 16595 h 16594"/>
                <a:gd name="connsiteX1" fmla="*/ 16357 w 16357"/>
                <a:gd name="connsiteY1" fmla="*/ 8298 h 16594"/>
                <a:gd name="connsiteX2" fmla="*/ 8201 w 16357"/>
                <a:gd name="connsiteY2" fmla="*/ 0 h 16594"/>
                <a:gd name="connsiteX3" fmla="*/ 0 w 16357"/>
                <a:gd name="connsiteY3" fmla="*/ 8298 h 16594"/>
                <a:gd name="connsiteX4" fmla="*/ 8201 w 16357"/>
                <a:gd name="connsiteY4" fmla="*/ 16595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201" y="16595"/>
                  </a:moveTo>
                  <a:cubicBezTo>
                    <a:pt x="12712" y="16595"/>
                    <a:pt x="16357" y="12880"/>
                    <a:pt x="16357" y="8298"/>
                  </a:cubicBezTo>
                  <a:cubicBezTo>
                    <a:pt x="16357" y="3715"/>
                    <a:pt x="12712" y="0"/>
                    <a:pt x="8201" y="0"/>
                  </a:cubicBezTo>
                  <a:cubicBezTo>
                    <a:pt x="3690" y="0"/>
                    <a:pt x="0" y="3715"/>
                    <a:pt x="0" y="8298"/>
                  </a:cubicBezTo>
                  <a:cubicBezTo>
                    <a:pt x="0" y="12880"/>
                    <a:pt x="3690" y="16595"/>
                    <a:pt x="8201" y="16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3" name="Freihandform: Form 872">
              <a:extLst>
                <a:ext uri="{FF2B5EF4-FFF2-40B4-BE49-F238E27FC236}">
                  <a16:creationId xmlns:a16="http://schemas.microsoft.com/office/drawing/2014/main" id="{DDFC98B4-9D3B-4875-81CA-AEB388E46AD0}"/>
                </a:ext>
              </a:extLst>
            </p:cNvPr>
            <p:cNvSpPr/>
            <p:nvPr/>
          </p:nvSpPr>
          <p:spPr>
            <a:xfrm>
              <a:off x="8754234" y="1996884"/>
              <a:ext cx="16311" cy="16594"/>
            </a:xfrm>
            <a:custGeom>
              <a:avLst/>
              <a:gdLst>
                <a:gd name="connsiteX0" fmla="*/ 8156 w 16311"/>
                <a:gd name="connsiteY0" fmla="*/ 16595 h 16594"/>
                <a:gd name="connsiteX1" fmla="*/ 16312 w 16311"/>
                <a:gd name="connsiteY1" fmla="*/ 8297 h 16594"/>
                <a:gd name="connsiteX2" fmla="*/ 8156 w 16311"/>
                <a:gd name="connsiteY2" fmla="*/ 0 h 16594"/>
                <a:gd name="connsiteX3" fmla="*/ 0 w 16311"/>
                <a:gd name="connsiteY3" fmla="*/ 8297 h 16594"/>
                <a:gd name="connsiteX4" fmla="*/ 8156 w 16311"/>
                <a:gd name="connsiteY4" fmla="*/ 16595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1" h="16594">
                  <a:moveTo>
                    <a:pt x="8156" y="16595"/>
                  </a:moveTo>
                  <a:cubicBezTo>
                    <a:pt x="12666" y="16595"/>
                    <a:pt x="16312" y="12880"/>
                    <a:pt x="16312" y="8297"/>
                  </a:cubicBezTo>
                  <a:cubicBezTo>
                    <a:pt x="16312" y="3715"/>
                    <a:pt x="12666" y="0"/>
                    <a:pt x="8156" y="0"/>
                  </a:cubicBezTo>
                  <a:cubicBezTo>
                    <a:pt x="3645" y="0"/>
                    <a:pt x="0" y="3715"/>
                    <a:pt x="0" y="8297"/>
                  </a:cubicBezTo>
                  <a:cubicBezTo>
                    <a:pt x="0" y="12880"/>
                    <a:pt x="3645" y="16595"/>
                    <a:pt x="8156" y="16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4" name="Freihandform: Form 873">
              <a:extLst>
                <a:ext uri="{FF2B5EF4-FFF2-40B4-BE49-F238E27FC236}">
                  <a16:creationId xmlns:a16="http://schemas.microsoft.com/office/drawing/2014/main" id="{23EDB718-7956-4396-AC67-DAF61657DE10}"/>
                </a:ext>
              </a:extLst>
            </p:cNvPr>
            <p:cNvSpPr/>
            <p:nvPr/>
          </p:nvSpPr>
          <p:spPr>
            <a:xfrm>
              <a:off x="8838982" y="2002600"/>
              <a:ext cx="16175" cy="16456"/>
            </a:xfrm>
            <a:custGeom>
              <a:avLst/>
              <a:gdLst>
                <a:gd name="connsiteX0" fmla="*/ 8110 w 16175"/>
                <a:gd name="connsiteY0" fmla="*/ 16456 h 16456"/>
                <a:gd name="connsiteX1" fmla="*/ 16175 w 16175"/>
                <a:gd name="connsiteY1" fmla="*/ 8228 h 16456"/>
                <a:gd name="connsiteX2" fmla="*/ 8110 w 16175"/>
                <a:gd name="connsiteY2" fmla="*/ 0 h 16456"/>
                <a:gd name="connsiteX3" fmla="*/ 0 w 16175"/>
                <a:gd name="connsiteY3" fmla="*/ 8228 h 16456"/>
                <a:gd name="connsiteX4" fmla="*/ 8110 w 16175"/>
                <a:gd name="connsiteY4" fmla="*/ 16456 h 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5" h="16456">
                  <a:moveTo>
                    <a:pt x="8110" y="16456"/>
                  </a:moveTo>
                  <a:cubicBezTo>
                    <a:pt x="12576" y="16456"/>
                    <a:pt x="16175" y="12772"/>
                    <a:pt x="16175" y="8228"/>
                  </a:cubicBezTo>
                  <a:cubicBezTo>
                    <a:pt x="16175" y="3684"/>
                    <a:pt x="12576" y="0"/>
                    <a:pt x="8110" y="0"/>
                  </a:cubicBezTo>
                  <a:cubicBezTo>
                    <a:pt x="3600" y="0"/>
                    <a:pt x="0" y="3684"/>
                    <a:pt x="0" y="8228"/>
                  </a:cubicBezTo>
                  <a:cubicBezTo>
                    <a:pt x="0" y="12772"/>
                    <a:pt x="3600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5" name="Freihandform: Form 874">
              <a:extLst>
                <a:ext uri="{FF2B5EF4-FFF2-40B4-BE49-F238E27FC236}">
                  <a16:creationId xmlns:a16="http://schemas.microsoft.com/office/drawing/2014/main" id="{701226C6-2E98-4D80-835B-73F54E170324}"/>
                </a:ext>
              </a:extLst>
            </p:cNvPr>
            <p:cNvSpPr/>
            <p:nvPr/>
          </p:nvSpPr>
          <p:spPr>
            <a:xfrm>
              <a:off x="8920177" y="2009528"/>
              <a:ext cx="16357" cy="16594"/>
            </a:xfrm>
            <a:custGeom>
              <a:avLst/>
              <a:gdLst>
                <a:gd name="connsiteX0" fmla="*/ 8156 w 16357"/>
                <a:gd name="connsiteY0" fmla="*/ 16595 h 16594"/>
                <a:gd name="connsiteX1" fmla="*/ 16358 w 16357"/>
                <a:gd name="connsiteY1" fmla="*/ 8298 h 16594"/>
                <a:gd name="connsiteX2" fmla="*/ 8156 w 16357"/>
                <a:gd name="connsiteY2" fmla="*/ 0 h 16594"/>
                <a:gd name="connsiteX3" fmla="*/ 0 w 16357"/>
                <a:gd name="connsiteY3" fmla="*/ 8298 h 16594"/>
                <a:gd name="connsiteX4" fmla="*/ 8156 w 16357"/>
                <a:gd name="connsiteY4" fmla="*/ 16595 h 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594">
                  <a:moveTo>
                    <a:pt x="8156" y="16595"/>
                  </a:moveTo>
                  <a:cubicBezTo>
                    <a:pt x="12667" y="16595"/>
                    <a:pt x="16358" y="12880"/>
                    <a:pt x="16358" y="8298"/>
                  </a:cubicBezTo>
                  <a:cubicBezTo>
                    <a:pt x="16358" y="3715"/>
                    <a:pt x="12667" y="0"/>
                    <a:pt x="8156" y="0"/>
                  </a:cubicBezTo>
                  <a:cubicBezTo>
                    <a:pt x="3645" y="0"/>
                    <a:pt x="0" y="3715"/>
                    <a:pt x="0" y="8298"/>
                  </a:cubicBezTo>
                  <a:cubicBezTo>
                    <a:pt x="0" y="12880"/>
                    <a:pt x="3645" y="16595"/>
                    <a:pt x="8156" y="16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6" name="Freihandform: Form 875">
              <a:extLst>
                <a:ext uri="{FF2B5EF4-FFF2-40B4-BE49-F238E27FC236}">
                  <a16:creationId xmlns:a16="http://schemas.microsoft.com/office/drawing/2014/main" id="{752A9A5B-BDC7-4415-B594-0FABCBF052CF}"/>
                </a:ext>
              </a:extLst>
            </p:cNvPr>
            <p:cNvSpPr/>
            <p:nvPr/>
          </p:nvSpPr>
          <p:spPr>
            <a:xfrm>
              <a:off x="8998364" y="2017488"/>
              <a:ext cx="16175" cy="16455"/>
            </a:xfrm>
            <a:custGeom>
              <a:avLst/>
              <a:gdLst>
                <a:gd name="connsiteX0" fmla="*/ 8065 w 16175"/>
                <a:gd name="connsiteY0" fmla="*/ 16456 h 16455"/>
                <a:gd name="connsiteX1" fmla="*/ 16175 w 16175"/>
                <a:gd name="connsiteY1" fmla="*/ 8228 h 16455"/>
                <a:gd name="connsiteX2" fmla="*/ 8065 w 16175"/>
                <a:gd name="connsiteY2" fmla="*/ 0 h 16455"/>
                <a:gd name="connsiteX3" fmla="*/ 0 w 16175"/>
                <a:gd name="connsiteY3" fmla="*/ 8228 h 16455"/>
                <a:gd name="connsiteX4" fmla="*/ 8065 w 16175"/>
                <a:gd name="connsiteY4" fmla="*/ 16456 h 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5" h="16455">
                  <a:moveTo>
                    <a:pt x="8065" y="16456"/>
                  </a:moveTo>
                  <a:cubicBezTo>
                    <a:pt x="12576" y="16456"/>
                    <a:pt x="16175" y="12772"/>
                    <a:pt x="16175" y="8228"/>
                  </a:cubicBezTo>
                  <a:cubicBezTo>
                    <a:pt x="16175" y="3684"/>
                    <a:pt x="12576" y="0"/>
                    <a:pt x="8065" y="0"/>
                  </a:cubicBezTo>
                  <a:cubicBezTo>
                    <a:pt x="3600" y="0"/>
                    <a:pt x="0" y="3684"/>
                    <a:pt x="0" y="8228"/>
                  </a:cubicBezTo>
                  <a:cubicBezTo>
                    <a:pt x="0" y="12772"/>
                    <a:pt x="3600" y="16456"/>
                    <a:pt x="8065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7" name="Freihandform: Form 876">
              <a:extLst>
                <a:ext uri="{FF2B5EF4-FFF2-40B4-BE49-F238E27FC236}">
                  <a16:creationId xmlns:a16="http://schemas.microsoft.com/office/drawing/2014/main" id="{F1E8127B-84AB-4B0E-8CA5-7F0E263EF33A}"/>
                </a:ext>
              </a:extLst>
            </p:cNvPr>
            <p:cNvSpPr/>
            <p:nvPr/>
          </p:nvSpPr>
          <p:spPr>
            <a:xfrm>
              <a:off x="9073545" y="2025906"/>
              <a:ext cx="16220" cy="16455"/>
            </a:xfrm>
            <a:custGeom>
              <a:avLst/>
              <a:gdLst>
                <a:gd name="connsiteX0" fmla="*/ 8110 w 16220"/>
                <a:gd name="connsiteY0" fmla="*/ 16456 h 16455"/>
                <a:gd name="connsiteX1" fmla="*/ 16221 w 16220"/>
                <a:gd name="connsiteY1" fmla="*/ 8228 h 16455"/>
                <a:gd name="connsiteX2" fmla="*/ 8110 w 16220"/>
                <a:gd name="connsiteY2" fmla="*/ 0 h 16455"/>
                <a:gd name="connsiteX3" fmla="*/ 0 w 16220"/>
                <a:gd name="connsiteY3" fmla="*/ 8228 h 16455"/>
                <a:gd name="connsiteX4" fmla="*/ 8110 w 16220"/>
                <a:gd name="connsiteY4" fmla="*/ 16456 h 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5">
                  <a:moveTo>
                    <a:pt x="8110" y="16456"/>
                  </a:moveTo>
                  <a:cubicBezTo>
                    <a:pt x="12576" y="16456"/>
                    <a:pt x="16221" y="12772"/>
                    <a:pt x="16221" y="8228"/>
                  </a:cubicBezTo>
                  <a:cubicBezTo>
                    <a:pt x="16221" y="3684"/>
                    <a:pt x="12576" y="0"/>
                    <a:pt x="8110" y="0"/>
                  </a:cubicBezTo>
                  <a:cubicBezTo>
                    <a:pt x="3645" y="0"/>
                    <a:pt x="0" y="3684"/>
                    <a:pt x="0" y="8228"/>
                  </a:cubicBezTo>
                  <a:cubicBezTo>
                    <a:pt x="0" y="12772"/>
                    <a:pt x="3645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8" name="Freihandform: Form 877">
              <a:extLst>
                <a:ext uri="{FF2B5EF4-FFF2-40B4-BE49-F238E27FC236}">
                  <a16:creationId xmlns:a16="http://schemas.microsoft.com/office/drawing/2014/main" id="{3D48C396-4DA0-4A43-BC01-DD0CB3E4A39D}"/>
                </a:ext>
              </a:extLst>
            </p:cNvPr>
            <p:cNvSpPr/>
            <p:nvPr/>
          </p:nvSpPr>
          <p:spPr>
            <a:xfrm>
              <a:off x="9146128" y="2034601"/>
              <a:ext cx="16220" cy="16455"/>
            </a:xfrm>
            <a:custGeom>
              <a:avLst/>
              <a:gdLst>
                <a:gd name="connsiteX0" fmla="*/ 8110 w 16220"/>
                <a:gd name="connsiteY0" fmla="*/ 16456 h 16455"/>
                <a:gd name="connsiteX1" fmla="*/ 16220 w 16220"/>
                <a:gd name="connsiteY1" fmla="*/ 8228 h 16455"/>
                <a:gd name="connsiteX2" fmla="*/ 8110 w 16220"/>
                <a:gd name="connsiteY2" fmla="*/ 0 h 16455"/>
                <a:gd name="connsiteX3" fmla="*/ 0 w 16220"/>
                <a:gd name="connsiteY3" fmla="*/ 8228 h 16455"/>
                <a:gd name="connsiteX4" fmla="*/ 8110 w 16220"/>
                <a:gd name="connsiteY4" fmla="*/ 16456 h 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5">
                  <a:moveTo>
                    <a:pt x="8110" y="16456"/>
                  </a:moveTo>
                  <a:cubicBezTo>
                    <a:pt x="12576" y="16456"/>
                    <a:pt x="16220" y="12772"/>
                    <a:pt x="16220" y="8228"/>
                  </a:cubicBezTo>
                  <a:cubicBezTo>
                    <a:pt x="16220" y="3684"/>
                    <a:pt x="12576" y="0"/>
                    <a:pt x="8110" y="0"/>
                  </a:cubicBezTo>
                  <a:cubicBezTo>
                    <a:pt x="3645" y="0"/>
                    <a:pt x="0" y="3684"/>
                    <a:pt x="0" y="8228"/>
                  </a:cubicBezTo>
                  <a:cubicBezTo>
                    <a:pt x="0" y="12772"/>
                    <a:pt x="3645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79" name="Freihandform: Form 878">
              <a:extLst>
                <a:ext uri="{FF2B5EF4-FFF2-40B4-BE49-F238E27FC236}">
                  <a16:creationId xmlns:a16="http://schemas.microsoft.com/office/drawing/2014/main" id="{D46C236A-29E6-496D-94DE-9847B18AD369}"/>
                </a:ext>
              </a:extLst>
            </p:cNvPr>
            <p:cNvSpPr/>
            <p:nvPr/>
          </p:nvSpPr>
          <p:spPr>
            <a:xfrm>
              <a:off x="9216387" y="2043421"/>
              <a:ext cx="16220" cy="16455"/>
            </a:xfrm>
            <a:custGeom>
              <a:avLst/>
              <a:gdLst>
                <a:gd name="connsiteX0" fmla="*/ 8110 w 16220"/>
                <a:gd name="connsiteY0" fmla="*/ 16456 h 16455"/>
                <a:gd name="connsiteX1" fmla="*/ 16221 w 16220"/>
                <a:gd name="connsiteY1" fmla="*/ 8228 h 16455"/>
                <a:gd name="connsiteX2" fmla="*/ 8110 w 16220"/>
                <a:gd name="connsiteY2" fmla="*/ 0 h 16455"/>
                <a:gd name="connsiteX3" fmla="*/ 0 w 16220"/>
                <a:gd name="connsiteY3" fmla="*/ 8228 h 16455"/>
                <a:gd name="connsiteX4" fmla="*/ 8110 w 16220"/>
                <a:gd name="connsiteY4" fmla="*/ 16456 h 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5">
                  <a:moveTo>
                    <a:pt x="8110" y="16456"/>
                  </a:moveTo>
                  <a:cubicBezTo>
                    <a:pt x="12576" y="16456"/>
                    <a:pt x="16221" y="12772"/>
                    <a:pt x="16221" y="8228"/>
                  </a:cubicBezTo>
                  <a:cubicBezTo>
                    <a:pt x="16221" y="3684"/>
                    <a:pt x="12576" y="0"/>
                    <a:pt x="8110" y="0"/>
                  </a:cubicBezTo>
                  <a:cubicBezTo>
                    <a:pt x="3645" y="0"/>
                    <a:pt x="0" y="3684"/>
                    <a:pt x="0" y="8228"/>
                  </a:cubicBezTo>
                  <a:cubicBezTo>
                    <a:pt x="0" y="12772"/>
                    <a:pt x="3645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0" name="Freihandform: Form 879">
              <a:extLst>
                <a:ext uri="{FF2B5EF4-FFF2-40B4-BE49-F238E27FC236}">
                  <a16:creationId xmlns:a16="http://schemas.microsoft.com/office/drawing/2014/main" id="{7BB881AB-7095-488F-B02F-895D35D75EE5}"/>
                </a:ext>
              </a:extLst>
            </p:cNvPr>
            <p:cNvSpPr/>
            <p:nvPr/>
          </p:nvSpPr>
          <p:spPr>
            <a:xfrm>
              <a:off x="9284634" y="2052240"/>
              <a:ext cx="16218" cy="16464"/>
            </a:xfrm>
            <a:custGeom>
              <a:avLst/>
              <a:gdLst>
                <a:gd name="connsiteX0" fmla="*/ 4473 w 16218"/>
                <a:gd name="connsiteY0" fmla="*/ 15597 h 16464"/>
                <a:gd name="connsiteX1" fmla="*/ 15362 w 16218"/>
                <a:gd name="connsiteY1" fmla="*/ 11902 h 16464"/>
                <a:gd name="connsiteX2" fmla="*/ 11717 w 16218"/>
                <a:gd name="connsiteY2" fmla="*/ 861 h 16464"/>
                <a:gd name="connsiteX3" fmla="*/ 828 w 16218"/>
                <a:gd name="connsiteY3" fmla="*/ 4571 h 16464"/>
                <a:gd name="connsiteX4" fmla="*/ 4473 w 16218"/>
                <a:gd name="connsiteY4" fmla="*/ 15597 h 1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18" h="16464">
                  <a:moveTo>
                    <a:pt x="4473" y="15597"/>
                  </a:moveTo>
                  <a:cubicBezTo>
                    <a:pt x="8483" y="17628"/>
                    <a:pt x="13358" y="15971"/>
                    <a:pt x="15362" y="11902"/>
                  </a:cubicBezTo>
                  <a:cubicBezTo>
                    <a:pt x="17367" y="7827"/>
                    <a:pt x="15727" y="2892"/>
                    <a:pt x="11717" y="861"/>
                  </a:cubicBezTo>
                  <a:cubicBezTo>
                    <a:pt x="7708" y="-1160"/>
                    <a:pt x="2832" y="496"/>
                    <a:pt x="828" y="4571"/>
                  </a:cubicBezTo>
                  <a:cubicBezTo>
                    <a:pt x="-1132" y="8641"/>
                    <a:pt x="509" y="13571"/>
                    <a:pt x="4473" y="155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1" name="Freihandform: Form 880">
              <a:extLst>
                <a:ext uri="{FF2B5EF4-FFF2-40B4-BE49-F238E27FC236}">
                  <a16:creationId xmlns:a16="http://schemas.microsoft.com/office/drawing/2014/main" id="{65A89A9E-C0D5-4A5A-BFCE-916CC4324539}"/>
                </a:ext>
              </a:extLst>
            </p:cNvPr>
            <p:cNvSpPr/>
            <p:nvPr/>
          </p:nvSpPr>
          <p:spPr>
            <a:xfrm>
              <a:off x="9351119" y="2061052"/>
              <a:ext cx="16174" cy="16456"/>
            </a:xfrm>
            <a:custGeom>
              <a:avLst/>
              <a:gdLst>
                <a:gd name="connsiteX0" fmla="*/ 8065 w 16174"/>
                <a:gd name="connsiteY0" fmla="*/ 16456 h 16456"/>
                <a:gd name="connsiteX1" fmla="*/ 16175 w 16174"/>
                <a:gd name="connsiteY1" fmla="*/ 8228 h 16456"/>
                <a:gd name="connsiteX2" fmla="*/ 8065 w 16174"/>
                <a:gd name="connsiteY2" fmla="*/ 0 h 16456"/>
                <a:gd name="connsiteX3" fmla="*/ 0 w 16174"/>
                <a:gd name="connsiteY3" fmla="*/ 8228 h 16456"/>
                <a:gd name="connsiteX4" fmla="*/ 8065 w 16174"/>
                <a:gd name="connsiteY4" fmla="*/ 16456 h 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4" h="16456">
                  <a:moveTo>
                    <a:pt x="8065" y="16456"/>
                  </a:moveTo>
                  <a:cubicBezTo>
                    <a:pt x="12576" y="16456"/>
                    <a:pt x="16175" y="12772"/>
                    <a:pt x="16175" y="8228"/>
                  </a:cubicBezTo>
                  <a:cubicBezTo>
                    <a:pt x="16175" y="3684"/>
                    <a:pt x="12576" y="0"/>
                    <a:pt x="8065" y="0"/>
                  </a:cubicBezTo>
                  <a:cubicBezTo>
                    <a:pt x="3599" y="0"/>
                    <a:pt x="0" y="3684"/>
                    <a:pt x="0" y="8228"/>
                  </a:cubicBezTo>
                  <a:cubicBezTo>
                    <a:pt x="0" y="12772"/>
                    <a:pt x="3599" y="16456"/>
                    <a:pt x="8065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2" name="Freihandform: Form 881">
              <a:extLst>
                <a:ext uri="{FF2B5EF4-FFF2-40B4-BE49-F238E27FC236}">
                  <a16:creationId xmlns:a16="http://schemas.microsoft.com/office/drawing/2014/main" id="{4E698622-7F67-4B4B-9A31-C56EAFAA2A70}"/>
                </a:ext>
              </a:extLst>
            </p:cNvPr>
            <p:cNvSpPr/>
            <p:nvPr/>
          </p:nvSpPr>
          <p:spPr>
            <a:xfrm>
              <a:off x="9416047" y="2069868"/>
              <a:ext cx="16220" cy="16455"/>
            </a:xfrm>
            <a:custGeom>
              <a:avLst/>
              <a:gdLst>
                <a:gd name="connsiteX0" fmla="*/ 8110 w 16220"/>
                <a:gd name="connsiteY0" fmla="*/ 16456 h 16455"/>
                <a:gd name="connsiteX1" fmla="*/ 16220 w 16220"/>
                <a:gd name="connsiteY1" fmla="*/ 8228 h 16455"/>
                <a:gd name="connsiteX2" fmla="*/ 8110 w 16220"/>
                <a:gd name="connsiteY2" fmla="*/ 0 h 16455"/>
                <a:gd name="connsiteX3" fmla="*/ 0 w 16220"/>
                <a:gd name="connsiteY3" fmla="*/ 8228 h 16455"/>
                <a:gd name="connsiteX4" fmla="*/ 8110 w 16220"/>
                <a:gd name="connsiteY4" fmla="*/ 16456 h 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5">
                  <a:moveTo>
                    <a:pt x="8110" y="16456"/>
                  </a:moveTo>
                  <a:cubicBezTo>
                    <a:pt x="12576" y="16456"/>
                    <a:pt x="16220" y="12772"/>
                    <a:pt x="16220" y="8228"/>
                  </a:cubicBezTo>
                  <a:cubicBezTo>
                    <a:pt x="16220" y="3684"/>
                    <a:pt x="12576" y="0"/>
                    <a:pt x="8110" y="0"/>
                  </a:cubicBezTo>
                  <a:cubicBezTo>
                    <a:pt x="3599" y="0"/>
                    <a:pt x="0" y="3684"/>
                    <a:pt x="0" y="8228"/>
                  </a:cubicBezTo>
                  <a:cubicBezTo>
                    <a:pt x="0" y="12772"/>
                    <a:pt x="3599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3" name="Freihandform: Form 882">
              <a:extLst>
                <a:ext uri="{FF2B5EF4-FFF2-40B4-BE49-F238E27FC236}">
                  <a16:creationId xmlns:a16="http://schemas.microsoft.com/office/drawing/2014/main" id="{DA66FDFD-1755-4F20-9791-B142D3C41BD9}"/>
                </a:ext>
              </a:extLst>
            </p:cNvPr>
            <p:cNvSpPr/>
            <p:nvPr/>
          </p:nvSpPr>
          <p:spPr>
            <a:xfrm>
              <a:off x="9479700" y="2078752"/>
              <a:ext cx="16220" cy="16456"/>
            </a:xfrm>
            <a:custGeom>
              <a:avLst/>
              <a:gdLst>
                <a:gd name="connsiteX0" fmla="*/ 8110 w 16220"/>
                <a:gd name="connsiteY0" fmla="*/ 16456 h 16456"/>
                <a:gd name="connsiteX1" fmla="*/ 16220 w 16220"/>
                <a:gd name="connsiteY1" fmla="*/ 8228 h 16456"/>
                <a:gd name="connsiteX2" fmla="*/ 8110 w 16220"/>
                <a:gd name="connsiteY2" fmla="*/ 0 h 16456"/>
                <a:gd name="connsiteX3" fmla="*/ 0 w 16220"/>
                <a:gd name="connsiteY3" fmla="*/ 8228 h 16456"/>
                <a:gd name="connsiteX4" fmla="*/ 8110 w 16220"/>
                <a:gd name="connsiteY4" fmla="*/ 16456 h 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6">
                  <a:moveTo>
                    <a:pt x="8110" y="16456"/>
                  </a:moveTo>
                  <a:cubicBezTo>
                    <a:pt x="12576" y="16456"/>
                    <a:pt x="16220" y="12772"/>
                    <a:pt x="16220" y="8228"/>
                  </a:cubicBezTo>
                  <a:cubicBezTo>
                    <a:pt x="16220" y="3684"/>
                    <a:pt x="12576" y="0"/>
                    <a:pt x="8110" y="0"/>
                  </a:cubicBezTo>
                  <a:cubicBezTo>
                    <a:pt x="3645" y="0"/>
                    <a:pt x="0" y="3684"/>
                    <a:pt x="0" y="8228"/>
                  </a:cubicBezTo>
                  <a:cubicBezTo>
                    <a:pt x="0" y="12772"/>
                    <a:pt x="3645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4" name="Freihandform: Form 883">
              <a:extLst>
                <a:ext uri="{FF2B5EF4-FFF2-40B4-BE49-F238E27FC236}">
                  <a16:creationId xmlns:a16="http://schemas.microsoft.com/office/drawing/2014/main" id="{D003F537-12C7-42B2-8251-DB3AA2E3439F}"/>
                </a:ext>
              </a:extLst>
            </p:cNvPr>
            <p:cNvSpPr/>
            <p:nvPr/>
          </p:nvSpPr>
          <p:spPr>
            <a:xfrm>
              <a:off x="9542259" y="2087813"/>
              <a:ext cx="16220" cy="16456"/>
            </a:xfrm>
            <a:custGeom>
              <a:avLst/>
              <a:gdLst>
                <a:gd name="connsiteX0" fmla="*/ 8110 w 16220"/>
                <a:gd name="connsiteY0" fmla="*/ 16456 h 16456"/>
                <a:gd name="connsiteX1" fmla="*/ 16221 w 16220"/>
                <a:gd name="connsiteY1" fmla="*/ 8228 h 16456"/>
                <a:gd name="connsiteX2" fmla="*/ 8110 w 16220"/>
                <a:gd name="connsiteY2" fmla="*/ 0 h 16456"/>
                <a:gd name="connsiteX3" fmla="*/ 0 w 16220"/>
                <a:gd name="connsiteY3" fmla="*/ 8228 h 16456"/>
                <a:gd name="connsiteX4" fmla="*/ 8110 w 16220"/>
                <a:gd name="connsiteY4" fmla="*/ 16456 h 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6">
                  <a:moveTo>
                    <a:pt x="8110" y="16456"/>
                  </a:moveTo>
                  <a:cubicBezTo>
                    <a:pt x="12576" y="16456"/>
                    <a:pt x="16221" y="12772"/>
                    <a:pt x="16221" y="8228"/>
                  </a:cubicBezTo>
                  <a:cubicBezTo>
                    <a:pt x="16221" y="3684"/>
                    <a:pt x="12576" y="0"/>
                    <a:pt x="8110" y="0"/>
                  </a:cubicBezTo>
                  <a:cubicBezTo>
                    <a:pt x="3645" y="0"/>
                    <a:pt x="0" y="3684"/>
                    <a:pt x="0" y="8228"/>
                  </a:cubicBezTo>
                  <a:cubicBezTo>
                    <a:pt x="0" y="12772"/>
                    <a:pt x="3645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5" name="Freihandform: Form 884">
              <a:extLst>
                <a:ext uri="{FF2B5EF4-FFF2-40B4-BE49-F238E27FC236}">
                  <a16:creationId xmlns:a16="http://schemas.microsoft.com/office/drawing/2014/main" id="{EBB3872F-519F-4671-A8F1-A7914100A45D}"/>
                </a:ext>
              </a:extLst>
            </p:cNvPr>
            <p:cNvSpPr/>
            <p:nvPr/>
          </p:nvSpPr>
          <p:spPr>
            <a:xfrm>
              <a:off x="9603907" y="2097179"/>
              <a:ext cx="16220" cy="16456"/>
            </a:xfrm>
            <a:custGeom>
              <a:avLst/>
              <a:gdLst>
                <a:gd name="connsiteX0" fmla="*/ 8110 w 16220"/>
                <a:gd name="connsiteY0" fmla="*/ 16456 h 16456"/>
                <a:gd name="connsiteX1" fmla="*/ 16220 w 16220"/>
                <a:gd name="connsiteY1" fmla="*/ 8228 h 16456"/>
                <a:gd name="connsiteX2" fmla="*/ 8110 w 16220"/>
                <a:gd name="connsiteY2" fmla="*/ 0 h 16456"/>
                <a:gd name="connsiteX3" fmla="*/ 0 w 16220"/>
                <a:gd name="connsiteY3" fmla="*/ 8228 h 16456"/>
                <a:gd name="connsiteX4" fmla="*/ 8110 w 16220"/>
                <a:gd name="connsiteY4" fmla="*/ 16456 h 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6">
                  <a:moveTo>
                    <a:pt x="8110" y="16456"/>
                  </a:moveTo>
                  <a:cubicBezTo>
                    <a:pt x="12576" y="16456"/>
                    <a:pt x="16220" y="12772"/>
                    <a:pt x="16220" y="8228"/>
                  </a:cubicBezTo>
                  <a:cubicBezTo>
                    <a:pt x="16220" y="3684"/>
                    <a:pt x="12576" y="0"/>
                    <a:pt x="8110" y="0"/>
                  </a:cubicBezTo>
                  <a:cubicBezTo>
                    <a:pt x="3600" y="0"/>
                    <a:pt x="0" y="3684"/>
                    <a:pt x="0" y="8228"/>
                  </a:cubicBezTo>
                  <a:cubicBezTo>
                    <a:pt x="0" y="12772"/>
                    <a:pt x="3600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6" name="Freihandform: Form 885">
              <a:extLst>
                <a:ext uri="{FF2B5EF4-FFF2-40B4-BE49-F238E27FC236}">
                  <a16:creationId xmlns:a16="http://schemas.microsoft.com/office/drawing/2014/main" id="{6930973F-2D3A-4357-B3E0-5970F82478AE}"/>
                </a:ext>
              </a:extLst>
            </p:cNvPr>
            <p:cNvSpPr/>
            <p:nvPr/>
          </p:nvSpPr>
          <p:spPr>
            <a:xfrm>
              <a:off x="9664734" y="2106988"/>
              <a:ext cx="16220" cy="16465"/>
            </a:xfrm>
            <a:custGeom>
              <a:avLst/>
              <a:gdLst>
                <a:gd name="connsiteX0" fmla="*/ 8110 w 16220"/>
                <a:gd name="connsiteY0" fmla="*/ 16465 h 16465"/>
                <a:gd name="connsiteX1" fmla="*/ 16221 w 16220"/>
                <a:gd name="connsiteY1" fmla="*/ 8233 h 16465"/>
                <a:gd name="connsiteX2" fmla="*/ 8110 w 16220"/>
                <a:gd name="connsiteY2" fmla="*/ 0 h 16465"/>
                <a:gd name="connsiteX3" fmla="*/ 0 w 16220"/>
                <a:gd name="connsiteY3" fmla="*/ 8233 h 16465"/>
                <a:gd name="connsiteX4" fmla="*/ 8110 w 16220"/>
                <a:gd name="connsiteY4" fmla="*/ 16465 h 1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65">
                  <a:moveTo>
                    <a:pt x="8110" y="16465"/>
                  </a:moveTo>
                  <a:cubicBezTo>
                    <a:pt x="12621" y="16465"/>
                    <a:pt x="16221" y="12780"/>
                    <a:pt x="16221" y="8233"/>
                  </a:cubicBezTo>
                  <a:cubicBezTo>
                    <a:pt x="16221" y="3686"/>
                    <a:pt x="12621" y="0"/>
                    <a:pt x="8110" y="0"/>
                  </a:cubicBezTo>
                  <a:cubicBezTo>
                    <a:pt x="3645" y="0"/>
                    <a:pt x="0" y="3686"/>
                    <a:pt x="0" y="8233"/>
                  </a:cubicBezTo>
                  <a:cubicBezTo>
                    <a:pt x="0" y="12780"/>
                    <a:pt x="3645" y="16465"/>
                    <a:pt x="8110" y="1646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7" name="Freihandform: Form 886">
              <a:extLst>
                <a:ext uri="{FF2B5EF4-FFF2-40B4-BE49-F238E27FC236}">
                  <a16:creationId xmlns:a16="http://schemas.microsoft.com/office/drawing/2014/main" id="{4E41FA4D-D851-4E6C-8566-BF634FB07853}"/>
                </a:ext>
              </a:extLst>
            </p:cNvPr>
            <p:cNvSpPr/>
            <p:nvPr/>
          </p:nvSpPr>
          <p:spPr>
            <a:xfrm>
              <a:off x="9724934" y="2117398"/>
              <a:ext cx="16200" cy="16455"/>
            </a:xfrm>
            <a:custGeom>
              <a:avLst/>
              <a:gdLst>
                <a:gd name="connsiteX0" fmla="*/ 4501 w 16200"/>
                <a:gd name="connsiteY0" fmla="*/ 15588 h 16455"/>
                <a:gd name="connsiteX1" fmla="*/ 15345 w 16200"/>
                <a:gd name="connsiteY1" fmla="*/ 11879 h 16455"/>
                <a:gd name="connsiteX2" fmla="*/ 11700 w 16200"/>
                <a:gd name="connsiteY2" fmla="*/ 866 h 16455"/>
                <a:gd name="connsiteX3" fmla="*/ 856 w 16200"/>
                <a:gd name="connsiteY3" fmla="*/ 4566 h 16455"/>
                <a:gd name="connsiteX4" fmla="*/ 4501 w 16200"/>
                <a:gd name="connsiteY4" fmla="*/ 15588 h 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" h="16455">
                  <a:moveTo>
                    <a:pt x="4501" y="15588"/>
                  </a:moveTo>
                  <a:cubicBezTo>
                    <a:pt x="8510" y="17618"/>
                    <a:pt x="13386" y="15963"/>
                    <a:pt x="15345" y="11879"/>
                  </a:cubicBezTo>
                  <a:cubicBezTo>
                    <a:pt x="17350" y="7827"/>
                    <a:pt x="15710" y="2883"/>
                    <a:pt x="11700" y="866"/>
                  </a:cubicBezTo>
                  <a:cubicBezTo>
                    <a:pt x="7690" y="-1164"/>
                    <a:pt x="2860" y="497"/>
                    <a:pt x="856" y="4566"/>
                  </a:cubicBezTo>
                  <a:cubicBezTo>
                    <a:pt x="-1149" y="8636"/>
                    <a:pt x="491" y="13567"/>
                    <a:pt x="4501" y="1558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8" name="Freihandform: Form 887">
              <a:extLst>
                <a:ext uri="{FF2B5EF4-FFF2-40B4-BE49-F238E27FC236}">
                  <a16:creationId xmlns:a16="http://schemas.microsoft.com/office/drawing/2014/main" id="{29AFAE55-B664-478A-883B-D82E7D7465A6}"/>
                </a:ext>
              </a:extLst>
            </p:cNvPr>
            <p:cNvSpPr/>
            <p:nvPr/>
          </p:nvSpPr>
          <p:spPr>
            <a:xfrm>
              <a:off x="9784521" y="2128569"/>
              <a:ext cx="16220" cy="16456"/>
            </a:xfrm>
            <a:custGeom>
              <a:avLst/>
              <a:gdLst>
                <a:gd name="connsiteX0" fmla="*/ 8110 w 16220"/>
                <a:gd name="connsiteY0" fmla="*/ 16456 h 16456"/>
                <a:gd name="connsiteX1" fmla="*/ 16220 w 16220"/>
                <a:gd name="connsiteY1" fmla="*/ 8228 h 16456"/>
                <a:gd name="connsiteX2" fmla="*/ 8110 w 16220"/>
                <a:gd name="connsiteY2" fmla="*/ 0 h 16456"/>
                <a:gd name="connsiteX3" fmla="*/ 0 w 16220"/>
                <a:gd name="connsiteY3" fmla="*/ 8228 h 16456"/>
                <a:gd name="connsiteX4" fmla="*/ 8110 w 16220"/>
                <a:gd name="connsiteY4" fmla="*/ 16456 h 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6">
                  <a:moveTo>
                    <a:pt x="8110" y="16456"/>
                  </a:moveTo>
                  <a:cubicBezTo>
                    <a:pt x="12576" y="16456"/>
                    <a:pt x="16220" y="12772"/>
                    <a:pt x="16220" y="8228"/>
                  </a:cubicBezTo>
                  <a:cubicBezTo>
                    <a:pt x="16220" y="3684"/>
                    <a:pt x="12576" y="0"/>
                    <a:pt x="8110" y="0"/>
                  </a:cubicBezTo>
                  <a:cubicBezTo>
                    <a:pt x="3599" y="0"/>
                    <a:pt x="0" y="3684"/>
                    <a:pt x="0" y="8228"/>
                  </a:cubicBezTo>
                  <a:cubicBezTo>
                    <a:pt x="0" y="12772"/>
                    <a:pt x="3599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89" name="Freihandform: Form 888">
              <a:extLst>
                <a:ext uri="{FF2B5EF4-FFF2-40B4-BE49-F238E27FC236}">
                  <a16:creationId xmlns:a16="http://schemas.microsoft.com/office/drawing/2014/main" id="{F789849D-E44C-433B-B3F1-1FC5A6F325F1}"/>
                </a:ext>
              </a:extLst>
            </p:cNvPr>
            <p:cNvSpPr/>
            <p:nvPr/>
          </p:nvSpPr>
          <p:spPr>
            <a:xfrm>
              <a:off x="9843481" y="2140585"/>
              <a:ext cx="16357" cy="16604"/>
            </a:xfrm>
            <a:custGeom>
              <a:avLst/>
              <a:gdLst>
                <a:gd name="connsiteX0" fmla="*/ 8156 w 16357"/>
                <a:gd name="connsiteY0" fmla="*/ 16604 h 16604"/>
                <a:gd name="connsiteX1" fmla="*/ 16358 w 16357"/>
                <a:gd name="connsiteY1" fmla="*/ 8302 h 16604"/>
                <a:gd name="connsiteX2" fmla="*/ 8156 w 16357"/>
                <a:gd name="connsiteY2" fmla="*/ 0 h 16604"/>
                <a:gd name="connsiteX3" fmla="*/ 0 w 16357"/>
                <a:gd name="connsiteY3" fmla="*/ 8302 h 16604"/>
                <a:gd name="connsiteX4" fmla="*/ 8156 w 16357"/>
                <a:gd name="connsiteY4" fmla="*/ 16604 h 1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4">
                  <a:moveTo>
                    <a:pt x="8156" y="16604"/>
                  </a:moveTo>
                  <a:cubicBezTo>
                    <a:pt x="12712" y="16604"/>
                    <a:pt x="16358" y="12887"/>
                    <a:pt x="16358" y="8302"/>
                  </a:cubicBezTo>
                  <a:cubicBezTo>
                    <a:pt x="16358" y="3717"/>
                    <a:pt x="12712" y="0"/>
                    <a:pt x="8156" y="0"/>
                  </a:cubicBezTo>
                  <a:cubicBezTo>
                    <a:pt x="3645" y="0"/>
                    <a:pt x="0" y="3717"/>
                    <a:pt x="0" y="8302"/>
                  </a:cubicBezTo>
                  <a:cubicBezTo>
                    <a:pt x="0" y="12887"/>
                    <a:pt x="3645" y="16604"/>
                    <a:pt x="8156" y="166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0" name="Freihandform: Form 889">
              <a:extLst>
                <a:ext uri="{FF2B5EF4-FFF2-40B4-BE49-F238E27FC236}">
                  <a16:creationId xmlns:a16="http://schemas.microsoft.com/office/drawing/2014/main" id="{DD58648F-C0E1-4499-88DB-34B52B12BEF0}"/>
                </a:ext>
              </a:extLst>
            </p:cNvPr>
            <p:cNvSpPr/>
            <p:nvPr/>
          </p:nvSpPr>
          <p:spPr>
            <a:xfrm>
              <a:off x="9902086" y="2153834"/>
              <a:ext cx="16225" cy="16454"/>
            </a:xfrm>
            <a:custGeom>
              <a:avLst/>
              <a:gdLst>
                <a:gd name="connsiteX0" fmla="*/ 4501 w 16225"/>
                <a:gd name="connsiteY0" fmla="*/ 15593 h 16454"/>
                <a:gd name="connsiteX1" fmla="*/ 15390 w 16225"/>
                <a:gd name="connsiteY1" fmla="*/ 11893 h 16454"/>
                <a:gd name="connsiteX2" fmla="*/ 11700 w 16225"/>
                <a:gd name="connsiteY2" fmla="*/ 858 h 16454"/>
                <a:gd name="connsiteX3" fmla="*/ 856 w 16225"/>
                <a:gd name="connsiteY3" fmla="*/ 4567 h 16454"/>
                <a:gd name="connsiteX4" fmla="*/ 4501 w 16225"/>
                <a:gd name="connsiteY4" fmla="*/ 15593 h 1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5" h="16454">
                  <a:moveTo>
                    <a:pt x="4501" y="15593"/>
                  </a:moveTo>
                  <a:cubicBezTo>
                    <a:pt x="8510" y="17614"/>
                    <a:pt x="13386" y="15959"/>
                    <a:pt x="15390" y="11893"/>
                  </a:cubicBezTo>
                  <a:cubicBezTo>
                    <a:pt x="17350" y="7819"/>
                    <a:pt x="15755" y="2884"/>
                    <a:pt x="11700" y="858"/>
                  </a:cubicBezTo>
                  <a:cubicBezTo>
                    <a:pt x="7736" y="-1159"/>
                    <a:pt x="2860" y="501"/>
                    <a:pt x="856" y="4567"/>
                  </a:cubicBezTo>
                  <a:cubicBezTo>
                    <a:pt x="-1149" y="8632"/>
                    <a:pt x="491" y="13567"/>
                    <a:pt x="4501" y="1559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1" name="Freihandform: Form 890">
              <a:extLst>
                <a:ext uri="{FF2B5EF4-FFF2-40B4-BE49-F238E27FC236}">
                  <a16:creationId xmlns:a16="http://schemas.microsoft.com/office/drawing/2014/main" id="{80EA8A5D-4448-464A-A24A-3128E904C3EC}"/>
                </a:ext>
              </a:extLst>
            </p:cNvPr>
            <p:cNvSpPr/>
            <p:nvPr/>
          </p:nvSpPr>
          <p:spPr>
            <a:xfrm>
              <a:off x="9960117" y="2168232"/>
              <a:ext cx="16216" cy="16459"/>
            </a:xfrm>
            <a:custGeom>
              <a:avLst/>
              <a:gdLst>
                <a:gd name="connsiteX0" fmla="*/ 4518 w 16216"/>
                <a:gd name="connsiteY0" fmla="*/ 15598 h 16459"/>
                <a:gd name="connsiteX1" fmla="*/ 15361 w 16216"/>
                <a:gd name="connsiteY1" fmla="*/ 11889 h 16459"/>
                <a:gd name="connsiteX2" fmla="*/ 11716 w 16216"/>
                <a:gd name="connsiteY2" fmla="*/ 862 h 16459"/>
                <a:gd name="connsiteX3" fmla="*/ 827 w 16216"/>
                <a:gd name="connsiteY3" fmla="*/ 4572 h 16459"/>
                <a:gd name="connsiteX4" fmla="*/ 4518 w 16216"/>
                <a:gd name="connsiteY4" fmla="*/ 15598 h 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16" h="16459">
                  <a:moveTo>
                    <a:pt x="4518" y="15598"/>
                  </a:moveTo>
                  <a:cubicBezTo>
                    <a:pt x="8482" y="17619"/>
                    <a:pt x="13357" y="15963"/>
                    <a:pt x="15361" y="11889"/>
                  </a:cubicBezTo>
                  <a:cubicBezTo>
                    <a:pt x="17366" y="7823"/>
                    <a:pt x="15726" y="2893"/>
                    <a:pt x="11716" y="862"/>
                  </a:cubicBezTo>
                  <a:cubicBezTo>
                    <a:pt x="7707" y="-1159"/>
                    <a:pt x="2831" y="492"/>
                    <a:pt x="827" y="4572"/>
                  </a:cubicBezTo>
                  <a:cubicBezTo>
                    <a:pt x="-1133" y="8637"/>
                    <a:pt x="508" y="13567"/>
                    <a:pt x="4518" y="155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2" name="Freihandform: Form 891">
              <a:extLst>
                <a:ext uri="{FF2B5EF4-FFF2-40B4-BE49-F238E27FC236}">
                  <a16:creationId xmlns:a16="http://schemas.microsoft.com/office/drawing/2014/main" id="{4036D4BB-3E09-4C1E-96AD-DEACCC7F1375}"/>
                </a:ext>
              </a:extLst>
            </p:cNvPr>
            <p:cNvSpPr/>
            <p:nvPr/>
          </p:nvSpPr>
          <p:spPr>
            <a:xfrm>
              <a:off x="10017635" y="2183996"/>
              <a:ext cx="16200" cy="16458"/>
            </a:xfrm>
            <a:custGeom>
              <a:avLst/>
              <a:gdLst>
                <a:gd name="connsiteX0" fmla="*/ 4501 w 16200"/>
                <a:gd name="connsiteY0" fmla="*/ 15596 h 16458"/>
                <a:gd name="connsiteX1" fmla="*/ 15345 w 16200"/>
                <a:gd name="connsiteY1" fmla="*/ 11896 h 16458"/>
                <a:gd name="connsiteX2" fmla="*/ 11700 w 16200"/>
                <a:gd name="connsiteY2" fmla="*/ 861 h 16458"/>
                <a:gd name="connsiteX3" fmla="*/ 856 w 16200"/>
                <a:gd name="connsiteY3" fmla="*/ 4570 h 16458"/>
                <a:gd name="connsiteX4" fmla="*/ 4501 w 16200"/>
                <a:gd name="connsiteY4" fmla="*/ 15596 h 1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" h="16458">
                  <a:moveTo>
                    <a:pt x="4501" y="15596"/>
                  </a:moveTo>
                  <a:cubicBezTo>
                    <a:pt x="8465" y="17618"/>
                    <a:pt x="13340" y="15962"/>
                    <a:pt x="15345" y="11896"/>
                  </a:cubicBezTo>
                  <a:cubicBezTo>
                    <a:pt x="17350" y="7821"/>
                    <a:pt x="15710" y="2901"/>
                    <a:pt x="11700" y="861"/>
                  </a:cubicBezTo>
                  <a:cubicBezTo>
                    <a:pt x="7690" y="-1161"/>
                    <a:pt x="2860" y="500"/>
                    <a:pt x="856" y="4570"/>
                  </a:cubicBezTo>
                  <a:cubicBezTo>
                    <a:pt x="-1149" y="8636"/>
                    <a:pt x="491" y="13575"/>
                    <a:pt x="4501" y="1559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3" name="Freihandform: Form 892">
              <a:extLst>
                <a:ext uri="{FF2B5EF4-FFF2-40B4-BE49-F238E27FC236}">
                  <a16:creationId xmlns:a16="http://schemas.microsoft.com/office/drawing/2014/main" id="{68548177-7956-4B7D-9AC1-D9D554052CDB}"/>
                </a:ext>
              </a:extLst>
            </p:cNvPr>
            <p:cNvSpPr/>
            <p:nvPr/>
          </p:nvSpPr>
          <p:spPr>
            <a:xfrm>
              <a:off x="10074580" y="2201253"/>
              <a:ext cx="16220" cy="16465"/>
            </a:xfrm>
            <a:custGeom>
              <a:avLst/>
              <a:gdLst>
                <a:gd name="connsiteX0" fmla="*/ 8110 w 16220"/>
                <a:gd name="connsiteY0" fmla="*/ 16465 h 16465"/>
                <a:gd name="connsiteX1" fmla="*/ 16221 w 16220"/>
                <a:gd name="connsiteY1" fmla="*/ 8232 h 16465"/>
                <a:gd name="connsiteX2" fmla="*/ 8110 w 16220"/>
                <a:gd name="connsiteY2" fmla="*/ 0 h 16465"/>
                <a:gd name="connsiteX3" fmla="*/ 0 w 16220"/>
                <a:gd name="connsiteY3" fmla="*/ 8232 h 16465"/>
                <a:gd name="connsiteX4" fmla="*/ 8110 w 16220"/>
                <a:gd name="connsiteY4" fmla="*/ 16465 h 1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65">
                  <a:moveTo>
                    <a:pt x="8110" y="16465"/>
                  </a:moveTo>
                  <a:cubicBezTo>
                    <a:pt x="12576" y="16465"/>
                    <a:pt x="16221" y="12779"/>
                    <a:pt x="16221" y="8232"/>
                  </a:cubicBezTo>
                  <a:cubicBezTo>
                    <a:pt x="16221" y="3686"/>
                    <a:pt x="12576" y="0"/>
                    <a:pt x="8110" y="0"/>
                  </a:cubicBezTo>
                  <a:cubicBezTo>
                    <a:pt x="3600" y="0"/>
                    <a:pt x="0" y="3686"/>
                    <a:pt x="0" y="8232"/>
                  </a:cubicBezTo>
                  <a:cubicBezTo>
                    <a:pt x="0" y="12779"/>
                    <a:pt x="3600" y="16465"/>
                    <a:pt x="8110" y="1646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4" name="Freihandform: Form 893">
              <a:extLst>
                <a:ext uri="{FF2B5EF4-FFF2-40B4-BE49-F238E27FC236}">
                  <a16:creationId xmlns:a16="http://schemas.microsoft.com/office/drawing/2014/main" id="{1562F56B-0E9B-43BE-9651-C3A9C8A2CE3B}"/>
                </a:ext>
              </a:extLst>
            </p:cNvPr>
            <p:cNvSpPr/>
            <p:nvPr/>
          </p:nvSpPr>
          <p:spPr>
            <a:xfrm>
              <a:off x="10130915" y="2220117"/>
              <a:ext cx="16217" cy="16463"/>
            </a:xfrm>
            <a:custGeom>
              <a:avLst/>
              <a:gdLst>
                <a:gd name="connsiteX0" fmla="*/ 4493 w 16217"/>
                <a:gd name="connsiteY0" fmla="*/ 15598 h 16463"/>
                <a:gd name="connsiteX1" fmla="*/ 15382 w 16217"/>
                <a:gd name="connsiteY1" fmla="*/ 11888 h 16463"/>
                <a:gd name="connsiteX2" fmla="*/ 11737 w 16217"/>
                <a:gd name="connsiteY2" fmla="*/ 866 h 16463"/>
                <a:gd name="connsiteX3" fmla="*/ 847 w 16217"/>
                <a:gd name="connsiteY3" fmla="*/ 4567 h 16463"/>
                <a:gd name="connsiteX4" fmla="*/ 4493 w 16217"/>
                <a:gd name="connsiteY4" fmla="*/ 15598 h 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17" h="16463">
                  <a:moveTo>
                    <a:pt x="4493" y="15598"/>
                  </a:moveTo>
                  <a:cubicBezTo>
                    <a:pt x="8502" y="17628"/>
                    <a:pt x="13377" y="15968"/>
                    <a:pt x="15382" y="11888"/>
                  </a:cubicBezTo>
                  <a:cubicBezTo>
                    <a:pt x="17341" y="7823"/>
                    <a:pt x="15747" y="2883"/>
                    <a:pt x="11737" y="866"/>
                  </a:cubicBezTo>
                  <a:cubicBezTo>
                    <a:pt x="7728" y="-1164"/>
                    <a:pt x="2852" y="496"/>
                    <a:pt x="847" y="4567"/>
                  </a:cubicBezTo>
                  <a:cubicBezTo>
                    <a:pt x="-1157" y="8637"/>
                    <a:pt x="529" y="13576"/>
                    <a:pt x="4493" y="155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5" name="Freihandform: Form 894">
              <a:extLst>
                <a:ext uri="{FF2B5EF4-FFF2-40B4-BE49-F238E27FC236}">
                  <a16:creationId xmlns:a16="http://schemas.microsoft.com/office/drawing/2014/main" id="{0982974D-F74D-438F-9553-FF830EDD8856}"/>
                </a:ext>
              </a:extLst>
            </p:cNvPr>
            <p:cNvSpPr/>
            <p:nvPr/>
          </p:nvSpPr>
          <p:spPr>
            <a:xfrm>
              <a:off x="10186621" y="2240677"/>
              <a:ext cx="16220" cy="16455"/>
            </a:xfrm>
            <a:custGeom>
              <a:avLst/>
              <a:gdLst>
                <a:gd name="connsiteX0" fmla="*/ 8110 w 16220"/>
                <a:gd name="connsiteY0" fmla="*/ 16456 h 16455"/>
                <a:gd name="connsiteX1" fmla="*/ 16220 w 16220"/>
                <a:gd name="connsiteY1" fmla="*/ 8228 h 16455"/>
                <a:gd name="connsiteX2" fmla="*/ 8110 w 16220"/>
                <a:gd name="connsiteY2" fmla="*/ 0 h 16455"/>
                <a:gd name="connsiteX3" fmla="*/ 0 w 16220"/>
                <a:gd name="connsiteY3" fmla="*/ 8228 h 16455"/>
                <a:gd name="connsiteX4" fmla="*/ 8110 w 16220"/>
                <a:gd name="connsiteY4" fmla="*/ 16456 h 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0" h="16455">
                  <a:moveTo>
                    <a:pt x="8110" y="16456"/>
                  </a:moveTo>
                  <a:cubicBezTo>
                    <a:pt x="12576" y="16456"/>
                    <a:pt x="16220" y="12772"/>
                    <a:pt x="16220" y="8228"/>
                  </a:cubicBezTo>
                  <a:cubicBezTo>
                    <a:pt x="16220" y="3684"/>
                    <a:pt x="12576" y="0"/>
                    <a:pt x="8110" y="0"/>
                  </a:cubicBezTo>
                  <a:cubicBezTo>
                    <a:pt x="3599" y="0"/>
                    <a:pt x="0" y="3684"/>
                    <a:pt x="0" y="8228"/>
                  </a:cubicBezTo>
                  <a:cubicBezTo>
                    <a:pt x="0" y="12772"/>
                    <a:pt x="3599" y="16456"/>
                    <a:pt x="8110" y="164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6" name="Freihandform: Form 895">
              <a:extLst>
                <a:ext uri="{FF2B5EF4-FFF2-40B4-BE49-F238E27FC236}">
                  <a16:creationId xmlns:a16="http://schemas.microsoft.com/office/drawing/2014/main" id="{966B687E-8112-4952-813A-F02E44873185}"/>
                </a:ext>
              </a:extLst>
            </p:cNvPr>
            <p:cNvSpPr/>
            <p:nvPr/>
          </p:nvSpPr>
          <p:spPr>
            <a:xfrm>
              <a:off x="10241564" y="2263004"/>
              <a:ext cx="16218" cy="16464"/>
            </a:xfrm>
            <a:custGeom>
              <a:avLst/>
              <a:gdLst>
                <a:gd name="connsiteX0" fmla="*/ 4473 w 16218"/>
                <a:gd name="connsiteY0" fmla="*/ 15603 h 16464"/>
                <a:gd name="connsiteX1" fmla="*/ 15362 w 16218"/>
                <a:gd name="connsiteY1" fmla="*/ 11894 h 16464"/>
                <a:gd name="connsiteX2" fmla="*/ 11718 w 16218"/>
                <a:gd name="connsiteY2" fmla="*/ 858 h 16464"/>
                <a:gd name="connsiteX3" fmla="*/ 828 w 16218"/>
                <a:gd name="connsiteY3" fmla="*/ 4558 h 16464"/>
                <a:gd name="connsiteX4" fmla="*/ 4473 w 16218"/>
                <a:gd name="connsiteY4" fmla="*/ 15603 h 1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18" h="16464">
                  <a:moveTo>
                    <a:pt x="4473" y="15603"/>
                  </a:moveTo>
                  <a:cubicBezTo>
                    <a:pt x="8528" y="17624"/>
                    <a:pt x="13358" y="15968"/>
                    <a:pt x="15362" y="11894"/>
                  </a:cubicBezTo>
                  <a:cubicBezTo>
                    <a:pt x="17367" y="7828"/>
                    <a:pt x="15727" y="2888"/>
                    <a:pt x="11718" y="858"/>
                  </a:cubicBezTo>
                  <a:cubicBezTo>
                    <a:pt x="7708" y="-1159"/>
                    <a:pt x="2832" y="502"/>
                    <a:pt x="828" y="4558"/>
                  </a:cubicBezTo>
                  <a:cubicBezTo>
                    <a:pt x="-1132" y="8642"/>
                    <a:pt x="509" y="13591"/>
                    <a:pt x="4473" y="15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7" name="Freihandform: Form 896">
              <a:extLst>
                <a:ext uri="{FF2B5EF4-FFF2-40B4-BE49-F238E27FC236}">
                  <a16:creationId xmlns:a16="http://schemas.microsoft.com/office/drawing/2014/main" id="{EBE4552D-9A72-4A95-922C-2749111C682A}"/>
                </a:ext>
              </a:extLst>
            </p:cNvPr>
            <p:cNvSpPr/>
            <p:nvPr/>
          </p:nvSpPr>
          <p:spPr>
            <a:xfrm>
              <a:off x="10295655" y="2287112"/>
              <a:ext cx="16357" cy="16603"/>
            </a:xfrm>
            <a:custGeom>
              <a:avLst/>
              <a:gdLst>
                <a:gd name="connsiteX0" fmla="*/ 8156 w 16357"/>
                <a:gd name="connsiteY0" fmla="*/ 16603 h 16603"/>
                <a:gd name="connsiteX1" fmla="*/ 16358 w 16357"/>
                <a:gd name="connsiteY1" fmla="*/ 8302 h 16603"/>
                <a:gd name="connsiteX2" fmla="*/ 8156 w 16357"/>
                <a:gd name="connsiteY2" fmla="*/ 0 h 16603"/>
                <a:gd name="connsiteX3" fmla="*/ 0 w 16357"/>
                <a:gd name="connsiteY3" fmla="*/ 8302 h 16603"/>
                <a:gd name="connsiteX4" fmla="*/ 8156 w 16357"/>
                <a:gd name="connsiteY4" fmla="*/ 16603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156" y="16603"/>
                  </a:moveTo>
                  <a:cubicBezTo>
                    <a:pt x="12667" y="16603"/>
                    <a:pt x="16358" y="12885"/>
                    <a:pt x="16358" y="8302"/>
                  </a:cubicBezTo>
                  <a:cubicBezTo>
                    <a:pt x="16358" y="3718"/>
                    <a:pt x="12667" y="0"/>
                    <a:pt x="8156" y="0"/>
                  </a:cubicBezTo>
                  <a:cubicBezTo>
                    <a:pt x="3645" y="0"/>
                    <a:pt x="0" y="3718"/>
                    <a:pt x="0" y="8302"/>
                  </a:cubicBezTo>
                  <a:cubicBezTo>
                    <a:pt x="0" y="12885"/>
                    <a:pt x="3645" y="16603"/>
                    <a:pt x="8156" y="16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8" name="Freihandform: Form 897">
              <a:extLst>
                <a:ext uri="{FF2B5EF4-FFF2-40B4-BE49-F238E27FC236}">
                  <a16:creationId xmlns:a16="http://schemas.microsoft.com/office/drawing/2014/main" id="{8BB9B281-6F34-4D90-97E8-1F8F7AF066A2}"/>
                </a:ext>
              </a:extLst>
            </p:cNvPr>
            <p:cNvSpPr/>
            <p:nvPr/>
          </p:nvSpPr>
          <p:spPr>
            <a:xfrm>
              <a:off x="10348874" y="2313161"/>
              <a:ext cx="16357" cy="16603"/>
            </a:xfrm>
            <a:custGeom>
              <a:avLst/>
              <a:gdLst>
                <a:gd name="connsiteX0" fmla="*/ 8201 w 16357"/>
                <a:gd name="connsiteY0" fmla="*/ 16603 h 16603"/>
                <a:gd name="connsiteX1" fmla="*/ 16357 w 16357"/>
                <a:gd name="connsiteY1" fmla="*/ 8302 h 16603"/>
                <a:gd name="connsiteX2" fmla="*/ 8201 w 16357"/>
                <a:gd name="connsiteY2" fmla="*/ 0 h 16603"/>
                <a:gd name="connsiteX3" fmla="*/ 0 w 16357"/>
                <a:gd name="connsiteY3" fmla="*/ 8302 h 16603"/>
                <a:gd name="connsiteX4" fmla="*/ 8201 w 16357"/>
                <a:gd name="connsiteY4" fmla="*/ 16603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201" y="16603"/>
                  </a:moveTo>
                  <a:cubicBezTo>
                    <a:pt x="12712" y="16603"/>
                    <a:pt x="16357" y="12885"/>
                    <a:pt x="16357" y="8302"/>
                  </a:cubicBezTo>
                  <a:cubicBezTo>
                    <a:pt x="16357" y="3718"/>
                    <a:pt x="12712" y="0"/>
                    <a:pt x="8201" y="0"/>
                  </a:cubicBezTo>
                  <a:cubicBezTo>
                    <a:pt x="3690" y="0"/>
                    <a:pt x="0" y="3718"/>
                    <a:pt x="0" y="8302"/>
                  </a:cubicBezTo>
                  <a:cubicBezTo>
                    <a:pt x="0" y="12885"/>
                    <a:pt x="3690" y="16603"/>
                    <a:pt x="8201" y="16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899" name="Freihandform: Form 898">
              <a:extLst>
                <a:ext uri="{FF2B5EF4-FFF2-40B4-BE49-F238E27FC236}">
                  <a16:creationId xmlns:a16="http://schemas.microsoft.com/office/drawing/2014/main" id="{91660F68-8A35-4CBC-AD38-4C0D53EF4F28}"/>
                </a:ext>
              </a:extLst>
            </p:cNvPr>
            <p:cNvSpPr/>
            <p:nvPr/>
          </p:nvSpPr>
          <p:spPr>
            <a:xfrm>
              <a:off x="10401181" y="2341124"/>
              <a:ext cx="16357" cy="16603"/>
            </a:xfrm>
            <a:custGeom>
              <a:avLst/>
              <a:gdLst>
                <a:gd name="connsiteX0" fmla="*/ 8202 w 16357"/>
                <a:gd name="connsiteY0" fmla="*/ 16603 h 16603"/>
                <a:gd name="connsiteX1" fmla="*/ 16357 w 16357"/>
                <a:gd name="connsiteY1" fmla="*/ 8302 h 16603"/>
                <a:gd name="connsiteX2" fmla="*/ 8202 w 16357"/>
                <a:gd name="connsiteY2" fmla="*/ 0 h 16603"/>
                <a:gd name="connsiteX3" fmla="*/ 0 w 16357"/>
                <a:gd name="connsiteY3" fmla="*/ 8302 h 16603"/>
                <a:gd name="connsiteX4" fmla="*/ 8202 w 16357"/>
                <a:gd name="connsiteY4" fmla="*/ 16603 h 1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7" h="16603">
                  <a:moveTo>
                    <a:pt x="8202" y="16603"/>
                  </a:moveTo>
                  <a:cubicBezTo>
                    <a:pt x="12712" y="16603"/>
                    <a:pt x="16357" y="12890"/>
                    <a:pt x="16357" y="8302"/>
                  </a:cubicBezTo>
                  <a:cubicBezTo>
                    <a:pt x="16357" y="3718"/>
                    <a:pt x="12712" y="0"/>
                    <a:pt x="8202" y="0"/>
                  </a:cubicBezTo>
                  <a:cubicBezTo>
                    <a:pt x="3645" y="0"/>
                    <a:pt x="0" y="3718"/>
                    <a:pt x="0" y="8302"/>
                  </a:cubicBezTo>
                  <a:cubicBezTo>
                    <a:pt x="0" y="12890"/>
                    <a:pt x="3645" y="16603"/>
                    <a:pt x="8202" y="16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0" name="Freihandform: Form 899">
              <a:extLst>
                <a:ext uri="{FF2B5EF4-FFF2-40B4-BE49-F238E27FC236}">
                  <a16:creationId xmlns:a16="http://schemas.microsoft.com/office/drawing/2014/main" id="{208FE587-6DBE-44E8-A00E-4A61942E26DC}"/>
                </a:ext>
              </a:extLst>
            </p:cNvPr>
            <p:cNvSpPr/>
            <p:nvPr/>
          </p:nvSpPr>
          <p:spPr>
            <a:xfrm>
              <a:off x="10452405" y="2370997"/>
              <a:ext cx="16335" cy="16598"/>
            </a:xfrm>
            <a:custGeom>
              <a:avLst/>
              <a:gdLst>
                <a:gd name="connsiteX0" fmla="*/ 4501 w 16335"/>
                <a:gd name="connsiteY0" fmla="*/ 15727 h 16598"/>
                <a:gd name="connsiteX1" fmla="*/ 15482 w 16335"/>
                <a:gd name="connsiteY1" fmla="*/ 11991 h 16598"/>
                <a:gd name="connsiteX2" fmla="*/ 11791 w 16335"/>
                <a:gd name="connsiteY2" fmla="*/ 864 h 16598"/>
                <a:gd name="connsiteX3" fmla="*/ 856 w 16335"/>
                <a:gd name="connsiteY3" fmla="*/ 4610 h 16598"/>
                <a:gd name="connsiteX4" fmla="*/ 4501 w 16335"/>
                <a:gd name="connsiteY4" fmla="*/ 15727 h 1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5" h="16598">
                  <a:moveTo>
                    <a:pt x="4501" y="15727"/>
                  </a:moveTo>
                  <a:cubicBezTo>
                    <a:pt x="8556" y="17773"/>
                    <a:pt x="13477" y="16092"/>
                    <a:pt x="15482" y="11991"/>
                  </a:cubicBezTo>
                  <a:cubicBezTo>
                    <a:pt x="17486" y="7886"/>
                    <a:pt x="15846" y="2910"/>
                    <a:pt x="11791" y="864"/>
                  </a:cubicBezTo>
                  <a:cubicBezTo>
                    <a:pt x="7781" y="-1168"/>
                    <a:pt x="2860" y="504"/>
                    <a:pt x="856" y="4610"/>
                  </a:cubicBezTo>
                  <a:cubicBezTo>
                    <a:pt x="-1149" y="8706"/>
                    <a:pt x="491" y="13691"/>
                    <a:pt x="4501" y="1572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1" name="Freihandform: Form 900">
              <a:extLst>
                <a:ext uri="{FF2B5EF4-FFF2-40B4-BE49-F238E27FC236}">
                  <a16:creationId xmlns:a16="http://schemas.microsoft.com/office/drawing/2014/main" id="{9131B460-E056-4047-929A-464009C7ADDD}"/>
                </a:ext>
              </a:extLst>
            </p:cNvPr>
            <p:cNvSpPr/>
            <p:nvPr/>
          </p:nvSpPr>
          <p:spPr>
            <a:xfrm>
              <a:off x="9231850" y="6121272"/>
              <a:ext cx="14499" cy="14735"/>
            </a:xfrm>
            <a:custGeom>
              <a:avLst/>
              <a:gdLst>
                <a:gd name="connsiteX0" fmla="*/ 3993 w 14499"/>
                <a:gd name="connsiteY0" fmla="*/ 13963 h 14735"/>
                <a:gd name="connsiteX1" fmla="*/ 13743 w 14499"/>
                <a:gd name="connsiteY1" fmla="*/ 10641 h 14735"/>
                <a:gd name="connsiteX2" fmla="*/ 10463 w 14499"/>
                <a:gd name="connsiteY2" fmla="*/ 772 h 14735"/>
                <a:gd name="connsiteX3" fmla="*/ 758 w 14499"/>
                <a:gd name="connsiteY3" fmla="*/ 4098 h 14735"/>
                <a:gd name="connsiteX4" fmla="*/ 3993 w 14499"/>
                <a:gd name="connsiteY4" fmla="*/ 13963 h 1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9" h="14735">
                  <a:moveTo>
                    <a:pt x="3993" y="13963"/>
                  </a:moveTo>
                  <a:cubicBezTo>
                    <a:pt x="7592" y="15776"/>
                    <a:pt x="11966" y="14286"/>
                    <a:pt x="13743" y="10641"/>
                  </a:cubicBezTo>
                  <a:cubicBezTo>
                    <a:pt x="15520" y="7014"/>
                    <a:pt x="14062" y="2608"/>
                    <a:pt x="10463" y="772"/>
                  </a:cubicBezTo>
                  <a:cubicBezTo>
                    <a:pt x="6909" y="-1041"/>
                    <a:pt x="2535" y="449"/>
                    <a:pt x="758" y="4098"/>
                  </a:cubicBezTo>
                  <a:cubicBezTo>
                    <a:pt x="-1019" y="7739"/>
                    <a:pt x="438" y="12154"/>
                    <a:pt x="3993" y="1396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2" name="Freihandform: Form 901">
              <a:extLst>
                <a:ext uri="{FF2B5EF4-FFF2-40B4-BE49-F238E27FC236}">
                  <a16:creationId xmlns:a16="http://schemas.microsoft.com/office/drawing/2014/main" id="{2D176E5F-F40C-4D57-9491-82EE997F7282}"/>
                </a:ext>
              </a:extLst>
            </p:cNvPr>
            <p:cNvSpPr/>
            <p:nvPr/>
          </p:nvSpPr>
          <p:spPr>
            <a:xfrm>
              <a:off x="8901877" y="5999266"/>
              <a:ext cx="14364" cy="14592"/>
            </a:xfrm>
            <a:custGeom>
              <a:avLst/>
              <a:gdLst>
                <a:gd name="connsiteX0" fmla="*/ 3992 w 14364"/>
                <a:gd name="connsiteY0" fmla="*/ 13831 h 14592"/>
                <a:gd name="connsiteX1" fmla="*/ 13607 w 14364"/>
                <a:gd name="connsiteY1" fmla="*/ 10550 h 14592"/>
                <a:gd name="connsiteX2" fmla="*/ 10371 w 14364"/>
                <a:gd name="connsiteY2" fmla="*/ 763 h 14592"/>
                <a:gd name="connsiteX3" fmla="*/ 758 w 14364"/>
                <a:gd name="connsiteY3" fmla="*/ 4044 h 14592"/>
                <a:gd name="connsiteX4" fmla="*/ 3992 w 14364"/>
                <a:gd name="connsiteY4" fmla="*/ 13831 h 1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4" h="14592">
                  <a:moveTo>
                    <a:pt x="3992" y="13831"/>
                  </a:moveTo>
                  <a:cubicBezTo>
                    <a:pt x="7547" y="15617"/>
                    <a:pt x="11875" y="14154"/>
                    <a:pt x="13607" y="10550"/>
                  </a:cubicBezTo>
                  <a:cubicBezTo>
                    <a:pt x="15383" y="6923"/>
                    <a:pt x="13926" y="2558"/>
                    <a:pt x="10371" y="763"/>
                  </a:cubicBezTo>
                  <a:cubicBezTo>
                    <a:pt x="6818" y="-1027"/>
                    <a:pt x="2535" y="440"/>
                    <a:pt x="758" y="4044"/>
                  </a:cubicBezTo>
                  <a:cubicBezTo>
                    <a:pt x="-1019" y="7648"/>
                    <a:pt x="439" y="12040"/>
                    <a:pt x="3992" y="1383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3" name="Freihandform: Form 902">
              <a:extLst>
                <a:ext uri="{FF2B5EF4-FFF2-40B4-BE49-F238E27FC236}">
                  <a16:creationId xmlns:a16="http://schemas.microsoft.com/office/drawing/2014/main" id="{BFCCA151-CB05-4615-A92E-FC5C06D90877}"/>
                </a:ext>
              </a:extLst>
            </p:cNvPr>
            <p:cNvSpPr/>
            <p:nvPr/>
          </p:nvSpPr>
          <p:spPr>
            <a:xfrm>
              <a:off x="8574485" y="5832364"/>
              <a:ext cx="14352" cy="14589"/>
            </a:xfrm>
            <a:custGeom>
              <a:avLst/>
              <a:gdLst>
                <a:gd name="connsiteX0" fmla="*/ 7199 w 14352"/>
                <a:gd name="connsiteY0" fmla="*/ 14590 h 14589"/>
                <a:gd name="connsiteX1" fmla="*/ 14353 w 14352"/>
                <a:gd name="connsiteY1" fmla="*/ 7295 h 14589"/>
                <a:gd name="connsiteX2" fmla="*/ 7199 w 14352"/>
                <a:gd name="connsiteY2" fmla="*/ 0 h 14589"/>
                <a:gd name="connsiteX3" fmla="*/ 0 w 14352"/>
                <a:gd name="connsiteY3" fmla="*/ 7295 h 14589"/>
                <a:gd name="connsiteX4" fmla="*/ 7199 w 14352"/>
                <a:gd name="connsiteY4" fmla="*/ 14590 h 1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89">
                  <a:moveTo>
                    <a:pt x="7199" y="14590"/>
                  </a:moveTo>
                  <a:cubicBezTo>
                    <a:pt x="11163" y="14590"/>
                    <a:pt x="14353" y="11323"/>
                    <a:pt x="14353" y="7295"/>
                  </a:cubicBezTo>
                  <a:cubicBezTo>
                    <a:pt x="14353" y="3267"/>
                    <a:pt x="11163" y="0"/>
                    <a:pt x="7199" y="0"/>
                  </a:cubicBezTo>
                  <a:cubicBezTo>
                    <a:pt x="3190" y="0"/>
                    <a:pt x="0" y="3267"/>
                    <a:pt x="0" y="7295"/>
                  </a:cubicBezTo>
                  <a:cubicBezTo>
                    <a:pt x="0" y="11323"/>
                    <a:pt x="3190" y="14590"/>
                    <a:pt x="7199" y="14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4" name="Freihandform: Form 903">
              <a:extLst>
                <a:ext uri="{FF2B5EF4-FFF2-40B4-BE49-F238E27FC236}">
                  <a16:creationId xmlns:a16="http://schemas.microsoft.com/office/drawing/2014/main" id="{ADA2A376-E596-455D-947C-8C0AB3D36736}"/>
                </a:ext>
              </a:extLst>
            </p:cNvPr>
            <p:cNvSpPr/>
            <p:nvPr/>
          </p:nvSpPr>
          <p:spPr>
            <a:xfrm>
              <a:off x="8261599" y="5623545"/>
              <a:ext cx="14352" cy="14589"/>
            </a:xfrm>
            <a:custGeom>
              <a:avLst/>
              <a:gdLst>
                <a:gd name="connsiteX0" fmla="*/ 7153 w 14352"/>
                <a:gd name="connsiteY0" fmla="*/ 14590 h 14589"/>
                <a:gd name="connsiteX1" fmla="*/ 14352 w 14352"/>
                <a:gd name="connsiteY1" fmla="*/ 7295 h 14589"/>
                <a:gd name="connsiteX2" fmla="*/ 7153 w 14352"/>
                <a:gd name="connsiteY2" fmla="*/ 0 h 14589"/>
                <a:gd name="connsiteX3" fmla="*/ 0 w 14352"/>
                <a:gd name="connsiteY3" fmla="*/ 7295 h 14589"/>
                <a:gd name="connsiteX4" fmla="*/ 7153 w 14352"/>
                <a:gd name="connsiteY4" fmla="*/ 14590 h 1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89">
                  <a:moveTo>
                    <a:pt x="7153" y="14590"/>
                  </a:moveTo>
                  <a:cubicBezTo>
                    <a:pt x="11117" y="14590"/>
                    <a:pt x="14352" y="11323"/>
                    <a:pt x="14352" y="7295"/>
                  </a:cubicBezTo>
                  <a:cubicBezTo>
                    <a:pt x="14352" y="3267"/>
                    <a:pt x="11117" y="0"/>
                    <a:pt x="7153" y="0"/>
                  </a:cubicBezTo>
                  <a:cubicBezTo>
                    <a:pt x="3189" y="0"/>
                    <a:pt x="0" y="3267"/>
                    <a:pt x="0" y="7295"/>
                  </a:cubicBezTo>
                  <a:cubicBezTo>
                    <a:pt x="0" y="11323"/>
                    <a:pt x="3189" y="14590"/>
                    <a:pt x="7153" y="14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5" name="Freihandform: Form 904">
              <a:extLst>
                <a:ext uri="{FF2B5EF4-FFF2-40B4-BE49-F238E27FC236}">
                  <a16:creationId xmlns:a16="http://schemas.microsoft.com/office/drawing/2014/main" id="{D95A6664-0246-4958-AA80-68542608079C}"/>
                </a:ext>
              </a:extLst>
            </p:cNvPr>
            <p:cNvSpPr/>
            <p:nvPr/>
          </p:nvSpPr>
          <p:spPr>
            <a:xfrm>
              <a:off x="7974775" y="5379342"/>
              <a:ext cx="14352" cy="14566"/>
            </a:xfrm>
            <a:custGeom>
              <a:avLst/>
              <a:gdLst>
                <a:gd name="connsiteX0" fmla="*/ 7154 w 14352"/>
                <a:gd name="connsiteY0" fmla="*/ 14567 h 14566"/>
                <a:gd name="connsiteX1" fmla="*/ 14353 w 14352"/>
                <a:gd name="connsiteY1" fmla="*/ 7286 h 14566"/>
                <a:gd name="connsiteX2" fmla="*/ 7154 w 14352"/>
                <a:gd name="connsiteY2" fmla="*/ 0 h 14566"/>
                <a:gd name="connsiteX3" fmla="*/ 0 w 14352"/>
                <a:gd name="connsiteY3" fmla="*/ 7286 h 14566"/>
                <a:gd name="connsiteX4" fmla="*/ 7154 w 14352"/>
                <a:gd name="connsiteY4" fmla="*/ 14567 h 1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66">
                  <a:moveTo>
                    <a:pt x="7154" y="14567"/>
                  </a:moveTo>
                  <a:cubicBezTo>
                    <a:pt x="11118" y="14567"/>
                    <a:pt x="14353" y="11309"/>
                    <a:pt x="14353" y="7286"/>
                  </a:cubicBezTo>
                  <a:cubicBezTo>
                    <a:pt x="14353" y="3262"/>
                    <a:pt x="11118" y="0"/>
                    <a:pt x="7154" y="0"/>
                  </a:cubicBezTo>
                  <a:cubicBezTo>
                    <a:pt x="3190" y="0"/>
                    <a:pt x="0" y="3262"/>
                    <a:pt x="0" y="7286"/>
                  </a:cubicBezTo>
                  <a:cubicBezTo>
                    <a:pt x="0" y="11309"/>
                    <a:pt x="3190" y="14567"/>
                    <a:pt x="7154" y="145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6" name="Freihandform: Form 905">
              <a:extLst>
                <a:ext uri="{FF2B5EF4-FFF2-40B4-BE49-F238E27FC236}">
                  <a16:creationId xmlns:a16="http://schemas.microsoft.com/office/drawing/2014/main" id="{53693B5B-A3BB-4E51-974C-8E5A7A5A5276}"/>
                </a:ext>
              </a:extLst>
            </p:cNvPr>
            <p:cNvSpPr/>
            <p:nvPr/>
          </p:nvSpPr>
          <p:spPr>
            <a:xfrm>
              <a:off x="7723491" y="5109135"/>
              <a:ext cx="14352" cy="14566"/>
            </a:xfrm>
            <a:custGeom>
              <a:avLst/>
              <a:gdLst>
                <a:gd name="connsiteX0" fmla="*/ 7154 w 14352"/>
                <a:gd name="connsiteY0" fmla="*/ 14567 h 14566"/>
                <a:gd name="connsiteX1" fmla="*/ 14353 w 14352"/>
                <a:gd name="connsiteY1" fmla="*/ 7286 h 14566"/>
                <a:gd name="connsiteX2" fmla="*/ 7154 w 14352"/>
                <a:gd name="connsiteY2" fmla="*/ 0 h 14566"/>
                <a:gd name="connsiteX3" fmla="*/ 0 w 14352"/>
                <a:gd name="connsiteY3" fmla="*/ 7286 h 14566"/>
                <a:gd name="connsiteX4" fmla="*/ 7154 w 14352"/>
                <a:gd name="connsiteY4" fmla="*/ 14567 h 1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66">
                  <a:moveTo>
                    <a:pt x="7154" y="14567"/>
                  </a:moveTo>
                  <a:cubicBezTo>
                    <a:pt x="11118" y="14567"/>
                    <a:pt x="14353" y="11309"/>
                    <a:pt x="14353" y="7286"/>
                  </a:cubicBezTo>
                  <a:cubicBezTo>
                    <a:pt x="14353" y="3262"/>
                    <a:pt x="11118" y="0"/>
                    <a:pt x="7154" y="0"/>
                  </a:cubicBezTo>
                  <a:cubicBezTo>
                    <a:pt x="3190" y="0"/>
                    <a:pt x="0" y="3262"/>
                    <a:pt x="0" y="7286"/>
                  </a:cubicBezTo>
                  <a:cubicBezTo>
                    <a:pt x="0" y="11309"/>
                    <a:pt x="3190" y="14567"/>
                    <a:pt x="7154" y="145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7" name="Freihandform: Form 906">
              <a:extLst>
                <a:ext uri="{FF2B5EF4-FFF2-40B4-BE49-F238E27FC236}">
                  <a16:creationId xmlns:a16="http://schemas.microsoft.com/office/drawing/2014/main" id="{F585843D-000A-4F0C-BB92-D5D04331AA80}"/>
                </a:ext>
              </a:extLst>
            </p:cNvPr>
            <p:cNvSpPr/>
            <p:nvPr/>
          </p:nvSpPr>
          <p:spPr>
            <a:xfrm>
              <a:off x="7513761" y="4823692"/>
              <a:ext cx="14397" cy="14589"/>
            </a:xfrm>
            <a:custGeom>
              <a:avLst/>
              <a:gdLst>
                <a:gd name="connsiteX0" fmla="*/ 7199 w 14397"/>
                <a:gd name="connsiteY0" fmla="*/ 14589 h 14589"/>
                <a:gd name="connsiteX1" fmla="*/ 14398 w 14397"/>
                <a:gd name="connsiteY1" fmla="*/ 7295 h 14589"/>
                <a:gd name="connsiteX2" fmla="*/ 7199 w 14397"/>
                <a:gd name="connsiteY2" fmla="*/ 0 h 14589"/>
                <a:gd name="connsiteX3" fmla="*/ 0 w 14397"/>
                <a:gd name="connsiteY3" fmla="*/ 7295 h 14589"/>
                <a:gd name="connsiteX4" fmla="*/ 7199 w 14397"/>
                <a:gd name="connsiteY4" fmla="*/ 14589 h 1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7" h="14589">
                  <a:moveTo>
                    <a:pt x="7199" y="14589"/>
                  </a:moveTo>
                  <a:cubicBezTo>
                    <a:pt x="11163" y="14589"/>
                    <a:pt x="14398" y="11323"/>
                    <a:pt x="14398" y="7295"/>
                  </a:cubicBezTo>
                  <a:cubicBezTo>
                    <a:pt x="14398" y="3267"/>
                    <a:pt x="11163" y="0"/>
                    <a:pt x="7199" y="0"/>
                  </a:cubicBezTo>
                  <a:cubicBezTo>
                    <a:pt x="3235" y="0"/>
                    <a:pt x="0" y="3267"/>
                    <a:pt x="0" y="7295"/>
                  </a:cubicBezTo>
                  <a:cubicBezTo>
                    <a:pt x="0" y="11323"/>
                    <a:pt x="3235" y="14589"/>
                    <a:pt x="7199" y="145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8" name="Freihandform: Form 907">
              <a:extLst>
                <a:ext uri="{FF2B5EF4-FFF2-40B4-BE49-F238E27FC236}">
                  <a16:creationId xmlns:a16="http://schemas.microsoft.com/office/drawing/2014/main" id="{8058B9C6-5797-4169-9532-6F4800956CA0}"/>
                </a:ext>
              </a:extLst>
            </p:cNvPr>
            <p:cNvSpPr/>
            <p:nvPr/>
          </p:nvSpPr>
          <p:spPr>
            <a:xfrm>
              <a:off x="7348182" y="4533451"/>
              <a:ext cx="14398" cy="14575"/>
            </a:xfrm>
            <a:custGeom>
              <a:avLst/>
              <a:gdLst>
                <a:gd name="connsiteX0" fmla="*/ 7199 w 14398"/>
                <a:gd name="connsiteY0" fmla="*/ 14576 h 14575"/>
                <a:gd name="connsiteX1" fmla="*/ 14398 w 14398"/>
                <a:gd name="connsiteY1" fmla="*/ 7286 h 14575"/>
                <a:gd name="connsiteX2" fmla="*/ 7199 w 14398"/>
                <a:gd name="connsiteY2" fmla="*/ 0 h 14575"/>
                <a:gd name="connsiteX3" fmla="*/ 0 w 14398"/>
                <a:gd name="connsiteY3" fmla="*/ 7286 h 14575"/>
                <a:gd name="connsiteX4" fmla="*/ 7199 w 14398"/>
                <a:gd name="connsiteY4" fmla="*/ 14576 h 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" h="14575">
                  <a:moveTo>
                    <a:pt x="7199" y="14576"/>
                  </a:moveTo>
                  <a:cubicBezTo>
                    <a:pt x="11163" y="14576"/>
                    <a:pt x="14398" y="11313"/>
                    <a:pt x="14398" y="7286"/>
                  </a:cubicBezTo>
                  <a:cubicBezTo>
                    <a:pt x="14398" y="3262"/>
                    <a:pt x="11163" y="0"/>
                    <a:pt x="7199" y="0"/>
                  </a:cubicBezTo>
                  <a:cubicBezTo>
                    <a:pt x="3235" y="0"/>
                    <a:pt x="0" y="3262"/>
                    <a:pt x="0" y="7286"/>
                  </a:cubicBezTo>
                  <a:cubicBezTo>
                    <a:pt x="0" y="11313"/>
                    <a:pt x="3235" y="14576"/>
                    <a:pt x="7199" y="145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09" name="Freihandform: Form 908">
              <a:extLst>
                <a:ext uri="{FF2B5EF4-FFF2-40B4-BE49-F238E27FC236}">
                  <a16:creationId xmlns:a16="http://schemas.microsoft.com/office/drawing/2014/main" id="{B774556E-76A9-4533-848D-0EAB0EB2A86C}"/>
                </a:ext>
              </a:extLst>
            </p:cNvPr>
            <p:cNvSpPr/>
            <p:nvPr/>
          </p:nvSpPr>
          <p:spPr>
            <a:xfrm>
              <a:off x="7226179" y="4247344"/>
              <a:ext cx="14381" cy="14576"/>
            </a:xfrm>
            <a:custGeom>
              <a:avLst/>
              <a:gdLst>
                <a:gd name="connsiteX0" fmla="*/ 3993 w 14381"/>
                <a:gd name="connsiteY0" fmla="*/ 13814 h 14576"/>
                <a:gd name="connsiteX1" fmla="*/ 13652 w 14381"/>
                <a:gd name="connsiteY1" fmla="*/ 10533 h 14576"/>
                <a:gd name="connsiteX2" fmla="*/ 10417 w 14381"/>
                <a:gd name="connsiteY2" fmla="*/ 764 h 14576"/>
                <a:gd name="connsiteX3" fmla="*/ 758 w 14381"/>
                <a:gd name="connsiteY3" fmla="*/ 4045 h 14576"/>
                <a:gd name="connsiteX4" fmla="*/ 3993 w 14381"/>
                <a:gd name="connsiteY4" fmla="*/ 13814 h 1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1" h="14576">
                  <a:moveTo>
                    <a:pt x="3993" y="13814"/>
                  </a:moveTo>
                  <a:cubicBezTo>
                    <a:pt x="7546" y="15604"/>
                    <a:pt x="11875" y="14137"/>
                    <a:pt x="13652" y="10533"/>
                  </a:cubicBezTo>
                  <a:cubicBezTo>
                    <a:pt x="15384" y="6929"/>
                    <a:pt x="13926" y="2555"/>
                    <a:pt x="10417" y="764"/>
                  </a:cubicBezTo>
                  <a:cubicBezTo>
                    <a:pt x="6863" y="-1027"/>
                    <a:pt x="2535" y="436"/>
                    <a:pt x="758" y="4045"/>
                  </a:cubicBezTo>
                  <a:cubicBezTo>
                    <a:pt x="-1020" y="7635"/>
                    <a:pt x="439" y="12032"/>
                    <a:pt x="3993" y="1381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0" name="Freihandform: Form 909">
              <a:extLst>
                <a:ext uri="{FF2B5EF4-FFF2-40B4-BE49-F238E27FC236}">
                  <a16:creationId xmlns:a16="http://schemas.microsoft.com/office/drawing/2014/main" id="{1F475D64-A217-48DA-A4FC-D32038653E7F}"/>
                </a:ext>
              </a:extLst>
            </p:cNvPr>
            <p:cNvSpPr/>
            <p:nvPr/>
          </p:nvSpPr>
          <p:spPr>
            <a:xfrm>
              <a:off x="7145196" y="3972370"/>
              <a:ext cx="14352" cy="14580"/>
            </a:xfrm>
            <a:custGeom>
              <a:avLst/>
              <a:gdLst>
                <a:gd name="connsiteX0" fmla="*/ 7153 w 14352"/>
                <a:gd name="connsiteY0" fmla="*/ 14580 h 14580"/>
                <a:gd name="connsiteX1" fmla="*/ 14353 w 14352"/>
                <a:gd name="connsiteY1" fmla="*/ 7290 h 14580"/>
                <a:gd name="connsiteX2" fmla="*/ 7153 w 14352"/>
                <a:gd name="connsiteY2" fmla="*/ 0 h 14580"/>
                <a:gd name="connsiteX3" fmla="*/ 0 w 14352"/>
                <a:gd name="connsiteY3" fmla="*/ 7290 h 14580"/>
                <a:gd name="connsiteX4" fmla="*/ 7153 w 14352"/>
                <a:gd name="connsiteY4" fmla="*/ 14580 h 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80">
                  <a:moveTo>
                    <a:pt x="7153" y="14580"/>
                  </a:moveTo>
                  <a:cubicBezTo>
                    <a:pt x="11117" y="14580"/>
                    <a:pt x="14353" y="11318"/>
                    <a:pt x="14353" y="7290"/>
                  </a:cubicBezTo>
                  <a:cubicBezTo>
                    <a:pt x="14353" y="3262"/>
                    <a:pt x="11117" y="0"/>
                    <a:pt x="7153" y="0"/>
                  </a:cubicBezTo>
                  <a:cubicBezTo>
                    <a:pt x="3189" y="0"/>
                    <a:pt x="0" y="3262"/>
                    <a:pt x="0" y="7290"/>
                  </a:cubicBezTo>
                  <a:cubicBezTo>
                    <a:pt x="0" y="11318"/>
                    <a:pt x="3189" y="14580"/>
                    <a:pt x="7153" y="14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1" name="Freihandform: Form 910">
              <a:extLst>
                <a:ext uri="{FF2B5EF4-FFF2-40B4-BE49-F238E27FC236}">
                  <a16:creationId xmlns:a16="http://schemas.microsoft.com/office/drawing/2014/main" id="{590986EB-ADC7-49D0-A5B7-0CAECC08932A}"/>
                </a:ext>
              </a:extLst>
            </p:cNvPr>
            <p:cNvSpPr/>
            <p:nvPr/>
          </p:nvSpPr>
          <p:spPr>
            <a:xfrm>
              <a:off x="7101272" y="3713508"/>
              <a:ext cx="14352" cy="14580"/>
            </a:xfrm>
            <a:custGeom>
              <a:avLst/>
              <a:gdLst>
                <a:gd name="connsiteX0" fmla="*/ 7199 w 14352"/>
                <a:gd name="connsiteY0" fmla="*/ 14580 h 14580"/>
                <a:gd name="connsiteX1" fmla="*/ 14353 w 14352"/>
                <a:gd name="connsiteY1" fmla="*/ 7290 h 14580"/>
                <a:gd name="connsiteX2" fmla="*/ 7199 w 14352"/>
                <a:gd name="connsiteY2" fmla="*/ 0 h 14580"/>
                <a:gd name="connsiteX3" fmla="*/ 0 w 14352"/>
                <a:gd name="connsiteY3" fmla="*/ 7290 h 14580"/>
                <a:gd name="connsiteX4" fmla="*/ 7199 w 14352"/>
                <a:gd name="connsiteY4" fmla="*/ 14580 h 1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80">
                  <a:moveTo>
                    <a:pt x="7199" y="14580"/>
                  </a:moveTo>
                  <a:cubicBezTo>
                    <a:pt x="11163" y="14580"/>
                    <a:pt x="14353" y="11313"/>
                    <a:pt x="14353" y="7290"/>
                  </a:cubicBezTo>
                  <a:cubicBezTo>
                    <a:pt x="14353" y="3262"/>
                    <a:pt x="11163" y="0"/>
                    <a:pt x="7199" y="0"/>
                  </a:cubicBezTo>
                  <a:cubicBezTo>
                    <a:pt x="3235" y="0"/>
                    <a:pt x="0" y="3262"/>
                    <a:pt x="0" y="7290"/>
                  </a:cubicBezTo>
                  <a:cubicBezTo>
                    <a:pt x="0" y="11313"/>
                    <a:pt x="3235" y="14580"/>
                    <a:pt x="7199" y="14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2" name="Freihandform: Form 911">
              <a:extLst>
                <a:ext uri="{FF2B5EF4-FFF2-40B4-BE49-F238E27FC236}">
                  <a16:creationId xmlns:a16="http://schemas.microsoft.com/office/drawing/2014/main" id="{8B40F9E6-BFEE-41D9-AE3A-0EE21DB2C063}"/>
                </a:ext>
              </a:extLst>
            </p:cNvPr>
            <p:cNvSpPr/>
            <p:nvPr/>
          </p:nvSpPr>
          <p:spPr>
            <a:xfrm>
              <a:off x="7090018" y="3474021"/>
              <a:ext cx="14352" cy="14589"/>
            </a:xfrm>
            <a:custGeom>
              <a:avLst/>
              <a:gdLst>
                <a:gd name="connsiteX0" fmla="*/ 7153 w 14352"/>
                <a:gd name="connsiteY0" fmla="*/ 14589 h 14589"/>
                <a:gd name="connsiteX1" fmla="*/ 14353 w 14352"/>
                <a:gd name="connsiteY1" fmla="*/ 7295 h 14589"/>
                <a:gd name="connsiteX2" fmla="*/ 7153 w 14352"/>
                <a:gd name="connsiteY2" fmla="*/ 0 h 14589"/>
                <a:gd name="connsiteX3" fmla="*/ 0 w 14352"/>
                <a:gd name="connsiteY3" fmla="*/ 7295 h 14589"/>
                <a:gd name="connsiteX4" fmla="*/ 7153 w 14352"/>
                <a:gd name="connsiteY4" fmla="*/ 14589 h 1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89">
                  <a:moveTo>
                    <a:pt x="7153" y="14589"/>
                  </a:moveTo>
                  <a:cubicBezTo>
                    <a:pt x="11117" y="14589"/>
                    <a:pt x="14353" y="11323"/>
                    <a:pt x="14353" y="7295"/>
                  </a:cubicBezTo>
                  <a:cubicBezTo>
                    <a:pt x="14353" y="3267"/>
                    <a:pt x="11117" y="0"/>
                    <a:pt x="7153" y="0"/>
                  </a:cubicBezTo>
                  <a:cubicBezTo>
                    <a:pt x="3189" y="0"/>
                    <a:pt x="0" y="3267"/>
                    <a:pt x="0" y="7295"/>
                  </a:cubicBezTo>
                  <a:cubicBezTo>
                    <a:pt x="0" y="11323"/>
                    <a:pt x="3189" y="14589"/>
                    <a:pt x="7153" y="145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3" name="Freihandform: Form 912">
              <a:extLst>
                <a:ext uri="{FF2B5EF4-FFF2-40B4-BE49-F238E27FC236}">
                  <a16:creationId xmlns:a16="http://schemas.microsoft.com/office/drawing/2014/main" id="{CC54758D-2896-427A-8B2B-7DEB47E0B1F4}"/>
                </a:ext>
              </a:extLst>
            </p:cNvPr>
            <p:cNvSpPr/>
            <p:nvPr/>
          </p:nvSpPr>
          <p:spPr>
            <a:xfrm>
              <a:off x="7106740" y="3255789"/>
              <a:ext cx="14398" cy="14575"/>
            </a:xfrm>
            <a:custGeom>
              <a:avLst/>
              <a:gdLst>
                <a:gd name="connsiteX0" fmla="*/ 7199 w 14398"/>
                <a:gd name="connsiteY0" fmla="*/ 14576 h 14575"/>
                <a:gd name="connsiteX1" fmla="*/ 14398 w 14398"/>
                <a:gd name="connsiteY1" fmla="*/ 7286 h 14575"/>
                <a:gd name="connsiteX2" fmla="*/ 7199 w 14398"/>
                <a:gd name="connsiteY2" fmla="*/ 0 h 14575"/>
                <a:gd name="connsiteX3" fmla="*/ 0 w 14398"/>
                <a:gd name="connsiteY3" fmla="*/ 7286 h 14575"/>
                <a:gd name="connsiteX4" fmla="*/ 7199 w 14398"/>
                <a:gd name="connsiteY4" fmla="*/ 14576 h 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" h="14575">
                  <a:moveTo>
                    <a:pt x="7199" y="14576"/>
                  </a:moveTo>
                  <a:cubicBezTo>
                    <a:pt x="11163" y="14576"/>
                    <a:pt x="14398" y="11313"/>
                    <a:pt x="14398" y="7286"/>
                  </a:cubicBezTo>
                  <a:cubicBezTo>
                    <a:pt x="14398" y="3262"/>
                    <a:pt x="11163" y="0"/>
                    <a:pt x="7199" y="0"/>
                  </a:cubicBezTo>
                  <a:cubicBezTo>
                    <a:pt x="3235" y="0"/>
                    <a:pt x="0" y="3262"/>
                    <a:pt x="0" y="7286"/>
                  </a:cubicBezTo>
                  <a:cubicBezTo>
                    <a:pt x="0" y="11313"/>
                    <a:pt x="3235" y="14576"/>
                    <a:pt x="7199" y="145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4" name="Freihandform: Form 913">
              <a:extLst>
                <a:ext uri="{FF2B5EF4-FFF2-40B4-BE49-F238E27FC236}">
                  <a16:creationId xmlns:a16="http://schemas.microsoft.com/office/drawing/2014/main" id="{A4931B98-6051-4617-852D-4179DC7FEFA8}"/>
                </a:ext>
              </a:extLst>
            </p:cNvPr>
            <p:cNvSpPr/>
            <p:nvPr/>
          </p:nvSpPr>
          <p:spPr>
            <a:xfrm>
              <a:off x="7147064" y="3059577"/>
              <a:ext cx="14352" cy="14575"/>
            </a:xfrm>
            <a:custGeom>
              <a:avLst/>
              <a:gdLst>
                <a:gd name="connsiteX0" fmla="*/ 7153 w 14352"/>
                <a:gd name="connsiteY0" fmla="*/ 14576 h 14575"/>
                <a:gd name="connsiteX1" fmla="*/ 14352 w 14352"/>
                <a:gd name="connsiteY1" fmla="*/ 7290 h 14575"/>
                <a:gd name="connsiteX2" fmla="*/ 7153 w 14352"/>
                <a:gd name="connsiteY2" fmla="*/ 0 h 14575"/>
                <a:gd name="connsiteX3" fmla="*/ 0 w 14352"/>
                <a:gd name="connsiteY3" fmla="*/ 7290 h 14575"/>
                <a:gd name="connsiteX4" fmla="*/ 7153 w 14352"/>
                <a:gd name="connsiteY4" fmla="*/ 14576 h 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75">
                  <a:moveTo>
                    <a:pt x="7153" y="14576"/>
                  </a:moveTo>
                  <a:cubicBezTo>
                    <a:pt x="11163" y="14576"/>
                    <a:pt x="14352" y="11313"/>
                    <a:pt x="14352" y="7290"/>
                  </a:cubicBezTo>
                  <a:cubicBezTo>
                    <a:pt x="14352" y="3262"/>
                    <a:pt x="11163" y="0"/>
                    <a:pt x="7153" y="0"/>
                  </a:cubicBezTo>
                  <a:cubicBezTo>
                    <a:pt x="3189" y="0"/>
                    <a:pt x="0" y="3262"/>
                    <a:pt x="0" y="7290"/>
                  </a:cubicBezTo>
                  <a:cubicBezTo>
                    <a:pt x="0" y="11313"/>
                    <a:pt x="3189" y="14576"/>
                    <a:pt x="7153" y="145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5" name="Freihandform: Form 914">
              <a:extLst>
                <a:ext uri="{FF2B5EF4-FFF2-40B4-BE49-F238E27FC236}">
                  <a16:creationId xmlns:a16="http://schemas.microsoft.com/office/drawing/2014/main" id="{D90F865D-E876-44C8-BB65-C1D8467E16F1}"/>
                </a:ext>
              </a:extLst>
            </p:cNvPr>
            <p:cNvSpPr/>
            <p:nvPr/>
          </p:nvSpPr>
          <p:spPr>
            <a:xfrm>
              <a:off x="7206661" y="2885373"/>
              <a:ext cx="14352" cy="14575"/>
            </a:xfrm>
            <a:custGeom>
              <a:avLst/>
              <a:gdLst>
                <a:gd name="connsiteX0" fmla="*/ 7199 w 14352"/>
                <a:gd name="connsiteY0" fmla="*/ 14576 h 14575"/>
                <a:gd name="connsiteX1" fmla="*/ 14353 w 14352"/>
                <a:gd name="connsiteY1" fmla="*/ 7290 h 14575"/>
                <a:gd name="connsiteX2" fmla="*/ 7199 w 14352"/>
                <a:gd name="connsiteY2" fmla="*/ 0 h 14575"/>
                <a:gd name="connsiteX3" fmla="*/ 0 w 14352"/>
                <a:gd name="connsiteY3" fmla="*/ 7290 h 14575"/>
                <a:gd name="connsiteX4" fmla="*/ 7199 w 14352"/>
                <a:gd name="connsiteY4" fmla="*/ 14576 h 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75">
                  <a:moveTo>
                    <a:pt x="7199" y="14576"/>
                  </a:moveTo>
                  <a:cubicBezTo>
                    <a:pt x="11163" y="14576"/>
                    <a:pt x="14353" y="11313"/>
                    <a:pt x="14353" y="7290"/>
                  </a:cubicBezTo>
                  <a:cubicBezTo>
                    <a:pt x="14353" y="3262"/>
                    <a:pt x="11163" y="0"/>
                    <a:pt x="7199" y="0"/>
                  </a:cubicBezTo>
                  <a:cubicBezTo>
                    <a:pt x="3235" y="0"/>
                    <a:pt x="0" y="3262"/>
                    <a:pt x="0" y="7290"/>
                  </a:cubicBezTo>
                  <a:cubicBezTo>
                    <a:pt x="0" y="11313"/>
                    <a:pt x="3235" y="14576"/>
                    <a:pt x="7199" y="145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6" name="Freihandform: Form 915">
              <a:extLst>
                <a:ext uri="{FF2B5EF4-FFF2-40B4-BE49-F238E27FC236}">
                  <a16:creationId xmlns:a16="http://schemas.microsoft.com/office/drawing/2014/main" id="{E944FD96-9D94-4139-8ED3-378655CD738C}"/>
                </a:ext>
              </a:extLst>
            </p:cNvPr>
            <p:cNvSpPr/>
            <p:nvPr/>
          </p:nvSpPr>
          <p:spPr>
            <a:xfrm>
              <a:off x="7281722" y="2732571"/>
              <a:ext cx="14364" cy="14577"/>
            </a:xfrm>
            <a:custGeom>
              <a:avLst/>
              <a:gdLst>
                <a:gd name="connsiteX0" fmla="*/ 3993 w 14364"/>
                <a:gd name="connsiteY0" fmla="*/ 13815 h 14577"/>
                <a:gd name="connsiteX1" fmla="*/ 13606 w 14364"/>
                <a:gd name="connsiteY1" fmla="*/ 10534 h 14577"/>
                <a:gd name="connsiteX2" fmla="*/ 10372 w 14364"/>
                <a:gd name="connsiteY2" fmla="*/ 770 h 14577"/>
                <a:gd name="connsiteX3" fmla="*/ 758 w 14364"/>
                <a:gd name="connsiteY3" fmla="*/ 4051 h 14577"/>
                <a:gd name="connsiteX4" fmla="*/ 3993 w 14364"/>
                <a:gd name="connsiteY4" fmla="*/ 13815 h 1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4" h="14577">
                  <a:moveTo>
                    <a:pt x="3993" y="13815"/>
                  </a:moveTo>
                  <a:cubicBezTo>
                    <a:pt x="7547" y="15601"/>
                    <a:pt x="11875" y="14143"/>
                    <a:pt x="13606" y="10534"/>
                  </a:cubicBezTo>
                  <a:cubicBezTo>
                    <a:pt x="15383" y="6930"/>
                    <a:pt x="13926" y="2556"/>
                    <a:pt x="10372" y="770"/>
                  </a:cubicBezTo>
                  <a:cubicBezTo>
                    <a:pt x="6817" y="-1034"/>
                    <a:pt x="2535" y="442"/>
                    <a:pt x="758" y="4051"/>
                  </a:cubicBezTo>
                  <a:cubicBezTo>
                    <a:pt x="-1019" y="7659"/>
                    <a:pt x="438" y="12033"/>
                    <a:pt x="3993" y="138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7" name="Freihandform: Form 916">
              <a:extLst>
                <a:ext uri="{FF2B5EF4-FFF2-40B4-BE49-F238E27FC236}">
                  <a16:creationId xmlns:a16="http://schemas.microsoft.com/office/drawing/2014/main" id="{F34DB366-1A5F-4DF8-AE6F-C30C9A183A0E}"/>
                </a:ext>
              </a:extLst>
            </p:cNvPr>
            <p:cNvSpPr/>
            <p:nvPr/>
          </p:nvSpPr>
          <p:spPr>
            <a:xfrm>
              <a:off x="7368777" y="2600135"/>
              <a:ext cx="14398" cy="14575"/>
            </a:xfrm>
            <a:custGeom>
              <a:avLst/>
              <a:gdLst>
                <a:gd name="connsiteX0" fmla="*/ 7199 w 14398"/>
                <a:gd name="connsiteY0" fmla="*/ 14576 h 14575"/>
                <a:gd name="connsiteX1" fmla="*/ 14398 w 14398"/>
                <a:gd name="connsiteY1" fmla="*/ 7286 h 14575"/>
                <a:gd name="connsiteX2" fmla="*/ 7199 w 14398"/>
                <a:gd name="connsiteY2" fmla="*/ 0 h 14575"/>
                <a:gd name="connsiteX3" fmla="*/ 0 w 14398"/>
                <a:gd name="connsiteY3" fmla="*/ 7286 h 14575"/>
                <a:gd name="connsiteX4" fmla="*/ 7199 w 14398"/>
                <a:gd name="connsiteY4" fmla="*/ 14576 h 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" h="14575">
                  <a:moveTo>
                    <a:pt x="7199" y="14576"/>
                  </a:moveTo>
                  <a:cubicBezTo>
                    <a:pt x="11163" y="14576"/>
                    <a:pt x="14398" y="11313"/>
                    <a:pt x="14398" y="7286"/>
                  </a:cubicBezTo>
                  <a:cubicBezTo>
                    <a:pt x="14398" y="3262"/>
                    <a:pt x="11163" y="0"/>
                    <a:pt x="7199" y="0"/>
                  </a:cubicBezTo>
                  <a:cubicBezTo>
                    <a:pt x="3235" y="0"/>
                    <a:pt x="0" y="3262"/>
                    <a:pt x="0" y="7286"/>
                  </a:cubicBezTo>
                  <a:cubicBezTo>
                    <a:pt x="0" y="11313"/>
                    <a:pt x="3235" y="14576"/>
                    <a:pt x="7199" y="145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8" name="Freihandform: Form 917">
              <a:extLst>
                <a:ext uri="{FF2B5EF4-FFF2-40B4-BE49-F238E27FC236}">
                  <a16:creationId xmlns:a16="http://schemas.microsoft.com/office/drawing/2014/main" id="{87068A62-A5C7-481E-AB97-96AD18512BF6}"/>
                </a:ext>
              </a:extLst>
            </p:cNvPr>
            <p:cNvSpPr/>
            <p:nvPr/>
          </p:nvSpPr>
          <p:spPr>
            <a:xfrm>
              <a:off x="7464780" y="2486727"/>
              <a:ext cx="14397" cy="14575"/>
            </a:xfrm>
            <a:custGeom>
              <a:avLst/>
              <a:gdLst>
                <a:gd name="connsiteX0" fmla="*/ 7199 w 14397"/>
                <a:gd name="connsiteY0" fmla="*/ 14576 h 14575"/>
                <a:gd name="connsiteX1" fmla="*/ 14398 w 14397"/>
                <a:gd name="connsiteY1" fmla="*/ 7290 h 14575"/>
                <a:gd name="connsiteX2" fmla="*/ 7199 w 14397"/>
                <a:gd name="connsiteY2" fmla="*/ 0 h 14575"/>
                <a:gd name="connsiteX3" fmla="*/ 0 w 14397"/>
                <a:gd name="connsiteY3" fmla="*/ 7290 h 14575"/>
                <a:gd name="connsiteX4" fmla="*/ 7199 w 14397"/>
                <a:gd name="connsiteY4" fmla="*/ 14576 h 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7" h="14575">
                  <a:moveTo>
                    <a:pt x="7199" y="14576"/>
                  </a:moveTo>
                  <a:cubicBezTo>
                    <a:pt x="11163" y="14576"/>
                    <a:pt x="14398" y="11313"/>
                    <a:pt x="14398" y="7290"/>
                  </a:cubicBezTo>
                  <a:cubicBezTo>
                    <a:pt x="14398" y="3262"/>
                    <a:pt x="11163" y="0"/>
                    <a:pt x="7199" y="0"/>
                  </a:cubicBezTo>
                  <a:cubicBezTo>
                    <a:pt x="3235" y="0"/>
                    <a:pt x="0" y="3262"/>
                    <a:pt x="0" y="7290"/>
                  </a:cubicBezTo>
                  <a:cubicBezTo>
                    <a:pt x="0" y="11313"/>
                    <a:pt x="3235" y="14576"/>
                    <a:pt x="7199" y="145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19" name="Freihandform: Form 918">
              <a:extLst>
                <a:ext uri="{FF2B5EF4-FFF2-40B4-BE49-F238E27FC236}">
                  <a16:creationId xmlns:a16="http://schemas.microsoft.com/office/drawing/2014/main" id="{5AF68749-115B-41D2-B839-DC79B2966D44}"/>
                </a:ext>
              </a:extLst>
            </p:cNvPr>
            <p:cNvSpPr/>
            <p:nvPr/>
          </p:nvSpPr>
          <p:spPr>
            <a:xfrm>
              <a:off x="7567070" y="2390847"/>
              <a:ext cx="14398" cy="14589"/>
            </a:xfrm>
            <a:custGeom>
              <a:avLst/>
              <a:gdLst>
                <a:gd name="connsiteX0" fmla="*/ 7199 w 14398"/>
                <a:gd name="connsiteY0" fmla="*/ 14589 h 14589"/>
                <a:gd name="connsiteX1" fmla="*/ 14398 w 14398"/>
                <a:gd name="connsiteY1" fmla="*/ 7295 h 14589"/>
                <a:gd name="connsiteX2" fmla="*/ 7199 w 14398"/>
                <a:gd name="connsiteY2" fmla="*/ 0 h 14589"/>
                <a:gd name="connsiteX3" fmla="*/ 0 w 14398"/>
                <a:gd name="connsiteY3" fmla="*/ 7295 h 14589"/>
                <a:gd name="connsiteX4" fmla="*/ 7199 w 14398"/>
                <a:gd name="connsiteY4" fmla="*/ 14589 h 1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" h="14589">
                  <a:moveTo>
                    <a:pt x="7199" y="14589"/>
                  </a:moveTo>
                  <a:cubicBezTo>
                    <a:pt x="11163" y="14589"/>
                    <a:pt x="14398" y="11323"/>
                    <a:pt x="14398" y="7295"/>
                  </a:cubicBezTo>
                  <a:cubicBezTo>
                    <a:pt x="14398" y="3267"/>
                    <a:pt x="11163" y="0"/>
                    <a:pt x="7199" y="0"/>
                  </a:cubicBezTo>
                  <a:cubicBezTo>
                    <a:pt x="3235" y="0"/>
                    <a:pt x="0" y="3267"/>
                    <a:pt x="0" y="7295"/>
                  </a:cubicBezTo>
                  <a:cubicBezTo>
                    <a:pt x="0" y="11323"/>
                    <a:pt x="3235" y="14589"/>
                    <a:pt x="7199" y="145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0" name="Freihandform: Form 919">
              <a:extLst>
                <a:ext uri="{FF2B5EF4-FFF2-40B4-BE49-F238E27FC236}">
                  <a16:creationId xmlns:a16="http://schemas.microsoft.com/office/drawing/2014/main" id="{51B2BF25-A550-4AC4-B899-EF92C753EEF6}"/>
                </a:ext>
              </a:extLst>
            </p:cNvPr>
            <p:cNvSpPr/>
            <p:nvPr/>
          </p:nvSpPr>
          <p:spPr>
            <a:xfrm>
              <a:off x="7673370" y="2310910"/>
              <a:ext cx="14352" cy="14575"/>
            </a:xfrm>
            <a:custGeom>
              <a:avLst/>
              <a:gdLst>
                <a:gd name="connsiteX0" fmla="*/ 7199 w 14352"/>
                <a:gd name="connsiteY0" fmla="*/ 14576 h 14575"/>
                <a:gd name="connsiteX1" fmla="*/ 14353 w 14352"/>
                <a:gd name="connsiteY1" fmla="*/ 7286 h 14575"/>
                <a:gd name="connsiteX2" fmla="*/ 7199 w 14352"/>
                <a:gd name="connsiteY2" fmla="*/ 0 h 14575"/>
                <a:gd name="connsiteX3" fmla="*/ 0 w 14352"/>
                <a:gd name="connsiteY3" fmla="*/ 7286 h 14575"/>
                <a:gd name="connsiteX4" fmla="*/ 7199 w 14352"/>
                <a:gd name="connsiteY4" fmla="*/ 14576 h 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75">
                  <a:moveTo>
                    <a:pt x="7199" y="14576"/>
                  </a:moveTo>
                  <a:cubicBezTo>
                    <a:pt x="11163" y="14576"/>
                    <a:pt x="14353" y="11313"/>
                    <a:pt x="14353" y="7286"/>
                  </a:cubicBezTo>
                  <a:cubicBezTo>
                    <a:pt x="14353" y="3262"/>
                    <a:pt x="11163" y="0"/>
                    <a:pt x="7199" y="0"/>
                  </a:cubicBezTo>
                  <a:cubicBezTo>
                    <a:pt x="3235" y="0"/>
                    <a:pt x="0" y="3262"/>
                    <a:pt x="0" y="7286"/>
                  </a:cubicBezTo>
                  <a:cubicBezTo>
                    <a:pt x="0" y="11313"/>
                    <a:pt x="3235" y="14576"/>
                    <a:pt x="7199" y="145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1" name="Freihandform: Form 920">
              <a:extLst>
                <a:ext uri="{FF2B5EF4-FFF2-40B4-BE49-F238E27FC236}">
                  <a16:creationId xmlns:a16="http://schemas.microsoft.com/office/drawing/2014/main" id="{0136F2A4-C5F1-4F36-9910-4539E9A2A6FE}"/>
                </a:ext>
              </a:extLst>
            </p:cNvPr>
            <p:cNvSpPr/>
            <p:nvPr/>
          </p:nvSpPr>
          <p:spPr>
            <a:xfrm>
              <a:off x="7781767" y="2245223"/>
              <a:ext cx="14398" cy="14578"/>
            </a:xfrm>
            <a:custGeom>
              <a:avLst/>
              <a:gdLst>
                <a:gd name="connsiteX0" fmla="*/ 7199 w 14398"/>
                <a:gd name="connsiteY0" fmla="*/ 14578 h 14578"/>
                <a:gd name="connsiteX1" fmla="*/ 14398 w 14398"/>
                <a:gd name="connsiteY1" fmla="*/ 7289 h 14578"/>
                <a:gd name="connsiteX2" fmla="*/ 7199 w 14398"/>
                <a:gd name="connsiteY2" fmla="*/ 0 h 14578"/>
                <a:gd name="connsiteX3" fmla="*/ 0 w 14398"/>
                <a:gd name="connsiteY3" fmla="*/ 7289 h 14578"/>
                <a:gd name="connsiteX4" fmla="*/ 7199 w 14398"/>
                <a:gd name="connsiteY4" fmla="*/ 14578 h 1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" h="14578">
                  <a:moveTo>
                    <a:pt x="7199" y="14578"/>
                  </a:moveTo>
                  <a:cubicBezTo>
                    <a:pt x="11163" y="14578"/>
                    <a:pt x="14398" y="11315"/>
                    <a:pt x="14398" y="7289"/>
                  </a:cubicBezTo>
                  <a:cubicBezTo>
                    <a:pt x="14398" y="3263"/>
                    <a:pt x="11163" y="0"/>
                    <a:pt x="7199" y="0"/>
                  </a:cubicBezTo>
                  <a:cubicBezTo>
                    <a:pt x="3235" y="0"/>
                    <a:pt x="0" y="3263"/>
                    <a:pt x="0" y="7289"/>
                  </a:cubicBezTo>
                  <a:cubicBezTo>
                    <a:pt x="0" y="11315"/>
                    <a:pt x="3235" y="14578"/>
                    <a:pt x="7199" y="145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2" name="Freihandform: Form 921">
              <a:extLst>
                <a:ext uri="{FF2B5EF4-FFF2-40B4-BE49-F238E27FC236}">
                  <a16:creationId xmlns:a16="http://schemas.microsoft.com/office/drawing/2014/main" id="{07DB52B8-2E1A-4F46-9166-1FCE265635BC}"/>
                </a:ext>
              </a:extLst>
            </p:cNvPr>
            <p:cNvSpPr/>
            <p:nvPr/>
          </p:nvSpPr>
          <p:spPr>
            <a:xfrm>
              <a:off x="7890710" y="2192159"/>
              <a:ext cx="14398" cy="14578"/>
            </a:xfrm>
            <a:custGeom>
              <a:avLst/>
              <a:gdLst>
                <a:gd name="connsiteX0" fmla="*/ 7199 w 14398"/>
                <a:gd name="connsiteY0" fmla="*/ 14578 h 14578"/>
                <a:gd name="connsiteX1" fmla="*/ 14398 w 14398"/>
                <a:gd name="connsiteY1" fmla="*/ 7289 h 14578"/>
                <a:gd name="connsiteX2" fmla="*/ 7199 w 14398"/>
                <a:gd name="connsiteY2" fmla="*/ 0 h 14578"/>
                <a:gd name="connsiteX3" fmla="*/ 0 w 14398"/>
                <a:gd name="connsiteY3" fmla="*/ 7289 h 14578"/>
                <a:gd name="connsiteX4" fmla="*/ 7199 w 14398"/>
                <a:gd name="connsiteY4" fmla="*/ 14578 h 1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" h="14578">
                  <a:moveTo>
                    <a:pt x="7199" y="14578"/>
                  </a:moveTo>
                  <a:cubicBezTo>
                    <a:pt x="11163" y="14578"/>
                    <a:pt x="14398" y="11315"/>
                    <a:pt x="14398" y="7289"/>
                  </a:cubicBezTo>
                  <a:cubicBezTo>
                    <a:pt x="14398" y="3263"/>
                    <a:pt x="11163" y="0"/>
                    <a:pt x="7199" y="0"/>
                  </a:cubicBezTo>
                  <a:cubicBezTo>
                    <a:pt x="3235" y="0"/>
                    <a:pt x="0" y="3263"/>
                    <a:pt x="0" y="7289"/>
                  </a:cubicBezTo>
                  <a:cubicBezTo>
                    <a:pt x="0" y="11315"/>
                    <a:pt x="3235" y="14578"/>
                    <a:pt x="7199" y="145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3" name="Freihandform: Form 922">
              <a:extLst>
                <a:ext uri="{FF2B5EF4-FFF2-40B4-BE49-F238E27FC236}">
                  <a16:creationId xmlns:a16="http://schemas.microsoft.com/office/drawing/2014/main" id="{1AC430C9-1379-474B-BF2F-43141144E7AF}"/>
                </a:ext>
              </a:extLst>
            </p:cNvPr>
            <p:cNvSpPr/>
            <p:nvPr/>
          </p:nvSpPr>
          <p:spPr>
            <a:xfrm>
              <a:off x="7998969" y="2150122"/>
              <a:ext cx="14352" cy="14569"/>
            </a:xfrm>
            <a:custGeom>
              <a:avLst/>
              <a:gdLst>
                <a:gd name="connsiteX0" fmla="*/ 7153 w 14352"/>
                <a:gd name="connsiteY0" fmla="*/ 14569 h 14569"/>
                <a:gd name="connsiteX1" fmla="*/ 14353 w 14352"/>
                <a:gd name="connsiteY1" fmla="*/ 7284 h 14569"/>
                <a:gd name="connsiteX2" fmla="*/ 7153 w 14352"/>
                <a:gd name="connsiteY2" fmla="*/ 0 h 14569"/>
                <a:gd name="connsiteX3" fmla="*/ 0 w 14352"/>
                <a:gd name="connsiteY3" fmla="*/ 7284 h 14569"/>
                <a:gd name="connsiteX4" fmla="*/ 7153 w 14352"/>
                <a:gd name="connsiteY4" fmla="*/ 14569 h 1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69">
                  <a:moveTo>
                    <a:pt x="7153" y="14569"/>
                  </a:moveTo>
                  <a:cubicBezTo>
                    <a:pt x="11117" y="14569"/>
                    <a:pt x="14353" y="11308"/>
                    <a:pt x="14353" y="7284"/>
                  </a:cubicBezTo>
                  <a:cubicBezTo>
                    <a:pt x="14353" y="3261"/>
                    <a:pt x="11117" y="0"/>
                    <a:pt x="7153" y="0"/>
                  </a:cubicBezTo>
                  <a:cubicBezTo>
                    <a:pt x="3189" y="0"/>
                    <a:pt x="0" y="3261"/>
                    <a:pt x="0" y="7284"/>
                  </a:cubicBezTo>
                  <a:cubicBezTo>
                    <a:pt x="0" y="11308"/>
                    <a:pt x="3189" y="14569"/>
                    <a:pt x="7153" y="145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4" name="Freihandform: Form 923">
              <a:extLst>
                <a:ext uri="{FF2B5EF4-FFF2-40B4-BE49-F238E27FC236}">
                  <a16:creationId xmlns:a16="http://schemas.microsoft.com/office/drawing/2014/main" id="{9495CEAF-1CDF-4A76-9394-A4D81E9CEE3B}"/>
                </a:ext>
              </a:extLst>
            </p:cNvPr>
            <p:cNvSpPr/>
            <p:nvPr/>
          </p:nvSpPr>
          <p:spPr>
            <a:xfrm>
              <a:off x="8105452" y="2117576"/>
              <a:ext cx="14398" cy="14587"/>
            </a:xfrm>
            <a:custGeom>
              <a:avLst/>
              <a:gdLst>
                <a:gd name="connsiteX0" fmla="*/ 7199 w 14398"/>
                <a:gd name="connsiteY0" fmla="*/ 14587 h 14587"/>
                <a:gd name="connsiteX1" fmla="*/ 14398 w 14398"/>
                <a:gd name="connsiteY1" fmla="*/ 7293 h 14587"/>
                <a:gd name="connsiteX2" fmla="*/ 7199 w 14398"/>
                <a:gd name="connsiteY2" fmla="*/ 0 h 14587"/>
                <a:gd name="connsiteX3" fmla="*/ 0 w 14398"/>
                <a:gd name="connsiteY3" fmla="*/ 7293 h 14587"/>
                <a:gd name="connsiteX4" fmla="*/ 7199 w 14398"/>
                <a:gd name="connsiteY4" fmla="*/ 14587 h 1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8" h="14587">
                  <a:moveTo>
                    <a:pt x="7199" y="14587"/>
                  </a:moveTo>
                  <a:cubicBezTo>
                    <a:pt x="11163" y="14587"/>
                    <a:pt x="14398" y="11322"/>
                    <a:pt x="14398" y="7293"/>
                  </a:cubicBezTo>
                  <a:cubicBezTo>
                    <a:pt x="14398" y="3265"/>
                    <a:pt x="11163" y="0"/>
                    <a:pt x="7199" y="0"/>
                  </a:cubicBezTo>
                  <a:cubicBezTo>
                    <a:pt x="3235" y="0"/>
                    <a:pt x="0" y="3265"/>
                    <a:pt x="0" y="7293"/>
                  </a:cubicBezTo>
                  <a:cubicBezTo>
                    <a:pt x="0" y="11322"/>
                    <a:pt x="3235" y="14587"/>
                    <a:pt x="7199" y="145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5" name="Freihandform: Form 924">
              <a:extLst>
                <a:ext uri="{FF2B5EF4-FFF2-40B4-BE49-F238E27FC236}">
                  <a16:creationId xmlns:a16="http://schemas.microsoft.com/office/drawing/2014/main" id="{CB54708D-501B-48BA-95AB-94023D608674}"/>
                </a:ext>
              </a:extLst>
            </p:cNvPr>
            <p:cNvSpPr/>
            <p:nvPr/>
          </p:nvSpPr>
          <p:spPr>
            <a:xfrm>
              <a:off x="8209556" y="2093192"/>
              <a:ext cx="14233" cy="14434"/>
            </a:xfrm>
            <a:custGeom>
              <a:avLst/>
              <a:gdLst>
                <a:gd name="connsiteX0" fmla="*/ 3973 w 14233"/>
                <a:gd name="connsiteY0" fmla="*/ 13681 h 14434"/>
                <a:gd name="connsiteX1" fmla="*/ 13495 w 14233"/>
                <a:gd name="connsiteY1" fmla="*/ 10434 h 14434"/>
                <a:gd name="connsiteX2" fmla="*/ 10306 w 14233"/>
                <a:gd name="connsiteY2" fmla="*/ 749 h 14434"/>
                <a:gd name="connsiteX3" fmla="*/ 738 w 14233"/>
                <a:gd name="connsiteY3" fmla="*/ 4001 h 14434"/>
                <a:gd name="connsiteX4" fmla="*/ 3973 w 14233"/>
                <a:gd name="connsiteY4" fmla="*/ 13681 h 1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3" h="14434">
                  <a:moveTo>
                    <a:pt x="3973" y="13681"/>
                  </a:moveTo>
                  <a:cubicBezTo>
                    <a:pt x="7481" y="15452"/>
                    <a:pt x="11764" y="13995"/>
                    <a:pt x="13495" y="10434"/>
                  </a:cubicBezTo>
                  <a:cubicBezTo>
                    <a:pt x="15227" y="6859"/>
                    <a:pt x="13814" y="2534"/>
                    <a:pt x="10306" y="749"/>
                  </a:cubicBezTo>
                  <a:cubicBezTo>
                    <a:pt x="6752" y="-1013"/>
                    <a:pt x="2515" y="439"/>
                    <a:pt x="738" y="4001"/>
                  </a:cubicBezTo>
                  <a:cubicBezTo>
                    <a:pt x="-994" y="7571"/>
                    <a:pt x="418" y="11905"/>
                    <a:pt x="3973" y="136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6" name="Freihandform: Form 925">
              <a:extLst>
                <a:ext uri="{FF2B5EF4-FFF2-40B4-BE49-F238E27FC236}">
                  <a16:creationId xmlns:a16="http://schemas.microsoft.com/office/drawing/2014/main" id="{0F705469-5B88-415A-910B-B5A406FB6DCD}"/>
                </a:ext>
              </a:extLst>
            </p:cNvPr>
            <p:cNvSpPr/>
            <p:nvPr/>
          </p:nvSpPr>
          <p:spPr>
            <a:xfrm>
              <a:off x="8310580" y="2075487"/>
              <a:ext cx="14261" cy="14439"/>
            </a:xfrm>
            <a:custGeom>
              <a:avLst/>
              <a:gdLst>
                <a:gd name="connsiteX0" fmla="*/ 7153 w 14261"/>
                <a:gd name="connsiteY0" fmla="*/ 14440 h 14439"/>
                <a:gd name="connsiteX1" fmla="*/ 14261 w 14261"/>
                <a:gd name="connsiteY1" fmla="*/ 7220 h 14439"/>
                <a:gd name="connsiteX2" fmla="*/ 7153 w 14261"/>
                <a:gd name="connsiteY2" fmla="*/ 0 h 14439"/>
                <a:gd name="connsiteX3" fmla="*/ 0 w 14261"/>
                <a:gd name="connsiteY3" fmla="*/ 7220 h 14439"/>
                <a:gd name="connsiteX4" fmla="*/ 7153 w 14261"/>
                <a:gd name="connsiteY4" fmla="*/ 14440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1" h="14439">
                  <a:moveTo>
                    <a:pt x="7153" y="14440"/>
                  </a:moveTo>
                  <a:cubicBezTo>
                    <a:pt x="11072" y="14440"/>
                    <a:pt x="14261" y="11207"/>
                    <a:pt x="14261" y="7220"/>
                  </a:cubicBezTo>
                  <a:cubicBezTo>
                    <a:pt x="14261" y="3232"/>
                    <a:pt x="11072" y="0"/>
                    <a:pt x="7153" y="0"/>
                  </a:cubicBezTo>
                  <a:cubicBezTo>
                    <a:pt x="3189" y="0"/>
                    <a:pt x="0" y="3232"/>
                    <a:pt x="0" y="7220"/>
                  </a:cubicBezTo>
                  <a:cubicBezTo>
                    <a:pt x="0" y="11207"/>
                    <a:pt x="3189" y="14440"/>
                    <a:pt x="7153" y="144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7" name="Freihandform: Form 926">
              <a:extLst>
                <a:ext uri="{FF2B5EF4-FFF2-40B4-BE49-F238E27FC236}">
                  <a16:creationId xmlns:a16="http://schemas.microsoft.com/office/drawing/2014/main" id="{DDF5A939-D2E3-4A20-8C0A-FB16150CC59B}"/>
                </a:ext>
              </a:extLst>
            </p:cNvPr>
            <p:cNvSpPr/>
            <p:nvPr/>
          </p:nvSpPr>
          <p:spPr>
            <a:xfrm>
              <a:off x="8408177" y="2063295"/>
              <a:ext cx="14352" cy="14569"/>
            </a:xfrm>
            <a:custGeom>
              <a:avLst/>
              <a:gdLst>
                <a:gd name="connsiteX0" fmla="*/ 7199 w 14352"/>
                <a:gd name="connsiteY0" fmla="*/ 14569 h 14569"/>
                <a:gd name="connsiteX1" fmla="*/ 14353 w 14352"/>
                <a:gd name="connsiteY1" fmla="*/ 7285 h 14569"/>
                <a:gd name="connsiteX2" fmla="*/ 7199 w 14352"/>
                <a:gd name="connsiteY2" fmla="*/ 0 h 14569"/>
                <a:gd name="connsiteX3" fmla="*/ 0 w 14352"/>
                <a:gd name="connsiteY3" fmla="*/ 7285 h 14569"/>
                <a:gd name="connsiteX4" fmla="*/ 7199 w 14352"/>
                <a:gd name="connsiteY4" fmla="*/ 14569 h 1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2" h="14569">
                  <a:moveTo>
                    <a:pt x="7199" y="14569"/>
                  </a:moveTo>
                  <a:cubicBezTo>
                    <a:pt x="11163" y="14569"/>
                    <a:pt x="14353" y="11308"/>
                    <a:pt x="14353" y="7285"/>
                  </a:cubicBezTo>
                  <a:cubicBezTo>
                    <a:pt x="14353" y="3261"/>
                    <a:pt x="11163" y="0"/>
                    <a:pt x="7199" y="0"/>
                  </a:cubicBezTo>
                  <a:cubicBezTo>
                    <a:pt x="3235" y="0"/>
                    <a:pt x="0" y="3261"/>
                    <a:pt x="0" y="7285"/>
                  </a:cubicBezTo>
                  <a:cubicBezTo>
                    <a:pt x="0" y="11308"/>
                    <a:pt x="3235" y="14569"/>
                    <a:pt x="7199" y="145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8" name="Freihandform: Form 927">
              <a:extLst>
                <a:ext uri="{FF2B5EF4-FFF2-40B4-BE49-F238E27FC236}">
                  <a16:creationId xmlns:a16="http://schemas.microsoft.com/office/drawing/2014/main" id="{D4FED685-9CE9-42A3-8AE2-722269064EF6}"/>
                </a:ext>
              </a:extLst>
            </p:cNvPr>
            <p:cNvSpPr/>
            <p:nvPr/>
          </p:nvSpPr>
          <p:spPr>
            <a:xfrm>
              <a:off x="8502358" y="2055747"/>
              <a:ext cx="14215" cy="14430"/>
            </a:xfrm>
            <a:custGeom>
              <a:avLst/>
              <a:gdLst>
                <a:gd name="connsiteX0" fmla="*/ 7108 w 14215"/>
                <a:gd name="connsiteY0" fmla="*/ 14430 h 14430"/>
                <a:gd name="connsiteX1" fmla="*/ 14216 w 14215"/>
                <a:gd name="connsiteY1" fmla="*/ 7215 h 14430"/>
                <a:gd name="connsiteX2" fmla="*/ 7108 w 14215"/>
                <a:gd name="connsiteY2" fmla="*/ 0 h 14430"/>
                <a:gd name="connsiteX3" fmla="*/ 0 w 14215"/>
                <a:gd name="connsiteY3" fmla="*/ 7215 h 14430"/>
                <a:gd name="connsiteX4" fmla="*/ 7108 w 14215"/>
                <a:gd name="connsiteY4" fmla="*/ 14430 h 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0">
                  <a:moveTo>
                    <a:pt x="7108" y="14430"/>
                  </a:moveTo>
                  <a:cubicBezTo>
                    <a:pt x="11072" y="14430"/>
                    <a:pt x="14216" y="11200"/>
                    <a:pt x="14216" y="7215"/>
                  </a:cubicBezTo>
                  <a:cubicBezTo>
                    <a:pt x="14216" y="3230"/>
                    <a:pt x="11072" y="0"/>
                    <a:pt x="7108" y="0"/>
                  </a:cubicBezTo>
                  <a:cubicBezTo>
                    <a:pt x="3189" y="0"/>
                    <a:pt x="0" y="3230"/>
                    <a:pt x="0" y="7215"/>
                  </a:cubicBezTo>
                  <a:cubicBezTo>
                    <a:pt x="0" y="11200"/>
                    <a:pt x="3189" y="14430"/>
                    <a:pt x="7108" y="144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29" name="Freihandform: Form 928">
              <a:extLst>
                <a:ext uri="{FF2B5EF4-FFF2-40B4-BE49-F238E27FC236}">
                  <a16:creationId xmlns:a16="http://schemas.microsoft.com/office/drawing/2014/main" id="{32ECAD14-D2E2-4AA7-95E1-D7EDB42A9529}"/>
                </a:ext>
              </a:extLst>
            </p:cNvPr>
            <p:cNvSpPr/>
            <p:nvPr/>
          </p:nvSpPr>
          <p:spPr>
            <a:xfrm>
              <a:off x="8592837" y="2051696"/>
              <a:ext cx="14233" cy="14434"/>
            </a:xfrm>
            <a:custGeom>
              <a:avLst/>
              <a:gdLst>
                <a:gd name="connsiteX0" fmla="*/ 3928 w 14233"/>
                <a:gd name="connsiteY0" fmla="*/ 13681 h 14434"/>
                <a:gd name="connsiteX1" fmla="*/ 13496 w 14233"/>
                <a:gd name="connsiteY1" fmla="*/ 10434 h 14434"/>
                <a:gd name="connsiteX2" fmla="*/ 10261 w 14233"/>
                <a:gd name="connsiteY2" fmla="*/ 749 h 14434"/>
                <a:gd name="connsiteX3" fmla="*/ 739 w 14233"/>
                <a:gd name="connsiteY3" fmla="*/ 3991 h 14434"/>
                <a:gd name="connsiteX4" fmla="*/ 3928 w 14233"/>
                <a:gd name="connsiteY4" fmla="*/ 13681 h 1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3" h="14434">
                  <a:moveTo>
                    <a:pt x="3928" y="13681"/>
                  </a:moveTo>
                  <a:cubicBezTo>
                    <a:pt x="7437" y="15452"/>
                    <a:pt x="11720" y="13995"/>
                    <a:pt x="13496" y="10434"/>
                  </a:cubicBezTo>
                  <a:cubicBezTo>
                    <a:pt x="15228" y="6859"/>
                    <a:pt x="13816" y="2525"/>
                    <a:pt x="10261" y="749"/>
                  </a:cubicBezTo>
                  <a:cubicBezTo>
                    <a:pt x="6753" y="-1013"/>
                    <a:pt x="2516" y="439"/>
                    <a:pt x="739" y="3991"/>
                  </a:cubicBezTo>
                  <a:cubicBezTo>
                    <a:pt x="-993" y="7571"/>
                    <a:pt x="420" y="11905"/>
                    <a:pt x="3928" y="136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0" name="Freihandform: Form 929">
              <a:extLst>
                <a:ext uri="{FF2B5EF4-FFF2-40B4-BE49-F238E27FC236}">
                  <a16:creationId xmlns:a16="http://schemas.microsoft.com/office/drawing/2014/main" id="{3FA73D88-1925-4533-AD31-E87D31C62F39}"/>
                </a:ext>
              </a:extLst>
            </p:cNvPr>
            <p:cNvSpPr/>
            <p:nvPr/>
          </p:nvSpPr>
          <p:spPr>
            <a:xfrm>
              <a:off x="8679707" y="2050414"/>
              <a:ext cx="14229" cy="14430"/>
            </a:xfrm>
            <a:custGeom>
              <a:avLst/>
              <a:gdLst>
                <a:gd name="connsiteX0" fmla="*/ 3948 w 14229"/>
                <a:gd name="connsiteY0" fmla="*/ 13672 h 14430"/>
                <a:gd name="connsiteX1" fmla="*/ 13471 w 14229"/>
                <a:gd name="connsiteY1" fmla="*/ 10426 h 14430"/>
                <a:gd name="connsiteX2" fmla="*/ 10282 w 14229"/>
                <a:gd name="connsiteY2" fmla="*/ 750 h 14430"/>
                <a:gd name="connsiteX3" fmla="*/ 759 w 14229"/>
                <a:gd name="connsiteY3" fmla="*/ 4001 h 14430"/>
                <a:gd name="connsiteX4" fmla="*/ 3948 w 14229"/>
                <a:gd name="connsiteY4" fmla="*/ 13672 h 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9" h="14430">
                  <a:moveTo>
                    <a:pt x="3948" y="13672"/>
                  </a:moveTo>
                  <a:cubicBezTo>
                    <a:pt x="7456" y="15448"/>
                    <a:pt x="11740" y="13996"/>
                    <a:pt x="13471" y="10426"/>
                  </a:cubicBezTo>
                  <a:cubicBezTo>
                    <a:pt x="15248" y="6851"/>
                    <a:pt x="13790" y="2531"/>
                    <a:pt x="10282" y="750"/>
                  </a:cubicBezTo>
                  <a:cubicBezTo>
                    <a:pt x="6773" y="-1012"/>
                    <a:pt x="2490" y="435"/>
                    <a:pt x="759" y="4001"/>
                  </a:cubicBezTo>
                  <a:cubicBezTo>
                    <a:pt x="-1018" y="7576"/>
                    <a:pt x="440" y="11901"/>
                    <a:pt x="3948" y="1367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1" name="Freihandform: Form 930">
              <a:extLst>
                <a:ext uri="{FF2B5EF4-FFF2-40B4-BE49-F238E27FC236}">
                  <a16:creationId xmlns:a16="http://schemas.microsoft.com/office/drawing/2014/main" id="{A1EAD5E9-3086-41F4-9933-F156786A91B3}"/>
                </a:ext>
              </a:extLst>
            </p:cNvPr>
            <p:cNvSpPr/>
            <p:nvPr/>
          </p:nvSpPr>
          <p:spPr>
            <a:xfrm>
              <a:off x="8763073" y="2051187"/>
              <a:ext cx="14215" cy="14448"/>
            </a:xfrm>
            <a:custGeom>
              <a:avLst/>
              <a:gdLst>
                <a:gd name="connsiteX0" fmla="*/ 7108 w 14215"/>
                <a:gd name="connsiteY0" fmla="*/ 14449 h 14448"/>
                <a:gd name="connsiteX1" fmla="*/ 14216 w 14215"/>
                <a:gd name="connsiteY1" fmla="*/ 7224 h 14448"/>
                <a:gd name="connsiteX2" fmla="*/ 7108 w 14215"/>
                <a:gd name="connsiteY2" fmla="*/ 0 h 14448"/>
                <a:gd name="connsiteX3" fmla="*/ 0 w 14215"/>
                <a:gd name="connsiteY3" fmla="*/ 7224 h 14448"/>
                <a:gd name="connsiteX4" fmla="*/ 7108 w 14215"/>
                <a:gd name="connsiteY4" fmla="*/ 14449 h 1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48">
                  <a:moveTo>
                    <a:pt x="7108" y="14449"/>
                  </a:moveTo>
                  <a:cubicBezTo>
                    <a:pt x="11072" y="14449"/>
                    <a:pt x="14216" y="11214"/>
                    <a:pt x="14216" y="7224"/>
                  </a:cubicBezTo>
                  <a:cubicBezTo>
                    <a:pt x="14216" y="3234"/>
                    <a:pt x="11072" y="0"/>
                    <a:pt x="7108" y="0"/>
                  </a:cubicBezTo>
                  <a:cubicBezTo>
                    <a:pt x="3190" y="0"/>
                    <a:pt x="0" y="3234"/>
                    <a:pt x="0" y="7224"/>
                  </a:cubicBezTo>
                  <a:cubicBezTo>
                    <a:pt x="0" y="11214"/>
                    <a:pt x="3190" y="14449"/>
                    <a:pt x="7108" y="144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2" name="Freihandform: Form 931">
              <a:extLst>
                <a:ext uri="{FF2B5EF4-FFF2-40B4-BE49-F238E27FC236}">
                  <a16:creationId xmlns:a16="http://schemas.microsoft.com/office/drawing/2014/main" id="{01FDDFC6-777E-4B56-960F-569570B0C847}"/>
                </a:ext>
              </a:extLst>
            </p:cNvPr>
            <p:cNvSpPr/>
            <p:nvPr/>
          </p:nvSpPr>
          <p:spPr>
            <a:xfrm>
              <a:off x="8843175" y="2053490"/>
              <a:ext cx="14215" cy="14439"/>
            </a:xfrm>
            <a:custGeom>
              <a:avLst/>
              <a:gdLst>
                <a:gd name="connsiteX0" fmla="*/ 7108 w 14215"/>
                <a:gd name="connsiteY0" fmla="*/ 14439 h 14439"/>
                <a:gd name="connsiteX1" fmla="*/ 14216 w 14215"/>
                <a:gd name="connsiteY1" fmla="*/ 7220 h 14439"/>
                <a:gd name="connsiteX2" fmla="*/ 7108 w 14215"/>
                <a:gd name="connsiteY2" fmla="*/ 0 h 14439"/>
                <a:gd name="connsiteX3" fmla="*/ 0 w 14215"/>
                <a:gd name="connsiteY3" fmla="*/ 7220 h 14439"/>
                <a:gd name="connsiteX4" fmla="*/ 7108 w 14215"/>
                <a:gd name="connsiteY4" fmla="*/ 14439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9">
                  <a:moveTo>
                    <a:pt x="7108" y="14439"/>
                  </a:moveTo>
                  <a:cubicBezTo>
                    <a:pt x="11026" y="14439"/>
                    <a:pt x="14216" y="11207"/>
                    <a:pt x="14216" y="7220"/>
                  </a:cubicBezTo>
                  <a:cubicBezTo>
                    <a:pt x="14216" y="3232"/>
                    <a:pt x="11026" y="0"/>
                    <a:pt x="7108" y="0"/>
                  </a:cubicBezTo>
                  <a:cubicBezTo>
                    <a:pt x="3189" y="0"/>
                    <a:pt x="0" y="3232"/>
                    <a:pt x="0" y="7220"/>
                  </a:cubicBezTo>
                  <a:cubicBezTo>
                    <a:pt x="0" y="11207"/>
                    <a:pt x="3189" y="14439"/>
                    <a:pt x="7108" y="1443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3" name="Freihandform: Form 932">
              <a:extLst>
                <a:ext uri="{FF2B5EF4-FFF2-40B4-BE49-F238E27FC236}">
                  <a16:creationId xmlns:a16="http://schemas.microsoft.com/office/drawing/2014/main" id="{D245B252-971A-4E2B-91F5-C2291299370D}"/>
                </a:ext>
              </a:extLst>
            </p:cNvPr>
            <p:cNvSpPr/>
            <p:nvPr/>
          </p:nvSpPr>
          <p:spPr>
            <a:xfrm>
              <a:off x="8920167" y="2056834"/>
              <a:ext cx="14209" cy="14438"/>
            </a:xfrm>
            <a:custGeom>
              <a:avLst/>
              <a:gdLst>
                <a:gd name="connsiteX0" fmla="*/ 3928 w 14209"/>
                <a:gd name="connsiteY0" fmla="*/ 13690 h 14438"/>
                <a:gd name="connsiteX1" fmla="*/ 13451 w 14209"/>
                <a:gd name="connsiteY1" fmla="*/ 10425 h 14438"/>
                <a:gd name="connsiteX2" fmla="*/ 10261 w 14209"/>
                <a:gd name="connsiteY2" fmla="*/ 754 h 14438"/>
                <a:gd name="connsiteX3" fmla="*/ 739 w 14209"/>
                <a:gd name="connsiteY3" fmla="*/ 4005 h 14438"/>
                <a:gd name="connsiteX4" fmla="*/ 3928 w 14209"/>
                <a:gd name="connsiteY4" fmla="*/ 13690 h 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9" h="14438">
                  <a:moveTo>
                    <a:pt x="3928" y="13690"/>
                  </a:moveTo>
                  <a:cubicBezTo>
                    <a:pt x="7436" y="15452"/>
                    <a:pt x="11720" y="14000"/>
                    <a:pt x="13451" y="10425"/>
                  </a:cubicBezTo>
                  <a:cubicBezTo>
                    <a:pt x="15228" y="6864"/>
                    <a:pt x="13770" y="2530"/>
                    <a:pt x="10261" y="754"/>
                  </a:cubicBezTo>
                  <a:cubicBezTo>
                    <a:pt x="6753" y="-1017"/>
                    <a:pt x="2516" y="439"/>
                    <a:pt x="739" y="4005"/>
                  </a:cubicBezTo>
                  <a:cubicBezTo>
                    <a:pt x="-993" y="7576"/>
                    <a:pt x="420" y="11900"/>
                    <a:pt x="3928" y="136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4" name="Freihandform: Form 933">
              <a:extLst>
                <a:ext uri="{FF2B5EF4-FFF2-40B4-BE49-F238E27FC236}">
                  <a16:creationId xmlns:a16="http://schemas.microsoft.com/office/drawing/2014/main" id="{42BDA3B1-A214-490F-AF10-CDEB9A3C560D}"/>
                </a:ext>
              </a:extLst>
            </p:cNvPr>
            <p:cNvSpPr/>
            <p:nvPr/>
          </p:nvSpPr>
          <p:spPr>
            <a:xfrm>
              <a:off x="8994345" y="2060860"/>
              <a:ext cx="14209" cy="14439"/>
            </a:xfrm>
            <a:custGeom>
              <a:avLst/>
              <a:gdLst>
                <a:gd name="connsiteX0" fmla="*/ 3928 w 14209"/>
                <a:gd name="connsiteY0" fmla="*/ 13683 h 14439"/>
                <a:gd name="connsiteX1" fmla="*/ 13451 w 14209"/>
                <a:gd name="connsiteY1" fmla="*/ 10437 h 14439"/>
                <a:gd name="connsiteX2" fmla="*/ 10261 w 14209"/>
                <a:gd name="connsiteY2" fmla="*/ 756 h 14439"/>
                <a:gd name="connsiteX3" fmla="*/ 739 w 14209"/>
                <a:gd name="connsiteY3" fmla="*/ 4003 h 14439"/>
                <a:gd name="connsiteX4" fmla="*/ 3928 w 14209"/>
                <a:gd name="connsiteY4" fmla="*/ 13683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9" h="14439">
                  <a:moveTo>
                    <a:pt x="3928" y="13683"/>
                  </a:moveTo>
                  <a:cubicBezTo>
                    <a:pt x="7437" y="15459"/>
                    <a:pt x="11720" y="13998"/>
                    <a:pt x="13451" y="10437"/>
                  </a:cubicBezTo>
                  <a:cubicBezTo>
                    <a:pt x="15228" y="6861"/>
                    <a:pt x="13770" y="2537"/>
                    <a:pt x="10261" y="756"/>
                  </a:cubicBezTo>
                  <a:cubicBezTo>
                    <a:pt x="6753" y="-1020"/>
                    <a:pt x="2470" y="442"/>
                    <a:pt x="739" y="4003"/>
                  </a:cubicBezTo>
                  <a:cubicBezTo>
                    <a:pt x="-993" y="7578"/>
                    <a:pt x="420" y="11912"/>
                    <a:pt x="3928" y="136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5" name="Freihandform: Form 934">
              <a:extLst>
                <a:ext uri="{FF2B5EF4-FFF2-40B4-BE49-F238E27FC236}">
                  <a16:creationId xmlns:a16="http://schemas.microsoft.com/office/drawing/2014/main" id="{63B763E1-E3A0-4E7C-B56A-9DEA2639F968}"/>
                </a:ext>
              </a:extLst>
            </p:cNvPr>
            <p:cNvSpPr/>
            <p:nvPr/>
          </p:nvSpPr>
          <p:spPr>
            <a:xfrm>
              <a:off x="9065981" y="2065312"/>
              <a:ext cx="14215" cy="14439"/>
            </a:xfrm>
            <a:custGeom>
              <a:avLst/>
              <a:gdLst>
                <a:gd name="connsiteX0" fmla="*/ 7108 w 14215"/>
                <a:gd name="connsiteY0" fmla="*/ 14440 h 14439"/>
                <a:gd name="connsiteX1" fmla="*/ 14216 w 14215"/>
                <a:gd name="connsiteY1" fmla="*/ 7220 h 14439"/>
                <a:gd name="connsiteX2" fmla="*/ 7108 w 14215"/>
                <a:gd name="connsiteY2" fmla="*/ 0 h 14439"/>
                <a:gd name="connsiteX3" fmla="*/ 0 w 14215"/>
                <a:gd name="connsiteY3" fmla="*/ 7220 h 14439"/>
                <a:gd name="connsiteX4" fmla="*/ 7108 w 14215"/>
                <a:gd name="connsiteY4" fmla="*/ 14440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9">
                  <a:moveTo>
                    <a:pt x="7108" y="14440"/>
                  </a:moveTo>
                  <a:cubicBezTo>
                    <a:pt x="11027" y="14440"/>
                    <a:pt x="14216" y="11207"/>
                    <a:pt x="14216" y="7220"/>
                  </a:cubicBezTo>
                  <a:cubicBezTo>
                    <a:pt x="14216" y="3232"/>
                    <a:pt x="11027" y="0"/>
                    <a:pt x="7108" y="0"/>
                  </a:cubicBezTo>
                  <a:cubicBezTo>
                    <a:pt x="3144" y="0"/>
                    <a:pt x="0" y="3232"/>
                    <a:pt x="0" y="7220"/>
                  </a:cubicBezTo>
                  <a:cubicBezTo>
                    <a:pt x="0" y="11207"/>
                    <a:pt x="3144" y="14440"/>
                    <a:pt x="7108" y="144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6" name="Freihandform: Form 935">
              <a:extLst>
                <a:ext uri="{FF2B5EF4-FFF2-40B4-BE49-F238E27FC236}">
                  <a16:creationId xmlns:a16="http://schemas.microsoft.com/office/drawing/2014/main" id="{74709EA2-C634-4492-B95A-E84F67AFD64D}"/>
                </a:ext>
              </a:extLst>
            </p:cNvPr>
            <p:cNvSpPr/>
            <p:nvPr/>
          </p:nvSpPr>
          <p:spPr>
            <a:xfrm>
              <a:off x="9135284" y="2069988"/>
              <a:ext cx="14261" cy="14439"/>
            </a:xfrm>
            <a:custGeom>
              <a:avLst/>
              <a:gdLst>
                <a:gd name="connsiteX0" fmla="*/ 7108 w 14261"/>
                <a:gd name="connsiteY0" fmla="*/ 14440 h 14439"/>
                <a:gd name="connsiteX1" fmla="*/ 14261 w 14261"/>
                <a:gd name="connsiteY1" fmla="*/ 7220 h 14439"/>
                <a:gd name="connsiteX2" fmla="*/ 7108 w 14261"/>
                <a:gd name="connsiteY2" fmla="*/ 0 h 14439"/>
                <a:gd name="connsiteX3" fmla="*/ 0 w 14261"/>
                <a:gd name="connsiteY3" fmla="*/ 7220 h 14439"/>
                <a:gd name="connsiteX4" fmla="*/ 7108 w 14261"/>
                <a:gd name="connsiteY4" fmla="*/ 14440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1" h="14439">
                  <a:moveTo>
                    <a:pt x="7108" y="14440"/>
                  </a:moveTo>
                  <a:cubicBezTo>
                    <a:pt x="11072" y="14440"/>
                    <a:pt x="14261" y="11207"/>
                    <a:pt x="14261" y="7220"/>
                  </a:cubicBezTo>
                  <a:cubicBezTo>
                    <a:pt x="14261" y="3232"/>
                    <a:pt x="11072" y="0"/>
                    <a:pt x="7108" y="0"/>
                  </a:cubicBezTo>
                  <a:cubicBezTo>
                    <a:pt x="3189" y="0"/>
                    <a:pt x="0" y="3232"/>
                    <a:pt x="0" y="7220"/>
                  </a:cubicBezTo>
                  <a:cubicBezTo>
                    <a:pt x="0" y="11207"/>
                    <a:pt x="3189" y="14440"/>
                    <a:pt x="7108" y="144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7" name="Freihandform: Form 936">
              <a:extLst>
                <a:ext uri="{FF2B5EF4-FFF2-40B4-BE49-F238E27FC236}">
                  <a16:creationId xmlns:a16="http://schemas.microsoft.com/office/drawing/2014/main" id="{EC2E4AC8-03BE-417B-9AA5-DEBF3935D46B}"/>
                </a:ext>
              </a:extLst>
            </p:cNvPr>
            <p:cNvSpPr/>
            <p:nvPr/>
          </p:nvSpPr>
          <p:spPr>
            <a:xfrm>
              <a:off x="9202626" y="2074779"/>
              <a:ext cx="14261" cy="14448"/>
            </a:xfrm>
            <a:custGeom>
              <a:avLst/>
              <a:gdLst>
                <a:gd name="connsiteX0" fmla="*/ 7154 w 14261"/>
                <a:gd name="connsiteY0" fmla="*/ 14449 h 14448"/>
                <a:gd name="connsiteX1" fmla="*/ 14261 w 14261"/>
                <a:gd name="connsiteY1" fmla="*/ 7224 h 14448"/>
                <a:gd name="connsiteX2" fmla="*/ 7154 w 14261"/>
                <a:gd name="connsiteY2" fmla="*/ 0 h 14448"/>
                <a:gd name="connsiteX3" fmla="*/ 0 w 14261"/>
                <a:gd name="connsiteY3" fmla="*/ 7224 h 14448"/>
                <a:gd name="connsiteX4" fmla="*/ 7154 w 14261"/>
                <a:gd name="connsiteY4" fmla="*/ 14449 h 1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1" h="14448">
                  <a:moveTo>
                    <a:pt x="7154" y="14449"/>
                  </a:moveTo>
                  <a:cubicBezTo>
                    <a:pt x="11072" y="14449"/>
                    <a:pt x="14261" y="11214"/>
                    <a:pt x="14261" y="7224"/>
                  </a:cubicBezTo>
                  <a:cubicBezTo>
                    <a:pt x="14261" y="3235"/>
                    <a:pt x="11072" y="0"/>
                    <a:pt x="7154" y="0"/>
                  </a:cubicBezTo>
                  <a:cubicBezTo>
                    <a:pt x="3190" y="0"/>
                    <a:pt x="0" y="3235"/>
                    <a:pt x="0" y="7224"/>
                  </a:cubicBezTo>
                  <a:cubicBezTo>
                    <a:pt x="0" y="11214"/>
                    <a:pt x="3190" y="14449"/>
                    <a:pt x="7154" y="144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8" name="Freihandform: Form 937">
              <a:extLst>
                <a:ext uri="{FF2B5EF4-FFF2-40B4-BE49-F238E27FC236}">
                  <a16:creationId xmlns:a16="http://schemas.microsoft.com/office/drawing/2014/main" id="{85443B48-1E4E-47DF-B78B-407E4638442D}"/>
                </a:ext>
              </a:extLst>
            </p:cNvPr>
            <p:cNvSpPr/>
            <p:nvPr/>
          </p:nvSpPr>
          <p:spPr>
            <a:xfrm>
              <a:off x="9268274" y="2079647"/>
              <a:ext cx="14209" cy="14437"/>
            </a:xfrm>
            <a:custGeom>
              <a:avLst/>
              <a:gdLst>
                <a:gd name="connsiteX0" fmla="*/ 3928 w 14209"/>
                <a:gd name="connsiteY0" fmla="*/ 13679 h 14437"/>
                <a:gd name="connsiteX1" fmla="*/ 13451 w 14209"/>
                <a:gd name="connsiteY1" fmla="*/ 10432 h 14437"/>
                <a:gd name="connsiteX2" fmla="*/ 10261 w 14209"/>
                <a:gd name="connsiteY2" fmla="*/ 765 h 14437"/>
                <a:gd name="connsiteX3" fmla="*/ 739 w 14209"/>
                <a:gd name="connsiteY3" fmla="*/ 4012 h 14437"/>
                <a:gd name="connsiteX4" fmla="*/ 3928 w 14209"/>
                <a:gd name="connsiteY4" fmla="*/ 13679 h 1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9" h="14437">
                  <a:moveTo>
                    <a:pt x="3928" y="13679"/>
                  </a:moveTo>
                  <a:cubicBezTo>
                    <a:pt x="7437" y="15455"/>
                    <a:pt x="11720" y="14007"/>
                    <a:pt x="13451" y="10432"/>
                  </a:cubicBezTo>
                  <a:cubicBezTo>
                    <a:pt x="15228" y="6857"/>
                    <a:pt x="13770" y="2532"/>
                    <a:pt x="10261" y="765"/>
                  </a:cubicBezTo>
                  <a:cubicBezTo>
                    <a:pt x="6753" y="-1024"/>
                    <a:pt x="2470" y="432"/>
                    <a:pt x="739" y="4012"/>
                  </a:cubicBezTo>
                  <a:cubicBezTo>
                    <a:pt x="-993" y="7578"/>
                    <a:pt x="420" y="11898"/>
                    <a:pt x="3928" y="1367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39" name="Freihandform: Form 938">
              <a:extLst>
                <a:ext uri="{FF2B5EF4-FFF2-40B4-BE49-F238E27FC236}">
                  <a16:creationId xmlns:a16="http://schemas.microsoft.com/office/drawing/2014/main" id="{6025E43C-3D17-4E5A-9DB3-4CB507FBF363}"/>
                </a:ext>
              </a:extLst>
            </p:cNvPr>
            <p:cNvSpPr/>
            <p:nvPr/>
          </p:nvSpPr>
          <p:spPr>
            <a:xfrm>
              <a:off x="9332362" y="2084575"/>
              <a:ext cx="14246" cy="14435"/>
            </a:xfrm>
            <a:custGeom>
              <a:avLst/>
              <a:gdLst>
                <a:gd name="connsiteX0" fmla="*/ 3948 w 14246"/>
                <a:gd name="connsiteY0" fmla="*/ 13686 h 14435"/>
                <a:gd name="connsiteX1" fmla="*/ 13517 w 14246"/>
                <a:gd name="connsiteY1" fmla="*/ 10425 h 14435"/>
                <a:gd name="connsiteX2" fmla="*/ 10282 w 14246"/>
                <a:gd name="connsiteY2" fmla="*/ 759 h 14435"/>
                <a:gd name="connsiteX3" fmla="*/ 759 w 14246"/>
                <a:gd name="connsiteY3" fmla="*/ 3997 h 14435"/>
                <a:gd name="connsiteX4" fmla="*/ 3948 w 14246"/>
                <a:gd name="connsiteY4" fmla="*/ 13686 h 1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6" h="14435">
                  <a:moveTo>
                    <a:pt x="3948" y="13686"/>
                  </a:moveTo>
                  <a:cubicBezTo>
                    <a:pt x="7457" y="15448"/>
                    <a:pt x="11740" y="14001"/>
                    <a:pt x="13517" y="10425"/>
                  </a:cubicBezTo>
                  <a:cubicBezTo>
                    <a:pt x="15248" y="6864"/>
                    <a:pt x="13790" y="2530"/>
                    <a:pt x="10282" y="759"/>
                  </a:cubicBezTo>
                  <a:cubicBezTo>
                    <a:pt x="6773" y="-1017"/>
                    <a:pt x="2536" y="430"/>
                    <a:pt x="759" y="3997"/>
                  </a:cubicBezTo>
                  <a:cubicBezTo>
                    <a:pt x="-1018" y="7586"/>
                    <a:pt x="440" y="11910"/>
                    <a:pt x="3948" y="136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0" name="Freihandform: Form 939">
              <a:extLst>
                <a:ext uri="{FF2B5EF4-FFF2-40B4-BE49-F238E27FC236}">
                  <a16:creationId xmlns:a16="http://schemas.microsoft.com/office/drawing/2014/main" id="{D7C6D7A5-7053-45F3-B792-EB8DE20020F8}"/>
                </a:ext>
              </a:extLst>
            </p:cNvPr>
            <p:cNvSpPr/>
            <p:nvPr/>
          </p:nvSpPr>
          <p:spPr>
            <a:xfrm>
              <a:off x="9395216" y="2089613"/>
              <a:ext cx="14234" cy="14439"/>
            </a:xfrm>
            <a:custGeom>
              <a:avLst/>
              <a:gdLst>
                <a:gd name="connsiteX0" fmla="*/ 3972 w 14234"/>
                <a:gd name="connsiteY0" fmla="*/ 13685 h 14439"/>
                <a:gd name="connsiteX1" fmla="*/ 13496 w 14234"/>
                <a:gd name="connsiteY1" fmla="*/ 10438 h 14439"/>
                <a:gd name="connsiteX2" fmla="*/ 10306 w 14234"/>
                <a:gd name="connsiteY2" fmla="*/ 753 h 14439"/>
                <a:gd name="connsiteX3" fmla="*/ 738 w 14234"/>
                <a:gd name="connsiteY3" fmla="*/ 4000 h 14439"/>
                <a:gd name="connsiteX4" fmla="*/ 3972 w 14234"/>
                <a:gd name="connsiteY4" fmla="*/ 13685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4" h="14439">
                  <a:moveTo>
                    <a:pt x="3972" y="13685"/>
                  </a:moveTo>
                  <a:cubicBezTo>
                    <a:pt x="7481" y="15456"/>
                    <a:pt x="11764" y="14000"/>
                    <a:pt x="13496" y="10438"/>
                  </a:cubicBezTo>
                  <a:cubicBezTo>
                    <a:pt x="15227" y="6858"/>
                    <a:pt x="13814" y="2529"/>
                    <a:pt x="10306" y="753"/>
                  </a:cubicBezTo>
                  <a:cubicBezTo>
                    <a:pt x="6797" y="-1018"/>
                    <a:pt x="2515" y="443"/>
                    <a:pt x="738" y="4000"/>
                  </a:cubicBezTo>
                  <a:cubicBezTo>
                    <a:pt x="-994" y="7575"/>
                    <a:pt x="419" y="11909"/>
                    <a:pt x="3972" y="13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1" name="Freihandform: Form 940">
              <a:extLst>
                <a:ext uri="{FF2B5EF4-FFF2-40B4-BE49-F238E27FC236}">
                  <a16:creationId xmlns:a16="http://schemas.microsoft.com/office/drawing/2014/main" id="{8C15416D-DCE1-4A25-950C-E02CEB8E41F9}"/>
                </a:ext>
              </a:extLst>
            </p:cNvPr>
            <p:cNvSpPr/>
            <p:nvPr/>
          </p:nvSpPr>
          <p:spPr>
            <a:xfrm>
              <a:off x="9457009" y="2094838"/>
              <a:ext cx="14215" cy="14448"/>
            </a:xfrm>
            <a:custGeom>
              <a:avLst/>
              <a:gdLst>
                <a:gd name="connsiteX0" fmla="*/ 7108 w 14215"/>
                <a:gd name="connsiteY0" fmla="*/ 14449 h 14448"/>
                <a:gd name="connsiteX1" fmla="*/ 14216 w 14215"/>
                <a:gd name="connsiteY1" fmla="*/ 7224 h 14448"/>
                <a:gd name="connsiteX2" fmla="*/ 7108 w 14215"/>
                <a:gd name="connsiteY2" fmla="*/ 0 h 14448"/>
                <a:gd name="connsiteX3" fmla="*/ 0 w 14215"/>
                <a:gd name="connsiteY3" fmla="*/ 7224 h 14448"/>
                <a:gd name="connsiteX4" fmla="*/ 7108 w 14215"/>
                <a:gd name="connsiteY4" fmla="*/ 14449 h 1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48">
                  <a:moveTo>
                    <a:pt x="7108" y="14449"/>
                  </a:moveTo>
                  <a:cubicBezTo>
                    <a:pt x="11026" y="14449"/>
                    <a:pt x="14216" y="11214"/>
                    <a:pt x="14216" y="7224"/>
                  </a:cubicBezTo>
                  <a:cubicBezTo>
                    <a:pt x="14216" y="3235"/>
                    <a:pt x="11026" y="0"/>
                    <a:pt x="7108" y="0"/>
                  </a:cubicBezTo>
                  <a:cubicBezTo>
                    <a:pt x="3189" y="0"/>
                    <a:pt x="0" y="3235"/>
                    <a:pt x="0" y="7224"/>
                  </a:cubicBezTo>
                  <a:cubicBezTo>
                    <a:pt x="0" y="11214"/>
                    <a:pt x="3189" y="14449"/>
                    <a:pt x="7108" y="144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2" name="Freihandform: Form 941">
              <a:extLst>
                <a:ext uri="{FF2B5EF4-FFF2-40B4-BE49-F238E27FC236}">
                  <a16:creationId xmlns:a16="http://schemas.microsoft.com/office/drawing/2014/main" id="{A42AD506-515B-4110-8A49-BBD1C78D48E8}"/>
                </a:ext>
              </a:extLst>
            </p:cNvPr>
            <p:cNvSpPr/>
            <p:nvPr/>
          </p:nvSpPr>
          <p:spPr>
            <a:xfrm>
              <a:off x="9517928" y="2100365"/>
              <a:ext cx="14215" cy="14430"/>
            </a:xfrm>
            <a:custGeom>
              <a:avLst/>
              <a:gdLst>
                <a:gd name="connsiteX0" fmla="*/ 7108 w 14215"/>
                <a:gd name="connsiteY0" fmla="*/ 14430 h 14430"/>
                <a:gd name="connsiteX1" fmla="*/ 14216 w 14215"/>
                <a:gd name="connsiteY1" fmla="*/ 7215 h 14430"/>
                <a:gd name="connsiteX2" fmla="*/ 7108 w 14215"/>
                <a:gd name="connsiteY2" fmla="*/ 0 h 14430"/>
                <a:gd name="connsiteX3" fmla="*/ 0 w 14215"/>
                <a:gd name="connsiteY3" fmla="*/ 7215 h 14430"/>
                <a:gd name="connsiteX4" fmla="*/ 7108 w 14215"/>
                <a:gd name="connsiteY4" fmla="*/ 14430 h 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0">
                  <a:moveTo>
                    <a:pt x="7108" y="14430"/>
                  </a:moveTo>
                  <a:cubicBezTo>
                    <a:pt x="11026" y="14430"/>
                    <a:pt x="14216" y="11200"/>
                    <a:pt x="14216" y="7215"/>
                  </a:cubicBezTo>
                  <a:cubicBezTo>
                    <a:pt x="14216" y="3230"/>
                    <a:pt x="11026" y="0"/>
                    <a:pt x="7108" y="0"/>
                  </a:cubicBezTo>
                  <a:cubicBezTo>
                    <a:pt x="3189" y="0"/>
                    <a:pt x="0" y="3230"/>
                    <a:pt x="0" y="7215"/>
                  </a:cubicBezTo>
                  <a:cubicBezTo>
                    <a:pt x="0" y="11200"/>
                    <a:pt x="3189" y="14430"/>
                    <a:pt x="7108" y="144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3" name="Freihandform: Form 942">
              <a:extLst>
                <a:ext uri="{FF2B5EF4-FFF2-40B4-BE49-F238E27FC236}">
                  <a16:creationId xmlns:a16="http://schemas.microsoft.com/office/drawing/2014/main" id="{8CCE7050-11B0-4AE2-8AF4-2A7FA1384E35}"/>
                </a:ext>
              </a:extLst>
            </p:cNvPr>
            <p:cNvSpPr/>
            <p:nvPr/>
          </p:nvSpPr>
          <p:spPr>
            <a:xfrm>
              <a:off x="9578072" y="2106309"/>
              <a:ext cx="14215" cy="14430"/>
            </a:xfrm>
            <a:custGeom>
              <a:avLst/>
              <a:gdLst>
                <a:gd name="connsiteX0" fmla="*/ 7108 w 14215"/>
                <a:gd name="connsiteY0" fmla="*/ 14430 h 14430"/>
                <a:gd name="connsiteX1" fmla="*/ 14216 w 14215"/>
                <a:gd name="connsiteY1" fmla="*/ 7215 h 14430"/>
                <a:gd name="connsiteX2" fmla="*/ 7108 w 14215"/>
                <a:gd name="connsiteY2" fmla="*/ 0 h 14430"/>
                <a:gd name="connsiteX3" fmla="*/ 0 w 14215"/>
                <a:gd name="connsiteY3" fmla="*/ 7215 h 14430"/>
                <a:gd name="connsiteX4" fmla="*/ 7108 w 14215"/>
                <a:gd name="connsiteY4" fmla="*/ 14430 h 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0">
                  <a:moveTo>
                    <a:pt x="7108" y="14430"/>
                  </a:moveTo>
                  <a:cubicBezTo>
                    <a:pt x="11027" y="14430"/>
                    <a:pt x="14216" y="11200"/>
                    <a:pt x="14216" y="7215"/>
                  </a:cubicBezTo>
                  <a:cubicBezTo>
                    <a:pt x="14216" y="3230"/>
                    <a:pt x="11027" y="0"/>
                    <a:pt x="7108" y="0"/>
                  </a:cubicBezTo>
                  <a:cubicBezTo>
                    <a:pt x="3190" y="0"/>
                    <a:pt x="0" y="3230"/>
                    <a:pt x="0" y="7215"/>
                  </a:cubicBezTo>
                  <a:cubicBezTo>
                    <a:pt x="0" y="11200"/>
                    <a:pt x="3190" y="14430"/>
                    <a:pt x="7108" y="144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4" name="Freihandform: Form 943">
              <a:extLst>
                <a:ext uri="{FF2B5EF4-FFF2-40B4-BE49-F238E27FC236}">
                  <a16:creationId xmlns:a16="http://schemas.microsoft.com/office/drawing/2014/main" id="{45E3433D-0F36-4B33-AD0D-CEE0D920B4F3}"/>
                </a:ext>
              </a:extLst>
            </p:cNvPr>
            <p:cNvSpPr/>
            <p:nvPr/>
          </p:nvSpPr>
          <p:spPr>
            <a:xfrm>
              <a:off x="9637594" y="2112812"/>
              <a:ext cx="14229" cy="14440"/>
            </a:xfrm>
            <a:custGeom>
              <a:avLst/>
              <a:gdLst>
                <a:gd name="connsiteX0" fmla="*/ 3948 w 14229"/>
                <a:gd name="connsiteY0" fmla="*/ 13685 h 14440"/>
                <a:gd name="connsiteX1" fmla="*/ 13471 w 14229"/>
                <a:gd name="connsiteY1" fmla="*/ 10425 h 14440"/>
                <a:gd name="connsiteX2" fmla="*/ 10282 w 14229"/>
                <a:gd name="connsiteY2" fmla="*/ 754 h 14440"/>
                <a:gd name="connsiteX3" fmla="*/ 758 w 14229"/>
                <a:gd name="connsiteY3" fmla="*/ 4014 h 14440"/>
                <a:gd name="connsiteX4" fmla="*/ 3948 w 14229"/>
                <a:gd name="connsiteY4" fmla="*/ 13685 h 1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9" h="14440">
                  <a:moveTo>
                    <a:pt x="3948" y="13685"/>
                  </a:moveTo>
                  <a:cubicBezTo>
                    <a:pt x="7457" y="15457"/>
                    <a:pt x="11739" y="14009"/>
                    <a:pt x="13471" y="10425"/>
                  </a:cubicBezTo>
                  <a:cubicBezTo>
                    <a:pt x="15248" y="6863"/>
                    <a:pt x="13790" y="2530"/>
                    <a:pt x="10282" y="754"/>
                  </a:cubicBezTo>
                  <a:cubicBezTo>
                    <a:pt x="6773" y="-1018"/>
                    <a:pt x="2490" y="439"/>
                    <a:pt x="758" y="4014"/>
                  </a:cubicBezTo>
                  <a:cubicBezTo>
                    <a:pt x="-1018" y="7576"/>
                    <a:pt x="440" y="11910"/>
                    <a:pt x="3948" y="13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5" name="Freihandform: Form 944">
              <a:extLst>
                <a:ext uri="{FF2B5EF4-FFF2-40B4-BE49-F238E27FC236}">
                  <a16:creationId xmlns:a16="http://schemas.microsoft.com/office/drawing/2014/main" id="{7F8FA413-E703-4D39-852B-F9C2D533CA39}"/>
                </a:ext>
              </a:extLst>
            </p:cNvPr>
            <p:cNvSpPr/>
            <p:nvPr/>
          </p:nvSpPr>
          <p:spPr>
            <a:xfrm>
              <a:off x="9696583" y="2120031"/>
              <a:ext cx="14215" cy="14439"/>
            </a:xfrm>
            <a:custGeom>
              <a:avLst/>
              <a:gdLst>
                <a:gd name="connsiteX0" fmla="*/ 7108 w 14215"/>
                <a:gd name="connsiteY0" fmla="*/ 14440 h 14439"/>
                <a:gd name="connsiteX1" fmla="*/ 14216 w 14215"/>
                <a:gd name="connsiteY1" fmla="*/ 7220 h 14439"/>
                <a:gd name="connsiteX2" fmla="*/ 7108 w 14215"/>
                <a:gd name="connsiteY2" fmla="*/ 0 h 14439"/>
                <a:gd name="connsiteX3" fmla="*/ 0 w 14215"/>
                <a:gd name="connsiteY3" fmla="*/ 7220 h 14439"/>
                <a:gd name="connsiteX4" fmla="*/ 7108 w 14215"/>
                <a:gd name="connsiteY4" fmla="*/ 14440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9">
                  <a:moveTo>
                    <a:pt x="7108" y="14440"/>
                  </a:moveTo>
                  <a:cubicBezTo>
                    <a:pt x="11027" y="14440"/>
                    <a:pt x="14216" y="11207"/>
                    <a:pt x="14216" y="7220"/>
                  </a:cubicBezTo>
                  <a:cubicBezTo>
                    <a:pt x="14216" y="3233"/>
                    <a:pt x="11027" y="0"/>
                    <a:pt x="7108" y="0"/>
                  </a:cubicBezTo>
                  <a:cubicBezTo>
                    <a:pt x="3190" y="0"/>
                    <a:pt x="0" y="3233"/>
                    <a:pt x="0" y="7220"/>
                  </a:cubicBezTo>
                  <a:cubicBezTo>
                    <a:pt x="0" y="11207"/>
                    <a:pt x="3190" y="14440"/>
                    <a:pt x="7108" y="144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6" name="Freihandform: Form 945">
              <a:extLst>
                <a:ext uri="{FF2B5EF4-FFF2-40B4-BE49-F238E27FC236}">
                  <a16:creationId xmlns:a16="http://schemas.microsoft.com/office/drawing/2014/main" id="{3915FBA9-13D7-4C20-A52A-24EFE2A481FE}"/>
                </a:ext>
              </a:extLst>
            </p:cNvPr>
            <p:cNvSpPr/>
            <p:nvPr/>
          </p:nvSpPr>
          <p:spPr>
            <a:xfrm>
              <a:off x="9755132" y="2128111"/>
              <a:ext cx="14215" cy="14439"/>
            </a:xfrm>
            <a:custGeom>
              <a:avLst/>
              <a:gdLst>
                <a:gd name="connsiteX0" fmla="*/ 7108 w 14215"/>
                <a:gd name="connsiteY0" fmla="*/ 14440 h 14439"/>
                <a:gd name="connsiteX1" fmla="*/ 14216 w 14215"/>
                <a:gd name="connsiteY1" fmla="*/ 7220 h 14439"/>
                <a:gd name="connsiteX2" fmla="*/ 7108 w 14215"/>
                <a:gd name="connsiteY2" fmla="*/ 0 h 14439"/>
                <a:gd name="connsiteX3" fmla="*/ 0 w 14215"/>
                <a:gd name="connsiteY3" fmla="*/ 7220 h 14439"/>
                <a:gd name="connsiteX4" fmla="*/ 7108 w 14215"/>
                <a:gd name="connsiteY4" fmla="*/ 14440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9">
                  <a:moveTo>
                    <a:pt x="7108" y="14440"/>
                  </a:moveTo>
                  <a:cubicBezTo>
                    <a:pt x="11027" y="14440"/>
                    <a:pt x="14216" y="11207"/>
                    <a:pt x="14216" y="7220"/>
                  </a:cubicBezTo>
                  <a:cubicBezTo>
                    <a:pt x="14216" y="3232"/>
                    <a:pt x="11027" y="0"/>
                    <a:pt x="7108" y="0"/>
                  </a:cubicBezTo>
                  <a:cubicBezTo>
                    <a:pt x="3190" y="0"/>
                    <a:pt x="0" y="3232"/>
                    <a:pt x="0" y="7220"/>
                  </a:cubicBezTo>
                  <a:cubicBezTo>
                    <a:pt x="0" y="11207"/>
                    <a:pt x="3190" y="14440"/>
                    <a:pt x="7108" y="144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7" name="Freihandform: Form 946">
              <a:extLst>
                <a:ext uri="{FF2B5EF4-FFF2-40B4-BE49-F238E27FC236}">
                  <a16:creationId xmlns:a16="http://schemas.microsoft.com/office/drawing/2014/main" id="{51F81F56-74CC-40D8-A0A5-F98107CCE8B7}"/>
                </a:ext>
              </a:extLst>
            </p:cNvPr>
            <p:cNvSpPr/>
            <p:nvPr/>
          </p:nvSpPr>
          <p:spPr>
            <a:xfrm>
              <a:off x="9813242" y="2137204"/>
              <a:ext cx="14209" cy="14434"/>
            </a:xfrm>
            <a:custGeom>
              <a:avLst/>
              <a:gdLst>
                <a:gd name="connsiteX0" fmla="*/ 3948 w 14209"/>
                <a:gd name="connsiteY0" fmla="*/ 13686 h 14434"/>
                <a:gd name="connsiteX1" fmla="*/ 13471 w 14209"/>
                <a:gd name="connsiteY1" fmla="*/ 10434 h 14434"/>
                <a:gd name="connsiteX2" fmla="*/ 10281 w 14209"/>
                <a:gd name="connsiteY2" fmla="*/ 749 h 14434"/>
                <a:gd name="connsiteX3" fmla="*/ 759 w 14209"/>
                <a:gd name="connsiteY3" fmla="*/ 4001 h 14434"/>
                <a:gd name="connsiteX4" fmla="*/ 3948 w 14209"/>
                <a:gd name="connsiteY4" fmla="*/ 13686 h 1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9" h="14434">
                  <a:moveTo>
                    <a:pt x="3948" y="13686"/>
                  </a:moveTo>
                  <a:cubicBezTo>
                    <a:pt x="7456" y="15448"/>
                    <a:pt x="11740" y="13995"/>
                    <a:pt x="13471" y="10434"/>
                  </a:cubicBezTo>
                  <a:cubicBezTo>
                    <a:pt x="15203" y="6868"/>
                    <a:pt x="13790" y="2534"/>
                    <a:pt x="10281" y="749"/>
                  </a:cubicBezTo>
                  <a:cubicBezTo>
                    <a:pt x="6773" y="-1013"/>
                    <a:pt x="2490" y="439"/>
                    <a:pt x="759" y="4001"/>
                  </a:cubicBezTo>
                  <a:cubicBezTo>
                    <a:pt x="-1018" y="7576"/>
                    <a:pt x="440" y="11900"/>
                    <a:pt x="3948" y="136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8" name="Freihandform: Form 947">
              <a:extLst>
                <a:ext uri="{FF2B5EF4-FFF2-40B4-BE49-F238E27FC236}">
                  <a16:creationId xmlns:a16="http://schemas.microsoft.com/office/drawing/2014/main" id="{47225EA8-EED4-4777-8A4A-4D0A021C2A50}"/>
                </a:ext>
              </a:extLst>
            </p:cNvPr>
            <p:cNvSpPr/>
            <p:nvPr/>
          </p:nvSpPr>
          <p:spPr>
            <a:xfrm>
              <a:off x="9870947" y="2147454"/>
              <a:ext cx="14232" cy="14444"/>
            </a:xfrm>
            <a:custGeom>
              <a:avLst/>
              <a:gdLst>
                <a:gd name="connsiteX0" fmla="*/ 3973 w 14232"/>
                <a:gd name="connsiteY0" fmla="*/ 13685 h 14444"/>
                <a:gd name="connsiteX1" fmla="*/ 13495 w 14232"/>
                <a:gd name="connsiteY1" fmla="*/ 10433 h 14444"/>
                <a:gd name="connsiteX2" fmla="*/ 10260 w 14232"/>
                <a:gd name="connsiteY2" fmla="*/ 753 h 14444"/>
                <a:gd name="connsiteX3" fmla="*/ 738 w 14232"/>
                <a:gd name="connsiteY3" fmla="*/ 4013 h 14444"/>
                <a:gd name="connsiteX4" fmla="*/ 3973 w 14232"/>
                <a:gd name="connsiteY4" fmla="*/ 13685 h 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" h="14444">
                  <a:moveTo>
                    <a:pt x="3973" y="13685"/>
                  </a:moveTo>
                  <a:cubicBezTo>
                    <a:pt x="7481" y="15470"/>
                    <a:pt x="11718" y="13999"/>
                    <a:pt x="13495" y="10433"/>
                  </a:cubicBezTo>
                  <a:cubicBezTo>
                    <a:pt x="15227" y="6858"/>
                    <a:pt x="13814" y="2534"/>
                    <a:pt x="10260" y="753"/>
                  </a:cubicBezTo>
                  <a:cubicBezTo>
                    <a:pt x="6752" y="-1019"/>
                    <a:pt x="2515" y="443"/>
                    <a:pt x="738" y="4013"/>
                  </a:cubicBezTo>
                  <a:cubicBezTo>
                    <a:pt x="-994" y="7580"/>
                    <a:pt x="418" y="11913"/>
                    <a:pt x="3973" y="13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49" name="Freihandform: Form 948">
              <a:extLst>
                <a:ext uri="{FF2B5EF4-FFF2-40B4-BE49-F238E27FC236}">
                  <a16:creationId xmlns:a16="http://schemas.microsoft.com/office/drawing/2014/main" id="{7E08A415-1DF3-408B-A78B-C319D1151926}"/>
                </a:ext>
              </a:extLst>
            </p:cNvPr>
            <p:cNvSpPr/>
            <p:nvPr/>
          </p:nvSpPr>
          <p:spPr>
            <a:xfrm>
              <a:off x="9928229" y="2159007"/>
              <a:ext cx="14261" cy="14439"/>
            </a:xfrm>
            <a:custGeom>
              <a:avLst/>
              <a:gdLst>
                <a:gd name="connsiteX0" fmla="*/ 7154 w 14261"/>
                <a:gd name="connsiteY0" fmla="*/ 14440 h 14439"/>
                <a:gd name="connsiteX1" fmla="*/ 14261 w 14261"/>
                <a:gd name="connsiteY1" fmla="*/ 7220 h 14439"/>
                <a:gd name="connsiteX2" fmla="*/ 7154 w 14261"/>
                <a:gd name="connsiteY2" fmla="*/ 0 h 14439"/>
                <a:gd name="connsiteX3" fmla="*/ 0 w 14261"/>
                <a:gd name="connsiteY3" fmla="*/ 7220 h 14439"/>
                <a:gd name="connsiteX4" fmla="*/ 7154 w 14261"/>
                <a:gd name="connsiteY4" fmla="*/ 14440 h 1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1" h="14439">
                  <a:moveTo>
                    <a:pt x="7154" y="14440"/>
                  </a:moveTo>
                  <a:cubicBezTo>
                    <a:pt x="11072" y="14440"/>
                    <a:pt x="14261" y="11207"/>
                    <a:pt x="14261" y="7220"/>
                  </a:cubicBezTo>
                  <a:cubicBezTo>
                    <a:pt x="14261" y="3233"/>
                    <a:pt x="11072" y="0"/>
                    <a:pt x="7154" y="0"/>
                  </a:cubicBezTo>
                  <a:cubicBezTo>
                    <a:pt x="3190" y="0"/>
                    <a:pt x="0" y="3233"/>
                    <a:pt x="0" y="7220"/>
                  </a:cubicBezTo>
                  <a:cubicBezTo>
                    <a:pt x="0" y="11207"/>
                    <a:pt x="3190" y="14440"/>
                    <a:pt x="7154" y="144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0" name="Freihandform: Form 949">
              <a:extLst>
                <a:ext uri="{FF2B5EF4-FFF2-40B4-BE49-F238E27FC236}">
                  <a16:creationId xmlns:a16="http://schemas.microsoft.com/office/drawing/2014/main" id="{8A9FA899-4DB1-493C-933E-ADC46511F164}"/>
                </a:ext>
              </a:extLst>
            </p:cNvPr>
            <p:cNvSpPr/>
            <p:nvPr/>
          </p:nvSpPr>
          <p:spPr>
            <a:xfrm>
              <a:off x="9985139" y="2171989"/>
              <a:ext cx="14215" cy="14430"/>
            </a:xfrm>
            <a:custGeom>
              <a:avLst/>
              <a:gdLst>
                <a:gd name="connsiteX0" fmla="*/ 7108 w 14215"/>
                <a:gd name="connsiteY0" fmla="*/ 14430 h 14430"/>
                <a:gd name="connsiteX1" fmla="*/ 14216 w 14215"/>
                <a:gd name="connsiteY1" fmla="*/ 7215 h 14430"/>
                <a:gd name="connsiteX2" fmla="*/ 7108 w 14215"/>
                <a:gd name="connsiteY2" fmla="*/ 0 h 14430"/>
                <a:gd name="connsiteX3" fmla="*/ 0 w 14215"/>
                <a:gd name="connsiteY3" fmla="*/ 7215 h 14430"/>
                <a:gd name="connsiteX4" fmla="*/ 7108 w 14215"/>
                <a:gd name="connsiteY4" fmla="*/ 14430 h 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0">
                  <a:moveTo>
                    <a:pt x="7108" y="14430"/>
                  </a:moveTo>
                  <a:cubicBezTo>
                    <a:pt x="11026" y="14430"/>
                    <a:pt x="14216" y="11200"/>
                    <a:pt x="14216" y="7215"/>
                  </a:cubicBezTo>
                  <a:cubicBezTo>
                    <a:pt x="14216" y="3230"/>
                    <a:pt x="11026" y="0"/>
                    <a:pt x="7108" y="0"/>
                  </a:cubicBezTo>
                  <a:cubicBezTo>
                    <a:pt x="3189" y="0"/>
                    <a:pt x="0" y="3230"/>
                    <a:pt x="0" y="7215"/>
                  </a:cubicBezTo>
                  <a:cubicBezTo>
                    <a:pt x="0" y="11200"/>
                    <a:pt x="3189" y="14430"/>
                    <a:pt x="7108" y="144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1" name="Freihandform: Form 950">
              <a:extLst>
                <a:ext uri="{FF2B5EF4-FFF2-40B4-BE49-F238E27FC236}">
                  <a16:creationId xmlns:a16="http://schemas.microsoft.com/office/drawing/2014/main" id="{4232B056-5B01-45B9-9D57-4553A60FB7C4}"/>
                </a:ext>
              </a:extLst>
            </p:cNvPr>
            <p:cNvSpPr/>
            <p:nvPr/>
          </p:nvSpPr>
          <p:spPr>
            <a:xfrm>
              <a:off x="10041538" y="2186509"/>
              <a:ext cx="14233" cy="14435"/>
            </a:xfrm>
            <a:custGeom>
              <a:avLst/>
              <a:gdLst>
                <a:gd name="connsiteX0" fmla="*/ 3973 w 14233"/>
                <a:gd name="connsiteY0" fmla="*/ 13680 h 14435"/>
                <a:gd name="connsiteX1" fmla="*/ 13496 w 14233"/>
                <a:gd name="connsiteY1" fmla="*/ 10433 h 14435"/>
                <a:gd name="connsiteX2" fmla="*/ 10260 w 14233"/>
                <a:gd name="connsiteY2" fmla="*/ 757 h 14435"/>
                <a:gd name="connsiteX3" fmla="*/ 738 w 14233"/>
                <a:gd name="connsiteY3" fmla="*/ 3999 h 14435"/>
                <a:gd name="connsiteX4" fmla="*/ 3973 w 14233"/>
                <a:gd name="connsiteY4" fmla="*/ 13680 h 1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3" h="14435">
                  <a:moveTo>
                    <a:pt x="3973" y="13680"/>
                  </a:moveTo>
                  <a:cubicBezTo>
                    <a:pt x="7435" y="15456"/>
                    <a:pt x="11719" y="13994"/>
                    <a:pt x="13496" y="10433"/>
                  </a:cubicBezTo>
                  <a:cubicBezTo>
                    <a:pt x="15227" y="6858"/>
                    <a:pt x="13814" y="2524"/>
                    <a:pt x="10260" y="757"/>
                  </a:cubicBezTo>
                  <a:cubicBezTo>
                    <a:pt x="6752" y="-1019"/>
                    <a:pt x="2515" y="438"/>
                    <a:pt x="738" y="3999"/>
                  </a:cubicBezTo>
                  <a:cubicBezTo>
                    <a:pt x="-994" y="7575"/>
                    <a:pt x="419" y="11904"/>
                    <a:pt x="3973" y="136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2" name="Freihandform: Form 951">
              <a:extLst>
                <a:ext uri="{FF2B5EF4-FFF2-40B4-BE49-F238E27FC236}">
                  <a16:creationId xmlns:a16="http://schemas.microsoft.com/office/drawing/2014/main" id="{2AF87D46-7492-4CDC-A8CC-A0EF4D8147BD}"/>
                </a:ext>
              </a:extLst>
            </p:cNvPr>
            <p:cNvSpPr/>
            <p:nvPr/>
          </p:nvSpPr>
          <p:spPr>
            <a:xfrm>
              <a:off x="10097453" y="2202686"/>
              <a:ext cx="14215" cy="14430"/>
            </a:xfrm>
            <a:custGeom>
              <a:avLst/>
              <a:gdLst>
                <a:gd name="connsiteX0" fmla="*/ 7108 w 14215"/>
                <a:gd name="connsiteY0" fmla="*/ 14430 h 14430"/>
                <a:gd name="connsiteX1" fmla="*/ 14216 w 14215"/>
                <a:gd name="connsiteY1" fmla="*/ 7215 h 14430"/>
                <a:gd name="connsiteX2" fmla="*/ 7108 w 14215"/>
                <a:gd name="connsiteY2" fmla="*/ 0 h 14430"/>
                <a:gd name="connsiteX3" fmla="*/ 0 w 14215"/>
                <a:gd name="connsiteY3" fmla="*/ 7215 h 14430"/>
                <a:gd name="connsiteX4" fmla="*/ 7108 w 14215"/>
                <a:gd name="connsiteY4" fmla="*/ 14430 h 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30">
                  <a:moveTo>
                    <a:pt x="7108" y="14430"/>
                  </a:moveTo>
                  <a:cubicBezTo>
                    <a:pt x="11027" y="14430"/>
                    <a:pt x="14216" y="11200"/>
                    <a:pt x="14216" y="7215"/>
                  </a:cubicBezTo>
                  <a:cubicBezTo>
                    <a:pt x="14216" y="3230"/>
                    <a:pt x="11027" y="0"/>
                    <a:pt x="7108" y="0"/>
                  </a:cubicBezTo>
                  <a:cubicBezTo>
                    <a:pt x="3190" y="0"/>
                    <a:pt x="0" y="3230"/>
                    <a:pt x="0" y="7215"/>
                  </a:cubicBezTo>
                  <a:cubicBezTo>
                    <a:pt x="0" y="11200"/>
                    <a:pt x="3190" y="14430"/>
                    <a:pt x="7108" y="144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3" name="Freihandform: Form 952">
              <a:extLst>
                <a:ext uri="{FF2B5EF4-FFF2-40B4-BE49-F238E27FC236}">
                  <a16:creationId xmlns:a16="http://schemas.microsoft.com/office/drawing/2014/main" id="{2525BAF7-F786-4D17-A048-06DF18674711}"/>
                </a:ext>
              </a:extLst>
            </p:cNvPr>
            <p:cNvSpPr/>
            <p:nvPr/>
          </p:nvSpPr>
          <p:spPr>
            <a:xfrm>
              <a:off x="10152767" y="2220595"/>
              <a:ext cx="14215" cy="14420"/>
            </a:xfrm>
            <a:custGeom>
              <a:avLst/>
              <a:gdLst>
                <a:gd name="connsiteX0" fmla="*/ 7108 w 14215"/>
                <a:gd name="connsiteY0" fmla="*/ 14421 h 14420"/>
                <a:gd name="connsiteX1" fmla="*/ 14216 w 14215"/>
                <a:gd name="connsiteY1" fmla="*/ 7210 h 14420"/>
                <a:gd name="connsiteX2" fmla="*/ 7108 w 14215"/>
                <a:gd name="connsiteY2" fmla="*/ 0 h 14420"/>
                <a:gd name="connsiteX3" fmla="*/ 0 w 14215"/>
                <a:gd name="connsiteY3" fmla="*/ 7210 h 14420"/>
                <a:gd name="connsiteX4" fmla="*/ 7108 w 14215"/>
                <a:gd name="connsiteY4" fmla="*/ 14421 h 1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20">
                  <a:moveTo>
                    <a:pt x="7108" y="14421"/>
                  </a:moveTo>
                  <a:cubicBezTo>
                    <a:pt x="11027" y="14421"/>
                    <a:pt x="14216" y="11193"/>
                    <a:pt x="14216" y="7210"/>
                  </a:cubicBezTo>
                  <a:cubicBezTo>
                    <a:pt x="14216" y="3228"/>
                    <a:pt x="11027" y="0"/>
                    <a:pt x="7108" y="0"/>
                  </a:cubicBezTo>
                  <a:cubicBezTo>
                    <a:pt x="3190" y="0"/>
                    <a:pt x="0" y="3228"/>
                    <a:pt x="0" y="7210"/>
                  </a:cubicBezTo>
                  <a:cubicBezTo>
                    <a:pt x="0" y="11193"/>
                    <a:pt x="3190" y="14421"/>
                    <a:pt x="7108" y="144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4" name="Freihandform: Form 953">
              <a:extLst>
                <a:ext uri="{FF2B5EF4-FFF2-40B4-BE49-F238E27FC236}">
                  <a16:creationId xmlns:a16="http://schemas.microsoft.com/office/drawing/2014/main" id="{3ECF41AC-2E6B-409D-9F1E-3FAA3D8F02AA}"/>
                </a:ext>
              </a:extLst>
            </p:cNvPr>
            <p:cNvSpPr/>
            <p:nvPr/>
          </p:nvSpPr>
          <p:spPr>
            <a:xfrm>
              <a:off x="10207460" y="2240291"/>
              <a:ext cx="14229" cy="14436"/>
            </a:xfrm>
            <a:custGeom>
              <a:avLst/>
              <a:gdLst>
                <a:gd name="connsiteX0" fmla="*/ 3948 w 14229"/>
                <a:gd name="connsiteY0" fmla="*/ 13678 h 14436"/>
                <a:gd name="connsiteX1" fmla="*/ 13471 w 14229"/>
                <a:gd name="connsiteY1" fmla="*/ 10431 h 14436"/>
                <a:gd name="connsiteX2" fmla="*/ 10281 w 14229"/>
                <a:gd name="connsiteY2" fmla="*/ 764 h 14436"/>
                <a:gd name="connsiteX3" fmla="*/ 759 w 14229"/>
                <a:gd name="connsiteY3" fmla="*/ 4011 h 14436"/>
                <a:gd name="connsiteX4" fmla="*/ 3948 w 14229"/>
                <a:gd name="connsiteY4" fmla="*/ 13678 h 1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9" h="14436">
                  <a:moveTo>
                    <a:pt x="3948" y="13678"/>
                  </a:moveTo>
                  <a:cubicBezTo>
                    <a:pt x="7457" y="15454"/>
                    <a:pt x="11740" y="14006"/>
                    <a:pt x="13471" y="10431"/>
                  </a:cubicBezTo>
                  <a:cubicBezTo>
                    <a:pt x="15248" y="6865"/>
                    <a:pt x="13790" y="2531"/>
                    <a:pt x="10281" y="764"/>
                  </a:cubicBezTo>
                  <a:cubicBezTo>
                    <a:pt x="6773" y="-1025"/>
                    <a:pt x="2490" y="436"/>
                    <a:pt x="759" y="4011"/>
                  </a:cubicBezTo>
                  <a:cubicBezTo>
                    <a:pt x="-1018" y="7573"/>
                    <a:pt x="440" y="11907"/>
                    <a:pt x="3948" y="136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5" name="Freihandform: Form 954">
              <a:extLst>
                <a:ext uri="{FF2B5EF4-FFF2-40B4-BE49-F238E27FC236}">
                  <a16:creationId xmlns:a16="http://schemas.microsoft.com/office/drawing/2014/main" id="{047627E1-8249-4C7F-ACC5-99CE194463FA}"/>
                </a:ext>
              </a:extLst>
            </p:cNvPr>
            <p:cNvSpPr/>
            <p:nvPr/>
          </p:nvSpPr>
          <p:spPr>
            <a:xfrm>
              <a:off x="10261427" y="2261879"/>
              <a:ext cx="14209" cy="14430"/>
            </a:xfrm>
            <a:custGeom>
              <a:avLst/>
              <a:gdLst>
                <a:gd name="connsiteX0" fmla="*/ 3928 w 14209"/>
                <a:gd name="connsiteY0" fmla="*/ 13680 h 14430"/>
                <a:gd name="connsiteX1" fmla="*/ 13451 w 14209"/>
                <a:gd name="connsiteY1" fmla="*/ 10429 h 14430"/>
                <a:gd name="connsiteX2" fmla="*/ 10261 w 14209"/>
                <a:gd name="connsiteY2" fmla="*/ 757 h 14430"/>
                <a:gd name="connsiteX3" fmla="*/ 739 w 14209"/>
                <a:gd name="connsiteY3" fmla="*/ 4004 h 14430"/>
                <a:gd name="connsiteX4" fmla="*/ 3928 w 14209"/>
                <a:gd name="connsiteY4" fmla="*/ 13680 h 1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9" h="14430">
                  <a:moveTo>
                    <a:pt x="3928" y="13680"/>
                  </a:moveTo>
                  <a:cubicBezTo>
                    <a:pt x="7436" y="15442"/>
                    <a:pt x="11720" y="13995"/>
                    <a:pt x="13451" y="10429"/>
                  </a:cubicBezTo>
                  <a:cubicBezTo>
                    <a:pt x="15228" y="6863"/>
                    <a:pt x="13770" y="2529"/>
                    <a:pt x="10261" y="757"/>
                  </a:cubicBezTo>
                  <a:cubicBezTo>
                    <a:pt x="6753" y="-1018"/>
                    <a:pt x="2470" y="434"/>
                    <a:pt x="739" y="4004"/>
                  </a:cubicBezTo>
                  <a:cubicBezTo>
                    <a:pt x="-993" y="7580"/>
                    <a:pt x="420" y="11913"/>
                    <a:pt x="3928" y="136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6" name="Freihandform: Form 955">
              <a:extLst>
                <a:ext uri="{FF2B5EF4-FFF2-40B4-BE49-F238E27FC236}">
                  <a16:creationId xmlns:a16="http://schemas.microsoft.com/office/drawing/2014/main" id="{E214ABEB-F271-4834-9178-0CCA6760EF32}"/>
                </a:ext>
              </a:extLst>
            </p:cNvPr>
            <p:cNvSpPr/>
            <p:nvPr/>
          </p:nvSpPr>
          <p:spPr>
            <a:xfrm>
              <a:off x="10314564" y="2285376"/>
              <a:ext cx="14215" cy="14443"/>
            </a:xfrm>
            <a:custGeom>
              <a:avLst/>
              <a:gdLst>
                <a:gd name="connsiteX0" fmla="*/ 7108 w 14215"/>
                <a:gd name="connsiteY0" fmla="*/ 14444 h 14443"/>
                <a:gd name="connsiteX1" fmla="*/ 14216 w 14215"/>
                <a:gd name="connsiteY1" fmla="*/ 7222 h 14443"/>
                <a:gd name="connsiteX2" fmla="*/ 7108 w 14215"/>
                <a:gd name="connsiteY2" fmla="*/ 0 h 14443"/>
                <a:gd name="connsiteX3" fmla="*/ 0 w 14215"/>
                <a:gd name="connsiteY3" fmla="*/ 7222 h 14443"/>
                <a:gd name="connsiteX4" fmla="*/ 7108 w 14215"/>
                <a:gd name="connsiteY4" fmla="*/ 14444 h 1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5" h="14443">
                  <a:moveTo>
                    <a:pt x="7108" y="14444"/>
                  </a:moveTo>
                  <a:cubicBezTo>
                    <a:pt x="11027" y="14444"/>
                    <a:pt x="14216" y="11209"/>
                    <a:pt x="14216" y="7222"/>
                  </a:cubicBezTo>
                  <a:cubicBezTo>
                    <a:pt x="14216" y="3235"/>
                    <a:pt x="11027" y="0"/>
                    <a:pt x="7108" y="0"/>
                  </a:cubicBezTo>
                  <a:cubicBezTo>
                    <a:pt x="3190" y="0"/>
                    <a:pt x="0" y="3235"/>
                    <a:pt x="0" y="7222"/>
                  </a:cubicBezTo>
                  <a:cubicBezTo>
                    <a:pt x="0" y="11209"/>
                    <a:pt x="3190" y="14444"/>
                    <a:pt x="7108" y="1444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7" name="Freihandform: Form 956">
              <a:extLst>
                <a:ext uri="{FF2B5EF4-FFF2-40B4-BE49-F238E27FC236}">
                  <a16:creationId xmlns:a16="http://schemas.microsoft.com/office/drawing/2014/main" id="{6058C28A-006C-430D-9AEB-EE64B422C85D}"/>
                </a:ext>
              </a:extLst>
            </p:cNvPr>
            <p:cNvSpPr/>
            <p:nvPr/>
          </p:nvSpPr>
          <p:spPr>
            <a:xfrm>
              <a:off x="10366817" y="2310813"/>
              <a:ext cx="14234" cy="14434"/>
            </a:xfrm>
            <a:custGeom>
              <a:avLst/>
              <a:gdLst>
                <a:gd name="connsiteX0" fmla="*/ 3972 w 14234"/>
                <a:gd name="connsiteY0" fmla="*/ 13685 h 14434"/>
                <a:gd name="connsiteX1" fmla="*/ 13496 w 14234"/>
                <a:gd name="connsiteY1" fmla="*/ 10436 h 14434"/>
                <a:gd name="connsiteX2" fmla="*/ 10306 w 14234"/>
                <a:gd name="connsiteY2" fmla="*/ 758 h 14434"/>
                <a:gd name="connsiteX3" fmla="*/ 738 w 14234"/>
                <a:gd name="connsiteY3" fmla="*/ 4002 h 14434"/>
                <a:gd name="connsiteX4" fmla="*/ 3972 w 14234"/>
                <a:gd name="connsiteY4" fmla="*/ 13685 h 1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4" h="14434">
                  <a:moveTo>
                    <a:pt x="3972" y="13685"/>
                  </a:moveTo>
                  <a:cubicBezTo>
                    <a:pt x="7481" y="15448"/>
                    <a:pt x="11719" y="13994"/>
                    <a:pt x="13496" y="10436"/>
                  </a:cubicBezTo>
                  <a:cubicBezTo>
                    <a:pt x="15227" y="6864"/>
                    <a:pt x="13814" y="2531"/>
                    <a:pt x="10306" y="758"/>
                  </a:cubicBezTo>
                  <a:cubicBezTo>
                    <a:pt x="6752" y="-1019"/>
                    <a:pt x="2469" y="435"/>
                    <a:pt x="738" y="4002"/>
                  </a:cubicBezTo>
                  <a:cubicBezTo>
                    <a:pt x="-994" y="7570"/>
                    <a:pt x="419" y="11903"/>
                    <a:pt x="3972" y="13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8" name="Freihandform: Form 957">
              <a:extLst>
                <a:ext uri="{FF2B5EF4-FFF2-40B4-BE49-F238E27FC236}">
                  <a16:creationId xmlns:a16="http://schemas.microsoft.com/office/drawing/2014/main" id="{338B48FF-03F9-4394-BE1E-23355753218F}"/>
                </a:ext>
              </a:extLst>
            </p:cNvPr>
            <p:cNvSpPr/>
            <p:nvPr/>
          </p:nvSpPr>
          <p:spPr>
            <a:xfrm>
              <a:off x="10418085" y="2338194"/>
              <a:ext cx="14261" cy="14448"/>
            </a:xfrm>
            <a:custGeom>
              <a:avLst/>
              <a:gdLst>
                <a:gd name="connsiteX0" fmla="*/ 7108 w 14261"/>
                <a:gd name="connsiteY0" fmla="*/ 14448 h 14448"/>
                <a:gd name="connsiteX1" fmla="*/ 14261 w 14261"/>
                <a:gd name="connsiteY1" fmla="*/ 7222 h 14448"/>
                <a:gd name="connsiteX2" fmla="*/ 7108 w 14261"/>
                <a:gd name="connsiteY2" fmla="*/ 0 h 14448"/>
                <a:gd name="connsiteX3" fmla="*/ 0 w 14261"/>
                <a:gd name="connsiteY3" fmla="*/ 7222 h 14448"/>
                <a:gd name="connsiteX4" fmla="*/ 7108 w 14261"/>
                <a:gd name="connsiteY4" fmla="*/ 14448 h 1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1" h="14448">
                  <a:moveTo>
                    <a:pt x="7108" y="14448"/>
                  </a:moveTo>
                  <a:cubicBezTo>
                    <a:pt x="11072" y="14448"/>
                    <a:pt x="14261" y="11213"/>
                    <a:pt x="14261" y="7222"/>
                  </a:cubicBezTo>
                  <a:cubicBezTo>
                    <a:pt x="14261" y="3230"/>
                    <a:pt x="11072" y="0"/>
                    <a:pt x="7108" y="0"/>
                  </a:cubicBezTo>
                  <a:cubicBezTo>
                    <a:pt x="3190" y="0"/>
                    <a:pt x="0" y="3230"/>
                    <a:pt x="0" y="7222"/>
                  </a:cubicBezTo>
                  <a:cubicBezTo>
                    <a:pt x="0" y="11213"/>
                    <a:pt x="3190" y="14448"/>
                    <a:pt x="7108" y="144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59" name="Freihandform: Form 958">
              <a:extLst>
                <a:ext uri="{FF2B5EF4-FFF2-40B4-BE49-F238E27FC236}">
                  <a16:creationId xmlns:a16="http://schemas.microsoft.com/office/drawing/2014/main" id="{B331DED4-4E32-4750-89AE-237C138CADC2}"/>
                </a:ext>
              </a:extLst>
            </p:cNvPr>
            <p:cNvSpPr/>
            <p:nvPr/>
          </p:nvSpPr>
          <p:spPr>
            <a:xfrm>
              <a:off x="8900609" y="6138266"/>
              <a:ext cx="12507" cy="12702"/>
            </a:xfrm>
            <a:custGeom>
              <a:avLst/>
              <a:gdLst>
                <a:gd name="connsiteX0" fmla="*/ 3485 w 12507"/>
                <a:gd name="connsiteY0" fmla="*/ 12042 h 12702"/>
                <a:gd name="connsiteX1" fmla="*/ 11868 w 12507"/>
                <a:gd name="connsiteY1" fmla="*/ 9180 h 12702"/>
                <a:gd name="connsiteX2" fmla="*/ 9043 w 12507"/>
                <a:gd name="connsiteY2" fmla="*/ 655 h 12702"/>
                <a:gd name="connsiteX3" fmla="*/ 660 w 12507"/>
                <a:gd name="connsiteY3" fmla="*/ 3535 h 12702"/>
                <a:gd name="connsiteX4" fmla="*/ 3485 w 12507"/>
                <a:gd name="connsiteY4" fmla="*/ 12042 h 1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" h="12702">
                  <a:moveTo>
                    <a:pt x="3485" y="12042"/>
                  </a:moveTo>
                  <a:cubicBezTo>
                    <a:pt x="6537" y="13595"/>
                    <a:pt x="10319" y="12315"/>
                    <a:pt x="11868" y="9180"/>
                  </a:cubicBezTo>
                  <a:cubicBezTo>
                    <a:pt x="13372" y="6045"/>
                    <a:pt x="12141" y="2236"/>
                    <a:pt x="9043" y="655"/>
                  </a:cubicBezTo>
                  <a:cubicBezTo>
                    <a:pt x="5945" y="-894"/>
                    <a:pt x="2209" y="400"/>
                    <a:pt x="660" y="3535"/>
                  </a:cubicBezTo>
                  <a:cubicBezTo>
                    <a:pt x="-890" y="6669"/>
                    <a:pt x="386" y="10483"/>
                    <a:pt x="3485" y="12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0" name="Freihandform: Form 959">
              <a:extLst>
                <a:ext uri="{FF2B5EF4-FFF2-40B4-BE49-F238E27FC236}">
                  <a16:creationId xmlns:a16="http://schemas.microsoft.com/office/drawing/2014/main" id="{0C2285E1-DBD5-4EA6-8BED-D4D5D1030404}"/>
                </a:ext>
              </a:extLst>
            </p:cNvPr>
            <p:cNvSpPr/>
            <p:nvPr/>
          </p:nvSpPr>
          <p:spPr>
            <a:xfrm>
              <a:off x="8592279" y="5995551"/>
              <a:ext cx="12507" cy="12707"/>
            </a:xfrm>
            <a:custGeom>
              <a:avLst/>
              <a:gdLst>
                <a:gd name="connsiteX0" fmla="*/ 3484 w 12507"/>
                <a:gd name="connsiteY0" fmla="*/ 12042 h 12707"/>
                <a:gd name="connsiteX1" fmla="*/ 11868 w 12507"/>
                <a:gd name="connsiteY1" fmla="*/ 9162 h 12707"/>
                <a:gd name="connsiteX2" fmla="*/ 9043 w 12507"/>
                <a:gd name="connsiteY2" fmla="*/ 664 h 12707"/>
                <a:gd name="connsiteX3" fmla="*/ 659 w 12507"/>
                <a:gd name="connsiteY3" fmla="*/ 3517 h 12707"/>
                <a:gd name="connsiteX4" fmla="*/ 3484 w 12507"/>
                <a:gd name="connsiteY4" fmla="*/ 12042 h 1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" h="12707">
                  <a:moveTo>
                    <a:pt x="3484" y="12042"/>
                  </a:moveTo>
                  <a:cubicBezTo>
                    <a:pt x="6583" y="13605"/>
                    <a:pt x="10319" y="12324"/>
                    <a:pt x="11868" y="9162"/>
                  </a:cubicBezTo>
                  <a:cubicBezTo>
                    <a:pt x="13372" y="6032"/>
                    <a:pt x="12142" y="2214"/>
                    <a:pt x="9043" y="664"/>
                  </a:cubicBezTo>
                  <a:cubicBezTo>
                    <a:pt x="5945" y="-894"/>
                    <a:pt x="2208" y="382"/>
                    <a:pt x="659" y="3517"/>
                  </a:cubicBezTo>
                  <a:cubicBezTo>
                    <a:pt x="-890" y="6652"/>
                    <a:pt x="386" y="10488"/>
                    <a:pt x="3484" y="12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1" name="Freihandform: Form 960">
              <a:extLst>
                <a:ext uri="{FF2B5EF4-FFF2-40B4-BE49-F238E27FC236}">
                  <a16:creationId xmlns:a16="http://schemas.microsoft.com/office/drawing/2014/main" id="{E8064728-F72E-4DD7-ADA7-EF8FA8C2055E}"/>
                </a:ext>
              </a:extLst>
            </p:cNvPr>
            <p:cNvSpPr/>
            <p:nvPr/>
          </p:nvSpPr>
          <p:spPr>
            <a:xfrm>
              <a:off x="8294403" y="5814353"/>
              <a:ext cx="12507" cy="12706"/>
            </a:xfrm>
            <a:custGeom>
              <a:avLst/>
              <a:gdLst>
                <a:gd name="connsiteX0" fmla="*/ 3464 w 12507"/>
                <a:gd name="connsiteY0" fmla="*/ 12042 h 12706"/>
                <a:gd name="connsiteX1" fmla="*/ 11848 w 12507"/>
                <a:gd name="connsiteY1" fmla="*/ 9186 h 12706"/>
                <a:gd name="connsiteX2" fmla="*/ 9023 w 12507"/>
                <a:gd name="connsiteY2" fmla="*/ 661 h 12706"/>
                <a:gd name="connsiteX3" fmla="*/ 639 w 12507"/>
                <a:gd name="connsiteY3" fmla="*/ 3518 h 12706"/>
                <a:gd name="connsiteX4" fmla="*/ 3464 w 12507"/>
                <a:gd name="connsiteY4" fmla="*/ 12042 h 1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" h="12706">
                  <a:moveTo>
                    <a:pt x="3464" y="12042"/>
                  </a:moveTo>
                  <a:cubicBezTo>
                    <a:pt x="6563" y="13601"/>
                    <a:pt x="10299" y="12325"/>
                    <a:pt x="11848" y="9186"/>
                  </a:cubicBezTo>
                  <a:cubicBezTo>
                    <a:pt x="13398" y="6033"/>
                    <a:pt x="12122" y="2224"/>
                    <a:pt x="9023" y="661"/>
                  </a:cubicBezTo>
                  <a:cubicBezTo>
                    <a:pt x="5971" y="-893"/>
                    <a:pt x="2189" y="387"/>
                    <a:pt x="639" y="3518"/>
                  </a:cubicBezTo>
                  <a:cubicBezTo>
                    <a:pt x="-864" y="6670"/>
                    <a:pt x="366" y="10466"/>
                    <a:pt x="3464" y="12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2" name="Freihandform: Form 961">
              <a:extLst>
                <a:ext uri="{FF2B5EF4-FFF2-40B4-BE49-F238E27FC236}">
                  <a16:creationId xmlns:a16="http://schemas.microsoft.com/office/drawing/2014/main" id="{BD60FAD0-33BE-416B-AA0B-E449D6C7C81B}"/>
                </a:ext>
              </a:extLst>
            </p:cNvPr>
            <p:cNvSpPr/>
            <p:nvPr/>
          </p:nvSpPr>
          <p:spPr>
            <a:xfrm>
              <a:off x="8016464" y="5598982"/>
              <a:ext cx="12507" cy="12713"/>
            </a:xfrm>
            <a:custGeom>
              <a:avLst/>
              <a:gdLst>
                <a:gd name="connsiteX0" fmla="*/ 3464 w 12507"/>
                <a:gd name="connsiteY0" fmla="*/ 12047 h 12713"/>
                <a:gd name="connsiteX1" fmla="*/ 11848 w 12507"/>
                <a:gd name="connsiteY1" fmla="*/ 9190 h 12713"/>
                <a:gd name="connsiteX2" fmla="*/ 9023 w 12507"/>
                <a:gd name="connsiteY2" fmla="*/ 660 h 12713"/>
                <a:gd name="connsiteX3" fmla="*/ 639 w 12507"/>
                <a:gd name="connsiteY3" fmla="*/ 3544 h 12713"/>
                <a:gd name="connsiteX4" fmla="*/ 3464 w 12507"/>
                <a:gd name="connsiteY4" fmla="*/ 12047 h 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" h="12713">
                  <a:moveTo>
                    <a:pt x="3464" y="12047"/>
                  </a:moveTo>
                  <a:cubicBezTo>
                    <a:pt x="6563" y="13605"/>
                    <a:pt x="10345" y="12342"/>
                    <a:pt x="11848" y="9190"/>
                  </a:cubicBezTo>
                  <a:cubicBezTo>
                    <a:pt x="13398" y="6059"/>
                    <a:pt x="12122" y="2241"/>
                    <a:pt x="9023" y="660"/>
                  </a:cubicBezTo>
                  <a:cubicBezTo>
                    <a:pt x="5925" y="-894"/>
                    <a:pt x="2189" y="387"/>
                    <a:pt x="639" y="3544"/>
                  </a:cubicBezTo>
                  <a:cubicBezTo>
                    <a:pt x="-864" y="6679"/>
                    <a:pt x="366" y="10488"/>
                    <a:pt x="3464" y="120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3" name="Freihandform: Form 962">
              <a:extLst>
                <a:ext uri="{FF2B5EF4-FFF2-40B4-BE49-F238E27FC236}">
                  <a16:creationId xmlns:a16="http://schemas.microsoft.com/office/drawing/2014/main" id="{BF8CD628-E32A-4BB2-A3E0-7B5EE7A21C6A}"/>
                </a:ext>
              </a:extLst>
            </p:cNvPr>
            <p:cNvSpPr/>
            <p:nvPr/>
          </p:nvSpPr>
          <p:spPr>
            <a:xfrm>
              <a:off x="7766822" y="5356186"/>
              <a:ext cx="12530" cy="12712"/>
            </a:xfrm>
            <a:custGeom>
              <a:avLst/>
              <a:gdLst>
                <a:gd name="connsiteX0" fmla="*/ 6242 w 12530"/>
                <a:gd name="connsiteY0" fmla="*/ 12712 h 12712"/>
                <a:gd name="connsiteX1" fmla="*/ 12530 w 12530"/>
                <a:gd name="connsiteY1" fmla="*/ 6356 h 12712"/>
                <a:gd name="connsiteX2" fmla="*/ 6242 w 12530"/>
                <a:gd name="connsiteY2" fmla="*/ 0 h 12712"/>
                <a:gd name="connsiteX3" fmla="*/ 0 w 12530"/>
                <a:gd name="connsiteY3" fmla="*/ 6356 h 12712"/>
                <a:gd name="connsiteX4" fmla="*/ 6242 w 12530"/>
                <a:gd name="connsiteY4" fmla="*/ 12712 h 1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0" h="12712">
                  <a:moveTo>
                    <a:pt x="6242" y="12712"/>
                  </a:moveTo>
                  <a:cubicBezTo>
                    <a:pt x="9705" y="12712"/>
                    <a:pt x="12530" y="9864"/>
                    <a:pt x="12530" y="6356"/>
                  </a:cubicBezTo>
                  <a:cubicBezTo>
                    <a:pt x="12530" y="2848"/>
                    <a:pt x="9705" y="0"/>
                    <a:pt x="6242" y="0"/>
                  </a:cubicBezTo>
                  <a:cubicBezTo>
                    <a:pt x="2825" y="0"/>
                    <a:pt x="0" y="2848"/>
                    <a:pt x="0" y="6356"/>
                  </a:cubicBezTo>
                  <a:cubicBezTo>
                    <a:pt x="0" y="9864"/>
                    <a:pt x="2825" y="12712"/>
                    <a:pt x="6242" y="1271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4" name="Freihandform: Form 963">
              <a:extLst>
                <a:ext uri="{FF2B5EF4-FFF2-40B4-BE49-F238E27FC236}">
                  <a16:creationId xmlns:a16="http://schemas.microsoft.com/office/drawing/2014/main" id="{CED321EC-7F14-4C86-82B2-0045F0A09F5A}"/>
                </a:ext>
              </a:extLst>
            </p:cNvPr>
            <p:cNvSpPr/>
            <p:nvPr/>
          </p:nvSpPr>
          <p:spPr>
            <a:xfrm>
              <a:off x="7551715" y="5094167"/>
              <a:ext cx="12530" cy="12707"/>
            </a:xfrm>
            <a:custGeom>
              <a:avLst/>
              <a:gdLst>
                <a:gd name="connsiteX0" fmla="*/ 6288 w 12530"/>
                <a:gd name="connsiteY0" fmla="*/ 12708 h 12707"/>
                <a:gd name="connsiteX1" fmla="*/ 12530 w 12530"/>
                <a:gd name="connsiteY1" fmla="*/ 6356 h 12707"/>
                <a:gd name="connsiteX2" fmla="*/ 6288 w 12530"/>
                <a:gd name="connsiteY2" fmla="*/ 0 h 12707"/>
                <a:gd name="connsiteX3" fmla="*/ 0 w 12530"/>
                <a:gd name="connsiteY3" fmla="*/ 6356 h 12707"/>
                <a:gd name="connsiteX4" fmla="*/ 6288 w 12530"/>
                <a:gd name="connsiteY4" fmla="*/ 12708 h 1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0" h="12707">
                  <a:moveTo>
                    <a:pt x="6288" y="12708"/>
                  </a:moveTo>
                  <a:cubicBezTo>
                    <a:pt x="9705" y="12708"/>
                    <a:pt x="12530" y="9864"/>
                    <a:pt x="12530" y="6356"/>
                  </a:cubicBezTo>
                  <a:cubicBezTo>
                    <a:pt x="12530" y="2843"/>
                    <a:pt x="9705" y="0"/>
                    <a:pt x="6288" y="0"/>
                  </a:cubicBezTo>
                  <a:cubicBezTo>
                    <a:pt x="2825" y="0"/>
                    <a:pt x="0" y="2843"/>
                    <a:pt x="0" y="6356"/>
                  </a:cubicBezTo>
                  <a:cubicBezTo>
                    <a:pt x="0" y="9864"/>
                    <a:pt x="2825" y="12708"/>
                    <a:pt x="6288" y="127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5" name="Freihandform: Form 964">
              <a:extLst>
                <a:ext uri="{FF2B5EF4-FFF2-40B4-BE49-F238E27FC236}">
                  <a16:creationId xmlns:a16="http://schemas.microsoft.com/office/drawing/2014/main" id="{27820E15-B124-42D4-8887-B62DDDE0620D}"/>
                </a:ext>
              </a:extLst>
            </p:cNvPr>
            <p:cNvSpPr/>
            <p:nvPr/>
          </p:nvSpPr>
          <p:spPr>
            <a:xfrm>
              <a:off x="7374837" y="4821687"/>
              <a:ext cx="12530" cy="12698"/>
            </a:xfrm>
            <a:custGeom>
              <a:avLst/>
              <a:gdLst>
                <a:gd name="connsiteX0" fmla="*/ 6288 w 12530"/>
                <a:gd name="connsiteY0" fmla="*/ 12699 h 12698"/>
                <a:gd name="connsiteX1" fmla="*/ 12530 w 12530"/>
                <a:gd name="connsiteY1" fmla="*/ 6347 h 12698"/>
                <a:gd name="connsiteX2" fmla="*/ 6288 w 12530"/>
                <a:gd name="connsiteY2" fmla="*/ 0 h 12698"/>
                <a:gd name="connsiteX3" fmla="*/ 0 w 12530"/>
                <a:gd name="connsiteY3" fmla="*/ 6347 h 12698"/>
                <a:gd name="connsiteX4" fmla="*/ 6288 w 12530"/>
                <a:gd name="connsiteY4" fmla="*/ 12699 h 1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0" h="12698">
                  <a:moveTo>
                    <a:pt x="6288" y="12699"/>
                  </a:moveTo>
                  <a:cubicBezTo>
                    <a:pt x="9751" y="12699"/>
                    <a:pt x="12530" y="9855"/>
                    <a:pt x="12530" y="6347"/>
                  </a:cubicBezTo>
                  <a:cubicBezTo>
                    <a:pt x="12530" y="2843"/>
                    <a:pt x="9751" y="0"/>
                    <a:pt x="6288" y="0"/>
                  </a:cubicBezTo>
                  <a:cubicBezTo>
                    <a:pt x="2825" y="0"/>
                    <a:pt x="0" y="2843"/>
                    <a:pt x="0" y="6347"/>
                  </a:cubicBezTo>
                  <a:cubicBezTo>
                    <a:pt x="0" y="9855"/>
                    <a:pt x="2825" y="12699"/>
                    <a:pt x="6288" y="126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6" name="Freihandform: Form 965">
              <a:extLst>
                <a:ext uri="{FF2B5EF4-FFF2-40B4-BE49-F238E27FC236}">
                  <a16:creationId xmlns:a16="http://schemas.microsoft.com/office/drawing/2014/main" id="{1BE257C5-EB7B-4E12-AFDD-521EEAA5293A}"/>
                </a:ext>
              </a:extLst>
            </p:cNvPr>
            <p:cNvSpPr/>
            <p:nvPr/>
          </p:nvSpPr>
          <p:spPr>
            <a:xfrm>
              <a:off x="7237326" y="4546965"/>
              <a:ext cx="12530" cy="12680"/>
            </a:xfrm>
            <a:custGeom>
              <a:avLst/>
              <a:gdLst>
                <a:gd name="connsiteX0" fmla="*/ 6288 w 12530"/>
                <a:gd name="connsiteY0" fmla="*/ 12680 h 12680"/>
                <a:gd name="connsiteX1" fmla="*/ 12530 w 12530"/>
                <a:gd name="connsiteY1" fmla="*/ 6338 h 12680"/>
                <a:gd name="connsiteX2" fmla="*/ 6288 w 12530"/>
                <a:gd name="connsiteY2" fmla="*/ 0 h 12680"/>
                <a:gd name="connsiteX3" fmla="*/ 0 w 12530"/>
                <a:gd name="connsiteY3" fmla="*/ 6338 h 12680"/>
                <a:gd name="connsiteX4" fmla="*/ 6288 w 12530"/>
                <a:gd name="connsiteY4" fmla="*/ 12680 h 1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0" h="12680">
                  <a:moveTo>
                    <a:pt x="6288" y="12680"/>
                  </a:moveTo>
                  <a:cubicBezTo>
                    <a:pt x="9705" y="12680"/>
                    <a:pt x="12530" y="9842"/>
                    <a:pt x="12530" y="6338"/>
                  </a:cubicBezTo>
                  <a:cubicBezTo>
                    <a:pt x="12530" y="2839"/>
                    <a:pt x="9705" y="0"/>
                    <a:pt x="6288" y="0"/>
                  </a:cubicBezTo>
                  <a:cubicBezTo>
                    <a:pt x="2825" y="0"/>
                    <a:pt x="0" y="2839"/>
                    <a:pt x="0" y="6338"/>
                  </a:cubicBezTo>
                  <a:cubicBezTo>
                    <a:pt x="0" y="9842"/>
                    <a:pt x="2825" y="12680"/>
                    <a:pt x="6288" y="126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7" name="Freihandform: Form 966">
              <a:extLst>
                <a:ext uri="{FF2B5EF4-FFF2-40B4-BE49-F238E27FC236}">
                  <a16:creationId xmlns:a16="http://schemas.microsoft.com/office/drawing/2014/main" id="{934AA241-8506-404A-937D-EEF67AA2B027}"/>
                </a:ext>
              </a:extLst>
            </p:cNvPr>
            <p:cNvSpPr/>
            <p:nvPr/>
          </p:nvSpPr>
          <p:spPr>
            <a:xfrm>
              <a:off x="7138316" y="4277141"/>
              <a:ext cx="12347" cy="12552"/>
            </a:xfrm>
            <a:custGeom>
              <a:avLst/>
              <a:gdLst>
                <a:gd name="connsiteX0" fmla="*/ 6197 w 12347"/>
                <a:gd name="connsiteY0" fmla="*/ 12553 h 12552"/>
                <a:gd name="connsiteX1" fmla="*/ 12348 w 12347"/>
                <a:gd name="connsiteY1" fmla="*/ 6274 h 12552"/>
                <a:gd name="connsiteX2" fmla="*/ 6197 w 12347"/>
                <a:gd name="connsiteY2" fmla="*/ 0 h 12552"/>
                <a:gd name="connsiteX3" fmla="*/ 0 w 12347"/>
                <a:gd name="connsiteY3" fmla="*/ 6274 h 12552"/>
                <a:gd name="connsiteX4" fmla="*/ 6197 w 12347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7" h="12552">
                  <a:moveTo>
                    <a:pt x="6197" y="12553"/>
                  </a:moveTo>
                  <a:cubicBezTo>
                    <a:pt x="9614" y="12553"/>
                    <a:pt x="12348" y="9742"/>
                    <a:pt x="12348" y="6274"/>
                  </a:cubicBezTo>
                  <a:cubicBezTo>
                    <a:pt x="12348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4"/>
                  </a:cubicBezTo>
                  <a:cubicBezTo>
                    <a:pt x="0" y="9742"/>
                    <a:pt x="2779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8" name="Freihandform: Form 967">
              <a:extLst>
                <a:ext uri="{FF2B5EF4-FFF2-40B4-BE49-F238E27FC236}">
                  <a16:creationId xmlns:a16="http://schemas.microsoft.com/office/drawing/2014/main" id="{E6341B3E-FDBD-44B4-969E-2E958404AD34}"/>
                </a:ext>
              </a:extLst>
            </p:cNvPr>
            <p:cNvSpPr/>
            <p:nvPr/>
          </p:nvSpPr>
          <p:spPr>
            <a:xfrm>
              <a:off x="7075256" y="4017683"/>
              <a:ext cx="12347" cy="12571"/>
            </a:xfrm>
            <a:custGeom>
              <a:avLst/>
              <a:gdLst>
                <a:gd name="connsiteX0" fmla="*/ 6151 w 12347"/>
                <a:gd name="connsiteY0" fmla="*/ 12571 h 12571"/>
                <a:gd name="connsiteX1" fmla="*/ 12348 w 12347"/>
                <a:gd name="connsiteY1" fmla="*/ 6283 h 12571"/>
                <a:gd name="connsiteX2" fmla="*/ 6151 w 12347"/>
                <a:gd name="connsiteY2" fmla="*/ 0 h 12571"/>
                <a:gd name="connsiteX3" fmla="*/ 0 w 12347"/>
                <a:gd name="connsiteY3" fmla="*/ 6283 h 12571"/>
                <a:gd name="connsiteX4" fmla="*/ 6151 w 12347"/>
                <a:gd name="connsiteY4" fmla="*/ 12571 h 1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7" h="12571">
                  <a:moveTo>
                    <a:pt x="6151" y="12571"/>
                  </a:moveTo>
                  <a:cubicBezTo>
                    <a:pt x="9568" y="12571"/>
                    <a:pt x="12348" y="9755"/>
                    <a:pt x="12348" y="6283"/>
                  </a:cubicBezTo>
                  <a:cubicBezTo>
                    <a:pt x="12348" y="2811"/>
                    <a:pt x="9568" y="0"/>
                    <a:pt x="6151" y="0"/>
                  </a:cubicBezTo>
                  <a:cubicBezTo>
                    <a:pt x="2734" y="0"/>
                    <a:pt x="0" y="2811"/>
                    <a:pt x="0" y="6283"/>
                  </a:cubicBezTo>
                  <a:cubicBezTo>
                    <a:pt x="0" y="9755"/>
                    <a:pt x="2734" y="12571"/>
                    <a:pt x="6151" y="125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69" name="Freihandform: Form 968">
              <a:extLst>
                <a:ext uri="{FF2B5EF4-FFF2-40B4-BE49-F238E27FC236}">
                  <a16:creationId xmlns:a16="http://schemas.microsoft.com/office/drawing/2014/main" id="{0CAE3D2A-6D00-4DF5-8139-09991F1E131B}"/>
                </a:ext>
              </a:extLst>
            </p:cNvPr>
            <p:cNvSpPr/>
            <p:nvPr/>
          </p:nvSpPr>
          <p:spPr>
            <a:xfrm>
              <a:off x="7044819" y="3772832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3 w 12393"/>
                <a:gd name="connsiteY1" fmla="*/ 6283 h 12561"/>
                <a:gd name="connsiteX2" fmla="*/ 6197 w 12393"/>
                <a:gd name="connsiteY2" fmla="*/ 0 h 12561"/>
                <a:gd name="connsiteX3" fmla="*/ 0 w 12393"/>
                <a:gd name="connsiteY3" fmla="*/ 6283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3" y="9751"/>
                    <a:pt x="12393" y="6283"/>
                  </a:cubicBezTo>
                  <a:cubicBezTo>
                    <a:pt x="12393" y="2816"/>
                    <a:pt x="9614" y="0"/>
                    <a:pt x="6197" y="0"/>
                  </a:cubicBezTo>
                  <a:cubicBezTo>
                    <a:pt x="2779" y="0"/>
                    <a:pt x="0" y="2816"/>
                    <a:pt x="0" y="6283"/>
                  </a:cubicBezTo>
                  <a:cubicBezTo>
                    <a:pt x="0" y="9751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0" name="Freihandform: Form 969">
              <a:extLst>
                <a:ext uri="{FF2B5EF4-FFF2-40B4-BE49-F238E27FC236}">
                  <a16:creationId xmlns:a16="http://schemas.microsoft.com/office/drawing/2014/main" id="{B0BDA1BF-75CF-4555-BB5D-CBEE05A8D9AF}"/>
                </a:ext>
              </a:extLst>
            </p:cNvPr>
            <p:cNvSpPr/>
            <p:nvPr/>
          </p:nvSpPr>
          <p:spPr>
            <a:xfrm>
              <a:off x="7043224" y="3545373"/>
              <a:ext cx="12393" cy="12562"/>
            </a:xfrm>
            <a:custGeom>
              <a:avLst/>
              <a:gdLst>
                <a:gd name="connsiteX0" fmla="*/ 6197 w 12393"/>
                <a:gd name="connsiteY0" fmla="*/ 12562 h 12562"/>
                <a:gd name="connsiteX1" fmla="*/ 12393 w 12393"/>
                <a:gd name="connsiteY1" fmla="*/ 6279 h 12562"/>
                <a:gd name="connsiteX2" fmla="*/ 6197 w 12393"/>
                <a:gd name="connsiteY2" fmla="*/ 0 h 12562"/>
                <a:gd name="connsiteX3" fmla="*/ 0 w 12393"/>
                <a:gd name="connsiteY3" fmla="*/ 6279 h 12562"/>
                <a:gd name="connsiteX4" fmla="*/ 6197 w 12393"/>
                <a:gd name="connsiteY4" fmla="*/ 12562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2">
                  <a:moveTo>
                    <a:pt x="6197" y="12562"/>
                  </a:moveTo>
                  <a:cubicBezTo>
                    <a:pt x="9614" y="12562"/>
                    <a:pt x="12393" y="9751"/>
                    <a:pt x="12393" y="6279"/>
                  </a:cubicBezTo>
                  <a:cubicBezTo>
                    <a:pt x="12393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9"/>
                  </a:cubicBezTo>
                  <a:cubicBezTo>
                    <a:pt x="0" y="9751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1" name="Freihandform: Form 970">
              <a:extLst>
                <a:ext uri="{FF2B5EF4-FFF2-40B4-BE49-F238E27FC236}">
                  <a16:creationId xmlns:a16="http://schemas.microsoft.com/office/drawing/2014/main" id="{CF7243DB-C8A5-4E76-AB2B-21E6CF455CAA}"/>
                </a:ext>
              </a:extLst>
            </p:cNvPr>
            <p:cNvSpPr/>
            <p:nvPr/>
          </p:nvSpPr>
          <p:spPr>
            <a:xfrm>
              <a:off x="7066553" y="3337001"/>
              <a:ext cx="12347" cy="12552"/>
            </a:xfrm>
            <a:custGeom>
              <a:avLst/>
              <a:gdLst>
                <a:gd name="connsiteX0" fmla="*/ 6197 w 12347"/>
                <a:gd name="connsiteY0" fmla="*/ 12553 h 12552"/>
                <a:gd name="connsiteX1" fmla="*/ 12348 w 12347"/>
                <a:gd name="connsiteY1" fmla="*/ 6279 h 12552"/>
                <a:gd name="connsiteX2" fmla="*/ 6197 w 12347"/>
                <a:gd name="connsiteY2" fmla="*/ 0 h 12552"/>
                <a:gd name="connsiteX3" fmla="*/ 0 w 12347"/>
                <a:gd name="connsiteY3" fmla="*/ 6279 h 12552"/>
                <a:gd name="connsiteX4" fmla="*/ 6197 w 12347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7" h="12552">
                  <a:moveTo>
                    <a:pt x="6197" y="12553"/>
                  </a:moveTo>
                  <a:cubicBezTo>
                    <a:pt x="9614" y="12553"/>
                    <a:pt x="12348" y="9746"/>
                    <a:pt x="12348" y="6279"/>
                  </a:cubicBezTo>
                  <a:cubicBezTo>
                    <a:pt x="12348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9"/>
                  </a:cubicBezTo>
                  <a:cubicBezTo>
                    <a:pt x="0" y="9746"/>
                    <a:pt x="2779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2" name="Freihandform: Form 971">
              <a:extLst>
                <a:ext uri="{FF2B5EF4-FFF2-40B4-BE49-F238E27FC236}">
                  <a16:creationId xmlns:a16="http://schemas.microsoft.com/office/drawing/2014/main" id="{8DB52107-BF12-43E6-9B94-86AF9F5A81E4}"/>
                </a:ext>
              </a:extLst>
            </p:cNvPr>
            <p:cNvSpPr/>
            <p:nvPr/>
          </p:nvSpPr>
          <p:spPr>
            <a:xfrm>
              <a:off x="7110795" y="3148509"/>
              <a:ext cx="12393" cy="12552"/>
            </a:xfrm>
            <a:custGeom>
              <a:avLst/>
              <a:gdLst>
                <a:gd name="connsiteX0" fmla="*/ 6197 w 12393"/>
                <a:gd name="connsiteY0" fmla="*/ 12553 h 12552"/>
                <a:gd name="connsiteX1" fmla="*/ 12393 w 12393"/>
                <a:gd name="connsiteY1" fmla="*/ 6274 h 12552"/>
                <a:gd name="connsiteX2" fmla="*/ 6197 w 12393"/>
                <a:gd name="connsiteY2" fmla="*/ 0 h 12552"/>
                <a:gd name="connsiteX3" fmla="*/ 0 w 12393"/>
                <a:gd name="connsiteY3" fmla="*/ 6274 h 12552"/>
                <a:gd name="connsiteX4" fmla="*/ 6197 w 12393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52">
                  <a:moveTo>
                    <a:pt x="6197" y="12553"/>
                  </a:moveTo>
                  <a:cubicBezTo>
                    <a:pt x="9614" y="12553"/>
                    <a:pt x="12393" y="9742"/>
                    <a:pt x="12393" y="6274"/>
                  </a:cubicBezTo>
                  <a:cubicBezTo>
                    <a:pt x="12393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4"/>
                  </a:cubicBezTo>
                  <a:cubicBezTo>
                    <a:pt x="0" y="9742"/>
                    <a:pt x="2779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3" name="Freihandform: Form 972">
              <a:extLst>
                <a:ext uri="{FF2B5EF4-FFF2-40B4-BE49-F238E27FC236}">
                  <a16:creationId xmlns:a16="http://schemas.microsoft.com/office/drawing/2014/main" id="{379C8278-ABB9-4B78-991B-533FD47D8DD0}"/>
                </a:ext>
              </a:extLst>
            </p:cNvPr>
            <p:cNvSpPr/>
            <p:nvPr/>
          </p:nvSpPr>
          <p:spPr>
            <a:xfrm>
              <a:off x="7172352" y="2979968"/>
              <a:ext cx="12393" cy="12552"/>
            </a:xfrm>
            <a:custGeom>
              <a:avLst/>
              <a:gdLst>
                <a:gd name="connsiteX0" fmla="*/ 6197 w 12393"/>
                <a:gd name="connsiteY0" fmla="*/ 12553 h 12552"/>
                <a:gd name="connsiteX1" fmla="*/ 12393 w 12393"/>
                <a:gd name="connsiteY1" fmla="*/ 6279 h 12552"/>
                <a:gd name="connsiteX2" fmla="*/ 6197 w 12393"/>
                <a:gd name="connsiteY2" fmla="*/ 0 h 12552"/>
                <a:gd name="connsiteX3" fmla="*/ 0 w 12393"/>
                <a:gd name="connsiteY3" fmla="*/ 6279 h 12552"/>
                <a:gd name="connsiteX4" fmla="*/ 6197 w 12393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52">
                  <a:moveTo>
                    <a:pt x="6197" y="12553"/>
                  </a:moveTo>
                  <a:cubicBezTo>
                    <a:pt x="9614" y="12553"/>
                    <a:pt x="12393" y="9742"/>
                    <a:pt x="12393" y="6279"/>
                  </a:cubicBezTo>
                  <a:cubicBezTo>
                    <a:pt x="12393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9"/>
                  </a:cubicBezTo>
                  <a:cubicBezTo>
                    <a:pt x="0" y="9742"/>
                    <a:pt x="2779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4" name="Freihandform: Form 973">
              <a:extLst>
                <a:ext uri="{FF2B5EF4-FFF2-40B4-BE49-F238E27FC236}">
                  <a16:creationId xmlns:a16="http://schemas.microsoft.com/office/drawing/2014/main" id="{3FBADCDF-4C42-4739-A275-EB75D8EBCB19}"/>
                </a:ext>
              </a:extLst>
            </p:cNvPr>
            <p:cNvSpPr/>
            <p:nvPr/>
          </p:nvSpPr>
          <p:spPr>
            <a:xfrm>
              <a:off x="7247760" y="2830939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3 w 12393"/>
                <a:gd name="connsiteY1" fmla="*/ 6283 h 12561"/>
                <a:gd name="connsiteX2" fmla="*/ 6197 w 12393"/>
                <a:gd name="connsiteY2" fmla="*/ 0 h 12561"/>
                <a:gd name="connsiteX3" fmla="*/ 0 w 12393"/>
                <a:gd name="connsiteY3" fmla="*/ 6283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3" y="9751"/>
                    <a:pt x="12393" y="6283"/>
                  </a:cubicBezTo>
                  <a:cubicBezTo>
                    <a:pt x="12393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83"/>
                  </a:cubicBezTo>
                  <a:cubicBezTo>
                    <a:pt x="0" y="9751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5" name="Freihandform: Form 974">
              <a:extLst>
                <a:ext uri="{FF2B5EF4-FFF2-40B4-BE49-F238E27FC236}">
                  <a16:creationId xmlns:a16="http://schemas.microsoft.com/office/drawing/2014/main" id="{A25370E7-60B1-4D38-A332-1F20896F538A}"/>
                </a:ext>
              </a:extLst>
            </p:cNvPr>
            <p:cNvSpPr/>
            <p:nvPr/>
          </p:nvSpPr>
          <p:spPr>
            <a:xfrm>
              <a:off x="7333966" y="2700594"/>
              <a:ext cx="12348" cy="12552"/>
            </a:xfrm>
            <a:custGeom>
              <a:avLst/>
              <a:gdLst>
                <a:gd name="connsiteX0" fmla="*/ 6197 w 12348"/>
                <a:gd name="connsiteY0" fmla="*/ 12553 h 12552"/>
                <a:gd name="connsiteX1" fmla="*/ 12348 w 12348"/>
                <a:gd name="connsiteY1" fmla="*/ 6279 h 12552"/>
                <a:gd name="connsiteX2" fmla="*/ 6197 w 12348"/>
                <a:gd name="connsiteY2" fmla="*/ 0 h 12552"/>
                <a:gd name="connsiteX3" fmla="*/ 0 w 12348"/>
                <a:gd name="connsiteY3" fmla="*/ 6279 h 12552"/>
                <a:gd name="connsiteX4" fmla="*/ 6197 w 12348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" h="12552">
                  <a:moveTo>
                    <a:pt x="6197" y="12553"/>
                  </a:moveTo>
                  <a:cubicBezTo>
                    <a:pt x="9614" y="12553"/>
                    <a:pt x="12348" y="9746"/>
                    <a:pt x="12348" y="6279"/>
                  </a:cubicBezTo>
                  <a:cubicBezTo>
                    <a:pt x="12348" y="2811"/>
                    <a:pt x="9614" y="0"/>
                    <a:pt x="6197" y="0"/>
                  </a:cubicBezTo>
                  <a:cubicBezTo>
                    <a:pt x="2780" y="0"/>
                    <a:pt x="0" y="2811"/>
                    <a:pt x="0" y="6279"/>
                  </a:cubicBezTo>
                  <a:cubicBezTo>
                    <a:pt x="0" y="9746"/>
                    <a:pt x="2780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6" name="Freihandform: Form 975">
              <a:extLst>
                <a:ext uri="{FF2B5EF4-FFF2-40B4-BE49-F238E27FC236}">
                  <a16:creationId xmlns:a16="http://schemas.microsoft.com/office/drawing/2014/main" id="{C7853F58-4700-4596-9179-33CFA5D60D0A}"/>
                </a:ext>
              </a:extLst>
            </p:cNvPr>
            <p:cNvSpPr/>
            <p:nvPr/>
          </p:nvSpPr>
          <p:spPr>
            <a:xfrm>
              <a:off x="7428192" y="2587801"/>
              <a:ext cx="12393" cy="12552"/>
            </a:xfrm>
            <a:custGeom>
              <a:avLst/>
              <a:gdLst>
                <a:gd name="connsiteX0" fmla="*/ 6197 w 12393"/>
                <a:gd name="connsiteY0" fmla="*/ 12553 h 12552"/>
                <a:gd name="connsiteX1" fmla="*/ 12393 w 12393"/>
                <a:gd name="connsiteY1" fmla="*/ 6279 h 12552"/>
                <a:gd name="connsiteX2" fmla="*/ 6197 w 12393"/>
                <a:gd name="connsiteY2" fmla="*/ 0 h 12552"/>
                <a:gd name="connsiteX3" fmla="*/ 0 w 12393"/>
                <a:gd name="connsiteY3" fmla="*/ 6279 h 12552"/>
                <a:gd name="connsiteX4" fmla="*/ 6197 w 12393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52">
                  <a:moveTo>
                    <a:pt x="6197" y="12553"/>
                  </a:moveTo>
                  <a:cubicBezTo>
                    <a:pt x="9614" y="12553"/>
                    <a:pt x="12393" y="9746"/>
                    <a:pt x="12393" y="6279"/>
                  </a:cubicBezTo>
                  <a:cubicBezTo>
                    <a:pt x="12393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9"/>
                  </a:cubicBezTo>
                  <a:cubicBezTo>
                    <a:pt x="0" y="9746"/>
                    <a:pt x="2779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7" name="Freihandform: Form 976">
              <a:extLst>
                <a:ext uri="{FF2B5EF4-FFF2-40B4-BE49-F238E27FC236}">
                  <a16:creationId xmlns:a16="http://schemas.microsoft.com/office/drawing/2014/main" id="{F77F30FF-D5A3-4FED-9D2F-73EE033DD2A1}"/>
                </a:ext>
              </a:extLst>
            </p:cNvPr>
            <p:cNvSpPr/>
            <p:nvPr/>
          </p:nvSpPr>
          <p:spPr>
            <a:xfrm>
              <a:off x="7528159" y="2491274"/>
              <a:ext cx="12348" cy="12552"/>
            </a:xfrm>
            <a:custGeom>
              <a:avLst/>
              <a:gdLst>
                <a:gd name="connsiteX0" fmla="*/ 6152 w 12348"/>
                <a:gd name="connsiteY0" fmla="*/ 12553 h 12552"/>
                <a:gd name="connsiteX1" fmla="*/ 12348 w 12348"/>
                <a:gd name="connsiteY1" fmla="*/ 6274 h 12552"/>
                <a:gd name="connsiteX2" fmla="*/ 6152 w 12348"/>
                <a:gd name="connsiteY2" fmla="*/ 0 h 12552"/>
                <a:gd name="connsiteX3" fmla="*/ 0 w 12348"/>
                <a:gd name="connsiteY3" fmla="*/ 6274 h 12552"/>
                <a:gd name="connsiteX4" fmla="*/ 6152 w 12348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" h="12552">
                  <a:moveTo>
                    <a:pt x="6152" y="12553"/>
                  </a:moveTo>
                  <a:cubicBezTo>
                    <a:pt x="9569" y="12553"/>
                    <a:pt x="12348" y="9742"/>
                    <a:pt x="12348" y="6274"/>
                  </a:cubicBezTo>
                  <a:cubicBezTo>
                    <a:pt x="12348" y="2807"/>
                    <a:pt x="9569" y="0"/>
                    <a:pt x="6152" y="0"/>
                  </a:cubicBezTo>
                  <a:cubicBezTo>
                    <a:pt x="2734" y="0"/>
                    <a:pt x="0" y="2807"/>
                    <a:pt x="0" y="6274"/>
                  </a:cubicBezTo>
                  <a:cubicBezTo>
                    <a:pt x="0" y="9742"/>
                    <a:pt x="2734" y="12553"/>
                    <a:pt x="6152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8" name="Freihandform: Form 977">
              <a:extLst>
                <a:ext uri="{FF2B5EF4-FFF2-40B4-BE49-F238E27FC236}">
                  <a16:creationId xmlns:a16="http://schemas.microsoft.com/office/drawing/2014/main" id="{20EF4408-A642-43EB-B73C-9391EBA9ADB1}"/>
                </a:ext>
              </a:extLst>
            </p:cNvPr>
            <p:cNvSpPr/>
            <p:nvPr/>
          </p:nvSpPr>
          <p:spPr>
            <a:xfrm>
              <a:off x="7631680" y="2409592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3 w 12393"/>
                <a:gd name="connsiteY1" fmla="*/ 6283 h 12561"/>
                <a:gd name="connsiteX2" fmla="*/ 6197 w 12393"/>
                <a:gd name="connsiteY2" fmla="*/ 0 h 12561"/>
                <a:gd name="connsiteX3" fmla="*/ 0 w 12393"/>
                <a:gd name="connsiteY3" fmla="*/ 6283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3" y="9751"/>
                    <a:pt x="12393" y="6283"/>
                  </a:cubicBezTo>
                  <a:cubicBezTo>
                    <a:pt x="12393" y="2816"/>
                    <a:pt x="9614" y="0"/>
                    <a:pt x="6197" y="0"/>
                  </a:cubicBezTo>
                  <a:cubicBezTo>
                    <a:pt x="2779" y="0"/>
                    <a:pt x="0" y="2816"/>
                    <a:pt x="0" y="6283"/>
                  </a:cubicBezTo>
                  <a:cubicBezTo>
                    <a:pt x="0" y="9751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79" name="Freihandform: Form 978">
              <a:extLst>
                <a:ext uri="{FF2B5EF4-FFF2-40B4-BE49-F238E27FC236}">
                  <a16:creationId xmlns:a16="http://schemas.microsoft.com/office/drawing/2014/main" id="{0907AF9F-6B31-45C2-B347-A732CD58F9D9}"/>
                </a:ext>
              </a:extLst>
            </p:cNvPr>
            <p:cNvSpPr/>
            <p:nvPr/>
          </p:nvSpPr>
          <p:spPr>
            <a:xfrm>
              <a:off x="7737069" y="2341283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3 w 12393"/>
                <a:gd name="connsiteY1" fmla="*/ 6279 h 12561"/>
                <a:gd name="connsiteX2" fmla="*/ 6197 w 12393"/>
                <a:gd name="connsiteY2" fmla="*/ 0 h 12561"/>
                <a:gd name="connsiteX3" fmla="*/ 0 w 12393"/>
                <a:gd name="connsiteY3" fmla="*/ 6279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3" y="9746"/>
                    <a:pt x="12393" y="6279"/>
                  </a:cubicBezTo>
                  <a:cubicBezTo>
                    <a:pt x="12393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9"/>
                  </a:cubicBezTo>
                  <a:cubicBezTo>
                    <a:pt x="0" y="9746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0" name="Freihandform: Form 979">
              <a:extLst>
                <a:ext uri="{FF2B5EF4-FFF2-40B4-BE49-F238E27FC236}">
                  <a16:creationId xmlns:a16="http://schemas.microsoft.com/office/drawing/2014/main" id="{BC0F0569-0376-4268-9762-BADA81D47E7B}"/>
                </a:ext>
              </a:extLst>
            </p:cNvPr>
            <p:cNvSpPr/>
            <p:nvPr/>
          </p:nvSpPr>
          <p:spPr>
            <a:xfrm>
              <a:off x="7842959" y="2284898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3 w 12393"/>
                <a:gd name="connsiteY1" fmla="*/ 6279 h 12561"/>
                <a:gd name="connsiteX2" fmla="*/ 6197 w 12393"/>
                <a:gd name="connsiteY2" fmla="*/ 0 h 12561"/>
                <a:gd name="connsiteX3" fmla="*/ 0 w 12393"/>
                <a:gd name="connsiteY3" fmla="*/ 6279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3" y="9751"/>
                    <a:pt x="12393" y="6279"/>
                  </a:cubicBezTo>
                  <a:cubicBezTo>
                    <a:pt x="12393" y="2811"/>
                    <a:pt x="9614" y="0"/>
                    <a:pt x="6197" y="0"/>
                  </a:cubicBezTo>
                  <a:cubicBezTo>
                    <a:pt x="2779" y="0"/>
                    <a:pt x="0" y="2811"/>
                    <a:pt x="0" y="6279"/>
                  </a:cubicBezTo>
                  <a:cubicBezTo>
                    <a:pt x="0" y="9751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1" name="Freihandform: Form 980">
              <a:extLst>
                <a:ext uri="{FF2B5EF4-FFF2-40B4-BE49-F238E27FC236}">
                  <a16:creationId xmlns:a16="http://schemas.microsoft.com/office/drawing/2014/main" id="{C8844974-CC19-4194-80D0-6D575D98BA3D}"/>
                </a:ext>
              </a:extLst>
            </p:cNvPr>
            <p:cNvSpPr/>
            <p:nvPr/>
          </p:nvSpPr>
          <p:spPr>
            <a:xfrm>
              <a:off x="7948166" y="2238984"/>
              <a:ext cx="12347" cy="12552"/>
            </a:xfrm>
            <a:custGeom>
              <a:avLst/>
              <a:gdLst>
                <a:gd name="connsiteX0" fmla="*/ 6151 w 12347"/>
                <a:gd name="connsiteY0" fmla="*/ 12552 h 12552"/>
                <a:gd name="connsiteX1" fmla="*/ 12348 w 12347"/>
                <a:gd name="connsiteY1" fmla="*/ 6276 h 12552"/>
                <a:gd name="connsiteX2" fmla="*/ 6151 w 12347"/>
                <a:gd name="connsiteY2" fmla="*/ 0 h 12552"/>
                <a:gd name="connsiteX3" fmla="*/ 0 w 12347"/>
                <a:gd name="connsiteY3" fmla="*/ 6276 h 12552"/>
                <a:gd name="connsiteX4" fmla="*/ 6151 w 12347"/>
                <a:gd name="connsiteY4" fmla="*/ 12552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7" h="12552">
                  <a:moveTo>
                    <a:pt x="6151" y="12552"/>
                  </a:moveTo>
                  <a:cubicBezTo>
                    <a:pt x="9568" y="12552"/>
                    <a:pt x="12348" y="9742"/>
                    <a:pt x="12348" y="6276"/>
                  </a:cubicBezTo>
                  <a:cubicBezTo>
                    <a:pt x="12348" y="2810"/>
                    <a:pt x="9568" y="0"/>
                    <a:pt x="6151" y="0"/>
                  </a:cubicBezTo>
                  <a:cubicBezTo>
                    <a:pt x="2734" y="0"/>
                    <a:pt x="0" y="2810"/>
                    <a:pt x="0" y="6276"/>
                  </a:cubicBezTo>
                  <a:cubicBezTo>
                    <a:pt x="0" y="9742"/>
                    <a:pt x="2734" y="12552"/>
                    <a:pt x="6151" y="1255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2" name="Freihandform: Form 981">
              <a:extLst>
                <a:ext uri="{FF2B5EF4-FFF2-40B4-BE49-F238E27FC236}">
                  <a16:creationId xmlns:a16="http://schemas.microsoft.com/office/drawing/2014/main" id="{AB7EC74F-8693-48CD-91E7-73CB353383A5}"/>
                </a:ext>
              </a:extLst>
            </p:cNvPr>
            <p:cNvSpPr/>
            <p:nvPr/>
          </p:nvSpPr>
          <p:spPr>
            <a:xfrm>
              <a:off x="8051686" y="2202154"/>
              <a:ext cx="12348" cy="12552"/>
            </a:xfrm>
            <a:custGeom>
              <a:avLst/>
              <a:gdLst>
                <a:gd name="connsiteX0" fmla="*/ 6197 w 12348"/>
                <a:gd name="connsiteY0" fmla="*/ 12553 h 12552"/>
                <a:gd name="connsiteX1" fmla="*/ 12348 w 12348"/>
                <a:gd name="connsiteY1" fmla="*/ 6276 h 12552"/>
                <a:gd name="connsiteX2" fmla="*/ 6197 w 12348"/>
                <a:gd name="connsiteY2" fmla="*/ 0 h 12552"/>
                <a:gd name="connsiteX3" fmla="*/ 0 w 12348"/>
                <a:gd name="connsiteY3" fmla="*/ 6276 h 12552"/>
                <a:gd name="connsiteX4" fmla="*/ 6197 w 12348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8" h="12552">
                  <a:moveTo>
                    <a:pt x="6197" y="12553"/>
                  </a:moveTo>
                  <a:cubicBezTo>
                    <a:pt x="9614" y="12553"/>
                    <a:pt x="12348" y="9742"/>
                    <a:pt x="12348" y="6276"/>
                  </a:cubicBezTo>
                  <a:cubicBezTo>
                    <a:pt x="12348" y="2810"/>
                    <a:pt x="9614" y="0"/>
                    <a:pt x="6197" y="0"/>
                  </a:cubicBezTo>
                  <a:cubicBezTo>
                    <a:pt x="2779" y="0"/>
                    <a:pt x="0" y="2810"/>
                    <a:pt x="0" y="6276"/>
                  </a:cubicBezTo>
                  <a:cubicBezTo>
                    <a:pt x="0" y="9742"/>
                    <a:pt x="2779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3" name="Freihandform: Form 982">
              <a:extLst>
                <a:ext uri="{FF2B5EF4-FFF2-40B4-BE49-F238E27FC236}">
                  <a16:creationId xmlns:a16="http://schemas.microsoft.com/office/drawing/2014/main" id="{8A5FBA52-F31C-4379-A894-357CEB536199}"/>
                </a:ext>
              </a:extLst>
            </p:cNvPr>
            <p:cNvSpPr/>
            <p:nvPr/>
          </p:nvSpPr>
          <p:spPr>
            <a:xfrm>
              <a:off x="8152884" y="2173109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3 w 12393"/>
                <a:gd name="connsiteY1" fmla="*/ 6281 h 12561"/>
                <a:gd name="connsiteX2" fmla="*/ 6197 w 12393"/>
                <a:gd name="connsiteY2" fmla="*/ 0 h 12561"/>
                <a:gd name="connsiteX3" fmla="*/ 0 w 12393"/>
                <a:gd name="connsiteY3" fmla="*/ 6281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3" y="9750"/>
                    <a:pt x="12393" y="6281"/>
                  </a:cubicBezTo>
                  <a:cubicBezTo>
                    <a:pt x="12393" y="2812"/>
                    <a:pt x="9614" y="0"/>
                    <a:pt x="6197" y="0"/>
                  </a:cubicBezTo>
                  <a:cubicBezTo>
                    <a:pt x="2779" y="0"/>
                    <a:pt x="0" y="2812"/>
                    <a:pt x="0" y="6281"/>
                  </a:cubicBezTo>
                  <a:cubicBezTo>
                    <a:pt x="0" y="9750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4" name="Freihandform: Form 983">
              <a:extLst>
                <a:ext uri="{FF2B5EF4-FFF2-40B4-BE49-F238E27FC236}">
                  <a16:creationId xmlns:a16="http://schemas.microsoft.com/office/drawing/2014/main" id="{5A1A48D0-C1FD-4402-98DF-FDC55196A30F}"/>
                </a:ext>
              </a:extLst>
            </p:cNvPr>
            <p:cNvSpPr/>
            <p:nvPr/>
          </p:nvSpPr>
          <p:spPr>
            <a:xfrm>
              <a:off x="8251279" y="2150639"/>
              <a:ext cx="12373" cy="12560"/>
            </a:xfrm>
            <a:custGeom>
              <a:avLst/>
              <a:gdLst>
                <a:gd name="connsiteX0" fmla="*/ 3440 w 12373"/>
                <a:gd name="connsiteY0" fmla="*/ 11901 h 12560"/>
                <a:gd name="connsiteX1" fmla="*/ 11733 w 12373"/>
                <a:gd name="connsiteY1" fmla="*/ 9079 h 12560"/>
                <a:gd name="connsiteX2" fmla="*/ 8953 w 12373"/>
                <a:gd name="connsiteY2" fmla="*/ 657 h 12560"/>
                <a:gd name="connsiteX3" fmla="*/ 661 w 12373"/>
                <a:gd name="connsiteY3" fmla="*/ 3492 h 12560"/>
                <a:gd name="connsiteX4" fmla="*/ 3440 w 12373"/>
                <a:gd name="connsiteY4" fmla="*/ 11901 h 1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3" h="12560">
                  <a:moveTo>
                    <a:pt x="3440" y="11901"/>
                  </a:moveTo>
                  <a:cubicBezTo>
                    <a:pt x="6493" y="13446"/>
                    <a:pt x="10183" y="12183"/>
                    <a:pt x="11733" y="9079"/>
                  </a:cubicBezTo>
                  <a:cubicBezTo>
                    <a:pt x="13236" y="5976"/>
                    <a:pt x="12006" y="2212"/>
                    <a:pt x="8953" y="657"/>
                  </a:cubicBezTo>
                  <a:cubicBezTo>
                    <a:pt x="5900" y="-888"/>
                    <a:pt x="2164" y="384"/>
                    <a:pt x="661" y="3492"/>
                  </a:cubicBezTo>
                  <a:cubicBezTo>
                    <a:pt x="-889" y="6587"/>
                    <a:pt x="387" y="10356"/>
                    <a:pt x="3440" y="119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5" name="Freihandform: Form 984">
              <a:extLst>
                <a:ext uri="{FF2B5EF4-FFF2-40B4-BE49-F238E27FC236}">
                  <a16:creationId xmlns:a16="http://schemas.microsoft.com/office/drawing/2014/main" id="{EE50D1A6-6684-47DD-88B1-AB18B5E307AA}"/>
                </a:ext>
              </a:extLst>
            </p:cNvPr>
            <p:cNvSpPr/>
            <p:nvPr/>
          </p:nvSpPr>
          <p:spPr>
            <a:xfrm>
              <a:off x="8346481" y="2133650"/>
              <a:ext cx="12397" cy="12561"/>
            </a:xfrm>
            <a:custGeom>
              <a:avLst/>
              <a:gdLst>
                <a:gd name="connsiteX0" fmla="*/ 3420 w 12397"/>
                <a:gd name="connsiteY0" fmla="*/ 11903 h 12561"/>
                <a:gd name="connsiteX1" fmla="*/ 11758 w 12397"/>
                <a:gd name="connsiteY1" fmla="*/ 9072 h 12561"/>
                <a:gd name="connsiteX2" fmla="*/ 8933 w 12397"/>
                <a:gd name="connsiteY2" fmla="*/ 659 h 12561"/>
                <a:gd name="connsiteX3" fmla="*/ 641 w 12397"/>
                <a:gd name="connsiteY3" fmla="*/ 3485 h 12561"/>
                <a:gd name="connsiteX4" fmla="*/ 3420 w 12397"/>
                <a:gd name="connsiteY4" fmla="*/ 11903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7" h="12561">
                  <a:moveTo>
                    <a:pt x="3420" y="11903"/>
                  </a:moveTo>
                  <a:cubicBezTo>
                    <a:pt x="6518" y="13447"/>
                    <a:pt x="10209" y="12185"/>
                    <a:pt x="11758" y="9072"/>
                  </a:cubicBezTo>
                  <a:cubicBezTo>
                    <a:pt x="13262" y="5969"/>
                    <a:pt x="12032" y="2204"/>
                    <a:pt x="8933" y="659"/>
                  </a:cubicBezTo>
                  <a:cubicBezTo>
                    <a:pt x="5880" y="-886"/>
                    <a:pt x="2190" y="377"/>
                    <a:pt x="641" y="3485"/>
                  </a:cubicBezTo>
                  <a:cubicBezTo>
                    <a:pt x="-863" y="6584"/>
                    <a:pt x="367" y="10358"/>
                    <a:pt x="3420" y="119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6" name="Freihandform: Form 985">
              <a:extLst>
                <a:ext uri="{FF2B5EF4-FFF2-40B4-BE49-F238E27FC236}">
                  <a16:creationId xmlns:a16="http://schemas.microsoft.com/office/drawing/2014/main" id="{851C1EE0-84B6-4F60-A206-31ABF553B0B7}"/>
                </a:ext>
              </a:extLst>
            </p:cNvPr>
            <p:cNvSpPr/>
            <p:nvPr/>
          </p:nvSpPr>
          <p:spPr>
            <a:xfrm>
              <a:off x="8438340" y="2121141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4 w 12393"/>
                <a:gd name="connsiteY1" fmla="*/ 6281 h 12561"/>
                <a:gd name="connsiteX2" fmla="*/ 6197 w 12393"/>
                <a:gd name="connsiteY2" fmla="*/ 0 h 12561"/>
                <a:gd name="connsiteX3" fmla="*/ 0 w 12393"/>
                <a:gd name="connsiteY3" fmla="*/ 6281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4" y="9750"/>
                    <a:pt x="12394" y="6281"/>
                  </a:cubicBezTo>
                  <a:cubicBezTo>
                    <a:pt x="12394" y="2812"/>
                    <a:pt x="9614" y="0"/>
                    <a:pt x="6197" y="0"/>
                  </a:cubicBezTo>
                  <a:cubicBezTo>
                    <a:pt x="2779" y="0"/>
                    <a:pt x="0" y="2812"/>
                    <a:pt x="0" y="6281"/>
                  </a:cubicBezTo>
                  <a:cubicBezTo>
                    <a:pt x="0" y="9750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7" name="Freihandform: Form 986">
              <a:extLst>
                <a:ext uri="{FF2B5EF4-FFF2-40B4-BE49-F238E27FC236}">
                  <a16:creationId xmlns:a16="http://schemas.microsoft.com/office/drawing/2014/main" id="{158FB6B0-AF30-4C65-96C3-A2941AB1AE08}"/>
                </a:ext>
              </a:extLst>
            </p:cNvPr>
            <p:cNvSpPr/>
            <p:nvPr/>
          </p:nvSpPr>
          <p:spPr>
            <a:xfrm>
              <a:off x="8526757" y="2112226"/>
              <a:ext cx="12373" cy="12564"/>
            </a:xfrm>
            <a:custGeom>
              <a:avLst/>
              <a:gdLst>
                <a:gd name="connsiteX0" fmla="*/ 3440 w 12373"/>
                <a:gd name="connsiteY0" fmla="*/ 11898 h 12564"/>
                <a:gd name="connsiteX1" fmla="*/ 11733 w 12373"/>
                <a:gd name="connsiteY1" fmla="*/ 9072 h 12564"/>
                <a:gd name="connsiteX2" fmla="*/ 8953 w 12373"/>
                <a:gd name="connsiteY2" fmla="*/ 659 h 12564"/>
                <a:gd name="connsiteX3" fmla="*/ 661 w 12373"/>
                <a:gd name="connsiteY3" fmla="*/ 3490 h 12564"/>
                <a:gd name="connsiteX4" fmla="*/ 3440 w 12373"/>
                <a:gd name="connsiteY4" fmla="*/ 11898 h 1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3" h="12564">
                  <a:moveTo>
                    <a:pt x="3440" y="11898"/>
                  </a:moveTo>
                  <a:cubicBezTo>
                    <a:pt x="6493" y="13457"/>
                    <a:pt x="10229" y="12185"/>
                    <a:pt x="11733" y="9072"/>
                  </a:cubicBezTo>
                  <a:cubicBezTo>
                    <a:pt x="13236" y="5969"/>
                    <a:pt x="12006" y="2194"/>
                    <a:pt x="8953" y="659"/>
                  </a:cubicBezTo>
                  <a:cubicBezTo>
                    <a:pt x="5901" y="-886"/>
                    <a:pt x="2164" y="377"/>
                    <a:pt x="661" y="3490"/>
                  </a:cubicBezTo>
                  <a:cubicBezTo>
                    <a:pt x="-888" y="6593"/>
                    <a:pt x="387" y="10358"/>
                    <a:pt x="3440" y="118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8" name="Freihandform: Form 987">
              <a:extLst>
                <a:ext uri="{FF2B5EF4-FFF2-40B4-BE49-F238E27FC236}">
                  <a16:creationId xmlns:a16="http://schemas.microsoft.com/office/drawing/2014/main" id="{6143593A-2066-402D-A090-8636B1D0F770}"/>
                </a:ext>
              </a:extLst>
            </p:cNvPr>
            <p:cNvSpPr/>
            <p:nvPr/>
          </p:nvSpPr>
          <p:spPr>
            <a:xfrm>
              <a:off x="8611756" y="2106156"/>
              <a:ext cx="12393" cy="12561"/>
            </a:xfrm>
            <a:custGeom>
              <a:avLst/>
              <a:gdLst>
                <a:gd name="connsiteX0" fmla="*/ 6197 w 12393"/>
                <a:gd name="connsiteY0" fmla="*/ 12562 h 12561"/>
                <a:gd name="connsiteX1" fmla="*/ 12393 w 12393"/>
                <a:gd name="connsiteY1" fmla="*/ 6281 h 12561"/>
                <a:gd name="connsiteX2" fmla="*/ 6197 w 12393"/>
                <a:gd name="connsiteY2" fmla="*/ 0 h 12561"/>
                <a:gd name="connsiteX3" fmla="*/ 0 w 12393"/>
                <a:gd name="connsiteY3" fmla="*/ 6281 h 12561"/>
                <a:gd name="connsiteX4" fmla="*/ 6197 w 12393"/>
                <a:gd name="connsiteY4" fmla="*/ 12562 h 1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" h="12561">
                  <a:moveTo>
                    <a:pt x="6197" y="12562"/>
                  </a:moveTo>
                  <a:cubicBezTo>
                    <a:pt x="9614" y="12562"/>
                    <a:pt x="12393" y="9750"/>
                    <a:pt x="12393" y="6281"/>
                  </a:cubicBezTo>
                  <a:cubicBezTo>
                    <a:pt x="12393" y="2812"/>
                    <a:pt x="9614" y="0"/>
                    <a:pt x="6197" y="0"/>
                  </a:cubicBezTo>
                  <a:cubicBezTo>
                    <a:pt x="2779" y="0"/>
                    <a:pt x="0" y="2812"/>
                    <a:pt x="0" y="6281"/>
                  </a:cubicBezTo>
                  <a:cubicBezTo>
                    <a:pt x="0" y="9750"/>
                    <a:pt x="2779" y="12562"/>
                    <a:pt x="6197" y="125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89" name="Freihandform: Form 988">
              <a:extLst>
                <a:ext uri="{FF2B5EF4-FFF2-40B4-BE49-F238E27FC236}">
                  <a16:creationId xmlns:a16="http://schemas.microsoft.com/office/drawing/2014/main" id="{C5AB632D-D967-4042-BE2F-9F990808443E}"/>
                </a:ext>
              </a:extLst>
            </p:cNvPr>
            <p:cNvSpPr/>
            <p:nvPr/>
          </p:nvSpPr>
          <p:spPr>
            <a:xfrm>
              <a:off x="8693429" y="2102252"/>
              <a:ext cx="12373" cy="12564"/>
            </a:xfrm>
            <a:custGeom>
              <a:avLst/>
              <a:gdLst>
                <a:gd name="connsiteX0" fmla="*/ 3440 w 12373"/>
                <a:gd name="connsiteY0" fmla="*/ 11910 h 12564"/>
                <a:gd name="connsiteX1" fmla="*/ 11733 w 12373"/>
                <a:gd name="connsiteY1" fmla="*/ 9080 h 12564"/>
                <a:gd name="connsiteX2" fmla="*/ 8953 w 12373"/>
                <a:gd name="connsiteY2" fmla="*/ 657 h 12564"/>
                <a:gd name="connsiteX3" fmla="*/ 660 w 12373"/>
                <a:gd name="connsiteY3" fmla="*/ 3478 h 12564"/>
                <a:gd name="connsiteX4" fmla="*/ 3440 w 12373"/>
                <a:gd name="connsiteY4" fmla="*/ 11910 h 12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3" h="12564">
                  <a:moveTo>
                    <a:pt x="3440" y="11910"/>
                  </a:moveTo>
                  <a:cubicBezTo>
                    <a:pt x="6493" y="13450"/>
                    <a:pt x="10229" y="12178"/>
                    <a:pt x="11733" y="9080"/>
                  </a:cubicBezTo>
                  <a:cubicBezTo>
                    <a:pt x="13236" y="5967"/>
                    <a:pt x="12006" y="2202"/>
                    <a:pt x="8953" y="657"/>
                  </a:cubicBezTo>
                  <a:cubicBezTo>
                    <a:pt x="5900" y="-883"/>
                    <a:pt x="2164" y="375"/>
                    <a:pt x="660" y="3478"/>
                  </a:cubicBezTo>
                  <a:cubicBezTo>
                    <a:pt x="-889" y="6600"/>
                    <a:pt x="387" y="10365"/>
                    <a:pt x="3440" y="1191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0" name="Freihandform: Form 989">
              <a:extLst>
                <a:ext uri="{FF2B5EF4-FFF2-40B4-BE49-F238E27FC236}">
                  <a16:creationId xmlns:a16="http://schemas.microsoft.com/office/drawing/2014/main" id="{195ED027-E932-4519-AFE8-2BC10B923801}"/>
                </a:ext>
              </a:extLst>
            </p:cNvPr>
            <p:cNvSpPr/>
            <p:nvPr/>
          </p:nvSpPr>
          <p:spPr>
            <a:xfrm>
              <a:off x="8771958" y="2099991"/>
              <a:ext cx="12347" cy="12552"/>
            </a:xfrm>
            <a:custGeom>
              <a:avLst/>
              <a:gdLst>
                <a:gd name="connsiteX0" fmla="*/ 6197 w 12347"/>
                <a:gd name="connsiteY0" fmla="*/ 12553 h 12552"/>
                <a:gd name="connsiteX1" fmla="*/ 12348 w 12347"/>
                <a:gd name="connsiteY1" fmla="*/ 6276 h 12552"/>
                <a:gd name="connsiteX2" fmla="*/ 6197 w 12347"/>
                <a:gd name="connsiteY2" fmla="*/ 0 h 12552"/>
                <a:gd name="connsiteX3" fmla="*/ 0 w 12347"/>
                <a:gd name="connsiteY3" fmla="*/ 6276 h 12552"/>
                <a:gd name="connsiteX4" fmla="*/ 6197 w 12347"/>
                <a:gd name="connsiteY4" fmla="*/ 12553 h 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7" h="12552">
                  <a:moveTo>
                    <a:pt x="6197" y="12553"/>
                  </a:moveTo>
                  <a:cubicBezTo>
                    <a:pt x="9614" y="12553"/>
                    <a:pt x="12348" y="9743"/>
                    <a:pt x="12348" y="6276"/>
                  </a:cubicBezTo>
                  <a:cubicBezTo>
                    <a:pt x="12348" y="2810"/>
                    <a:pt x="9614" y="0"/>
                    <a:pt x="6197" y="0"/>
                  </a:cubicBezTo>
                  <a:cubicBezTo>
                    <a:pt x="2779" y="0"/>
                    <a:pt x="0" y="2810"/>
                    <a:pt x="0" y="6276"/>
                  </a:cubicBezTo>
                  <a:cubicBezTo>
                    <a:pt x="0" y="9743"/>
                    <a:pt x="2779" y="12553"/>
                    <a:pt x="6197" y="125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1" name="Freihandform: Form 990">
              <a:extLst>
                <a:ext uri="{FF2B5EF4-FFF2-40B4-BE49-F238E27FC236}">
                  <a16:creationId xmlns:a16="http://schemas.microsoft.com/office/drawing/2014/main" id="{5FDBB140-5999-4524-AF73-A1261AB9872D}"/>
                </a:ext>
              </a:extLst>
            </p:cNvPr>
            <p:cNvSpPr/>
            <p:nvPr/>
          </p:nvSpPr>
          <p:spPr>
            <a:xfrm>
              <a:off x="8847546" y="2098896"/>
              <a:ext cx="12353" cy="12557"/>
            </a:xfrm>
            <a:custGeom>
              <a:avLst/>
              <a:gdLst>
                <a:gd name="connsiteX0" fmla="*/ 3420 w 12353"/>
                <a:gd name="connsiteY0" fmla="*/ 11894 h 12557"/>
                <a:gd name="connsiteX1" fmla="*/ 11713 w 12353"/>
                <a:gd name="connsiteY1" fmla="*/ 9087 h 12557"/>
                <a:gd name="connsiteX2" fmla="*/ 8933 w 12353"/>
                <a:gd name="connsiteY2" fmla="*/ 660 h 12557"/>
                <a:gd name="connsiteX3" fmla="*/ 641 w 12353"/>
                <a:gd name="connsiteY3" fmla="*/ 3490 h 12557"/>
                <a:gd name="connsiteX4" fmla="*/ 3420 w 12353"/>
                <a:gd name="connsiteY4" fmla="*/ 11894 h 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3" h="12557">
                  <a:moveTo>
                    <a:pt x="3420" y="11894"/>
                  </a:moveTo>
                  <a:cubicBezTo>
                    <a:pt x="6473" y="13448"/>
                    <a:pt x="10163" y="12176"/>
                    <a:pt x="11713" y="9087"/>
                  </a:cubicBezTo>
                  <a:cubicBezTo>
                    <a:pt x="13216" y="5969"/>
                    <a:pt x="11986" y="2195"/>
                    <a:pt x="8933" y="660"/>
                  </a:cubicBezTo>
                  <a:cubicBezTo>
                    <a:pt x="5881" y="-885"/>
                    <a:pt x="2144" y="373"/>
                    <a:pt x="641" y="3490"/>
                  </a:cubicBezTo>
                  <a:cubicBezTo>
                    <a:pt x="-863" y="6593"/>
                    <a:pt x="367" y="10358"/>
                    <a:pt x="3420" y="118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2" name="Freihandform: Form 991">
              <a:extLst>
                <a:ext uri="{FF2B5EF4-FFF2-40B4-BE49-F238E27FC236}">
                  <a16:creationId xmlns:a16="http://schemas.microsoft.com/office/drawing/2014/main" id="{BCAD14EB-9E59-4AAF-8562-D03DA1F30767}"/>
                </a:ext>
              </a:extLst>
            </p:cNvPr>
            <p:cNvSpPr/>
            <p:nvPr/>
          </p:nvSpPr>
          <p:spPr>
            <a:xfrm>
              <a:off x="8920405" y="2098631"/>
              <a:ext cx="12347" cy="12543"/>
            </a:xfrm>
            <a:custGeom>
              <a:avLst/>
              <a:gdLst>
                <a:gd name="connsiteX0" fmla="*/ 6151 w 12347"/>
                <a:gd name="connsiteY0" fmla="*/ 12543 h 12543"/>
                <a:gd name="connsiteX1" fmla="*/ 12348 w 12347"/>
                <a:gd name="connsiteY1" fmla="*/ 6271 h 12543"/>
                <a:gd name="connsiteX2" fmla="*/ 6151 w 12347"/>
                <a:gd name="connsiteY2" fmla="*/ 0 h 12543"/>
                <a:gd name="connsiteX3" fmla="*/ 0 w 12347"/>
                <a:gd name="connsiteY3" fmla="*/ 6271 h 12543"/>
                <a:gd name="connsiteX4" fmla="*/ 6151 w 12347"/>
                <a:gd name="connsiteY4" fmla="*/ 12543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7" h="12543">
                  <a:moveTo>
                    <a:pt x="6151" y="12543"/>
                  </a:moveTo>
                  <a:cubicBezTo>
                    <a:pt x="9568" y="12543"/>
                    <a:pt x="12348" y="9735"/>
                    <a:pt x="12348" y="6271"/>
                  </a:cubicBezTo>
                  <a:cubicBezTo>
                    <a:pt x="12348" y="2808"/>
                    <a:pt x="9568" y="0"/>
                    <a:pt x="6151" y="0"/>
                  </a:cubicBezTo>
                  <a:cubicBezTo>
                    <a:pt x="2779" y="0"/>
                    <a:pt x="0" y="2808"/>
                    <a:pt x="0" y="6271"/>
                  </a:cubicBezTo>
                  <a:cubicBezTo>
                    <a:pt x="0" y="9735"/>
                    <a:pt x="2779" y="12543"/>
                    <a:pt x="6151" y="125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3" name="Freihandform: Form 992">
              <a:extLst>
                <a:ext uri="{FF2B5EF4-FFF2-40B4-BE49-F238E27FC236}">
                  <a16:creationId xmlns:a16="http://schemas.microsoft.com/office/drawing/2014/main" id="{F320B9C5-06D1-47C3-9F39-021B66130674}"/>
                </a:ext>
              </a:extLst>
            </p:cNvPr>
            <p:cNvSpPr/>
            <p:nvPr/>
          </p:nvSpPr>
          <p:spPr>
            <a:xfrm>
              <a:off x="8990846" y="2098964"/>
              <a:ext cx="12211" cy="12413"/>
            </a:xfrm>
            <a:custGeom>
              <a:avLst/>
              <a:gdLst>
                <a:gd name="connsiteX0" fmla="*/ 6106 w 12211"/>
                <a:gd name="connsiteY0" fmla="*/ 12414 h 12413"/>
                <a:gd name="connsiteX1" fmla="*/ 12211 w 12211"/>
                <a:gd name="connsiteY1" fmla="*/ 6207 h 12413"/>
                <a:gd name="connsiteX2" fmla="*/ 6106 w 12211"/>
                <a:gd name="connsiteY2" fmla="*/ 0 h 12413"/>
                <a:gd name="connsiteX3" fmla="*/ 0 w 12211"/>
                <a:gd name="connsiteY3" fmla="*/ 6207 h 12413"/>
                <a:gd name="connsiteX4" fmla="*/ 6106 w 12211"/>
                <a:gd name="connsiteY4" fmla="*/ 12414 h 1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" h="12413">
                  <a:moveTo>
                    <a:pt x="6106" y="12414"/>
                  </a:moveTo>
                  <a:cubicBezTo>
                    <a:pt x="9478" y="12414"/>
                    <a:pt x="12211" y="9635"/>
                    <a:pt x="12211" y="6207"/>
                  </a:cubicBezTo>
                  <a:cubicBezTo>
                    <a:pt x="12211" y="2779"/>
                    <a:pt x="9478" y="0"/>
                    <a:pt x="6106" y="0"/>
                  </a:cubicBezTo>
                  <a:cubicBezTo>
                    <a:pt x="2734" y="0"/>
                    <a:pt x="0" y="2779"/>
                    <a:pt x="0" y="6207"/>
                  </a:cubicBezTo>
                  <a:cubicBezTo>
                    <a:pt x="0" y="9635"/>
                    <a:pt x="2734" y="12414"/>
                    <a:pt x="6106" y="1241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4" name="Freihandform: Form 993">
              <a:extLst>
                <a:ext uri="{FF2B5EF4-FFF2-40B4-BE49-F238E27FC236}">
                  <a16:creationId xmlns:a16="http://schemas.microsoft.com/office/drawing/2014/main" id="{D0537861-5005-40DB-A59A-69CD5DFABFE6}"/>
                </a:ext>
              </a:extLst>
            </p:cNvPr>
            <p:cNvSpPr/>
            <p:nvPr/>
          </p:nvSpPr>
          <p:spPr>
            <a:xfrm>
              <a:off x="9058961" y="2099512"/>
              <a:ext cx="12389" cy="12559"/>
            </a:xfrm>
            <a:custGeom>
              <a:avLst/>
              <a:gdLst>
                <a:gd name="connsiteX0" fmla="*/ 3420 w 12389"/>
                <a:gd name="connsiteY0" fmla="*/ 11893 h 12559"/>
                <a:gd name="connsiteX1" fmla="*/ 11758 w 12389"/>
                <a:gd name="connsiteY1" fmla="*/ 9072 h 12559"/>
                <a:gd name="connsiteX2" fmla="*/ 8933 w 12389"/>
                <a:gd name="connsiteY2" fmla="*/ 659 h 12559"/>
                <a:gd name="connsiteX3" fmla="*/ 641 w 12389"/>
                <a:gd name="connsiteY3" fmla="*/ 3485 h 12559"/>
                <a:gd name="connsiteX4" fmla="*/ 3420 w 12389"/>
                <a:gd name="connsiteY4" fmla="*/ 11893 h 1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9" h="12559">
                  <a:moveTo>
                    <a:pt x="3420" y="11893"/>
                  </a:moveTo>
                  <a:cubicBezTo>
                    <a:pt x="6518" y="13452"/>
                    <a:pt x="10209" y="12180"/>
                    <a:pt x="11758" y="9072"/>
                  </a:cubicBezTo>
                  <a:cubicBezTo>
                    <a:pt x="13262" y="5969"/>
                    <a:pt x="11986" y="2204"/>
                    <a:pt x="8933" y="659"/>
                  </a:cubicBezTo>
                  <a:cubicBezTo>
                    <a:pt x="5880" y="-886"/>
                    <a:pt x="2190" y="377"/>
                    <a:pt x="641" y="3485"/>
                  </a:cubicBezTo>
                  <a:cubicBezTo>
                    <a:pt x="-863" y="6588"/>
                    <a:pt x="367" y="10353"/>
                    <a:pt x="3420" y="1189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5" name="Freihandform: Form 994">
              <a:extLst>
                <a:ext uri="{FF2B5EF4-FFF2-40B4-BE49-F238E27FC236}">
                  <a16:creationId xmlns:a16="http://schemas.microsoft.com/office/drawing/2014/main" id="{D5B0E382-ABBB-456D-8906-A9E66824ED13}"/>
                </a:ext>
              </a:extLst>
            </p:cNvPr>
            <p:cNvSpPr/>
            <p:nvPr/>
          </p:nvSpPr>
          <p:spPr>
            <a:xfrm>
              <a:off x="9125305" y="2100421"/>
              <a:ext cx="12211" cy="12404"/>
            </a:xfrm>
            <a:custGeom>
              <a:avLst/>
              <a:gdLst>
                <a:gd name="connsiteX0" fmla="*/ 6105 w 12211"/>
                <a:gd name="connsiteY0" fmla="*/ 12404 h 12404"/>
                <a:gd name="connsiteX1" fmla="*/ 12211 w 12211"/>
                <a:gd name="connsiteY1" fmla="*/ 6202 h 12404"/>
                <a:gd name="connsiteX2" fmla="*/ 6105 w 12211"/>
                <a:gd name="connsiteY2" fmla="*/ 0 h 12404"/>
                <a:gd name="connsiteX3" fmla="*/ 0 w 12211"/>
                <a:gd name="connsiteY3" fmla="*/ 6202 h 12404"/>
                <a:gd name="connsiteX4" fmla="*/ 6105 w 12211"/>
                <a:gd name="connsiteY4" fmla="*/ 12404 h 1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" h="12404">
                  <a:moveTo>
                    <a:pt x="6105" y="12404"/>
                  </a:moveTo>
                  <a:cubicBezTo>
                    <a:pt x="9478" y="12404"/>
                    <a:pt x="12211" y="9628"/>
                    <a:pt x="12211" y="6202"/>
                  </a:cubicBezTo>
                  <a:cubicBezTo>
                    <a:pt x="12211" y="2777"/>
                    <a:pt x="9478" y="0"/>
                    <a:pt x="6105" y="0"/>
                  </a:cubicBezTo>
                  <a:cubicBezTo>
                    <a:pt x="2734" y="0"/>
                    <a:pt x="0" y="2777"/>
                    <a:pt x="0" y="6202"/>
                  </a:cubicBezTo>
                  <a:cubicBezTo>
                    <a:pt x="0" y="9628"/>
                    <a:pt x="2734" y="12404"/>
                    <a:pt x="6105" y="124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6" name="Freihandform: Form 995">
              <a:extLst>
                <a:ext uri="{FF2B5EF4-FFF2-40B4-BE49-F238E27FC236}">
                  <a16:creationId xmlns:a16="http://schemas.microsoft.com/office/drawing/2014/main" id="{79092D97-D3C8-4DB9-ABC4-A63AC169251C}"/>
                </a:ext>
              </a:extLst>
            </p:cNvPr>
            <p:cNvSpPr/>
            <p:nvPr/>
          </p:nvSpPr>
          <p:spPr>
            <a:xfrm>
              <a:off x="9189869" y="2101401"/>
              <a:ext cx="12210" cy="12413"/>
            </a:xfrm>
            <a:custGeom>
              <a:avLst/>
              <a:gdLst>
                <a:gd name="connsiteX0" fmla="*/ 6105 w 12210"/>
                <a:gd name="connsiteY0" fmla="*/ 12414 h 12413"/>
                <a:gd name="connsiteX1" fmla="*/ 12211 w 12210"/>
                <a:gd name="connsiteY1" fmla="*/ 6207 h 12413"/>
                <a:gd name="connsiteX2" fmla="*/ 6105 w 12210"/>
                <a:gd name="connsiteY2" fmla="*/ 0 h 12413"/>
                <a:gd name="connsiteX3" fmla="*/ 0 w 12210"/>
                <a:gd name="connsiteY3" fmla="*/ 6207 h 12413"/>
                <a:gd name="connsiteX4" fmla="*/ 6105 w 12210"/>
                <a:gd name="connsiteY4" fmla="*/ 12414 h 1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" h="12413">
                  <a:moveTo>
                    <a:pt x="6105" y="12414"/>
                  </a:moveTo>
                  <a:cubicBezTo>
                    <a:pt x="9477" y="12414"/>
                    <a:pt x="12211" y="9635"/>
                    <a:pt x="12211" y="6207"/>
                  </a:cubicBezTo>
                  <a:cubicBezTo>
                    <a:pt x="12211" y="2779"/>
                    <a:pt x="9477" y="0"/>
                    <a:pt x="6105" y="0"/>
                  </a:cubicBezTo>
                  <a:cubicBezTo>
                    <a:pt x="2734" y="0"/>
                    <a:pt x="0" y="2779"/>
                    <a:pt x="0" y="6207"/>
                  </a:cubicBezTo>
                  <a:cubicBezTo>
                    <a:pt x="0" y="9635"/>
                    <a:pt x="2734" y="12414"/>
                    <a:pt x="6105" y="1241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7" name="Freihandform: Form 996">
              <a:extLst>
                <a:ext uri="{FF2B5EF4-FFF2-40B4-BE49-F238E27FC236}">
                  <a16:creationId xmlns:a16="http://schemas.microsoft.com/office/drawing/2014/main" id="{0CEBA66A-46FA-4C65-BBC2-DF4E62398E2B}"/>
                </a:ext>
              </a:extLst>
            </p:cNvPr>
            <p:cNvSpPr/>
            <p:nvPr/>
          </p:nvSpPr>
          <p:spPr>
            <a:xfrm>
              <a:off x="9252996" y="2102519"/>
              <a:ext cx="12237" cy="12409"/>
            </a:xfrm>
            <a:custGeom>
              <a:avLst/>
              <a:gdLst>
                <a:gd name="connsiteX0" fmla="*/ 3395 w 12237"/>
                <a:gd name="connsiteY0" fmla="*/ 11764 h 12409"/>
                <a:gd name="connsiteX1" fmla="*/ 11597 w 12237"/>
                <a:gd name="connsiteY1" fmla="*/ 8970 h 12409"/>
                <a:gd name="connsiteX2" fmla="*/ 8818 w 12237"/>
                <a:gd name="connsiteY2" fmla="*/ 654 h 12409"/>
                <a:gd name="connsiteX3" fmla="*/ 662 w 12237"/>
                <a:gd name="connsiteY3" fmla="*/ 3434 h 12409"/>
                <a:gd name="connsiteX4" fmla="*/ 3395 w 12237"/>
                <a:gd name="connsiteY4" fmla="*/ 11764 h 1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7" h="12409">
                  <a:moveTo>
                    <a:pt x="3395" y="11764"/>
                  </a:moveTo>
                  <a:cubicBezTo>
                    <a:pt x="6403" y="13281"/>
                    <a:pt x="10093" y="12036"/>
                    <a:pt x="11597" y="8970"/>
                  </a:cubicBezTo>
                  <a:cubicBezTo>
                    <a:pt x="13101" y="5908"/>
                    <a:pt x="11870" y="2181"/>
                    <a:pt x="8818" y="654"/>
                  </a:cubicBezTo>
                  <a:cubicBezTo>
                    <a:pt x="5810" y="-877"/>
                    <a:pt x="2119" y="372"/>
                    <a:pt x="662" y="3434"/>
                  </a:cubicBezTo>
                  <a:cubicBezTo>
                    <a:pt x="-887" y="6519"/>
                    <a:pt x="388" y="10233"/>
                    <a:pt x="3395" y="1176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8" name="Freihandform: Form 997">
              <a:extLst>
                <a:ext uri="{FF2B5EF4-FFF2-40B4-BE49-F238E27FC236}">
                  <a16:creationId xmlns:a16="http://schemas.microsoft.com/office/drawing/2014/main" id="{74B909FC-C286-4AC6-823C-A6EBC8E58A54}"/>
                </a:ext>
              </a:extLst>
            </p:cNvPr>
            <p:cNvSpPr/>
            <p:nvPr/>
          </p:nvSpPr>
          <p:spPr>
            <a:xfrm>
              <a:off x="9314896" y="2103788"/>
              <a:ext cx="12211" cy="12413"/>
            </a:xfrm>
            <a:custGeom>
              <a:avLst/>
              <a:gdLst>
                <a:gd name="connsiteX0" fmla="*/ 6106 w 12211"/>
                <a:gd name="connsiteY0" fmla="*/ 12413 h 12413"/>
                <a:gd name="connsiteX1" fmla="*/ 12211 w 12211"/>
                <a:gd name="connsiteY1" fmla="*/ 6207 h 12413"/>
                <a:gd name="connsiteX2" fmla="*/ 6106 w 12211"/>
                <a:gd name="connsiteY2" fmla="*/ 0 h 12413"/>
                <a:gd name="connsiteX3" fmla="*/ 0 w 12211"/>
                <a:gd name="connsiteY3" fmla="*/ 6207 h 12413"/>
                <a:gd name="connsiteX4" fmla="*/ 6106 w 12211"/>
                <a:gd name="connsiteY4" fmla="*/ 12413 h 1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" h="12413">
                  <a:moveTo>
                    <a:pt x="6106" y="12413"/>
                  </a:moveTo>
                  <a:cubicBezTo>
                    <a:pt x="9478" y="12413"/>
                    <a:pt x="12211" y="9634"/>
                    <a:pt x="12211" y="6207"/>
                  </a:cubicBezTo>
                  <a:cubicBezTo>
                    <a:pt x="12211" y="2778"/>
                    <a:pt x="9478" y="0"/>
                    <a:pt x="6106" y="0"/>
                  </a:cubicBezTo>
                  <a:cubicBezTo>
                    <a:pt x="2734" y="0"/>
                    <a:pt x="0" y="2778"/>
                    <a:pt x="0" y="6207"/>
                  </a:cubicBezTo>
                  <a:cubicBezTo>
                    <a:pt x="0" y="9634"/>
                    <a:pt x="2734" y="12413"/>
                    <a:pt x="6106" y="124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999" name="Freihandform: Form 998">
              <a:extLst>
                <a:ext uri="{FF2B5EF4-FFF2-40B4-BE49-F238E27FC236}">
                  <a16:creationId xmlns:a16="http://schemas.microsoft.com/office/drawing/2014/main" id="{744A8B35-9385-4FD8-A528-D602F4D61362}"/>
                </a:ext>
              </a:extLst>
            </p:cNvPr>
            <p:cNvSpPr/>
            <p:nvPr/>
          </p:nvSpPr>
          <p:spPr>
            <a:xfrm>
              <a:off x="9375765" y="2105262"/>
              <a:ext cx="12218" cy="12417"/>
            </a:xfrm>
            <a:custGeom>
              <a:avLst/>
              <a:gdLst>
                <a:gd name="connsiteX0" fmla="*/ 3376 w 12218"/>
                <a:gd name="connsiteY0" fmla="*/ 11768 h 12417"/>
                <a:gd name="connsiteX1" fmla="*/ 11577 w 12218"/>
                <a:gd name="connsiteY1" fmla="*/ 8974 h 12417"/>
                <a:gd name="connsiteX2" fmla="*/ 8843 w 12218"/>
                <a:gd name="connsiteY2" fmla="*/ 649 h 12417"/>
                <a:gd name="connsiteX3" fmla="*/ 642 w 12218"/>
                <a:gd name="connsiteY3" fmla="*/ 3452 h 12417"/>
                <a:gd name="connsiteX4" fmla="*/ 3376 w 12218"/>
                <a:gd name="connsiteY4" fmla="*/ 1176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8" h="12417">
                  <a:moveTo>
                    <a:pt x="3376" y="11768"/>
                  </a:moveTo>
                  <a:cubicBezTo>
                    <a:pt x="6428" y="13289"/>
                    <a:pt x="10074" y="12050"/>
                    <a:pt x="11577" y="8974"/>
                  </a:cubicBezTo>
                  <a:cubicBezTo>
                    <a:pt x="13080" y="5913"/>
                    <a:pt x="11851" y="2189"/>
                    <a:pt x="8843" y="649"/>
                  </a:cubicBezTo>
                  <a:cubicBezTo>
                    <a:pt x="5836" y="-877"/>
                    <a:pt x="2146" y="381"/>
                    <a:pt x="642" y="3452"/>
                  </a:cubicBezTo>
                  <a:cubicBezTo>
                    <a:pt x="-862" y="6514"/>
                    <a:pt x="368" y="10242"/>
                    <a:pt x="3376" y="117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0" name="Freihandform: Form 999">
              <a:extLst>
                <a:ext uri="{FF2B5EF4-FFF2-40B4-BE49-F238E27FC236}">
                  <a16:creationId xmlns:a16="http://schemas.microsoft.com/office/drawing/2014/main" id="{492B1B2F-06E8-45E8-A275-A8ABB243E2A7}"/>
                </a:ext>
              </a:extLst>
            </p:cNvPr>
            <p:cNvSpPr/>
            <p:nvPr/>
          </p:nvSpPr>
          <p:spPr>
            <a:xfrm>
              <a:off x="9435776" y="2107049"/>
              <a:ext cx="12256" cy="12422"/>
            </a:xfrm>
            <a:custGeom>
              <a:avLst/>
              <a:gdLst>
                <a:gd name="connsiteX0" fmla="*/ 6151 w 12256"/>
                <a:gd name="connsiteY0" fmla="*/ 12423 h 12422"/>
                <a:gd name="connsiteX1" fmla="*/ 12257 w 12256"/>
                <a:gd name="connsiteY1" fmla="*/ 6212 h 12422"/>
                <a:gd name="connsiteX2" fmla="*/ 6151 w 12256"/>
                <a:gd name="connsiteY2" fmla="*/ 0 h 12422"/>
                <a:gd name="connsiteX3" fmla="*/ 0 w 12256"/>
                <a:gd name="connsiteY3" fmla="*/ 6212 h 12422"/>
                <a:gd name="connsiteX4" fmla="*/ 6151 w 12256"/>
                <a:gd name="connsiteY4" fmla="*/ 12423 h 12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6" h="12422">
                  <a:moveTo>
                    <a:pt x="6151" y="12423"/>
                  </a:moveTo>
                  <a:cubicBezTo>
                    <a:pt x="9523" y="12423"/>
                    <a:pt x="12257" y="9642"/>
                    <a:pt x="12257" y="6212"/>
                  </a:cubicBezTo>
                  <a:cubicBezTo>
                    <a:pt x="12257" y="2781"/>
                    <a:pt x="9523" y="0"/>
                    <a:pt x="6151" y="0"/>
                  </a:cubicBezTo>
                  <a:cubicBezTo>
                    <a:pt x="2734" y="0"/>
                    <a:pt x="0" y="2781"/>
                    <a:pt x="0" y="6212"/>
                  </a:cubicBezTo>
                  <a:cubicBezTo>
                    <a:pt x="0" y="9642"/>
                    <a:pt x="2734" y="12423"/>
                    <a:pt x="6151" y="1242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1" name="Freihandform: Form 1000">
              <a:extLst>
                <a:ext uri="{FF2B5EF4-FFF2-40B4-BE49-F238E27FC236}">
                  <a16:creationId xmlns:a16="http://schemas.microsoft.com/office/drawing/2014/main" id="{FCEFA77B-4D2B-437F-8E4C-146F02910246}"/>
                </a:ext>
              </a:extLst>
            </p:cNvPr>
            <p:cNvSpPr/>
            <p:nvPr/>
          </p:nvSpPr>
          <p:spPr>
            <a:xfrm>
              <a:off x="9495146" y="2109250"/>
              <a:ext cx="12210" cy="12404"/>
            </a:xfrm>
            <a:custGeom>
              <a:avLst/>
              <a:gdLst>
                <a:gd name="connsiteX0" fmla="*/ 6105 w 12210"/>
                <a:gd name="connsiteY0" fmla="*/ 12405 h 12404"/>
                <a:gd name="connsiteX1" fmla="*/ 12211 w 12210"/>
                <a:gd name="connsiteY1" fmla="*/ 6202 h 12404"/>
                <a:gd name="connsiteX2" fmla="*/ 6105 w 12210"/>
                <a:gd name="connsiteY2" fmla="*/ 0 h 12404"/>
                <a:gd name="connsiteX3" fmla="*/ 0 w 12210"/>
                <a:gd name="connsiteY3" fmla="*/ 6202 h 12404"/>
                <a:gd name="connsiteX4" fmla="*/ 6105 w 12210"/>
                <a:gd name="connsiteY4" fmla="*/ 12405 h 1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" h="12404">
                  <a:moveTo>
                    <a:pt x="6105" y="12405"/>
                  </a:moveTo>
                  <a:cubicBezTo>
                    <a:pt x="9477" y="12405"/>
                    <a:pt x="12211" y="9628"/>
                    <a:pt x="12211" y="6202"/>
                  </a:cubicBezTo>
                  <a:cubicBezTo>
                    <a:pt x="12211" y="2777"/>
                    <a:pt x="9477" y="0"/>
                    <a:pt x="6105" y="0"/>
                  </a:cubicBezTo>
                  <a:cubicBezTo>
                    <a:pt x="2734" y="0"/>
                    <a:pt x="0" y="2777"/>
                    <a:pt x="0" y="6202"/>
                  </a:cubicBezTo>
                  <a:cubicBezTo>
                    <a:pt x="0" y="9628"/>
                    <a:pt x="2734" y="12405"/>
                    <a:pt x="6105" y="124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2" name="Freihandform: Form 1001">
              <a:extLst>
                <a:ext uri="{FF2B5EF4-FFF2-40B4-BE49-F238E27FC236}">
                  <a16:creationId xmlns:a16="http://schemas.microsoft.com/office/drawing/2014/main" id="{0F81D143-15AE-4C6B-BFEF-5831BF8FE745}"/>
                </a:ext>
              </a:extLst>
            </p:cNvPr>
            <p:cNvSpPr/>
            <p:nvPr/>
          </p:nvSpPr>
          <p:spPr>
            <a:xfrm>
              <a:off x="9553878" y="2111979"/>
              <a:ext cx="12256" cy="12413"/>
            </a:xfrm>
            <a:custGeom>
              <a:avLst/>
              <a:gdLst>
                <a:gd name="connsiteX0" fmla="*/ 6151 w 12256"/>
                <a:gd name="connsiteY0" fmla="*/ 12414 h 12413"/>
                <a:gd name="connsiteX1" fmla="*/ 12256 w 12256"/>
                <a:gd name="connsiteY1" fmla="*/ 6207 h 12413"/>
                <a:gd name="connsiteX2" fmla="*/ 6151 w 12256"/>
                <a:gd name="connsiteY2" fmla="*/ 0 h 12413"/>
                <a:gd name="connsiteX3" fmla="*/ 0 w 12256"/>
                <a:gd name="connsiteY3" fmla="*/ 6207 h 12413"/>
                <a:gd name="connsiteX4" fmla="*/ 6151 w 12256"/>
                <a:gd name="connsiteY4" fmla="*/ 12414 h 1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6" h="12413">
                  <a:moveTo>
                    <a:pt x="6151" y="12414"/>
                  </a:moveTo>
                  <a:cubicBezTo>
                    <a:pt x="9523" y="12414"/>
                    <a:pt x="12256" y="9635"/>
                    <a:pt x="12256" y="6207"/>
                  </a:cubicBezTo>
                  <a:cubicBezTo>
                    <a:pt x="12256" y="2779"/>
                    <a:pt x="9523" y="0"/>
                    <a:pt x="6151" y="0"/>
                  </a:cubicBezTo>
                  <a:cubicBezTo>
                    <a:pt x="2734" y="0"/>
                    <a:pt x="0" y="2779"/>
                    <a:pt x="0" y="6207"/>
                  </a:cubicBezTo>
                  <a:cubicBezTo>
                    <a:pt x="0" y="9635"/>
                    <a:pt x="2734" y="12414"/>
                    <a:pt x="6151" y="1241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3" name="Freihandform: Form 1002">
              <a:extLst>
                <a:ext uri="{FF2B5EF4-FFF2-40B4-BE49-F238E27FC236}">
                  <a16:creationId xmlns:a16="http://schemas.microsoft.com/office/drawing/2014/main" id="{07DAE799-2EB8-43EE-B44A-9EA7831DBECE}"/>
                </a:ext>
              </a:extLst>
            </p:cNvPr>
            <p:cNvSpPr/>
            <p:nvPr/>
          </p:nvSpPr>
          <p:spPr>
            <a:xfrm>
              <a:off x="9612199" y="2115388"/>
              <a:ext cx="12211" cy="12404"/>
            </a:xfrm>
            <a:custGeom>
              <a:avLst/>
              <a:gdLst>
                <a:gd name="connsiteX0" fmla="*/ 6106 w 12211"/>
                <a:gd name="connsiteY0" fmla="*/ 12404 h 12404"/>
                <a:gd name="connsiteX1" fmla="*/ 12211 w 12211"/>
                <a:gd name="connsiteY1" fmla="*/ 6202 h 12404"/>
                <a:gd name="connsiteX2" fmla="*/ 6106 w 12211"/>
                <a:gd name="connsiteY2" fmla="*/ 0 h 12404"/>
                <a:gd name="connsiteX3" fmla="*/ 0 w 12211"/>
                <a:gd name="connsiteY3" fmla="*/ 6202 h 12404"/>
                <a:gd name="connsiteX4" fmla="*/ 6106 w 12211"/>
                <a:gd name="connsiteY4" fmla="*/ 12404 h 1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" h="12404">
                  <a:moveTo>
                    <a:pt x="6106" y="12404"/>
                  </a:moveTo>
                  <a:cubicBezTo>
                    <a:pt x="9478" y="12404"/>
                    <a:pt x="12211" y="9628"/>
                    <a:pt x="12211" y="6202"/>
                  </a:cubicBezTo>
                  <a:cubicBezTo>
                    <a:pt x="12211" y="2777"/>
                    <a:pt x="9478" y="0"/>
                    <a:pt x="6106" y="0"/>
                  </a:cubicBezTo>
                  <a:cubicBezTo>
                    <a:pt x="2734" y="0"/>
                    <a:pt x="0" y="2777"/>
                    <a:pt x="0" y="6202"/>
                  </a:cubicBezTo>
                  <a:cubicBezTo>
                    <a:pt x="0" y="9628"/>
                    <a:pt x="2734" y="12404"/>
                    <a:pt x="6106" y="124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4" name="Freihandform: Form 1003">
              <a:extLst>
                <a:ext uri="{FF2B5EF4-FFF2-40B4-BE49-F238E27FC236}">
                  <a16:creationId xmlns:a16="http://schemas.microsoft.com/office/drawing/2014/main" id="{18563211-4CDE-4D9F-B93C-6DB0B812C1A9}"/>
                </a:ext>
              </a:extLst>
            </p:cNvPr>
            <p:cNvSpPr/>
            <p:nvPr/>
          </p:nvSpPr>
          <p:spPr>
            <a:xfrm>
              <a:off x="9670062" y="2119603"/>
              <a:ext cx="12262" cy="12411"/>
            </a:xfrm>
            <a:custGeom>
              <a:avLst/>
              <a:gdLst>
                <a:gd name="connsiteX0" fmla="*/ 3420 w 12262"/>
                <a:gd name="connsiteY0" fmla="*/ 11759 h 12411"/>
                <a:gd name="connsiteX1" fmla="*/ 11621 w 12262"/>
                <a:gd name="connsiteY1" fmla="*/ 8970 h 12411"/>
                <a:gd name="connsiteX2" fmla="*/ 8842 w 12262"/>
                <a:gd name="connsiteY2" fmla="*/ 650 h 12411"/>
                <a:gd name="connsiteX3" fmla="*/ 641 w 12262"/>
                <a:gd name="connsiteY3" fmla="*/ 3453 h 12411"/>
                <a:gd name="connsiteX4" fmla="*/ 3420 w 12262"/>
                <a:gd name="connsiteY4" fmla="*/ 11759 h 1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" h="12411">
                  <a:moveTo>
                    <a:pt x="3420" y="11759"/>
                  </a:moveTo>
                  <a:cubicBezTo>
                    <a:pt x="6427" y="13286"/>
                    <a:pt x="10118" y="12041"/>
                    <a:pt x="11621" y="8970"/>
                  </a:cubicBezTo>
                  <a:cubicBezTo>
                    <a:pt x="13125" y="5899"/>
                    <a:pt x="11895" y="2171"/>
                    <a:pt x="8842" y="650"/>
                  </a:cubicBezTo>
                  <a:cubicBezTo>
                    <a:pt x="5835" y="-876"/>
                    <a:pt x="2144" y="377"/>
                    <a:pt x="641" y="3453"/>
                  </a:cubicBezTo>
                  <a:cubicBezTo>
                    <a:pt x="-863" y="6510"/>
                    <a:pt x="367" y="10237"/>
                    <a:pt x="3420" y="11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5" name="Freihandform: Form 1004">
              <a:extLst>
                <a:ext uri="{FF2B5EF4-FFF2-40B4-BE49-F238E27FC236}">
                  <a16:creationId xmlns:a16="http://schemas.microsoft.com/office/drawing/2014/main" id="{F4B4F5A5-0352-4225-926F-1A391B07C487}"/>
                </a:ext>
              </a:extLst>
            </p:cNvPr>
            <p:cNvSpPr/>
            <p:nvPr/>
          </p:nvSpPr>
          <p:spPr>
            <a:xfrm>
              <a:off x="9727658" y="2124786"/>
              <a:ext cx="12210" cy="12404"/>
            </a:xfrm>
            <a:custGeom>
              <a:avLst/>
              <a:gdLst>
                <a:gd name="connsiteX0" fmla="*/ 6105 w 12210"/>
                <a:gd name="connsiteY0" fmla="*/ 12405 h 12404"/>
                <a:gd name="connsiteX1" fmla="*/ 12211 w 12210"/>
                <a:gd name="connsiteY1" fmla="*/ 6202 h 12404"/>
                <a:gd name="connsiteX2" fmla="*/ 6105 w 12210"/>
                <a:gd name="connsiteY2" fmla="*/ 0 h 12404"/>
                <a:gd name="connsiteX3" fmla="*/ 0 w 12210"/>
                <a:gd name="connsiteY3" fmla="*/ 6202 h 12404"/>
                <a:gd name="connsiteX4" fmla="*/ 6105 w 12210"/>
                <a:gd name="connsiteY4" fmla="*/ 12405 h 1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" h="12404">
                  <a:moveTo>
                    <a:pt x="6105" y="12405"/>
                  </a:moveTo>
                  <a:cubicBezTo>
                    <a:pt x="9477" y="12405"/>
                    <a:pt x="12211" y="9628"/>
                    <a:pt x="12211" y="6202"/>
                  </a:cubicBezTo>
                  <a:cubicBezTo>
                    <a:pt x="12211" y="2777"/>
                    <a:pt x="9477" y="0"/>
                    <a:pt x="6105" y="0"/>
                  </a:cubicBezTo>
                  <a:cubicBezTo>
                    <a:pt x="2734" y="0"/>
                    <a:pt x="0" y="2777"/>
                    <a:pt x="0" y="6202"/>
                  </a:cubicBezTo>
                  <a:cubicBezTo>
                    <a:pt x="0" y="9628"/>
                    <a:pt x="2734" y="12405"/>
                    <a:pt x="6105" y="124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6" name="Freihandform: Form 1005">
              <a:extLst>
                <a:ext uri="{FF2B5EF4-FFF2-40B4-BE49-F238E27FC236}">
                  <a16:creationId xmlns:a16="http://schemas.microsoft.com/office/drawing/2014/main" id="{EE5E9C92-F9F3-49B6-BFB2-2E7C193EC970}"/>
                </a:ext>
              </a:extLst>
            </p:cNvPr>
            <p:cNvSpPr/>
            <p:nvPr/>
          </p:nvSpPr>
          <p:spPr>
            <a:xfrm>
              <a:off x="9784886" y="2131053"/>
              <a:ext cx="12211" cy="12404"/>
            </a:xfrm>
            <a:custGeom>
              <a:avLst/>
              <a:gdLst>
                <a:gd name="connsiteX0" fmla="*/ 6105 w 12211"/>
                <a:gd name="connsiteY0" fmla="*/ 12404 h 12404"/>
                <a:gd name="connsiteX1" fmla="*/ 12211 w 12211"/>
                <a:gd name="connsiteY1" fmla="*/ 6202 h 12404"/>
                <a:gd name="connsiteX2" fmla="*/ 6105 w 12211"/>
                <a:gd name="connsiteY2" fmla="*/ 0 h 12404"/>
                <a:gd name="connsiteX3" fmla="*/ 0 w 12211"/>
                <a:gd name="connsiteY3" fmla="*/ 6202 h 12404"/>
                <a:gd name="connsiteX4" fmla="*/ 6105 w 12211"/>
                <a:gd name="connsiteY4" fmla="*/ 12404 h 1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" h="12404">
                  <a:moveTo>
                    <a:pt x="6105" y="12404"/>
                  </a:moveTo>
                  <a:cubicBezTo>
                    <a:pt x="9477" y="12404"/>
                    <a:pt x="12211" y="9628"/>
                    <a:pt x="12211" y="6202"/>
                  </a:cubicBezTo>
                  <a:cubicBezTo>
                    <a:pt x="12211" y="2777"/>
                    <a:pt x="9477" y="0"/>
                    <a:pt x="6105" y="0"/>
                  </a:cubicBezTo>
                  <a:cubicBezTo>
                    <a:pt x="2734" y="0"/>
                    <a:pt x="0" y="2777"/>
                    <a:pt x="0" y="6202"/>
                  </a:cubicBezTo>
                  <a:cubicBezTo>
                    <a:pt x="0" y="9628"/>
                    <a:pt x="2734" y="12404"/>
                    <a:pt x="6105" y="124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7" name="Freihandform: Form 1006">
              <a:extLst>
                <a:ext uri="{FF2B5EF4-FFF2-40B4-BE49-F238E27FC236}">
                  <a16:creationId xmlns:a16="http://schemas.microsoft.com/office/drawing/2014/main" id="{E19E0120-E658-493F-9F42-9C9FB7B9FD32}"/>
                </a:ext>
              </a:extLst>
            </p:cNvPr>
            <p:cNvSpPr/>
            <p:nvPr/>
          </p:nvSpPr>
          <p:spPr>
            <a:xfrm>
              <a:off x="9841837" y="2138558"/>
              <a:ext cx="12218" cy="12412"/>
            </a:xfrm>
            <a:custGeom>
              <a:avLst/>
              <a:gdLst>
                <a:gd name="connsiteX0" fmla="*/ 3375 w 12218"/>
                <a:gd name="connsiteY0" fmla="*/ 11759 h 12412"/>
                <a:gd name="connsiteX1" fmla="*/ 11577 w 12218"/>
                <a:gd name="connsiteY1" fmla="*/ 8970 h 12412"/>
                <a:gd name="connsiteX2" fmla="*/ 8843 w 12218"/>
                <a:gd name="connsiteY2" fmla="*/ 654 h 12412"/>
                <a:gd name="connsiteX3" fmla="*/ 642 w 12218"/>
                <a:gd name="connsiteY3" fmla="*/ 3443 h 12412"/>
                <a:gd name="connsiteX4" fmla="*/ 3375 w 12218"/>
                <a:gd name="connsiteY4" fmla="*/ 11759 h 1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8" h="12412">
                  <a:moveTo>
                    <a:pt x="3375" y="11759"/>
                  </a:moveTo>
                  <a:cubicBezTo>
                    <a:pt x="6428" y="13290"/>
                    <a:pt x="10073" y="12041"/>
                    <a:pt x="11577" y="8970"/>
                  </a:cubicBezTo>
                  <a:cubicBezTo>
                    <a:pt x="13081" y="5899"/>
                    <a:pt x="11850" y="2180"/>
                    <a:pt x="8843" y="654"/>
                  </a:cubicBezTo>
                  <a:cubicBezTo>
                    <a:pt x="5836" y="-877"/>
                    <a:pt x="2145" y="372"/>
                    <a:pt x="642" y="3443"/>
                  </a:cubicBezTo>
                  <a:cubicBezTo>
                    <a:pt x="-862" y="6519"/>
                    <a:pt x="368" y="10232"/>
                    <a:pt x="3375" y="1175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8" name="Freihandform: Form 1007">
              <a:extLst>
                <a:ext uri="{FF2B5EF4-FFF2-40B4-BE49-F238E27FC236}">
                  <a16:creationId xmlns:a16="http://schemas.microsoft.com/office/drawing/2014/main" id="{1476B700-D491-4CBF-A26D-BC107EBFF1C4}"/>
                </a:ext>
              </a:extLst>
            </p:cNvPr>
            <p:cNvSpPr/>
            <p:nvPr/>
          </p:nvSpPr>
          <p:spPr>
            <a:xfrm>
              <a:off x="9898473" y="2147423"/>
              <a:ext cx="12262" cy="12414"/>
            </a:xfrm>
            <a:custGeom>
              <a:avLst/>
              <a:gdLst>
                <a:gd name="connsiteX0" fmla="*/ 3420 w 12262"/>
                <a:gd name="connsiteY0" fmla="*/ 11769 h 12414"/>
                <a:gd name="connsiteX1" fmla="*/ 11621 w 12262"/>
                <a:gd name="connsiteY1" fmla="*/ 8966 h 12414"/>
                <a:gd name="connsiteX2" fmla="*/ 8842 w 12262"/>
                <a:gd name="connsiteY2" fmla="*/ 650 h 12414"/>
                <a:gd name="connsiteX3" fmla="*/ 641 w 12262"/>
                <a:gd name="connsiteY3" fmla="*/ 3439 h 12414"/>
                <a:gd name="connsiteX4" fmla="*/ 3420 w 12262"/>
                <a:gd name="connsiteY4" fmla="*/ 11769 h 1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" h="12414">
                  <a:moveTo>
                    <a:pt x="3420" y="11769"/>
                  </a:moveTo>
                  <a:cubicBezTo>
                    <a:pt x="6427" y="13286"/>
                    <a:pt x="10118" y="12042"/>
                    <a:pt x="11621" y="8966"/>
                  </a:cubicBezTo>
                  <a:cubicBezTo>
                    <a:pt x="13125" y="5904"/>
                    <a:pt x="11895" y="2172"/>
                    <a:pt x="8842" y="650"/>
                  </a:cubicBezTo>
                  <a:cubicBezTo>
                    <a:pt x="5835" y="-876"/>
                    <a:pt x="2144" y="377"/>
                    <a:pt x="641" y="3439"/>
                  </a:cubicBezTo>
                  <a:cubicBezTo>
                    <a:pt x="-863" y="6515"/>
                    <a:pt x="367" y="10247"/>
                    <a:pt x="3420" y="117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09" name="Freihandform: Form 1008">
              <a:extLst>
                <a:ext uri="{FF2B5EF4-FFF2-40B4-BE49-F238E27FC236}">
                  <a16:creationId xmlns:a16="http://schemas.microsoft.com/office/drawing/2014/main" id="{A7E917C8-5EC0-48AA-86EE-89E01392836D}"/>
                </a:ext>
              </a:extLst>
            </p:cNvPr>
            <p:cNvSpPr/>
            <p:nvPr/>
          </p:nvSpPr>
          <p:spPr>
            <a:xfrm>
              <a:off x="9954790" y="2157775"/>
              <a:ext cx="12237" cy="12415"/>
            </a:xfrm>
            <a:custGeom>
              <a:avLst/>
              <a:gdLst>
                <a:gd name="connsiteX0" fmla="*/ 3420 w 12237"/>
                <a:gd name="connsiteY0" fmla="*/ 11764 h 12415"/>
                <a:gd name="connsiteX1" fmla="*/ 11576 w 12237"/>
                <a:gd name="connsiteY1" fmla="*/ 8970 h 12415"/>
                <a:gd name="connsiteX2" fmla="*/ 8842 w 12237"/>
                <a:gd name="connsiteY2" fmla="*/ 649 h 12415"/>
                <a:gd name="connsiteX3" fmla="*/ 641 w 12237"/>
                <a:gd name="connsiteY3" fmla="*/ 3443 h 12415"/>
                <a:gd name="connsiteX4" fmla="*/ 3420 w 12237"/>
                <a:gd name="connsiteY4" fmla="*/ 11764 h 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7" h="12415">
                  <a:moveTo>
                    <a:pt x="3420" y="11764"/>
                  </a:moveTo>
                  <a:cubicBezTo>
                    <a:pt x="6428" y="13290"/>
                    <a:pt x="10118" y="12046"/>
                    <a:pt x="11576" y="8970"/>
                  </a:cubicBezTo>
                  <a:cubicBezTo>
                    <a:pt x="13125" y="5899"/>
                    <a:pt x="11849" y="2185"/>
                    <a:pt x="8842" y="649"/>
                  </a:cubicBezTo>
                  <a:cubicBezTo>
                    <a:pt x="5835" y="-877"/>
                    <a:pt x="2144" y="381"/>
                    <a:pt x="641" y="3443"/>
                  </a:cubicBezTo>
                  <a:cubicBezTo>
                    <a:pt x="-863" y="6519"/>
                    <a:pt x="367" y="10246"/>
                    <a:pt x="3420" y="1176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0" name="Freihandform: Form 1009">
              <a:extLst>
                <a:ext uri="{FF2B5EF4-FFF2-40B4-BE49-F238E27FC236}">
                  <a16:creationId xmlns:a16="http://schemas.microsoft.com/office/drawing/2014/main" id="{0DE3C165-B826-4845-B25B-FD2F4C1D39EF}"/>
                </a:ext>
              </a:extLst>
            </p:cNvPr>
            <p:cNvSpPr/>
            <p:nvPr/>
          </p:nvSpPr>
          <p:spPr>
            <a:xfrm>
              <a:off x="10010745" y="2169714"/>
              <a:ext cx="12210" cy="12404"/>
            </a:xfrm>
            <a:custGeom>
              <a:avLst/>
              <a:gdLst>
                <a:gd name="connsiteX0" fmla="*/ 6105 w 12210"/>
                <a:gd name="connsiteY0" fmla="*/ 12405 h 12404"/>
                <a:gd name="connsiteX1" fmla="*/ 12211 w 12210"/>
                <a:gd name="connsiteY1" fmla="*/ 6203 h 12404"/>
                <a:gd name="connsiteX2" fmla="*/ 6105 w 12210"/>
                <a:gd name="connsiteY2" fmla="*/ 0 h 12404"/>
                <a:gd name="connsiteX3" fmla="*/ 0 w 12210"/>
                <a:gd name="connsiteY3" fmla="*/ 6203 h 12404"/>
                <a:gd name="connsiteX4" fmla="*/ 6105 w 12210"/>
                <a:gd name="connsiteY4" fmla="*/ 12405 h 1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" h="12404">
                  <a:moveTo>
                    <a:pt x="6105" y="12405"/>
                  </a:moveTo>
                  <a:cubicBezTo>
                    <a:pt x="9477" y="12405"/>
                    <a:pt x="12211" y="9628"/>
                    <a:pt x="12211" y="6203"/>
                  </a:cubicBezTo>
                  <a:cubicBezTo>
                    <a:pt x="12211" y="2777"/>
                    <a:pt x="9477" y="0"/>
                    <a:pt x="6105" y="0"/>
                  </a:cubicBezTo>
                  <a:cubicBezTo>
                    <a:pt x="2734" y="0"/>
                    <a:pt x="0" y="2777"/>
                    <a:pt x="0" y="6203"/>
                  </a:cubicBezTo>
                  <a:cubicBezTo>
                    <a:pt x="0" y="9628"/>
                    <a:pt x="2734" y="12405"/>
                    <a:pt x="6105" y="124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1" name="Freihandform: Form 1010">
              <a:extLst>
                <a:ext uri="{FF2B5EF4-FFF2-40B4-BE49-F238E27FC236}">
                  <a16:creationId xmlns:a16="http://schemas.microsoft.com/office/drawing/2014/main" id="{CC3F50F8-0C05-446E-98A3-4DD81A4859B2}"/>
                </a:ext>
              </a:extLst>
            </p:cNvPr>
            <p:cNvSpPr/>
            <p:nvPr/>
          </p:nvSpPr>
          <p:spPr>
            <a:xfrm>
              <a:off x="10066239" y="2183328"/>
              <a:ext cx="12237" cy="12421"/>
            </a:xfrm>
            <a:custGeom>
              <a:avLst/>
              <a:gdLst>
                <a:gd name="connsiteX0" fmla="*/ 3420 w 12237"/>
                <a:gd name="connsiteY0" fmla="*/ 11778 h 12421"/>
                <a:gd name="connsiteX1" fmla="*/ 11576 w 12237"/>
                <a:gd name="connsiteY1" fmla="*/ 8975 h 12421"/>
                <a:gd name="connsiteX2" fmla="*/ 8842 w 12237"/>
                <a:gd name="connsiteY2" fmla="*/ 650 h 12421"/>
                <a:gd name="connsiteX3" fmla="*/ 641 w 12237"/>
                <a:gd name="connsiteY3" fmla="*/ 3453 h 12421"/>
                <a:gd name="connsiteX4" fmla="*/ 3420 w 12237"/>
                <a:gd name="connsiteY4" fmla="*/ 11778 h 1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7" h="12421">
                  <a:moveTo>
                    <a:pt x="3420" y="11778"/>
                  </a:moveTo>
                  <a:cubicBezTo>
                    <a:pt x="6427" y="13295"/>
                    <a:pt x="10118" y="12037"/>
                    <a:pt x="11576" y="8975"/>
                  </a:cubicBezTo>
                  <a:cubicBezTo>
                    <a:pt x="13125" y="5904"/>
                    <a:pt x="11849" y="2176"/>
                    <a:pt x="8842" y="650"/>
                  </a:cubicBezTo>
                  <a:cubicBezTo>
                    <a:pt x="5835" y="-876"/>
                    <a:pt x="2144" y="377"/>
                    <a:pt x="641" y="3453"/>
                  </a:cubicBezTo>
                  <a:cubicBezTo>
                    <a:pt x="-863" y="6524"/>
                    <a:pt x="367" y="10247"/>
                    <a:pt x="3420" y="117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2" name="Freihandform: Form 1011">
              <a:extLst>
                <a:ext uri="{FF2B5EF4-FFF2-40B4-BE49-F238E27FC236}">
                  <a16:creationId xmlns:a16="http://schemas.microsoft.com/office/drawing/2014/main" id="{B1E405B5-9B69-48A1-8997-B1A94BF0D6DD}"/>
                </a:ext>
              </a:extLst>
            </p:cNvPr>
            <p:cNvSpPr/>
            <p:nvPr/>
          </p:nvSpPr>
          <p:spPr>
            <a:xfrm>
              <a:off x="10121198" y="2198664"/>
              <a:ext cx="12388" cy="12551"/>
            </a:xfrm>
            <a:custGeom>
              <a:avLst/>
              <a:gdLst>
                <a:gd name="connsiteX0" fmla="*/ 3457 w 12388"/>
                <a:gd name="connsiteY0" fmla="*/ 11894 h 12551"/>
                <a:gd name="connsiteX1" fmla="*/ 11749 w 12388"/>
                <a:gd name="connsiteY1" fmla="*/ 9073 h 12551"/>
                <a:gd name="connsiteX2" fmla="*/ 8924 w 12388"/>
                <a:gd name="connsiteY2" fmla="*/ 660 h 12551"/>
                <a:gd name="connsiteX3" fmla="*/ 632 w 12388"/>
                <a:gd name="connsiteY3" fmla="*/ 3486 h 12551"/>
                <a:gd name="connsiteX4" fmla="*/ 3457 w 12388"/>
                <a:gd name="connsiteY4" fmla="*/ 11894 h 1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8" h="12551">
                  <a:moveTo>
                    <a:pt x="3457" y="11894"/>
                  </a:moveTo>
                  <a:cubicBezTo>
                    <a:pt x="6509" y="13434"/>
                    <a:pt x="10200" y="12176"/>
                    <a:pt x="11749" y="9073"/>
                  </a:cubicBezTo>
                  <a:cubicBezTo>
                    <a:pt x="13252" y="5956"/>
                    <a:pt x="12023" y="2191"/>
                    <a:pt x="8924" y="660"/>
                  </a:cubicBezTo>
                  <a:cubicBezTo>
                    <a:pt x="5871" y="-885"/>
                    <a:pt x="2181" y="373"/>
                    <a:pt x="632" y="3486"/>
                  </a:cubicBezTo>
                  <a:cubicBezTo>
                    <a:pt x="-872" y="6580"/>
                    <a:pt x="404" y="10350"/>
                    <a:pt x="3457" y="118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3" name="Freihandform: Form 1012">
              <a:extLst>
                <a:ext uri="{FF2B5EF4-FFF2-40B4-BE49-F238E27FC236}">
                  <a16:creationId xmlns:a16="http://schemas.microsoft.com/office/drawing/2014/main" id="{4C0793DF-A455-465D-9EA9-FA9BFDF673D0}"/>
                </a:ext>
              </a:extLst>
            </p:cNvPr>
            <p:cNvSpPr/>
            <p:nvPr/>
          </p:nvSpPr>
          <p:spPr>
            <a:xfrm>
              <a:off x="10175737" y="2215956"/>
              <a:ext cx="12254" cy="12419"/>
            </a:xfrm>
            <a:custGeom>
              <a:avLst/>
              <a:gdLst>
                <a:gd name="connsiteX0" fmla="*/ 3412 w 12254"/>
                <a:gd name="connsiteY0" fmla="*/ 11761 h 12419"/>
                <a:gd name="connsiteX1" fmla="*/ 11613 w 12254"/>
                <a:gd name="connsiteY1" fmla="*/ 8981 h 12419"/>
                <a:gd name="connsiteX2" fmla="*/ 8834 w 12254"/>
                <a:gd name="connsiteY2" fmla="*/ 652 h 12419"/>
                <a:gd name="connsiteX3" fmla="*/ 633 w 12254"/>
                <a:gd name="connsiteY3" fmla="*/ 3445 h 12419"/>
                <a:gd name="connsiteX4" fmla="*/ 3412 w 12254"/>
                <a:gd name="connsiteY4" fmla="*/ 11761 h 1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4" h="12419">
                  <a:moveTo>
                    <a:pt x="3412" y="11761"/>
                  </a:moveTo>
                  <a:cubicBezTo>
                    <a:pt x="6419" y="13301"/>
                    <a:pt x="10110" y="12043"/>
                    <a:pt x="11613" y="8981"/>
                  </a:cubicBezTo>
                  <a:cubicBezTo>
                    <a:pt x="13117" y="5897"/>
                    <a:pt x="11887" y="2183"/>
                    <a:pt x="8834" y="652"/>
                  </a:cubicBezTo>
                  <a:cubicBezTo>
                    <a:pt x="5827" y="-875"/>
                    <a:pt x="2136" y="369"/>
                    <a:pt x="633" y="3445"/>
                  </a:cubicBezTo>
                  <a:cubicBezTo>
                    <a:pt x="-871" y="6512"/>
                    <a:pt x="405" y="10239"/>
                    <a:pt x="3412" y="1176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4" name="Freihandform: Form 1013">
              <a:extLst>
                <a:ext uri="{FF2B5EF4-FFF2-40B4-BE49-F238E27FC236}">
                  <a16:creationId xmlns:a16="http://schemas.microsoft.com/office/drawing/2014/main" id="{C813C114-14C7-4B85-9ECB-DCFF0AD8D1C7}"/>
                </a:ext>
              </a:extLst>
            </p:cNvPr>
            <p:cNvSpPr/>
            <p:nvPr/>
          </p:nvSpPr>
          <p:spPr>
            <a:xfrm>
              <a:off x="10229495" y="2235006"/>
              <a:ext cx="12396" cy="12555"/>
            </a:xfrm>
            <a:custGeom>
              <a:avLst/>
              <a:gdLst>
                <a:gd name="connsiteX0" fmla="*/ 3464 w 12396"/>
                <a:gd name="connsiteY0" fmla="*/ 11896 h 12555"/>
                <a:gd name="connsiteX1" fmla="*/ 11757 w 12396"/>
                <a:gd name="connsiteY1" fmla="*/ 9074 h 12555"/>
                <a:gd name="connsiteX2" fmla="*/ 8932 w 12396"/>
                <a:gd name="connsiteY2" fmla="*/ 666 h 12555"/>
                <a:gd name="connsiteX3" fmla="*/ 639 w 12396"/>
                <a:gd name="connsiteY3" fmla="*/ 3492 h 12555"/>
                <a:gd name="connsiteX4" fmla="*/ 3464 w 12396"/>
                <a:gd name="connsiteY4" fmla="*/ 11896 h 1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6" h="12555">
                  <a:moveTo>
                    <a:pt x="3464" y="11896"/>
                  </a:moveTo>
                  <a:cubicBezTo>
                    <a:pt x="6517" y="13441"/>
                    <a:pt x="10208" y="12183"/>
                    <a:pt x="11757" y="9074"/>
                  </a:cubicBezTo>
                  <a:cubicBezTo>
                    <a:pt x="13261" y="5971"/>
                    <a:pt x="12030" y="2206"/>
                    <a:pt x="8932" y="666"/>
                  </a:cubicBezTo>
                  <a:cubicBezTo>
                    <a:pt x="5879" y="-893"/>
                    <a:pt x="2189" y="379"/>
                    <a:pt x="639" y="3492"/>
                  </a:cubicBezTo>
                  <a:cubicBezTo>
                    <a:pt x="-864" y="6595"/>
                    <a:pt x="366" y="10360"/>
                    <a:pt x="3464" y="1189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5" name="Freihandform: Form 1014">
              <a:extLst>
                <a:ext uri="{FF2B5EF4-FFF2-40B4-BE49-F238E27FC236}">
                  <a16:creationId xmlns:a16="http://schemas.microsoft.com/office/drawing/2014/main" id="{D7FC4842-C873-4850-A6DC-B337C84BA347}"/>
                </a:ext>
              </a:extLst>
            </p:cNvPr>
            <p:cNvSpPr/>
            <p:nvPr/>
          </p:nvSpPr>
          <p:spPr>
            <a:xfrm>
              <a:off x="10282621" y="2256070"/>
              <a:ext cx="12353" cy="12554"/>
            </a:xfrm>
            <a:custGeom>
              <a:avLst/>
              <a:gdLst>
                <a:gd name="connsiteX0" fmla="*/ 3420 w 12353"/>
                <a:gd name="connsiteY0" fmla="*/ 11899 h 12554"/>
                <a:gd name="connsiteX1" fmla="*/ 11713 w 12353"/>
                <a:gd name="connsiteY1" fmla="*/ 9069 h 12554"/>
                <a:gd name="connsiteX2" fmla="*/ 8933 w 12353"/>
                <a:gd name="connsiteY2" fmla="*/ 655 h 12554"/>
                <a:gd name="connsiteX3" fmla="*/ 640 w 12353"/>
                <a:gd name="connsiteY3" fmla="*/ 3477 h 12554"/>
                <a:gd name="connsiteX4" fmla="*/ 3420 w 12353"/>
                <a:gd name="connsiteY4" fmla="*/ 11899 h 1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3" h="12554">
                  <a:moveTo>
                    <a:pt x="3420" y="11899"/>
                  </a:moveTo>
                  <a:cubicBezTo>
                    <a:pt x="6473" y="13435"/>
                    <a:pt x="10209" y="12181"/>
                    <a:pt x="11713" y="9069"/>
                  </a:cubicBezTo>
                  <a:cubicBezTo>
                    <a:pt x="13216" y="5970"/>
                    <a:pt x="11986" y="2205"/>
                    <a:pt x="8933" y="655"/>
                  </a:cubicBezTo>
                  <a:cubicBezTo>
                    <a:pt x="5880" y="-885"/>
                    <a:pt x="2189" y="383"/>
                    <a:pt x="640" y="3477"/>
                  </a:cubicBezTo>
                  <a:cubicBezTo>
                    <a:pt x="-863" y="6594"/>
                    <a:pt x="367" y="10359"/>
                    <a:pt x="3420" y="118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6" name="Freihandform: Form 1015">
              <a:extLst>
                <a:ext uri="{FF2B5EF4-FFF2-40B4-BE49-F238E27FC236}">
                  <a16:creationId xmlns:a16="http://schemas.microsoft.com/office/drawing/2014/main" id="{33BEDEA1-62E2-4558-99E6-1176F040F397}"/>
                </a:ext>
              </a:extLst>
            </p:cNvPr>
            <p:cNvSpPr/>
            <p:nvPr/>
          </p:nvSpPr>
          <p:spPr>
            <a:xfrm>
              <a:off x="10334909" y="2279095"/>
              <a:ext cx="12373" cy="12556"/>
            </a:xfrm>
            <a:custGeom>
              <a:avLst/>
              <a:gdLst>
                <a:gd name="connsiteX0" fmla="*/ 3440 w 12373"/>
                <a:gd name="connsiteY0" fmla="*/ 11891 h 12556"/>
                <a:gd name="connsiteX1" fmla="*/ 11733 w 12373"/>
                <a:gd name="connsiteY1" fmla="*/ 9070 h 12556"/>
                <a:gd name="connsiteX2" fmla="*/ 8953 w 12373"/>
                <a:gd name="connsiteY2" fmla="*/ 660 h 12556"/>
                <a:gd name="connsiteX3" fmla="*/ 660 w 12373"/>
                <a:gd name="connsiteY3" fmla="*/ 3489 h 12556"/>
                <a:gd name="connsiteX4" fmla="*/ 3440 w 12373"/>
                <a:gd name="connsiteY4" fmla="*/ 11891 h 1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3" h="12556">
                  <a:moveTo>
                    <a:pt x="3440" y="11891"/>
                  </a:moveTo>
                  <a:cubicBezTo>
                    <a:pt x="6493" y="13449"/>
                    <a:pt x="10184" y="12178"/>
                    <a:pt x="11733" y="9070"/>
                  </a:cubicBezTo>
                  <a:cubicBezTo>
                    <a:pt x="13236" y="5967"/>
                    <a:pt x="12006" y="2199"/>
                    <a:pt x="8953" y="660"/>
                  </a:cubicBezTo>
                  <a:cubicBezTo>
                    <a:pt x="5900" y="-885"/>
                    <a:pt x="2164" y="373"/>
                    <a:pt x="660" y="3489"/>
                  </a:cubicBezTo>
                  <a:cubicBezTo>
                    <a:pt x="-889" y="6587"/>
                    <a:pt x="387" y="10355"/>
                    <a:pt x="3440" y="118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7" name="Freihandform: Form 1016">
              <a:extLst>
                <a:ext uri="{FF2B5EF4-FFF2-40B4-BE49-F238E27FC236}">
                  <a16:creationId xmlns:a16="http://schemas.microsoft.com/office/drawing/2014/main" id="{61363B4B-B85E-4BB7-9977-50659AA283B0}"/>
                </a:ext>
              </a:extLst>
            </p:cNvPr>
            <p:cNvSpPr/>
            <p:nvPr/>
          </p:nvSpPr>
          <p:spPr>
            <a:xfrm>
              <a:off x="10386324" y="2304096"/>
              <a:ext cx="12353" cy="12563"/>
            </a:xfrm>
            <a:custGeom>
              <a:avLst/>
              <a:gdLst>
                <a:gd name="connsiteX0" fmla="*/ 3420 w 12353"/>
                <a:gd name="connsiteY0" fmla="*/ 11904 h 12563"/>
                <a:gd name="connsiteX1" fmla="*/ 11713 w 12353"/>
                <a:gd name="connsiteY1" fmla="*/ 9075 h 12563"/>
                <a:gd name="connsiteX2" fmla="*/ 8933 w 12353"/>
                <a:gd name="connsiteY2" fmla="*/ 663 h 12563"/>
                <a:gd name="connsiteX3" fmla="*/ 641 w 12353"/>
                <a:gd name="connsiteY3" fmla="*/ 3488 h 12563"/>
                <a:gd name="connsiteX4" fmla="*/ 3420 w 12353"/>
                <a:gd name="connsiteY4" fmla="*/ 11904 h 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3" h="12563">
                  <a:moveTo>
                    <a:pt x="3420" y="11904"/>
                  </a:moveTo>
                  <a:cubicBezTo>
                    <a:pt x="6473" y="13449"/>
                    <a:pt x="10209" y="12187"/>
                    <a:pt x="11713" y="9075"/>
                  </a:cubicBezTo>
                  <a:cubicBezTo>
                    <a:pt x="13216" y="5963"/>
                    <a:pt x="11986" y="2199"/>
                    <a:pt x="8933" y="663"/>
                  </a:cubicBezTo>
                  <a:cubicBezTo>
                    <a:pt x="5881" y="-895"/>
                    <a:pt x="2144" y="390"/>
                    <a:pt x="641" y="3488"/>
                  </a:cubicBezTo>
                  <a:cubicBezTo>
                    <a:pt x="-863" y="6591"/>
                    <a:pt x="367" y="10355"/>
                    <a:pt x="3420" y="119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8" name="Freihandform: Form 1017">
              <a:extLst>
                <a:ext uri="{FF2B5EF4-FFF2-40B4-BE49-F238E27FC236}">
                  <a16:creationId xmlns:a16="http://schemas.microsoft.com/office/drawing/2014/main" id="{75CB1736-BCE2-41AE-B906-34A20A0C1050}"/>
                </a:ext>
              </a:extLst>
            </p:cNvPr>
            <p:cNvSpPr/>
            <p:nvPr/>
          </p:nvSpPr>
          <p:spPr>
            <a:xfrm>
              <a:off x="10436718" y="2331087"/>
              <a:ext cx="12353" cy="12557"/>
            </a:xfrm>
            <a:custGeom>
              <a:avLst/>
              <a:gdLst>
                <a:gd name="connsiteX0" fmla="*/ 3420 w 12353"/>
                <a:gd name="connsiteY0" fmla="*/ 11900 h 12557"/>
                <a:gd name="connsiteX1" fmla="*/ 11713 w 12353"/>
                <a:gd name="connsiteY1" fmla="*/ 9071 h 12557"/>
                <a:gd name="connsiteX2" fmla="*/ 8933 w 12353"/>
                <a:gd name="connsiteY2" fmla="*/ 660 h 12557"/>
                <a:gd name="connsiteX3" fmla="*/ 641 w 12353"/>
                <a:gd name="connsiteY3" fmla="*/ 3489 h 12557"/>
                <a:gd name="connsiteX4" fmla="*/ 3420 w 12353"/>
                <a:gd name="connsiteY4" fmla="*/ 11900 h 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3" h="12557">
                  <a:moveTo>
                    <a:pt x="3420" y="11900"/>
                  </a:moveTo>
                  <a:cubicBezTo>
                    <a:pt x="6473" y="13445"/>
                    <a:pt x="10209" y="12174"/>
                    <a:pt x="11713" y="9071"/>
                  </a:cubicBezTo>
                  <a:cubicBezTo>
                    <a:pt x="13216" y="5968"/>
                    <a:pt x="11986" y="2195"/>
                    <a:pt x="8933" y="660"/>
                  </a:cubicBezTo>
                  <a:cubicBezTo>
                    <a:pt x="5880" y="-885"/>
                    <a:pt x="2144" y="373"/>
                    <a:pt x="641" y="3489"/>
                  </a:cubicBezTo>
                  <a:cubicBezTo>
                    <a:pt x="-863" y="6592"/>
                    <a:pt x="367" y="10356"/>
                    <a:pt x="3420" y="119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19" name="Freihandform: Form 1018">
              <a:extLst>
                <a:ext uri="{FF2B5EF4-FFF2-40B4-BE49-F238E27FC236}">
                  <a16:creationId xmlns:a16="http://schemas.microsoft.com/office/drawing/2014/main" id="{E55633B2-EEC2-484D-9E63-E0C066C276F7}"/>
                </a:ext>
              </a:extLst>
            </p:cNvPr>
            <p:cNvSpPr/>
            <p:nvPr/>
          </p:nvSpPr>
          <p:spPr>
            <a:xfrm>
              <a:off x="8614248" y="6122051"/>
              <a:ext cx="10691" cy="10831"/>
            </a:xfrm>
            <a:custGeom>
              <a:avLst/>
              <a:gdLst>
                <a:gd name="connsiteX0" fmla="*/ 2976 w 10691"/>
                <a:gd name="connsiteY0" fmla="*/ 10268 h 10831"/>
                <a:gd name="connsiteX1" fmla="*/ 10130 w 10691"/>
                <a:gd name="connsiteY1" fmla="*/ 7817 h 10831"/>
                <a:gd name="connsiteX2" fmla="*/ 7715 w 10691"/>
                <a:gd name="connsiteY2" fmla="*/ 572 h 10831"/>
                <a:gd name="connsiteX3" fmla="*/ 562 w 10691"/>
                <a:gd name="connsiteY3" fmla="*/ 3000 h 10831"/>
                <a:gd name="connsiteX4" fmla="*/ 2976 w 10691"/>
                <a:gd name="connsiteY4" fmla="*/ 10268 h 1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1" h="10831">
                  <a:moveTo>
                    <a:pt x="2976" y="10268"/>
                  </a:moveTo>
                  <a:cubicBezTo>
                    <a:pt x="5619" y="11594"/>
                    <a:pt x="8808" y="10500"/>
                    <a:pt x="10130" y="7817"/>
                  </a:cubicBezTo>
                  <a:cubicBezTo>
                    <a:pt x="11451" y="5147"/>
                    <a:pt x="10357" y="1889"/>
                    <a:pt x="7715" y="572"/>
                  </a:cubicBezTo>
                  <a:cubicBezTo>
                    <a:pt x="5072" y="-772"/>
                    <a:pt x="1883" y="340"/>
                    <a:pt x="562" y="3000"/>
                  </a:cubicBezTo>
                  <a:cubicBezTo>
                    <a:pt x="-760" y="5684"/>
                    <a:pt x="334" y="8924"/>
                    <a:pt x="2976" y="102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0" name="Freihandform: Form 1019">
              <a:extLst>
                <a:ext uri="{FF2B5EF4-FFF2-40B4-BE49-F238E27FC236}">
                  <a16:creationId xmlns:a16="http://schemas.microsoft.com/office/drawing/2014/main" id="{018A7116-20CE-44FA-AE04-6080F5F0612D}"/>
                </a:ext>
              </a:extLst>
            </p:cNvPr>
            <p:cNvSpPr/>
            <p:nvPr/>
          </p:nvSpPr>
          <p:spPr>
            <a:xfrm>
              <a:off x="8332252" y="5965277"/>
              <a:ext cx="10519" cy="10673"/>
            </a:xfrm>
            <a:custGeom>
              <a:avLst/>
              <a:gdLst>
                <a:gd name="connsiteX0" fmla="*/ 2932 w 10519"/>
                <a:gd name="connsiteY0" fmla="*/ 10112 h 10673"/>
                <a:gd name="connsiteX1" fmla="*/ 9948 w 10519"/>
                <a:gd name="connsiteY1" fmla="*/ 7706 h 10673"/>
                <a:gd name="connsiteX2" fmla="*/ 7579 w 10519"/>
                <a:gd name="connsiteY2" fmla="*/ 566 h 10673"/>
                <a:gd name="connsiteX3" fmla="*/ 563 w 10519"/>
                <a:gd name="connsiteY3" fmla="*/ 2954 h 10673"/>
                <a:gd name="connsiteX4" fmla="*/ 2932 w 10519"/>
                <a:gd name="connsiteY4" fmla="*/ 10112 h 1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9" h="10673">
                  <a:moveTo>
                    <a:pt x="2932" y="10112"/>
                  </a:moveTo>
                  <a:cubicBezTo>
                    <a:pt x="5529" y="11433"/>
                    <a:pt x="8673" y="10344"/>
                    <a:pt x="9948" y="7706"/>
                  </a:cubicBezTo>
                  <a:cubicBezTo>
                    <a:pt x="11270" y="5081"/>
                    <a:pt x="10222" y="1869"/>
                    <a:pt x="7579" y="566"/>
                  </a:cubicBezTo>
                  <a:cubicBezTo>
                    <a:pt x="4982" y="-751"/>
                    <a:pt x="1838" y="306"/>
                    <a:pt x="563" y="2954"/>
                  </a:cubicBezTo>
                  <a:cubicBezTo>
                    <a:pt x="-759" y="5601"/>
                    <a:pt x="335" y="8813"/>
                    <a:pt x="2932" y="1011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1" name="Freihandform: Form 1020">
              <a:extLst>
                <a:ext uri="{FF2B5EF4-FFF2-40B4-BE49-F238E27FC236}">
                  <a16:creationId xmlns:a16="http://schemas.microsoft.com/office/drawing/2014/main" id="{9CDDDBEE-3056-47B7-B5DE-787B37DF91D8}"/>
                </a:ext>
              </a:extLst>
            </p:cNvPr>
            <p:cNvSpPr/>
            <p:nvPr/>
          </p:nvSpPr>
          <p:spPr>
            <a:xfrm>
              <a:off x="8065447" y="5776298"/>
              <a:ext cx="10525" cy="10675"/>
            </a:xfrm>
            <a:custGeom>
              <a:avLst/>
              <a:gdLst>
                <a:gd name="connsiteX0" fmla="*/ 5286 w 10525"/>
                <a:gd name="connsiteY0" fmla="*/ 10676 h 10675"/>
                <a:gd name="connsiteX1" fmla="*/ 10525 w 10525"/>
                <a:gd name="connsiteY1" fmla="*/ 5340 h 10675"/>
                <a:gd name="connsiteX2" fmla="*/ 5286 w 10525"/>
                <a:gd name="connsiteY2" fmla="*/ 0 h 10675"/>
                <a:gd name="connsiteX3" fmla="*/ 0 w 10525"/>
                <a:gd name="connsiteY3" fmla="*/ 5340 h 10675"/>
                <a:gd name="connsiteX4" fmla="*/ 5286 w 10525"/>
                <a:gd name="connsiteY4" fmla="*/ 10676 h 1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" h="10675">
                  <a:moveTo>
                    <a:pt x="5286" y="10676"/>
                  </a:moveTo>
                  <a:cubicBezTo>
                    <a:pt x="8156" y="10676"/>
                    <a:pt x="10525" y="8288"/>
                    <a:pt x="10525" y="5340"/>
                  </a:cubicBezTo>
                  <a:cubicBezTo>
                    <a:pt x="10525" y="2392"/>
                    <a:pt x="8156" y="0"/>
                    <a:pt x="5286" y="0"/>
                  </a:cubicBezTo>
                  <a:cubicBezTo>
                    <a:pt x="2369" y="0"/>
                    <a:pt x="0" y="2392"/>
                    <a:pt x="0" y="5340"/>
                  </a:cubicBezTo>
                  <a:cubicBezTo>
                    <a:pt x="0" y="8288"/>
                    <a:pt x="2369" y="10676"/>
                    <a:pt x="5286" y="106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2" name="Freihandform: Form 1021">
              <a:extLst>
                <a:ext uri="{FF2B5EF4-FFF2-40B4-BE49-F238E27FC236}">
                  <a16:creationId xmlns:a16="http://schemas.microsoft.com/office/drawing/2014/main" id="{422B9563-05D5-4B12-8AE8-966F02BF3180}"/>
                </a:ext>
              </a:extLst>
            </p:cNvPr>
            <p:cNvSpPr/>
            <p:nvPr/>
          </p:nvSpPr>
          <p:spPr>
            <a:xfrm>
              <a:off x="7821164" y="5559967"/>
              <a:ext cx="10511" cy="10674"/>
            </a:xfrm>
            <a:custGeom>
              <a:avLst/>
              <a:gdLst>
                <a:gd name="connsiteX0" fmla="*/ 2932 w 10511"/>
                <a:gd name="connsiteY0" fmla="*/ 10118 h 10674"/>
                <a:gd name="connsiteX1" fmla="*/ 9949 w 10511"/>
                <a:gd name="connsiteY1" fmla="*/ 7717 h 10674"/>
                <a:gd name="connsiteX2" fmla="*/ 7580 w 10511"/>
                <a:gd name="connsiteY2" fmla="*/ 554 h 10674"/>
                <a:gd name="connsiteX3" fmla="*/ 563 w 10511"/>
                <a:gd name="connsiteY3" fmla="*/ 2965 h 10674"/>
                <a:gd name="connsiteX4" fmla="*/ 2932 w 10511"/>
                <a:gd name="connsiteY4" fmla="*/ 10118 h 1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1" h="10674">
                  <a:moveTo>
                    <a:pt x="2932" y="10118"/>
                  </a:moveTo>
                  <a:cubicBezTo>
                    <a:pt x="5529" y="11421"/>
                    <a:pt x="8673" y="10360"/>
                    <a:pt x="9949" y="7717"/>
                  </a:cubicBezTo>
                  <a:cubicBezTo>
                    <a:pt x="11270" y="5065"/>
                    <a:pt x="10177" y="1876"/>
                    <a:pt x="7580" y="554"/>
                  </a:cubicBezTo>
                  <a:cubicBezTo>
                    <a:pt x="4982" y="-749"/>
                    <a:pt x="1839" y="322"/>
                    <a:pt x="563" y="2965"/>
                  </a:cubicBezTo>
                  <a:cubicBezTo>
                    <a:pt x="-759" y="5598"/>
                    <a:pt x="335" y="8797"/>
                    <a:pt x="2932" y="1011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3" name="Freihandform: Form 1022">
              <a:extLst>
                <a:ext uri="{FF2B5EF4-FFF2-40B4-BE49-F238E27FC236}">
                  <a16:creationId xmlns:a16="http://schemas.microsoft.com/office/drawing/2014/main" id="{D2893059-268C-4C3F-8773-34822EC34329}"/>
                </a:ext>
              </a:extLst>
            </p:cNvPr>
            <p:cNvSpPr/>
            <p:nvPr/>
          </p:nvSpPr>
          <p:spPr>
            <a:xfrm>
              <a:off x="7605237" y="5322473"/>
              <a:ext cx="10536" cy="10688"/>
            </a:xfrm>
            <a:custGeom>
              <a:avLst/>
              <a:gdLst>
                <a:gd name="connsiteX0" fmla="*/ 2932 w 10536"/>
                <a:gd name="connsiteY0" fmla="*/ 10129 h 10688"/>
                <a:gd name="connsiteX1" fmla="*/ 9995 w 10536"/>
                <a:gd name="connsiteY1" fmla="*/ 7719 h 10688"/>
                <a:gd name="connsiteX2" fmla="*/ 7625 w 10536"/>
                <a:gd name="connsiteY2" fmla="*/ 551 h 10688"/>
                <a:gd name="connsiteX3" fmla="*/ 563 w 10536"/>
                <a:gd name="connsiteY3" fmla="*/ 2962 h 10688"/>
                <a:gd name="connsiteX4" fmla="*/ 2932 w 10536"/>
                <a:gd name="connsiteY4" fmla="*/ 10129 h 1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" h="10688">
                  <a:moveTo>
                    <a:pt x="2932" y="10129"/>
                  </a:moveTo>
                  <a:cubicBezTo>
                    <a:pt x="5529" y="11446"/>
                    <a:pt x="8673" y="10357"/>
                    <a:pt x="9995" y="7719"/>
                  </a:cubicBezTo>
                  <a:cubicBezTo>
                    <a:pt x="11270" y="5076"/>
                    <a:pt x="10222" y="1882"/>
                    <a:pt x="7625" y="551"/>
                  </a:cubicBezTo>
                  <a:cubicBezTo>
                    <a:pt x="4982" y="-747"/>
                    <a:pt x="1838" y="324"/>
                    <a:pt x="563" y="2962"/>
                  </a:cubicBezTo>
                  <a:cubicBezTo>
                    <a:pt x="-759" y="5609"/>
                    <a:pt x="335" y="8803"/>
                    <a:pt x="2932" y="101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4" name="Freihandform: Form 1023">
              <a:extLst>
                <a:ext uri="{FF2B5EF4-FFF2-40B4-BE49-F238E27FC236}">
                  <a16:creationId xmlns:a16="http://schemas.microsoft.com/office/drawing/2014/main" id="{28D72546-C432-4F21-92F8-FD7DA6D757D1}"/>
                </a:ext>
              </a:extLst>
            </p:cNvPr>
            <p:cNvSpPr/>
            <p:nvPr/>
          </p:nvSpPr>
          <p:spPr>
            <a:xfrm>
              <a:off x="7421744" y="5070777"/>
              <a:ext cx="10656" cy="10829"/>
            </a:xfrm>
            <a:custGeom>
              <a:avLst/>
              <a:gdLst>
                <a:gd name="connsiteX0" fmla="*/ 2940 w 10656"/>
                <a:gd name="connsiteY0" fmla="*/ 10268 h 10829"/>
                <a:gd name="connsiteX1" fmla="*/ 10094 w 10656"/>
                <a:gd name="connsiteY1" fmla="*/ 7816 h 10829"/>
                <a:gd name="connsiteX2" fmla="*/ 7724 w 10656"/>
                <a:gd name="connsiteY2" fmla="*/ 572 h 10829"/>
                <a:gd name="connsiteX3" fmla="*/ 571 w 10656"/>
                <a:gd name="connsiteY3" fmla="*/ 3005 h 10829"/>
                <a:gd name="connsiteX4" fmla="*/ 2940 w 10656"/>
                <a:gd name="connsiteY4" fmla="*/ 10268 h 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6" h="10829">
                  <a:moveTo>
                    <a:pt x="2940" y="10268"/>
                  </a:moveTo>
                  <a:cubicBezTo>
                    <a:pt x="5582" y="11589"/>
                    <a:pt x="8772" y="10500"/>
                    <a:pt x="10094" y="7816"/>
                  </a:cubicBezTo>
                  <a:cubicBezTo>
                    <a:pt x="11415" y="5151"/>
                    <a:pt x="10321" y="1889"/>
                    <a:pt x="7724" y="572"/>
                  </a:cubicBezTo>
                  <a:cubicBezTo>
                    <a:pt x="5036" y="-772"/>
                    <a:pt x="1846" y="339"/>
                    <a:pt x="571" y="3005"/>
                  </a:cubicBezTo>
                  <a:cubicBezTo>
                    <a:pt x="-750" y="5684"/>
                    <a:pt x="297" y="8919"/>
                    <a:pt x="2940" y="102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5" name="Freihandform: Form 1024">
              <a:extLst>
                <a:ext uri="{FF2B5EF4-FFF2-40B4-BE49-F238E27FC236}">
                  <a16:creationId xmlns:a16="http://schemas.microsoft.com/office/drawing/2014/main" id="{243C859E-7F6F-49FD-9530-C4FA7B343DAC}"/>
                </a:ext>
              </a:extLst>
            </p:cNvPr>
            <p:cNvSpPr/>
            <p:nvPr/>
          </p:nvSpPr>
          <p:spPr>
            <a:xfrm>
              <a:off x="7273032" y="4812190"/>
              <a:ext cx="10519" cy="10690"/>
            </a:xfrm>
            <a:custGeom>
              <a:avLst/>
              <a:gdLst>
                <a:gd name="connsiteX0" fmla="*/ 2932 w 10519"/>
                <a:gd name="connsiteY0" fmla="*/ 10139 h 10690"/>
                <a:gd name="connsiteX1" fmla="*/ 9949 w 10519"/>
                <a:gd name="connsiteY1" fmla="*/ 7715 h 10690"/>
                <a:gd name="connsiteX2" fmla="*/ 7579 w 10519"/>
                <a:gd name="connsiteY2" fmla="*/ 562 h 10690"/>
                <a:gd name="connsiteX3" fmla="*/ 562 w 10519"/>
                <a:gd name="connsiteY3" fmla="*/ 2963 h 10690"/>
                <a:gd name="connsiteX4" fmla="*/ 2932 w 10519"/>
                <a:gd name="connsiteY4" fmla="*/ 10139 h 1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9" h="10690">
                  <a:moveTo>
                    <a:pt x="2932" y="10139"/>
                  </a:moveTo>
                  <a:cubicBezTo>
                    <a:pt x="5529" y="11438"/>
                    <a:pt x="8673" y="10367"/>
                    <a:pt x="9949" y="7715"/>
                  </a:cubicBezTo>
                  <a:cubicBezTo>
                    <a:pt x="11270" y="5086"/>
                    <a:pt x="10222" y="1879"/>
                    <a:pt x="7579" y="562"/>
                  </a:cubicBezTo>
                  <a:cubicBezTo>
                    <a:pt x="4982" y="-760"/>
                    <a:pt x="1838" y="334"/>
                    <a:pt x="562" y="2963"/>
                  </a:cubicBezTo>
                  <a:cubicBezTo>
                    <a:pt x="-759" y="5610"/>
                    <a:pt x="335" y="8818"/>
                    <a:pt x="2932" y="1013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6" name="Freihandform: Form 1025">
              <a:extLst>
                <a:ext uri="{FF2B5EF4-FFF2-40B4-BE49-F238E27FC236}">
                  <a16:creationId xmlns:a16="http://schemas.microsoft.com/office/drawing/2014/main" id="{96AEBEE1-40A1-46FA-AC7D-9224123631C8}"/>
                </a:ext>
              </a:extLst>
            </p:cNvPr>
            <p:cNvSpPr/>
            <p:nvPr/>
          </p:nvSpPr>
          <p:spPr>
            <a:xfrm>
              <a:off x="7159235" y="4553078"/>
              <a:ext cx="10535" cy="10679"/>
            </a:xfrm>
            <a:custGeom>
              <a:avLst/>
              <a:gdLst>
                <a:gd name="connsiteX0" fmla="*/ 2956 w 10535"/>
                <a:gd name="connsiteY0" fmla="*/ 10126 h 10679"/>
                <a:gd name="connsiteX1" fmla="*/ 9973 w 10535"/>
                <a:gd name="connsiteY1" fmla="*/ 7716 h 10679"/>
                <a:gd name="connsiteX2" fmla="*/ 7604 w 10535"/>
                <a:gd name="connsiteY2" fmla="*/ 562 h 10679"/>
                <a:gd name="connsiteX3" fmla="*/ 541 w 10535"/>
                <a:gd name="connsiteY3" fmla="*/ 2968 h 10679"/>
                <a:gd name="connsiteX4" fmla="*/ 2956 w 10535"/>
                <a:gd name="connsiteY4" fmla="*/ 10126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5" h="10679">
                  <a:moveTo>
                    <a:pt x="2956" y="10126"/>
                  </a:moveTo>
                  <a:cubicBezTo>
                    <a:pt x="5508" y="11425"/>
                    <a:pt x="8698" y="10368"/>
                    <a:pt x="9973" y="7716"/>
                  </a:cubicBezTo>
                  <a:cubicBezTo>
                    <a:pt x="11294" y="5087"/>
                    <a:pt x="10201" y="1879"/>
                    <a:pt x="7604" y="562"/>
                  </a:cubicBezTo>
                  <a:cubicBezTo>
                    <a:pt x="5007" y="-755"/>
                    <a:pt x="1863" y="321"/>
                    <a:pt x="541" y="2968"/>
                  </a:cubicBezTo>
                  <a:cubicBezTo>
                    <a:pt x="-734" y="5611"/>
                    <a:pt x="314" y="8818"/>
                    <a:pt x="2956" y="101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7" name="Freihandform: Form 1026">
              <a:extLst>
                <a:ext uri="{FF2B5EF4-FFF2-40B4-BE49-F238E27FC236}">
                  <a16:creationId xmlns:a16="http://schemas.microsoft.com/office/drawing/2014/main" id="{5F7885E0-908D-4A05-9410-99582D3C655E}"/>
                </a:ext>
              </a:extLst>
            </p:cNvPr>
            <p:cNvSpPr/>
            <p:nvPr/>
          </p:nvSpPr>
          <p:spPr>
            <a:xfrm>
              <a:off x="7079356" y="4299185"/>
              <a:ext cx="10525" cy="10675"/>
            </a:xfrm>
            <a:custGeom>
              <a:avLst/>
              <a:gdLst>
                <a:gd name="connsiteX0" fmla="*/ 5240 w 10525"/>
                <a:gd name="connsiteY0" fmla="*/ 10675 h 10675"/>
                <a:gd name="connsiteX1" fmla="*/ 10525 w 10525"/>
                <a:gd name="connsiteY1" fmla="*/ 5335 h 10675"/>
                <a:gd name="connsiteX2" fmla="*/ 5240 w 10525"/>
                <a:gd name="connsiteY2" fmla="*/ 0 h 10675"/>
                <a:gd name="connsiteX3" fmla="*/ 0 w 10525"/>
                <a:gd name="connsiteY3" fmla="*/ 5335 h 10675"/>
                <a:gd name="connsiteX4" fmla="*/ 5240 w 10525"/>
                <a:gd name="connsiteY4" fmla="*/ 10675 h 1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" h="10675">
                  <a:moveTo>
                    <a:pt x="5240" y="10675"/>
                  </a:moveTo>
                  <a:cubicBezTo>
                    <a:pt x="8156" y="10675"/>
                    <a:pt x="10525" y="8283"/>
                    <a:pt x="10525" y="5335"/>
                  </a:cubicBezTo>
                  <a:cubicBezTo>
                    <a:pt x="10525" y="2387"/>
                    <a:pt x="8156" y="0"/>
                    <a:pt x="5240" y="0"/>
                  </a:cubicBezTo>
                  <a:cubicBezTo>
                    <a:pt x="2369" y="0"/>
                    <a:pt x="0" y="2387"/>
                    <a:pt x="0" y="5335"/>
                  </a:cubicBezTo>
                  <a:cubicBezTo>
                    <a:pt x="0" y="8283"/>
                    <a:pt x="2369" y="10675"/>
                    <a:pt x="5240" y="1067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8" name="Freihandform: Form 1027">
              <a:extLst>
                <a:ext uri="{FF2B5EF4-FFF2-40B4-BE49-F238E27FC236}">
                  <a16:creationId xmlns:a16="http://schemas.microsoft.com/office/drawing/2014/main" id="{4EA52EF1-EEBC-4E63-9B07-3803ACC50C06}"/>
                </a:ext>
              </a:extLst>
            </p:cNvPr>
            <p:cNvSpPr/>
            <p:nvPr/>
          </p:nvSpPr>
          <p:spPr>
            <a:xfrm>
              <a:off x="7031108" y="4055032"/>
              <a:ext cx="10516" cy="10689"/>
            </a:xfrm>
            <a:custGeom>
              <a:avLst/>
              <a:gdLst>
                <a:gd name="connsiteX0" fmla="*/ 2912 w 10516"/>
                <a:gd name="connsiteY0" fmla="*/ 10137 h 10689"/>
                <a:gd name="connsiteX1" fmla="*/ 9975 w 10516"/>
                <a:gd name="connsiteY1" fmla="*/ 7727 h 10689"/>
                <a:gd name="connsiteX2" fmla="*/ 7605 w 10516"/>
                <a:gd name="connsiteY2" fmla="*/ 564 h 10689"/>
                <a:gd name="connsiteX3" fmla="*/ 543 w 10516"/>
                <a:gd name="connsiteY3" fmla="*/ 2970 h 10689"/>
                <a:gd name="connsiteX4" fmla="*/ 2912 w 10516"/>
                <a:gd name="connsiteY4" fmla="*/ 10137 h 1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6" h="10689">
                  <a:moveTo>
                    <a:pt x="2912" y="10137"/>
                  </a:moveTo>
                  <a:cubicBezTo>
                    <a:pt x="5509" y="11436"/>
                    <a:pt x="8653" y="10370"/>
                    <a:pt x="9975" y="7727"/>
                  </a:cubicBezTo>
                  <a:cubicBezTo>
                    <a:pt x="11250" y="5084"/>
                    <a:pt x="10202" y="1890"/>
                    <a:pt x="7605" y="564"/>
                  </a:cubicBezTo>
                  <a:cubicBezTo>
                    <a:pt x="5008" y="-761"/>
                    <a:pt x="1818" y="332"/>
                    <a:pt x="543" y="2970"/>
                  </a:cubicBezTo>
                  <a:cubicBezTo>
                    <a:pt x="-733" y="5608"/>
                    <a:pt x="315" y="8816"/>
                    <a:pt x="2912" y="101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29" name="Freihandform: Form 1028">
              <a:extLst>
                <a:ext uri="{FF2B5EF4-FFF2-40B4-BE49-F238E27FC236}">
                  <a16:creationId xmlns:a16="http://schemas.microsoft.com/office/drawing/2014/main" id="{FB6D3865-0988-411D-B811-98FBBD999BFA}"/>
                </a:ext>
              </a:extLst>
            </p:cNvPr>
            <p:cNvSpPr/>
            <p:nvPr/>
          </p:nvSpPr>
          <p:spPr>
            <a:xfrm>
              <a:off x="7011603" y="3824114"/>
              <a:ext cx="10525" cy="10693"/>
            </a:xfrm>
            <a:custGeom>
              <a:avLst/>
              <a:gdLst>
                <a:gd name="connsiteX0" fmla="*/ 5286 w 10525"/>
                <a:gd name="connsiteY0" fmla="*/ 10694 h 10693"/>
                <a:gd name="connsiteX1" fmla="*/ 10525 w 10525"/>
                <a:gd name="connsiteY1" fmla="*/ 5345 h 10693"/>
                <a:gd name="connsiteX2" fmla="*/ 5286 w 10525"/>
                <a:gd name="connsiteY2" fmla="*/ 0 h 10693"/>
                <a:gd name="connsiteX3" fmla="*/ 0 w 10525"/>
                <a:gd name="connsiteY3" fmla="*/ 5345 h 10693"/>
                <a:gd name="connsiteX4" fmla="*/ 5286 w 10525"/>
                <a:gd name="connsiteY4" fmla="*/ 10694 h 1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" h="10693">
                  <a:moveTo>
                    <a:pt x="5286" y="10694"/>
                  </a:moveTo>
                  <a:cubicBezTo>
                    <a:pt x="8202" y="10694"/>
                    <a:pt x="10525" y="8297"/>
                    <a:pt x="10525" y="5345"/>
                  </a:cubicBezTo>
                  <a:cubicBezTo>
                    <a:pt x="10525" y="2392"/>
                    <a:pt x="8202" y="0"/>
                    <a:pt x="5286" y="0"/>
                  </a:cubicBezTo>
                  <a:cubicBezTo>
                    <a:pt x="2369" y="0"/>
                    <a:pt x="0" y="2392"/>
                    <a:pt x="0" y="5345"/>
                  </a:cubicBezTo>
                  <a:cubicBezTo>
                    <a:pt x="0" y="8297"/>
                    <a:pt x="2369" y="10694"/>
                    <a:pt x="5286" y="106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0" name="Freihandform: Form 1029">
              <a:extLst>
                <a:ext uri="{FF2B5EF4-FFF2-40B4-BE49-F238E27FC236}">
                  <a16:creationId xmlns:a16="http://schemas.microsoft.com/office/drawing/2014/main" id="{ACFC3763-78E8-4F07-A7D3-401A06D91911}"/>
                </a:ext>
              </a:extLst>
            </p:cNvPr>
            <p:cNvSpPr/>
            <p:nvPr/>
          </p:nvSpPr>
          <p:spPr>
            <a:xfrm>
              <a:off x="7017617" y="3608812"/>
              <a:ext cx="10524" cy="10684"/>
            </a:xfrm>
            <a:custGeom>
              <a:avLst/>
              <a:gdLst>
                <a:gd name="connsiteX0" fmla="*/ 5240 w 10524"/>
                <a:gd name="connsiteY0" fmla="*/ 10685 h 10684"/>
                <a:gd name="connsiteX1" fmla="*/ 10525 w 10524"/>
                <a:gd name="connsiteY1" fmla="*/ 5340 h 10684"/>
                <a:gd name="connsiteX2" fmla="*/ 5240 w 10524"/>
                <a:gd name="connsiteY2" fmla="*/ 0 h 10684"/>
                <a:gd name="connsiteX3" fmla="*/ 0 w 10524"/>
                <a:gd name="connsiteY3" fmla="*/ 5340 h 10684"/>
                <a:gd name="connsiteX4" fmla="*/ 5240 w 10524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4">
                  <a:moveTo>
                    <a:pt x="5240" y="10685"/>
                  </a:moveTo>
                  <a:cubicBezTo>
                    <a:pt x="8156" y="10685"/>
                    <a:pt x="10525" y="8293"/>
                    <a:pt x="10525" y="5340"/>
                  </a:cubicBezTo>
                  <a:cubicBezTo>
                    <a:pt x="10525" y="2392"/>
                    <a:pt x="8156" y="0"/>
                    <a:pt x="5240" y="0"/>
                  </a:cubicBezTo>
                  <a:cubicBezTo>
                    <a:pt x="2324" y="0"/>
                    <a:pt x="0" y="2392"/>
                    <a:pt x="0" y="5340"/>
                  </a:cubicBezTo>
                  <a:cubicBezTo>
                    <a:pt x="0" y="8293"/>
                    <a:pt x="2324" y="10685"/>
                    <a:pt x="5240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1" name="Freihandform: Form 1030">
              <a:extLst>
                <a:ext uri="{FF2B5EF4-FFF2-40B4-BE49-F238E27FC236}">
                  <a16:creationId xmlns:a16="http://schemas.microsoft.com/office/drawing/2014/main" id="{F845F849-F188-4C04-A20D-6E1C2E4EBB8B}"/>
                </a:ext>
              </a:extLst>
            </p:cNvPr>
            <p:cNvSpPr/>
            <p:nvPr/>
          </p:nvSpPr>
          <p:spPr>
            <a:xfrm>
              <a:off x="7045639" y="3410619"/>
              <a:ext cx="10524" cy="10684"/>
            </a:xfrm>
            <a:custGeom>
              <a:avLst/>
              <a:gdLst>
                <a:gd name="connsiteX0" fmla="*/ 5239 w 10524"/>
                <a:gd name="connsiteY0" fmla="*/ 10685 h 10684"/>
                <a:gd name="connsiteX1" fmla="*/ 10525 w 10524"/>
                <a:gd name="connsiteY1" fmla="*/ 5345 h 10684"/>
                <a:gd name="connsiteX2" fmla="*/ 5239 w 10524"/>
                <a:gd name="connsiteY2" fmla="*/ 0 h 10684"/>
                <a:gd name="connsiteX3" fmla="*/ 0 w 10524"/>
                <a:gd name="connsiteY3" fmla="*/ 5345 h 10684"/>
                <a:gd name="connsiteX4" fmla="*/ 5239 w 10524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4">
                  <a:moveTo>
                    <a:pt x="5239" y="10685"/>
                  </a:moveTo>
                  <a:cubicBezTo>
                    <a:pt x="8156" y="10685"/>
                    <a:pt x="10525" y="8293"/>
                    <a:pt x="10525" y="5345"/>
                  </a:cubicBezTo>
                  <a:cubicBezTo>
                    <a:pt x="10525" y="2392"/>
                    <a:pt x="8156" y="0"/>
                    <a:pt x="5239" y="0"/>
                  </a:cubicBezTo>
                  <a:cubicBezTo>
                    <a:pt x="2369" y="0"/>
                    <a:pt x="0" y="2392"/>
                    <a:pt x="0" y="5345"/>
                  </a:cubicBezTo>
                  <a:cubicBezTo>
                    <a:pt x="0" y="8293"/>
                    <a:pt x="2369" y="10685"/>
                    <a:pt x="5239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2" name="Freihandform: Form 1031">
              <a:extLst>
                <a:ext uri="{FF2B5EF4-FFF2-40B4-BE49-F238E27FC236}">
                  <a16:creationId xmlns:a16="http://schemas.microsoft.com/office/drawing/2014/main" id="{F06480B5-259B-42E5-974A-8CCF6E3D9E59}"/>
                </a:ext>
              </a:extLst>
            </p:cNvPr>
            <p:cNvSpPr/>
            <p:nvPr/>
          </p:nvSpPr>
          <p:spPr>
            <a:xfrm>
              <a:off x="7092342" y="3230309"/>
              <a:ext cx="10524" cy="10680"/>
            </a:xfrm>
            <a:custGeom>
              <a:avLst/>
              <a:gdLst>
                <a:gd name="connsiteX0" fmla="*/ 5239 w 10524"/>
                <a:gd name="connsiteY0" fmla="*/ 10680 h 10680"/>
                <a:gd name="connsiteX1" fmla="*/ 10525 w 10524"/>
                <a:gd name="connsiteY1" fmla="*/ 5340 h 10680"/>
                <a:gd name="connsiteX2" fmla="*/ 5239 w 10524"/>
                <a:gd name="connsiteY2" fmla="*/ 0 h 10680"/>
                <a:gd name="connsiteX3" fmla="*/ 0 w 10524"/>
                <a:gd name="connsiteY3" fmla="*/ 5340 h 10680"/>
                <a:gd name="connsiteX4" fmla="*/ 5239 w 10524"/>
                <a:gd name="connsiteY4" fmla="*/ 10680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0">
                  <a:moveTo>
                    <a:pt x="5239" y="10680"/>
                  </a:moveTo>
                  <a:cubicBezTo>
                    <a:pt x="8156" y="10680"/>
                    <a:pt x="10525" y="8288"/>
                    <a:pt x="10525" y="5340"/>
                  </a:cubicBezTo>
                  <a:cubicBezTo>
                    <a:pt x="10525" y="2387"/>
                    <a:pt x="8156" y="0"/>
                    <a:pt x="5239" y="0"/>
                  </a:cubicBezTo>
                  <a:cubicBezTo>
                    <a:pt x="2369" y="0"/>
                    <a:pt x="0" y="2387"/>
                    <a:pt x="0" y="5340"/>
                  </a:cubicBezTo>
                  <a:cubicBezTo>
                    <a:pt x="0" y="8288"/>
                    <a:pt x="2369" y="10680"/>
                    <a:pt x="5239" y="106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3" name="Freihandform: Form 1032">
              <a:extLst>
                <a:ext uri="{FF2B5EF4-FFF2-40B4-BE49-F238E27FC236}">
                  <a16:creationId xmlns:a16="http://schemas.microsoft.com/office/drawing/2014/main" id="{A84BB3FB-F6AC-4249-9E33-FFFDA64FEFA6}"/>
                </a:ext>
              </a:extLst>
            </p:cNvPr>
            <p:cNvSpPr/>
            <p:nvPr/>
          </p:nvSpPr>
          <p:spPr>
            <a:xfrm>
              <a:off x="7154491" y="3068007"/>
              <a:ext cx="10524" cy="10684"/>
            </a:xfrm>
            <a:custGeom>
              <a:avLst/>
              <a:gdLst>
                <a:gd name="connsiteX0" fmla="*/ 5239 w 10524"/>
                <a:gd name="connsiteY0" fmla="*/ 10685 h 10684"/>
                <a:gd name="connsiteX1" fmla="*/ 10525 w 10524"/>
                <a:gd name="connsiteY1" fmla="*/ 5345 h 10684"/>
                <a:gd name="connsiteX2" fmla="*/ 5239 w 10524"/>
                <a:gd name="connsiteY2" fmla="*/ 0 h 10684"/>
                <a:gd name="connsiteX3" fmla="*/ 0 w 10524"/>
                <a:gd name="connsiteY3" fmla="*/ 5345 h 10684"/>
                <a:gd name="connsiteX4" fmla="*/ 5239 w 10524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4">
                  <a:moveTo>
                    <a:pt x="5239" y="10685"/>
                  </a:moveTo>
                  <a:cubicBezTo>
                    <a:pt x="8156" y="10685"/>
                    <a:pt x="10525" y="8293"/>
                    <a:pt x="10525" y="5345"/>
                  </a:cubicBezTo>
                  <a:cubicBezTo>
                    <a:pt x="10525" y="2392"/>
                    <a:pt x="8156" y="0"/>
                    <a:pt x="5239" y="0"/>
                  </a:cubicBezTo>
                  <a:cubicBezTo>
                    <a:pt x="2369" y="0"/>
                    <a:pt x="0" y="2392"/>
                    <a:pt x="0" y="5345"/>
                  </a:cubicBezTo>
                  <a:cubicBezTo>
                    <a:pt x="0" y="8293"/>
                    <a:pt x="2369" y="10685"/>
                    <a:pt x="5239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4" name="Freihandform: Form 1033">
              <a:extLst>
                <a:ext uri="{FF2B5EF4-FFF2-40B4-BE49-F238E27FC236}">
                  <a16:creationId xmlns:a16="http://schemas.microsoft.com/office/drawing/2014/main" id="{48E4E205-2768-4FCA-A035-0A6AB6318433}"/>
                </a:ext>
              </a:extLst>
            </p:cNvPr>
            <p:cNvSpPr/>
            <p:nvPr/>
          </p:nvSpPr>
          <p:spPr>
            <a:xfrm>
              <a:off x="7229079" y="2923428"/>
              <a:ext cx="10524" cy="10675"/>
            </a:xfrm>
            <a:custGeom>
              <a:avLst/>
              <a:gdLst>
                <a:gd name="connsiteX0" fmla="*/ 5239 w 10524"/>
                <a:gd name="connsiteY0" fmla="*/ 10676 h 10675"/>
                <a:gd name="connsiteX1" fmla="*/ 10525 w 10524"/>
                <a:gd name="connsiteY1" fmla="*/ 5335 h 10675"/>
                <a:gd name="connsiteX2" fmla="*/ 5239 w 10524"/>
                <a:gd name="connsiteY2" fmla="*/ 0 h 10675"/>
                <a:gd name="connsiteX3" fmla="*/ 0 w 10524"/>
                <a:gd name="connsiteY3" fmla="*/ 5335 h 10675"/>
                <a:gd name="connsiteX4" fmla="*/ 5239 w 10524"/>
                <a:gd name="connsiteY4" fmla="*/ 10676 h 1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75">
                  <a:moveTo>
                    <a:pt x="5239" y="10676"/>
                  </a:moveTo>
                  <a:cubicBezTo>
                    <a:pt x="8156" y="10676"/>
                    <a:pt x="10525" y="8283"/>
                    <a:pt x="10525" y="5335"/>
                  </a:cubicBezTo>
                  <a:cubicBezTo>
                    <a:pt x="10525" y="2388"/>
                    <a:pt x="8156" y="0"/>
                    <a:pt x="5239" y="0"/>
                  </a:cubicBezTo>
                  <a:cubicBezTo>
                    <a:pt x="2369" y="0"/>
                    <a:pt x="0" y="2388"/>
                    <a:pt x="0" y="5335"/>
                  </a:cubicBezTo>
                  <a:cubicBezTo>
                    <a:pt x="0" y="8283"/>
                    <a:pt x="2369" y="10676"/>
                    <a:pt x="5239" y="106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5" name="Freihandform: Form 1034">
              <a:extLst>
                <a:ext uri="{FF2B5EF4-FFF2-40B4-BE49-F238E27FC236}">
                  <a16:creationId xmlns:a16="http://schemas.microsoft.com/office/drawing/2014/main" id="{C03D1DA2-E5E5-4ACE-98E1-B6F3592859BB}"/>
                </a:ext>
              </a:extLst>
            </p:cNvPr>
            <p:cNvSpPr/>
            <p:nvPr/>
          </p:nvSpPr>
          <p:spPr>
            <a:xfrm>
              <a:off x="7313372" y="2795863"/>
              <a:ext cx="10524" cy="10684"/>
            </a:xfrm>
            <a:custGeom>
              <a:avLst/>
              <a:gdLst>
                <a:gd name="connsiteX0" fmla="*/ 5285 w 10524"/>
                <a:gd name="connsiteY0" fmla="*/ 10685 h 10684"/>
                <a:gd name="connsiteX1" fmla="*/ 10525 w 10524"/>
                <a:gd name="connsiteY1" fmla="*/ 5340 h 10684"/>
                <a:gd name="connsiteX2" fmla="*/ 5285 w 10524"/>
                <a:gd name="connsiteY2" fmla="*/ 0 h 10684"/>
                <a:gd name="connsiteX3" fmla="*/ 0 w 10524"/>
                <a:gd name="connsiteY3" fmla="*/ 5340 h 10684"/>
                <a:gd name="connsiteX4" fmla="*/ 5285 w 10524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4">
                  <a:moveTo>
                    <a:pt x="5285" y="10685"/>
                  </a:moveTo>
                  <a:cubicBezTo>
                    <a:pt x="8201" y="10685"/>
                    <a:pt x="10525" y="8293"/>
                    <a:pt x="10525" y="5340"/>
                  </a:cubicBezTo>
                  <a:cubicBezTo>
                    <a:pt x="10525" y="2392"/>
                    <a:pt x="8201" y="0"/>
                    <a:pt x="5285" y="0"/>
                  </a:cubicBezTo>
                  <a:cubicBezTo>
                    <a:pt x="2369" y="0"/>
                    <a:pt x="0" y="2392"/>
                    <a:pt x="0" y="5340"/>
                  </a:cubicBezTo>
                  <a:cubicBezTo>
                    <a:pt x="0" y="8293"/>
                    <a:pt x="2369" y="10685"/>
                    <a:pt x="5285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6" name="Freihandform: Form 1035">
              <a:extLst>
                <a:ext uri="{FF2B5EF4-FFF2-40B4-BE49-F238E27FC236}">
                  <a16:creationId xmlns:a16="http://schemas.microsoft.com/office/drawing/2014/main" id="{14CAE268-FFC5-4EEC-889F-F0CAC419328D}"/>
                </a:ext>
              </a:extLst>
            </p:cNvPr>
            <p:cNvSpPr/>
            <p:nvPr/>
          </p:nvSpPr>
          <p:spPr>
            <a:xfrm>
              <a:off x="7405000" y="2684415"/>
              <a:ext cx="10524" cy="10680"/>
            </a:xfrm>
            <a:custGeom>
              <a:avLst/>
              <a:gdLst>
                <a:gd name="connsiteX0" fmla="*/ 5239 w 10524"/>
                <a:gd name="connsiteY0" fmla="*/ 10680 h 10680"/>
                <a:gd name="connsiteX1" fmla="*/ 10525 w 10524"/>
                <a:gd name="connsiteY1" fmla="*/ 5340 h 10680"/>
                <a:gd name="connsiteX2" fmla="*/ 5239 w 10524"/>
                <a:gd name="connsiteY2" fmla="*/ 0 h 10680"/>
                <a:gd name="connsiteX3" fmla="*/ 0 w 10524"/>
                <a:gd name="connsiteY3" fmla="*/ 5340 h 10680"/>
                <a:gd name="connsiteX4" fmla="*/ 5239 w 10524"/>
                <a:gd name="connsiteY4" fmla="*/ 10680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0">
                  <a:moveTo>
                    <a:pt x="5239" y="10680"/>
                  </a:moveTo>
                  <a:cubicBezTo>
                    <a:pt x="8156" y="10680"/>
                    <a:pt x="10525" y="8288"/>
                    <a:pt x="10525" y="5340"/>
                  </a:cubicBezTo>
                  <a:cubicBezTo>
                    <a:pt x="10525" y="2388"/>
                    <a:pt x="8156" y="0"/>
                    <a:pt x="5239" y="0"/>
                  </a:cubicBezTo>
                  <a:cubicBezTo>
                    <a:pt x="2324" y="0"/>
                    <a:pt x="0" y="2388"/>
                    <a:pt x="0" y="5340"/>
                  </a:cubicBezTo>
                  <a:cubicBezTo>
                    <a:pt x="0" y="8288"/>
                    <a:pt x="2324" y="10680"/>
                    <a:pt x="5239" y="106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7" name="Freihandform: Form 1036">
              <a:extLst>
                <a:ext uri="{FF2B5EF4-FFF2-40B4-BE49-F238E27FC236}">
                  <a16:creationId xmlns:a16="http://schemas.microsoft.com/office/drawing/2014/main" id="{BFA06C22-841E-4F58-B4C6-0B55DC7D0DA0}"/>
                </a:ext>
              </a:extLst>
            </p:cNvPr>
            <p:cNvSpPr/>
            <p:nvPr/>
          </p:nvSpPr>
          <p:spPr>
            <a:xfrm>
              <a:off x="7501687" y="2587942"/>
              <a:ext cx="10524" cy="10684"/>
            </a:xfrm>
            <a:custGeom>
              <a:avLst/>
              <a:gdLst>
                <a:gd name="connsiteX0" fmla="*/ 5286 w 10524"/>
                <a:gd name="connsiteY0" fmla="*/ 10685 h 10684"/>
                <a:gd name="connsiteX1" fmla="*/ 10525 w 10524"/>
                <a:gd name="connsiteY1" fmla="*/ 5340 h 10684"/>
                <a:gd name="connsiteX2" fmla="*/ 5286 w 10524"/>
                <a:gd name="connsiteY2" fmla="*/ 0 h 10684"/>
                <a:gd name="connsiteX3" fmla="*/ 0 w 10524"/>
                <a:gd name="connsiteY3" fmla="*/ 5340 h 10684"/>
                <a:gd name="connsiteX4" fmla="*/ 5286 w 10524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4">
                  <a:moveTo>
                    <a:pt x="5286" y="10685"/>
                  </a:moveTo>
                  <a:cubicBezTo>
                    <a:pt x="8202" y="10685"/>
                    <a:pt x="10525" y="8293"/>
                    <a:pt x="10525" y="5340"/>
                  </a:cubicBezTo>
                  <a:cubicBezTo>
                    <a:pt x="10525" y="2392"/>
                    <a:pt x="8202" y="0"/>
                    <a:pt x="5286" y="0"/>
                  </a:cubicBezTo>
                  <a:cubicBezTo>
                    <a:pt x="2369" y="0"/>
                    <a:pt x="0" y="2392"/>
                    <a:pt x="0" y="5340"/>
                  </a:cubicBezTo>
                  <a:cubicBezTo>
                    <a:pt x="0" y="8293"/>
                    <a:pt x="2369" y="10685"/>
                    <a:pt x="5286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8" name="Freihandform: Form 1037">
              <a:extLst>
                <a:ext uri="{FF2B5EF4-FFF2-40B4-BE49-F238E27FC236}">
                  <a16:creationId xmlns:a16="http://schemas.microsoft.com/office/drawing/2014/main" id="{FE1DC899-7515-426C-BB3C-EEC9763C6964}"/>
                </a:ext>
              </a:extLst>
            </p:cNvPr>
            <p:cNvSpPr/>
            <p:nvPr/>
          </p:nvSpPr>
          <p:spPr>
            <a:xfrm>
              <a:off x="7601699" y="2505231"/>
              <a:ext cx="10525" cy="10675"/>
            </a:xfrm>
            <a:custGeom>
              <a:avLst/>
              <a:gdLst>
                <a:gd name="connsiteX0" fmla="*/ 5286 w 10525"/>
                <a:gd name="connsiteY0" fmla="*/ 10676 h 10675"/>
                <a:gd name="connsiteX1" fmla="*/ 10525 w 10525"/>
                <a:gd name="connsiteY1" fmla="*/ 5340 h 10675"/>
                <a:gd name="connsiteX2" fmla="*/ 5286 w 10525"/>
                <a:gd name="connsiteY2" fmla="*/ 0 h 10675"/>
                <a:gd name="connsiteX3" fmla="*/ 0 w 10525"/>
                <a:gd name="connsiteY3" fmla="*/ 5340 h 10675"/>
                <a:gd name="connsiteX4" fmla="*/ 5286 w 10525"/>
                <a:gd name="connsiteY4" fmla="*/ 10676 h 1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" h="10675">
                  <a:moveTo>
                    <a:pt x="5286" y="10676"/>
                  </a:moveTo>
                  <a:cubicBezTo>
                    <a:pt x="8202" y="10676"/>
                    <a:pt x="10525" y="8288"/>
                    <a:pt x="10525" y="5340"/>
                  </a:cubicBezTo>
                  <a:cubicBezTo>
                    <a:pt x="10525" y="2392"/>
                    <a:pt x="8202" y="0"/>
                    <a:pt x="5286" y="0"/>
                  </a:cubicBezTo>
                  <a:cubicBezTo>
                    <a:pt x="2369" y="0"/>
                    <a:pt x="0" y="2392"/>
                    <a:pt x="0" y="5340"/>
                  </a:cubicBezTo>
                  <a:cubicBezTo>
                    <a:pt x="0" y="8288"/>
                    <a:pt x="2369" y="10676"/>
                    <a:pt x="5286" y="106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39" name="Freihandform: Form 1038">
              <a:extLst>
                <a:ext uri="{FF2B5EF4-FFF2-40B4-BE49-F238E27FC236}">
                  <a16:creationId xmlns:a16="http://schemas.microsoft.com/office/drawing/2014/main" id="{BCCFD5CF-E980-468D-8BD4-3FB8B05ED32E}"/>
                </a:ext>
              </a:extLst>
            </p:cNvPr>
            <p:cNvSpPr/>
            <p:nvPr/>
          </p:nvSpPr>
          <p:spPr>
            <a:xfrm>
              <a:off x="7703443" y="2434976"/>
              <a:ext cx="10524" cy="10684"/>
            </a:xfrm>
            <a:custGeom>
              <a:avLst/>
              <a:gdLst>
                <a:gd name="connsiteX0" fmla="*/ 5285 w 10524"/>
                <a:gd name="connsiteY0" fmla="*/ 10685 h 10684"/>
                <a:gd name="connsiteX1" fmla="*/ 10525 w 10524"/>
                <a:gd name="connsiteY1" fmla="*/ 5345 h 10684"/>
                <a:gd name="connsiteX2" fmla="*/ 5285 w 10524"/>
                <a:gd name="connsiteY2" fmla="*/ 0 h 10684"/>
                <a:gd name="connsiteX3" fmla="*/ 0 w 10524"/>
                <a:gd name="connsiteY3" fmla="*/ 5345 h 10684"/>
                <a:gd name="connsiteX4" fmla="*/ 5285 w 10524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4">
                  <a:moveTo>
                    <a:pt x="5285" y="10685"/>
                  </a:moveTo>
                  <a:cubicBezTo>
                    <a:pt x="8201" y="10685"/>
                    <a:pt x="10525" y="8293"/>
                    <a:pt x="10525" y="5345"/>
                  </a:cubicBezTo>
                  <a:cubicBezTo>
                    <a:pt x="10525" y="2392"/>
                    <a:pt x="8201" y="0"/>
                    <a:pt x="5285" y="0"/>
                  </a:cubicBezTo>
                  <a:cubicBezTo>
                    <a:pt x="2369" y="0"/>
                    <a:pt x="0" y="2392"/>
                    <a:pt x="0" y="5345"/>
                  </a:cubicBezTo>
                  <a:cubicBezTo>
                    <a:pt x="0" y="8293"/>
                    <a:pt x="2369" y="10685"/>
                    <a:pt x="5285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0" name="Freihandform: Form 1039">
              <a:extLst>
                <a:ext uri="{FF2B5EF4-FFF2-40B4-BE49-F238E27FC236}">
                  <a16:creationId xmlns:a16="http://schemas.microsoft.com/office/drawing/2014/main" id="{8ECD31D8-14EF-42A8-AC31-9705624E0BBC}"/>
                </a:ext>
              </a:extLst>
            </p:cNvPr>
            <p:cNvSpPr/>
            <p:nvPr/>
          </p:nvSpPr>
          <p:spPr>
            <a:xfrm>
              <a:off x="7805597" y="2375893"/>
              <a:ext cx="10525" cy="10671"/>
            </a:xfrm>
            <a:custGeom>
              <a:avLst/>
              <a:gdLst>
                <a:gd name="connsiteX0" fmla="*/ 5286 w 10525"/>
                <a:gd name="connsiteY0" fmla="*/ 10671 h 10671"/>
                <a:gd name="connsiteX1" fmla="*/ 10525 w 10525"/>
                <a:gd name="connsiteY1" fmla="*/ 5336 h 10671"/>
                <a:gd name="connsiteX2" fmla="*/ 5286 w 10525"/>
                <a:gd name="connsiteY2" fmla="*/ 0 h 10671"/>
                <a:gd name="connsiteX3" fmla="*/ 0 w 10525"/>
                <a:gd name="connsiteY3" fmla="*/ 5336 h 10671"/>
                <a:gd name="connsiteX4" fmla="*/ 5286 w 10525"/>
                <a:gd name="connsiteY4" fmla="*/ 10671 h 1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" h="10671">
                  <a:moveTo>
                    <a:pt x="5286" y="10671"/>
                  </a:moveTo>
                  <a:cubicBezTo>
                    <a:pt x="8156" y="10671"/>
                    <a:pt x="10525" y="8283"/>
                    <a:pt x="10525" y="5336"/>
                  </a:cubicBezTo>
                  <a:cubicBezTo>
                    <a:pt x="10525" y="2388"/>
                    <a:pt x="8156" y="0"/>
                    <a:pt x="5286" y="0"/>
                  </a:cubicBezTo>
                  <a:cubicBezTo>
                    <a:pt x="2369" y="0"/>
                    <a:pt x="0" y="2388"/>
                    <a:pt x="0" y="5336"/>
                  </a:cubicBezTo>
                  <a:cubicBezTo>
                    <a:pt x="0" y="8283"/>
                    <a:pt x="2369" y="10671"/>
                    <a:pt x="5286" y="106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1" name="Freihandform: Form 1040">
              <a:extLst>
                <a:ext uri="{FF2B5EF4-FFF2-40B4-BE49-F238E27FC236}">
                  <a16:creationId xmlns:a16="http://schemas.microsoft.com/office/drawing/2014/main" id="{C37A572F-3312-4C1E-809A-F4A7715AED6D}"/>
                </a:ext>
              </a:extLst>
            </p:cNvPr>
            <p:cNvSpPr/>
            <p:nvPr/>
          </p:nvSpPr>
          <p:spPr>
            <a:xfrm>
              <a:off x="7907113" y="2326675"/>
              <a:ext cx="10525" cy="10684"/>
            </a:xfrm>
            <a:custGeom>
              <a:avLst/>
              <a:gdLst>
                <a:gd name="connsiteX0" fmla="*/ 5240 w 10525"/>
                <a:gd name="connsiteY0" fmla="*/ 10685 h 10684"/>
                <a:gd name="connsiteX1" fmla="*/ 10525 w 10525"/>
                <a:gd name="connsiteY1" fmla="*/ 5340 h 10684"/>
                <a:gd name="connsiteX2" fmla="*/ 5240 w 10525"/>
                <a:gd name="connsiteY2" fmla="*/ 0 h 10684"/>
                <a:gd name="connsiteX3" fmla="*/ 0 w 10525"/>
                <a:gd name="connsiteY3" fmla="*/ 5340 h 10684"/>
                <a:gd name="connsiteX4" fmla="*/ 5240 w 10525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" h="10684">
                  <a:moveTo>
                    <a:pt x="5240" y="10685"/>
                  </a:moveTo>
                  <a:cubicBezTo>
                    <a:pt x="8156" y="10685"/>
                    <a:pt x="10525" y="8293"/>
                    <a:pt x="10525" y="5340"/>
                  </a:cubicBezTo>
                  <a:cubicBezTo>
                    <a:pt x="10525" y="2392"/>
                    <a:pt x="8156" y="0"/>
                    <a:pt x="5240" y="0"/>
                  </a:cubicBezTo>
                  <a:cubicBezTo>
                    <a:pt x="2369" y="0"/>
                    <a:pt x="0" y="2392"/>
                    <a:pt x="0" y="5340"/>
                  </a:cubicBezTo>
                  <a:cubicBezTo>
                    <a:pt x="0" y="8293"/>
                    <a:pt x="2369" y="10685"/>
                    <a:pt x="5240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2" name="Freihandform: Form 1041">
              <a:extLst>
                <a:ext uri="{FF2B5EF4-FFF2-40B4-BE49-F238E27FC236}">
                  <a16:creationId xmlns:a16="http://schemas.microsoft.com/office/drawing/2014/main" id="{0DC16628-B0A9-4116-821B-244C5AC5FB9A}"/>
                </a:ext>
              </a:extLst>
            </p:cNvPr>
            <p:cNvSpPr/>
            <p:nvPr/>
          </p:nvSpPr>
          <p:spPr>
            <a:xfrm>
              <a:off x="8007080" y="2286087"/>
              <a:ext cx="10524" cy="10684"/>
            </a:xfrm>
            <a:custGeom>
              <a:avLst/>
              <a:gdLst>
                <a:gd name="connsiteX0" fmla="*/ 5285 w 10524"/>
                <a:gd name="connsiteY0" fmla="*/ 10685 h 10684"/>
                <a:gd name="connsiteX1" fmla="*/ 10525 w 10524"/>
                <a:gd name="connsiteY1" fmla="*/ 5340 h 10684"/>
                <a:gd name="connsiteX2" fmla="*/ 5285 w 10524"/>
                <a:gd name="connsiteY2" fmla="*/ 0 h 10684"/>
                <a:gd name="connsiteX3" fmla="*/ 0 w 10524"/>
                <a:gd name="connsiteY3" fmla="*/ 5340 h 10684"/>
                <a:gd name="connsiteX4" fmla="*/ 5285 w 10524"/>
                <a:gd name="connsiteY4" fmla="*/ 10685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4">
                  <a:moveTo>
                    <a:pt x="5285" y="10685"/>
                  </a:moveTo>
                  <a:cubicBezTo>
                    <a:pt x="8201" y="10685"/>
                    <a:pt x="10525" y="8293"/>
                    <a:pt x="10525" y="5340"/>
                  </a:cubicBezTo>
                  <a:cubicBezTo>
                    <a:pt x="10525" y="2392"/>
                    <a:pt x="8201" y="0"/>
                    <a:pt x="5285" y="0"/>
                  </a:cubicBezTo>
                  <a:cubicBezTo>
                    <a:pt x="2369" y="0"/>
                    <a:pt x="0" y="2392"/>
                    <a:pt x="0" y="5340"/>
                  </a:cubicBezTo>
                  <a:cubicBezTo>
                    <a:pt x="0" y="8293"/>
                    <a:pt x="2369" y="10685"/>
                    <a:pt x="5285" y="106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3" name="Freihandform: Form 1042">
              <a:extLst>
                <a:ext uri="{FF2B5EF4-FFF2-40B4-BE49-F238E27FC236}">
                  <a16:creationId xmlns:a16="http://schemas.microsoft.com/office/drawing/2014/main" id="{CF1AC39F-4C37-4707-8EA7-1F77229F3DF4}"/>
                </a:ext>
              </a:extLst>
            </p:cNvPr>
            <p:cNvSpPr/>
            <p:nvPr/>
          </p:nvSpPr>
          <p:spPr>
            <a:xfrm>
              <a:off x="8104935" y="2252947"/>
              <a:ext cx="10536" cy="10684"/>
            </a:xfrm>
            <a:custGeom>
              <a:avLst/>
              <a:gdLst>
                <a:gd name="connsiteX0" fmla="*/ 2932 w 10536"/>
                <a:gd name="connsiteY0" fmla="*/ 10119 h 10684"/>
                <a:gd name="connsiteX1" fmla="*/ 9994 w 10536"/>
                <a:gd name="connsiteY1" fmla="*/ 7724 h 10684"/>
                <a:gd name="connsiteX2" fmla="*/ 7625 w 10536"/>
                <a:gd name="connsiteY2" fmla="*/ 560 h 10684"/>
                <a:gd name="connsiteX3" fmla="*/ 563 w 10536"/>
                <a:gd name="connsiteY3" fmla="*/ 2969 h 10684"/>
                <a:gd name="connsiteX4" fmla="*/ 2932 w 10536"/>
                <a:gd name="connsiteY4" fmla="*/ 10119 h 1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6" h="10684">
                  <a:moveTo>
                    <a:pt x="2932" y="10119"/>
                  </a:moveTo>
                  <a:cubicBezTo>
                    <a:pt x="5529" y="11442"/>
                    <a:pt x="8673" y="10360"/>
                    <a:pt x="9994" y="7724"/>
                  </a:cubicBezTo>
                  <a:cubicBezTo>
                    <a:pt x="11270" y="5083"/>
                    <a:pt x="10222" y="1873"/>
                    <a:pt x="7625" y="560"/>
                  </a:cubicBezTo>
                  <a:cubicBezTo>
                    <a:pt x="5028" y="-754"/>
                    <a:pt x="1839" y="324"/>
                    <a:pt x="563" y="2969"/>
                  </a:cubicBezTo>
                  <a:cubicBezTo>
                    <a:pt x="-759" y="5601"/>
                    <a:pt x="335" y="8806"/>
                    <a:pt x="2932" y="101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4" name="Freihandform: Form 1043">
              <a:extLst>
                <a:ext uri="{FF2B5EF4-FFF2-40B4-BE49-F238E27FC236}">
                  <a16:creationId xmlns:a16="http://schemas.microsoft.com/office/drawing/2014/main" id="{E24D4549-300F-4F61-9F9E-9CA1F053C0B5}"/>
                </a:ext>
              </a:extLst>
            </p:cNvPr>
            <p:cNvSpPr/>
            <p:nvPr/>
          </p:nvSpPr>
          <p:spPr>
            <a:xfrm>
              <a:off x="8200179" y="2226145"/>
              <a:ext cx="10524" cy="10683"/>
            </a:xfrm>
            <a:custGeom>
              <a:avLst/>
              <a:gdLst>
                <a:gd name="connsiteX0" fmla="*/ 5239 w 10524"/>
                <a:gd name="connsiteY0" fmla="*/ 10684 h 10683"/>
                <a:gd name="connsiteX1" fmla="*/ 10525 w 10524"/>
                <a:gd name="connsiteY1" fmla="*/ 5342 h 10683"/>
                <a:gd name="connsiteX2" fmla="*/ 5239 w 10524"/>
                <a:gd name="connsiteY2" fmla="*/ 0 h 10683"/>
                <a:gd name="connsiteX3" fmla="*/ 0 w 10524"/>
                <a:gd name="connsiteY3" fmla="*/ 5342 h 10683"/>
                <a:gd name="connsiteX4" fmla="*/ 5239 w 10524"/>
                <a:gd name="connsiteY4" fmla="*/ 10684 h 1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3">
                  <a:moveTo>
                    <a:pt x="5239" y="10684"/>
                  </a:moveTo>
                  <a:cubicBezTo>
                    <a:pt x="8156" y="10684"/>
                    <a:pt x="10525" y="8292"/>
                    <a:pt x="10525" y="5342"/>
                  </a:cubicBezTo>
                  <a:cubicBezTo>
                    <a:pt x="10525" y="2392"/>
                    <a:pt x="8156" y="0"/>
                    <a:pt x="5239" y="0"/>
                  </a:cubicBezTo>
                  <a:cubicBezTo>
                    <a:pt x="2323" y="0"/>
                    <a:pt x="0" y="2392"/>
                    <a:pt x="0" y="5342"/>
                  </a:cubicBezTo>
                  <a:cubicBezTo>
                    <a:pt x="0" y="8292"/>
                    <a:pt x="2323" y="10684"/>
                    <a:pt x="5239" y="106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5" name="Freihandform: Form 1044">
              <a:extLst>
                <a:ext uri="{FF2B5EF4-FFF2-40B4-BE49-F238E27FC236}">
                  <a16:creationId xmlns:a16="http://schemas.microsoft.com/office/drawing/2014/main" id="{33919FCA-9D73-45E9-9DDA-DC9146BFAE8D}"/>
                </a:ext>
              </a:extLst>
            </p:cNvPr>
            <p:cNvSpPr/>
            <p:nvPr/>
          </p:nvSpPr>
          <p:spPr>
            <a:xfrm>
              <a:off x="8292446" y="2204666"/>
              <a:ext cx="10524" cy="10683"/>
            </a:xfrm>
            <a:custGeom>
              <a:avLst/>
              <a:gdLst>
                <a:gd name="connsiteX0" fmla="*/ 5285 w 10524"/>
                <a:gd name="connsiteY0" fmla="*/ 10684 h 10683"/>
                <a:gd name="connsiteX1" fmla="*/ 10525 w 10524"/>
                <a:gd name="connsiteY1" fmla="*/ 5342 h 10683"/>
                <a:gd name="connsiteX2" fmla="*/ 5285 w 10524"/>
                <a:gd name="connsiteY2" fmla="*/ 0 h 10683"/>
                <a:gd name="connsiteX3" fmla="*/ 0 w 10524"/>
                <a:gd name="connsiteY3" fmla="*/ 5342 h 10683"/>
                <a:gd name="connsiteX4" fmla="*/ 5285 w 10524"/>
                <a:gd name="connsiteY4" fmla="*/ 10684 h 1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4" h="10683">
                  <a:moveTo>
                    <a:pt x="5285" y="10684"/>
                  </a:moveTo>
                  <a:cubicBezTo>
                    <a:pt x="8201" y="10684"/>
                    <a:pt x="10525" y="8292"/>
                    <a:pt x="10525" y="5342"/>
                  </a:cubicBezTo>
                  <a:cubicBezTo>
                    <a:pt x="10525" y="2392"/>
                    <a:pt x="8201" y="0"/>
                    <a:pt x="5285" y="0"/>
                  </a:cubicBezTo>
                  <a:cubicBezTo>
                    <a:pt x="2369" y="0"/>
                    <a:pt x="0" y="2392"/>
                    <a:pt x="0" y="5342"/>
                  </a:cubicBezTo>
                  <a:cubicBezTo>
                    <a:pt x="0" y="8292"/>
                    <a:pt x="2369" y="10684"/>
                    <a:pt x="5285" y="106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6" name="Freihandform: Form 1045">
              <a:extLst>
                <a:ext uri="{FF2B5EF4-FFF2-40B4-BE49-F238E27FC236}">
                  <a16:creationId xmlns:a16="http://schemas.microsoft.com/office/drawing/2014/main" id="{8DC122F3-82D2-496B-97E2-C6F9A193BF18}"/>
                </a:ext>
              </a:extLst>
            </p:cNvPr>
            <p:cNvSpPr/>
            <p:nvPr/>
          </p:nvSpPr>
          <p:spPr>
            <a:xfrm>
              <a:off x="8381618" y="2187599"/>
              <a:ext cx="10516" cy="10680"/>
            </a:xfrm>
            <a:custGeom>
              <a:avLst/>
              <a:gdLst>
                <a:gd name="connsiteX0" fmla="*/ 2912 w 10516"/>
                <a:gd name="connsiteY0" fmla="*/ 10120 h 10680"/>
                <a:gd name="connsiteX1" fmla="*/ 9974 w 10516"/>
                <a:gd name="connsiteY1" fmla="*/ 7719 h 10680"/>
                <a:gd name="connsiteX2" fmla="*/ 7605 w 10516"/>
                <a:gd name="connsiteY2" fmla="*/ 555 h 10680"/>
                <a:gd name="connsiteX3" fmla="*/ 543 w 10516"/>
                <a:gd name="connsiteY3" fmla="*/ 2955 h 10680"/>
                <a:gd name="connsiteX4" fmla="*/ 2912 w 10516"/>
                <a:gd name="connsiteY4" fmla="*/ 10120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6" h="10680">
                  <a:moveTo>
                    <a:pt x="2912" y="10120"/>
                  </a:moveTo>
                  <a:cubicBezTo>
                    <a:pt x="5509" y="11433"/>
                    <a:pt x="8653" y="10360"/>
                    <a:pt x="9974" y="7719"/>
                  </a:cubicBezTo>
                  <a:cubicBezTo>
                    <a:pt x="11250" y="5078"/>
                    <a:pt x="10202" y="1873"/>
                    <a:pt x="7605" y="555"/>
                  </a:cubicBezTo>
                  <a:cubicBezTo>
                    <a:pt x="5008" y="-749"/>
                    <a:pt x="1819" y="324"/>
                    <a:pt x="543" y="2955"/>
                  </a:cubicBezTo>
                  <a:cubicBezTo>
                    <a:pt x="-733" y="5601"/>
                    <a:pt x="315" y="8806"/>
                    <a:pt x="2912" y="101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7" name="Freihandform: Form 1046">
              <a:extLst>
                <a:ext uri="{FF2B5EF4-FFF2-40B4-BE49-F238E27FC236}">
                  <a16:creationId xmlns:a16="http://schemas.microsoft.com/office/drawing/2014/main" id="{2596AF0F-C039-4F8B-9BFB-6B4FB3C4996F}"/>
                </a:ext>
              </a:extLst>
            </p:cNvPr>
            <p:cNvSpPr/>
            <p:nvPr/>
          </p:nvSpPr>
          <p:spPr>
            <a:xfrm>
              <a:off x="8467547" y="2174112"/>
              <a:ext cx="10525" cy="10683"/>
            </a:xfrm>
            <a:custGeom>
              <a:avLst/>
              <a:gdLst>
                <a:gd name="connsiteX0" fmla="*/ 5240 w 10525"/>
                <a:gd name="connsiteY0" fmla="*/ 10684 h 10683"/>
                <a:gd name="connsiteX1" fmla="*/ 10525 w 10525"/>
                <a:gd name="connsiteY1" fmla="*/ 5342 h 10683"/>
                <a:gd name="connsiteX2" fmla="*/ 5240 w 10525"/>
                <a:gd name="connsiteY2" fmla="*/ 0 h 10683"/>
                <a:gd name="connsiteX3" fmla="*/ 0 w 10525"/>
                <a:gd name="connsiteY3" fmla="*/ 5342 h 10683"/>
                <a:gd name="connsiteX4" fmla="*/ 5240 w 10525"/>
                <a:gd name="connsiteY4" fmla="*/ 10684 h 1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5" h="10683">
                  <a:moveTo>
                    <a:pt x="5240" y="10684"/>
                  </a:moveTo>
                  <a:cubicBezTo>
                    <a:pt x="8156" y="10684"/>
                    <a:pt x="10525" y="8292"/>
                    <a:pt x="10525" y="5342"/>
                  </a:cubicBezTo>
                  <a:cubicBezTo>
                    <a:pt x="10525" y="2392"/>
                    <a:pt x="8156" y="0"/>
                    <a:pt x="5240" y="0"/>
                  </a:cubicBezTo>
                  <a:cubicBezTo>
                    <a:pt x="2369" y="0"/>
                    <a:pt x="0" y="2392"/>
                    <a:pt x="0" y="5342"/>
                  </a:cubicBezTo>
                  <a:cubicBezTo>
                    <a:pt x="0" y="8292"/>
                    <a:pt x="2369" y="10684"/>
                    <a:pt x="5240" y="106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8" name="Freihandform: Form 1047">
              <a:extLst>
                <a:ext uri="{FF2B5EF4-FFF2-40B4-BE49-F238E27FC236}">
                  <a16:creationId xmlns:a16="http://schemas.microsoft.com/office/drawing/2014/main" id="{916F1749-2C67-4C78-8D5A-FE905F9306C0}"/>
                </a:ext>
              </a:extLst>
            </p:cNvPr>
            <p:cNvSpPr/>
            <p:nvPr/>
          </p:nvSpPr>
          <p:spPr>
            <a:xfrm>
              <a:off x="8550336" y="2163558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8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8" y="8185"/>
                    <a:pt x="10388" y="5273"/>
                  </a:cubicBezTo>
                  <a:cubicBezTo>
                    <a:pt x="10388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49" name="Freihandform: Form 1048">
              <a:extLst>
                <a:ext uri="{FF2B5EF4-FFF2-40B4-BE49-F238E27FC236}">
                  <a16:creationId xmlns:a16="http://schemas.microsoft.com/office/drawing/2014/main" id="{7A1D5E2A-5B54-40F0-8A04-BF42BD302B6E}"/>
                </a:ext>
              </a:extLst>
            </p:cNvPr>
            <p:cNvSpPr/>
            <p:nvPr/>
          </p:nvSpPr>
          <p:spPr>
            <a:xfrm>
              <a:off x="8629939" y="2155181"/>
              <a:ext cx="10382" cy="10541"/>
            </a:xfrm>
            <a:custGeom>
              <a:avLst/>
              <a:gdLst>
                <a:gd name="connsiteX0" fmla="*/ 2868 w 10382"/>
                <a:gd name="connsiteY0" fmla="*/ 9986 h 10541"/>
                <a:gd name="connsiteX1" fmla="*/ 9839 w 10382"/>
                <a:gd name="connsiteY1" fmla="*/ 7604 h 10541"/>
                <a:gd name="connsiteX2" fmla="*/ 7515 w 10382"/>
                <a:gd name="connsiteY2" fmla="*/ 546 h 10541"/>
                <a:gd name="connsiteX3" fmla="*/ 544 w 10382"/>
                <a:gd name="connsiteY3" fmla="*/ 2928 h 10541"/>
                <a:gd name="connsiteX4" fmla="*/ 2868 w 10382"/>
                <a:gd name="connsiteY4" fmla="*/ 9986 h 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" h="10541">
                  <a:moveTo>
                    <a:pt x="2868" y="9986"/>
                  </a:moveTo>
                  <a:cubicBezTo>
                    <a:pt x="5464" y="11286"/>
                    <a:pt x="8563" y="10227"/>
                    <a:pt x="9839" y="7604"/>
                  </a:cubicBezTo>
                  <a:cubicBezTo>
                    <a:pt x="11114" y="5005"/>
                    <a:pt x="10066" y="1846"/>
                    <a:pt x="7515" y="546"/>
                  </a:cubicBezTo>
                  <a:cubicBezTo>
                    <a:pt x="4918" y="-739"/>
                    <a:pt x="1820" y="320"/>
                    <a:pt x="544" y="2928"/>
                  </a:cubicBezTo>
                  <a:cubicBezTo>
                    <a:pt x="-732" y="5528"/>
                    <a:pt x="316" y="8696"/>
                    <a:pt x="2868" y="99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0" name="Freihandform: Form 1049">
              <a:extLst>
                <a:ext uri="{FF2B5EF4-FFF2-40B4-BE49-F238E27FC236}">
                  <a16:creationId xmlns:a16="http://schemas.microsoft.com/office/drawing/2014/main" id="{D89253A5-54C7-4F38-8E79-DE795EF314BF}"/>
                </a:ext>
              </a:extLst>
            </p:cNvPr>
            <p:cNvSpPr/>
            <p:nvPr/>
          </p:nvSpPr>
          <p:spPr>
            <a:xfrm>
              <a:off x="8706495" y="2148451"/>
              <a:ext cx="10528" cy="10681"/>
            </a:xfrm>
            <a:custGeom>
              <a:avLst/>
              <a:gdLst>
                <a:gd name="connsiteX0" fmla="*/ 2903 w 10528"/>
                <a:gd name="connsiteY0" fmla="*/ 10121 h 10681"/>
                <a:gd name="connsiteX1" fmla="*/ 9966 w 10528"/>
                <a:gd name="connsiteY1" fmla="*/ 7712 h 10681"/>
                <a:gd name="connsiteX2" fmla="*/ 7597 w 10528"/>
                <a:gd name="connsiteY2" fmla="*/ 561 h 10681"/>
                <a:gd name="connsiteX3" fmla="*/ 535 w 10528"/>
                <a:gd name="connsiteY3" fmla="*/ 2958 h 10681"/>
                <a:gd name="connsiteX4" fmla="*/ 2903 w 10528"/>
                <a:gd name="connsiteY4" fmla="*/ 10121 h 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8" h="10681">
                  <a:moveTo>
                    <a:pt x="2903" y="10121"/>
                  </a:moveTo>
                  <a:cubicBezTo>
                    <a:pt x="5547" y="11435"/>
                    <a:pt x="8690" y="10362"/>
                    <a:pt x="9966" y="7712"/>
                  </a:cubicBezTo>
                  <a:cubicBezTo>
                    <a:pt x="11288" y="5080"/>
                    <a:pt x="10194" y="1861"/>
                    <a:pt x="7597" y="561"/>
                  </a:cubicBezTo>
                  <a:cubicBezTo>
                    <a:pt x="5000" y="-752"/>
                    <a:pt x="1856" y="317"/>
                    <a:pt x="535" y="2958"/>
                  </a:cubicBezTo>
                  <a:cubicBezTo>
                    <a:pt x="-741" y="5607"/>
                    <a:pt x="352" y="8817"/>
                    <a:pt x="2903" y="1012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1" name="Freihandform: Form 1050">
              <a:extLst>
                <a:ext uri="{FF2B5EF4-FFF2-40B4-BE49-F238E27FC236}">
                  <a16:creationId xmlns:a16="http://schemas.microsoft.com/office/drawing/2014/main" id="{5C70ECB3-282A-46BF-A665-B4872B4E5DD0}"/>
                </a:ext>
              </a:extLst>
            </p:cNvPr>
            <p:cNvSpPr/>
            <p:nvPr/>
          </p:nvSpPr>
          <p:spPr>
            <a:xfrm>
              <a:off x="8780388" y="2143138"/>
              <a:ext cx="10388" cy="10535"/>
            </a:xfrm>
            <a:custGeom>
              <a:avLst/>
              <a:gdLst>
                <a:gd name="connsiteX0" fmla="*/ 5194 w 10388"/>
                <a:gd name="connsiteY0" fmla="*/ 10536 h 10535"/>
                <a:gd name="connsiteX1" fmla="*/ 10389 w 10388"/>
                <a:gd name="connsiteY1" fmla="*/ 5268 h 10535"/>
                <a:gd name="connsiteX2" fmla="*/ 5194 w 10388"/>
                <a:gd name="connsiteY2" fmla="*/ 0 h 10535"/>
                <a:gd name="connsiteX3" fmla="*/ 0 w 10388"/>
                <a:gd name="connsiteY3" fmla="*/ 5268 h 10535"/>
                <a:gd name="connsiteX4" fmla="*/ 5194 w 10388"/>
                <a:gd name="connsiteY4" fmla="*/ 10536 h 1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5">
                  <a:moveTo>
                    <a:pt x="5194" y="10536"/>
                  </a:moveTo>
                  <a:cubicBezTo>
                    <a:pt x="8065" y="10536"/>
                    <a:pt x="10389" y="8177"/>
                    <a:pt x="10389" y="5268"/>
                  </a:cubicBezTo>
                  <a:cubicBezTo>
                    <a:pt x="10389" y="2358"/>
                    <a:pt x="8065" y="0"/>
                    <a:pt x="5194" y="0"/>
                  </a:cubicBezTo>
                  <a:cubicBezTo>
                    <a:pt x="2324" y="0"/>
                    <a:pt x="0" y="2358"/>
                    <a:pt x="0" y="5268"/>
                  </a:cubicBezTo>
                  <a:cubicBezTo>
                    <a:pt x="0" y="8177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2" name="Freihandform: Form 1051">
              <a:extLst>
                <a:ext uri="{FF2B5EF4-FFF2-40B4-BE49-F238E27FC236}">
                  <a16:creationId xmlns:a16="http://schemas.microsoft.com/office/drawing/2014/main" id="{45A0EE78-53D7-4A10-BE3A-4C28BE08561D}"/>
                </a:ext>
              </a:extLst>
            </p:cNvPr>
            <p:cNvSpPr/>
            <p:nvPr/>
          </p:nvSpPr>
          <p:spPr>
            <a:xfrm>
              <a:off x="8851652" y="2138683"/>
              <a:ext cx="10381" cy="10536"/>
            </a:xfrm>
            <a:custGeom>
              <a:avLst/>
              <a:gdLst>
                <a:gd name="connsiteX0" fmla="*/ 2868 w 10381"/>
                <a:gd name="connsiteY0" fmla="*/ 9982 h 10536"/>
                <a:gd name="connsiteX1" fmla="*/ 9838 w 10381"/>
                <a:gd name="connsiteY1" fmla="*/ 7614 h 10536"/>
                <a:gd name="connsiteX2" fmla="*/ 7470 w 10381"/>
                <a:gd name="connsiteY2" fmla="*/ 555 h 10536"/>
                <a:gd name="connsiteX3" fmla="*/ 544 w 10381"/>
                <a:gd name="connsiteY3" fmla="*/ 2928 h 10536"/>
                <a:gd name="connsiteX4" fmla="*/ 2868 w 10381"/>
                <a:gd name="connsiteY4" fmla="*/ 9982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" h="10536">
                  <a:moveTo>
                    <a:pt x="2868" y="9982"/>
                  </a:moveTo>
                  <a:cubicBezTo>
                    <a:pt x="5464" y="11281"/>
                    <a:pt x="8563" y="10222"/>
                    <a:pt x="9838" y="7614"/>
                  </a:cubicBezTo>
                  <a:cubicBezTo>
                    <a:pt x="11114" y="5014"/>
                    <a:pt x="10066" y="1841"/>
                    <a:pt x="7470" y="555"/>
                  </a:cubicBezTo>
                  <a:cubicBezTo>
                    <a:pt x="4918" y="-749"/>
                    <a:pt x="1819" y="324"/>
                    <a:pt x="544" y="2928"/>
                  </a:cubicBezTo>
                  <a:cubicBezTo>
                    <a:pt x="-732" y="5532"/>
                    <a:pt x="316" y="8687"/>
                    <a:pt x="2868" y="99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3" name="Freihandform: Form 1052">
              <a:extLst>
                <a:ext uri="{FF2B5EF4-FFF2-40B4-BE49-F238E27FC236}">
                  <a16:creationId xmlns:a16="http://schemas.microsoft.com/office/drawing/2014/main" id="{B53E327E-0C57-4FF0-9857-797103D07E06}"/>
                </a:ext>
              </a:extLst>
            </p:cNvPr>
            <p:cNvSpPr/>
            <p:nvPr/>
          </p:nvSpPr>
          <p:spPr>
            <a:xfrm>
              <a:off x="8920587" y="2134887"/>
              <a:ext cx="10342" cy="10526"/>
            </a:xfrm>
            <a:custGeom>
              <a:avLst/>
              <a:gdLst>
                <a:gd name="connsiteX0" fmla="*/ 5149 w 10342"/>
                <a:gd name="connsiteY0" fmla="*/ 10527 h 10526"/>
                <a:gd name="connsiteX1" fmla="*/ 10343 w 10342"/>
                <a:gd name="connsiteY1" fmla="*/ 5264 h 10526"/>
                <a:gd name="connsiteX2" fmla="*/ 5149 w 10342"/>
                <a:gd name="connsiteY2" fmla="*/ 0 h 10526"/>
                <a:gd name="connsiteX3" fmla="*/ 0 w 10342"/>
                <a:gd name="connsiteY3" fmla="*/ 5264 h 10526"/>
                <a:gd name="connsiteX4" fmla="*/ 5149 w 10342"/>
                <a:gd name="connsiteY4" fmla="*/ 10527 h 1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2" h="10526">
                  <a:moveTo>
                    <a:pt x="5149" y="10527"/>
                  </a:moveTo>
                  <a:cubicBezTo>
                    <a:pt x="8019" y="10527"/>
                    <a:pt x="10343" y="8170"/>
                    <a:pt x="10343" y="5264"/>
                  </a:cubicBezTo>
                  <a:cubicBezTo>
                    <a:pt x="10343" y="2357"/>
                    <a:pt x="8019" y="0"/>
                    <a:pt x="5149" y="0"/>
                  </a:cubicBezTo>
                  <a:cubicBezTo>
                    <a:pt x="2324" y="0"/>
                    <a:pt x="0" y="2357"/>
                    <a:pt x="0" y="5264"/>
                  </a:cubicBezTo>
                  <a:cubicBezTo>
                    <a:pt x="0" y="8170"/>
                    <a:pt x="2324" y="10527"/>
                    <a:pt x="5149" y="1052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4" name="Freihandform: Form 1053">
              <a:extLst>
                <a:ext uri="{FF2B5EF4-FFF2-40B4-BE49-F238E27FC236}">
                  <a16:creationId xmlns:a16="http://schemas.microsoft.com/office/drawing/2014/main" id="{3E1BF803-5FB4-49D2-9F0A-5094AAAC5C7D}"/>
                </a:ext>
              </a:extLst>
            </p:cNvPr>
            <p:cNvSpPr/>
            <p:nvPr/>
          </p:nvSpPr>
          <p:spPr>
            <a:xfrm>
              <a:off x="8987383" y="2131534"/>
              <a:ext cx="10388" cy="10536"/>
            </a:xfrm>
            <a:custGeom>
              <a:avLst/>
              <a:gdLst>
                <a:gd name="connsiteX0" fmla="*/ 5194 w 10388"/>
                <a:gd name="connsiteY0" fmla="*/ 10536 h 10536"/>
                <a:gd name="connsiteX1" fmla="*/ 10389 w 10388"/>
                <a:gd name="connsiteY1" fmla="*/ 5268 h 10536"/>
                <a:gd name="connsiteX2" fmla="*/ 5194 w 10388"/>
                <a:gd name="connsiteY2" fmla="*/ 0 h 10536"/>
                <a:gd name="connsiteX3" fmla="*/ 0 w 10388"/>
                <a:gd name="connsiteY3" fmla="*/ 5268 h 10536"/>
                <a:gd name="connsiteX4" fmla="*/ 5194 w 10388"/>
                <a:gd name="connsiteY4" fmla="*/ 10536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6">
                  <a:moveTo>
                    <a:pt x="5194" y="10536"/>
                  </a:moveTo>
                  <a:cubicBezTo>
                    <a:pt x="8065" y="10536"/>
                    <a:pt x="10389" y="8178"/>
                    <a:pt x="10389" y="5268"/>
                  </a:cubicBezTo>
                  <a:cubicBezTo>
                    <a:pt x="10389" y="2359"/>
                    <a:pt x="8065" y="0"/>
                    <a:pt x="5194" y="0"/>
                  </a:cubicBezTo>
                  <a:cubicBezTo>
                    <a:pt x="2324" y="0"/>
                    <a:pt x="0" y="2359"/>
                    <a:pt x="0" y="5268"/>
                  </a:cubicBezTo>
                  <a:cubicBezTo>
                    <a:pt x="0" y="8178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5" name="Freihandform: Form 1054">
              <a:extLst>
                <a:ext uri="{FF2B5EF4-FFF2-40B4-BE49-F238E27FC236}">
                  <a16:creationId xmlns:a16="http://schemas.microsoft.com/office/drawing/2014/main" id="{B12B17CC-7D13-4228-A862-2953DDE893E2}"/>
                </a:ext>
              </a:extLst>
            </p:cNvPr>
            <p:cNvSpPr/>
            <p:nvPr/>
          </p:nvSpPr>
          <p:spPr>
            <a:xfrm>
              <a:off x="9052312" y="2128486"/>
              <a:ext cx="10388" cy="10554"/>
            </a:xfrm>
            <a:custGeom>
              <a:avLst/>
              <a:gdLst>
                <a:gd name="connsiteX0" fmla="*/ 5194 w 10388"/>
                <a:gd name="connsiteY0" fmla="*/ 10554 h 10554"/>
                <a:gd name="connsiteX1" fmla="*/ 10389 w 10388"/>
                <a:gd name="connsiteY1" fmla="*/ 5277 h 10554"/>
                <a:gd name="connsiteX2" fmla="*/ 5194 w 10388"/>
                <a:gd name="connsiteY2" fmla="*/ 0 h 10554"/>
                <a:gd name="connsiteX3" fmla="*/ 0 w 10388"/>
                <a:gd name="connsiteY3" fmla="*/ 5277 h 10554"/>
                <a:gd name="connsiteX4" fmla="*/ 5194 w 10388"/>
                <a:gd name="connsiteY4" fmla="*/ 10554 h 1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54">
                  <a:moveTo>
                    <a:pt x="5194" y="10554"/>
                  </a:moveTo>
                  <a:cubicBezTo>
                    <a:pt x="8065" y="10554"/>
                    <a:pt x="10389" y="8192"/>
                    <a:pt x="10389" y="5277"/>
                  </a:cubicBezTo>
                  <a:cubicBezTo>
                    <a:pt x="10389" y="2362"/>
                    <a:pt x="8065" y="0"/>
                    <a:pt x="5194" y="0"/>
                  </a:cubicBezTo>
                  <a:cubicBezTo>
                    <a:pt x="2324" y="0"/>
                    <a:pt x="0" y="2362"/>
                    <a:pt x="0" y="5277"/>
                  </a:cubicBezTo>
                  <a:cubicBezTo>
                    <a:pt x="0" y="8192"/>
                    <a:pt x="2324" y="10554"/>
                    <a:pt x="5194" y="105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6" name="Freihandform: Form 1055">
              <a:extLst>
                <a:ext uri="{FF2B5EF4-FFF2-40B4-BE49-F238E27FC236}">
                  <a16:creationId xmlns:a16="http://schemas.microsoft.com/office/drawing/2014/main" id="{49D549D2-E5A0-4606-8644-B0596D3AA165}"/>
                </a:ext>
              </a:extLst>
            </p:cNvPr>
            <p:cNvSpPr/>
            <p:nvPr/>
          </p:nvSpPr>
          <p:spPr>
            <a:xfrm>
              <a:off x="9115691" y="2125683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9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9" y="8185"/>
                    <a:pt x="10389" y="5273"/>
                  </a:cubicBezTo>
                  <a:cubicBezTo>
                    <a:pt x="10389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7" name="Freihandform: Form 1056">
              <a:extLst>
                <a:ext uri="{FF2B5EF4-FFF2-40B4-BE49-F238E27FC236}">
                  <a16:creationId xmlns:a16="http://schemas.microsoft.com/office/drawing/2014/main" id="{EB2BF650-3F22-4B40-8F9A-F07CFAF3F0C8}"/>
                </a:ext>
              </a:extLst>
            </p:cNvPr>
            <p:cNvSpPr/>
            <p:nvPr/>
          </p:nvSpPr>
          <p:spPr>
            <a:xfrm>
              <a:off x="9177661" y="2123073"/>
              <a:ext cx="10381" cy="10531"/>
            </a:xfrm>
            <a:custGeom>
              <a:avLst/>
              <a:gdLst>
                <a:gd name="connsiteX0" fmla="*/ 2867 w 10381"/>
                <a:gd name="connsiteY0" fmla="*/ 9982 h 10531"/>
                <a:gd name="connsiteX1" fmla="*/ 9839 w 10381"/>
                <a:gd name="connsiteY1" fmla="*/ 7614 h 10531"/>
                <a:gd name="connsiteX2" fmla="*/ 7469 w 10381"/>
                <a:gd name="connsiteY2" fmla="*/ 556 h 10531"/>
                <a:gd name="connsiteX3" fmla="*/ 543 w 10381"/>
                <a:gd name="connsiteY3" fmla="*/ 2915 h 10531"/>
                <a:gd name="connsiteX4" fmla="*/ 2867 w 10381"/>
                <a:gd name="connsiteY4" fmla="*/ 9982 h 1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" h="10531">
                  <a:moveTo>
                    <a:pt x="2867" y="9982"/>
                  </a:moveTo>
                  <a:cubicBezTo>
                    <a:pt x="5419" y="11273"/>
                    <a:pt x="8563" y="10214"/>
                    <a:pt x="9839" y="7614"/>
                  </a:cubicBezTo>
                  <a:cubicBezTo>
                    <a:pt x="11115" y="5010"/>
                    <a:pt x="10067" y="1842"/>
                    <a:pt x="7469" y="556"/>
                  </a:cubicBezTo>
                  <a:cubicBezTo>
                    <a:pt x="4918" y="-743"/>
                    <a:pt x="1819" y="311"/>
                    <a:pt x="543" y="2915"/>
                  </a:cubicBezTo>
                  <a:cubicBezTo>
                    <a:pt x="-732" y="5524"/>
                    <a:pt x="316" y="8687"/>
                    <a:pt x="2867" y="99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8" name="Freihandform: Form 1057">
              <a:extLst>
                <a:ext uri="{FF2B5EF4-FFF2-40B4-BE49-F238E27FC236}">
                  <a16:creationId xmlns:a16="http://schemas.microsoft.com/office/drawing/2014/main" id="{AD7CF6B2-9C64-499F-A109-D3165E962A02}"/>
                </a:ext>
              </a:extLst>
            </p:cNvPr>
            <p:cNvSpPr/>
            <p:nvPr/>
          </p:nvSpPr>
          <p:spPr>
            <a:xfrm>
              <a:off x="9238440" y="2120660"/>
              <a:ext cx="10388" cy="10536"/>
            </a:xfrm>
            <a:custGeom>
              <a:avLst/>
              <a:gdLst>
                <a:gd name="connsiteX0" fmla="*/ 5194 w 10388"/>
                <a:gd name="connsiteY0" fmla="*/ 10536 h 10536"/>
                <a:gd name="connsiteX1" fmla="*/ 10388 w 10388"/>
                <a:gd name="connsiteY1" fmla="*/ 5268 h 10536"/>
                <a:gd name="connsiteX2" fmla="*/ 5194 w 10388"/>
                <a:gd name="connsiteY2" fmla="*/ 0 h 10536"/>
                <a:gd name="connsiteX3" fmla="*/ 0 w 10388"/>
                <a:gd name="connsiteY3" fmla="*/ 5268 h 10536"/>
                <a:gd name="connsiteX4" fmla="*/ 5194 w 10388"/>
                <a:gd name="connsiteY4" fmla="*/ 10536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6">
                  <a:moveTo>
                    <a:pt x="5194" y="10536"/>
                  </a:moveTo>
                  <a:cubicBezTo>
                    <a:pt x="8064" y="10536"/>
                    <a:pt x="10388" y="8177"/>
                    <a:pt x="10388" y="5268"/>
                  </a:cubicBezTo>
                  <a:cubicBezTo>
                    <a:pt x="10388" y="2359"/>
                    <a:pt x="8064" y="0"/>
                    <a:pt x="5194" y="0"/>
                  </a:cubicBezTo>
                  <a:cubicBezTo>
                    <a:pt x="2323" y="0"/>
                    <a:pt x="0" y="2359"/>
                    <a:pt x="0" y="5268"/>
                  </a:cubicBezTo>
                  <a:cubicBezTo>
                    <a:pt x="0" y="8177"/>
                    <a:pt x="2323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59" name="Freihandform: Form 1058">
              <a:extLst>
                <a:ext uri="{FF2B5EF4-FFF2-40B4-BE49-F238E27FC236}">
                  <a16:creationId xmlns:a16="http://schemas.microsoft.com/office/drawing/2014/main" id="{4005754C-1149-44B4-BC1B-113AD237D392}"/>
                </a:ext>
              </a:extLst>
            </p:cNvPr>
            <p:cNvSpPr/>
            <p:nvPr/>
          </p:nvSpPr>
          <p:spPr>
            <a:xfrm>
              <a:off x="9298265" y="2118501"/>
              <a:ext cx="10388" cy="10535"/>
            </a:xfrm>
            <a:custGeom>
              <a:avLst/>
              <a:gdLst>
                <a:gd name="connsiteX0" fmla="*/ 5194 w 10388"/>
                <a:gd name="connsiteY0" fmla="*/ 10536 h 10535"/>
                <a:gd name="connsiteX1" fmla="*/ 10388 w 10388"/>
                <a:gd name="connsiteY1" fmla="*/ 5268 h 10535"/>
                <a:gd name="connsiteX2" fmla="*/ 5194 w 10388"/>
                <a:gd name="connsiteY2" fmla="*/ 0 h 10535"/>
                <a:gd name="connsiteX3" fmla="*/ 0 w 10388"/>
                <a:gd name="connsiteY3" fmla="*/ 5268 h 10535"/>
                <a:gd name="connsiteX4" fmla="*/ 5194 w 10388"/>
                <a:gd name="connsiteY4" fmla="*/ 10536 h 1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5">
                  <a:moveTo>
                    <a:pt x="5194" y="10536"/>
                  </a:moveTo>
                  <a:cubicBezTo>
                    <a:pt x="8064" y="10536"/>
                    <a:pt x="10388" y="8177"/>
                    <a:pt x="10388" y="5268"/>
                  </a:cubicBezTo>
                  <a:cubicBezTo>
                    <a:pt x="10388" y="2358"/>
                    <a:pt x="8064" y="0"/>
                    <a:pt x="5194" y="0"/>
                  </a:cubicBezTo>
                  <a:cubicBezTo>
                    <a:pt x="2323" y="0"/>
                    <a:pt x="0" y="2358"/>
                    <a:pt x="0" y="5268"/>
                  </a:cubicBezTo>
                  <a:cubicBezTo>
                    <a:pt x="0" y="8177"/>
                    <a:pt x="2323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0" name="Freihandform: Form 1059">
              <a:extLst>
                <a:ext uri="{FF2B5EF4-FFF2-40B4-BE49-F238E27FC236}">
                  <a16:creationId xmlns:a16="http://schemas.microsoft.com/office/drawing/2014/main" id="{780A3D46-0AB2-4270-8080-2C7A44F4DEFB}"/>
                </a:ext>
              </a:extLst>
            </p:cNvPr>
            <p:cNvSpPr/>
            <p:nvPr/>
          </p:nvSpPr>
          <p:spPr>
            <a:xfrm>
              <a:off x="9357316" y="2116655"/>
              <a:ext cx="10388" cy="10536"/>
            </a:xfrm>
            <a:custGeom>
              <a:avLst/>
              <a:gdLst>
                <a:gd name="connsiteX0" fmla="*/ 5194 w 10388"/>
                <a:gd name="connsiteY0" fmla="*/ 10536 h 10536"/>
                <a:gd name="connsiteX1" fmla="*/ 10389 w 10388"/>
                <a:gd name="connsiteY1" fmla="*/ 5268 h 10536"/>
                <a:gd name="connsiteX2" fmla="*/ 5194 w 10388"/>
                <a:gd name="connsiteY2" fmla="*/ 0 h 10536"/>
                <a:gd name="connsiteX3" fmla="*/ 0 w 10388"/>
                <a:gd name="connsiteY3" fmla="*/ 5268 h 10536"/>
                <a:gd name="connsiteX4" fmla="*/ 5194 w 10388"/>
                <a:gd name="connsiteY4" fmla="*/ 10536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6">
                  <a:moveTo>
                    <a:pt x="5194" y="10536"/>
                  </a:moveTo>
                  <a:cubicBezTo>
                    <a:pt x="8065" y="10536"/>
                    <a:pt x="10389" y="8177"/>
                    <a:pt x="10389" y="5268"/>
                  </a:cubicBezTo>
                  <a:cubicBezTo>
                    <a:pt x="10389" y="2358"/>
                    <a:pt x="8065" y="0"/>
                    <a:pt x="5194" y="0"/>
                  </a:cubicBezTo>
                  <a:cubicBezTo>
                    <a:pt x="2324" y="0"/>
                    <a:pt x="0" y="2358"/>
                    <a:pt x="0" y="5268"/>
                  </a:cubicBezTo>
                  <a:cubicBezTo>
                    <a:pt x="0" y="8177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1" name="Freihandform: Form 1060">
              <a:extLst>
                <a:ext uri="{FF2B5EF4-FFF2-40B4-BE49-F238E27FC236}">
                  <a16:creationId xmlns:a16="http://schemas.microsoft.com/office/drawing/2014/main" id="{F853F0A7-EE60-4CFE-8680-203E98C91B58}"/>
                </a:ext>
              </a:extLst>
            </p:cNvPr>
            <p:cNvSpPr/>
            <p:nvPr/>
          </p:nvSpPr>
          <p:spPr>
            <a:xfrm>
              <a:off x="9415683" y="2115212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9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9" y="8185"/>
                    <a:pt x="10389" y="5273"/>
                  </a:cubicBezTo>
                  <a:cubicBezTo>
                    <a:pt x="10389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2" name="Freihandform: Form 1061">
              <a:extLst>
                <a:ext uri="{FF2B5EF4-FFF2-40B4-BE49-F238E27FC236}">
                  <a16:creationId xmlns:a16="http://schemas.microsoft.com/office/drawing/2014/main" id="{E1886089-6CB5-4EBB-B80C-27B3AC9B18D6}"/>
                </a:ext>
              </a:extLst>
            </p:cNvPr>
            <p:cNvSpPr/>
            <p:nvPr/>
          </p:nvSpPr>
          <p:spPr>
            <a:xfrm>
              <a:off x="9473549" y="2114301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9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9" y="8185"/>
                    <a:pt x="10389" y="5273"/>
                  </a:cubicBezTo>
                  <a:cubicBezTo>
                    <a:pt x="10389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3" name="Freihandform: Form 1062">
              <a:extLst>
                <a:ext uri="{FF2B5EF4-FFF2-40B4-BE49-F238E27FC236}">
                  <a16:creationId xmlns:a16="http://schemas.microsoft.com/office/drawing/2014/main" id="{371853F1-D2DB-46DE-8037-A6BB61374FAD}"/>
                </a:ext>
              </a:extLst>
            </p:cNvPr>
            <p:cNvSpPr/>
            <p:nvPr/>
          </p:nvSpPr>
          <p:spPr>
            <a:xfrm>
              <a:off x="9531005" y="2114023"/>
              <a:ext cx="10388" cy="10544"/>
            </a:xfrm>
            <a:custGeom>
              <a:avLst/>
              <a:gdLst>
                <a:gd name="connsiteX0" fmla="*/ 5194 w 10388"/>
                <a:gd name="connsiteY0" fmla="*/ 10545 h 10544"/>
                <a:gd name="connsiteX1" fmla="*/ 10389 w 10388"/>
                <a:gd name="connsiteY1" fmla="*/ 5272 h 10544"/>
                <a:gd name="connsiteX2" fmla="*/ 5194 w 10388"/>
                <a:gd name="connsiteY2" fmla="*/ 0 h 10544"/>
                <a:gd name="connsiteX3" fmla="*/ 0 w 10388"/>
                <a:gd name="connsiteY3" fmla="*/ 5272 h 10544"/>
                <a:gd name="connsiteX4" fmla="*/ 5194 w 10388"/>
                <a:gd name="connsiteY4" fmla="*/ 10545 h 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4">
                  <a:moveTo>
                    <a:pt x="5194" y="10545"/>
                  </a:moveTo>
                  <a:cubicBezTo>
                    <a:pt x="8065" y="10545"/>
                    <a:pt x="10389" y="8184"/>
                    <a:pt x="10389" y="5272"/>
                  </a:cubicBezTo>
                  <a:cubicBezTo>
                    <a:pt x="10389" y="2360"/>
                    <a:pt x="8065" y="0"/>
                    <a:pt x="5194" y="0"/>
                  </a:cubicBezTo>
                  <a:cubicBezTo>
                    <a:pt x="2324" y="0"/>
                    <a:pt x="0" y="2360"/>
                    <a:pt x="0" y="5272"/>
                  </a:cubicBezTo>
                  <a:cubicBezTo>
                    <a:pt x="0" y="8184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4" name="Freihandform: Form 1063">
              <a:extLst>
                <a:ext uri="{FF2B5EF4-FFF2-40B4-BE49-F238E27FC236}">
                  <a16:creationId xmlns:a16="http://schemas.microsoft.com/office/drawing/2014/main" id="{9650613B-9280-4D1C-8B65-6F24C31A3460}"/>
                </a:ext>
              </a:extLst>
            </p:cNvPr>
            <p:cNvSpPr/>
            <p:nvPr/>
          </p:nvSpPr>
          <p:spPr>
            <a:xfrm>
              <a:off x="9588187" y="2114542"/>
              <a:ext cx="10388" cy="10535"/>
            </a:xfrm>
            <a:custGeom>
              <a:avLst/>
              <a:gdLst>
                <a:gd name="connsiteX0" fmla="*/ 5194 w 10388"/>
                <a:gd name="connsiteY0" fmla="*/ 10536 h 10535"/>
                <a:gd name="connsiteX1" fmla="*/ 10389 w 10388"/>
                <a:gd name="connsiteY1" fmla="*/ 5268 h 10535"/>
                <a:gd name="connsiteX2" fmla="*/ 5194 w 10388"/>
                <a:gd name="connsiteY2" fmla="*/ 0 h 10535"/>
                <a:gd name="connsiteX3" fmla="*/ 0 w 10388"/>
                <a:gd name="connsiteY3" fmla="*/ 5268 h 10535"/>
                <a:gd name="connsiteX4" fmla="*/ 5194 w 10388"/>
                <a:gd name="connsiteY4" fmla="*/ 10536 h 1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5">
                  <a:moveTo>
                    <a:pt x="5194" y="10536"/>
                  </a:moveTo>
                  <a:cubicBezTo>
                    <a:pt x="8065" y="10536"/>
                    <a:pt x="10389" y="8177"/>
                    <a:pt x="10389" y="5268"/>
                  </a:cubicBezTo>
                  <a:cubicBezTo>
                    <a:pt x="10389" y="2358"/>
                    <a:pt x="8065" y="0"/>
                    <a:pt x="5194" y="0"/>
                  </a:cubicBezTo>
                  <a:cubicBezTo>
                    <a:pt x="2324" y="0"/>
                    <a:pt x="0" y="2358"/>
                    <a:pt x="0" y="5268"/>
                  </a:cubicBezTo>
                  <a:cubicBezTo>
                    <a:pt x="0" y="8177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5" name="Freihandform: Form 1064">
              <a:extLst>
                <a:ext uri="{FF2B5EF4-FFF2-40B4-BE49-F238E27FC236}">
                  <a16:creationId xmlns:a16="http://schemas.microsoft.com/office/drawing/2014/main" id="{919E595C-5C82-4F07-8E3D-594C6F298259}"/>
                </a:ext>
              </a:extLst>
            </p:cNvPr>
            <p:cNvSpPr/>
            <p:nvPr/>
          </p:nvSpPr>
          <p:spPr>
            <a:xfrm>
              <a:off x="9645054" y="2115947"/>
              <a:ext cx="10382" cy="10544"/>
            </a:xfrm>
            <a:custGeom>
              <a:avLst/>
              <a:gdLst>
                <a:gd name="connsiteX0" fmla="*/ 2868 w 10382"/>
                <a:gd name="connsiteY0" fmla="*/ 9995 h 10544"/>
                <a:gd name="connsiteX1" fmla="*/ 9838 w 10382"/>
                <a:gd name="connsiteY1" fmla="*/ 7623 h 10544"/>
                <a:gd name="connsiteX2" fmla="*/ 7515 w 10382"/>
                <a:gd name="connsiteY2" fmla="*/ 555 h 10544"/>
                <a:gd name="connsiteX3" fmla="*/ 544 w 10382"/>
                <a:gd name="connsiteY3" fmla="*/ 2924 h 10544"/>
                <a:gd name="connsiteX4" fmla="*/ 2868 w 10382"/>
                <a:gd name="connsiteY4" fmla="*/ 9995 h 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" h="10544">
                  <a:moveTo>
                    <a:pt x="2868" y="9995"/>
                  </a:moveTo>
                  <a:cubicBezTo>
                    <a:pt x="5464" y="11285"/>
                    <a:pt x="8563" y="10227"/>
                    <a:pt x="9838" y="7623"/>
                  </a:cubicBezTo>
                  <a:cubicBezTo>
                    <a:pt x="11114" y="5019"/>
                    <a:pt x="10066" y="1855"/>
                    <a:pt x="7515" y="555"/>
                  </a:cubicBezTo>
                  <a:cubicBezTo>
                    <a:pt x="4918" y="-744"/>
                    <a:pt x="1819" y="315"/>
                    <a:pt x="544" y="2924"/>
                  </a:cubicBezTo>
                  <a:cubicBezTo>
                    <a:pt x="-732" y="5537"/>
                    <a:pt x="316" y="8696"/>
                    <a:pt x="2868" y="99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6" name="Freihandform: Form 1065">
              <a:extLst>
                <a:ext uri="{FF2B5EF4-FFF2-40B4-BE49-F238E27FC236}">
                  <a16:creationId xmlns:a16="http://schemas.microsoft.com/office/drawing/2014/main" id="{6C5AA05E-FE56-43E6-90B6-5D4C4ECCD3C7}"/>
                </a:ext>
              </a:extLst>
            </p:cNvPr>
            <p:cNvSpPr/>
            <p:nvPr/>
          </p:nvSpPr>
          <p:spPr>
            <a:xfrm>
              <a:off x="9701735" y="2118411"/>
              <a:ext cx="10381" cy="10540"/>
            </a:xfrm>
            <a:custGeom>
              <a:avLst/>
              <a:gdLst>
                <a:gd name="connsiteX0" fmla="*/ 2867 w 10381"/>
                <a:gd name="connsiteY0" fmla="*/ 9991 h 10540"/>
                <a:gd name="connsiteX1" fmla="*/ 9839 w 10381"/>
                <a:gd name="connsiteY1" fmla="*/ 7623 h 10540"/>
                <a:gd name="connsiteX2" fmla="*/ 7469 w 10381"/>
                <a:gd name="connsiteY2" fmla="*/ 551 h 10540"/>
                <a:gd name="connsiteX3" fmla="*/ 544 w 10381"/>
                <a:gd name="connsiteY3" fmla="*/ 2924 h 10540"/>
                <a:gd name="connsiteX4" fmla="*/ 2867 w 10381"/>
                <a:gd name="connsiteY4" fmla="*/ 9991 h 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" h="10540">
                  <a:moveTo>
                    <a:pt x="2867" y="9991"/>
                  </a:moveTo>
                  <a:cubicBezTo>
                    <a:pt x="5419" y="11282"/>
                    <a:pt x="8563" y="10222"/>
                    <a:pt x="9839" y="7623"/>
                  </a:cubicBezTo>
                  <a:cubicBezTo>
                    <a:pt x="11115" y="4996"/>
                    <a:pt x="10066" y="1842"/>
                    <a:pt x="7469" y="551"/>
                  </a:cubicBezTo>
                  <a:cubicBezTo>
                    <a:pt x="4918" y="-743"/>
                    <a:pt x="1820" y="320"/>
                    <a:pt x="544" y="2924"/>
                  </a:cubicBezTo>
                  <a:cubicBezTo>
                    <a:pt x="-732" y="5528"/>
                    <a:pt x="316" y="8692"/>
                    <a:pt x="2867" y="99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7" name="Freihandform: Form 1066">
              <a:extLst>
                <a:ext uri="{FF2B5EF4-FFF2-40B4-BE49-F238E27FC236}">
                  <a16:creationId xmlns:a16="http://schemas.microsoft.com/office/drawing/2014/main" id="{23000B4B-A625-4220-B507-411E61D957CF}"/>
                </a:ext>
              </a:extLst>
            </p:cNvPr>
            <p:cNvSpPr/>
            <p:nvPr/>
          </p:nvSpPr>
          <p:spPr>
            <a:xfrm>
              <a:off x="9758185" y="2122043"/>
              <a:ext cx="10388" cy="10536"/>
            </a:xfrm>
            <a:custGeom>
              <a:avLst/>
              <a:gdLst>
                <a:gd name="connsiteX0" fmla="*/ 5194 w 10388"/>
                <a:gd name="connsiteY0" fmla="*/ 10536 h 10536"/>
                <a:gd name="connsiteX1" fmla="*/ 10389 w 10388"/>
                <a:gd name="connsiteY1" fmla="*/ 5268 h 10536"/>
                <a:gd name="connsiteX2" fmla="*/ 5194 w 10388"/>
                <a:gd name="connsiteY2" fmla="*/ 0 h 10536"/>
                <a:gd name="connsiteX3" fmla="*/ 0 w 10388"/>
                <a:gd name="connsiteY3" fmla="*/ 5268 h 10536"/>
                <a:gd name="connsiteX4" fmla="*/ 5194 w 10388"/>
                <a:gd name="connsiteY4" fmla="*/ 10536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6">
                  <a:moveTo>
                    <a:pt x="5194" y="10536"/>
                  </a:moveTo>
                  <a:cubicBezTo>
                    <a:pt x="8065" y="10536"/>
                    <a:pt x="10389" y="8178"/>
                    <a:pt x="10389" y="5268"/>
                  </a:cubicBezTo>
                  <a:cubicBezTo>
                    <a:pt x="10389" y="2359"/>
                    <a:pt x="8065" y="0"/>
                    <a:pt x="5194" y="0"/>
                  </a:cubicBezTo>
                  <a:cubicBezTo>
                    <a:pt x="2324" y="0"/>
                    <a:pt x="0" y="2359"/>
                    <a:pt x="0" y="5268"/>
                  </a:cubicBezTo>
                  <a:cubicBezTo>
                    <a:pt x="0" y="8178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8" name="Freihandform: Form 1067">
              <a:extLst>
                <a:ext uri="{FF2B5EF4-FFF2-40B4-BE49-F238E27FC236}">
                  <a16:creationId xmlns:a16="http://schemas.microsoft.com/office/drawing/2014/main" id="{1A8BBEEF-275C-47D9-8381-0DDD27BE6C55}"/>
                </a:ext>
              </a:extLst>
            </p:cNvPr>
            <p:cNvSpPr/>
            <p:nvPr/>
          </p:nvSpPr>
          <p:spPr>
            <a:xfrm>
              <a:off x="9814460" y="2126977"/>
              <a:ext cx="10381" cy="10539"/>
            </a:xfrm>
            <a:custGeom>
              <a:avLst/>
              <a:gdLst>
                <a:gd name="connsiteX0" fmla="*/ 2867 w 10381"/>
                <a:gd name="connsiteY0" fmla="*/ 9986 h 10539"/>
                <a:gd name="connsiteX1" fmla="*/ 9839 w 10381"/>
                <a:gd name="connsiteY1" fmla="*/ 7605 h 10539"/>
                <a:gd name="connsiteX2" fmla="*/ 7469 w 10381"/>
                <a:gd name="connsiteY2" fmla="*/ 551 h 10539"/>
                <a:gd name="connsiteX3" fmla="*/ 544 w 10381"/>
                <a:gd name="connsiteY3" fmla="*/ 2919 h 10539"/>
                <a:gd name="connsiteX4" fmla="*/ 2867 w 10381"/>
                <a:gd name="connsiteY4" fmla="*/ 9986 h 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" h="10539">
                  <a:moveTo>
                    <a:pt x="2867" y="9986"/>
                  </a:moveTo>
                  <a:cubicBezTo>
                    <a:pt x="5419" y="11286"/>
                    <a:pt x="8563" y="10213"/>
                    <a:pt x="9839" y="7605"/>
                  </a:cubicBezTo>
                  <a:cubicBezTo>
                    <a:pt x="11115" y="5001"/>
                    <a:pt x="10067" y="1846"/>
                    <a:pt x="7469" y="551"/>
                  </a:cubicBezTo>
                  <a:cubicBezTo>
                    <a:pt x="4918" y="-739"/>
                    <a:pt x="1820" y="311"/>
                    <a:pt x="544" y="2919"/>
                  </a:cubicBezTo>
                  <a:cubicBezTo>
                    <a:pt x="-732" y="5523"/>
                    <a:pt x="316" y="8691"/>
                    <a:pt x="2867" y="99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69" name="Freihandform: Form 1068">
              <a:extLst>
                <a:ext uri="{FF2B5EF4-FFF2-40B4-BE49-F238E27FC236}">
                  <a16:creationId xmlns:a16="http://schemas.microsoft.com/office/drawing/2014/main" id="{5275767F-2F61-408E-8E80-9CFC89EB94AB}"/>
                </a:ext>
              </a:extLst>
            </p:cNvPr>
            <p:cNvSpPr/>
            <p:nvPr/>
          </p:nvSpPr>
          <p:spPr>
            <a:xfrm>
              <a:off x="9870500" y="2133324"/>
              <a:ext cx="10388" cy="10535"/>
            </a:xfrm>
            <a:custGeom>
              <a:avLst/>
              <a:gdLst>
                <a:gd name="connsiteX0" fmla="*/ 5194 w 10388"/>
                <a:gd name="connsiteY0" fmla="*/ 10536 h 10535"/>
                <a:gd name="connsiteX1" fmla="*/ 10389 w 10388"/>
                <a:gd name="connsiteY1" fmla="*/ 5268 h 10535"/>
                <a:gd name="connsiteX2" fmla="*/ 5194 w 10388"/>
                <a:gd name="connsiteY2" fmla="*/ 0 h 10535"/>
                <a:gd name="connsiteX3" fmla="*/ 0 w 10388"/>
                <a:gd name="connsiteY3" fmla="*/ 5268 h 10535"/>
                <a:gd name="connsiteX4" fmla="*/ 5194 w 10388"/>
                <a:gd name="connsiteY4" fmla="*/ 10536 h 1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5">
                  <a:moveTo>
                    <a:pt x="5194" y="10536"/>
                  </a:moveTo>
                  <a:cubicBezTo>
                    <a:pt x="8065" y="10536"/>
                    <a:pt x="10389" y="8177"/>
                    <a:pt x="10389" y="5268"/>
                  </a:cubicBezTo>
                  <a:cubicBezTo>
                    <a:pt x="10389" y="2358"/>
                    <a:pt x="8065" y="0"/>
                    <a:pt x="5194" y="0"/>
                  </a:cubicBezTo>
                  <a:cubicBezTo>
                    <a:pt x="2324" y="0"/>
                    <a:pt x="0" y="2358"/>
                    <a:pt x="0" y="5268"/>
                  </a:cubicBezTo>
                  <a:cubicBezTo>
                    <a:pt x="0" y="8177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0" name="Freihandform: Form 1069">
              <a:extLst>
                <a:ext uri="{FF2B5EF4-FFF2-40B4-BE49-F238E27FC236}">
                  <a16:creationId xmlns:a16="http://schemas.microsoft.com/office/drawing/2014/main" id="{83B45948-456A-4305-B441-55DBEF36E1DB}"/>
                </a:ext>
              </a:extLst>
            </p:cNvPr>
            <p:cNvSpPr/>
            <p:nvPr/>
          </p:nvSpPr>
          <p:spPr>
            <a:xfrm>
              <a:off x="9926316" y="2141200"/>
              <a:ext cx="10388" cy="10544"/>
            </a:xfrm>
            <a:custGeom>
              <a:avLst/>
              <a:gdLst>
                <a:gd name="connsiteX0" fmla="*/ 5194 w 10388"/>
                <a:gd name="connsiteY0" fmla="*/ 10545 h 10544"/>
                <a:gd name="connsiteX1" fmla="*/ 10389 w 10388"/>
                <a:gd name="connsiteY1" fmla="*/ 5272 h 10544"/>
                <a:gd name="connsiteX2" fmla="*/ 5194 w 10388"/>
                <a:gd name="connsiteY2" fmla="*/ 0 h 10544"/>
                <a:gd name="connsiteX3" fmla="*/ 0 w 10388"/>
                <a:gd name="connsiteY3" fmla="*/ 5272 h 10544"/>
                <a:gd name="connsiteX4" fmla="*/ 5194 w 10388"/>
                <a:gd name="connsiteY4" fmla="*/ 10545 h 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4">
                  <a:moveTo>
                    <a:pt x="5194" y="10545"/>
                  </a:moveTo>
                  <a:cubicBezTo>
                    <a:pt x="8065" y="10545"/>
                    <a:pt x="10389" y="8184"/>
                    <a:pt x="10389" y="5272"/>
                  </a:cubicBezTo>
                  <a:cubicBezTo>
                    <a:pt x="10389" y="2360"/>
                    <a:pt x="8065" y="0"/>
                    <a:pt x="5194" y="0"/>
                  </a:cubicBezTo>
                  <a:cubicBezTo>
                    <a:pt x="2324" y="0"/>
                    <a:pt x="0" y="2360"/>
                    <a:pt x="0" y="5272"/>
                  </a:cubicBezTo>
                  <a:cubicBezTo>
                    <a:pt x="0" y="8184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1" name="Freihandform: Form 1070">
              <a:extLst>
                <a:ext uri="{FF2B5EF4-FFF2-40B4-BE49-F238E27FC236}">
                  <a16:creationId xmlns:a16="http://schemas.microsoft.com/office/drawing/2014/main" id="{3D276636-C948-4C61-B900-3389B96C706D}"/>
                </a:ext>
              </a:extLst>
            </p:cNvPr>
            <p:cNvSpPr/>
            <p:nvPr/>
          </p:nvSpPr>
          <p:spPr>
            <a:xfrm>
              <a:off x="9981815" y="2150710"/>
              <a:ext cx="10382" cy="10542"/>
            </a:xfrm>
            <a:custGeom>
              <a:avLst/>
              <a:gdLst>
                <a:gd name="connsiteX0" fmla="*/ 2867 w 10382"/>
                <a:gd name="connsiteY0" fmla="*/ 9985 h 10542"/>
                <a:gd name="connsiteX1" fmla="*/ 9839 w 10382"/>
                <a:gd name="connsiteY1" fmla="*/ 7617 h 10542"/>
                <a:gd name="connsiteX2" fmla="*/ 7515 w 10382"/>
                <a:gd name="connsiteY2" fmla="*/ 550 h 10542"/>
                <a:gd name="connsiteX3" fmla="*/ 543 w 10382"/>
                <a:gd name="connsiteY3" fmla="*/ 2918 h 10542"/>
                <a:gd name="connsiteX4" fmla="*/ 2867 w 10382"/>
                <a:gd name="connsiteY4" fmla="*/ 9985 h 1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" h="10542">
                  <a:moveTo>
                    <a:pt x="2867" y="9985"/>
                  </a:moveTo>
                  <a:cubicBezTo>
                    <a:pt x="5465" y="11289"/>
                    <a:pt x="8563" y="10225"/>
                    <a:pt x="9839" y="7617"/>
                  </a:cubicBezTo>
                  <a:cubicBezTo>
                    <a:pt x="11115" y="5013"/>
                    <a:pt x="10067" y="1849"/>
                    <a:pt x="7515" y="550"/>
                  </a:cubicBezTo>
                  <a:cubicBezTo>
                    <a:pt x="4918" y="-741"/>
                    <a:pt x="1819" y="319"/>
                    <a:pt x="543" y="2918"/>
                  </a:cubicBezTo>
                  <a:cubicBezTo>
                    <a:pt x="-732" y="5540"/>
                    <a:pt x="316" y="8699"/>
                    <a:pt x="2867" y="99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2" name="Freihandform: Form 1071">
              <a:extLst>
                <a:ext uri="{FF2B5EF4-FFF2-40B4-BE49-F238E27FC236}">
                  <a16:creationId xmlns:a16="http://schemas.microsoft.com/office/drawing/2014/main" id="{2CED75DB-A41C-4C2E-8B5E-60914542210D}"/>
                </a:ext>
              </a:extLst>
            </p:cNvPr>
            <p:cNvSpPr/>
            <p:nvPr/>
          </p:nvSpPr>
          <p:spPr>
            <a:xfrm>
              <a:off x="10036994" y="2161942"/>
              <a:ext cx="10381" cy="10541"/>
            </a:xfrm>
            <a:custGeom>
              <a:avLst/>
              <a:gdLst>
                <a:gd name="connsiteX0" fmla="*/ 2912 w 10381"/>
                <a:gd name="connsiteY0" fmla="*/ 9992 h 10541"/>
                <a:gd name="connsiteX1" fmla="*/ 9837 w 10381"/>
                <a:gd name="connsiteY1" fmla="*/ 7624 h 10541"/>
                <a:gd name="connsiteX2" fmla="*/ 7513 w 10381"/>
                <a:gd name="connsiteY2" fmla="*/ 556 h 10541"/>
                <a:gd name="connsiteX3" fmla="*/ 543 w 10381"/>
                <a:gd name="connsiteY3" fmla="*/ 2915 h 10541"/>
                <a:gd name="connsiteX4" fmla="*/ 2912 w 10381"/>
                <a:gd name="connsiteY4" fmla="*/ 9992 h 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" h="10541">
                  <a:moveTo>
                    <a:pt x="2912" y="9992"/>
                  </a:moveTo>
                  <a:cubicBezTo>
                    <a:pt x="5463" y="11282"/>
                    <a:pt x="8561" y="10223"/>
                    <a:pt x="9837" y="7624"/>
                  </a:cubicBezTo>
                  <a:cubicBezTo>
                    <a:pt x="11113" y="5011"/>
                    <a:pt x="10065" y="1852"/>
                    <a:pt x="7513" y="556"/>
                  </a:cubicBezTo>
                  <a:cubicBezTo>
                    <a:pt x="4917" y="-743"/>
                    <a:pt x="1818" y="311"/>
                    <a:pt x="543" y="2915"/>
                  </a:cubicBezTo>
                  <a:cubicBezTo>
                    <a:pt x="-733" y="5524"/>
                    <a:pt x="315" y="8692"/>
                    <a:pt x="2912" y="999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3" name="Freihandform: Form 1072">
              <a:extLst>
                <a:ext uri="{FF2B5EF4-FFF2-40B4-BE49-F238E27FC236}">
                  <a16:creationId xmlns:a16="http://schemas.microsoft.com/office/drawing/2014/main" id="{6B2B6AEB-0915-4B90-BD04-AB310CB69DD9}"/>
                </a:ext>
              </a:extLst>
            </p:cNvPr>
            <p:cNvSpPr/>
            <p:nvPr/>
          </p:nvSpPr>
          <p:spPr>
            <a:xfrm>
              <a:off x="10091757" y="2174973"/>
              <a:ext cx="10388" cy="10535"/>
            </a:xfrm>
            <a:custGeom>
              <a:avLst/>
              <a:gdLst>
                <a:gd name="connsiteX0" fmla="*/ 5194 w 10388"/>
                <a:gd name="connsiteY0" fmla="*/ 10536 h 10535"/>
                <a:gd name="connsiteX1" fmla="*/ 10389 w 10388"/>
                <a:gd name="connsiteY1" fmla="*/ 5268 h 10535"/>
                <a:gd name="connsiteX2" fmla="*/ 5194 w 10388"/>
                <a:gd name="connsiteY2" fmla="*/ 0 h 10535"/>
                <a:gd name="connsiteX3" fmla="*/ 0 w 10388"/>
                <a:gd name="connsiteY3" fmla="*/ 5268 h 10535"/>
                <a:gd name="connsiteX4" fmla="*/ 5194 w 10388"/>
                <a:gd name="connsiteY4" fmla="*/ 10536 h 1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35">
                  <a:moveTo>
                    <a:pt x="5194" y="10536"/>
                  </a:moveTo>
                  <a:cubicBezTo>
                    <a:pt x="8065" y="10536"/>
                    <a:pt x="10389" y="8177"/>
                    <a:pt x="10389" y="5268"/>
                  </a:cubicBezTo>
                  <a:cubicBezTo>
                    <a:pt x="10389" y="2358"/>
                    <a:pt x="8065" y="0"/>
                    <a:pt x="5194" y="0"/>
                  </a:cubicBezTo>
                  <a:cubicBezTo>
                    <a:pt x="2324" y="0"/>
                    <a:pt x="0" y="2358"/>
                    <a:pt x="0" y="5268"/>
                  </a:cubicBezTo>
                  <a:cubicBezTo>
                    <a:pt x="0" y="8177"/>
                    <a:pt x="2324" y="10536"/>
                    <a:pt x="5194" y="10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4" name="Freihandform: Form 1073">
              <a:extLst>
                <a:ext uri="{FF2B5EF4-FFF2-40B4-BE49-F238E27FC236}">
                  <a16:creationId xmlns:a16="http://schemas.microsoft.com/office/drawing/2014/main" id="{1394D033-6AB7-4E89-9528-3CDAF4805F14}"/>
                </a:ext>
              </a:extLst>
            </p:cNvPr>
            <p:cNvSpPr/>
            <p:nvPr/>
          </p:nvSpPr>
          <p:spPr>
            <a:xfrm>
              <a:off x="10146073" y="2189848"/>
              <a:ext cx="10382" cy="10539"/>
            </a:xfrm>
            <a:custGeom>
              <a:avLst/>
              <a:gdLst>
                <a:gd name="connsiteX0" fmla="*/ 2868 w 10382"/>
                <a:gd name="connsiteY0" fmla="*/ 9989 h 10539"/>
                <a:gd name="connsiteX1" fmla="*/ 9839 w 10382"/>
                <a:gd name="connsiteY1" fmla="*/ 7621 h 10539"/>
                <a:gd name="connsiteX2" fmla="*/ 7515 w 10382"/>
                <a:gd name="connsiteY2" fmla="*/ 550 h 10539"/>
                <a:gd name="connsiteX3" fmla="*/ 544 w 10382"/>
                <a:gd name="connsiteY3" fmla="*/ 2922 h 10539"/>
                <a:gd name="connsiteX4" fmla="*/ 2868 w 10382"/>
                <a:gd name="connsiteY4" fmla="*/ 9989 h 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" h="10539">
                  <a:moveTo>
                    <a:pt x="2868" y="9989"/>
                  </a:moveTo>
                  <a:cubicBezTo>
                    <a:pt x="5464" y="11280"/>
                    <a:pt x="8563" y="10225"/>
                    <a:pt x="9839" y="7621"/>
                  </a:cubicBezTo>
                  <a:cubicBezTo>
                    <a:pt x="11114" y="5017"/>
                    <a:pt x="10066" y="1854"/>
                    <a:pt x="7515" y="550"/>
                  </a:cubicBezTo>
                  <a:cubicBezTo>
                    <a:pt x="4918" y="-741"/>
                    <a:pt x="1820" y="318"/>
                    <a:pt x="544" y="2922"/>
                  </a:cubicBezTo>
                  <a:cubicBezTo>
                    <a:pt x="-732" y="5535"/>
                    <a:pt x="316" y="8699"/>
                    <a:pt x="2868" y="99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5" name="Freihandform: Form 1074">
              <a:extLst>
                <a:ext uri="{FF2B5EF4-FFF2-40B4-BE49-F238E27FC236}">
                  <a16:creationId xmlns:a16="http://schemas.microsoft.com/office/drawing/2014/main" id="{65EAEBCE-F547-4140-B2B3-DAB54D881C04}"/>
                </a:ext>
              </a:extLst>
            </p:cNvPr>
            <p:cNvSpPr/>
            <p:nvPr/>
          </p:nvSpPr>
          <p:spPr>
            <a:xfrm>
              <a:off x="10199789" y="2206645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8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4" y="10545"/>
                    <a:pt x="10388" y="8185"/>
                    <a:pt x="10388" y="5273"/>
                  </a:cubicBezTo>
                  <a:cubicBezTo>
                    <a:pt x="10388" y="2361"/>
                    <a:pt x="8064" y="0"/>
                    <a:pt x="5194" y="0"/>
                  </a:cubicBezTo>
                  <a:cubicBezTo>
                    <a:pt x="2369" y="0"/>
                    <a:pt x="0" y="2361"/>
                    <a:pt x="0" y="5273"/>
                  </a:cubicBezTo>
                  <a:cubicBezTo>
                    <a:pt x="0" y="8185"/>
                    <a:pt x="2369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6" name="Freihandform: Form 1075">
              <a:extLst>
                <a:ext uri="{FF2B5EF4-FFF2-40B4-BE49-F238E27FC236}">
                  <a16:creationId xmlns:a16="http://schemas.microsoft.com/office/drawing/2014/main" id="{753C34C0-D32D-46D7-BD5A-4EDC4AFD3A26}"/>
                </a:ext>
              </a:extLst>
            </p:cNvPr>
            <p:cNvSpPr/>
            <p:nvPr/>
          </p:nvSpPr>
          <p:spPr>
            <a:xfrm>
              <a:off x="10252916" y="2225409"/>
              <a:ext cx="10388" cy="10526"/>
            </a:xfrm>
            <a:custGeom>
              <a:avLst/>
              <a:gdLst>
                <a:gd name="connsiteX0" fmla="*/ 5194 w 10388"/>
                <a:gd name="connsiteY0" fmla="*/ 10527 h 10526"/>
                <a:gd name="connsiteX1" fmla="*/ 10389 w 10388"/>
                <a:gd name="connsiteY1" fmla="*/ 5263 h 10526"/>
                <a:gd name="connsiteX2" fmla="*/ 5194 w 10388"/>
                <a:gd name="connsiteY2" fmla="*/ 0 h 10526"/>
                <a:gd name="connsiteX3" fmla="*/ 0 w 10388"/>
                <a:gd name="connsiteY3" fmla="*/ 5263 h 10526"/>
                <a:gd name="connsiteX4" fmla="*/ 5194 w 10388"/>
                <a:gd name="connsiteY4" fmla="*/ 10527 h 1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26">
                  <a:moveTo>
                    <a:pt x="5194" y="10527"/>
                  </a:moveTo>
                  <a:cubicBezTo>
                    <a:pt x="8065" y="10527"/>
                    <a:pt x="10389" y="8170"/>
                    <a:pt x="10389" y="5263"/>
                  </a:cubicBezTo>
                  <a:cubicBezTo>
                    <a:pt x="10389" y="2356"/>
                    <a:pt x="8065" y="0"/>
                    <a:pt x="5194" y="0"/>
                  </a:cubicBezTo>
                  <a:cubicBezTo>
                    <a:pt x="2324" y="0"/>
                    <a:pt x="0" y="2356"/>
                    <a:pt x="0" y="5263"/>
                  </a:cubicBezTo>
                  <a:cubicBezTo>
                    <a:pt x="0" y="8170"/>
                    <a:pt x="2324" y="10527"/>
                    <a:pt x="5194" y="1052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7" name="Freihandform: Form 1076">
              <a:extLst>
                <a:ext uri="{FF2B5EF4-FFF2-40B4-BE49-F238E27FC236}">
                  <a16:creationId xmlns:a16="http://schemas.microsoft.com/office/drawing/2014/main" id="{23BDB4FC-DA1B-4F7F-892D-58131777AEC0}"/>
                </a:ext>
              </a:extLst>
            </p:cNvPr>
            <p:cNvSpPr/>
            <p:nvPr/>
          </p:nvSpPr>
          <p:spPr>
            <a:xfrm>
              <a:off x="10305269" y="2246134"/>
              <a:ext cx="10388" cy="10545"/>
            </a:xfrm>
            <a:custGeom>
              <a:avLst/>
              <a:gdLst>
                <a:gd name="connsiteX0" fmla="*/ 5194 w 10388"/>
                <a:gd name="connsiteY0" fmla="*/ 10545 h 10545"/>
                <a:gd name="connsiteX1" fmla="*/ 10389 w 10388"/>
                <a:gd name="connsiteY1" fmla="*/ 5273 h 10545"/>
                <a:gd name="connsiteX2" fmla="*/ 5194 w 10388"/>
                <a:gd name="connsiteY2" fmla="*/ 0 h 10545"/>
                <a:gd name="connsiteX3" fmla="*/ 0 w 10388"/>
                <a:gd name="connsiteY3" fmla="*/ 5273 h 10545"/>
                <a:gd name="connsiteX4" fmla="*/ 5194 w 10388"/>
                <a:gd name="connsiteY4" fmla="*/ 10545 h 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8" h="10545">
                  <a:moveTo>
                    <a:pt x="5194" y="10545"/>
                  </a:moveTo>
                  <a:cubicBezTo>
                    <a:pt x="8065" y="10545"/>
                    <a:pt x="10389" y="8185"/>
                    <a:pt x="10389" y="5273"/>
                  </a:cubicBezTo>
                  <a:cubicBezTo>
                    <a:pt x="10389" y="2361"/>
                    <a:pt x="8065" y="0"/>
                    <a:pt x="5194" y="0"/>
                  </a:cubicBezTo>
                  <a:cubicBezTo>
                    <a:pt x="2324" y="0"/>
                    <a:pt x="0" y="2361"/>
                    <a:pt x="0" y="5273"/>
                  </a:cubicBezTo>
                  <a:cubicBezTo>
                    <a:pt x="0" y="8185"/>
                    <a:pt x="2324" y="10545"/>
                    <a:pt x="5194" y="10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8" name="Freihandform: Form 1077">
              <a:extLst>
                <a:ext uri="{FF2B5EF4-FFF2-40B4-BE49-F238E27FC236}">
                  <a16:creationId xmlns:a16="http://schemas.microsoft.com/office/drawing/2014/main" id="{6A83ED18-0223-4B38-9890-F52B46ED70EC}"/>
                </a:ext>
              </a:extLst>
            </p:cNvPr>
            <p:cNvSpPr/>
            <p:nvPr/>
          </p:nvSpPr>
          <p:spPr>
            <a:xfrm>
              <a:off x="10356768" y="2268794"/>
              <a:ext cx="10528" cy="10685"/>
            </a:xfrm>
            <a:custGeom>
              <a:avLst/>
              <a:gdLst>
                <a:gd name="connsiteX0" fmla="*/ 2904 w 10528"/>
                <a:gd name="connsiteY0" fmla="*/ 10118 h 10685"/>
                <a:gd name="connsiteX1" fmla="*/ 9967 w 10528"/>
                <a:gd name="connsiteY1" fmla="*/ 7722 h 10685"/>
                <a:gd name="connsiteX2" fmla="*/ 7597 w 10528"/>
                <a:gd name="connsiteY2" fmla="*/ 558 h 10685"/>
                <a:gd name="connsiteX3" fmla="*/ 535 w 10528"/>
                <a:gd name="connsiteY3" fmla="*/ 2968 h 10685"/>
                <a:gd name="connsiteX4" fmla="*/ 2904 w 10528"/>
                <a:gd name="connsiteY4" fmla="*/ 10118 h 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8" h="10685">
                  <a:moveTo>
                    <a:pt x="2904" y="10118"/>
                  </a:moveTo>
                  <a:cubicBezTo>
                    <a:pt x="5547" y="11446"/>
                    <a:pt x="8691" y="10363"/>
                    <a:pt x="9967" y="7722"/>
                  </a:cubicBezTo>
                  <a:cubicBezTo>
                    <a:pt x="11288" y="5082"/>
                    <a:pt x="10194" y="1881"/>
                    <a:pt x="7597" y="558"/>
                  </a:cubicBezTo>
                  <a:cubicBezTo>
                    <a:pt x="5000" y="-751"/>
                    <a:pt x="1856" y="318"/>
                    <a:pt x="535" y="2968"/>
                  </a:cubicBezTo>
                  <a:cubicBezTo>
                    <a:pt x="-741" y="5613"/>
                    <a:pt x="352" y="8819"/>
                    <a:pt x="2904" y="1011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79" name="Freihandform: Form 1078">
              <a:extLst>
                <a:ext uri="{FF2B5EF4-FFF2-40B4-BE49-F238E27FC236}">
                  <a16:creationId xmlns:a16="http://schemas.microsoft.com/office/drawing/2014/main" id="{6CC8BFFC-D0D8-45E7-A237-DC7241F77922}"/>
                </a:ext>
              </a:extLst>
            </p:cNvPr>
            <p:cNvSpPr/>
            <p:nvPr/>
          </p:nvSpPr>
          <p:spPr>
            <a:xfrm>
              <a:off x="10407427" y="2293533"/>
              <a:ext cx="10516" cy="10680"/>
            </a:xfrm>
            <a:custGeom>
              <a:avLst/>
              <a:gdLst>
                <a:gd name="connsiteX0" fmla="*/ 2912 w 10516"/>
                <a:gd name="connsiteY0" fmla="*/ 10124 h 10680"/>
                <a:gd name="connsiteX1" fmla="*/ 9975 w 10516"/>
                <a:gd name="connsiteY1" fmla="*/ 7714 h 10680"/>
                <a:gd name="connsiteX2" fmla="*/ 7605 w 10516"/>
                <a:gd name="connsiteY2" fmla="*/ 560 h 10680"/>
                <a:gd name="connsiteX3" fmla="*/ 543 w 10516"/>
                <a:gd name="connsiteY3" fmla="*/ 2961 h 10680"/>
                <a:gd name="connsiteX4" fmla="*/ 2912 w 10516"/>
                <a:gd name="connsiteY4" fmla="*/ 10124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6" h="10680">
                  <a:moveTo>
                    <a:pt x="2912" y="10124"/>
                  </a:moveTo>
                  <a:cubicBezTo>
                    <a:pt x="5509" y="11427"/>
                    <a:pt x="8699" y="10366"/>
                    <a:pt x="9975" y="7714"/>
                  </a:cubicBezTo>
                  <a:cubicBezTo>
                    <a:pt x="11250" y="5085"/>
                    <a:pt x="10202" y="1872"/>
                    <a:pt x="7605" y="560"/>
                  </a:cubicBezTo>
                  <a:cubicBezTo>
                    <a:pt x="5008" y="-752"/>
                    <a:pt x="1864" y="319"/>
                    <a:pt x="543" y="2961"/>
                  </a:cubicBezTo>
                  <a:cubicBezTo>
                    <a:pt x="-733" y="5600"/>
                    <a:pt x="315" y="8812"/>
                    <a:pt x="2912" y="101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0" name="Freihandform: Form 1079">
              <a:extLst>
                <a:ext uri="{FF2B5EF4-FFF2-40B4-BE49-F238E27FC236}">
                  <a16:creationId xmlns:a16="http://schemas.microsoft.com/office/drawing/2014/main" id="{5C7DA785-61EF-4EAA-B9A1-B624CF1E9A38}"/>
                </a:ext>
              </a:extLst>
            </p:cNvPr>
            <p:cNvSpPr/>
            <p:nvPr/>
          </p:nvSpPr>
          <p:spPr>
            <a:xfrm>
              <a:off x="10457137" y="2320324"/>
              <a:ext cx="10381" cy="10536"/>
            </a:xfrm>
            <a:custGeom>
              <a:avLst/>
              <a:gdLst>
                <a:gd name="connsiteX0" fmla="*/ 2912 w 10381"/>
                <a:gd name="connsiteY0" fmla="*/ 9987 h 10536"/>
                <a:gd name="connsiteX1" fmla="*/ 9838 w 10381"/>
                <a:gd name="connsiteY1" fmla="*/ 7613 h 10536"/>
                <a:gd name="connsiteX2" fmla="*/ 7514 w 10381"/>
                <a:gd name="connsiteY2" fmla="*/ 546 h 10536"/>
                <a:gd name="connsiteX3" fmla="*/ 543 w 10381"/>
                <a:gd name="connsiteY3" fmla="*/ 2934 h 10536"/>
                <a:gd name="connsiteX4" fmla="*/ 2912 w 10381"/>
                <a:gd name="connsiteY4" fmla="*/ 9987 h 1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" h="10536">
                  <a:moveTo>
                    <a:pt x="2912" y="9987"/>
                  </a:moveTo>
                  <a:cubicBezTo>
                    <a:pt x="5463" y="11277"/>
                    <a:pt x="8562" y="10220"/>
                    <a:pt x="9838" y="7613"/>
                  </a:cubicBezTo>
                  <a:cubicBezTo>
                    <a:pt x="11113" y="5025"/>
                    <a:pt x="10065" y="1854"/>
                    <a:pt x="7514" y="546"/>
                  </a:cubicBezTo>
                  <a:cubicBezTo>
                    <a:pt x="4962" y="-743"/>
                    <a:pt x="1819" y="328"/>
                    <a:pt x="543" y="2934"/>
                  </a:cubicBezTo>
                  <a:cubicBezTo>
                    <a:pt x="-733" y="5531"/>
                    <a:pt x="315" y="8693"/>
                    <a:pt x="2912" y="99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1" name="Freihandform: Form 1080">
              <a:extLst>
                <a:ext uri="{FF2B5EF4-FFF2-40B4-BE49-F238E27FC236}">
                  <a16:creationId xmlns:a16="http://schemas.microsoft.com/office/drawing/2014/main" id="{9458165D-5B62-4457-BFAF-15476AC02C92}"/>
                </a:ext>
              </a:extLst>
            </p:cNvPr>
            <p:cNvSpPr/>
            <p:nvPr/>
          </p:nvSpPr>
          <p:spPr>
            <a:xfrm>
              <a:off x="8373333" y="6081068"/>
              <a:ext cx="8798" cy="8943"/>
            </a:xfrm>
            <a:custGeom>
              <a:avLst/>
              <a:gdLst>
                <a:gd name="connsiteX0" fmla="*/ 2448 w 8798"/>
                <a:gd name="connsiteY0" fmla="*/ 8472 h 8943"/>
                <a:gd name="connsiteX1" fmla="*/ 8326 w 8798"/>
                <a:gd name="connsiteY1" fmla="*/ 6467 h 8943"/>
                <a:gd name="connsiteX2" fmla="*/ 6366 w 8798"/>
                <a:gd name="connsiteY2" fmla="*/ 466 h 8943"/>
                <a:gd name="connsiteX3" fmla="*/ 443 w 8798"/>
                <a:gd name="connsiteY3" fmla="*/ 2485 h 8943"/>
                <a:gd name="connsiteX4" fmla="*/ 2448 w 8798"/>
                <a:gd name="connsiteY4" fmla="*/ 8472 h 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" h="8943">
                  <a:moveTo>
                    <a:pt x="2448" y="8472"/>
                  </a:moveTo>
                  <a:cubicBezTo>
                    <a:pt x="4635" y="9579"/>
                    <a:pt x="7278" y="8668"/>
                    <a:pt x="8326" y="6467"/>
                  </a:cubicBezTo>
                  <a:cubicBezTo>
                    <a:pt x="9419" y="4257"/>
                    <a:pt x="8553" y="1564"/>
                    <a:pt x="6366" y="466"/>
                  </a:cubicBezTo>
                  <a:cubicBezTo>
                    <a:pt x="4179" y="-627"/>
                    <a:pt x="1537" y="266"/>
                    <a:pt x="443" y="2485"/>
                  </a:cubicBezTo>
                  <a:cubicBezTo>
                    <a:pt x="-604" y="4676"/>
                    <a:pt x="261" y="7387"/>
                    <a:pt x="2448" y="847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2" name="Freihandform: Form 1081">
              <a:extLst>
                <a:ext uri="{FF2B5EF4-FFF2-40B4-BE49-F238E27FC236}">
                  <a16:creationId xmlns:a16="http://schemas.microsoft.com/office/drawing/2014/main" id="{973D9C50-E3BB-427F-A0B5-8B8D25706D54}"/>
                </a:ext>
              </a:extLst>
            </p:cNvPr>
            <p:cNvSpPr/>
            <p:nvPr/>
          </p:nvSpPr>
          <p:spPr>
            <a:xfrm>
              <a:off x="8118996" y="5915790"/>
              <a:ext cx="8834" cy="8942"/>
            </a:xfrm>
            <a:custGeom>
              <a:avLst/>
              <a:gdLst>
                <a:gd name="connsiteX0" fmla="*/ 2448 w 8834"/>
                <a:gd name="connsiteY0" fmla="*/ 8476 h 8942"/>
                <a:gd name="connsiteX1" fmla="*/ 8371 w 8834"/>
                <a:gd name="connsiteY1" fmla="*/ 6467 h 8942"/>
                <a:gd name="connsiteX2" fmla="*/ 6367 w 8834"/>
                <a:gd name="connsiteY2" fmla="*/ 466 h 8942"/>
                <a:gd name="connsiteX3" fmla="*/ 443 w 8834"/>
                <a:gd name="connsiteY3" fmla="*/ 2485 h 8942"/>
                <a:gd name="connsiteX4" fmla="*/ 2448 w 8834"/>
                <a:gd name="connsiteY4" fmla="*/ 8476 h 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4" h="8942">
                  <a:moveTo>
                    <a:pt x="2448" y="8476"/>
                  </a:moveTo>
                  <a:cubicBezTo>
                    <a:pt x="4635" y="9575"/>
                    <a:pt x="7278" y="8663"/>
                    <a:pt x="8371" y="6467"/>
                  </a:cubicBezTo>
                  <a:cubicBezTo>
                    <a:pt x="9465" y="4257"/>
                    <a:pt x="8554" y="1564"/>
                    <a:pt x="6367" y="466"/>
                  </a:cubicBezTo>
                  <a:cubicBezTo>
                    <a:pt x="4180" y="-627"/>
                    <a:pt x="1537" y="266"/>
                    <a:pt x="443" y="2485"/>
                  </a:cubicBezTo>
                  <a:cubicBezTo>
                    <a:pt x="-605" y="4695"/>
                    <a:pt x="261" y="7388"/>
                    <a:pt x="2448" y="84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3" name="Freihandform: Form 1082">
              <a:extLst>
                <a:ext uri="{FF2B5EF4-FFF2-40B4-BE49-F238E27FC236}">
                  <a16:creationId xmlns:a16="http://schemas.microsoft.com/office/drawing/2014/main" id="{B6770DA6-2CCA-438B-8810-DD97F55AAB25}"/>
                </a:ext>
              </a:extLst>
            </p:cNvPr>
            <p:cNvSpPr/>
            <p:nvPr/>
          </p:nvSpPr>
          <p:spPr>
            <a:xfrm>
              <a:off x="7882546" y="5724134"/>
              <a:ext cx="8834" cy="8946"/>
            </a:xfrm>
            <a:custGeom>
              <a:avLst/>
              <a:gdLst>
                <a:gd name="connsiteX0" fmla="*/ 2468 w 8834"/>
                <a:gd name="connsiteY0" fmla="*/ 8486 h 8946"/>
                <a:gd name="connsiteX1" fmla="*/ 8391 w 8834"/>
                <a:gd name="connsiteY1" fmla="*/ 6463 h 8946"/>
                <a:gd name="connsiteX2" fmla="*/ 6387 w 8834"/>
                <a:gd name="connsiteY2" fmla="*/ 476 h 8946"/>
                <a:gd name="connsiteX3" fmla="*/ 463 w 8834"/>
                <a:gd name="connsiteY3" fmla="*/ 2476 h 8946"/>
                <a:gd name="connsiteX4" fmla="*/ 2468 w 8834"/>
                <a:gd name="connsiteY4" fmla="*/ 8486 h 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4" h="8946">
                  <a:moveTo>
                    <a:pt x="2468" y="8486"/>
                  </a:moveTo>
                  <a:cubicBezTo>
                    <a:pt x="4655" y="9571"/>
                    <a:pt x="7298" y="8673"/>
                    <a:pt x="8391" y="6463"/>
                  </a:cubicBezTo>
                  <a:cubicBezTo>
                    <a:pt x="9440" y="4244"/>
                    <a:pt x="8574" y="1561"/>
                    <a:pt x="6387" y="476"/>
                  </a:cubicBezTo>
                  <a:cubicBezTo>
                    <a:pt x="4200" y="-635"/>
                    <a:pt x="1557" y="267"/>
                    <a:pt x="463" y="2476"/>
                  </a:cubicBezTo>
                  <a:cubicBezTo>
                    <a:pt x="-630" y="4695"/>
                    <a:pt x="281" y="7370"/>
                    <a:pt x="2468" y="84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4" name="Freihandform: Form 1083">
              <a:extLst>
                <a:ext uri="{FF2B5EF4-FFF2-40B4-BE49-F238E27FC236}">
                  <a16:creationId xmlns:a16="http://schemas.microsoft.com/office/drawing/2014/main" id="{DC545B72-B380-4958-BEBB-30A0079CEDFE}"/>
                </a:ext>
              </a:extLst>
            </p:cNvPr>
            <p:cNvSpPr/>
            <p:nvPr/>
          </p:nvSpPr>
          <p:spPr>
            <a:xfrm>
              <a:off x="7669316" y="5510752"/>
              <a:ext cx="8793" cy="8948"/>
            </a:xfrm>
            <a:custGeom>
              <a:avLst/>
              <a:gdLst>
                <a:gd name="connsiteX0" fmla="*/ 4420 w 8793"/>
                <a:gd name="connsiteY0" fmla="*/ 8949 h 8948"/>
                <a:gd name="connsiteX1" fmla="*/ 8793 w 8793"/>
                <a:gd name="connsiteY1" fmla="*/ 4475 h 8948"/>
                <a:gd name="connsiteX2" fmla="*/ 4420 w 8793"/>
                <a:gd name="connsiteY2" fmla="*/ 0 h 8948"/>
                <a:gd name="connsiteX3" fmla="*/ 0 w 8793"/>
                <a:gd name="connsiteY3" fmla="*/ 4475 h 8948"/>
                <a:gd name="connsiteX4" fmla="*/ 4420 w 8793"/>
                <a:gd name="connsiteY4" fmla="*/ 8949 h 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3" h="8948">
                  <a:moveTo>
                    <a:pt x="4420" y="8949"/>
                  </a:moveTo>
                  <a:cubicBezTo>
                    <a:pt x="6835" y="8949"/>
                    <a:pt x="8793" y="6944"/>
                    <a:pt x="8793" y="4475"/>
                  </a:cubicBezTo>
                  <a:cubicBezTo>
                    <a:pt x="8793" y="2005"/>
                    <a:pt x="6835" y="0"/>
                    <a:pt x="4420" y="0"/>
                  </a:cubicBezTo>
                  <a:cubicBezTo>
                    <a:pt x="1959" y="0"/>
                    <a:pt x="0" y="2005"/>
                    <a:pt x="0" y="4475"/>
                  </a:cubicBezTo>
                  <a:cubicBezTo>
                    <a:pt x="0" y="6944"/>
                    <a:pt x="1959" y="8949"/>
                    <a:pt x="4420" y="89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5" name="Freihandform: Form 1084">
              <a:extLst>
                <a:ext uri="{FF2B5EF4-FFF2-40B4-BE49-F238E27FC236}">
                  <a16:creationId xmlns:a16="http://schemas.microsoft.com/office/drawing/2014/main" id="{00F7615F-C096-4475-877D-09150D73DFBC}"/>
                </a:ext>
              </a:extLst>
            </p:cNvPr>
            <p:cNvSpPr/>
            <p:nvPr/>
          </p:nvSpPr>
          <p:spPr>
            <a:xfrm>
              <a:off x="7483361" y="5281160"/>
              <a:ext cx="8810" cy="8943"/>
            </a:xfrm>
            <a:custGeom>
              <a:avLst/>
              <a:gdLst>
                <a:gd name="connsiteX0" fmla="*/ 2424 w 8810"/>
                <a:gd name="connsiteY0" fmla="*/ 8472 h 8943"/>
                <a:gd name="connsiteX1" fmla="*/ 8347 w 8810"/>
                <a:gd name="connsiteY1" fmla="*/ 6467 h 8943"/>
                <a:gd name="connsiteX2" fmla="*/ 6342 w 8810"/>
                <a:gd name="connsiteY2" fmla="*/ 461 h 8943"/>
                <a:gd name="connsiteX3" fmla="*/ 464 w 8810"/>
                <a:gd name="connsiteY3" fmla="*/ 2484 h 8943"/>
                <a:gd name="connsiteX4" fmla="*/ 2424 w 8810"/>
                <a:gd name="connsiteY4" fmla="*/ 8472 h 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" h="8943">
                  <a:moveTo>
                    <a:pt x="2424" y="8472"/>
                  </a:moveTo>
                  <a:cubicBezTo>
                    <a:pt x="4611" y="9574"/>
                    <a:pt x="7253" y="8681"/>
                    <a:pt x="8347" y="6467"/>
                  </a:cubicBezTo>
                  <a:cubicBezTo>
                    <a:pt x="9441" y="4257"/>
                    <a:pt x="8529" y="1564"/>
                    <a:pt x="6342" y="461"/>
                  </a:cubicBezTo>
                  <a:cubicBezTo>
                    <a:pt x="4201" y="-623"/>
                    <a:pt x="1558" y="265"/>
                    <a:pt x="464" y="2484"/>
                  </a:cubicBezTo>
                  <a:cubicBezTo>
                    <a:pt x="-629" y="4694"/>
                    <a:pt x="282" y="7387"/>
                    <a:pt x="2424" y="847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6" name="Freihandform: Form 1085">
              <a:extLst>
                <a:ext uri="{FF2B5EF4-FFF2-40B4-BE49-F238E27FC236}">
                  <a16:creationId xmlns:a16="http://schemas.microsoft.com/office/drawing/2014/main" id="{82952346-A787-4399-81C8-3DD52EFAD141}"/>
                </a:ext>
              </a:extLst>
            </p:cNvPr>
            <p:cNvSpPr/>
            <p:nvPr/>
          </p:nvSpPr>
          <p:spPr>
            <a:xfrm>
              <a:off x="7327372" y="5041228"/>
              <a:ext cx="8814" cy="8959"/>
            </a:xfrm>
            <a:custGeom>
              <a:avLst/>
              <a:gdLst>
                <a:gd name="connsiteX0" fmla="*/ 2448 w 8814"/>
                <a:gd name="connsiteY0" fmla="*/ 8487 h 8959"/>
                <a:gd name="connsiteX1" fmla="*/ 8371 w 8814"/>
                <a:gd name="connsiteY1" fmla="*/ 6460 h 8959"/>
                <a:gd name="connsiteX2" fmla="*/ 6367 w 8814"/>
                <a:gd name="connsiteY2" fmla="*/ 473 h 8959"/>
                <a:gd name="connsiteX3" fmla="*/ 443 w 8814"/>
                <a:gd name="connsiteY3" fmla="*/ 2495 h 8959"/>
                <a:gd name="connsiteX4" fmla="*/ 2448 w 8814"/>
                <a:gd name="connsiteY4" fmla="*/ 8487 h 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4" h="8959">
                  <a:moveTo>
                    <a:pt x="2448" y="8487"/>
                  </a:moveTo>
                  <a:cubicBezTo>
                    <a:pt x="4635" y="9599"/>
                    <a:pt x="7278" y="8679"/>
                    <a:pt x="8371" y="6460"/>
                  </a:cubicBezTo>
                  <a:cubicBezTo>
                    <a:pt x="9419" y="4263"/>
                    <a:pt x="8554" y="1584"/>
                    <a:pt x="6367" y="473"/>
                  </a:cubicBezTo>
                  <a:cubicBezTo>
                    <a:pt x="4180" y="-639"/>
                    <a:pt x="1537" y="281"/>
                    <a:pt x="443" y="2495"/>
                  </a:cubicBezTo>
                  <a:cubicBezTo>
                    <a:pt x="-605" y="4714"/>
                    <a:pt x="261" y="7376"/>
                    <a:pt x="2448" y="84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7" name="Freihandform: Form 1086">
              <a:extLst>
                <a:ext uri="{FF2B5EF4-FFF2-40B4-BE49-F238E27FC236}">
                  <a16:creationId xmlns:a16="http://schemas.microsoft.com/office/drawing/2014/main" id="{F9F9D3CB-DC25-44B2-A223-6D2E8E350A6E}"/>
                </a:ext>
              </a:extLst>
            </p:cNvPr>
            <p:cNvSpPr/>
            <p:nvPr/>
          </p:nvSpPr>
          <p:spPr>
            <a:xfrm>
              <a:off x="7202573" y="4796762"/>
              <a:ext cx="8815" cy="8956"/>
            </a:xfrm>
            <a:custGeom>
              <a:avLst/>
              <a:gdLst>
                <a:gd name="connsiteX0" fmla="*/ 2448 w 8815"/>
                <a:gd name="connsiteY0" fmla="*/ 8490 h 8956"/>
                <a:gd name="connsiteX1" fmla="*/ 8371 w 8815"/>
                <a:gd name="connsiteY1" fmla="*/ 6467 h 8956"/>
                <a:gd name="connsiteX2" fmla="*/ 6367 w 8815"/>
                <a:gd name="connsiteY2" fmla="*/ 475 h 8956"/>
                <a:gd name="connsiteX3" fmla="*/ 443 w 8815"/>
                <a:gd name="connsiteY3" fmla="*/ 2485 h 8956"/>
                <a:gd name="connsiteX4" fmla="*/ 2448 w 8815"/>
                <a:gd name="connsiteY4" fmla="*/ 8490 h 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5" h="8956">
                  <a:moveTo>
                    <a:pt x="2448" y="8490"/>
                  </a:moveTo>
                  <a:cubicBezTo>
                    <a:pt x="4635" y="9584"/>
                    <a:pt x="7278" y="8691"/>
                    <a:pt x="8371" y="6467"/>
                  </a:cubicBezTo>
                  <a:cubicBezTo>
                    <a:pt x="9420" y="4262"/>
                    <a:pt x="8554" y="1564"/>
                    <a:pt x="6367" y="475"/>
                  </a:cubicBezTo>
                  <a:cubicBezTo>
                    <a:pt x="4180" y="-637"/>
                    <a:pt x="1537" y="270"/>
                    <a:pt x="443" y="2485"/>
                  </a:cubicBezTo>
                  <a:cubicBezTo>
                    <a:pt x="-605" y="4704"/>
                    <a:pt x="261" y="7383"/>
                    <a:pt x="2448" y="84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8" name="Freihandform: Form 1087">
              <a:extLst>
                <a:ext uri="{FF2B5EF4-FFF2-40B4-BE49-F238E27FC236}">
                  <a16:creationId xmlns:a16="http://schemas.microsoft.com/office/drawing/2014/main" id="{D7A59AAB-D880-4929-9D49-E30B1E0CAE88}"/>
                </a:ext>
              </a:extLst>
            </p:cNvPr>
            <p:cNvSpPr/>
            <p:nvPr/>
          </p:nvSpPr>
          <p:spPr>
            <a:xfrm>
              <a:off x="7108827" y="4553076"/>
              <a:ext cx="8810" cy="8947"/>
            </a:xfrm>
            <a:custGeom>
              <a:avLst/>
              <a:gdLst>
                <a:gd name="connsiteX0" fmla="*/ 2423 w 8810"/>
                <a:gd name="connsiteY0" fmla="*/ 8487 h 8947"/>
                <a:gd name="connsiteX1" fmla="*/ 8347 w 8810"/>
                <a:gd name="connsiteY1" fmla="*/ 6460 h 8947"/>
                <a:gd name="connsiteX2" fmla="*/ 6342 w 8810"/>
                <a:gd name="connsiteY2" fmla="*/ 473 h 8947"/>
                <a:gd name="connsiteX3" fmla="*/ 464 w 8810"/>
                <a:gd name="connsiteY3" fmla="*/ 2478 h 8947"/>
                <a:gd name="connsiteX4" fmla="*/ 2423 w 8810"/>
                <a:gd name="connsiteY4" fmla="*/ 8487 h 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0" h="8947">
                  <a:moveTo>
                    <a:pt x="2423" y="8487"/>
                  </a:moveTo>
                  <a:cubicBezTo>
                    <a:pt x="4611" y="9572"/>
                    <a:pt x="7253" y="8679"/>
                    <a:pt x="8347" y="6460"/>
                  </a:cubicBezTo>
                  <a:cubicBezTo>
                    <a:pt x="9440" y="4254"/>
                    <a:pt x="8529" y="1571"/>
                    <a:pt x="6342" y="473"/>
                  </a:cubicBezTo>
                  <a:cubicBezTo>
                    <a:pt x="4200" y="-635"/>
                    <a:pt x="1558" y="272"/>
                    <a:pt x="464" y="2478"/>
                  </a:cubicBezTo>
                  <a:cubicBezTo>
                    <a:pt x="-629" y="4701"/>
                    <a:pt x="282" y="7385"/>
                    <a:pt x="2423" y="84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89" name="Freihandform: Form 1088">
              <a:extLst>
                <a:ext uri="{FF2B5EF4-FFF2-40B4-BE49-F238E27FC236}">
                  <a16:creationId xmlns:a16="http://schemas.microsoft.com/office/drawing/2014/main" id="{B5B6F105-B704-4CC6-B202-6BD962238542}"/>
                </a:ext>
              </a:extLst>
            </p:cNvPr>
            <p:cNvSpPr/>
            <p:nvPr/>
          </p:nvSpPr>
          <p:spPr>
            <a:xfrm>
              <a:off x="7044910" y="4314754"/>
              <a:ext cx="8839" cy="8943"/>
            </a:xfrm>
            <a:custGeom>
              <a:avLst/>
              <a:gdLst>
                <a:gd name="connsiteX0" fmla="*/ 4420 w 8839"/>
                <a:gd name="connsiteY0" fmla="*/ 8944 h 8943"/>
                <a:gd name="connsiteX1" fmla="*/ 8839 w 8839"/>
                <a:gd name="connsiteY1" fmla="*/ 4470 h 8943"/>
                <a:gd name="connsiteX2" fmla="*/ 4420 w 8839"/>
                <a:gd name="connsiteY2" fmla="*/ 0 h 8943"/>
                <a:gd name="connsiteX3" fmla="*/ 0 w 8839"/>
                <a:gd name="connsiteY3" fmla="*/ 4470 h 8943"/>
                <a:gd name="connsiteX4" fmla="*/ 4420 w 8839"/>
                <a:gd name="connsiteY4" fmla="*/ 8944 h 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" h="8943">
                  <a:moveTo>
                    <a:pt x="4420" y="8944"/>
                  </a:moveTo>
                  <a:cubicBezTo>
                    <a:pt x="6835" y="8944"/>
                    <a:pt x="8839" y="6939"/>
                    <a:pt x="8839" y="4470"/>
                  </a:cubicBezTo>
                  <a:cubicBezTo>
                    <a:pt x="8839" y="2000"/>
                    <a:pt x="6835" y="0"/>
                    <a:pt x="4420" y="0"/>
                  </a:cubicBezTo>
                  <a:cubicBezTo>
                    <a:pt x="2005" y="0"/>
                    <a:pt x="0" y="2000"/>
                    <a:pt x="0" y="4470"/>
                  </a:cubicBezTo>
                  <a:cubicBezTo>
                    <a:pt x="0" y="6939"/>
                    <a:pt x="2005" y="8944"/>
                    <a:pt x="4420" y="894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0" name="Freihandform: Form 1089">
              <a:extLst>
                <a:ext uri="{FF2B5EF4-FFF2-40B4-BE49-F238E27FC236}">
                  <a16:creationId xmlns:a16="http://schemas.microsoft.com/office/drawing/2014/main" id="{E30A8619-2E87-4C5E-BFE0-FCBC37DCD313}"/>
                </a:ext>
              </a:extLst>
            </p:cNvPr>
            <p:cNvSpPr/>
            <p:nvPr/>
          </p:nvSpPr>
          <p:spPr>
            <a:xfrm>
              <a:off x="7008869" y="4085527"/>
              <a:ext cx="8839" cy="8944"/>
            </a:xfrm>
            <a:custGeom>
              <a:avLst/>
              <a:gdLst>
                <a:gd name="connsiteX0" fmla="*/ 4420 w 8839"/>
                <a:gd name="connsiteY0" fmla="*/ 8944 h 8944"/>
                <a:gd name="connsiteX1" fmla="*/ 8840 w 8839"/>
                <a:gd name="connsiteY1" fmla="*/ 4474 h 8944"/>
                <a:gd name="connsiteX2" fmla="*/ 4420 w 8839"/>
                <a:gd name="connsiteY2" fmla="*/ 0 h 8944"/>
                <a:gd name="connsiteX3" fmla="*/ 0 w 8839"/>
                <a:gd name="connsiteY3" fmla="*/ 4474 h 8944"/>
                <a:gd name="connsiteX4" fmla="*/ 4420 w 8839"/>
                <a:gd name="connsiteY4" fmla="*/ 8944 h 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" h="8944">
                  <a:moveTo>
                    <a:pt x="4420" y="8944"/>
                  </a:moveTo>
                  <a:cubicBezTo>
                    <a:pt x="6835" y="8944"/>
                    <a:pt x="8840" y="6944"/>
                    <a:pt x="8840" y="4474"/>
                  </a:cubicBezTo>
                  <a:cubicBezTo>
                    <a:pt x="8840" y="2005"/>
                    <a:pt x="6835" y="0"/>
                    <a:pt x="4420" y="0"/>
                  </a:cubicBezTo>
                  <a:cubicBezTo>
                    <a:pt x="2005" y="0"/>
                    <a:pt x="0" y="2005"/>
                    <a:pt x="0" y="4474"/>
                  </a:cubicBezTo>
                  <a:cubicBezTo>
                    <a:pt x="0" y="6944"/>
                    <a:pt x="2005" y="8944"/>
                    <a:pt x="4420" y="894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1" name="Freihandform: Form 1090">
              <a:extLst>
                <a:ext uri="{FF2B5EF4-FFF2-40B4-BE49-F238E27FC236}">
                  <a16:creationId xmlns:a16="http://schemas.microsoft.com/office/drawing/2014/main" id="{6366FD3F-FFC7-4A14-A998-E720CDB9831A}"/>
                </a:ext>
              </a:extLst>
            </p:cNvPr>
            <p:cNvSpPr/>
            <p:nvPr/>
          </p:nvSpPr>
          <p:spPr>
            <a:xfrm>
              <a:off x="6998162" y="3868266"/>
              <a:ext cx="8839" cy="8953"/>
            </a:xfrm>
            <a:custGeom>
              <a:avLst/>
              <a:gdLst>
                <a:gd name="connsiteX0" fmla="*/ 4420 w 8839"/>
                <a:gd name="connsiteY0" fmla="*/ 8953 h 8953"/>
                <a:gd name="connsiteX1" fmla="*/ 8839 w 8839"/>
                <a:gd name="connsiteY1" fmla="*/ 4474 h 8953"/>
                <a:gd name="connsiteX2" fmla="*/ 4420 w 8839"/>
                <a:gd name="connsiteY2" fmla="*/ 0 h 8953"/>
                <a:gd name="connsiteX3" fmla="*/ 0 w 8839"/>
                <a:gd name="connsiteY3" fmla="*/ 4474 h 8953"/>
                <a:gd name="connsiteX4" fmla="*/ 4420 w 8839"/>
                <a:gd name="connsiteY4" fmla="*/ 8953 h 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" h="8953">
                  <a:moveTo>
                    <a:pt x="4420" y="8953"/>
                  </a:moveTo>
                  <a:cubicBezTo>
                    <a:pt x="6835" y="8953"/>
                    <a:pt x="8839" y="6949"/>
                    <a:pt x="8839" y="4474"/>
                  </a:cubicBezTo>
                  <a:cubicBezTo>
                    <a:pt x="8839" y="2005"/>
                    <a:pt x="6835" y="0"/>
                    <a:pt x="4420" y="0"/>
                  </a:cubicBezTo>
                  <a:cubicBezTo>
                    <a:pt x="1959" y="0"/>
                    <a:pt x="0" y="2005"/>
                    <a:pt x="0" y="4474"/>
                  </a:cubicBezTo>
                  <a:cubicBezTo>
                    <a:pt x="0" y="6949"/>
                    <a:pt x="1959" y="8953"/>
                    <a:pt x="4420" y="89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2" name="Freihandform: Form 1091">
              <a:extLst>
                <a:ext uri="{FF2B5EF4-FFF2-40B4-BE49-F238E27FC236}">
                  <a16:creationId xmlns:a16="http://schemas.microsoft.com/office/drawing/2014/main" id="{039BC33D-9E7C-4F44-9164-6A2E1443197B}"/>
                </a:ext>
              </a:extLst>
            </p:cNvPr>
            <p:cNvSpPr/>
            <p:nvPr/>
          </p:nvSpPr>
          <p:spPr>
            <a:xfrm>
              <a:off x="7009929" y="3665001"/>
              <a:ext cx="8815" cy="8953"/>
            </a:xfrm>
            <a:custGeom>
              <a:avLst/>
              <a:gdLst>
                <a:gd name="connsiteX0" fmla="*/ 2448 w 8815"/>
                <a:gd name="connsiteY0" fmla="*/ 8489 h 8953"/>
                <a:gd name="connsiteX1" fmla="*/ 8372 w 8815"/>
                <a:gd name="connsiteY1" fmla="*/ 6470 h 8953"/>
                <a:gd name="connsiteX2" fmla="*/ 6367 w 8815"/>
                <a:gd name="connsiteY2" fmla="*/ 461 h 8953"/>
                <a:gd name="connsiteX3" fmla="*/ 444 w 8815"/>
                <a:gd name="connsiteY3" fmla="*/ 2484 h 8953"/>
                <a:gd name="connsiteX4" fmla="*/ 2448 w 8815"/>
                <a:gd name="connsiteY4" fmla="*/ 8489 h 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5" h="8953">
                  <a:moveTo>
                    <a:pt x="2448" y="8489"/>
                  </a:moveTo>
                  <a:cubicBezTo>
                    <a:pt x="4635" y="9582"/>
                    <a:pt x="7278" y="8680"/>
                    <a:pt x="8372" y="6470"/>
                  </a:cubicBezTo>
                  <a:cubicBezTo>
                    <a:pt x="9420" y="4256"/>
                    <a:pt x="8554" y="1572"/>
                    <a:pt x="6367" y="461"/>
                  </a:cubicBezTo>
                  <a:cubicBezTo>
                    <a:pt x="4180" y="-624"/>
                    <a:pt x="1537" y="269"/>
                    <a:pt x="444" y="2484"/>
                  </a:cubicBezTo>
                  <a:cubicBezTo>
                    <a:pt x="-605" y="4703"/>
                    <a:pt x="261" y="7391"/>
                    <a:pt x="2448" y="84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3" name="Freihandform: Form 1092">
              <a:extLst>
                <a:ext uri="{FF2B5EF4-FFF2-40B4-BE49-F238E27FC236}">
                  <a16:creationId xmlns:a16="http://schemas.microsoft.com/office/drawing/2014/main" id="{FB12A9EA-709C-4497-90C1-7B20685AAD8B}"/>
                </a:ext>
              </a:extLst>
            </p:cNvPr>
            <p:cNvSpPr/>
            <p:nvPr/>
          </p:nvSpPr>
          <p:spPr>
            <a:xfrm>
              <a:off x="7041219" y="3477087"/>
              <a:ext cx="8839" cy="8953"/>
            </a:xfrm>
            <a:custGeom>
              <a:avLst/>
              <a:gdLst>
                <a:gd name="connsiteX0" fmla="*/ 4420 w 8839"/>
                <a:gd name="connsiteY0" fmla="*/ 8953 h 8953"/>
                <a:gd name="connsiteX1" fmla="*/ 8840 w 8839"/>
                <a:gd name="connsiteY1" fmla="*/ 4479 h 8953"/>
                <a:gd name="connsiteX2" fmla="*/ 4420 w 8839"/>
                <a:gd name="connsiteY2" fmla="*/ 0 h 8953"/>
                <a:gd name="connsiteX3" fmla="*/ 0 w 8839"/>
                <a:gd name="connsiteY3" fmla="*/ 4479 h 8953"/>
                <a:gd name="connsiteX4" fmla="*/ 4420 w 8839"/>
                <a:gd name="connsiteY4" fmla="*/ 8953 h 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" h="8953">
                  <a:moveTo>
                    <a:pt x="4420" y="8953"/>
                  </a:moveTo>
                  <a:cubicBezTo>
                    <a:pt x="6835" y="8953"/>
                    <a:pt x="8840" y="6949"/>
                    <a:pt x="8840" y="4479"/>
                  </a:cubicBezTo>
                  <a:cubicBezTo>
                    <a:pt x="8840" y="2005"/>
                    <a:pt x="6835" y="0"/>
                    <a:pt x="4420" y="0"/>
                  </a:cubicBezTo>
                  <a:cubicBezTo>
                    <a:pt x="2005" y="0"/>
                    <a:pt x="0" y="2005"/>
                    <a:pt x="0" y="4479"/>
                  </a:cubicBezTo>
                  <a:cubicBezTo>
                    <a:pt x="0" y="6949"/>
                    <a:pt x="2005" y="8953"/>
                    <a:pt x="4420" y="89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4" name="Freihandform: Form 1093">
              <a:extLst>
                <a:ext uri="{FF2B5EF4-FFF2-40B4-BE49-F238E27FC236}">
                  <a16:creationId xmlns:a16="http://schemas.microsoft.com/office/drawing/2014/main" id="{CA01BA60-2D7A-4DA0-BD9F-54979004C86B}"/>
                </a:ext>
              </a:extLst>
            </p:cNvPr>
            <p:cNvSpPr/>
            <p:nvPr/>
          </p:nvSpPr>
          <p:spPr>
            <a:xfrm>
              <a:off x="7089152" y="3305189"/>
              <a:ext cx="8794" cy="8953"/>
            </a:xfrm>
            <a:custGeom>
              <a:avLst/>
              <a:gdLst>
                <a:gd name="connsiteX0" fmla="*/ 4374 w 8794"/>
                <a:gd name="connsiteY0" fmla="*/ 8953 h 8953"/>
                <a:gd name="connsiteX1" fmla="*/ 8794 w 8794"/>
                <a:gd name="connsiteY1" fmla="*/ 4474 h 8953"/>
                <a:gd name="connsiteX2" fmla="*/ 4374 w 8794"/>
                <a:gd name="connsiteY2" fmla="*/ 0 h 8953"/>
                <a:gd name="connsiteX3" fmla="*/ 0 w 8794"/>
                <a:gd name="connsiteY3" fmla="*/ 4474 h 8953"/>
                <a:gd name="connsiteX4" fmla="*/ 4374 w 8794"/>
                <a:gd name="connsiteY4" fmla="*/ 8953 h 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" h="8953">
                  <a:moveTo>
                    <a:pt x="4374" y="8953"/>
                  </a:moveTo>
                  <a:cubicBezTo>
                    <a:pt x="6835" y="8953"/>
                    <a:pt x="8794" y="6948"/>
                    <a:pt x="8794" y="4474"/>
                  </a:cubicBezTo>
                  <a:cubicBezTo>
                    <a:pt x="8794" y="2005"/>
                    <a:pt x="6835" y="0"/>
                    <a:pt x="4374" y="0"/>
                  </a:cubicBezTo>
                  <a:cubicBezTo>
                    <a:pt x="1959" y="0"/>
                    <a:pt x="0" y="2005"/>
                    <a:pt x="0" y="4474"/>
                  </a:cubicBezTo>
                  <a:cubicBezTo>
                    <a:pt x="0" y="6948"/>
                    <a:pt x="1959" y="8953"/>
                    <a:pt x="4374" y="89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5" name="Freihandform: Form 1094">
              <a:extLst>
                <a:ext uri="{FF2B5EF4-FFF2-40B4-BE49-F238E27FC236}">
                  <a16:creationId xmlns:a16="http://schemas.microsoft.com/office/drawing/2014/main" id="{AC02FC97-420F-439C-A5D5-7509CD489D7F}"/>
                </a:ext>
              </a:extLst>
            </p:cNvPr>
            <p:cNvSpPr/>
            <p:nvPr/>
          </p:nvSpPr>
          <p:spPr>
            <a:xfrm>
              <a:off x="7150846" y="3149525"/>
              <a:ext cx="8793" cy="8944"/>
            </a:xfrm>
            <a:custGeom>
              <a:avLst/>
              <a:gdLst>
                <a:gd name="connsiteX0" fmla="*/ 4374 w 8793"/>
                <a:gd name="connsiteY0" fmla="*/ 8944 h 8944"/>
                <a:gd name="connsiteX1" fmla="*/ 8793 w 8793"/>
                <a:gd name="connsiteY1" fmla="*/ 4474 h 8944"/>
                <a:gd name="connsiteX2" fmla="*/ 4374 w 8793"/>
                <a:gd name="connsiteY2" fmla="*/ 0 h 8944"/>
                <a:gd name="connsiteX3" fmla="*/ 0 w 8793"/>
                <a:gd name="connsiteY3" fmla="*/ 4474 h 8944"/>
                <a:gd name="connsiteX4" fmla="*/ 4374 w 8793"/>
                <a:gd name="connsiteY4" fmla="*/ 8944 h 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3" h="8944">
                  <a:moveTo>
                    <a:pt x="4374" y="8944"/>
                  </a:moveTo>
                  <a:cubicBezTo>
                    <a:pt x="6835" y="8944"/>
                    <a:pt x="8793" y="6944"/>
                    <a:pt x="8793" y="4474"/>
                  </a:cubicBezTo>
                  <a:cubicBezTo>
                    <a:pt x="8793" y="2005"/>
                    <a:pt x="6835" y="0"/>
                    <a:pt x="4374" y="0"/>
                  </a:cubicBezTo>
                  <a:cubicBezTo>
                    <a:pt x="1959" y="0"/>
                    <a:pt x="0" y="2005"/>
                    <a:pt x="0" y="4474"/>
                  </a:cubicBezTo>
                  <a:cubicBezTo>
                    <a:pt x="0" y="6944"/>
                    <a:pt x="1959" y="8944"/>
                    <a:pt x="4374" y="894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6" name="Freihandform: Form 1095">
              <a:extLst>
                <a:ext uri="{FF2B5EF4-FFF2-40B4-BE49-F238E27FC236}">
                  <a16:creationId xmlns:a16="http://schemas.microsoft.com/office/drawing/2014/main" id="{D5F1A68A-3D99-4D3D-A483-984392E4DFF1}"/>
                </a:ext>
              </a:extLst>
            </p:cNvPr>
            <p:cNvSpPr/>
            <p:nvPr/>
          </p:nvSpPr>
          <p:spPr>
            <a:xfrm>
              <a:off x="7223793" y="3009927"/>
              <a:ext cx="8657" cy="8807"/>
            </a:xfrm>
            <a:custGeom>
              <a:avLst/>
              <a:gdLst>
                <a:gd name="connsiteX0" fmla="*/ 4328 w 8657"/>
                <a:gd name="connsiteY0" fmla="*/ 8808 h 8807"/>
                <a:gd name="connsiteX1" fmla="*/ 8657 w 8657"/>
                <a:gd name="connsiteY1" fmla="*/ 4401 h 8807"/>
                <a:gd name="connsiteX2" fmla="*/ 4328 w 8657"/>
                <a:gd name="connsiteY2" fmla="*/ 0 h 8807"/>
                <a:gd name="connsiteX3" fmla="*/ 0 w 8657"/>
                <a:gd name="connsiteY3" fmla="*/ 4401 h 8807"/>
                <a:gd name="connsiteX4" fmla="*/ 4328 w 8657"/>
                <a:gd name="connsiteY4" fmla="*/ 8808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7">
                  <a:moveTo>
                    <a:pt x="4328" y="8808"/>
                  </a:moveTo>
                  <a:cubicBezTo>
                    <a:pt x="6698" y="8808"/>
                    <a:pt x="8657" y="6835"/>
                    <a:pt x="8657" y="4401"/>
                  </a:cubicBezTo>
                  <a:cubicBezTo>
                    <a:pt x="8657" y="1973"/>
                    <a:pt x="6698" y="0"/>
                    <a:pt x="4328" y="0"/>
                  </a:cubicBezTo>
                  <a:cubicBezTo>
                    <a:pt x="1913" y="0"/>
                    <a:pt x="0" y="1973"/>
                    <a:pt x="0" y="4401"/>
                  </a:cubicBezTo>
                  <a:cubicBezTo>
                    <a:pt x="0" y="6835"/>
                    <a:pt x="1913" y="8808"/>
                    <a:pt x="4328" y="88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7" name="Freihandform: Form 1096">
              <a:extLst>
                <a:ext uri="{FF2B5EF4-FFF2-40B4-BE49-F238E27FC236}">
                  <a16:creationId xmlns:a16="http://schemas.microsoft.com/office/drawing/2014/main" id="{64DF0613-0F77-4C43-8E4D-2087BBA6584D}"/>
                </a:ext>
              </a:extLst>
            </p:cNvPr>
            <p:cNvSpPr/>
            <p:nvPr/>
          </p:nvSpPr>
          <p:spPr>
            <a:xfrm>
              <a:off x="7305398" y="2885711"/>
              <a:ext cx="8656" cy="8807"/>
            </a:xfrm>
            <a:custGeom>
              <a:avLst/>
              <a:gdLst>
                <a:gd name="connsiteX0" fmla="*/ 4328 w 8656"/>
                <a:gd name="connsiteY0" fmla="*/ 8807 h 8807"/>
                <a:gd name="connsiteX1" fmla="*/ 8657 w 8656"/>
                <a:gd name="connsiteY1" fmla="*/ 4401 h 8807"/>
                <a:gd name="connsiteX2" fmla="*/ 4328 w 8656"/>
                <a:gd name="connsiteY2" fmla="*/ 0 h 8807"/>
                <a:gd name="connsiteX3" fmla="*/ 0 w 8656"/>
                <a:gd name="connsiteY3" fmla="*/ 4401 h 8807"/>
                <a:gd name="connsiteX4" fmla="*/ 4328 w 8656"/>
                <a:gd name="connsiteY4" fmla="*/ 8807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6" h="8807">
                  <a:moveTo>
                    <a:pt x="4328" y="8807"/>
                  </a:moveTo>
                  <a:cubicBezTo>
                    <a:pt x="6743" y="8807"/>
                    <a:pt x="8657" y="6835"/>
                    <a:pt x="8657" y="4401"/>
                  </a:cubicBezTo>
                  <a:cubicBezTo>
                    <a:pt x="8657" y="1973"/>
                    <a:pt x="6743" y="0"/>
                    <a:pt x="4328" y="0"/>
                  </a:cubicBezTo>
                  <a:cubicBezTo>
                    <a:pt x="1913" y="0"/>
                    <a:pt x="0" y="1973"/>
                    <a:pt x="0" y="4401"/>
                  </a:cubicBezTo>
                  <a:cubicBezTo>
                    <a:pt x="0" y="6835"/>
                    <a:pt x="1913" y="8807"/>
                    <a:pt x="4328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8" name="Freihandform: Form 1097">
              <a:extLst>
                <a:ext uri="{FF2B5EF4-FFF2-40B4-BE49-F238E27FC236}">
                  <a16:creationId xmlns:a16="http://schemas.microsoft.com/office/drawing/2014/main" id="{AAD33792-A4B1-4E2A-96E3-A978F949A310}"/>
                </a:ext>
              </a:extLst>
            </p:cNvPr>
            <p:cNvSpPr/>
            <p:nvPr/>
          </p:nvSpPr>
          <p:spPr>
            <a:xfrm>
              <a:off x="7393610" y="2776189"/>
              <a:ext cx="8656" cy="8802"/>
            </a:xfrm>
            <a:custGeom>
              <a:avLst/>
              <a:gdLst>
                <a:gd name="connsiteX0" fmla="*/ 4328 w 8656"/>
                <a:gd name="connsiteY0" fmla="*/ 8803 h 8802"/>
                <a:gd name="connsiteX1" fmla="*/ 8657 w 8656"/>
                <a:gd name="connsiteY1" fmla="*/ 4401 h 8802"/>
                <a:gd name="connsiteX2" fmla="*/ 4328 w 8656"/>
                <a:gd name="connsiteY2" fmla="*/ 0 h 8802"/>
                <a:gd name="connsiteX3" fmla="*/ 0 w 8656"/>
                <a:gd name="connsiteY3" fmla="*/ 4401 h 8802"/>
                <a:gd name="connsiteX4" fmla="*/ 4328 w 8656"/>
                <a:gd name="connsiteY4" fmla="*/ 8803 h 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6" h="8802">
                  <a:moveTo>
                    <a:pt x="4328" y="8803"/>
                  </a:moveTo>
                  <a:cubicBezTo>
                    <a:pt x="6743" y="8803"/>
                    <a:pt x="8657" y="6835"/>
                    <a:pt x="8657" y="4401"/>
                  </a:cubicBezTo>
                  <a:cubicBezTo>
                    <a:pt x="8657" y="1968"/>
                    <a:pt x="6743" y="0"/>
                    <a:pt x="4328" y="0"/>
                  </a:cubicBezTo>
                  <a:cubicBezTo>
                    <a:pt x="1913" y="0"/>
                    <a:pt x="0" y="1968"/>
                    <a:pt x="0" y="4401"/>
                  </a:cubicBezTo>
                  <a:cubicBezTo>
                    <a:pt x="0" y="6835"/>
                    <a:pt x="1913" y="8803"/>
                    <a:pt x="4328" y="88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099" name="Freihandform: Form 1098">
              <a:extLst>
                <a:ext uri="{FF2B5EF4-FFF2-40B4-BE49-F238E27FC236}">
                  <a16:creationId xmlns:a16="http://schemas.microsoft.com/office/drawing/2014/main" id="{AA2974B7-771D-4494-9105-FBBCF5FF26C2}"/>
                </a:ext>
              </a:extLst>
            </p:cNvPr>
            <p:cNvSpPr/>
            <p:nvPr/>
          </p:nvSpPr>
          <p:spPr>
            <a:xfrm>
              <a:off x="7486468" y="2680373"/>
              <a:ext cx="8702" cy="8807"/>
            </a:xfrm>
            <a:custGeom>
              <a:avLst/>
              <a:gdLst>
                <a:gd name="connsiteX0" fmla="*/ 4328 w 8702"/>
                <a:gd name="connsiteY0" fmla="*/ 8807 h 8807"/>
                <a:gd name="connsiteX1" fmla="*/ 8702 w 8702"/>
                <a:gd name="connsiteY1" fmla="*/ 4406 h 8807"/>
                <a:gd name="connsiteX2" fmla="*/ 4328 w 8702"/>
                <a:gd name="connsiteY2" fmla="*/ 0 h 8807"/>
                <a:gd name="connsiteX3" fmla="*/ 0 w 8702"/>
                <a:gd name="connsiteY3" fmla="*/ 4406 h 8807"/>
                <a:gd name="connsiteX4" fmla="*/ 4328 w 8702"/>
                <a:gd name="connsiteY4" fmla="*/ 8807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7">
                  <a:moveTo>
                    <a:pt x="4328" y="8807"/>
                  </a:moveTo>
                  <a:cubicBezTo>
                    <a:pt x="6743" y="8807"/>
                    <a:pt x="8702" y="6835"/>
                    <a:pt x="8702" y="4406"/>
                  </a:cubicBezTo>
                  <a:cubicBezTo>
                    <a:pt x="8702" y="1973"/>
                    <a:pt x="6743" y="0"/>
                    <a:pt x="4328" y="0"/>
                  </a:cubicBezTo>
                  <a:cubicBezTo>
                    <a:pt x="1959" y="0"/>
                    <a:pt x="0" y="1973"/>
                    <a:pt x="0" y="4406"/>
                  </a:cubicBezTo>
                  <a:cubicBezTo>
                    <a:pt x="0" y="6835"/>
                    <a:pt x="1959" y="8807"/>
                    <a:pt x="4328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0" name="Freihandform: Form 1099">
              <a:extLst>
                <a:ext uri="{FF2B5EF4-FFF2-40B4-BE49-F238E27FC236}">
                  <a16:creationId xmlns:a16="http://schemas.microsoft.com/office/drawing/2014/main" id="{19612A1B-BF59-4D97-93EF-E72D47B23B3F}"/>
                </a:ext>
              </a:extLst>
            </p:cNvPr>
            <p:cNvSpPr/>
            <p:nvPr/>
          </p:nvSpPr>
          <p:spPr>
            <a:xfrm>
              <a:off x="7582380" y="2597247"/>
              <a:ext cx="8657" cy="8798"/>
            </a:xfrm>
            <a:custGeom>
              <a:avLst/>
              <a:gdLst>
                <a:gd name="connsiteX0" fmla="*/ 4329 w 8657"/>
                <a:gd name="connsiteY0" fmla="*/ 8798 h 8798"/>
                <a:gd name="connsiteX1" fmla="*/ 8657 w 8657"/>
                <a:gd name="connsiteY1" fmla="*/ 4401 h 8798"/>
                <a:gd name="connsiteX2" fmla="*/ 4329 w 8657"/>
                <a:gd name="connsiteY2" fmla="*/ 0 h 8798"/>
                <a:gd name="connsiteX3" fmla="*/ 0 w 8657"/>
                <a:gd name="connsiteY3" fmla="*/ 4401 h 8798"/>
                <a:gd name="connsiteX4" fmla="*/ 4329 w 8657"/>
                <a:gd name="connsiteY4" fmla="*/ 8798 h 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8">
                  <a:moveTo>
                    <a:pt x="4329" y="8798"/>
                  </a:moveTo>
                  <a:cubicBezTo>
                    <a:pt x="6698" y="8798"/>
                    <a:pt x="8657" y="6830"/>
                    <a:pt x="8657" y="4401"/>
                  </a:cubicBezTo>
                  <a:cubicBezTo>
                    <a:pt x="8657" y="1973"/>
                    <a:pt x="6698" y="0"/>
                    <a:pt x="4329" y="0"/>
                  </a:cubicBezTo>
                  <a:cubicBezTo>
                    <a:pt x="1914" y="0"/>
                    <a:pt x="0" y="1973"/>
                    <a:pt x="0" y="4401"/>
                  </a:cubicBezTo>
                  <a:cubicBezTo>
                    <a:pt x="0" y="6830"/>
                    <a:pt x="1914" y="8798"/>
                    <a:pt x="4329" y="87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1" name="Freihandform: Form 1100">
              <a:extLst>
                <a:ext uri="{FF2B5EF4-FFF2-40B4-BE49-F238E27FC236}">
                  <a16:creationId xmlns:a16="http://schemas.microsoft.com/office/drawing/2014/main" id="{EEB53CE6-BC4F-4FD3-9223-791BEFA0D7B8}"/>
                </a:ext>
              </a:extLst>
            </p:cNvPr>
            <p:cNvSpPr/>
            <p:nvPr/>
          </p:nvSpPr>
          <p:spPr>
            <a:xfrm>
              <a:off x="7679886" y="2525652"/>
              <a:ext cx="8657" cy="8807"/>
            </a:xfrm>
            <a:custGeom>
              <a:avLst/>
              <a:gdLst>
                <a:gd name="connsiteX0" fmla="*/ 4328 w 8657"/>
                <a:gd name="connsiteY0" fmla="*/ 8808 h 8807"/>
                <a:gd name="connsiteX1" fmla="*/ 8657 w 8657"/>
                <a:gd name="connsiteY1" fmla="*/ 4401 h 8807"/>
                <a:gd name="connsiteX2" fmla="*/ 4328 w 8657"/>
                <a:gd name="connsiteY2" fmla="*/ 0 h 8807"/>
                <a:gd name="connsiteX3" fmla="*/ 0 w 8657"/>
                <a:gd name="connsiteY3" fmla="*/ 4401 h 8807"/>
                <a:gd name="connsiteX4" fmla="*/ 4328 w 8657"/>
                <a:gd name="connsiteY4" fmla="*/ 8808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7">
                  <a:moveTo>
                    <a:pt x="4328" y="8808"/>
                  </a:moveTo>
                  <a:cubicBezTo>
                    <a:pt x="6698" y="8808"/>
                    <a:pt x="8657" y="6835"/>
                    <a:pt x="8657" y="4401"/>
                  </a:cubicBezTo>
                  <a:cubicBezTo>
                    <a:pt x="8657" y="1973"/>
                    <a:pt x="6698" y="0"/>
                    <a:pt x="4328" y="0"/>
                  </a:cubicBezTo>
                  <a:cubicBezTo>
                    <a:pt x="1914" y="0"/>
                    <a:pt x="0" y="1973"/>
                    <a:pt x="0" y="4401"/>
                  </a:cubicBezTo>
                  <a:cubicBezTo>
                    <a:pt x="0" y="6835"/>
                    <a:pt x="1914" y="8808"/>
                    <a:pt x="4328" y="88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2" name="Freihandform: Form 1101">
              <a:extLst>
                <a:ext uri="{FF2B5EF4-FFF2-40B4-BE49-F238E27FC236}">
                  <a16:creationId xmlns:a16="http://schemas.microsoft.com/office/drawing/2014/main" id="{33053763-EF12-40B4-B630-641EC186C9ED}"/>
                </a:ext>
              </a:extLst>
            </p:cNvPr>
            <p:cNvSpPr/>
            <p:nvPr/>
          </p:nvSpPr>
          <p:spPr>
            <a:xfrm>
              <a:off x="7777757" y="2464460"/>
              <a:ext cx="8657" cy="8798"/>
            </a:xfrm>
            <a:custGeom>
              <a:avLst/>
              <a:gdLst>
                <a:gd name="connsiteX0" fmla="*/ 4329 w 8657"/>
                <a:gd name="connsiteY0" fmla="*/ 8798 h 8798"/>
                <a:gd name="connsiteX1" fmla="*/ 8657 w 8657"/>
                <a:gd name="connsiteY1" fmla="*/ 4401 h 8798"/>
                <a:gd name="connsiteX2" fmla="*/ 4329 w 8657"/>
                <a:gd name="connsiteY2" fmla="*/ 0 h 8798"/>
                <a:gd name="connsiteX3" fmla="*/ 0 w 8657"/>
                <a:gd name="connsiteY3" fmla="*/ 4401 h 8798"/>
                <a:gd name="connsiteX4" fmla="*/ 4329 w 8657"/>
                <a:gd name="connsiteY4" fmla="*/ 8798 h 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8">
                  <a:moveTo>
                    <a:pt x="4329" y="8798"/>
                  </a:moveTo>
                  <a:cubicBezTo>
                    <a:pt x="6743" y="8798"/>
                    <a:pt x="8657" y="6830"/>
                    <a:pt x="8657" y="4401"/>
                  </a:cubicBezTo>
                  <a:cubicBezTo>
                    <a:pt x="8657" y="1973"/>
                    <a:pt x="6743" y="0"/>
                    <a:pt x="4329" y="0"/>
                  </a:cubicBezTo>
                  <a:cubicBezTo>
                    <a:pt x="1959" y="0"/>
                    <a:pt x="0" y="1973"/>
                    <a:pt x="0" y="4401"/>
                  </a:cubicBezTo>
                  <a:cubicBezTo>
                    <a:pt x="0" y="6830"/>
                    <a:pt x="1959" y="8798"/>
                    <a:pt x="4329" y="87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3" name="Freihandform: Form 1102">
              <a:extLst>
                <a:ext uri="{FF2B5EF4-FFF2-40B4-BE49-F238E27FC236}">
                  <a16:creationId xmlns:a16="http://schemas.microsoft.com/office/drawing/2014/main" id="{55DFEF2A-D8EC-4B63-9952-311DA216ECB4}"/>
                </a:ext>
              </a:extLst>
            </p:cNvPr>
            <p:cNvSpPr/>
            <p:nvPr/>
          </p:nvSpPr>
          <p:spPr>
            <a:xfrm>
              <a:off x="7875081" y="2412504"/>
              <a:ext cx="8657" cy="8807"/>
            </a:xfrm>
            <a:custGeom>
              <a:avLst/>
              <a:gdLst>
                <a:gd name="connsiteX0" fmla="*/ 4329 w 8657"/>
                <a:gd name="connsiteY0" fmla="*/ 8807 h 8807"/>
                <a:gd name="connsiteX1" fmla="*/ 8657 w 8657"/>
                <a:gd name="connsiteY1" fmla="*/ 4401 h 8807"/>
                <a:gd name="connsiteX2" fmla="*/ 4329 w 8657"/>
                <a:gd name="connsiteY2" fmla="*/ 0 h 8807"/>
                <a:gd name="connsiteX3" fmla="*/ 0 w 8657"/>
                <a:gd name="connsiteY3" fmla="*/ 4401 h 8807"/>
                <a:gd name="connsiteX4" fmla="*/ 4329 w 8657"/>
                <a:gd name="connsiteY4" fmla="*/ 8807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7">
                  <a:moveTo>
                    <a:pt x="4329" y="8807"/>
                  </a:moveTo>
                  <a:cubicBezTo>
                    <a:pt x="6743" y="8807"/>
                    <a:pt x="8657" y="6835"/>
                    <a:pt x="8657" y="4401"/>
                  </a:cubicBezTo>
                  <a:cubicBezTo>
                    <a:pt x="8657" y="1973"/>
                    <a:pt x="6743" y="0"/>
                    <a:pt x="4329" y="0"/>
                  </a:cubicBezTo>
                  <a:cubicBezTo>
                    <a:pt x="1959" y="0"/>
                    <a:pt x="0" y="1973"/>
                    <a:pt x="0" y="4401"/>
                  </a:cubicBezTo>
                  <a:cubicBezTo>
                    <a:pt x="0" y="6835"/>
                    <a:pt x="1959" y="8807"/>
                    <a:pt x="4329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4" name="Freihandform: Form 1103">
              <a:extLst>
                <a:ext uri="{FF2B5EF4-FFF2-40B4-BE49-F238E27FC236}">
                  <a16:creationId xmlns:a16="http://schemas.microsoft.com/office/drawing/2014/main" id="{1FDD818C-4721-4710-BC43-EB996F74D719}"/>
                </a:ext>
              </a:extLst>
            </p:cNvPr>
            <p:cNvSpPr/>
            <p:nvPr/>
          </p:nvSpPr>
          <p:spPr>
            <a:xfrm>
              <a:off x="7971084" y="2368671"/>
              <a:ext cx="8657" cy="8816"/>
            </a:xfrm>
            <a:custGeom>
              <a:avLst/>
              <a:gdLst>
                <a:gd name="connsiteX0" fmla="*/ 4328 w 8657"/>
                <a:gd name="connsiteY0" fmla="*/ 8817 h 8816"/>
                <a:gd name="connsiteX1" fmla="*/ 8657 w 8657"/>
                <a:gd name="connsiteY1" fmla="*/ 4406 h 8816"/>
                <a:gd name="connsiteX2" fmla="*/ 4328 w 8657"/>
                <a:gd name="connsiteY2" fmla="*/ 0 h 8816"/>
                <a:gd name="connsiteX3" fmla="*/ 0 w 8657"/>
                <a:gd name="connsiteY3" fmla="*/ 4406 h 8816"/>
                <a:gd name="connsiteX4" fmla="*/ 4328 w 8657"/>
                <a:gd name="connsiteY4" fmla="*/ 8817 h 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16">
                  <a:moveTo>
                    <a:pt x="4328" y="8817"/>
                  </a:moveTo>
                  <a:cubicBezTo>
                    <a:pt x="6698" y="8817"/>
                    <a:pt x="8657" y="6844"/>
                    <a:pt x="8657" y="4406"/>
                  </a:cubicBezTo>
                  <a:cubicBezTo>
                    <a:pt x="8657" y="1973"/>
                    <a:pt x="6698" y="0"/>
                    <a:pt x="4328" y="0"/>
                  </a:cubicBezTo>
                  <a:cubicBezTo>
                    <a:pt x="1913" y="0"/>
                    <a:pt x="0" y="1973"/>
                    <a:pt x="0" y="4406"/>
                  </a:cubicBezTo>
                  <a:cubicBezTo>
                    <a:pt x="0" y="6844"/>
                    <a:pt x="1913" y="8817"/>
                    <a:pt x="4328" y="88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5" name="Freihandform: Form 1104">
              <a:extLst>
                <a:ext uri="{FF2B5EF4-FFF2-40B4-BE49-F238E27FC236}">
                  <a16:creationId xmlns:a16="http://schemas.microsoft.com/office/drawing/2014/main" id="{1794D6A1-57FC-4EF1-BE51-CC46495D57BD}"/>
                </a:ext>
              </a:extLst>
            </p:cNvPr>
            <p:cNvSpPr/>
            <p:nvPr/>
          </p:nvSpPr>
          <p:spPr>
            <a:xfrm>
              <a:off x="8065082" y="2331906"/>
              <a:ext cx="8702" cy="8807"/>
            </a:xfrm>
            <a:custGeom>
              <a:avLst/>
              <a:gdLst>
                <a:gd name="connsiteX0" fmla="*/ 4374 w 8702"/>
                <a:gd name="connsiteY0" fmla="*/ 8807 h 8807"/>
                <a:gd name="connsiteX1" fmla="*/ 8702 w 8702"/>
                <a:gd name="connsiteY1" fmla="*/ 4401 h 8807"/>
                <a:gd name="connsiteX2" fmla="*/ 4374 w 8702"/>
                <a:gd name="connsiteY2" fmla="*/ 0 h 8807"/>
                <a:gd name="connsiteX3" fmla="*/ 0 w 8702"/>
                <a:gd name="connsiteY3" fmla="*/ 4401 h 8807"/>
                <a:gd name="connsiteX4" fmla="*/ 4374 w 8702"/>
                <a:gd name="connsiteY4" fmla="*/ 8807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7">
                  <a:moveTo>
                    <a:pt x="4374" y="8807"/>
                  </a:moveTo>
                  <a:cubicBezTo>
                    <a:pt x="6743" y="8807"/>
                    <a:pt x="8702" y="6835"/>
                    <a:pt x="8702" y="4401"/>
                  </a:cubicBezTo>
                  <a:cubicBezTo>
                    <a:pt x="8702" y="1973"/>
                    <a:pt x="6743" y="0"/>
                    <a:pt x="4374" y="0"/>
                  </a:cubicBezTo>
                  <a:cubicBezTo>
                    <a:pt x="1959" y="0"/>
                    <a:pt x="0" y="1973"/>
                    <a:pt x="0" y="4401"/>
                  </a:cubicBezTo>
                  <a:cubicBezTo>
                    <a:pt x="0" y="6835"/>
                    <a:pt x="1959" y="8807"/>
                    <a:pt x="4374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6" name="Freihandform: Form 1105">
              <a:extLst>
                <a:ext uri="{FF2B5EF4-FFF2-40B4-BE49-F238E27FC236}">
                  <a16:creationId xmlns:a16="http://schemas.microsoft.com/office/drawing/2014/main" id="{274B6EC2-BECF-4153-A1A4-43806C246AEB}"/>
                </a:ext>
              </a:extLst>
            </p:cNvPr>
            <p:cNvSpPr/>
            <p:nvPr/>
          </p:nvSpPr>
          <p:spPr>
            <a:xfrm>
              <a:off x="8156757" y="2301210"/>
              <a:ext cx="8657" cy="8807"/>
            </a:xfrm>
            <a:custGeom>
              <a:avLst/>
              <a:gdLst>
                <a:gd name="connsiteX0" fmla="*/ 4328 w 8657"/>
                <a:gd name="connsiteY0" fmla="*/ 8807 h 8807"/>
                <a:gd name="connsiteX1" fmla="*/ 8657 w 8657"/>
                <a:gd name="connsiteY1" fmla="*/ 4401 h 8807"/>
                <a:gd name="connsiteX2" fmla="*/ 4328 w 8657"/>
                <a:gd name="connsiteY2" fmla="*/ 0 h 8807"/>
                <a:gd name="connsiteX3" fmla="*/ 0 w 8657"/>
                <a:gd name="connsiteY3" fmla="*/ 4401 h 8807"/>
                <a:gd name="connsiteX4" fmla="*/ 4328 w 8657"/>
                <a:gd name="connsiteY4" fmla="*/ 8807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7">
                  <a:moveTo>
                    <a:pt x="4328" y="8807"/>
                  </a:moveTo>
                  <a:cubicBezTo>
                    <a:pt x="6698" y="8807"/>
                    <a:pt x="8657" y="6835"/>
                    <a:pt x="8657" y="4401"/>
                  </a:cubicBezTo>
                  <a:cubicBezTo>
                    <a:pt x="8657" y="1973"/>
                    <a:pt x="6698" y="0"/>
                    <a:pt x="4328" y="0"/>
                  </a:cubicBezTo>
                  <a:cubicBezTo>
                    <a:pt x="1913" y="0"/>
                    <a:pt x="0" y="1973"/>
                    <a:pt x="0" y="4401"/>
                  </a:cubicBezTo>
                  <a:cubicBezTo>
                    <a:pt x="0" y="6835"/>
                    <a:pt x="1913" y="8807"/>
                    <a:pt x="4328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7" name="Freihandform: Form 1106">
              <a:extLst>
                <a:ext uri="{FF2B5EF4-FFF2-40B4-BE49-F238E27FC236}">
                  <a16:creationId xmlns:a16="http://schemas.microsoft.com/office/drawing/2014/main" id="{C4DD2EC5-5428-4214-A614-1C67B3C80B74}"/>
                </a:ext>
              </a:extLst>
            </p:cNvPr>
            <p:cNvSpPr/>
            <p:nvPr/>
          </p:nvSpPr>
          <p:spPr>
            <a:xfrm>
              <a:off x="8245652" y="2275638"/>
              <a:ext cx="8702" cy="8804"/>
            </a:xfrm>
            <a:custGeom>
              <a:avLst/>
              <a:gdLst>
                <a:gd name="connsiteX0" fmla="*/ 4328 w 8702"/>
                <a:gd name="connsiteY0" fmla="*/ 8804 h 8804"/>
                <a:gd name="connsiteX1" fmla="*/ 8702 w 8702"/>
                <a:gd name="connsiteY1" fmla="*/ 4403 h 8804"/>
                <a:gd name="connsiteX2" fmla="*/ 4328 w 8702"/>
                <a:gd name="connsiteY2" fmla="*/ 0 h 8804"/>
                <a:gd name="connsiteX3" fmla="*/ 0 w 8702"/>
                <a:gd name="connsiteY3" fmla="*/ 4403 h 8804"/>
                <a:gd name="connsiteX4" fmla="*/ 4328 w 8702"/>
                <a:gd name="connsiteY4" fmla="*/ 8804 h 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4">
                  <a:moveTo>
                    <a:pt x="4328" y="8804"/>
                  </a:moveTo>
                  <a:cubicBezTo>
                    <a:pt x="6743" y="8804"/>
                    <a:pt x="8702" y="6836"/>
                    <a:pt x="8702" y="4403"/>
                  </a:cubicBezTo>
                  <a:cubicBezTo>
                    <a:pt x="8702" y="1971"/>
                    <a:pt x="6743" y="0"/>
                    <a:pt x="4328" y="0"/>
                  </a:cubicBezTo>
                  <a:cubicBezTo>
                    <a:pt x="1959" y="0"/>
                    <a:pt x="0" y="1971"/>
                    <a:pt x="0" y="4403"/>
                  </a:cubicBezTo>
                  <a:cubicBezTo>
                    <a:pt x="0" y="6836"/>
                    <a:pt x="1959" y="8804"/>
                    <a:pt x="4328" y="88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8" name="Freihandform: Form 1107">
              <a:extLst>
                <a:ext uri="{FF2B5EF4-FFF2-40B4-BE49-F238E27FC236}">
                  <a16:creationId xmlns:a16="http://schemas.microsoft.com/office/drawing/2014/main" id="{C142F0DF-5854-4752-998F-8393EF47636D}"/>
                </a:ext>
              </a:extLst>
            </p:cNvPr>
            <p:cNvSpPr/>
            <p:nvPr/>
          </p:nvSpPr>
          <p:spPr>
            <a:xfrm>
              <a:off x="8331722" y="2254344"/>
              <a:ext cx="8656" cy="8815"/>
            </a:xfrm>
            <a:custGeom>
              <a:avLst/>
              <a:gdLst>
                <a:gd name="connsiteX0" fmla="*/ 4328 w 8656"/>
                <a:gd name="connsiteY0" fmla="*/ 8815 h 8815"/>
                <a:gd name="connsiteX1" fmla="*/ 8657 w 8656"/>
                <a:gd name="connsiteY1" fmla="*/ 4408 h 8815"/>
                <a:gd name="connsiteX2" fmla="*/ 4328 w 8656"/>
                <a:gd name="connsiteY2" fmla="*/ 0 h 8815"/>
                <a:gd name="connsiteX3" fmla="*/ 0 w 8656"/>
                <a:gd name="connsiteY3" fmla="*/ 4408 h 8815"/>
                <a:gd name="connsiteX4" fmla="*/ 4328 w 8656"/>
                <a:gd name="connsiteY4" fmla="*/ 8815 h 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6" h="8815">
                  <a:moveTo>
                    <a:pt x="4328" y="8815"/>
                  </a:moveTo>
                  <a:cubicBezTo>
                    <a:pt x="6743" y="8815"/>
                    <a:pt x="8657" y="6842"/>
                    <a:pt x="8657" y="4408"/>
                  </a:cubicBezTo>
                  <a:cubicBezTo>
                    <a:pt x="8657" y="1973"/>
                    <a:pt x="6743" y="0"/>
                    <a:pt x="4328" y="0"/>
                  </a:cubicBezTo>
                  <a:cubicBezTo>
                    <a:pt x="1959" y="0"/>
                    <a:pt x="0" y="1973"/>
                    <a:pt x="0" y="4408"/>
                  </a:cubicBezTo>
                  <a:cubicBezTo>
                    <a:pt x="0" y="6842"/>
                    <a:pt x="1959" y="8815"/>
                    <a:pt x="4328" y="88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09" name="Freihandform: Form 1108">
              <a:extLst>
                <a:ext uri="{FF2B5EF4-FFF2-40B4-BE49-F238E27FC236}">
                  <a16:creationId xmlns:a16="http://schemas.microsoft.com/office/drawing/2014/main" id="{28FD3E93-8090-4E10-8CD4-F72DFC72DAB9}"/>
                </a:ext>
              </a:extLst>
            </p:cNvPr>
            <p:cNvSpPr/>
            <p:nvPr/>
          </p:nvSpPr>
          <p:spPr>
            <a:xfrm>
              <a:off x="8414784" y="2236593"/>
              <a:ext cx="8702" cy="8806"/>
            </a:xfrm>
            <a:custGeom>
              <a:avLst/>
              <a:gdLst>
                <a:gd name="connsiteX0" fmla="*/ 4374 w 8702"/>
                <a:gd name="connsiteY0" fmla="*/ 8806 h 8806"/>
                <a:gd name="connsiteX1" fmla="*/ 8702 w 8702"/>
                <a:gd name="connsiteY1" fmla="*/ 4403 h 8806"/>
                <a:gd name="connsiteX2" fmla="*/ 4374 w 8702"/>
                <a:gd name="connsiteY2" fmla="*/ 0 h 8806"/>
                <a:gd name="connsiteX3" fmla="*/ 0 w 8702"/>
                <a:gd name="connsiteY3" fmla="*/ 4403 h 8806"/>
                <a:gd name="connsiteX4" fmla="*/ 4374 w 8702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6">
                  <a:moveTo>
                    <a:pt x="4374" y="8806"/>
                  </a:moveTo>
                  <a:cubicBezTo>
                    <a:pt x="6743" y="8806"/>
                    <a:pt x="8702" y="6835"/>
                    <a:pt x="8702" y="4403"/>
                  </a:cubicBezTo>
                  <a:cubicBezTo>
                    <a:pt x="8702" y="1971"/>
                    <a:pt x="6743" y="0"/>
                    <a:pt x="4374" y="0"/>
                  </a:cubicBezTo>
                  <a:cubicBezTo>
                    <a:pt x="1959" y="0"/>
                    <a:pt x="0" y="1971"/>
                    <a:pt x="0" y="4403"/>
                  </a:cubicBezTo>
                  <a:cubicBezTo>
                    <a:pt x="0" y="6835"/>
                    <a:pt x="1959" y="8806"/>
                    <a:pt x="4374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0" name="Freihandform: Form 1109">
              <a:extLst>
                <a:ext uri="{FF2B5EF4-FFF2-40B4-BE49-F238E27FC236}">
                  <a16:creationId xmlns:a16="http://schemas.microsoft.com/office/drawing/2014/main" id="{D7FDE0E4-C693-4B36-93E9-854FB03D41A4}"/>
                </a:ext>
              </a:extLst>
            </p:cNvPr>
            <p:cNvSpPr/>
            <p:nvPr/>
          </p:nvSpPr>
          <p:spPr>
            <a:xfrm>
              <a:off x="8494931" y="2221695"/>
              <a:ext cx="8657" cy="8797"/>
            </a:xfrm>
            <a:custGeom>
              <a:avLst/>
              <a:gdLst>
                <a:gd name="connsiteX0" fmla="*/ 4328 w 8657"/>
                <a:gd name="connsiteY0" fmla="*/ 8797 h 8797"/>
                <a:gd name="connsiteX1" fmla="*/ 8657 w 8657"/>
                <a:gd name="connsiteY1" fmla="*/ 4398 h 8797"/>
                <a:gd name="connsiteX2" fmla="*/ 4328 w 8657"/>
                <a:gd name="connsiteY2" fmla="*/ 0 h 8797"/>
                <a:gd name="connsiteX3" fmla="*/ 0 w 8657"/>
                <a:gd name="connsiteY3" fmla="*/ 4398 h 8797"/>
                <a:gd name="connsiteX4" fmla="*/ 4328 w 8657"/>
                <a:gd name="connsiteY4" fmla="*/ 8797 h 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7">
                  <a:moveTo>
                    <a:pt x="4328" y="8797"/>
                  </a:moveTo>
                  <a:cubicBezTo>
                    <a:pt x="6698" y="8797"/>
                    <a:pt x="8657" y="6828"/>
                    <a:pt x="8657" y="4398"/>
                  </a:cubicBezTo>
                  <a:cubicBezTo>
                    <a:pt x="8657" y="1969"/>
                    <a:pt x="6698" y="0"/>
                    <a:pt x="4328" y="0"/>
                  </a:cubicBezTo>
                  <a:cubicBezTo>
                    <a:pt x="1914" y="0"/>
                    <a:pt x="0" y="1969"/>
                    <a:pt x="0" y="4398"/>
                  </a:cubicBezTo>
                  <a:cubicBezTo>
                    <a:pt x="0" y="6828"/>
                    <a:pt x="1914" y="8797"/>
                    <a:pt x="4328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1" name="Freihandform: Form 1110">
              <a:extLst>
                <a:ext uri="{FF2B5EF4-FFF2-40B4-BE49-F238E27FC236}">
                  <a16:creationId xmlns:a16="http://schemas.microsoft.com/office/drawing/2014/main" id="{DB3A711C-5C1A-4963-9BE1-11DDA0F850E1}"/>
                </a:ext>
              </a:extLst>
            </p:cNvPr>
            <p:cNvSpPr/>
            <p:nvPr/>
          </p:nvSpPr>
          <p:spPr>
            <a:xfrm>
              <a:off x="8572115" y="2209064"/>
              <a:ext cx="8657" cy="8806"/>
            </a:xfrm>
            <a:custGeom>
              <a:avLst/>
              <a:gdLst>
                <a:gd name="connsiteX0" fmla="*/ 4329 w 8657"/>
                <a:gd name="connsiteY0" fmla="*/ 8807 h 8806"/>
                <a:gd name="connsiteX1" fmla="*/ 8657 w 8657"/>
                <a:gd name="connsiteY1" fmla="*/ 4403 h 8806"/>
                <a:gd name="connsiteX2" fmla="*/ 4329 w 8657"/>
                <a:gd name="connsiteY2" fmla="*/ 0 h 8806"/>
                <a:gd name="connsiteX3" fmla="*/ 0 w 8657"/>
                <a:gd name="connsiteY3" fmla="*/ 4403 h 8806"/>
                <a:gd name="connsiteX4" fmla="*/ 4329 w 8657"/>
                <a:gd name="connsiteY4" fmla="*/ 8807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9" y="8807"/>
                  </a:moveTo>
                  <a:cubicBezTo>
                    <a:pt x="6744" y="8807"/>
                    <a:pt x="8657" y="6835"/>
                    <a:pt x="8657" y="4403"/>
                  </a:cubicBezTo>
                  <a:cubicBezTo>
                    <a:pt x="8657" y="1972"/>
                    <a:pt x="6744" y="0"/>
                    <a:pt x="4329" y="0"/>
                  </a:cubicBezTo>
                  <a:cubicBezTo>
                    <a:pt x="1914" y="0"/>
                    <a:pt x="0" y="1972"/>
                    <a:pt x="0" y="4403"/>
                  </a:cubicBezTo>
                  <a:cubicBezTo>
                    <a:pt x="0" y="6835"/>
                    <a:pt x="1914" y="8807"/>
                    <a:pt x="4329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2" name="Freihandform: Form 1111">
              <a:extLst>
                <a:ext uri="{FF2B5EF4-FFF2-40B4-BE49-F238E27FC236}">
                  <a16:creationId xmlns:a16="http://schemas.microsoft.com/office/drawing/2014/main" id="{820BCEA9-8CA4-44AA-B04F-9D5DC7EDA71A}"/>
                </a:ext>
              </a:extLst>
            </p:cNvPr>
            <p:cNvSpPr/>
            <p:nvPr/>
          </p:nvSpPr>
          <p:spPr>
            <a:xfrm>
              <a:off x="8646521" y="2198204"/>
              <a:ext cx="8702" cy="8806"/>
            </a:xfrm>
            <a:custGeom>
              <a:avLst/>
              <a:gdLst>
                <a:gd name="connsiteX0" fmla="*/ 4328 w 8702"/>
                <a:gd name="connsiteY0" fmla="*/ 8806 h 8806"/>
                <a:gd name="connsiteX1" fmla="*/ 8703 w 8702"/>
                <a:gd name="connsiteY1" fmla="*/ 4403 h 8806"/>
                <a:gd name="connsiteX2" fmla="*/ 4328 w 8702"/>
                <a:gd name="connsiteY2" fmla="*/ 0 h 8806"/>
                <a:gd name="connsiteX3" fmla="*/ 0 w 8702"/>
                <a:gd name="connsiteY3" fmla="*/ 4403 h 8806"/>
                <a:gd name="connsiteX4" fmla="*/ 4328 w 8702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6">
                  <a:moveTo>
                    <a:pt x="4328" y="8806"/>
                  </a:moveTo>
                  <a:cubicBezTo>
                    <a:pt x="6743" y="8806"/>
                    <a:pt x="8703" y="6835"/>
                    <a:pt x="8703" y="4403"/>
                  </a:cubicBezTo>
                  <a:cubicBezTo>
                    <a:pt x="8703" y="1972"/>
                    <a:pt x="6743" y="0"/>
                    <a:pt x="4328" y="0"/>
                  </a:cubicBezTo>
                  <a:cubicBezTo>
                    <a:pt x="1959" y="0"/>
                    <a:pt x="0" y="1972"/>
                    <a:pt x="0" y="4403"/>
                  </a:cubicBezTo>
                  <a:cubicBezTo>
                    <a:pt x="0" y="6835"/>
                    <a:pt x="1959" y="8806"/>
                    <a:pt x="4328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3" name="Freihandform: Form 1112">
              <a:extLst>
                <a:ext uri="{FF2B5EF4-FFF2-40B4-BE49-F238E27FC236}">
                  <a16:creationId xmlns:a16="http://schemas.microsoft.com/office/drawing/2014/main" id="{ABCA39DE-BAE4-4020-AEEE-57A4CEE295DE}"/>
                </a:ext>
              </a:extLst>
            </p:cNvPr>
            <p:cNvSpPr/>
            <p:nvPr/>
          </p:nvSpPr>
          <p:spPr>
            <a:xfrm>
              <a:off x="8718330" y="2188700"/>
              <a:ext cx="8657" cy="8815"/>
            </a:xfrm>
            <a:custGeom>
              <a:avLst/>
              <a:gdLst>
                <a:gd name="connsiteX0" fmla="*/ 4328 w 8657"/>
                <a:gd name="connsiteY0" fmla="*/ 8815 h 8815"/>
                <a:gd name="connsiteX1" fmla="*/ 8657 w 8657"/>
                <a:gd name="connsiteY1" fmla="*/ 4408 h 8815"/>
                <a:gd name="connsiteX2" fmla="*/ 4328 w 8657"/>
                <a:gd name="connsiteY2" fmla="*/ 0 h 8815"/>
                <a:gd name="connsiteX3" fmla="*/ 0 w 8657"/>
                <a:gd name="connsiteY3" fmla="*/ 4408 h 8815"/>
                <a:gd name="connsiteX4" fmla="*/ 4328 w 8657"/>
                <a:gd name="connsiteY4" fmla="*/ 8815 h 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15">
                  <a:moveTo>
                    <a:pt x="4328" y="8815"/>
                  </a:moveTo>
                  <a:cubicBezTo>
                    <a:pt x="6743" y="8815"/>
                    <a:pt x="8657" y="6842"/>
                    <a:pt x="8657" y="4408"/>
                  </a:cubicBezTo>
                  <a:cubicBezTo>
                    <a:pt x="8657" y="1973"/>
                    <a:pt x="6743" y="0"/>
                    <a:pt x="4328" y="0"/>
                  </a:cubicBezTo>
                  <a:cubicBezTo>
                    <a:pt x="1913" y="0"/>
                    <a:pt x="0" y="1973"/>
                    <a:pt x="0" y="4408"/>
                  </a:cubicBezTo>
                  <a:cubicBezTo>
                    <a:pt x="0" y="6842"/>
                    <a:pt x="1913" y="8815"/>
                    <a:pt x="4328" y="88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4" name="Freihandform: Form 1113">
              <a:extLst>
                <a:ext uri="{FF2B5EF4-FFF2-40B4-BE49-F238E27FC236}">
                  <a16:creationId xmlns:a16="http://schemas.microsoft.com/office/drawing/2014/main" id="{C118D569-80E9-49A2-B75D-72961688F36F}"/>
                </a:ext>
              </a:extLst>
            </p:cNvPr>
            <p:cNvSpPr/>
            <p:nvPr/>
          </p:nvSpPr>
          <p:spPr>
            <a:xfrm>
              <a:off x="8787734" y="2180217"/>
              <a:ext cx="8664" cy="8810"/>
            </a:xfrm>
            <a:custGeom>
              <a:avLst/>
              <a:gdLst>
                <a:gd name="connsiteX0" fmla="*/ 2404 w 8664"/>
                <a:gd name="connsiteY0" fmla="*/ 8348 h 8810"/>
                <a:gd name="connsiteX1" fmla="*/ 8191 w 8664"/>
                <a:gd name="connsiteY1" fmla="*/ 6369 h 8810"/>
                <a:gd name="connsiteX2" fmla="*/ 6277 w 8664"/>
                <a:gd name="connsiteY2" fmla="*/ 463 h 8810"/>
                <a:gd name="connsiteX3" fmla="*/ 444 w 8664"/>
                <a:gd name="connsiteY3" fmla="*/ 2437 h 8810"/>
                <a:gd name="connsiteX4" fmla="*/ 2404 w 8664"/>
                <a:gd name="connsiteY4" fmla="*/ 8348 h 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" h="8810">
                  <a:moveTo>
                    <a:pt x="2404" y="8348"/>
                  </a:moveTo>
                  <a:cubicBezTo>
                    <a:pt x="4545" y="9430"/>
                    <a:pt x="7142" y="8547"/>
                    <a:pt x="8191" y="6369"/>
                  </a:cubicBezTo>
                  <a:cubicBezTo>
                    <a:pt x="9284" y="4186"/>
                    <a:pt x="8418" y="1536"/>
                    <a:pt x="6277" y="463"/>
                  </a:cubicBezTo>
                  <a:cubicBezTo>
                    <a:pt x="4090" y="-625"/>
                    <a:pt x="1492" y="273"/>
                    <a:pt x="444" y="2437"/>
                  </a:cubicBezTo>
                  <a:cubicBezTo>
                    <a:pt x="-603" y="4625"/>
                    <a:pt x="262" y="7266"/>
                    <a:pt x="2404" y="83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5" name="Freihandform: Form 1114">
              <a:extLst>
                <a:ext uri="{FF2B5EF4-FFF2-40B4-BE49-F238E27FC236}">
                  <a16:creationId xmlns:a16="http://schemas.microsoft.com/office/drawing/2014/main" id="{6875AE8A-AC59-44B8-9A70-12A39445293F}"/>
                </a:ext>
              </a:extLst>
            </p:cNvPr>
            <p:cNvSpPr/>
            <p:nvPr/>
          </p:nvSpPr>
          <p:spPr>
            <a:xfrm>
              <a:off x="8854930" y="2172479"/>
              <a:ext cx="8657" cy="8806"/>
            </a:xfrm>
            <a:custGeom>
              <a:avLst/>
              <a:gdLst>
                <a:gd name="connsiteX0" fmla="*/ 4328 w 8657"/>
                <a:gd name="connsiteY0" fmla="*/ 8807 h 8806"/>
                <a:gd name="connsiteX1" fmla="*/ 8657 w 8657"/>
                <a:gd name="connsiteY1" fmla="*/ 4403 h 8806"/>
                <a:gd name="connsiteX2" fmla="*/ 4328 w 8657"/>
                <a:gd name="connsiteY2" fmla="*/ 0 h 8806"/>
                <a:gd name="connsiteX3" fmla="*/ 0 w 8657"/>
                <a:gd name="connsiteY3" fmla="*/ 4403 h 8806"/>
                <a:gd name="connsiteX4" fmla="*/ 4328 w 8657"/>
                <a:gd name="connsiteY4" fmla="*/ 8807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8" y="8807"/>
                  </a:moveTo>
                  <a:cubicBezTo>
                    <a:pt x="6698" y="8807"/>
                    <a:pt x="8657" y="6835"/>
                    <a:pt x="8657" y="4403"/>
                  </a:cubicBezTo>
                  <a:cubicBezTo>
                    <a:pt x="8657" y="1972"/>
                    <a:pt x="6698" y="0"/>
                    <a:pt x="4328" y="0"/>
                  </a:cubicBezTo>
                  <a:cubicBezTo>
                    <a:pt x="1914" y="0"/>
                    <a:pt x="0" y="1972"/>
                    <a:pt x="0" y="4403"/>
                  </a:cubicBezTo>
                  <a:cubicBezTo>
                    <a:pt x="0" y="6835"/>
                    <a:pt x="1914" y="8807"/>
                    <a:pt x="4328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6" name="Freihandform: Form 1115">
              <a:extLst>
                <a:ext uri="{FF2B5EF4-FFF2-40B4-BE49-F238E27FC236}">
                  <a16:creationId xmlns:a16="http://schemas.microsoft.com/office/drawing/2014/main" id="{87940C2A-6EFA-4BB6-A9CB-9C18D7912F3A}"/>
                </a:ext>
              </a:extLst>
            </p:cNvPr>
            <p:cNvSpPr/>
            <p:nvPr/>
          </p:nvSpPr>
          <p:spPr>
            <a:xfrm>
              <a:off x="8920131" y="2165279"/>
              <a:ext cx="8657" cy="8797"/>
            </a:xfrm>
            <a:custGeom>
              <a:avLst/>
              <a:gdLst>
                <a:gd name="connsiteX0" fmla="*/ 4329 w 8657"/>
                <a:gd name="connsiteY0" fmla="*/ 8797 h 8797"/>
                <a:gd name="connsiteX1" fmla="*/ 8657 w 8657"/>
                <a:gd name="connsiteY1" fmla="*/ 4398 h 8797"/>
                <a:gd name="connsiteX2" fmla="*/ 4329 w 8657"/>
                <a:gd name="connsiteY2" fmla="*/ 0 h 8797"/>
                <a:gd name="connsiteX3" fmla="*/ 0 w 8657"/>
                <a:gd name="connsiteY3" fmla="*/ 4398 h 8797"/>
                <a:gd name="connsiteX4" fmla="*/ 4329 w 8657"/>
                <a:gd name="connsiteY4" fmla="*/ 8797 h 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7">
                  <a:moveTo>
                    <a:pt x="4329" y="8797"/>
                  </a:moveTo>
                  <a:cubicBezTo>
                    <a:pt x="6744" y="8797"/>
                    <a:pt x="8657" y="6828"/>
                    <a:pt x="8657" y="4398"/>
                  </a:cubicBezTo>
                  <a:cubicBezTo>
                    <a:pt x="8657" y="1969"/>
                    <a:pt x="6744" y="0"/>
                    <a:pt x="4329" y="0"/>
                  </a:cubicBezTo>
                  <a:cubicBezTo>
                    <a:pt x="1959" y="0"/>
                    <a:pt x="0" y="1969"/>
                    <a:pt x="0" y="4398"/>
                  </a:cubicBezTo>
                  <a:cubicBezTo>
                    <a:pt x="0" y="6828"/>
                    <a:pt x="1959" y="8797"/>
                    <a:pt x="4329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7" name="Freihandform: Form 1116">
              <a:extLst>
                <a:ext uri="{FF2B5EF4-FFF2-40B4-BE49-F238E27FC236}">
                  <a16:creationId xmlns:a16="http://schemas.microsoft.com/office/drawing/2014/main" id="{4949C1C7-B9E5-4A9B-91BA-F9FD9FED08C9}"/>
                </a:ext>
              </a:extLst>
            </p:cNvPr>
            <p:cNvSpPr/>
            <p:nvPr/>
          </p:nvSpPr>
          <p:spPr>
            <a:xfrm>
              <a:off x="8983602" y="2158466"/>
              <a:ext cx="8657" cy="8806"/>
            </a:xfrm>
            <a:custGeom>
              <a:avLst/>
              <a:gdLst>
                <a:gd name="connsiteX0" fmla="*/ 4328 w 8657"/>
                <a:gd name="connsiteY0" fmla="*/ 8806 h 8806"/>
                <a:gd name="connsiteX1" fmla="*/ 8657 w 8657"/>
                <a:gd name="connsiteY1" fmla="*/ 4403 h 8806"/>
                <a:gd name="connsiteX2" fmla="*/ 4328 w 8657"/>
                <a:gd name="connsiteY2" fmla="*/ 0 h 8806"/>
                <a:gd name="connsiteX3" fmla="*/ 0 w 8657"/>
                <a:gd name="connsiteY3" fmla="*/ 4403 h 8806"/>
                <a:gd name="connsiteX4" fmla="*/ 4328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8" y="8806"/>
                  </a:moveTo>
                  <a:cubicBezTo>
                    <a:pt x="6698" y="8806"/>
                    <a:pt x="8657" y="6835"/>
                    <a:pt x="8657" y="4403"/>
                  </a:cubicBezTo>
                  <a:cubicBezTo>
                    <a:pt x="8657" y="1972"/>
                    <a:pt x="6698" y="0"/>
                    <a:pt x="4328" y="0"/>
                  </a:cubicBezTo>
                  <a:cubicBezTo>
                    <a:pt x="1914" y="0"/>
                    <a:pt x="0" y="1972"/>
                    <a:pt x="0" y="4403"/>
                  </a:cubicBezTo>
                  <a:cubicBezTo>
                    <a:pt x="0" y="6835"/>
                    <a:pt x="1914" y="8806"/>
                    <a:pt x="4328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8" name="Freihandform: Form 1117">
              <a:extLst>
                <a:ext uri="{FF2B5EF4-FFF2-40B4-BE49-F238E27FC236}">
                  <a16:creationId xmlns:a16="http://schemas.microsoft.com/office/drawing/2014/main" id="{740B05B8-F827-49DC-9543-C21E9BB99E9C}"/>
                </a:ext>
              </a:extLst>
            </p:cNvPr>
            <p:cNvSpPr/>
            <p:nvPr/>
          </p:nvSpPr>
          <p:spPr>
            <a:xfrm>
              <a:off x="9045514" y="2151971"/>
              <a:ext cx="8684" cy="8804"/>
            </a:xfrm>
            <a:custGeom>
              <a:avLst/>
              <a:gdLst>
                <a:gd name="connsiteX0" fmla="*/ 2424 w 8684"/>
                <a:gd name="connsiteY0" fmla="*/ 8345 h 8804"/>
                <a:gd name="connsiteX1" fmla="*/ 8211 w 8684"/>
                <a:gd name="connsiteY1" fmla="*/ 6356 h 8804"/>
                <a:gd name="connsiteX2" fmla="*/ 6297 w 8684"/>
                <a:gd name="connsiteY2" fmla="*/ 463 h 8804"/>
                <a:gd name="connsiteX3" fmla="*/ 464 w 8684"/>
                <a:gd name="connsiteY3" fmla="*/ 2438 h 8804"/>
                <a:gd name="connsiteX4" fmla="*/ 2424 w 8684"/>
                <a:gd name="connsiteY4" fmla="*/ 8345 h 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4" h="8804">
                  <a:moveTo>
                    <a:pt x="2424" y="8345"/>
                  </a:moveTo>
                  <a:cubicBezTo>
                    <a:pt x="4565" y="9427"/>
                    <a:pt x="7163" y="8534"/>
                    <a:pt x="8211" y="6356"/>
                  </a:cubicBezTo>
                  <a:cubicBezTo>
                    <a:pt x="9304" y="4187"/>
                    <a:pt x="8438" y="1546"/>
                    <a:pt x="6297" y="463"/>
                  </a:cubicBezTo>
                  <a:cubicBezTo>
                    <a:pt x="4110" y="-624"/>
                    <a:pt x="1513" y="269"/>
                    <a:pt x="464" y="2438"/>
                  </a:cubicBezTo>
                  <a:cubicBezTo>
                    <a:pt x="-629" y="4617"/>
                    <a:pt x="282" y="7263"/>
                    <a:pt x="2424" y="83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19" name="Freihandform: Form 1118">
              <a:extLst>
                <a:ext uri="{FF2B5EF4-FFF2-40B4-BE49-F238E27FC236}">
                  <a16:creationId xmlns:a16="http://schemas.microsoft.com/office/drawing/2014/main" id="{7C347F9C-1850-440C-A63B-C18EF1AE0FFC}"/>
                </a:ext>
              </a:extLst>
            </p:cNvPr>
            <p:cNvSpPr/>
            <p:nvPr/>
          </p:nvSpPr>
          <p:spPr>
            <a:xfrm>
              <a:off x="9106168" y="2145733"/>
              <a:ext cx="8657" cy="8797"/>
            </a:xfrm>
            <a:custGeom>
              <a:avLst/>
              <a:gdLst>
                <a:gd name="connsiteX0" fmla="*/ 4328 w 8657"/>
                <a:gd name="connsiteY0" fmla="*/ 8797 h 8797"/>
                <a:gd name="connsiteX1" fmla="*/ 8657 w 8657"/>
                <a:gd name="connsiteY1" fmla="*/ 4399 h 8797"/>
                <a:gd name="connsiteX2" fmla="*/ 4328 w 8657"/>
                <a:gd name="connsiteY2" fmla="*/ 0 h 8797"/>
                <a:gd name="connsiteX3" fmla="*/ 0 w 8657"/>
                <a:gd name="connsiteY3" fmla="*/ 4399 h 8797"/>
                <a:gd name="connsiteX4" fmla="*/ 4328 w 8657"/>
                <a:gd name="connsiteY4" fmla="*/ 8797 h 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7">
                  <a:moveTo>
                    <a:pt x="4328" y="8797"/>
                  </a:moveTo>
                  <a:cubicBezTo>
                    <a:pt x="6743" y="8797"/>
                    <a:pt x="8657" y="6828"/>
                    <a:pt x="8657" y="4399"/>
                  </a:cubicBezTo>
                  <a:cubicBezTo>
                    <a:pt x="8657" y="1969"/>
                    <a:pt x="6743" y="0"/>
                    <a:pt x="4328" y="0"/>
                  </a:cubicBezTo>
                  <a:cubicBezTo>
                    <a:pt x="1959" y="0"/>
                    <a:pt x="0" y="1969"/>
                    <a:pt x="0" y="4399"/>
                  </a:cubicBezTo>
                  <a:cubicBezTo>
                    <a:pt x="0" y="6828"/>
                    <a:pt x="1959" y="8797"/>
                    <a:pt x="4328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0" name="Freihandform: Form 1119">
              <a:extLst>
                <a:ext uri="{FF2B5EF4-FFF2-40B4-BE49-F238E27FC236}">
                  <a16:creationId xmlns:a16="http://schemas.microsoft.com/office/drawing/2014/main" id="{F8A2DBE3-63E4-463B-B29F-30D15E21D498}"/>
                </a:ext>
              </a:extLst>
            </p:cNvPr>
            <p:cNvSpPr/>
            <p:nvPr/>
          </p:nvSpPr>
          <p:spPr>
            <a:xfrm>
              <a:off x="9165720" y="2139739"/>
              <a:ext cx="8657" cy="8806"/>
            </a:xfrm>
            <a:custGeom>
              <a:avLst/>
              <a:gdLst>
                <a:gd name="connsiteX0" fmla="*/ 4329 w 8657"/>
                <a:gd name="connsiteY0" fmla="*/ 8806 h 8806"/>
                <a:gd name="connsiteX1" fmla="*/ 8657 w 8657"/>
                <a:gd name="connsiteY1" fmla="*/ 4403 h 8806"/>
                <a:gd name="connsiteX2" fmla="*/ 4329 w 8657"/>
                <a:gd name="connsiteY2" fmla="*/ 0 h 8806"/>
                <a:gd name="connsiteX3" fmla="*/ 0 w 8657"/>
                <a:gd name="connsiteY3" fmla="*/ 4403 h 8806"/>
                <a:gd name="connsiteX4" fmla="*/ 4329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9" y="8806"/>
                  </a:moveTo>
                  <a:cubicBezTo>
                    <a:pt x="6743" y="8806"/>
                    <a:pt x="8657" y="6835"/>
                    <a:pt x="8657" y="4403"/>
                  </a:cubicBezTo>
                  <a:cubicBezTo>
                    <a:pt x="8657" y="1972"/>
                    <a:pt x="6743" y="0"/>
                    <a:pt x="4329" y="0"/>
                  </a:cubicBezTo>
                  <a:cubicBezTo>
                    <a:pt x="1959" y="0"/>
                    <a:pt x="0" y="1972"/>
                    <a:pt x="0" y="4403"/>
                  </a:cubicBezTo>
                  <a:cubicBezTo>
                    <a:pt x="0" y="6835"/>
                    <a:pt x="1959" y="8806"/>
                    <a:pt x="4329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1" name="Freihandform: Form 1120">
              <a:extLst>
                <a:ext uri="{FF2B5EF4-FFF2-40B4-BE49-F238E27FC236}">
                  <a16:creationId xmlns:a16="http://schemas.microsoft.com/office/drawing/2014/main" id="{78EB3E81-626D-4DE4-8F3E-AADEE9B060A6}"/>
                </a:ext>
              </a:extLst>
            </p:cNvPr>
            <p:cNvSpPr/>
            <p:nvPr/>
          </p:nvSpPr>
          <p:spPr>
            <a:xfrm>
              <a:off x="9224360" y="2134031"/>
              <a:ext cx="8657" cy="8806"/>
            </a:xfrm>
            <a:custGeom>
              <a:avLst/>
              <a:gdLst>
                <a:gd name="connsiteX0" fmla="*/ 4329 w 8657"/>
                <a:gd name="connsiteY0" fmla="*/ 8806 h 8806"/>
                <a:gd name="connsiteX1" fmla="*/ 8657 w 8657"/>
                <a:gd name="connsiteY1" fmla="*/ 4403 h 8806"/>
                <a:gd name="connsiteX2" fmla="*/ 4329 w 8657"/>
                <a:gd name="connsiteY2" fmla="*/ 0 h 8806"/>
                <a:gd name="connsiteX3" fmla="*/ 0 w 8657"/>
                <a:gd name="connsiteY3" fmla="*/ 4403 h 8806"/>
                <a:gd name="connsiteX4" fmla="*/ 4329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9" y="8806"/>
                  </a:moveTo>
                  <a:cubicBezTo>
                    <a:pt x="6743" y="8806"/>
                    <a:pt x="8657" y="6835"/>
                    <a:pt x="8657" y="4403"/>
                  </a:cubicBezTo>
                  <a:cubicBezTo>
                    <a:pt x="8657" y="1972"/>
                    <a:pt x="6743" y="0"/>
                    <a:pt x="4329" y="0"/>
                  </a:cubicBezTo>
                  <a:cubicBezTo>
                    <a:pt x="1959" y="0"/>
                    <a:pt x="0" y="1972"/>
                    <a:pt x="0" y="4403"/>
                  </a:cubicBezTo>
                  <a:cubicBezTo>
                    <a:pt x="0" y="6835"/>
                    <a:pt x="1959" y="8806"/>
                    <a:pt x="4329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2" name="Freihandform: Form 1121">
              <a:extLst>
                <a:ext uri="{FF2B5EF4-FFF2-40B4-BE49-F238E27FC236}">
                  <a16:creationId xmlns:a16="http://schemas.microsoft.com/office/drawing/2014/main" id="{F4EE897E-65E1-45D7-90CF-07C5EC26882E}"/>
                </a:ext>
              </a:extLst>
            </p:cNvPr>
            <p:cNvSpPr/>
            <p:nvPr/>
          </p:nvSpPr>
          <p:spPr>
            <a:xfrm>
              <a:off x="9282272" y="2128662"/>
              <a:ext cx="8656" cy="8815"/>
            </a:xfrm>
            <a:custGeom>
              <a:avLst/>
              <a:gdLst>
                <a:gd name="connsiteX0" fmla="*/ 4328 w 8656"/>
                <a:gd name="connsiteY0" fmla="*/ 8815 h 8815"/>
                <a:gd name="connsiteX1" fmla="*/ 8657 w 8656"/>
                <a:gd name="connsiteY1" fmla="*/ 4407 h 8815"/>
                <a:gd name="connsiteX2" fmla="*/ 4328 w 8656"/>
                <a:gd name="connsiteY2" fmla="*/ 0 h 8815"/>
                <a:gd name="connsiteX3" fmla="*/ 0 w 8656"/>
                <a:gd name="connsiteY3" fmla="*/ 4407 h 8815"/>
                <a:gd name="connsiteX4" fmla="*/ 4328 w 8656"/>
                <a:gd name="connsiteY4" fmla="*/ 8815 h 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6" h="8815">
                  <a:moveTo>
                    <a:pt x="4328" y="8815"/>
                  </a:moveTo>
                  <a:cubicBezTo>
                    <a:pt x="6743" y="8815"/>
                    <a:pt x="8657" y="6842"/>
                    <a:pt x="8657" y="4407"/>
                  </a:cubicBezTo>
                  <a:cubicBezTo>
                    <a:pt x="8657" y="1973"/>
                    <a:pt x="6743" y="0"/>
                    <a:pt x="4328" y="0"/>
                  </a:cubicBezTo>
                  <a:cubicBezTo>
                    <a:pt x="1913" y="0"/>
                    <a:pt x="0" y="1973"/>
                    <a:pt x="0" y="4407"/>
                  </a:cubicBezTo>
                  <a:cubicBezTo>
                    <a:pt x="0" y="6842"/>
                    <a:pt x="1913" y="8815"/>
                    <a:pt x="4328" y="88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3" name="Freihandform: Form 1122">
              <a:extLst>
                <a:ext uri="{FF2B5EF4-FFF2-40B4-BE49-F238E27FC236}">
                  <a16:creationId xmlns:a16="http://schemas.microsoft.com/office/drawing/2014/main" id="{028B4132-4385-4273-B858-1730959ECD74}"/>
                </a:ext>
              </a:extLst>
            </p:cNvPr>
            <p:cNvSpPr/>
            <p:nvPr/>
          </p:nvSpPr>
          <p:spPr>
            <a:xfrm>
              <a:off x="9339582" y="2123718"/>
              <a:ext cx="8674" cy="8805"/>
            </a:xfrm>
            <a:custGeom>
              <a:avLst/>
              <a:gdLst>
                <a:gd name="connsiteX0" fmla="*/ 2424 w 8674"/>
                <a:gd name="connsiteY0" fmla="*/ 8343 h 8805"/>
                <a:gd name="connsiteX1" fmla="*/ 8211 w 8674"/>
                <a:gd name="connsiteY1" fmla="*/ 6364 h 8805"/>
                <a:gd name="connsiteX2" fmla="*/ 6251 w 8674"/>
                <a:gd name="connsiteY2" fmla="*/ 462 h 8805"/>
                <a:gd name="connsiteX3" fmla="*/ 464 w 8674"/>
                <a:gd name="connsiteY3" fmla="*/ 2451 h 8805"/>
                <a:gd name="connsiteX4" fmla="*/ 2424 w 8674"/>
                <a:gd name="connsiteY4" fmla="*/ 8343 h 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" h="8805">
                  <a:moveTo>
                    <a:pt x="2424" y="8343"/>
                  </a:moveTo>
                  <a:cubicBezTo>
                    <a:pt x="4565" y="9425"/>
                    <a:pt x="7162" y="8542"/>
                    <a:pt x="8211" y="6364"/>
                  </a:cubicBezTo>
                  <a:cubicBezTo>
                    <a:pt x="9304" y="4194"/>
                    <a:pt x="8393" y="1544"/>
                    <a:pt x="6251" y="462"/>
                  </a:cubicBezTo>
                  <a:cubicBezTo>
                    <a:pt x="4110" y="-620"/>
                    <a:pt x="1512" y="263"/>
                    <a:pt x="464" y="2451"/>
                  </a:cubicBezTo>
                  <a:cubicBezTo>
                    <a:pt x="-629" y="4611"/>
                    <a:pt x="282" y="7261"/>
                    <a:pt x="2424" y="83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4" name="Freihandform: Form 1123">
              <a:extLst>
                <a:ext uri="{FF2B5EF4-FFF2-40B4-BE49-F238E27FC236}">
                  <a16:creationId xmlns:a16="http://schemas.microsoft.com/office/drawing/2014/main" id="{5893505F-67FC-400E-BB86-98907FA8E1FF}"/>
                </a:ext>
              </a:extLst>
            </p:cNvPr>
            <p:cNvSpPr/>
            <p:nvPr/>
          </p:nvSpPr>
          <p:spPr>
            <a:xfrm>
              <a:off x="9396455" y="2119291"/>
              <a:ext cx="8657" cy="8797"/>
            </a:xfrm>
            <a:custGeom>
              <a:avLst/>
              <a:gdLst>
                <a:gd name="connsiteX0" fmla="*/ 4329 w 8657"/>
                <a:gd name="connsiteY0" fmla="*/ 8797 h 8797"/>
                <a:gd name="connsiteX1" fmla="*/ 8657 w 8657"/>
                <a:gd name="connsiteY1" fmla="*/ 4398 h 8797"/>
                <a:gd name="connsiteX2" fmla="*/ 4329 w 8657"/>
                <a:gd name="connsiteY2" fmla="*/ 0 h 8797"/>
                <a:gd name="connsiteX3" fmla="*/ 0 w 8657"/>
                <a:gd name="connsiteY3" fmla="*/ 4398 h 8797"/>
                <a:gd name="connsiteX4" fmla="*/ 4329 w 8657"/>
                <a:gd name="connsiteY4" fmla="*/ 8797 h 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7">
                  <a:moveTo>
                    <a:pt x="4329" y="8797"/>
                  </a:moveTo>
                  <a:cubicBezTo>
                    <a:pt x="6743" y="8797"/>
                    <a:pt x="8657" y="6828"/>
                    <a:pt x="8657" y="4398"/>
                  </a:cubicBezTo>
                  <a:cubicBezTo>
                    <a:pt x="8657" y="1969"/>
                    <a:pt x="6743" y="0"/>
                    <a:pt x="4329" y="0"/>
                  </a:cubicBezTo>
                  <a:cubicBezTo>
                    <a:pt x="1959" y="0"/>
                    <a:pt x="0" y="1969"/>
                    <a:pt x="0" y="4398"/>
                  </a:cubicBezTo>
                  <a:cubicBezTo>
                    <a:pt x="0" y="6828"/>
                    <a:pt x="1959" y="8797"/>
                    <a:pt x="4329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5" name="Freihandform: Form 1124">
              <a:extLst>
                <a:ext uri="{FF2B5EF4-FFF2-40B4-BE49-F238E27FC236}">
                  <a16:creationId xmlns:a16="http://schemas.microsoft.com/office/drawing/2014/main" id="{CE88B2A3-03F7-4C58-89A3-95696829E61E}"/>
                </a:ext>
              </a:extLst>
            </p:cNvPr>
            <p:cNvSpPr/>
            <p:nvPr/>
          </p:nvSpPr>
          <p:spPr>
            <a:xfrm>
              <a:off x="9453011" y="2115478"/>
              <a:ext cx="8634" cy="8812"/>
            </a:xfrm>
            <a:custGeom>
              <a:avLst/>
              <a:gdLst>
                <a:gd name="connsiteX0" fmla="*/ 2404 w 8634"/>
                <a:gd name="connsiteY0" fmla="*/ 8351 h 8812"/>
                <a:gd name="connsiteX1" fmla="*/ 8190 w 8634"/>
                <a:gd name="connsiteY1" fmla="*/ 6376 h 8812"/>
                <a:gd name="connsiteX2" fmla="*/ 6231 w 8634"/>
                <a:gd name="connsiteY2" fmla="*/ 460 h 8812"/>
                <a:gd name="connsiteX3" fmla="*/ 444 w 8634"/>
                <a:gd name="connsiteY3" fmla="*/ 2440 h 8812"/>
                <a:gd name="connsiteX4" fmla="*/ 2404 w 8634"/>
                <a:gd name="connsiteY4" fmla="*/ 8351 h 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4" h="8812">
                  <a:moveTo>
                    <a:pt x="2404" y="8351"/>
                  </a:moveTo>
                  <a:cubicBezTo>
                    <a:pt x="4545" y="9433"/>
                    <a:pt x="7142" y="8550"/>
                    <a:pt x="8190" y="6376"/>
                  </a:cubicBezTo>
                  <a:cubicBezTo>
                    <a:pt x="9239" y="4184"/>
                    <a:pt x="8373" y="1552"/>
                    <a:pt x="6231" y="460"/>
                  </a:cubicBezTo>
                  <a:cubicBezTo>
                    <a:pt x="4090" y="-622"/>
                    <a:pt x="1492" y="271"/>
                    <a:pt x="444" y="2440"/>
                  </a:cubicBezTo>
                  <a:cubicBezTo>
                    <a:pt x="-603" y="4618"/>
                    <a:pt x="262" y="7268"/>
                    <a:pt x="2404" y="835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6" name="Freihandform: Form 1125">
              <a:extLst>
                <a:ext uri="{FF2B5EF4-FFF2-40B4-BE49-F238E27FC236}">
                  <a16:creationId xmlns:a16="http://schemas.microsoft.com/office/drawing/2014/main" id="{731792CD-103D-4462-9245-E8BE0B7BC88E}"/>
                </a:ext>
              </a:extLst>
            </p:cNvPr>
            <p:cNvSpPr/>
            <p:nvPr/>
          </p:nvSpPr>
          <p:spPr>
            <a:xfrm>
              <a:off x="9509271" y="2112418"/>
              <a:ext cx="8657" cy="8806"/>
            </a:xfrm>
            <a:custGeom>
              <a:avLst/>
              <a:gdLst>
                <a:gd name="connsiteX0" fmla="*/ 4328 w 8657"/>
                <a:gd name="connsiteY0" fmla="*/ 8806 h 8806"/>
                <a:gd name="connsiteX1" fmla="*/ 8657 w 8657"/>
                <a:gd name="connsiteY1" fmla="*/ 4403 h 8806"/>
                <a:gd name="connsiteX2" fmla="*/ 4328 w 8657"/>
                <a:gd name="connsiteY2" fmla="*/ 0 h 8806"/>
                <a:gd name="connsiteX3" fmla="*/ 0 w 8657"/>
                <a:gd name="connsiteY3" fmla="*/ 4403 h 8806"/>
                <a:gd name="connsiteX4" fmla="*/ 4328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8" y="8806"/>
                  </a:moveTo>
                  <a:cubicBezTo>
                    <a:pt x="6743" y="8806"/>
                    <a:pt x="8657" y="6835"/>
                    <a:pt x="8657" y="4403"/>
                  </a:cubicBezTo>
                  <a:cubicBezTo>
                    <a:pt x="8657" y="1972"/>
                    <a:pt x="6743" y="0"/>
                    <a:pt x="4328" y="0"/>
                  </a:cubicBezTo>
                  <a:cubicBezTo>
                    <a:pt x="1914" y="0"/>
                    <a:pt x="0" y="1972"/>
                    <a:pt x="0" y="4403"/>
                  </a:cubicBezTo>
                  <a:cubicBezTo>
                    <a:pt x="0" y="6835"/>
                    <a:pt x="1914" y="8806"/>
                    <a:pt x="4328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7" name="Freihandform: Form 1126">
              <a:extLst>
                <a:ext uri="{FF2B5EF4-FFF2-40B4-BE49-F238E27FC236}">
                  <a16:creationId xmlns:a16="http://schemas.microsoft.com/office/drawing/2014/main" id="{45CD146E-79C3-444E-95AF-B54DE77E744A}"/>
                </a:ext>
              </a:extLst>
            </p:cNvPr>
            <p:cNvSpPr/>
            <p:nvPr/>
          </p:nvSpPr>
          <p:spPr>
            <a:xfrm>
              <a:off x="9565360" y="2110235"/>
              <a:ext cx="8656" cy="8796"/>
            </a:xfrm>
            <a:custGeom>
              <a:avLst/>
              <a:gdLst>
                <a:gd name="connsiteX0" fmla="*/ 4328 w 8656"/>
                <a:gd name="connsiteY0" fmla="*/ 8797 h 8796"/>
                <a:gd name="connsiteX1" fmla="*/ 8657 w 8656"/>
                <a:gd name="connsiteY1" fmla="*/ 4398 h 8796"/>
                <a:gd name="connsiteX2" fmla="*/ 4328 w 8656"/>
                <a:gd name="connsiteY2" fmla="*/ 0 h 8796"/>
                <a:gd name="connsiteX3" fmla="*/ 0 w 8656"/>
                <a:gd name="connsiteY3" fmla="*/ 4398 h 8796"/>
                <a:gd name="connsiteX4" fmla="*/ 4328 w 8656"/>
                <a:gd name="connsiteY4" fmla="*/ 8797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6" h="8796">
                  <a:moveTo>
                    <a:pt x="4328" y="8797"/>
                  </a:moveTo>
                  <a:cubicBezTo>
                    <a:pt x="6743" y="8797"/>
                    <a:pt x="8657" y="6828"/>
                    <a:pt x="8657" y="4398"/>
                  </a:cubicBezTo>
                  <a:cubicBezTo>
                    <a:pt x="8657" y="1969"/>
                    <a:pt x="6743" y="0"/>
                    <a:pt x="4328" y="0"/>
                  </a:cubicBezTo>
                  <a:cubicBezTo>
                    <a:pt x="1959" y="0"/>
                    <a:pt x="0" y="1969"/>
                    <a:pt x="0" y="4398"/>
                  </a:cubicBezTo>
                  <a:cubicBezTo>
                    <a:pt x="0" y="6828"/>
                    <a:pt x="1959" y="8797"/>
                    <a:pt x="4328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8" name="Freihandform: Form 1127">
              <a:extLst>
                <a:ext uri="{FF2B5EF4-FFF2-40B4-BE49-F238E27FC236}">
                  <a16:creationId xmlns:a16="http://schemas.microsoft.com/office/drawing/2014/main" id="{4F0EE879-C5EF-4455-A7B4-BFD014F597E8}"/>
                </a:ext>
              </a:extLst>
            </p:cNvPr>
            <p:cNvSpPr/>
            <p:nvPr/>
          </p:nvSpPr>
          <p:spPr>
            <a:xfrm>
              <a:off x="9621312" y="2109052"/>
              <a:ext cx="8657" cy="8796"/>
            </a:xfrm>
            <a:custGeom>
              <a:avLst/>
              <a:gdLst>
                <a:gd name="connsiteX0" fmla="*/ 4329 w 8657"/>
                <a:gd name="connsiteY0" fmla="*/ 8797 h 8796"/>
                <a:gd name="connsiteX1" fmla="*/ 8657 w 8657"/>
                <a:gd name="connsiteY1" fmla="*/ 4398 h 8796"/>
                <a:gd name="connsiteX2" fmla="*/ 4329 w 8657"/>
                <a:gd name="connsiteY2" fmla="*/ 0 h 8796"/>
                <a:gd name="connsiteX3" fmla="*/ 0 w 8657"/>
                <a:gd name="connsiteY3" fmla="*/ 4398 h 8796"/>
                <a:gd name="connsiteX4" fmla="*/ 4329 w 8657"/>
                <a:gd name="connsiteY4" fmla="*/ 8797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6">
                  <a:moveTo>
                    <a:pt x="4329" y="8797"/>
                  </a:moveTo>
                  <a:cubicBezTo>
                    <a:pt x="6743" y="8797"/>
                    <a:pt x="8657" y="6828"/>
                    <a:pt x="8657" y="4398"/>
                  </a:cubicBezTo>
                  <a:cubicBezTo>
                    <a:pt x="8657" y="1969"/>
                    <a:pt x="6743" y="0"/>
                    <a:pt x="4329" y="0"/>
                  </a:cubicBezTo>
                  <a:cubicBezTo>
                    <a:pt x="1959" y="0"/>
                    <a:pt x="0" y="1969"/>
                    <a:pt x="0" y="4398"/>
                  </a:cubicBezTo>
                  <a:cubicBezTo>
                    <a:pt x="0" y="6828"/>
                    <a:pt x="1959" y="8797"/>
                    <a:pt x="4329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29" name="Freihandform: Form 1128">
              <a:extLst>
                <a:ext uri="{FF2B5EF4-FFF2-40B4-BE49-F238E27FC236}">
                  <a16:creationId xmlns:a16="http://schemas.microsoft.com/office/drawing/2014/main" id="{D17A4F54-1175-4E26-BF79-87001B714E26}"/>
                </a:ext>
              </a:extLst>
            </p:cNvPr>
            <p:cNvSpPr/>
            <p:nvPr/>
          </p:nvSpPr>
          <p:spPr>
            <a:xfrm>
              <a:off x="9677139" y="2108977"/>
              <a:ext cx="8680" cy="8800"/>
            </a:xfrm>
            <a:custGeom>
              <a:avLst/>
              <a:gdLst>
                <a:gd name="connsiteX0" fmla="*/ 2404 w 8680"/>
                <a:gd name="connsiteY0" fmla="*/ 8335 h 8800"/>
                <a:gd name="connsiteX1" fmla="*/ 8236 w 8680"/>
                <a:gd name="connsiteY1" fmla="*/ 6355 h 8800"/>
                <a:gd name="connsiteX2" fmla="*/ 6276 w 8680"/>
                <a:gd name="connsiteY2" fmla="*/ 463 h 8800"/>
                <a:gd name="connsiteX3" fmla="*/ 445 w 8680"/>
                <a:gd name="connsiteY3" fmla="*/ 2438 h 8800"/>
                <a:gd name="connsiteX4" fmla="*/ 2404 w 8680"/>
                <a:gd name="connsiteY4" fmla="*/ 8335 h 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0" h="8800">
                  <a:moveTo>
                    <a:pt x="2404" y="8335"/>
                  </a:moveTo>
                  <a:cubicBezTo>
                    <a:pt x="4545" y="9422"/>
                    <a:pt x="7142" y="8539"/>
                    <a:pt x="8236" y="6355"/>
                  </a:cubicBezTo>
                  <a:cubicBezTo>
                    <a:pt x="9284" y="4187"/>
                    <a:pt x="8418" y="1546"/>
                    <a:pt x="6276" y="463"/>
                  </a:cubicBezTo>
                  <a:cubicBezTo>
                    <a:pt x="4135" y="-624"/>
                    <a:pt x="1538" y="269"/>
                    <a:pt x="445" y="2438"/>
                  </a:cubicBezTo>
                  <a:cubicBezTo>
                    <a:pt x="-604" y="4612"/>
                    <a:pt x="262" y="7258"/>
                    <a:pt x="2404" y="833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0" name="Freihandform: Form 1129">
              <a:extLst>
                <a:ext uri="{FF2B5EF4-FFF2-40B4-BE49-F238E27FC236}">
                  <a16:creationId xmlns:a16="http://schemas.microsoft.com/office/drawing/2014/main" id="{2E457778-DCD4-431C-991C-15566F2C315D}"/>
                </a:ext>
              </a:extLst>
            </p:cNvPr>
            <p:cNvSpPr/>
            <p:nvPr/>
          </p:nvSpPr>
          <p:spPr>
            <a:xfrm>
              <a:off x="9732897" y="2110143"/>
              <a:ext cx="8657" cy="8806"/>
            </a:xfrm>
            <a:custGeom>
              <a:avLst/>
              <a:gdLst>
                <a:gd name="connsiteX0" fmla="*/ 4329 w 8657"/>
                <a:gd name="connsiteY0" fmla="*/ 8806 h 8806"/>
                <a:gd name="connsiteX1" fmla="*/ 8657 w 8657"/>
                <a:gd name="connsiteY1" fmla="*/ 4403 h 8806"/>
                <a:gd name="connsiteX2" fmla="*/ 4329 w 8657"/>
                <a:gd name="connsiteY2" fmla="*/ 0 h 8806"/>
                <a:gd name="connsiteX3" fmla="*/ 0 w 8657"/>
                <a:gd name="connsiteY3" fmla="*/ 4403 h 8806"/>
                <a:gd name="connsiteX4" fmla="*/ 4329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9" y="8806"/>
                  </a:moveTo>
                  <a:cubicBezTo>
                    <a:pt x="6744" y="8806"/>
                    <a:pt x="8657" y="6835"/>
                    <a:pt x="8657" y="4403"/>
                  </a:cubicBezTo>
                  <a:cubicBezTo>
                    <a:pt x="8657" y="1972"/>
                    <a:pt x="6744" y="0"/>
                    <a:pt x="4329" y="0"/>
                  </a:cubicBezTo>
                  <a:cubicBezTo>
                    <a:pt x="1959" y="0"/>
                    <a:pt x="0" y="1972"/>
                    <a:pt x="0" y="4403"/>
                  </a:cubicBezTo>
                  <a:cubicBezTo>
                    <a:pt x="0" y="6835"/>
                    <a:pt x="1959" y="8806"/>
                    <a:pt x="4329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1" name="Freihandform: Form 1130">
              <a:extLst>
                <a:ext uri="{FF2B5EF4-FFF2-40B4-BE49-F238E27FC236}">
                  <a16:creationId xmlns:a16="http://schemas.microsoft.com/office/drawing/2014/main" id="{A465AE23-77B2-470E-A846-A61065B5898F}"/>
                </a:ext>
              </a:extLst>
            </p:cNvPr>
            <p:cNvSpPr/>
            <p:nvPr/>
          </p:nvSpPr>
          <p:spPr>
            <a:xfrm>
              <a:off x="9788531" y="2112673"/>
              <a:ext cx="8657" cy="8815"/>
            </a:xfrm>
            <a:custGeom>
              <a:avLst/>
              <a:gdLst>
                <a:gd name="connsiteX0" fmla="*/ 4328 w 8657"/>
                <a:gd name="connsiteY0" fmla="*/ 8815 h 8815"/>
                <a:gd name="connsiteX1" fmla="*/ 8657 w 8657"/>
                <a:gd name="connsiteY1" fmla="*/ 4407 h 8815"/>
                <a:gd name="connsiteX2" fmla="*/ 4328 w 8657"/>
                <a:gd name="connsiteY2" fmla="*/ 0 h 8815"/>
                <a:gd name="connsiteX3" fmla="*/ 0 w 8657"/>
                <a:gd name="connsiteY3" fmla="*/ 4407 h 8815"/>
                <a:gd name="connsiteX4" fmla="*/ 4328 w 8657"/>
                <a:gd name="connsiteY4" fmla="*/ 8815 h 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15">
                  <a:moveTo>
                    <a:pt x="4328" y="8815"/>
                  </a:moveTo>
                  <a:cubicBezTo>
                    <a:pt x="6743" y="8815"/>
                    <a:pt x="8657" y="6842"/>
                    <a:pt x="8657" y="4407"/>
                  </a:cubicBezTo>
                  <a:cubicBezTo>
                    <a:pt x="8657" y="1973"/>
                    <a:pt x="6743" y="0"/>
                    <a:pt x="4328" y="0"/>
                  </a:cubicBezTo>
                  <a:cubicBezTo>
                    <a:pt x="1913" y="0"/>
                    <a:pt x="0" y="1973"/>
                    <a:pt x="0" y="4407"/>
                  </a:cubicBezTo>
                  <a:cubicBezTo>
                    <a:pt x="0" y="6842"/>
                    <a:pt x="1913" y="8815"/>
                    <a:pt x="4328" y="88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2" name="Freihandform: Form 1131">
              <a:extLst>
                <a:ext uri="{FF2B5EF4-FFF2-40B4-BE49-F238E27FC236}">
                  <a16:creationId xmlns:a16="http://schemas.microsoft.com/office/drawing/2014/main" id="{A50A7396-5B13-4FB8-A174-DBA2A682E606}"/>
                </a:ext>
              </a:extLst>
            </p:cNvPr>
            <p:cNvSpPr/>
            <p:nvPr/>
          </p:nvSpPr>
          <p:spPr>
            <a:xfrm>
              <a:off x="9844027" y="2116683"/>
              <a:ext cx="8657" cy="8796"/>
            </a:xfrm>
            <a:custGeom>
              <a:avLst/>
              <a:gdLst>
                <a:gd name="connsiteX0" fmla="*/ 4329 w 8657"/>
                <a:gd name="connsiteY0" fmla="*/ 8797 h 8796"/>
                <a:gd name="connsiteX1" fmla="*/ 8657 w 8657"/>
                <a:gd name="connsiteY1" fmla="*/ 4399 h 8796"/>
                <a:gd name="connsiteX2" fmla="*/ 4329 w 8657"/>
                <a:gd name="connsiteY2" fmla="*/ 0 h 8796"/>
                <a:gd name="connsiteX3" fmla="*/ 0 w 8657"/>
                <a:gd name="connsiteY3" fmla="*/ 4399 h 8796"/>
                <a:gd name="connsiteX4" fmla="*/ 4329 w 8657"/>
                <a:gd name="connsiteY4" fmla="*/ 8797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6">
                  <a:moveTo>
                    <a:pt x="4329" y="8797"/>
                  </a:moveTo>
                  <a:cubicBezTo>
                    <a:pt x="6743" y="8797"/>
                    <a:pt x="8657" y="6828"/>
                    <a:pt x="8657" y="4399"/>
                  </a:cubicBezTo>
                  <a:cubicBezTo>
                    <a:pt x="8657" y="1969"/>
                    <a:pt x="6743" y="0"/>
                    <a:pt x="4329" y="0"/>
                  </a:cubicBezTo>
                  <a:cubicBezTo>
                    <a:pt x="1959" y="0"/>
                    <a:pt x="0" y="1969"/>
                    <a:pt x="0" y="4399"/>
                  </a:cubicBezTo>
                  <a:cubicBezTo>
                    <a:pt x="0" y="6828"/>
                    <a:pt x="1959" y="8797"/>
                    <a:pt x="4329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3" name="Freihandform: Form 1132">
              <a:extLst>
                <a:ext uri="{FF2B5EF4-FFF2-40B4-BE49-F238E27FC236}">
                  <a16:creationId xmlns:a16="http://schemas.microsoft.com/office/drawing/2014/main" id="{398E44FE-3C81-4175-8FBF-316D2D5684F4}"/>
                </a:ext>
              </a:extLst>
            </p:cNvPr>
            <p:cNvSpPr/>
            <p:nvPr/>
          </p:nvSpPr>
          <p:spPr>
            <a:xfrm>
              <a:off x="9899379" y="2122250"/>
              <a:ext cx="8683" cy="8813"/>
            </a:xfrm>
            <a:custGeom>
              <a:avLst/>
              <a:gdLst>
                <a:gd name="connsiteX0" fmla="*/ 2424 w 8683"/>
                <a:gd name="connsiteY0" fmla="*/ 8354 h 8813"/>
                <a:gd name="connsiteX1" fmla="*/ 8211 w 8683"/>
                <a:gd name="connsiteY1" fmla="*/ 6365 h 8813"/>
                <a:gd name="connsiteX2" fmla="*/ 6251 w 8683"/>
                <a:gd name="connsiteY2" fmla="*/ 463 h 8813"/>
                <a:gd name="connsiteX3" fmla="*/ 464 w 8683"/>
                <a:gd name="connsiteY3" fmla="*/ 2438 h 8813"/>
                <a:gd name="connsiteX4" fmla="*/ 2424 w 8683"/>
                <a:gd name="connsiteY4" fmla="*/ 8354 h 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" h="8813">
                  <a:moveTo>
                    <a:pt x="2424" y="8354"/>
                  </a:moveTo>
                  <a:cubicBezTo>
                    <a:pt x="4565" y="9436"/>
                    <a:pt x="7163" y="8543"/>
                    <a:pt x="8211" y="6365"/>
                  </a:cubicBezTo>
                  <a:cubicBezTo>
                    <a:pt x="9304" y="4187"/>
                    <a:pt x="8438" y="1546"/>
                    <a:pt x="6251" y="463"/>
                  </a:cubicBezTo>
                  <a:cubicBezTo>
                    <a:pt x="4110" y="-624"/>
                    <a:pt x="1512" y="269"/>
                    <a:pt x="464" y="2438"/>
                  </a:cubicBezTo>
                  <a:cubicBezTo>
                    <a:pt x="-629" y="4626"/>
                    <a:pt x="282" y="7267"/>
                    <a:pt x="2424" y="835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4" name="Freihandform: Form 1133">
              <a:extLst>
                <a:ext uri="{FF2B5EF4-FFF2-40B4-BE49-F238E27FC236}">
                  <a16:creationId xmlns:a16="http://schemas.microsoft.com/office/drawing/2014/main" id="{F53808D6-BC0E-42E3-9CE8-79F4B67E5BFB}"/>
                </a:ext>
              </a:extLst>
            </p:cNvPr>
            <p:cNvSpPr/>
            <p:nvPr/>
          </p:nvSpPr>
          <p:spPr>
            <a:xfrm>
              <a:off x="9954519" y="2129499"/>
              <a:ext cx="8702" cy="8806"/>
            </a:xfrm>
            <a:custGeom>
              <a:avLst/>
              <a:gdLst>
                <a:gd name="connsiteX0" fmla="*/ 4329 w 8702"/>
                <a:gd name="connsiteY0" fmla="*/ 8806 h 8806"/>
                <a:gd name="connsiteX1" fmla="*/ 8703 w 8702"/>
                <a:gd name="connsiteY1" fmla="*/ 4403 h 8806"/>
                <a:gd name="connsiteX2" fmla="*/ 4329 w 8702"/>
                <a:gd name="connsiteY2" fmla="*/ 0 h 8806"/>
                <a:gd name="connsiteX3" fmla="*/ 0 w 8702"/>
                <a:gd name="connsiteY3" fmla="*/ 4403 h 8806"/>
                <a:gd name="connsiteX4" fmla="*/ 4329 w 8702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6">
                  <a:moveTo>
                    <a:pt x="4329" y="8806"/>
                  </a:moveTo>
                  <a:cubicBezTo>
                    <a:pt x="6743" y="8806"/>
                    <a:pt x="8703" y="6835"/>
                    <a:pt x="8703" y="4403"/>
                  </a:cubicBezTo>
                  <a:cubicBezTo>
                    <a:pt x="8703" y="1972"/>
                    <a:pt x="6743" y="0"/>
                    <a:pt x="4329" y="0"/>
                  </a:cubicBezTo>
                  <a:cubicBezTo>
                    <a:pt x="1959" y="0"/>
                    <a:pt x="0" y="1972"/>
                    <a:pt x="0" y="4403"/>
                  </a:cubicBezTo>
                  <a:cubicBezTo>
                    <a:pt x="0" y="6835"/>
                    <a:pt x="1959" y="8806"/>
                    <a:pt x="4329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5" name="Freihandform: Form 1134">
              <a:extLst>
                <a:ext uri="{FF2B5EF4-FFF2-40B4-BE49-F238E27FC236}">
                  <a16:creationId xmlns:a16="http://schemas.microsoft.com/office/drawing/2014/main" id="{CA11E1D7-539E-47C9-A59B-C52C7E564C99}"/>
                </a:ext>
              </a:extLst>
            </p:cNvPr>
            <p:cNvSpPr/>
            <p:nvPr/>
          </p:nvSpPr>
          <p:spPr>
            <a:xfrm>
              <a:off x="10009424" y="2138476"/>
              <a:ext cx="8657" cy="8806"/>
            </a:xfrm>
            <a:custGeom>
              <a:avLst/>
              <a:gdLst>
                <a:gd name="connsiteX0" fmla="*/ 4328 w 8657"/>
                <a:gd name="connsiteY0" fmla="*/ 8806 h 8806"/>
                <a:gd name="connsiteX1" fmla="*/ 8657 w 8657"/>
                <a:gd name="connsiteY1" fmla="*/ 4403 h 8806"/>
                <a:gd name="connsiteX2" fmla="*/ 4328 w 8657"/>
                <a:gd name="connsiteY2" fmla="*/ 0 h 8806"/>
                <a:gd name="connsiteX3" fmla="*/ 0 w 8657"/>
                <a:gd name="connsiteY3" fmla="*/ 4403 h 8806"/>
                <a:gd name="connsiteX4" fmla="*/ 4328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8" y="8806"/>
                  </a:moveTo>
                  <a:cubicBezTo>
                    <a:pt x="6743" y="8806"/>
                    <a:pt x="8657" y="6835"/>
                    <a:pt x="8657" y="4403"/>
                  </a:cubicBezTo>
                  <a:cubicBezTo>
                    <a:pt x="8657" y="1971"/>
                    <a:pt x="6743" y="0"/>
                    <a:pt x="4328" y="0"/>
                  </a:cubicBezTo>
                  <a:cubicBezTo>
                    <a:pt x="1914" y="0"/>
                    <a:pt x="0" y="1971"/>
                    <a:pt x="0" y="4403"/>
                  </a:cubicBezTo>
                  <a:cubicBezTo>
                    <a:pt x="0" y="6835"/>
                    <a:pt x="1914" y="8806"/>
                    <a:pt x="4328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6" name="Freihandform: Form 1135">
              <a:extLst>
                <a:ext uri="{FF2B5EF4-FFF2-40B4-BE49-F238E27FC236}">
                  <a16:creationId xmlns:a16="http://schemas.microsoft.com/office/drawing/2014/main" id="{237A633D-A55D-4C2C-8430-FD96A94D82E8}"/>
                </a:ext>
              </a:extLst>
            </p:cNvPr>
            <p:cNvSpPr/>
            <p:nvPr/>
          </p:nvSpPr>
          <p:spPr>
            <a:xfrm>
              <a:off x="10063964" y="2149280"/>
              <a:ext cx="8702" cy="8806"/>
            </a:xfrm>
            <a:custGeom>
              <a:avLst/>
              <a:gdLst>
                <a:gd name="connsiteX0" fmla="*/ 4329 w 8702"/>
                <a:gd name="connsiteY0" fmla="*/ 8806 h 8806"/>
                <a:gd name="connsiteX1" fmla="*/ 8703 w 8702"/>
                <a:gd name="connsiteY1" fmla="*/ 4403 h 8806"/>
                <a:gd name="connsiteX2" fmla="*/ 4329 w 8702"/>
                <a:gd name="connsiteY2" fmla="*/ 0 h 8806"/>
                <a:gd name="connsiteX3" fmla="*/ 0 w 8702"/>
                <a:gd name="connsiteY3" fmla="*/ 4403 h 8806"/>
                <a:gd name="connsiteX4" fmla="*/ 4329 w 8702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6">
                  <a:moveTo>
                    <a:pt x="4329" y="8806"/>
                  </a:moveTo>
                  <a:cubicBezTo>
                    <a:pt x="6743" y="8806"/>
                    <a:pt x="8703" y="6835"/>
                    <a:pt x="8703" y="4403"/>
                  </a:cubicBezTo>
                  <a:cubicBezTo>
                    <a:pt x="8703" y="1971"/>
                    <a:pt x="6743" y="0"/>
                    <a:pt x="4329" y="0"/>
                  </a:cubicBezTo>
                  <a:cubicBezTo>
                    <a:pt x="1959" y="0"/>
                    <a:pt x="0" y="1971"/>
                    <a:pt x="0" y="4403"/>
                  </a:cubicBezTo>
                  <a:cubicBezTo>
                    <a:pt x="0" y="6835"/>
                    <a:pt x="1959" y="8806"/>
                    <a:pt x="4329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7" name="Freihandform: Form 1136">
              <a:extLst>
                <a:ext uri="{FF2B5EF4-FFF2-40B4-BE49-F238E27FC236}">
                  <a16:creationId xmlns:a16="http://schemas.microsoft.com/office/drawing/2014/main" id="{B8EE205D-D601-4D63-ABC9-9A29231EAF59}"/>
                </a:ext>
              </a:extLst>
            </p:cNvPr>
            <p:cNvSpPr/>
            <p:nvPr/>
          </p:nvSpPr>
          <p:spPr>
            <a:xfrm>
              <a:off x="10118139" y="2161962"/>
              <a:ext cx="8657" cy="8806"/>
            </a:xfrm>
            <a:custGeom>
              <a:avLst/>
              <a:gdLst>
                <a:gd name="connsiteX0" fmla="*/ 4328 w 8657"/>
                <a:gd name="connsiteY0" fmla="*/ 8806 h 8806"/>
                <a:gd name="connsiteX1" fmla="*/ 8657 w 8657"/>
                <a:gd name="connsiteY1" fmla="*/ 4403 h 8806"/>
                <a:gd name="connsiteX2" fmla="*/ 4328 w 8657"/>
                <a:gd name="connsiteY2" fmla="*/ 0 h 8806"/>
                <a:gd name="connsiteX3" fmla="*/ 0 w 8657"/>
                <a:gd name="connsiteY3" fmla="*/ 4403 h 8806"/>
                <a:gd name="connsiteX4" fmla="*/ 4328 w 8657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06">
                  <a:moveTo>
                    <a:pt x="4328" y="8806"/>
                  </a:moveTo>
                  <a:cubicBezTo>
                    <a:pt x="6743" y="8806"/>
                    <a:pt x="8657" y="6835"/>
                    <a:pt x="8657" y="4403"/>
                  </a:cubicBezTo>
                  <a:cubicBezTo>
                    <a:pt x="8657" y="1971"/>
                    <a:pt x="6743" y="0"/>
                    <a:pt x="4328" y="0"/>
                  </a:cubicBezTo>
                  <a:cubicBezTo>
                    <a:pt x="1959" y="0"/>
                    <a:pt x="0" y="1971"/>
                    <a:pt x="0" y="4403"/>
                  </a:cubicBezTo>
                  <a:cubicBezTo>
                    <a:pt x="0" y="6835"/>
                    <a:pt x="1959" y="8806"/>
                    <a:pt x="4328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8" name="Freihandform: Form 1137">
              <a:extLst>
                <a:ext uri="{FF2B5EF4-FFF2-40B4-BE49-F238E27FC236}">
                  <a16:creationId xmlns:a16="http://schemas.microsoft.com/office/drawing/2014/main" id="{5934E8FF-F687-40F2-9D9A-2C2C18156EF3}"/>
                </a:ext>
              </a:extLst>
            </p:cNvPr>
            <p:cNvSpPr/>
            <p:nvPr/>
          </p:nvSpPr>
          <p:spPr>
            <a:xfrm>
              <a:off x="10171813" y="2176568"/>
              <a:ext cx="8702" cy="8806"/>
            </a:xfrm>
            <a:custGeom>
              <a:avLst/>
              <a:gdLst>
                <a:gd name="connsiteX0" fmla="*/ 4374 w 8702"/>
                <a:gd name="connsiteY0" fmla="*/ 8806 h 8806"/>
                <a:gd name="connsiteX1" fmla="*/ 8702 w 8702"/>
                <a:gd name="connsiteY1" fmla="*/ 4403 h 8806"/>
                <a:gd name="connsiteX2" fmla="*/ 4374 w 8702"/>
                <a:gd name="connsiteY2" fmla="*/ 0 h 8806"/>
                <a:gd name="connsiteX3" fmla="*/ 0 w 8702"/>
                <a:gd name="connsiteY3" fmla="*/ 4403 h 8806"/>
                <a:gd name="connsiteX4" fmla="*/ 4374 w 8702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6">
                  <a:moveTo>
                    <a:pt x="4374" y="8806"/>
                  </a:moveTo>
                  <a:cubicBezTo>
                    <a:pt x="6743" y="8806"/>
                    <a:pt x="8702" y="6835"/>
                    <a:pt x="8702" y="4403"/>
                  </a:cubicBezTo>
                  <a:cubicBezTo>
                    <a:pt x="8702" y="1971"/>
                    <a:pt x="6743" y="0"/>
                    <a:pt x="4374" y="0"/>
                  </a:cubicBezTo>
                  <a:cubicBezTo>
                    <a:pt x="1959" y="0"/>
                    <a:pt x="0" y="1971"/>
                    <a:pt x="0" y="4403"/>
                  </a:cubicBezTo>
                  <a:cubicBezTo>
                    <a:pt x="0" y="6835"/>
                    <a:pt x="1959" y="8806"/>
                    <a:pt x="4374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39" name="Freihandform: Form 1138">
              <a:extLst>
                <a:ext uri="{FF2B5EF4-FFF2-40B4-BE49-F238E27FC236}">
                  <a16:creationId xmlns:a16="http://schemas.microsoft.com/office/drawing/2014/main" id="{6D42B0E0-7F51-4523-926A-513B4A21C916}"/>
                </a:ext>
              </a:extLst>
            </p:cNvPr>
            <p:cNvSpPr/>
            <p:nvPr/>
          </p:nvSpPr>
          <p:spPr>
            <a:xfrm>
              <a:off x="10224940" y="2193140"/>
              <a:ext cx="8702" cy="8806"/>
            </a:xfrm>
            <a:custGeom>
              <a:avLst/>
              <a:gdLst>
                <a:gd name="connsiteX0" fmla="*/ 4329 w 8702"/>
                <a:gd name="connsiteY0" fmla="*/ 8806 h 8806"/>
                <a:gd name="connsiteX1" fmla="*/ 8703 w 8702"/>
                <a:gd name="connsiteY1" fmla="*/ 4403 h 8806"/>
                <a:gd name="connsiteX2" fmla="*/ 4329 w 8702"/>
                <a:gd name="connsiteY2" fmla="*/ 0 h 8806"/>
                <a:gd name="connsiteX3" fmla="*/ 0 w 8702"/>
                <a:gd name="connsiteY3" fmla="*/ 4403 h 8806"/>
                <a:gd name="connsiteX4" fmla="*/ 4329 w 8702"/>
                <a:gd name="connsiteY4" fmla="*/ 8806 h 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6">
                  <a:moveTo>
                    <a:pt x="4329" y="8806"/>
                  </a:moveTo>
                  <a:cubicBezTo>
                    <a:pt x="6744" y="8806"/>
                    <a:pt x="8703" y="6835"/>
                    <a:pt x="8703" y="4403"/>
                  </a:cubicBezTo>
                  <a:cubicBezTo>
                    <a:pt x="8703" y="1972"/>
                    <a:pt x="6744" y="0"/>
                    <a:pt x="4329" y="0"/>
                  </a:cubicBezTo>
                  <a:cubicBezTo>
                    <a:pt x="1959" y="0"/>
                    <a:pt x="0" y="1972"/>
                    <a:pt x="0" y="4403"/>
                  </a:cubicBezTo>
                  <a:cubicBezTo>
                    <a:pt x="0" y="6835"/>
                    <a:pt x="1959" y="8806"/>
                    <a:pt x="4329" y="88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0" name="Freihandform: Form 1139">
              <a:extLst>
                <a:ext uri="{FF2B5EF4-FFF2-40B4-BE49-F238E27FC236}">
                  <a16:creationId xmlns:a16="http://schemas.microsoft.com/office/drawing/2014/main" id="{52438F59-9ACC-418E-B35E-982D75BD29EB}"/>
                </a:ext>
              </a:extLst>
            </p:cNvPr>
            <p:cNvSpPr/>
            <p:nvPr/>
          </p:nvSpPr>
          <p:spPr>
            <a:xfrm>
              <a:off x="10277430" y="2211710"/>
              <a:ext cx="8657" cy="8796"/>
            </a:xfrm>
            <a:custGeom>
              <a:avLst/>
              <a:gdLst>
                <a:gd name="connsiteX0" fmla="*/ 4329 w 8657"/>
                <a:gd name="connsiteY0" fmla="*/ 8797 h 8796"/>
                <a:gd name="connsiteX1" fmla="*/ 8657 w 8657"/>
                <a:gd name="connsiteY1" fmla="*/ 4398 h 8796"/>
                <a:gd name="connsiteX2" fmla="*/ 4329 w 8657"/>
                <a:gd name="connsiteY2" fmla="*/ 0 h 8796"/>
                <a:gd name="connsiteX3" fmla="*/ 0 w 8657"/>
                <a:gd name="connsiteY3" fmla="*/ 4398 h 8796"/>
                <a:gd name="connsiteX4" fmla="*/ 4329 w 8657"/>
                <a:gd name="connsiteY4" fmla="*/ 8797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6">
                  <a:moveTo>
                    <a:pt x="4329" y="8797"/>
                  </a:moveTo>
                  <a:cubicBezTo>
                    <a:pt x="6743" y="8797"/>
                    <a:pt x="8657" y="6828"/>
                    <a:pt x="8657" y="4398"/>
                  </a:cubicBezTo>
                  <a:cubicBezTo>
                    <a:pt x="8657" y="1969"/>
                    <a:pt x="6743" y="0"/>
                    <a:pt x="4329" y="0"/>
                  </a:cubicBezTo>
                  <a:cubicBezTo>
                    <a:pt x="1959" y="0"/>
                    <a:pt x="0" y="1969"/>
                    <a:pt x="0" y="4398"/>
                  </a:cubicBezTo>
                  <a:cubicBezTo>
                    <a:pt x="0" y="6828"/>
                    <a:pt x="1959" y="8797"/>
                    <a:pt x="4329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1" name="Freihandform: Form 1140">
              <a:extLst>
                <a:ext uri="{FF2B5EF4-FFF2-40B4-BE49-F238E27FC236}">
                  <a16:creationId xmlns:a16="http://schemas.microsoft.com/office/drawing/2014/main" id="{8B1BD987-8B71-440A-AD12-06C022117F83}"/>
                </a:ext>
              </a:extLst>
            </p:cNvPr>
            <p:cNvSpPr/>
            <p:nvPr/>
          </p:nvSpPr>
          <p:spPr>
            <a:xfrm>
              <a:off x="10329190" y="2232278"/>
              <a:ext cx="8657" cy="8815"/>
            </a:xfrm>
            <a:custGeom>
              <a:avLst/>
              <a:gdLst>
                <a:gd name="connsiteX0" fmla="*/ 4329 w 8657"/>
                <a:gd name="connsiteY0" fmla="*/ 8815 h 8815"/>
                <a:gd name="connsiteX1" fmla="*/ 8657 w 8657"/>
                <a:gd name="connsiteY1" fmla="*/ 4407 h 8815"/>
                <a:gd name="connsiteX2" fmla="*/ 4329 w 8657"/>
                <a:gd name="connsiteY2" fmla="*/ 0 h 8815"/>
                <a:gd name="connsiteX3" fmla="*/ 0 w 8657"/>
                <a:gd name="connsiteY3" fmla="*/ 4407 h 8815"/>
                <a:gd name="connsiteX4" fmla="*/ 4329 w 8657"/>
                <a:gd name="connsiteY4" fmla="*/ 8815 h 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815">
                  <a:moveTo>
                    <a:pt x="4329" y="8815"/>
                  </a:moveTo>
                  <a:cubicBezTo>
                    <a:pt x="6744" y="8815"/>
                    <a:pt x="8657" y="6842"/>
                    <a:pt x="8657" y="4407"/>
                  </a:cubicBezTo>
                  <a:cubicBezTo>
                    <a:pt x="8657" y="1973"/>
                    <a:pt x="6744" y="0"/>
                    <a:pt x="4329" y="0"/>
                  </a:cubicBezTo>
                  <a:cubicBezTo>
                    <a:pt x="1959" y="0"/>
                    <a:pt x="0" y="1973"/>
                    <a:pt x="0" y="4407"/>
                  </a:cubicBezTo>
                  <a:cubicBezTo>
                    <a:pt x="0" y="6842"/>
                    <a:pt x="1959" y="8815"/>
                    <a:pt x="4329" y="88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2" name="Freihandform: Form 1141">
              <a:extLst>
                <a:ext uri="{FF2B5EF4-FFF2-40B4-BE49-F238E27FC236}">
                  <a16:creationId xmlns:a16="http://schemas.microsoft.com/office/drawing/2014/main" id="{937C979E-A953-4AA3-87C4-84E282519EA9}"/>
                </a:ext>
              </a:extLst>
            </p:cNvPr>
            <p:cNvSpPr/>
            <p:nvPr/>
          </p:nvSpPr>
          <p:spPr>
            <a:xfrm>
              <a:off x="10380130" y="2254871"/>
              <a:ext cx="8657" cy="8797"/>
            </a:xfrm>
            <a:custGeom>
              <a:avLst/>
              <a:gdLst>
                <a:gd name="connsiteX0" fmla="*/ 4328 w 8657"/>
                <a:gd name="connsiteY0" fmla="*/ 8797 h 8797"/>
                <a:gd name="connsiteX1" fmla="*/ 8657 w 8657"/>
                <a:gd name="connsiteY1" fmla="*/ 4399 h 8797"/>
                <a:gd name="connsiteX2" fmla="*/ 4328 w 8657"/>
                <a:gd name="connsiteY2" fmla="*/ 0 h 8797"/>
                <a:gd name="connsiteX3" fmla="*/ 0 w 8657"/>
                <a:gd name="connsiteY3" fmla="*/ 4399 h 8797"/>
                <a:gd name="connsiteX4" fmla="*/ 4328 w 8657"/>
                <a:gd name="connsiteY4" fmla="*/ 8797 h 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7" h="8797">
                  <a:moveTo>
                    <a:pt x="4328" y="8797"/>
                  </a:moveTo>
                  <a:cubicBezTo>
                    <a:pt x="6698" y="8797"/>
                    <a:pt x="8657" y="6828"/>
                    <a:pt x="8657" y="4399"/>
                  </a:cubicBezTo>
                  <a:cubicBezTo>
                    <a:pt x="8657" y="1969"/>
                    <a:pt x="6698" y="0"/>
                    <a:pt x="4328" y="0"/>
                  </a:cubicBezTo>
                  <a:cubicBezTo>
                    <a:pt x="1914" y="0"/>
                    <a:pt x="0" y="1969"/>
                    <a:pt x="0" y="4399"/>
                  </a:cubicBezTo>
                  <a:cubicBezTo>
                    <a:pt x="0" y="6828"/>
                    <a:pt x="1914" y="8797"/>
                    <a:pt x="4328" y="87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3" name="Freihandform: Form 1142">
              <a:extLst>
                <a:ext uri="{FF2B5EF4-FFF2-40B4-BE49-F238E27FC236}">
                  <a16:creationId xmlns:a16="http://schemas.microsoft.com/office/drawing/2014/main" id="{D4F319F0-10A4-4955-A2EC-961126C99CB4}"/>
                </a:ext>
              </a:extLst>
            </p:cNvPr>
            <p:cNvSpPr/>
            <p:nvPr/>
          </p:nvSpPr>
          <p:spPr>
            <a:xfrm>
              <a:off x="10430114" y="2279463"/>
              <a:ext cx="8702" cy="8807"/>
            </a:xfrm>
            <a:custGeom>
              <a:avLst/>
              <a:gdLst>
                <a:gd name="connsiteX0" fmla="*/ 4329 w 8702"/>
                <a:gd name="connsiteY0" fmla="*/ 8807 h 8807"/>
                <a:gd name="connsiteX1" fmla="*/ 8703 w 8702"/>
                <a:gd name="connsiteY1" fmla="*/ 4401 h 8807"/>
                <a:gd name="connsiteX2" fmla="*/ 4329 w 8702"/>
                <a:gd name="connsiteY2" fmla="*/ 0 h 8807"/>
                <a:gd name="connsiteX3" fmla="*/ 0 w 8702"/>
                <a:gd name="connsiteY3" fmla="*/ 4401 h 8807"/>
                <a:gd name="connsiteX4" fmla="*/ 4329 w 8702"/>
                <a:gd name="connsiteY4" fmla="*/ 8807 h 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2" h="8807">
                  <a:moveTo>
                    <a:pt x="4329" y="8807"/>
                  </a:moveTo>
                  <a:cubicBezTo>
                    <a:pt x="6743" y="8807"/>
                    <a:pt x="8703" y="6834"/>
                    <a:pt x="8703" y="4401"/>
                  </a:cubicBezTo>
                  <a:cubicBezTo>
                    <a:pt x="8703" y="1972"/>
                    <a:pt x="6743" y="0"/>
                    <a:pt x="4329" y="0"/>
                  </a:cubicBezTo>
                  <a:cubicBezTo>
                    <a:pt x="1959" y="0"/>
                    <a:pt x="0" y="1972"/>
                    <a:pt x="0" y="4401"/>
                  </a:cubicBezTo>
                  <a:cubicBezTo>
                    <a:pt x="0" y="6834"/>
                    <a:pt x="1959" y="8807"/>
                    <a:pt x="4329" y="88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4" name="Freihandform: Form 1143">
              <a:extLst>
                <a:ext uri="{FF2B5EF4-FFF2-40B4-BE49-F238E27FC236}">
                  <a16:creationId xmlns:a16="http://schemas.microsoft.com/office/drawing/2014/main" id="{FB15A9A5-D0BA-4801-81C7-2CD5E9DFE233}"/>
                </a:ext>
              </a:extLst>
            </p:cNvPr>
            <p:cNvSpPr/>
            <p:nvPr/>
          </p:nvSpPr>
          <p:spPr>
            <a:xfrm>
              <a:off x="8416577" y="6166415"/>
              <a:ext cx="7100" cy="7215"/>
            </a:xfrm>
            <a:custGeom>
              <a:avLst/>
              <a:gdLst>
                <a:gd name="connsiteX0" fmla="*/ 1988 w 7100"/>
                <a:gd name="connsiteY0" fmla="*/ 6848 h 7215"/>
                <a:gd name="connsiteX1" fmla="*/ 6727 w 7100"/>
                <a:gd name="connsiteY1" fmla="*/ 5221 h 7215"/>
                <a:gd name="connsiteX2" fmla="*/ 5132 w 7100"/>
                <a:gd name="connsiteY2" fmla="*/ 382 h 7215"/>
                <a:gd name="connsiteX3" fmla="*/ 394 w 7100"/>
                <a:gd name="connsiteY3" fmla="*/ 2004 h 7215"/>
                <a:gd name="connsiteX4" fmla="*/ 1988 w 7100"/>
                <a:gd name="connsiteY4" fmla="*/ 6848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0" h="7215">
                  <a:moveTo>
                    <a:pt x="1988" y="6848"/>
                  </a:moveTo>
                  <a:cubicBezTo>
                    <a:pt x="3720" y="7718"/>
                    <a:pt x="5861" y="6989"/>
                    <a:pt x="6727" y="5221"/>
                  </a:cubicBezTo>
                  <a:cubicBezTo>
                    <a:pt x="7593" y="3435"/>
                    <a:pt x="6909" y="1257"/>
                    <a:pt x="5132" y="382"/>
                  </a:cubicBezTo>
                  <a:cubicBezTo>
                    <a:pt x="3355" y="-511"/>
                    <a:pt x="1259" y="214"/>
                    <a:pt x="394" y="2004"/>
                  </a:cubicBezTo>
                  <a:cubicBezTo>
                    <a:pt x="-518" y="3800"/>
                    <a:pt x="211" y="5950"/>
                    <a:pt x="1988" y="68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5" name="Freihandform: Form 1144">
              <a:extLst>
                <a:ext uri="{FF2B5EF4-FFF2-40B4-BE49-F238E27FC236}">
                  <a16:creationId xmlns:a16="http://schemas.microsoft.com/office/drawing/2014/main" id="{04718477-238C-4AA1-BF86-1AACA713AB5D}"/>
                </a:ext>
              </a:extLst>
            </p:cNvPr>
            <p:cNvSpPr/>
            <p:nvPr/>
          </p:nvSpPr>
          <p:spPr>
            <a:xfrm>
              <a:off x="8175392" y="6022188"/>
              <a:ext cx="7116" cy="7215"/>
            </a:xfrm>
            <a:custGeom>
              <a:avLst/>
              <a:gdLst>
                <a:gd name="connsiteX0" fmla="*/ 2005 w 7116"/>
                <a:gd name="connsiteY0" fmla="*/ 6847 h 7215"/>
                <a:gd name="connsiteX1" fmla="*/ 6743 w 7116"/>
                <a:gd name="connsiteY1" fmla="*/ 5207 h 7215"/>
                <a:gd name="connsiteX2" fmla="*/ 5148 w 7116"/>
                <a:gd name="connsiteY2" fmla="*/ 368 h 7215"/>
                <a:gd name="connsiteX3" fmla="*/ 364 w 7116"/>
                <a:gd name="connsiteY3" fmla="*/ 2013 h 7215"/>
                <a:gd name="connsiteX4" fmla="*/ 2005 w 7116"/>
                <a:gd name="connsiteY4" fmla="*/ 6847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6" h="7215">
                  <a:moveTo>
                    <a:pt x="2005" y="6847"/>
                  </a:moveTo>
                  <a:cubicBezTo>
                    <a:pt x="3736" y="7717"/>
                    <a:pt x="5878" y="6997"/>
                    <a:pt x="6743" y="5207"/>
                  </a:cubicBezTo>
                  <a:cubicBezTo>
                    <a:pt x="7609" y="3434"/>
                    <a:pt x="6926" y="1265"/>
                    <a:pt x="5148" y="368"/>
                  </a:cubicBezTo>
                  <a:cubicBezTo>
                    <a:pt x="3371" y="-503"/>
                    <a:pt x="1276" y="222"/>
                    <a:pt x="364" y="2013"/>
                  </a:cubicBezTo>
                  <a:cubicBezTo>
                    <a:pt x="-501" y="3781"/>
                    <a:pt x="228" y="5954"/>
                    <a:pt x="2005" y="68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6" name="Freihandform: Form 1145">
              <a:extLst>
                <a:ext uri="{FF2B5EF4-FFF2-40B4-BE49-F238E27FC236}">
                  <a16:creationId xmlns:a16="http://schemas.microsoft.com/office/drawing/2014/main" id="{852FECE1-5B3A-4EEA-AB5E-0E9D3C9910B4}"/>
                </a:ext>
              </a:extLst>
            </p:cNvPr>
            <p:cNvSpPr/>
            <p:nvPr/>
          </p:nvSpPr>
          <p:spPr>
            <a:xfrm>
              <a:off x="7948438" y="5853073"/>
              <a:ext cx="7117" cy="7215"/>
            </a:xfrm>
            <a:custGeom>
              <a:avLst/>
              <a:gdLst>
                <a:gd name="connsiteX0" fmla="*/ 1960 w 7117"/>
                <a:gd name="connsiteY0" fmla="*/ 6848 h 7215"/>
                <a:gd name="connsiteX1" fmla="*/ 6744 w 7117"/>
                <a:gd name="connsiteY1" fmla="*/ 5207 h 7215"/>
                <a:gd name="connsiteX2" fmla="*/ 5149 w 7117"/>
                <a:gd name="connsiteY2" fmla="*/ 369 h 7215"/>
                <a:gd name="connsiteX3" fmla="*/ 365 w 7117"/>
                <a:gd name="connsiteY3" fmla="*/ 2009 h 7215"/>
                <a:gd name="connsiteX4" fmla="*/ 1960 w 7117"/>
                <a:gd name="connsiteY4" fmla="*/ 6848 h 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7" h="7215">
                  <a:moveTo>
                    <a:pt x="1960" y="6848"/>
                  </a:moveTo>
                  <a:cubicBezTo>
                    <a:pt x="3737" y="7718"/>
                    <a:pt x="5878" y="6994"/>
                    <a:pt x="6744" y="5207"/>
                  </a:cubicBezTo>
                  <a:cubicBezTo>
                    <a:pt x="7610" y="3435"/>
                    <a:pt x="6926" y="1266"/>
                    <a:pt x="5149" y="369"/>
                  </a:cubicBezTo>
                  <a:cubicBezTo>
                    <a:pt x="3373" y="-502"/>
                    <a:pt x="1231" y="218"/>
                    <a:pt x="365" y="2009"/>
                  </a:cubicBezTo>
                  <a:cubicBezTo>
                    <a:pt x="-501" y="3781"/>
                    <a:pt x="229" y="5950"/>
                    <a:pt x="1960" y="68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7" name="Freihandform: Form 1146">
              <a:extLst>
                <a:ext uri="{FF2B5EF4-FFF2-40B4-BE49-F238E27FC236}">
                  <a16:creationId xmlns:a16="http://schemas.microsoft.com/office/drawing/2014/main" id="{EA902F7E-4D67-44C9-B1F2-B39E00DDA43D}"/>
                </a:ext>
              </a:extLst>
            </p:cNvPr>
            <p:cNvSpPr/>
            <p:nvPr/>
          </p:nvSpPr>
          <p:spPr>
            <a:xfrm>
              <a:off x="7740395" y="5662529"/>
              <a:ext cx="7116" cy="7224"/>
            </a:xfrm>
            <a:custGeom>
              <a:avLst/>
              <a:gdLst>
                <a:gd name="connsiteX0" fmla="*/ 2004 w 7116"/>
                <a:gd name="connsiteY0" fmla="*/ 6858 h 7224"/>
                <a:gd name="connsiteX1" fmla="*/ 6743 w 7116"/>
                <a:gd name="connsiteY1" fmla="*/ 5213 h 7224"/>
                <a:gd name="connsiteX2" fmla="*/ 5149 w 7116"/>
                <a:gd name="connsiteY2" fmla="*/ 379 h 7224"/>
                <a:gd name="connsiteX3" fmla="*/ 364 w 7116"/>
                <a:gd name="connsiteY3" fmla="*/ 2001 h 7224"/>
                <a:gd name="connsiteX4" fmla="*/ 2004 w 7116"/>
                <a:gd name="connsiteY4" fmla="*/ 6858 h 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6" h="7224">
                  <a:moveTo>
                    <a:pt x="2004" y="6858"/>
                  </a:moveTo>
                  <a:cubicBezTo>
                    <a:pt x="3736" y="7724"/>
                    <a:pt x="5877" y="7004"/>
                    <a:pt x="6743" y="5213"/>
                  </a:cubicBezTo>
                  <a:cubicBezTo>
                    <a:pt x="7609" y="3423"/>
                    <a:pt x="6926" y="1272"/>
                    <a:pt x="5149" y="379"/>
                  </a:cubicBezTo>
                  <a:cubicBezTo>
                    <a:pt x="3372" y="-514"/>
                    <a:pt x="1230" y="229"/>
                    <a:pt x="364" y="2001"/>
                  </a:cubicBezTo>
                  <a:cubicBezTo>
                    <a:pt x="-501" y="3787"/>
                    <a:pt x="227" y="5956"/>
                    <a:pt x="2004" y="685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8" name="Freihandform: Form 1147">
              <a:extLst>
                <a:ext uri="{FF2B5EF4-FFF2-40B4-BE49-F238E27FC236}">
                  <a16:creationId xmlns:a16="http://schemas.microsoft.com/office/drawing/2014/main" id="{61FFF94B-A9D5-48C0-ACEB-CA46A3F06AE0}"/>
                </a:ext>
              </a:extLst>
            </p:cNvPr>
            <p:cNvSpPr/>
            <p:nvPr/>
          </p:nvSpPr>
          <p:spPr>
            <a:xfrm>
              <a:off x="7555132" y="5454836"/>
              <a:ext cx="7117" cy="7216"/>
            </a:xfrm>
            <a:custGeom>
              <a:avLst/>
              <a:gdLst>
                <a:gd name="connsiteX0" fmla="*/ 1960 w 7117"/>
                <a:gd name="connsiteY0" fmla="*/ 6830 h 7216"/>
                <a:gd name="connsiteX1" fmla="*/ 6744 w 7117"/>
                <a:gd name="connsiteY1" fmla="*/ 5217 h 7216"/>
                <a:gd name="connsiteX2" fmla="*/ 5150 w 7117"/>
                <a:gd name="connsiteY2" fmla="*/ 378 h 7216"/>
                <a:gd name="connsiteX3" fmla="*/ 365 w 7117"/>
                <a:gd name="connsiteY3" fmla="*/ 2000 h 7216"/>
                <a:gd name="connsiteX4" fmla="*/ 1960 w 7117"/>
                <a:gd name="connsiteY4" fmla="*/ 6830 h 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7" h="7216">
                  <a:moveTo>
                    <a:pt x="1960" y="6830"/>
                  </a:moveTo>
                  <a:cubicBezTo>
                    <a:pt x="3737" y="7728"/>
                    <a:pt x="5879" y="7008"/>
                    <a:pt x="6744" y="5217"/>
                  </a:cubicBezTo>
                  <a:cubicBezTo>
                    <a:pt x="7610" y="3426"/>
                    <a:pt x="6927" y="1267"/>
                    <a:pt x="5150" y="378"/>
                  </a:cubicBezTo>
                  <a:cubicBezTo>
                    <a:pt x="3372" y="-515"/>
                    <a:pt x="1231" y="232"/>
                    <a:pt x="365" y="2000"/>
                  </a:cubicBezTo>
                  <a:cubicBezTo>
                    <a:pt x="-500" y="3782"/>
                    <a:pt x="229" y="5960"/>
                    <a:pt x="1960" y="68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49" name="Freihandform: Form 1148">
              <a:extLst>
                <a:ext uri="{FF2B5EF4-FFF2-40B4-BE49-F238E27FC236}">
                  <a16:creationId xmlns:a16="http://schemas.microsoft.com/office/drawing/2014/main" id="{21F493A4-EFD9-496D-A163-9C6D87E82577}"/>
                </a:ext>
              </a:extLst>
            </p:cNvPr>
            <p:cNvSpPr/>
            <p:nvPr/>
          </p:nvSpPr>
          <p:spPr>
            <a:xfrm>
              <a:off x="7395523" y="5234763"/>
              <a:ext cx="7108" cy="7203"/>
            </a:xfrm>
            <a:custGeom>
              <a:avLst/>
              <a:gdLst>
                <a:gd name="connsiteX0" fmla="*/ 3554 w 7108"/>
                <a:gd name="connsiteY0" fmla="*/ 7204 h 7203"/>
                <a:gd name="connsiteX1" fmla="*/ 7108 w 7108"/>
                <a:gd name="connsiteY1" fmla="*/ 3599 h 7203"/>
                <a:gd name="connsiteX2" fmla="*/ 3554 w 7108"/>
                <a:gd name="connsiteY2" fmla="*/ 0 h 7203"/>
                <a:gd name="connsiteX3" fmla="*/ 0 w 7108"/>
                <a:gd name="connsiteY3" fmla="*/ 3599 h 7203"/>
                <a:gd name="connsiteX4" fmla="*/ 3554 w 7108"/>
                <a:gd name="connsiteY4" fmla="*/ 7204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03">
                  <a:moveTo>
                    <a:pt x="3554" y="7204"/>
                  </a:moveTo>
                  <a:cubicBezTo>
                    <a:pt x="5514" y="7204"/>
                    <a:pt x="7108" y="5591"/>
                    <a:pt x="7108" y="3599"/>
                  </a:cubicBezTo>
                  <a:cubicBezTo>
                    <a:pt x="7108" y="1613"/>
                    <a:pt x="5514" y="0"/>
                    <a:pt x="3554" y="0"/>
                  </a:cubicBezTo>
                  <a:cubicBezTo>
                    <a:pt x="1595" y="0"/>
                    <a:pt x="0" y="1613"/>
                    <a:pt x="0" y="3599"/>
                  </a:cubicBezTo>
                  <a:cubicBezTo>
                    <a:pt x="0" y="5591"/>
                    <a:pt x="1595" y="7204"/>
                    <a:pt x="3554" y="72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0" name="Freihandform: Form 1149">
              <a:extLst>
                <a:ext uri="{FF2B5EF4-FFF2-40B4-BE49-F238E27FC236}">
                  <a16:creationId xmlns:a16="http://schemas.microsoft.com/office/drawing/2014/main" id="{F726AEBC-9A95-44E2-8A77-AE968BBDC10F}"/>
                </a:ext>
              </a:extLst>
            </p:cNvPr>
            <p:cNvSpPr/>
            <p:nvPr/>
          </p:nvSpPr>
          <p:spPr>
            <a:xfrm>
              <a:off x="7263161" y="5007223"/>
              <a:ext cx="7107" cy="7212"/>
            </a:xfrm>
            <a:custGeom>
              <a:avLst/>
              <a:gdLst>
                <a:gd name="connsiteX0" fmla="*/ 3554 w 7107"/>
                <a:gd name="connsiteY0" fmla="*/ 7213 h 7212"/>
                <a:gd name="connsiteX1" fmla="*/ 7108 w 7107"/>
                <a:gd name="connsiteY1" fmla="*/ 3604 h 7212"/>
                <a:gd name="connsiteX2" fmla="*/ 3554 w 7107"/>
                <a:gd name="connsiteY2" fmla="*/ 0 h 7212"/>
                <a:gd name="connsiteX3" fmla="*/ 0 w 7107"/>
                <a:gd name="connsiteY3" fmla="*/ 3604 h 7212"/>
                <a:gd name="connsiteX4" fmla="*/ 3554 w 7107"/>
                <a:gd name="connsiteY4" fmla="*/ 7213 h 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7" h="7212">
                  <a:moveTo>
                    <a:pt x="3554" y="7213"/>
                  </a:moveTo>
                  <a:cubicBezTo>
                    <a:pt x="5513" y="7213"/>
                    <a:pt x="7108" y="5600"/>
                    <a:pt x="7108" y="3604"/>
                  </a:cubicBezTo>
                  <a:cubicBezTo>
                    <a:pt x="7108" y="1613"/>
                    <a:pt x="5513" y="0"/>
                    <a:pt x="3554" y="0"/>
                  </a:cubicBezTo>
                  <a:cubicBezTo>
                    <a:pt x="1595" y="0"/>
                    <a:pt x="0" y="1613"/>
                    <a:pt x="0" y="3604"/>
                  </a:cubicBezTo>
                  <a:cubicBezTo>
                    <a:pt x="0" y="5600"/>
                    <a:pt x="1595" y="7213"/>
                    <a:pt x="3554" y="72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1" name="Freihandform: Form 1150">
              <a:extLst>
                <a:ext uri="{FF2B5EF4-FFF2-40B4-BE49-F238E27FC236}">
                  <a16:creationId xmlns:a16="http://schemas.microsoft.com/office/drawing/2014/main" id="{B93FDCE4-F34C-4056-9E82-1542BC020454}"/>
                </a:ext>
              </a:extLst>
            </p:cNvPr>
            <p:cNvSpPr/>
            <p:nvPr/>
          </p:nvSpPr>
          <p:spPr>
            <a:xfrm>
              <a:off x="7158774" y="4776962"/>
              <a:ext cx="7108" cy="7212"/>
            </a:xfrm>
            <a:custGeom>
              <a:avLst/>
              <a:gdLst>
                <a:gd name="connsiteX0" fmla="*/ 3554 w 7108"/>
                <a:gd name="connsiteY0" fmla="*/ 7213 h 7212"/>
                <a:gd name="connsiteX1" fmla="*/ 7108 w 7108"/>
                <a:gd name="connsiteY1" fmla="*/ 3604 h 7212"/>
                <a:gd name="connsiteX2" fmla="*/ 3554 w 7108"/>
                <a:gd name="connsiteY2" fmla="*/ 0 h 7212"/>
                <a:gd name="connsiteX3" fmla="*/ 0 w 7108"/>
                <a:gd name="connsiteY3" fmla="*/ 3604 h 7212"/>
                <a:gd name="connsiteX4" fmla="*/ 3554 w 7108"/>
                <a:gd name="connsiteY4" fmla="*/ 7213 h 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12">
                  <a:moveTo>
                    <a:pt x="3554" y="7213"/>
                  </a:moveTo>
                  <a:cubicBezTo>
                    <a:pt x="5513" y="7213"/>
                    <a:pt x="7108" y="5600"/>
                    <a:pt x="7108" y="3604"/>
                  </a:cubicBezTo>
                  <a:cubicBezTo>
                    <a:pt x="7108" y="1613"/>
                    <a:pt x="5513" y="0"/>
                    <a:pt x="3554" y="0"/>
                  </a:cubicBezTo>
                  <a:cubicBezTo>
                    <a:pt x="1595" y="0"/>
                    <a:pt x="0" y="1613"/>
                    <a:pt x="0" y="3604"/>
                  </a:cubicBezTo>
                  <a:cubicBezTo>
                    <a:pt x="0" y="5600"/>
                    <a:pt x="1595" y="7213"/>
                    <a:pt x="3554" y="72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2" name="Freihandform: Form 1151">
              <a:extLst>
                <a:ext uri="{FF2B5EF4-FFF2-40B4-BE49-F238E27FC236}">
                  <a16:creationId xmlns:a16="http://schemas.microsoft.com/office/drawing/2014/main" id="{9731461A-C732-4083-8F70-2ABD68DB058E}"/>
                </a:ext>
              </a:extLst>
            </p:cNvPr>
            <p:cNvSpPr/>
            <p:nvPr/>
          </p:nvSpPr>
          <p:spPr>
            <a:xfrm>
              <a:off x="7081862" y="4548318"/>
              <a:ext cx="7108" cy="7226"/>
            </a:xfrm>
            <a:custGeom>
              <a:avLst/>
              <a:gdLst>
                <a:gd name="connsiteX0" fmla="*/ 3554 w 7108"/>
                <a:gd name="connsiteY0" fmla="*/ 7226 h 7226"/>
                <a:gd name="connsiteX1" fmla="*/ 7108 w 7108"/>
                <a:gd name="connsiteY1" fmla="*/ 3613 h 7226"/>
                <a:gd name="connsiteX2" fmla="*/ 3554 w 7108"/>
                <a:gd name="connsiteY2" fmla="*/ 0 h 7226"/>
                <a:gd name="connsiteX3" fmla="*/ 0 w 7108"/>
                <a:gd name="connsiteY3" fmla="*/ 3613 h 7226"/>
                <a:gd name="connsiteX4" fmla="*/ 3554 w 7108"/>
                <a:gd name="connsiteY4" fmla="*/ 7226 h 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26">
                  <a:moveTo>
                    <a:pt x="3554" y="7226"/>
                  </a:moveTo>
                  <a:cubicBezTo>
                    <a:pt x="5513" y="7226"/>
                    <a:pt x="7108" y="5609"/>
                    <a:pt x="7108" y="3613"/>
                  </a:cubicBezTo>
                  <a:cubicBezTo>
                    <a:pt x="7108" y="1617"/>
                    <a:pt x="5513" y="0"/>
                    <a:pt x="3554" y="0"/>
                  </a:cubicBezTo>
                  <a:cubicBezTo>
                    <a:pt x="1595" y="0"/>
                    <a:pt x="0" y="1617"/>
                    <a:pt x="0" y="3613"/>
                  </a:cubicBezTo>
                  <a:cubicBezTo>
                    <a:pt x="0" y="5609"/>
                    <a:pt x="1595" y="7226"/>
                    <a:pt x="3554" y="72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3" name="Freihandform: Form 1152">
              <a:extLst>
                <a:ext uri="{FF2B5EF4-FFF2-40B4-BE49-F238E27FC236}">
                  <a16:creationId xmlns:a16="http://schemas.microsoft.com/office/drawing/2014/main" id="{1F18A489-6176-4322-98AA-3E1688124690}"/>
                </a:ext>
              </a:extLst>
            </p:cNvPr>
            <p:cNvSpPr/>
            <p:nvPr/>
          </p:nvSpPr>
          <p:spPr>
            <a:xfrm>
              <a:off x="7031241" y="4325042"/>
              <a:ext cx="7107" cy="7217"/>
            </a:xfrm>
            <a:custGeom>
              <a:avLst/>
              <a:gdLst>
                <a:gd name="connsiteX0" fmla="*/ 3554 w 7107"/>
                <a:gd name="connsiteY0" fmla="*/ 7217 h 7217"/>
                <a:gd name="connsiteX1" fmla="*/ 7108 w 7107"/>
                <a:gd name="connsiteY1" fmla="*/ 3609 h 7217"/>
                <a:gd name="connsiteX2" fmla="*/ 3554 w 7107"/>
                <a:gd name="connsiteY2" fmla="*/ 0 h 7217"/>
                <a:gd name="connsiteX3" fmla="*/ 0 w 7107"/>
                <a:gd name="connsiteY3" fmla="*/ 3609 h 7217"/>
                <a:gd name="connsiteX4" fmla="*/ 3554 w 7107"/>
                <a:gd name="connsiteY4" fmla="*/ 7217 h 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7" h="7217">
                  <a:moveTo>
                    <a:pt x="3554" y="7217"/>
                  </a:moveTo>
                  <a:cubicBezTo>
                    <a:pt x="5559" y="7217"/>
                    <a:pt x="7108" y="5600"/>
                    <a:pt x="7108" y="3609"/>
                  </a:cubicBezTo>
                  <a:cubicBezTo>
                    <a:pt x="7108" y="1617"/>
                    <a:pt x="5559" y="0"/>
                    <a:pt x="3554" y="0"/>
                  </a:cubicBezTo>
                  <a:cubicBezTo>
                    <a:pt x="1595" y="0"/>
                    <a:pt x="0" y="1617"/>
                    <a:pt x="0" y="3609"/>
                  </a:cubicBezTo>
                  <a:cubicBezTo>
                    <a:pt x="0" y="5600"/>
                    <a:pt x="1595" y="7217"/>
                    <a:pt x="3554" y="72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4" name="Freihandform: Form 1153">
              <a:extLst>
                <a:ext uri="{FF2B5EF4-FFF2-40B4-BE49-F238E27FC236}">
                  <a16:creationId xmlns:a16="http://schemas.microsoft.com/office/drawing/2014/main" id="{6936EB0A-B3A1-4386-B6C2-AD629D28D22F}"/>
                </a:ext>
              </a:extLst>
            </p:cNvPr>
            <p:cNvSpPr/>
            <p:nvPr/>
          </p:nvSpPr>
          <p:spPr>
            <a:xfrm>
              <a:off x="7005179" y="4110191"/>
              <a:ext cx="7107" cy="7212"/>
            </a:xfrm>
            <a:custGeom>
              <a:avLst/>
              <a:gdLst>
                <a:gd name="connsiteX0" fmla="*/ 3554 w 7107"/>
                <a:gd name="connsiteY0" fmla="*/ 7213 h 7212"/>
                <a:gd name="connsiteX1" fmla="*/ 7108 w 7107"/>
                <a:gd name="connsiteY1" fmla="*/ 3604 h 7212"/>
                <a:gd name="connsiteX2" fmla="*/ 3554 w 7107"/>
                <a:gd name="connsiteY2" fmla="*/ 0 h 7212"/>
                <a:gd name="connsiteX3" fmla="*/ 0 w 7107"/>
                <a:gd name="connsiteY3" fmla="*/ 3604 h 7212"/>
                <a:gd name="connsiteX4" fmla="*/ 3554 w 7107"/>
                <a:gd name="connsiteY4" fmla="*/ 7213 h 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7" h="7212">
                  <a:moveTo>
                    <a:pt x="3554" y="7213"/>
                  </a:moveTo>
                  <a:cubicBezTo>
                    <a:pt x="5513" y="7213"/>
                    <a:pt x="7108" y="5600"/>
                    <a:pt x="7108" y="3604"/>
                  </a:cubicBezTo>
                  <a:cubicBezTo>
                    <a:pt x="7108" y="1613"/>
                    <a:pt x="5513" y="0"/>
                    <a:pt x="3554" y="0"/>
                  </a:cubicBezTo>
                  <a:cubicBezTo>
                    <a:pt x="1595" y="0"/>
                    <a:pt x="0" y="1613"/>
                    <a:pt x="0" y="3604"/>
                  </a:cubicBezTo>
                  <a:cubicBezTo>
                    <a:pt x="0" y="5600"/>
                    <a:pt x="1595" y="7213"/>
                    <a:pt x="3554" y="72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5" name="Freihandform: Form 1154">
              <a:extLst>
                <a:ext uri="{FF2B5EF4-FFF2-40B4-BE49-F238E27FC236}">
                  <a16:creationId xmlns:a16="http://schemas.microsoft.com/office/drawing/2014/main" id="{F1366CBF-C0DF-41D3-B2E9-045EE3F12AA4}"/>
                </a:ext>
              </a:extLst>
            </p:cNvPr>
            <p:cNvSpPr/>
            <p:nvPr/>
          </p:nvSpPr>
          <p:spPr>
            <a:xfrm>
              <a:off x="7001396" y="3906160"/>
              <a:ext cx="7109" cy="7220"/>
            </a:xfrm>
            <a:custGeom>
              <a:avLst/>
              <a:gdLst>
                <a:gd name="connsiteX0" fmla="*/ 1960 w 7109"/>
                <a:gd name="connsiteY0" fmla="*/ 6840 h 7220"/>
                <a:gd name="connsiteX1" fmla="*/ 6744 w 7109"/>
                <a:gd name="connsiteY1" fmla="*/ 5223 h 7220"/>
                <a:gd name="connsiteX2" fmla="*/ 5149 w 7109"/>
                <a:gd name="connsiteY2" fmla="*/ 388 h 7220"/>
                <a:gd name="connsiteX3" fmla="*/ 365 w 7109"/>
                <a:gd name="connsiteY3" fmla="*/ 2001 h 7220"/>
                <a:gd name="connsiteX4" fmla="*/ 1960 w 7109"/>
                <a:gd name="connsiteY4" fmla="*/ 6840 h 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9" h="7220">
                  <a:moveTo>
                    <a:pt x="1960" y="6840"/>
                  </a:moveTo>
                  <a:cubicBezTo>
                    <a:pt x="3737" y="7733"/>
                    <a:pt x="5878" y="7000"/>
                    <a:pt x="6744" y="5223"/>
                  </a:cubicBezTo>
                  <a:cubicBezTo>
                    <a:pt x="7610" y="3432"/>
                    <a:pt x="6881" y="1268"/>
                    <a:pt x="5149" y="388"/>
                  </a:cubicBezTo>
                  <a:cubicBezTo>
                    <a:pt x="3372" y="-514"/>
                    <a:pt x="1231" y="210"/>
                    <a:pt x="365" y="2001"/>
                  </a:cubicBezTo>
                  <a:cubicBezTo>
                    <a:pt x="-501" y="3787"/>
                    <a:pt x="229" y="5965"/>
                    <a:pt x="1960" y="68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6" name="Freihandform: Form 1155">
              <a:extLst>
                <a:ext uri="{FF2B5EF4-FFF2-40B4-BE49-F238E27FC236}">
                  <a16:creationId xmlns:a16="http://schemas.microsoft.com/office/drawing/2014/main" id="{EC6A583E-1D9D-493E-8600-64F864F9AB76}"/>
                </a:ext>
              </a:extLst>
            </p:cNvPr>
            <p:cNvSpPr/>
            <p:nvPr/>
          </p:nvSpPr>
          <p:spPr>
            <a:xfrm>
              <a:off x="7017435" y="3714702"/>
              <a:ext cx="7108" cy="7212"/>
            </a:xfrm>
            <a:custGeom>
              <a:avLst/>
              <a:gdLst>
                <a:gd name="connsiteX0" fmla="*/ 3554 w 7108"/>
                <a:gd name="connsiteY0" fmla="*/ 7213 h 7212"/>
                <a:gd name="connsiteX1" fmla="*/ 7108 w 7108"/>
                <a:gd name="connsiteY1" fmla="*/ 3609 h 7212"/>
                <a:gd name="connsiteX2" fmla="*/ 3554 w 7108"/>
                <a:gd name="connsiteY2" fmla="*/ 0 h 7212"/>
                <a:gd name="connsiteX3" fmla="*/ 0 w 7108"/>
                <a:gd name="connsiteY3" fmla="*/ 3609 h 7212"/>
                <a:gd name="connsiteX4" fmla="*/ 3554 w 7108"/>
                <a:gd name="connsiteY4" fmla="*/ 7213 h 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12">
                  <a:moveTo>
                    <a:pt x="3554" y="7213"/>
                  </a:moveTo>
                  <a:cubicBezTo>
                    <a:pt x="5513" y="7213"/>
                    <a:pt x="7108" y="5600"/>
                    <a:pt x="7108" y="3609"/>
                  </a:cubicBezTo>
                  <a:cubicBezTo>
                    <a:pt x="7108" y="1613"/>
                    <a:pt x="5513" y="0"/>
                    <a:pt x="3554" y="0"/>
                  </a:cubicBezTo>
                  <a:cubicBezTo>
                    <a:pt x="1595" y="0"/>
                    <a:pt x="0" y="1613"/>
                    <a:pt x="0" y="3609"/>
                  </a:cubicBezTo>
                  <a:cubicBezTo>
                    <a:pt x="0" y="5600"/>
                    <a:pt x="1595" y="7213"/>
                    <a:pt x="3554" y="72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7" name="Freihandform: Form 1156">
              <a:extLst>
                <a:ext uri="{FF2B5EF4-FFF2-40B4-BE49-F238E27FC236}">
                  <a16:creationId xmlns:a16="http://schemas.microsoft.com/office/drawing/2014/main" id="{38C6E71A-378F-44D5-A5AD-BD09153A2476}"/>
                </a:ext>
              </a:extLst>
            </p:cNvPr>
            <p:cNvSpPr/>
            <p:nvPr/>
          </p:nvSpPr>
          <p:spPr>
            <a:xfrm>
              <a:off x="7050788" y="3536953"/>
              <a:ext cx="7107" cy="7226"/>
            </a:xfrm>
            <a:custGeom>
              <a:avLst/>
              <a:gdLst>
                <a:gd name="connsiteX0" fmla="*/ 3554 w 7107"/>
                <a:gd name="connsiteY0" fmla="*/ 7226 h 7226"/>
                <a:gd name="connsiteX1" fmla="*/ 7108 w 7107"/>
                <a:gd name="connsiteY1" fmla="*/ 3613 h 7226"/>
                <a:gd name="connsiteX2" fmla="*/ 3554 w 7107"/>
                <a:gd name="connsiteY2" fmla="*/ 0 h 7226"/>
                <a:gd name="connsiteX3" fmla="*/ 0 w 7107"/>
                <a:gd name="connsiteY3" fmla="*/ 3613 h 7226"/>
                <a:gd name="connsiteX4" fmla="*/ 3554 w 7107"/>
                <a:gd name="connsiteY4" fmla="*/ 7226 h 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7" h="7226">
                  <a:moveTo>
                    <a:pt x="3554" y="7226"/>
                  </a:moveTo>
                  <a:cubicBezTo>
                    <a:pt x="5559" y="7226"/>
                    <a:pt x="7108" y="5609"/>
                    <a:pt x="7108" y="3613"/>
                  </a:cubicBezTo>
                  <a:cubicBezTo>
                    <a:pt x="7108" y="1618"/>
                    <a:pt x="5559" y="0"/>
                    <a:pt x="3554" y="0"/>
                  </a:cubicBezTo>
                  <a:cubicBezTo>
                    <a:pt x="1595" y="0"/>
                    <a:pt x="0" y="1618"/>
                    <a:pt x="0" y="3613"/>
                  </a:cubicBezTo>
                  <a:cubicBezTo>
                    <a:pt x="0" y="5609"/>
                    <a:pt x="1595" y="7226"/>
                    <a:pt x="3554" y="72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8" name="Freihandform: Form 1157">
              <a:extLst>
                <a:ext uri="{FF2B5EF4-FFF2-40B4-BE49-F238E27FC236}">
                  <a16:creationId xmlns:a16="http://schemas.microsoft.com/office/drawing/2014/main" id="{6C4510D9-A6B5-495D-ABB4-3093253F26E9}"/>
                </a:ext>
              </a:extLst>
            </p:cNvPr>
            <p:cNvSpPr/>
            <p:nvPr/>
          </p:nvSpPr>
          <p:spPr>
            <a:xfrm>
              <a:off x="7098903" y="3373566"/>
              <a:ext cx="7108" cy="7212"/>
            </a:xfrm>
            <a:custGeom>
              <a:avLst/>
              <a:gdLst>
                <a:gd name="connsiteX0" fmla="*/ 3554 w 7108"/>
                <a:gd name="connsiteY0" fmla="*/ 7213 h 7212"/>
                <a:gd name="connsiteX1" fmla="*/ 7108 w 7108"/>
                <a:gd name="connsiteY1" fmla="*/ 3604 h 7212"/>
                <a:gd name="connsiteX2" fmla="*/ 3554 w 7108"/>
                <a:gd name="connsiteY2" fmla="*/ 0 h 7212"/>
                <a:gd name="connsiteX3" fmla="*/ 0 w 7108"/>
                <a:gd name="connsiteY3" fmla="*/ 3604 h 7212"/>
                <a:gd name="connsiteX4" fmla="*/ 3554 w 7108"/>
                <a:gd name="connsiteY4" fmla="*/ 7213 h 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12">
                  <a:moveTo>
                    <a:pt x="3554" y="7213"/>
                  </a:moveTo>
                  <a:cubicBezTo>
                    <a:pt x="5513" y="7213"/>
                    <a:pt x="7108" y="5600"/>
                    <a:pt x="7108" y="3604"/>
                  </a:cubicBezTo>
                  <a:cubicBezTo>
                    <a:pt x="7108" y="1613"/>
                    <a:pt x="5513" y="0"/>
                    <a:pt x="3554" y="0"/>
                  </a:cubicBezTo>
                  <a:cubicBezTo>
                    <a:pt x="1595" y="0"/>
                    <a:pt x="0" y="1613"/>
                    <a:pt x="0" y="3604"/>
                  </a:cubicBezTo>
                  <a:cubicBezTo>
                    <a:pt x="0" y="5600"/>
                    <a:pt x="1595" y="7213"/>
                    <a:pt x="3554" y="72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59" name="Freihandform: Form 1158">
              <a:extLst>
                <a:ext uri="{FF2B5EF4-FFF2-40B4-BE49-F238E27FC236}">
                  <a16:creationId xmlns:a16="http://schemas.microsoft.com/office/drawing/2014/main" id="{D734A69B-8719-412F-BD7B-CBBE6F14CB6E}"/>
                </a:ext>
              </a:extLst>
            </p:cNvPr>
            <p:cNvSpPr/>
            <p:nvPr/>
          </p:nvSpPr>
          <p:spPr>
            <a:xfrm>
              <a:off x="7159337" y="3224724"/>
              <a:ext cx="7120" cy="7214"/>
            </a:xfrm>
            <a:custGeom>
              <a:avLst/>
              <a:gdLst>
                <a:gd name="connsiteX0" fmla="*/ 1988 w 7120"/>
                <a:gd name="connsiteY0" fmla="*/ 6843 h 7214"/>
                <a:gd name="connsiteX1" fmla="*/ 6727 w 7120"/>
                <a:gd name="connsiteY1" fmla="*/ 5212 h 7214"/>
                <a:gd name="connsiteX2" fmla="*/ 5132 w 7120"/>
                <a:gd name="connsiteY2" fmla="*/ 382 h 7214"/>
                <a:gd name="connsiteX3" fmla="*/ 393 w 7120"/>
                <a:gd name="connsiteY3" fmla="*/ 2004 h 7214"/>
                <a:gd name="connsiteX4" fmla="*/ 1988 w 7120"/>
                <a:gd name="connsiteY4" fmla="*/ 6843 h 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0" h="7214">
                  <a:moveTo>
                    <a:pt x="1988" y="6843"/>
                  </a:moveTo>
                  <a:cubicBezTo>
                    <a:pt x="3719" y="7718"/>
                    <a:pt x="5861" y="6994"/>
                    <a:pt x="6727" y="5212"/>
                  </a:cubicBezTo>
                  <a:cubicBezTo>
                    <a:pt x="7638" y="3440"/>
                    <a:pt x="6909" y="1266"/>
                    <a:pt x="5132" y="382"/>
                  </a:cubicBezTo>
                  <a:cubicBezTo>
                    <a:pt x="3355" y="-511"/>
                    <a:pt x="1259" y="214"/>
                    <a:pt x="393" y="2004"/>
                  </a:cubicBezTo>
                  <a:cubicBezTo>
                    <a:pt x="-518" y="3790"/>
                    <a:pt x="211" y="5959"/>
                    <a:pt x="1988" y="68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0" name="Freihandform: Form 1159">
              <a:extLst>
                <a:ext uri="{FF2B5EF4-FFF2-40B4-BE49-F238E27FC236}">
                  <a16:creationId xmlns:a16="http://schemas.microsoft.com/office/drawing/2014/main" id="{B4CCF6A2-50E0-43C6-B540-B33794F0C5D9}"/>
                </a:ext>
              </a:extLst>
            </p:cNvPr>
            <p:cNvSpPr/>
            <p:nvPr/>
          </p:nvSpPr>
          <p:spPr>
            <a:xfrm>
              <a:off x="7229762" y="3090287"/>
              <a:ext cx="7108" cy="7203"/>
            </a:xfrm>
            <a:custGeom>
              <a:avLst/>
              <a:gdLst>
                <a:gd name="connsiteX0" fmla="*/ 3554 w 7108"/>
                <a:gd name="connsiteY0" fmla="*/ 7204 h 7203"/>
                <a:gd name="connsiteX1" fmla="*/ 7108 w 7108"/>
                <a:gd name="connsiteY1" fmla="*/ 3604 h 7203"/>
                <a:gd name="connsiteX2" fmla="*/ 3554 w 7108"/>
                <a:gd name="connsiteY2" fmla="*/ 0 h 7203"/>
                <a:gd name="connsiteX3" fmla="*/ 0 w 7108"/>
                <a:gd name="connsiteY3" fmla="*/ 3604 h 7203"/>
                <a:gd name="connsiteX4" fmla="*/ 3554 w 7108"/>
                <a:gd name="connsiteY4" fmla="*/ 7204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03">
                  <a:moveTo>
                    <a:pt x="3554" y="7204"/>
                  </a:moveTo>
                  <a:cubicBezTo>
                    <a:pt x="5514" y="7204"/>
                    <a:pt x="7108" y="5591"/>
                    <a:pt x="7108" y="3604"/>
                  </a:cubicBezTo>
                  <a:cubicBezTo>
                    <a:pt x="7108" y="1613"/>
                    <a:pt x="5514" y="0"/>
                    <a:pt x="3554" y="0"/>
                  </a:cubicBezTo>
                  <a:cubicBezTo>
                    <a:pt x="1595" y="0"/>
                    <a:pt x="0" y="1613"/>
                    <a:pt x="0" y="3604"/>
                  </a:cubicBezTo>
                  <a:cubicBezTo>
                    <a:pt x="0" y="5591"/>
                    <a:pt x="1595" y="7204"/>
                    <a:pt x="3554" y="72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1" name="Freihandform: Form 1160">
              <a:extLst>
                <a:ext uri="{FF2B5EF4-FFF2-40B4-BE49-F238E27FC236}">
                  <a16:creationId xmlns:a16="http://schemas.microsoft.com/office/drawing/2014/main" id="{8E773F34-E84C-43BF-8625-2C4821ACFDC4}"/>
                </a:ext>
              </a:extLst>
            </p:cNvPr>
            <p:cNvSpPr/>
            <p:nvPr/>
          </p:nvSpPr>
          <p:spPr>
            <a:xfrm>
              <a:off x="7308086" y="2969821"/>
              <a:ext cx="7107" cy="7217"/>
            </a:xfrm>
            <a:custGeom>
              <a:avLst/>
              <a:gdLst>
                <a:gd name="connsiteX0" fmla="*/ 3554 w 7107"/>
                <a:gd name="connsiteY0" fmla="*/ 7217 h 7217"/>
                <a:gd name="connsiteX1" fmla="*/ 7108 w 7107"/>
                <a:gd name="connsiteY1" fmla="*/ 3609 h 7217"/>
                <a:gd name="connsiteX2" fmla="*/ 3554 w 7107"/>
                <a:gd name="connsiteY2" fmla="*/ 0 h 7217"/>
                <a:gd name="connsiteX3" fmla="*/ 0 w 7107"/>
                <a:gd name="connsiteY3" fmla="*/ 3609 h 7217"/>
                <a:gd name="connsiteX4" fmla="*/ 3554 w 7107"/>
                <a:gd name="connsiteY4" fmla="*/ 7217 h 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7" h="7217">
                  <a:moveTo>
                    <a:pt x="3554" y="7217"/>
                  </a:moveTo>
                  <a:cubicBezTo>
                    <a:pt x="5513" y="7217"/>
                    <a:pt x="7108" y="5600"/>
                    <a:pt x="7108" y="3609"/>
                  </a:cubicBezTo>
                  <a:cubicBezTo>
                    <a:pt x="7108" y="1618"/>
                    <a:pt x="5513" y="0"/>
                    <a:pt x="3554" y="0"/>
                  </a:cubicBezTo>
                  <a:cubicBezTo>
                    <a:pt x="1595" y="0"/>
                    <a:pt x="0" y="1618"/>
                    <a:pt x="0" y="3609"/>
                  </a:cubicBezTo>
                  <a:cubicBezTo>
                    <a:pt x="0" y="5600"/>
                    <a:pt x="1595" y="7217"/>
                    <a:pt x="3554" y="72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2" name="Freihandform: Form 1161">
              <a:extLst>
                <a:ext uri="{FF2B5EF4-FFF2-40B4-BE49-F238E27FC236}">
                  <a16:creationId xmlns:a16="http://schemas.microsoft.com/office/drawing/2014/main" id="{91A2586A-3EC8-4CF8-A258-FC21749632DE}"/>
                </a:ext>
              </a:extLst>
            </p:cNvPr>
            <p:cNvSpPr/>
            <p:nvPr/>
          </p:nvSpPr>
          <p:spPr>
            <a:xfrm>
              <a:off x="7392379" y="2862674"/>
              <a:ext cx="7107" cy="7221"/>
            </a:xfrm>
            <a:custGeom>
              <a:avLst/>
              <a:gdLst>
                <a:gd name="connsiteX0" fmla="*/ 3554 w 7107"/>
                <a:gd name="connsiteY0" fmla="*/ 7222 h 7221"/>
                <a:gd name="connsiteX1" fmla="*/ 7108 w 7107"/>
                <a:gd name="connsiteY1" fmla="*/ 3613 h 7221"/>
                <a:gd name="connsiteX2" fmla="*/ 3554 w 7107"/>
                <a:gd name="connsiteY2" fmla="*/ 0 h 7221"/>
                <a:gd name="connsiteX3" fmla="*/ 0 w 7107"/>
                <a:gd name="connsiteY3" fmla="*/ 3613 h 7221"/>
                <a:gd name="connsiteX4" fmla="*/ 3554 w 7107"/>
                <a:gd name="connsiteY4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7" h="7221">
                  <a:moveTo>
                    <a:pt x="3554" y="7222"/>
                  </a:moveTo>
                  <a:cubicBezTo>
                    <a:pt x="5513" y="7222"/>
                    <a:pt x="7108" y="5604"/>
                    <a:pt x="7108" y="3613"/>
                  </a:cubicBezTo>
                  <a:cubicBezTo>
                    <a:pt x="7108" y="1617"/>
                    <a:pt x="5513" y="0"/>
                    <a:pt x="3554" y="0"/>
                  </a:cubicBezTo>
                  <a:cubicBezTo>
                    <a:pt x="1595" y="0"/>
                    <a:pt x="0" y="1617"/>
                    <a:pt x="0" y="3613"/>
                  </a:cubicBezTo>
                  <a:cubicBezTo>
                    <a:pt x="0" y="5604"/>
                    <a:pt x="1595" y="7222"/>
                    <a:pt x="3554" y="722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3" name="Freihandform: Form 1162">
              <a:extLst>
                <a:ext uri="{FF2B5EF4-FFF2-40B4-BE49-F238E27FC236}">
                  <a16:creationId xmlns:a16="http://schemas.microsoft.com/office/drawing/2014/main" id="{D5CB8E26-BAB4-41BA-B13F-EA3E0CD5CB58}"/>
                </a:ext>
              </a:extLst>
            </p:cNvPr>
            <p:cNvSpPr/>
            <p:nvPr/>
          </p:nvSpPr>
          <p:spPr>
            <a:xfrm>
              <a:off x="7480909" y="2768047"/>
              <a:ext cx="7108" cy="7217"/>
            </a:xfrm>
            <a:custGeom>
              <a:avLst/>
              <a:gdLst>
                <a:gd name="connsiteX0" fmla="*/ 3554 w 7108"/>
                <a:gd name="connsiteY0" fmla="*/ 7217 h 7217"/>
                <a:gd name="connsiteX1" fmla="*/ 7108 w 7108"/>
                <a:gd name="connsiteY1" fmla="*/ 3609 h 7217"/>
                <a:gd name="connsiteX2" fmla="*/ 3554 w 7108"/>
                <a:gd name="connsiteY2" fmla="*/ 0 h 7217"/>
                <a:gd name="connsiteX3" fmla="*/ 0 w 7108"/>
                <a:gd name="connsiteY3" fmla="*/ 3609 h 7217"/>
                <a:gd name="connsiteX4" fmla="*/ 3554 w 7108"/>
                <a:gd name="connsiteY4" fmla="*/ 7217 h 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17">
                  <a:moveTo>
                    <a:pt x="3554" y="7217"/>
                  </a:moveTo>
                  <a:cubicBezTo>
                    <a:pt x="5514" y="7217"/>
                    <a:pt x="7108" y="5600"/>
                    <a:pt x="7108" y="3609"/>
                  </a:cubicBezTo>
                  <a:cubicBezTo>
                    <a:pt x="7108" y="1617"/>
                    <a:pt x="5514" y="0"/>
                    <a:pt x="3554" y="0"/>
                  </a:cubicBezTo>
                  <a:cubicBezTo>
                    <a:pt x="1595" y="0"/>
                    <a:pt x="0" y="1617"/>
                    <a:pt x="0" y="3609"/>
                  </a:cubicBezTo>
                  <a:cubicBezTo>
                    <a:pt x="0" y="5600"/>
                    <a:pt x="1595" y="7217"/>
                    <a:pt x="3554" y="72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4" name="Freihandform: Form 1163">
              <a:extLst>
                <a:ext uri="{FF2B5EF4-FFF2-40B4-BE49-F238E27FC236}">
                  <a16:creationId xmlns:a16="http://schemas.microsoft.com/office/drawing/2014/main" id="{C2A68A80-98E8-41AC-8608-AF0BA186D357}"/>
                </a:ext>
              </a:extLst>
            </p:cNvPr>
            <p:cNvSpPr/>
            <p:nvPr/>
          </p:nvSpPr>
          <p:spPr>
            <a:xfrm>
              <a:off x="7572310" y="2685107"/>
              <a:ext cx="6971" cy="7066"/>
            </a:xfrm>
            <a:custGeom>
              <a:avLst/>
              <a:gdLst>
                <a:gd name="connsiteX0" fmla="*/ 3508 w 6971"/>
                <a:gd name="connsiteY0" fmla="*/ 7067 h 7066"/>
                <a:gd name="connsiteX1" fmla="*/ 6971 w 6971"/>
                <a:gd name="connsiteY1" fmla="*/ 3531 h 7066"/>
                <a:gd name="connsiteX2" fmla="*/ 3508 w 6971"/>
                <a:gd name="connsiteY2" fmla="*/ 0 h 7066"/>
                <a:gd name="connsiteX3" fmla="*/ 0 w 6971"/>
                <a:gd name="connsiteY3" fmla="*/ 3531 h 7066"/>
                <a:gd name="connsiteX4" fmla="*/ 3508 w 6971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66">
                  <a:moveTo>
                    <a:pt x="3508" y="7067"/>
                  </a:moveTo>
                  <a:cubicBezTo>
                    <a:pt x="5422" y="7067"/>
                    <a:pt x="6971" y="5486"/>
                    <a:pt x="6971" y="3531"/>
                  </a:cubicBezTo>
                  <a:cubicBezTo>
                    <a:pt x="6971" y="1581"/>
                    <a:pt x="5422" y="0"/>
                    <a:pt x="3508" y="0"/>
                  </a:cubicBezTo>
                  <a:cubicBezTo>
                    <a:pt x="1549" y="0"/>
                    <a:pt x="0" y="1581"/>
                    <a:pt x="0" y="3531"/>
                  </a:cubicBezTo>
                  <a:cubicBezTo>
                    <a:pt x="0" y="5486"/>
                    <a:pt x="1549" y="7067"/>
                    <a:pt x="3508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5" name="Freihandform: Form 1164">
              <a:extLst>
                <a:ext uri="{FF2B5EF4-FFF2-40B4-BE49-F238E27FC236}">
                  <a16:creationId xmlns:a16="http://schemas.microsoft.com/office/drawing/2014/main" id="{2EB70FF3-E536-4BD0-825B-2CBBCC7A80ED}"/>
                </a:ext>
              </a:extLst>
            </p:cNvPr>
            <p:cNvSpPr/>
            <p:nvPr/>
          </p:nvSpPr>
          <p:spPr>
            <a:xfrm>
              <a:off x="7665078" y="2612638"/>
              <a:ext cx="7108" cy="7212"/>
            </a:xfrm>
            <a:custGeom>
              <a:avLst/>
              <a:gdLst>
                <a:gd name="connsiteX0" fmla="*/ 3554 w 7108"/>
                <a:gd name="connsiteY0" fmla="*/ 7213 h 7212"/>
                <a:gd name="connsiteX1" fmla="*/ 7108 w 7108"/>
                <a:gd name="connsiteY1" fmla="*/ 3604 h 7212"/>
                <a:gd name="connsiteX2" fmla="*/ 3554 w 7108"/>
                <a:gd name="connsiteY2" fmla="*/ 0 h 7212"/>
                <a:gd name="connsiteX3" fmla="*/ 0 w 7108"/>
                <a:gd name="connsiteY3" fmla="*/ 3604 h 7212"/>
                <a:gd name="connsiteX4" fmla="*/ 3554 w 7108"/>
                <a:gd name="connsiteY4" fmla="*/ 7213 h 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12">
                  <a:moveTo>
                    <a:pt x="3554" y="7213"/>
                  </a:moveTo>
                  <a:cubicBezTo>
                    <a:pt x="5513" y="7213"/>
                    <a:pt x="7108" y="5600"/>
                    <a:pt x="7108" y="3604"/>
                  </a:cubicBezTo>
                  <a:cubicBezTo>
                    <a:pt x="7108" y="1613"/>
                    <a:pt x="5513" y="0"/>
                    <a:pt x="3554" y="0"/>
                  </a:cubicBezTo>
                  <a:cubicBezTo>
                    <a:pt x="1595" y="0"/>
                    <a:pt x="0" y="1613"/>
                    <a:pt x="0" y="3604"/>
                  </a:cubicBezTo>
                  <a:cubicBezTo>
                    <a:pt x="0" y="5600"/>
                    <a:pt x="1595" y="7213"/>
                    <a:pt x="3554" y="72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6" name="Freihandform: Form 1165">
              <a:extLst>
                <a:ext uri="{FF2B5EF4-FFF2-40B4-BE49-F238E27FC236}">
                  <a16:creationId xmlns:a16="http://schemas.microsoft.com/office/drawing/2014/main" id="{36EBE387-9441-4429-BE98-695A2D317F64}"/>
                </a:ext>
              </a:extLst>
            </p:cNvPr>
            <p:cNvSpPr/>
            <p:nvPr/>
          </p:nvSpPr>
          <p:spPr>
            <a:xfrm>
              <a:off x="7758301" y="2549860"/>
              <a:ext cx="7108" cy="7212"/>
            </a:xfrm>
            <a:custGeom>
              <a:avLst/>
              <a:gdLst>
                <a:gd name="connsiteX0" fmla="*/ 3554 w 7108"/>
                <a:gd name="connsiteY0" fmla="*/ 7213 h 7212"/>
                <a:gd name="connsiteX1" fmla="*/ 7108 w 7108"/>
                <a:gd name="connsiteY1" fmla="*/ 3609 h 7212"/>
                <a:gd name="connsiteX2" fmla="*/ 3554 w 7108"/>
                <a:gd name="connsiteY2" fmla="*/ 0 h 7212"/>
                <a:gd name="connsiteX3" fmla="*/ 0 w 7108"/>
                <a:gd name="connsiteY3" fmla="*/ 3609 h 7212"/>
                <a:gd name="connsiteX4" fmla="*/ 3554 w 7108"/>
                <a:gd name="connsiteY4" fmla="*/ 7213 h 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12">
                  <a:moveTo>
                    <a:pt x="3554" y="7213"/>
                  </a:moveTo>
                  <a:cubicBezTo>
                    <a:pt x="5514" y="7213"/>
                    <a:pt x="7108" y="5600"/>
                    <a:pt x="7108" y="3609"/>
                  </a:cubicBezTo>
                  <a:cubicBezTo>
                    <a:pt x="7108" y="1613"/>
                    <a:pt x="5514" y="0"/>
                    <a:pt x="3554" y="0"/>
                  </a:cubicBezTo>
                  <a:cubicBezTo>
                    <a:pt x="1595" y="0"/>
                    <a:pt x="0" y="1613"/>
                    <a:pt x="0" y="3609"/>
                  </a:cubicBezTo>
                  <a:cubicBezTo>
                    <a:pt x="0" y="5600"/>
                    <a:pt x="1595" y="7213"/>
                    <a:pt x="3554" y="72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7" name="Freihandform: Form 1166">
              <a:extLst>
                <a:ext uri="{FF2B5EF4-FFF2-40B4-BE49-F238E27FC236}">
                  <a16:creationId xmlns:a16="http://schemas.microsoft.com/office/drawing/2014/main" id="{3D5661CF-4B6C-4A10-B2B2-943898A5842D}"/>
                </a:ext>
              </a:extLst>
            </p:cNvPr>
            <p:cNvSpPr/>
            <p:nvPr/>
          </p:nvSpPr>
          <p:spPr>
            <a:xfrm>
              <a:off x="7851069" y="2495680"/>
              <a:ext cx="7108" cy="7208"/>
            </a:xfrm>
            <a:custGeom>
              <a:avLst/>
              <a:gdLst>
                <a:gd name="connsiteX0" fmla="*/ 3554 w 7108"/>
                <a:gd name="connsiteY0" fmla="*/ 7208 h 7208"/>
                <a:gd name="connsiteX1" fmla="*/ 7108 w 7108"/>
                <a:gd name="connsiteY1" fmla="*/ 3604 h 7208"/>
                <a:gd name="connsiteX2" fmla="*/ 3554 w 7108"/>
                <a:gd name="connsiteY2" fmla="*/ 0 h 7208"/>
                <a:gd name="connsiteX3" fmla="*/ 0 w 7108"/>
                <a:gd name="connsiteY3" fmla="*/ 3604 h 7208"/>
                <a:gd name="connsiteX4" fmla="*/ 3554 w 7108"/>
                <a:gd name="connsiteY4" fmla="*/ 7208 h 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" h="7208">
                  <a:moveTo>
                    <a:pt x="3554" y="7208"/>
                  </a:moveTo>
                  <a:cubicBezTo>
                    <a:pt x="5514" y="7208"/>
                    <a:pt x="7108" y="5595"/>
                    <a:pt x="7108" y="3604"/>
                  </a:cubicBezTo>
                  <a:cubicBezTo>
                    <a:pt x="7108" y="1613"/>
                    <a:pt x="5514" y="0"/>
                    <a:pt x="3554" y="0"/>
                  </a:cubicBezTo>
                  <a:cubicBezTo>
                    <a:pt x="1595" y="0"/>
                    <a:pt x="0" y="1613"/>
                    <a:pt x="0" y="3604"/>
                  </a:cubicBezTo>
                  <a:cubicBezTo>
                    <a:pt x="0" y="5595"/>
                    <a:pt x="1595" y="7208"/>
                    <a:pt x="3554" y="72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8" name="Freihandform: Form 1167">
              <a:extLst>
                <a:ext uri="{FF2B5EF4-FFF2-40B4-BE49-F238E27FC236}">
                  <a16:creationId xmlns:a16="http://schemas.microsoft.com/office/drawing/2014/main" id="{EB3D8120-79AD-497D-80D9-586BE9ACC1F5}"/>
                </a:ext>
              </a:extLst>
            </p:cNvPr>
            <p:cNvSpPr/>
            <p:nvPr/>
          </p:nvSpPr>
          <p:spPr>
            <a:xfrm>
              <a:off x="7942744" y="2449174"/>
              <a:ext cx="6925" cy="7071"/>
            </a:xfrm>
            <a:custGeom>
              <a:avLst/>
              <a:gdLst>
                <a:gd name="connsiteX0" fmla="*/ 3462 w 6925"/>
                <a:gd name="connsiteY0" fmla="*/ 7072 h 7071"/>
                <a:gd name="connsiteX1" fmla="*/ 6925 w 6925"/>
                <a:gd name="connsiteY1" fmla="*/ 3536 h 7071"/>
                <a:gd name="connsiteX2" fmla="*/ 3462 w 6925"/>
                <a:gd name="connsiteY2" fmla="*/ 0 h 7071"/>
                <a:gd name="connsiteX3" fmla="*/ 0 w 6925"/>
                <a:gd name="connsiteY3" fmla="*/ 3536 h 7071"/>
                <a:gd name="connsiteX4" fmla="*/ 3462 w 6925"/>
                <a:gd name="connsiteY4" fmla="*/ 7072 h 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" h="7071">
                  <a:moveTo>
                    <a:pt x="3462" y="7072"/>
                  </a:moveTo>
                  <a:cubicBezTo>
                    <a:pt x="5376" y="7072"/>
                    <a:pt x="6925" y="5486"/>
                    <a:pt x="6925" y="3536"/>
                  </a:cubicBezTo>
                  <a:cubicBezTo>
                    <a:pt x="6925" y="1586"/>
                    <a:pt x="5376" y="0"/>
                    <a:pt x="3462" y="0"/>
                  </a:cubicBezTo>
                  <a:cubicBezTo>
                    <a:pt x="1549" y="0"/>
                    <a:pt x="0" y="1586"/>
                    <a:pt x="0" y="3536"/>
                  </a:cubicBezTo>
                  <a:cubicBezTo>
                    <a:pt x="0" y="5486"/>
                    <a:pt x="1549" y="7072"/>
                    <a:pt x="3462" y="707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69" name="Freihandform: Form 1168">
              <a:extLst>
                <a:ext uri="{FF2B5EF4-FFF2-40B4-BE49-F238E27FC236}">
                  <a16:creationId xmlns:a16="http://schemas.microsoft.com/office/drawing/2014/main" id="{B814EDA2-57D4-4CBF-AAB6-2BFD2822A3EB}"/>
                </a:ext>
              </a:extLst>
            </p:cNvPr>
            <p:cNvSpPr/>
            <p:nvPr/>
          </p:nvSpPr>
          <p:spPr>
            <a:xfrm>
              <a:off x="8032595" y="2409251"/>
              <a:ext cx="6925" cy="7066"/>
            </a:xfrm>
            <a:custGeom>
              <a:avLst/>
              <a:gdLst>
                <a:gd name="connsiteX0" fmla="*/ 3463 w 6925"/>
                <a:gd name="connsiteY0" fmla="*/ 7067 h 7066"/>
                <a:gd name="connsiteX1" fmla="*/ 6926 w 6925"/>
                <a:gd name="connsiteY1" fmla="*/ 3536 h 7066"/>
                <a:gd name="connsiteX2" fmla="*/ 3463 w 6925"/>
                <a:gd name="connsiteY2" fmla="*/ 0 h 7066"/>
                <a:gd name="connsiteX3" fmla="*/ 0 w 6925"/>
                <a:gd name="connsiteY3" fmla="*/ 3536 h 7066"/>
                <a:gd name="connsiteX4" fmla="*/ 3463 w 6925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" h="7066">
                  <a:moveTo>
                    <a:pt x="3463" y="7067"/>
                  </a:moveTo>
                  <a:cubicBezTo>
                    <a:pt x="5376" y="7067"/>
                    <a:pt x="6926" y="5486"/>
                    <a:pt x="6926" y="3536"/>
                  </a:cubicBezTo>
                  <a:cubicBezTo>
                    <a:pt x="6926" y="1586"/>
                    <a:pt x="5376" y="0"/>
                    <a:pt x="3463" y="0"/>
                  </a:cubicBezTo>
                  <a:cubicBezTo>
                    <a:pt x="1549" y="0"/>
                    <a:pt x="0" y="1586"/>
                    <a:pt x="0" y="3536"/>
                  </a:cubicBezTo>
                  <a:cubicBezTo>
                    <a:pt x="0" y="5486"/>
                    <a:pt x="1549" y="7067"/>
                    <a:pt x="3463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0" name="Freihandform: Form 1169">
              <a:extLst>
                <a:ext uri="{FF2B5EF4-FFF2-40B4-BE49-F238E27FC236}">
                  <a16:creationId xmlns:a16="http://schemas.microsoft.com/office/drawing/2014/main" id="{47746559-6A35-4D04-8914-B660A0E33A19}"/>
                </a:ext>
              </a:extLst>
            </p:cNvPr>
            <p:cNvSpPr/>
            <p:nvPr/>
          </p:nvSpPr>
          <p:spPr>
            <a:xfrm>
              <a:off x="8120258" y="2375070"/>
              <a:ext cx="6973" cy="7075"/>
            </a:xfrm>
            <a:custGeom>
              <a:avLst/>
              <a:gdLst>
                <a:gd name="connsiteX0" fmla="*/ 1915 w 6973"/>
                <a:gd name="connsiteY0" fmla="*/ 6706 h 7075"/>
                <a:gd name="connsiteX1" fmla="*/ 6609 w 6973"/>
                <a:gd name="connsiteY1" fmla="*/ 5111 h 7075"/>
                <a:gd name="connsiteX2" fmla="*/ 5014 w 6973"/>
                <a:gd name="connsiteY2" fmla="*/ 368 h 7075"/>
                <a:gd name="connsiteX3" fmla="*/ 366 w 6973"/>
                <a:gd name="connsiteY3" fmla="*/ 1954 h 7075"/>
                <a:gd name="connsiteX4" fmla="*/ 1915 w 6973"/>
                <a:gd name="connsiteY4" fmla="*/ 6706 h 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3" h="7075">
                  <a:moveTo>
                    <a:pt x="1915" y="6706"/>
                  </a:moveTo>
                  <a:cubicBezTo>
                    <a:pt x="3647" y="7576"/>
                    <a:pt x="5743" y="6856"/>
                    <a:pt x="6609" y="5111"/>
                  </a:cubicBezTo>
                  <a:cubicBezTo>
                    <a:pt x="7475" y="3361"/>
                    <a:pt x="6745" y="1238"/>
                    <a:pt x="5014" y="368"/>
                  </a:cubicBezTo>
                  <a:cubicBezTo>
                    <a:pt x="3328" y="-498"/>
                    <a:pt x="1232" y="218"/>
                    <a:pt x="366" y="1954"/>
                  </a:cubicBezTo>
                  <a:cubicBezTo>
                    <a:pt x="-499" y="3712"/>
                    <a:pt x="229" y="5831"/>
                    <a:pt x="1915" y="67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1" name="Freihandform: Form 1170">
              <a:extLst>
                <a:ext uri="{FF2B5EF4-FFF2-40B4-BE49-F238E27FC236}">
                  <a16:creationId xmlns:a16="http://schemas.microsoft.com/office/drawing/2014/main" id="{65870484-6972-487C-94E0-0EB77E99B708}"/>
                </a:ext>
              </a:extLst>
            </p:cNvPr>
            <p:cNvSpPr/>
            <p:nvPr/>
          </p:nvSpPr>
          <p:spPr>
            <a:xfrm>
              <a:off x="8205510" y="2345789"/>
              <a:ext cx="6971" cy="7066"/>
            </a:xfrm>
            <a:custGeom>
              <a:avLst/>
              <a:gdLst>
                <a:gd name="connsiteX0" fmla="*/ 3463 w 6971"/>
                <a:gd name="connsiteY0" fmla="*/ 7067 h 7066"/>
                <a:gd name="connsiteX1" fmla="*/ 6971 w 6971"/>
                <a:gd name="connsiteY1" fmla="*/ 3536 h 7066"/>
                <a:gd name="connsiteX2" fmla="*/ 3463 w 6971"/>
                <a:gd name="connsiteY2" fmla="*/ 0 h 7066"/>
                <a:gd name="connsiteX3" fmla="*/ 0 w 6971"/>
                <a:gd name="connsiteY3" fmla="*/ 3536 h 7066"/>
                <a:gd name="connsiteX4" fmla="*/ 3463 w 6971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66">
                  <a:moveTo>
                    <a:pt x="3463" y="7067"/>
                  </a:moveTo>
                  <a:cubicBezTo>
                    <a:pt x="5377" y="7067"/>
                    <a:pt x="6971" y="5486"/>
                    <a:pt x="6971" y="3536"/>
                  </a:cubicBezTo>
                  <a:cubicBezTo>
                    <a:pt x="6971" y="1586"/>
                    <a:pt x="5377" y="0"/>
                    <a:pt x="3463" y="0"/>
                  </a:cubicBezTo>
                  <a:cubicBezTo>
                    <a:pt x="1549" y="0"/>
                    <a:pt x="0" y="1586"/>
                    <a:pt x="0" y="3536"/>
                  </a:cubicBezTo>
                  <a:cubicBezTo>
                    <a:pt x="0" y="5486"/>
                    <a:pt x="1549" y="7067"/>
                    <a:pt x="3463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2" name="Freihandform: Form 1171">
              <a:extLst>
                <a:ext uri="{FF2B5EF4-FFF2-40B4-BE49-F238E27FC236}">
                  <a16:creationId xmlns:a16="http://schemas.microsoft.com/office/drawing/2014/main" id="{B02CFAAB-5C65-4FB1-891D-EE9CC489BD94}"/>
                </a:ext>
              </a:extLst>
            </p:cNvPr>
            <p:cNvSpPr/>
            <p:nvPr/>
          </p:nvSpPr>
          <p:spPr>
            <a:xfrm>
              <a:off x="8288117" y="2320647"/>
              <a:ext cx="6971" cy="7076"/>
            </a:xfrm>
            <a:custGeom>
              <a:avLst/>
              <a:gdLst>
                <a:gd name="connsiteX0" fmla="*/ 3508 w 6971"/>
                <a:gd name="connsiteY0" fmla="*/ 7076 h 7076"/>
                <a:gd name="connsiteX1" fmla="*/ 6971 w 6971"/>
                <a:gd name="connsiteY1" fmla="*/ 3540 h 7076"/>
                <a:gd name="connsiteX2" fmla="*/ 3508 w 6971"/>
                <a:gd name="connsiteY2" fmla="*/ 0 h 7076"/>
                <a:gd name="connsiteX3" fmla="*/ 0 w 6971"/>
                <a:gd name="connsiteY3" fmla="*/ 3540 h 7076"/>
                <a:gd name="connsiteX4" fmla="*/ 3508 w 6971"/>
                <a:gd name="connsiteY4" fmla="*/ 7076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76">
                  <a:moveTo>
                    <a:pt x="3508" y="7076"/>
                  </a:moveTo>
                  <a:cubicBezTo>
                    <a:pt x="5422" y="7076"/>
                    <a:pt x="6971" y="5495"/>
                    <a:pt x="6971" y="3540"/>
                  </a:cubicBezTo>
                  <a:cubicBezTo>
                    <a:pt x="6971" y="1586"/>
                    <a:pt x="5422" y="0"/>
                    <a:pt x="3508" y="0"/>
                  </a:cubicBezTo>
                  <a:cubicBezTo>
                    <a:pt x="1549" y="0"/>
                    <a:pt x="0" y="1586"/>
                    <a:pt x="0" y="3540"/>
                  </a:cubicBezTo>
                  <a:cubicBezTo>
                    <a:pt x="0" y="5495"/>
                    <a:pt x="1549" y="7076"/>
                    <a:pt x="3508" y="70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3" name="Freihandform: Form 1172">
              <a:extLst>
                <a:ext uri="{FF2B5EF4-FFF2-40B4-BE49-F238E27FC236}">
                  <a16:creationId xmlns:a16="http://schemas.microsoft.com/office/drawing/2014/main" id="{4B4C09BA-FA51-4F72-B275-DD40BD8DB465}"/>
                </a:ext>
              </a:extLst>
            </p:cNvPr>
            <p:cNvSpPr/>
            <p:nvPr/>
          </p:nvSpPr>
          <p:spPr>
            <a:xfrm>
              <a:off x="8368036" y="2298941"/>
              <a:ext cx="6971" cy="7066"/>
            </a:xfrm>
            <a:custGeom>
              <a:avLst/>
              <a:gdLst>
                <a:gd name="connsiteX0" fmla="*/ 3463 w 6971"/>
                <a:gd name="connsiteY0" fmla="*/ 7067 h 7066"/>
                <a:gd name="connsiteX1" fmla="*/ 6971 w 6971"/>
                <a:gd name="connsiteY1" fmla="*/ 3531 h 7066"/>
                <a:gd name="connsiteX2" fmla="*/ 3463 w 6971"/>
                <a:gd name="connsiteY2" fmla="*/ 0 h 7066"/>
                <a:gd name="connsiteX3" fmla="*/ 0 w 6971"/>
                <a:gd name="connsiteY3" fmla="*/ 3531 h 7066"/>
                <a:gd name="connsiteX4" fmla="*/ 3463 w 6971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66">
                  <a:moveTo>
                    <a:pt x="3463" y="7067"/>
                  </a:moveTo>
                  <a:cubicBezTo>
                    <a:pt x="5376" y="7067"/>
                    <a:pt x="6971" y="5481"/>
                    <a:pt x="6971" y="3531"/>
                  </a:cubicBezTo>
                  <a:cubicBezTo>
                    <a:pt x="6971" y="1581"/>
                    <a:pt x="5376" y="0"/>
                    <a:pt x="3463" y="0"/>
                  </a:cubicBezTo>
                  <a:cubicBezTo>
                    <a:pt x="1549" y="0"/>
                    <a:pt x="0" y="1581"/>
                    <a:pt x="0" y="3531"/>
                  </a:cubicBezTo>
                  <a:cubicBezTo>
                    <a:pt x="0" y="5481"/>
                    <a:pt x="1549" y="7067"/>
                    <a:pt x="3463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4" name="Freihandform: Form 1173">
              <a:extLst>
                <a:ext uri="{FF2B5EF4-FFF2-40B4-BE49-F238E27FC236}">
                  <a16:creationId xmlns:a16="http://schemas.microsoft.com/office/drawing/2014/main" id="{AEB95243-67D0-45F2-8A4E-4C0C23D3EEFF}"/>
                </a:ext>
              </a:extLst>
            </p:cNvPr>
            <p:cNvSpPr/>
            <p:nvPr/>
          </p:nvSpPr>
          <p:spPr>
            <a:xfrm>
              <a:off x="8445220" y="2280036"/>
              <a:ext cx="6925" cy="7066"/>
            </a:xfrm>
            <a:custGeom>
              <a:avLst/>
              <a:gdLst>
                <a:gd name="connsiteX0" fmla="*/ 3463 w 6925"/>
                <a:gd name="connsiteY0" fmla="*/ 7067 h 7066"/>
                <a:gd name="connsiteX1" fmla="*/ 6926 w 6925"/>
                <a:gd name="connsiteY1" fmla="*/ 3531 h 7066"/>
                <a:gd name="connsiteX2" fmla="*/ 3463 w 6925"/>
                <a:gd name="connsiteY2" fmla="*/ 0 h 7066"/>
                <a:gd name="connsiteX3" fmla="*/ 0 w 6925"/>
                <a:gd name="connsiteY3" fmla="*/ 3531 h 7066"/>
                <a:gd name="connsiteX4" fmla="*/ 3463 w 6925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" h="7066">
                  <a:moveTo>
                    <a:pt x="3463" y="7067"/>
                  </a:moveTo>
                  <a:cubicBezTo>
                    <a:pt x="5377" y="7067"/>
                    <a:pt x="6926" y="5486"/>
                    <a:pt x="6926" y="3531"/>
                  </a:cubicBezTo>
                  <a:cubicBezTo>
                    <a:pt x="6926" y="1581"/>
                    <a:pt x="5377" y="0"/>
                    <a:pt x="3463" y="0"/>
                  </a:cubicBezTo>
                  <a:cubicBezTo>
                    <a:pt x="1550" y="0"/>
                    <a:pt x="0" y="1581"/>
                    <a:pt x="0" y="3531"/>
                  </a:cubicBezTo>
                  <a:cubicBezTo>
                    <a:pt x="0" y="5486"/>
                    <a:pt x="1550" y="7067"/>
                    <a:pt x="3463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5" name="Freihandform: Form 1174">
              <a:extLst>
                <a:ext uri="{FF2B5EF4-FFF2-40B4-BE49-F238E27FC236}">
                  <a16:creationId xmlns:a16="http://schemas.microsoft.com/office/drawing/2014/main" id="{BA22C21E-C771-4CCA-A1D9-9A7AC3526C93}"/>
                </a:ext>
              </a:extLst>
            </p:cNvPr>
            <p:cNvSpPr/>
            <p:nvPr/>
          </p:nvSpPr>
          <p:spPr>
            <a:xfrm>
              <a:off x="8519707" y="2263401"/>
              <a:ext cx="6962" cy="7070"/>
            </a:xfrm>
            <a:custGeom>
              <a:avLst/>
              <a:gdLst>
                <a:gd name="connsiteX0" fmla="*/ 1924 w 6962"/>
                <a:gd name="connsiteY0" fmla="*/ 6701 h 7070"/>
                <a:gd name="connsiteX1" fmla="*/ 6617 w 6962"/>
                <a:gd name="connsiteY1" fmla="*/ 5114 h 7070"/>
                <a:gd name="connsiteX2" fmla="*/ 5022 w 6962"/>
                <a:gd name="connsiteY2" fmla="*/ 369 h 7070"/>
                <a:gd name="connsiteX3" fmla="*/ 375 w 6962"/>
                <a:gd name="connsiteY3" fmla="*/ 1964 h 7070"/>
                <a:gd name="connsiteX4" fmla="*/ 1924 w 6962"/>
                <a:gd name="connsiteY4" fmla="*/ 6701 h 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2" h="7070">
                  <a:moveTo>
                    <a:pt x="1924" y="6701"/>
                  </a:moveTo>
                  <a:cubicBezTo>
                    <a:pt x="3655" y="7565"/>
                    <a:pt x="5751" y="6862"/>
                    <a:pt x="6617" y="5114"/>
                  </a:cubicBezTo>
                  <a:cubicBezTo>
                    <a:pt x="7437" y="3366"/>
                    <a:pt x="6754" y="1243"/>
                    <a:pt x="5022" y="369"/>
                  </a:cubicBezTo>
                  <a:cubicBezTo>
                    <a:pt x="3337" y="-496"/>
                    <a:pt x="1240" y="211"/>
                    <a:pt x="375" y="1964"/>
                  </a:cubicBezTo>
                  <a:cubicBezTo>
                    <a:pt x="-491" y="3708"/>
                    <a:pt x="192" y="5831"/>
                    <a:pt x="1924" y="67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6" name="Freihandform: Form 1175">
              <a:extLst>
                <a:ext uri="{FF2B5EF4-FFF2-40B4-BE49-F238E27FC236}">
                  <a16:creationId xmlns:a16="http://schemas.microsoft.com/office/drawing/2014/main" id="{87B136B2-61A4-4F26-9C06-4CC19399F236}"/>
                </a:ext>
              </a:extLst>
            </p:cNvPr>
            <p:cNvSpPr/>
            <p:nvPr/>
          </p:nvSpPr>
          <p:spPr>
            <a:xfrm>
              <a:off x="8591652" y="2248572"/>
              <a:ext cx="6962" cy="7068"/>
            </a:xfrm>
            <a:custGeom>
              <a:avLst/>
              <a:gdLst>
                <a:gd name="connsiteX0" fmla="*/ 1924 w 6962"/>
                <a:gd name="connsiteY0" fmla="*/ 6697 h 7068"/>
                <a:gd name="connsiteX1" fmla="*/ 6617 w 6962"/>
                <a:gd name="connsiteY1" fmla="*/ 5111 h 7068"/>
                <a:gd name="connsiteX2" fmla="*/ 5022 w 6962"/>
                <a:gd name="connsiteY2" fmla="*/ 370 h 7068"/>
                <a:gd name="connsiteX3" fmla="*/ 375 w 6962"/>
                <a:gd name="connsiteY3" fmla="*/ 1957 h 7068"/>
                <a:gd name="connsiteX4" fmla="*/ 1924 w 6962"/>
                <a:gd name="connsiteY4" fmla="*/ 6697 h 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2" h="7068">
                  <a:moveTo>
                    <a:pt x="1924" y="6697"/>
                  </a:moveTo>
                  <a:cubicBezTo>
                    <a:pt x="3655" y="7566"/>
                    <a:pt x="5751" y="6859"/>
                    <a:pt x="6617" y="5111"/>
                  </a:cubicBezTo>
                  <a:cubicBezTo>
                    <a:pt x="7437" y="3362"/>
                    <a:pt x="6753" y="1249"/>
                    <a:pt x="5022" y="370"/>
                  </a:cubicBezTo>
                  <a:cubicBezTo>
                    <a:pt x="3290" y="-500"/>
                    <a:pt x="1195" y="217"/>
                    <a:pt x="375" y="1957"/>
                  </a:cubicBezTo>
                  <a:cubicBezTo>
                    <a:pt x="-491" y="3714"/>
                    <a:pt x="192" y="5832"/>
                    <a:pt x="1924" y="66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7" name="Freihandform: Form 1176">
              <a:extLst>
                <a:ext uri="{FF2B5EF4-FFF2-40B4-BE49-F238E27FC236}">
                  <a16:creationId xmlns:a16="http://schemas.microsoft.com/office/drawing/2014/main" id="{FCC59C53-F7C3-4B5A-9616-A359B31D7B7B}"/>
                </a:ext>
              </a:extLst>
            </p:cNvPr>
            <p:cNvSpPr/>
            <p:nvPr/>
          </p:nvSpPr>
          <p:spPr>
            <a:xfrm>
              <a:off x="8661193" y="2235150"/>
              <a:ext cx="6971" cy="7076"/>
            </a:xfrm>
            <a:custGeom>
              <a:avLst/>
              <a:gdLst>
                <a:gd name="connsiteX0" fmla="*/ 3463 w 6971"/>
                <a:gd name="connsiteY0" fmla="*/ 7077 h 7076"/>
                <a:gd name="connsiteX1" fmla="*/ 6971 w 6971"/>
                <a:gd name="connsiteY1" fmla="*/ 3538 h 7076"/>
                <a:gd name="connsiteX2" fmla="*/ 3463 w 6971"/>
                <a:gd name="connsiteY2" fmla="*/ 0 h 7076"/>
                <a:gd name="connsiteX3" fmla="*/ 0 w 6971"/>
                <a:gd name="connsiteY3" fmla="*/ 3538 h 7076"/>
                <a:gd name="connsiteX4" fmla="*/ 3463 w 6971"/>
                <a:gd name="connsiteY4" fmla="*/ 7077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76">
                  <a:moveTo>
                    <a:pt x="3463" y="7077"/>
                  </a:moveTo>
                  <a:cubicBezTo>
                    <a:pt x="5377" y="7077"/>
                    <a:pt x="6971" y="5492"/>
                    <a:pt x="6971" y="3538"/>
                  </a:cubicBezTo>
                  <a:cubicBezTo>
                    <a:pt x="6971" y="1584"/>
                    <a:pt x="5377" y="0"/>
                    <a:pt x="3463" y="0"/>
                  </a:cubicBezTo>
                  <a:cubicBezTo>
                    <a:pt x="1549" y="0"/>
                    <a:pt x="0" y="1584"/>
                    <a:pt x="0" y="3538"/>
                  </a:cubicBezTo>
                  <a:cubicBezTo>
                    <a:pt x="0" y="5492"/>
                    <a:pt x="1549" y="7077"/>
                    <a:pt x="3463" y="70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8" name="Freihandform: Form 1177">
              <a:extLst>
                <a:ext uri="{FF2B5EF4-FFF2-40B4-BE49-F238E27FC236}">
                  <a16:creationId xmlns:a16="http://schemas.microsoft.com/office/drawing/2014/main" id="{70352134-258B-42AA-8D5E-7C3E0F6DE27C}"/>
                </a:ext>
              </a:extLst>
            </p:cNvPr>
            <p:cNvSpPr/>
            <p:nvPr/>
          </p:nvSpPr>
          <p:spPr>
            <a:xfrm>
              <a:off x="8728464" y="2222790"/>
              <a:ext cx="6953" cy="7073"/>
            </a:xfrm>
            <a:custGeom>
              <a:avLst/>
              <a:gdLst>
                <a:gd name="connsiteX0" fmla="*/ 1940 w 6953"/>
                <a:gd name="connsiteY0" fmla="*/ 6704 h 7073"/>
                <a:gd name="connsiteX1" fmla="*/ 6587 w 6953"/>
                <a:gd name="connsiteY1" fmla="*/ 5122 h 7073"/>
                <a:gd name="connsiteX2" fmla="*/ 5038 w 6953"/>
                <a:gd name="connsiteY2" fmla="*/ 372 h 7073"/>
                <a:gd name="connsiteX3" fmla="*/ 345 w 6953"/>
                <a:gd name="connsiteY3" fmla="*/ 1958 h 7073"/>
                <a:gd name="connsiteX4" fmla="*/ 1940 w 6953"/>
                <a:gd name="connsiteY4" fmla="*/ 6704 h 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" h="7073">
                  <a:moveTo>
                    <a:pt x="1940" y="6704"/>
                  </a:moveTo>
                  <a:cubicBezTo>
                    <a:pt x="3672" y="7573"/>
                    <a:pt x="5722" y="6856"/>
                    <a:pt x="6587" y="5122"/>
                  </a:cubicBezTo>
                  <a:cubicBezTo>
                    <a:pt x="7453" y="3360"/>
                    <a:pt x="6724" y="1246"/>
                    <a:pt x="5038" y="372"/>
                  </a:cubicBezTo>
                  <a:cubicBezTo>
                    <a:pt x="3307" y="-498"/>
                    <a:pt x="1211" y="210"/>
                    <a:pt x="345" y="1958"/>
                  </a:cubicBezTo>
                  <a:cubicBezTo>
                    <a:pt x="-475" y="3725"/>
                    <a:pt x="209" y="5839"/>
                    <a:pt x="1940" y="67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79" name="Freihandform: Form 1178">
              <a:extLst>
                <a:ext uri="{FF2B5EF4-FFF2-40B4-BE49-F238E27FC236}">
                  <a16:creationId xmlns:a16="http://schemas.microsoft.com/office/drawing/2014/main" id="{3613E337-7CD8-4965-BD6A-677124182106}"/>
                </a:ext>
              </a:extLst>
            </p:cNvPr>
            <p:cNvSpPr/>
            <p:nvPr/>
          </p:nvSpPr>
          <p:spPr>
            <a:xfrm>
              <a:off x="8793692" y="2211261"/>
              <a:ext cx="6971" cy="7076"/>
            </a:xfrm>
            <a:custGeom>
              <a:avLst/>
              <a:gdLst>
                <a:gd name="connsiteX0" fmla="*/ 3508 w 6971"/>
                <a:gd name="connsiteY0" fmla="*/ 7076 h 7076"/>
                <a:gd name="connsiteX1" fmla="*/ 6971 w 6971"/>
                <a:gd name="connsiteY1" fmla="*/ 3538 h 7076"/>
                <a:gd name="connsiteX2" fmla="*/ 3508 w 6971"/>
                <a:gd name="connsiteY2" fmla="*/ 0 h 7076"/>
                <a:gd name="connsiteX3" fmla="*/ 0 w 6971"/>
                <a:gd name="connsiteY3" fmla="*/ 3538 h 7076"/>
                <a:gd name="connsiteX4" fmla="*/ 3508 w 6971"/>
                <a:gd name="connsiteY4" fmla="*/ 7076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76">
                  <a:moveTo>
                    <a:pt x="3508" y="7076"/>
                  </a:moveTo>
                  <a:cubicBezTo>
                    <a:pt x="5422" y="7076"/>
                    <a:pt x="6971" y="5492"/>
                    <a:pt x="6971" y="3538"/>
                  </a:cubicBezTo>
                  <a:cubicBezTo>
                    <a:pt x="6971" y="1584"/>
                    <a:pt x="5422" y="0"/>
                    <a:pt x="3508" y="0"/>
                  </a:cubicBezTo>
                  <a:cubicBezTo>
                    <a:pt x="1550" y="0"/>
                    <a:pt x="0" y="1584"/>
                    <a:pt x="0" y="3538"/>
                  </a:cubicBezTo>
                  <a:cubicBezTo>
                    <a:pt x="0" y="5492"/>
                    <a:pt x="1550" y="7076"/>
                    <a:pt x="3508" y="70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0" name="Freihandform: Form 1179">
              <a:extLst>
                <a:ext uri="{FF2B5EF4-FFF2-40B4-BE49-F238E27FC236}">
                  <a16:creationId xmlns:a16="http://schemas.microsoft.com/office/drawing/2014/main" id="{0D2697C5-A4EA-424A-A23F-573EA3D33409}"/>
                </a:ext>
              </a:extLst>
            </p:cNvPr>
            <p:cNvSpPr/>
            <p:nvPr/>
          </p:nvSpPr>
          <p:spPr>
            <a:xfrm>
              <a:off x="8857115" y="2200346"/>
              <a:ext cx="6953" cy="7071"/>
            </a:xfrm>
            <a:custGeom>
              <a:avLst/>
              <a:gdLst>
                <a:gd name="connsiteX0" fmla="*/ 1916 w 6953"/>
                <a:gd name="connsiteY0" fmla="*/ 6697 h 7071"/>
                <a:gd name="connsiteX1" fmla="*/ 6608 w 6953"/>
                <a:gd name="connsiteY1" fmla="*/ 5111 h 7071"/>
                <a:gd name="connsiteX2" fmla="*/ 5014 w 6953"/>
                <a:gd name="connsiteY2" fmla="*/ 370 h 7071"/>
                <a:gd name="connsiteX3" fmla="*/ 366 w 6953"/>
                <a:gd name="connsiteY3" fmla="*/ 1952 h 7071"/>
                <a:gd name="connsiteX4" fmla="*/ 1916 w 6953"/>
                <a:gd name="connsiteY4" fmla="*/ 6697 h 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" h="7071">
                  <a:moveTo>
                    <a:pt x="1916" y="6697"/>
                  </a:moveTo>
                  <a:cubicBezTo>
                    <a:pt x="3647" y="7576"/>
                    <a:pt x="5743" y="6850"/>
                    <a:pt x="6608" y="5111"/>
                  </a:cubicBezTo>
                  <a:cubicBezTo>
                    <a:pt x="7429" y="3363"/>
                    <a:pt x="6745" y="1235"/>
                    <a:pt x="5014" y="370"/>
                  </a:cubicBezTo>
                  <a:cubicBezTo>
                    <a:pt x="3282" y="-499"/>
                    <a:pt x="1232" y="217"/>
                    <a:pt x="366" y="1952"/>
                  </a:cubicBezTo>
                  <a:cubicBezTo>
                    <a:pt x="-499" y="3714"/>
                    <a:pt x="230" y="5833"/>
                    <a:pt x="1916" y="66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1" name="Freihandform: Form 1180">
              <a:extLst>
                <a:ext uri="{FF2B5EF4-FFF2-40B4-BE49-F238E27FC236}">
                  <a16:creationId xmlns:a16="http://schemas.microsoft.com/office/drawing/2014/main" id="{AFD06D17-73DB-43A7-BE56-D767BBC6144C}"/>
                </a:ext>
              </a:extLst>
            </p:cNvPr>
            <p:cNvSpPr/>
            <p:nvPr/>
          </p:nvSpPr>
          <p:spPr>
            <a:xfrm>
              <a:off x="8918899" y="2189894"/>
              <a:ext cx="6954" cy="7076"/>
            </a:xfrm>
            <a:custGeom>
              <a:avLst/>
              <a:gdLst>
                <a:gd name="connsiteX0" fmla="*/ 1916 w 6954"/>
                <a:gd name="connsiteY0" fmla="*/ 6706 h 7076"/>
                <a:gd name="connsiteX1" fmla="*/ 6609 w 6954"/>
                <a:gd name="connsiteY1" fmla="*/ 5120 h 7076"/>
                <a:gd name="connsiteX2" fmla="*/ 5014 w 6954"/>
                <a:gd name="connsiteY2" fmla="*/ 370 h 7076"/>
                <a:gd name="connsiteX3" fmla="*/ 367 w 6954"/>
                <a:gd name="connsiteY3" fmla="*/ 1966 h 7076"/>
                <a:gd name="connsiteX4" fmla="*/ 1916 w 6954"/>
                <a:gd name="connsiteY4" fmla="*/ 6706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4" h="7076">
                  <a:moveTo>
                    <a:pt x="1916" y="6706"/>
                  </a:moveTo>
                  <a:cubicBezTo>
                    <a:pt x="3647" y="7576"/>
                    <a:pt x="5743" y="6859"/>
                    <a:pt x="6609" y="5120"/>
                  </a:cubicBezTo>
                  <a:cubicBezTo>
                    <a:pt x="7429" y="3362"/>
                    <a:pt x="6746" y="1248"/>
                    <a:pt x="5014" y="370"/>
                  </a:cubicBezTo>
                  <a:cubicBezTo>
                    <a:pt x="3283" y="-500"/>
                    <a:pt x="1232" y="217"/>
                    <a:pt x="367" y="1966"/>
                  </a:cubicBezTo>
                  <a:cubicBezTo>
                    <a:pt x="-499" y="3714"/>
                    <a:pt x="230" y="5841"/>
                    <a:pt x="1916" y="67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2" name="Freihandform: Form 1181">
              <a:extLst>
                <a:ext uri="{FF2B5EF4-FFF2-40B4-BE49-F238E27FC236}">
                  <a16:creationId xmlns:a16="http://schemas.microsoft.com/office/drawing/2014/main" id="{A3186081-B35D-418F-A503-7D43485F32BA}"/>
                </a:ext>
              </a:extLst>
            </p:cNvPr>
            <p:cNvSpPr/>
            <p:nvPr/>
          </p:nvSpPr>
          <p:spPr>
            <a:xfrm>
              <a:off x="8979271" y="2179818"/>
              <a:ext cx="6973" cy="7075"/>
            </a:xfrm>
            <a:custGeom>
              <a:avLst/>
              <a:gdLst>
                <a:gd name="connsiteX0" fmla="*/ 1916 w 6973"/>
                <a:gd name="connsiteY0" fmla="*/ 6703 h 7075"/>
                <a:gd name="connsiteX1" fmla="*/ 6609 w 6973"/>
                <a:gd name="connsiteY1" fmla="*/ 5121 h 7075"/>
                <a:gd name="connsiteX2" fmla="*/ 5014 w 6973"/>
                <a:gd name="connsiteY2" fmla="*/ 367 h 7075"/>
                <a:gd name="connsiteX3" fmla="*/ 367 w 6973"/>
                <a:gd name="connsiteY3" fmla="*/ 1967 h 7075"/>
                <a:gd name="connsiteX4" fmla="*/ 1916 w 6973"/>
                <a:gd name="connsiteY4" fmla="*/ 6703 h 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3" h="7075">
                  <a:moveTo>
                    <a:pt x="1916" y="6703"/>
                  </a:moveTo>
                  <a:cubicBezTo>
                    <a:pt x="3647" y="7573"/>
                    <a:pt x="5743" y="6865"/>
                    <a:pt x="6609" y="5121"/>
                  </a:cubicBezTo>
                  <a:cubicBezTo>
                    <a:pt x="7474" y="3364"/>
                    <a:pt x="6746" y="1250"/>
                    <a:pt x="5014" y="367"/>
                  </a:cubicBezTo>
                  <a:cubicBezTo>
                    <a:pt x="3283" y="-498"/>
                    <a:pt x="1232" y="219"/>
                    <a:pt x="367" y="1967"/>
                  </a:cubicBezTo>
                  <a:cubicBezTo>
                    <a:pt x="-499" y="3715"/>
                    <a:pt x="230" y="5838"/>
                    <a:pt x="1916" y="67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3" name="Freihandform: Form 1182">
              <a:extLst>
                <a:ext uri="{FF2B5EF4-FFF2-40B4-BE49-F238E27FC236}">
                  <a16:creationId xmlns:a16="http://schemas.microsoft.com/office/drawing/2014/main" id="{6749E810-BC40-41BD-BBED-CF190C1AFC14}"/>
                </a:ext>
              </a:extLst>
            </p:cNvPr>
            <p:cNvSpPr/>
            <p:nvPr/>
          </p:nvSpPr>
          <p:spPr>
            <a:xfrm>
              <a:off x="9038415" y="2170070"/>
              <a:ext cx="6971" cy="7067"/>
            </a:xfrm>
            <a:custGeom>
              <a:avLst/>
              <a:gdLst>
                <a:gd name="connsiteX0" fmla="*/ 3508 w 6971"/>
                <a:gd name="connsiteY0" fmla="*/ 7067 h 7067"/>
                <a:gd name="connsiteX1" fmla="*/ 6971 w 6971"/>
                <a:gd name="connsiteY1" fmla="*/ 3534 h 7067"/>
                <a:gd name="connsiteX2" fmla="*/ 3508 w 6971"/>
                <a:gd name="connsiteY2" fmla="*/ 0 h 7067"/>
                <a:gd name="connsiteX3" fmla="*/ 0 w 6971"/>
                <a:gd name="connsiteY3" fmla="*/ 3534 h 7067"/>
                <a:gd name="connsiteX4" fmla="*/ 3508 w 6971"/>
                <a:gd name="connsiteY4" fmla="*/ 7067 h 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67">
                  <a:moveTo>
                    <a:pt x="3508" y="7067"/>
                  </a:moveTo>
                  <a:cubicBezTo>
                    <a:pt x="5422" y="7067"/>
                    <a:pt x="6971" y="5485"/>
                    <a:pt x="6971" y="3534"/>
                  </a:cubicBezTo>
                  <a:cubicBezTo>
                    <a:pt x="6971" y="1582"/>
                    <a:pt x="5422" y="0"/>
                    <a:pt x="3508" y="0"/>
                  </a:cubicBezTo>
                  <a:cubicBezTo>
                    <a:pt x="1549" y="0"/>
                    <a:pt x="0" y="1582"/>
                    <a:pt x="0" y="3534"/>
                  </a:cubicBezTo>
                  <a:cubicBezTo>
                    <a:pt x="0" y="5485"/>
                    <a:pt x="1549" y="7067"/>
                    <a:pt x="3508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4" name="Freihandform: Form 1183">
              <a:extLst>
                <a:ext uri="{FF2B5EF4-FFF2-40B4-BE49-F238E27FC236}">
                  <a16:creationId xmlns:a16="http://schemas.microsoft.com/office/drawing/2014/main" id="{EF3305BB-55A8-4DCE-B0F6-19C7A99C365A}"/>
                </a:ext>
              </a:extLst>
            </p:cNvPr>
            <p:cNvSpPr/>
            <p:nvPr/>
          </p:nvSpPr>
          <p:spPr>
            <a:xfrm>
              <a:off x="9096600" y="2160616"/>
              <a:ext cx="6925" cy="7066"/>
            </a:xfrm>
            <a:custGeom>
              <a:avLst/>
              <a:gdLst>
                <a:gd name="connsiteX0" fmla="*/ 3463 w 6925"/>
                <a:gd name="connsiteY0" fmla="*/ 7067 h 7066"/>
                <a:gd name="connsiteX1" fmla="*/ 6925 w 6925"/>
                <a:gd name="connsiteY1" fmla="*/ 3533 h 7066"/>
                <a:gd name="connsiteX2" fmla="*/ 3463 w 6925"/>
                <a:gd name="connsiteY2" fmla="*/ 0 h 7066"/>
                <a:gd name="connsiteX3" fmla="*/ 0 w 6925"/>
                <a:gd name="connsiteY3" fmla="*/ 3533 h 7066"/>
                <a:gd name="connsiteX4" fmla="*/ 3463 w 6925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" h="7066">
                  <a:moveTo>
                    <a:pt x="3463" y="7067"/>
                  </a:moveTo>
                  <a:cubicBezTo>
                    <a:pt x="5376" y="7067"/>
                    <a:pt x="6925" y="5485"/>
                    <a:pt x="6925" y="3533"/>
                  </a:cubicBezTo>
                  <a:cubicBezTo>
                    <a:pt x="6925" y="1582"/>
                    <a:pt x="5376" y="0"/>
                    <a:pt x="3463" y="0"/>
                  </a:cubicBezTo>
                  <a:cubicBezTo>
                    <a:pt x="1549" y="0"/>
                    <a:pt x="0" y="1582"/>
                    <a:pt x="0" y="3533"/>
                  </a:cubicBezTo>
                  <a:cubicBezTo>
                    <a:pt x="0" y="5485"/>
                    <a:pt x="1549" y="7067"/>
                    <a:pt x="3463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5" name="Freihandform: Form 1184">
              <a:extLst>
                <a:ext uri="{FF2B5EF4-FFF2-40B4-BE49-F238E27FC236}">
                  <a16:creationId xmlns:a16="http://schemas.microsoft.com/office/drawing/2014/main" id="{0997E13C-3BC4-476E-9906-7D1F47CDD425}"/>
                </a:ext>
              </a:extLst>
            </p:cNvPr>
            <p:cNvSpPr/>
            <p:nvPr/>
          </p:nvSpPr>
          <p:spPr>
            <a:xfrm>
              <a:off x="9153909" y="2151482"/>
              <a:ext cx="6945" cy="7076"/>
            </a:xfrm>
            <a:custGeom>
              <a:avLst/>
              <a:gdLst>
                <a:gd name="connsiteX0" fmla="*/ 1924 w 6945"/>
                <a:gd name="connsiteY0" fmla="*/ 6707 h 7076"/>
                <a:gd name="connsiteX1" fmla="*/ 6571 w 6945"/>
                <a:gd name="connsiteY1" fmla="*/ 5106 h 7076"/>
                <a:gd name="connsiteX2" fmla="*/ 5022 w 6945"/>
                <a:gd name="connsiteY2" fmla="*/ 370 h 7076"/>
                <a:gd name="connsiteX3" fmla="*/ 374 w 6945"/>
                <a:gd name="connsiteY3" fmla="*/ 1952 h 7076"/>
                <a:gd name="connsiteX4" fmla="*/ 1924 w 6945"/>
                <a:gd name="connsiteY4" fmla="*/ 6707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" h="7076">
                  <a:moveTo>
                    <a:pt x="1924" y="6707"/>
                  </a:moveTo>
                  <a:cubicBezTo>
                    <a:pt x="3655" y="7576"/>
                    <a:pt x="5751" y="6859"/>
                    <a:pt x="6571" y="5106"/>
                  </a:cubicBezTo>
                  <a:cubicBezTo>
                    <a:pt x="7437" y="3363"/>
                    <a:pt x="6753" y="1235"/>
                    <a:pt x="5022" y="370"/>
                  </a:cubicBezTo>
                  <a:cubicBezTo>
                    <a:pt x="3291" y="-499"/>
                    <a:pt x="1195" y="217"/>
                    <a:pt x="374" y="1952"/>
                  </a:cubicBezTo>
                  <a:cubicBezTo>
                    <a:pt x="-491" y="3714"/>
                    <a:pt x="193" y="5837"/>
                    <a:pt x="1924" y="67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6" name="Freihandform: Form 1185">
              <a:extLst>
                <a:ext uri="{FF2B5EF4-FFF2-40B4-BE49-F238E27FC236}">
                  <a16:creationId xmlns:a16="http://schemas.microsoft.com/office/drawing/2014/main" id="{83DD2346-CD4F-4D4E-97E8-09A90A4A5C64}"/>
                </a:ext>
              </a:extLst>
            </p:cNvPr>
            <p:cNvSpPr/>
            <p:nvPr/>
          </p:nvSpPr>
          <p:spPr>
            <a:xfrm>
              <a:off x="9210554" y="2142710"/>
              <a:ext cx="6972" cy="7071"/>
            </a:xfrm>
            <a:custGeom>
              <a:avLst/>
              <a:gdLst>
                <a:gd name="connsiteX0" fmla="*/ 1960 w 6972"/>
                <a:gd name="connsiteY0" fmla="*/ 6704 h 7071"/>
                <a:gd name="connsiteX1" fmla="*/ 6608 w 6972"/>
                <a:gd name="connsiteY1" fmla="*/ 5109 h 7071"/>
                <a:gd name="connsiteX2" fmla="*/ 5013 w 6972"/>
                <a:gd name="connsiteY2" fmla="*/ 368 h 7071"/>
                <a:gd name="connsiteX3" fmla="*/ 365 w 6972"/>
                <a:gd name="connsiteY3" fmla="*/ 1963 h 7071"/>
                <a:gd name="connsiteX4" fmla="*/ 1960 w 6972"/>
                <a:gd name="connsiteY4" fmla="*/ 6704 h 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2" h="7071">
                  <a:moveTo>
                    <a:pt x="1960" y="6704"/>
                  </a:moveTo>
                  <a:cubicBezTo>
                    <a:pt x="3646" y="7569"/>
                    <a:pt x="5742" y="6857"/>
                    <a:pt x="6608" y="5109"/>
                  </a:cubicBezTo>
                  <a:cubicBezTo>
                    <a:pt x="7473" y="3365"/>
                    <a:pt x="6744" y="1237"/>
                    <a:pt x="5013" y="368"/>
                  </a:cubicBezTo>
                  <a:cubicBezTo>
                    <a:pt x="3327" y="-497"/>
                    <a:pt x="1231" y="215"/>
                    <a:pt x="365" y="1963"/>
                  </a:cubicBezTo>
                  <a:cubicBezTo>
                    <a:pt x="-501" y="3712"/>
                    <a:pt x="229" y="5839"/>
                    <a:pt x="1960" y="67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7" name="Freihandform: Form 1186">
              <a:extLst>
                <a:ext uri="{FF2B5EF4-FFF2-40B4-BE49-F238E27FC236}">
                  <a16:creationId xmlns:a16="http://schemas.microsoft.com/office/drawing/2014/main" id="{5605BD08-9BB3-4E2A-BB44-9620F0AC82EE}"/>
                </a:ext>
              </a:extLst>
            </p:cNvPr>
            <p:cNvSpPr/>
            <p:nvPr/>
          </p:nvSpPr>
          <p:spPr>
            <a:xfrm>
              <a:off x="9266689" y="2134378"/>
              <a:ext cx="6982" cy="7076"/>
            </a:xfrm>
            <a:custGeom>
              <a:avLst/>
              <a:gdLst>
                <a:gd name="connsiteX0" fmla="*/ 1960 w 6982"/>
                <a:gd name="connsiteY0" fmla="*/ 6707 h 7076"/>
                <a:gd name="connsiteX1" fmla="*/ 6607 w 6982"/>
                <a:gd name="connsiteY1" fmla="*/ 5111 h 7076"/>
                <a:gd name="connsiteX2" fmla="*/ 5058 w 6982"/>
                <a:gd name="connsiteY2" fmla="*/ 371 h 7076"/>
                <a:gd name="connsiteX3" fmla="*/ 365 w 6982"/>
                <a:gd name="connsiteY3" fmla="*/ 1966 h 7076"/>
                <a:gd name="connsiteX4" fmla="*/ 1960 w 6982"/>
                <a:gd name="connsiteY4" fmla="*/ 6707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2" h="7076">
                  <a:moveTo>
                    <a:pt x="1960" y="6707"/>
                  </a:moveTo>
                  <a:cubicBezTo>
                    <a:pt x="3646" y="7572"/>
                    <a:pt x="5787" y="6869"/>
                    <a:pt x="6607" y="5111"/>
                  </a:cubicBezTo>
                  <a:cubicBezTo>
                    <a:pt x="7473" y="3354"/>
                    <a:pt x="6790" y="1240"/>
                    <a:pt x="5058" y="371"/>
                  </a:cubicBezTo>
                  <a:cubicBezTo>
                    <a:pt x="3327" y="-499"/>
                    <a:pt x="1231" y="213"/>
                    <a:pt x="365" y="1966"/>
                  </a:cubicBezTo>
                  <a:cubicBezTo>
                    <a:pt x="-500" y="3710"/>
                    <a:pt x="229" y="5838"/>
                    <a:pt x="1960" y="67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8" name="Freihandform: Form 1187">
              <a:extLst>
                <a:ext uri="{FF2B5EF4-FFF2-40B4-BE49-F238E27FC236}">
                  <a16:creationId xmlns:a16="http://schemas.microsoft.com/office/drawing/2014/main" id="{BA7E6011-DD4B-4A6C-A906-D4355E5F1513}"/>
                </a:ext>
              </a:extLst>
            </p:cNvPr>
            <p:cNvSpPr/>
            <p:nvPr/>
          </p:nvSpPr>
          <p:spPr>
            <a:xfrm>
              <a:off x="9322459" y="2126557"/>
              <a:ext cx="6971" cy="7076"/>
            </a:xfrm>
            <a:custGeom>
              <a:avLst/>
              <a:gdLst>
                <a:gd name="connsiteX0" fmla="*/ 3508 w 6971"/>
                <a:gd name="connsiteY0" fmla="*/ 7077 h 7076"/>
                <a:gd name="connsiteX1" fmla="*/ 6971 w 6971"/>
                <a:gd name="connsiteY1" fmla="*/ 3538 h 7076"/>
                <a:gd name="connsiteX2" fmla="*/ 3508 w 6971"/>
                <a:gd name="connsiteY2" fmla="*/ 0 h 7076"/>
                <a:gd name="connsiteX3" fmla="*/ 0 w 6971"/>
                <a:gd name="connsiteY3" fmla="*/ 3538 h 7076"/>
                <a:gd name="connsiteX4" fmla="*/ 3508 w 6971"/>
                <a:gd name="connsiteY4" fmla="*/ 7077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76">
                  <a:moveTo>
                    <a:pt x="3508" y="7077"/>
                  </a:moveTo>
                  <a:cubicBezTo>
                    <a:pt x="5422" y="7077"/>
                    <a:pt x="6971" y="5492"/>
                    <a:pt x="6971" y="3538"/>
                  </a:cubicBezTo>
                  <a:cubicBezTo>
                    <a:pt x="6971" y="1584"/>
                    <a:pt x="5422" y="0"/>
                    <a:pt x="3508" y="0"/>
                  </a:cubicBezTo>
                  <a:cubicBezTo>
                    <a:pt x="1595" y="0"/>
                    <a:pt x="0" y="1584"/>
                    <a:pt x="0" y="3538"/>
                  </a:cubicBezTo>
                  <a:cubicBezTo>
                    <a:pt x="0" y="5492"/>
                    <a:pt x="1595" y="7077"/>
                    <a:pt x="3508" y="70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89" name="Freihandform: Form 1188">
              <a:extLst>
                <a:ext uri="{FF2B5EF4-FFF2-40B4-BE49-F238E27FC236}">
                  <a16:creationId xmlns:a16="http://schemas.microsoft.com/office/drawing/2014/main" id="{FB4AE4BD-A95B-44CA-962C-282378FF12A5}"/>
                </a:ext>
              </a:extLst>
            </p:cNvPr>
            <p:cNvSpPr/>
            <p:nvPr/>
          </p:nvSpPr>
          <p:spPr>
            <a:xfrm>
              <a:off x="9377956" y="2119356"/>
              <a:ext cx="6970" cy="7076"/>
            </a:xfrm>
            <a:custGeom>
              <a:avLst/>
              <a:gdLst>
                <a:gd name="connsiteX0" fmla="*/ 3463 w 6970"/>
                <a:gd name="connsiteY0" fmla="*/ 7076 h 7076"/>
                <a:gd name="connsiteX1" fmla="*/ 6971 w 6970"/>
                <a:gd name="connsiteY1" fmla="*/ 3538 h 7076"/>
                <a:gd name="connsiteX2" fmla="*/ 3463 w 6970"/>
                <a:gd name="connsiteY2" fmla="*/ 0 h 7076"/>
                <a:gd name="connsiteX3" fmla="*/ 0 w 6970"/>
                <a:gd name="connsiteY3" fmla="*/ 3538 h 7076"/>
                <a:gd name="connsiteX4" fmla="*/ 3463 w 6970"/>
                <a:gd name="connsiteY4" fmla="*/ 7076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0" h="7076">
                  <a:moveTo>
                    <a:pt x="3463" y="7076"/>
                  </a:moveTo>
                  <a:cubicBezTo>
                    <a:pt x="5422" y="7076"/>
                    <a:pt x="6971" y="5492"/>
                    <a:pt x="6971" y="3538"/>
                  </a:cubicBezTo>
                  <a:cubicBezTo>
                    <a:pt x="6971" y="1584"/>
                    <a:pt x="5422" y="0"/>
                    <a:pt x="3463" y="0"/>
                  </a:cubicBezTo>
                  <a:cubicBezTo>
                    <a:pt x="1549" y="0"/>
                    <a:pt x="0" y="1584"/>
                    <a:pt x="0" y="3538"/>
                  </a:cubicBezTo>
                  <a:cubicBezTo>
                    <a:pt x="0" y="5492"/>
                    <a:pt x="1549" y="7076"/>
                    <a:pt x="3463" y="70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0" name="Freihandform: Form 1189">
              <a:extLst>
                <a:ext uri="{FF2B5EF4-FFF2-40B4-BE49-F238E27FC236}">
                  <a16:creationId xmlns:a16="http://schemas.microsoft.com/office/drawing/2014/main" id="{7938B1CB-7136-4C4A-91A9-DADD4144BA36}"/>
                </a:ext>
              </a:extLst>
            </p:cNvPr>
            <p:cNvSpPr/>
            <p:nvPr/>
          </p:nvSpPr>
          <p:spPr>
            <a:xfrm>
              <a:off x="9433270" y="2112872"/>
              <a:ext cx="6971" cy="7076"/>
            </a:xfrm>
            <a:custGeom>
              <a:avLst/>
              <a:gdLst>
                <a:gd name="connsiteX0" fmla="*/ 3463 w 6971"/>
                <a:gd name="connsiteY0" fmla="*/ 7077 h 7076"/>
                <a:gd name="connsiteX1" fmla="*/ 6971 w 6971"/>
                <a:gd name="connsiteY1" fmla="*/ 3538 h 7076"/>
                <a:gd name="connsiteX2" fmla="*/ 3463 w 6971"/>
                <a:gd name="connsiteY2" fmla="*/ 0 h 7076"/>
                <a:gd name="connsiteX3" fmla="*/ 0 w 6971"/>
                <a:gd name="connsiteY3" fmla="*/ 3538 h 7076"/>
                <a:gd name="connsiteX4" fmla="*/ 3463 w 6971"/>
                <a:gd name="connsiteY4" fmla="*/ 7077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76">
                  <a:moveTo>
                    <a:pt x="3463" y="7077"/>
                  </a:moveTo>
                  <a:cubicBezTo>
                    <a:pt x="5422" y="7077"/>
                    <a:pt x="6971" y="5492"/>
                    <a:pt x="6971" y="3538"/>
                  </a:cubicBezTo>
                  <a:cubicBezTo>
                    <a:pt x="6971" y="1584"/>
                    <a:pt x="5422" y="0"/>
                    <a:pt x="3463" y="0"/>
                  </a:cubicBezTo>
                  <a:cubicBezTo>
                    <a:pt x="1550" y="0"/>
                    <a:pt x="0" y="1584"/>
                    <a:pt x="0" y="3538"/>
                  </a:cubicBezTo>
                  <a:cubicBezTo>
                    <a:pt x="0" y="5492"/>
                    <a:pt x="1550" y="7077"/>
                    <a:pt x="3463" y="70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1" name="Freihandform: Form 1190">
              <a:extLst>
                <a:ext uri="{FF2B5EF4-FFF2-40B4-BE49-F238E27FC236}">
                  <a16:creationId xmlns:a16="http://schemas.microsoft.com/office/drawing/2014/main" id="{F22A2C50-F75F-4D0A-8CA9-3C6EE368EB04}"/>
                </a:ext>
              </a:extLst>
            </p:cNvPr>
            <p:cNvSpPr/>
            <p:nvPr/>
          </p:nvSpPr>
          <p:spPr>
            <a:xfrm>
              <a:off x="9488438" y="2107242"/>
              <a:ext cx="6982" cy="7072"/>
            </a:xfrm>
            <a:custGeom>
              <a:avLst/>
              <a:gdLst>
                <a:gd name="connsiteX0" fmla="*/ 1924 w 6982"/>
                <a:gd name="connsiteY0" fmla="*/ 6698 h 7072"/>
                <a:gd name="connsiteX1" fmla="*/ 6617 w 6982"/>
                <a:gd name="connsiteY1" fmla="*/ 5111 h 7072"/>
                <a:gd name="connsiteX2" fmla="*/ 5022 w 6982"/>
                <a:gd name="connsiteY2" fmla="*/ 371 h 7072"/>
                <a:gd name="connsiteX3" fmla="*/ 375 w 6982"/>
                <a:gd name="connsiteY3" fmla="*/ 1957 h 7072"/>
                <a:gd name="connsiteX4" fmla="*/ 1924 w 6982"/>
                <a:gd name="connsiteY4" fmla="*/ 6698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2" h="7072">
                  <a:moveTo>
                    <a:pt x="1924" y="6698"/>
                  </a:moveTo>
                  <a:cubicBezTo>
                    <a:pt x="3655" y="7577"/>
                    <a:pt x="5752" y="6851"/>
                    <a:pt x="6617" y="5111"/>
                  </a:cubicBezTo>
                  <a:cubicBezTo>
                    <a:pt x="7482" y="3363"/>
                    <a:pt x="6754" y="1240"/>
                    <a:pt x="5022" y="371"/>
                  </a:cubicBezTo>
                  <a:cubicBezTo>
                    <a:pt x="3291" y="-499"/>
                    <a:pt x="1240" y="213"/>
                    <a:pt x="375" y="1957"/>
                  </a:cubicBezTo>
                  <a:cubicBezTo>
                    <a:pt x="-491" y="3710"/>
                    <a:pt x="192" y="5838"/>
                    <a:pt x="1924" y="66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2" name="Freihandform: Form 1191">
              <a:extLst>
                <a:ext uri="{FF2B5EF4-FFF2-40B4-BE49-F238E27FC236}">
                  <a16:creationId xmlns:a16="http://schemas.microsoft.com/office/drawing/2014/main" id="{28FC3906-B15E-43D5-A08C-D1D4D07E1582}"/>
                </a:ext>
              </a:extLst>
            </p:cNvPr>
            <p:cNvSpPr/>
            <p:nvPr/>
          </p:nvSpPr>
          <p:spPr>
            <a:xfrm>
              <a:off x="9543580" y="2102553"/>
              <a:ext cx="6971" cy="7076"/>
            </a:xfrm>
            <a:custGeom>
              <a:avLst/>
              <a:gdLst>
                <a:gd name="connsiteX0" fmla="*/ 3463 w 6971"/>
                <a:gd name="connsiteY0" fmla="*/ 7076 h 7076"/>
                <a:gd name="connsiteX1" fmla="*/ 6971 w 6971"/>
                <a:gd name="connsiteY1" fmla="*/ 3538 h 7076"/>
                <a:gd name="connsiteX2" fmla="*/ 3463 w 6971"/>
                <a:gd name="connsiteY2" fmla="*/ 0 h 7076"/>
                <a:gd name="connsiteX3" fmla="*/ 0 w 6971"/>
                <a:gd name="connsiteY3" fmla="*/ 3538 h 7076"/>
                <a:gd name="connsiteX4" fmla="*/ 3463 w 6971"/>
                <a:gd name="connsiteY4" fmla="*/ 7076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76">
                  <a:moveTo>
                    <a:pt x="3463" y="7076"/>
                  </a:moveTo>
                  <a:cubicBezTo>
                    <a:pt x="5422" y="7076"/>
                    <a:pt x="6971" y="5492"/>
                    <a:pt x="6971" y="3538"/>
                  </a:cubicBezTo>
                  <a:cubicBezTo>
                    <a:pt x="6971" y="1584"/>
                    <a:pt x="5422" y="0"/>
                    <a:pt x="3463" y="0"/>
                  </a:cubicBezTo>
                  <a:cubicBezTo>
                    <a:pt x="1549" y="0"/>
                    <a:pt x="0" y="1584"/>
                    <a:pt x="0" y="3538"/>
                  </a:cubicBezTo>
                  <a:cubicBezTo>
                    <a:pt x="0" y="5492"/>
                    <a:pt x="1549" y="7076"/>
                    <a:pt x="3463" y="70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3" name="Freihandform: Form 1192">
              <a:extLst>
                <a:ext uri="{FF2B5EF4-FFF2-40B4-BE49-F238E27FC236}">
                  <a16:creationId xmlns:a16="http://schemas.microsoft.com/office/drawing/2014/main" id="{0EE4F235-D006-4D23-B515-30BF8F0B5864}"/>
                </a:ext>
              </a:extLst>
            </p:cNvPr>
            <p:cNvSpPr/>
            <p:nvPr/>
          </p:nvSpPr>
          <p:spPr>
            <a:xfrm>
              <a:off x="9598667" y="2098959"/>
              <a:ext cx="6971" cy="7067"/>
            </a:xfrm>
            <a:custGeom>
              <a:avLst/>
              <a:gdLst>
                <a:gd name="connsiteX0" fmla="*/ 3508 w 6971"/>
                <a:gd name="connsiteY0" fmla="*/ 7067 h 7067"/>
                <a:gd name="connsiteX1" fmla="*/ 6971 w 6971"/>
                <a:gd name="connsiteY1" fmla="*/ 3534 h 7067"/>
                <a:gd name="connsiteX2" fmla="*/ 3508 w 6971"/>
                <a:gd name="connsiteY2" fmla="*/ 0 h 7067"/>
                <a:gd name="connsiteX3" fmla="*/ 0 w 6971"/>
                <a:gd name="connsiteY3" fmla="*/ 3534 h 7067"/>
                <a:gd name="connsiteX4" fmla="*/ 3508 w 6971"/>
                <a:gd name="connsiteY4" fmla="*/ 7067 h 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67">
                  <a:moveTo>
                    <a:pt x="3508" y="7067"/>
                  </a:moveTo>
                  <a:cubicBezTo>
                    <a:pt x="5422" y="7067"/>
                    <a:pt x="6971" y="5485"/>
                    <a:pt x="6971" y="3534"/>
                  </a:cubicBezTo>
                  <a:cubicBezTo>
                    <a:pt x="6971" y="1582"/>
                    <a:pt x="5422" y="0"/>
                    <a:pt x="3508" y="0"/>
                  </a:cubicBezTo>
                  <a:cubicBezTo>
                    <a:pt x="1595" y="0"/>
                    <a:pt x="0" y="1582"/>
                    <a:pt x="0" y="3534"/>
                  </a:cubicBezTo>
                  <a:cubicBezTo>
                    <a:pt x="0" y="5485"/>
                    <a:pt x="1595" y="7067"/>
                    <a:pt x="3508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4" name="Freihandform: Form 1193">
              <a:extLst>
                <a:ext uri="{FF2B5EF4-FFF2-40B4-BE49-F238E27FC236}">
                  <a16:creationId xmlns:a16="http://schemas.microsoft.com/office/drawing/2014/main" id="{20D2F4F6-5A2F-4F1C-91C6-752767043897}"/>
                </a:ext>
              </a:extLst>
            </p:cNvPr>
            <p:cNvSpPr/>
            <p:nvPr/>
          </p:nvSpPr>
          <p:spPr>
            <a:xfrm>
              <a:off x="9653752" y="2096538"/>
              <a:ext cx="6982" cy="7077"/>
            </a:xfrm>
            <a:custGeom>
              <a:avLst/>
              <a:gdLst>
                <a:gd name="connsiteX0" fmla="*/ 1960 w 6982"/>
                <a:gd name="connsiteY0" fmla="*/ 6704 h 7077"/>
                <a:gd name="connsiteX1" fmla="*/ 6608 w 6982"/>
                <a:gd name="connsiteY1" fmla="*/ 5109 h 7077"/>
                <a:gd name="connsiteX2" fmla="*/ 5058 w 6982"/>
                <a:gd name="connsiteY2" fmla="*/ 368 h 7077"/>
                <a:gd name="connsiteX3" fmla="*/ 365 w 6982"/>
                <a:gd name="connsiteY3" fmla="*/ 1968 h 7077"/>
                <a:gd name="connsiteX4" fmla="*/ 1960 w 6982"/>
                <a:gd name="connsiteY4" fmla="*/ 6704 h 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2" h="7077">
                  <a:moveTo>
                    <a:pt x="1960" y="6704"/>
                  </a:moveTo>
                  <a:cubicBezTo>
                    <a:pt x="3692" y="7578"/>
                    <a:pt x="5787" y="6866"/>
                    <a:pt x="6608" y="5109"/>
                  </a:cubicBezTo>
                  <a:cubicBezTo>
                    <a:pt x="7473" y="3365"/>
                    <a:pt x="6790" y="1247"/>
                    <a:pt x="5058" y="368"/>
                  </a:cubicBezTo>
                  <a:cubicBezTo>
                    <a:pt x="3327" y="-497"/>
                    <a:pt x="1231" y="215"/>
                    <a:pt x="365" y="1968"/>
                  </a:cubicBezTo>
                  <a:cubicBezTo>
                    <a:pt x="-501" y="3716"/>
                    <a:pt x="229" y="5835"/>
                    <a:pt x="1960" y="67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5" name="Freihandform: Form 1194">
              <a:extLst>
                <a:ext uri="{FF2B5EF4-FFF2-40B4-BE49-F238E27FC236}">
                  <a16:creationId xmlns:a16="http://schemas.microsoft.com/office/drawing/2014/main" id="{6B7420DB-7822-4E7B-BB9B-502381543F76}"/>
                </a:ext>
              </a:extLst>
            </p:cNvPr>
            <p:cNvSpPr/>
            <p:nvPr/>
          </p:nvSpPr>
          <p:spPr>
            <a:xfrm>
              <a:off x="9708840" y="2095439"/>
              <a:ext cx="6970" cy="7076"/>
            </a:xfrm>
            <a:custGeom>
              <a:avLst/>
              <a:gdLst>
                <a:gd name="connsiteX0" fmla="*/ 3508 w 6970"/>
                <a:gd name="connsiteY0" fmla="*/ 7077 h 7076"/>
                <a:gd name="connsiteX1" fmla="*/ 6971 w 6970"/>
                <a:gd name="connsiteY1" fmla="*/ 3538 h 7076"/>
                <a:gd name="connsiteX2" fmla="*/ 3508 w 6970"/>
                <a:gd name="connsiteY2" fmla="*/ 0 h 7076"/>
                <a:gd name="connsiteX3" fmla="*/ 0 w 6970"/>
                <a:gd name="connsiteY3" fmla="*/ 3538 h 7076"/>
                <a:gd name="connsiteX4" fmla="*/ 3508 w 6970"/>
                <a:gd name="connsiteY4" fmla="*/ 7077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0" h="7076">
                  <a:moveTo>
                    <a:pt x="3508" y="7077"/>
                  </a:moveTo>
                  <a:cubicBezTo>
                    <a:pt x="5422" y="7077"/>
                    <a:pt x="6971" y="5493"/>
                    <a:pt x="6971" y="3538"/>
                  </a:cubicBezTo>
                  <a:cubicBezTo>
                    <a:pt x="6971" y="1584"/>
                    <a:pt x="5422" y="0"/>
                    <a:pt x="3508" y="0"/>
                  </a:cubicBezTo>
                  <a:cubicBezTo>
                    <a:pt x="1595" y="0"/>
                    <a:pt x="0" y="1584"/>
                    <a:pt x="0" y="3538"/>
                  </a:cubicBezTo>
                  <a:cubicBezTo>
                    <a:pt x="0" y="5493"/>
                    <a:pt x="1595" y="7077"/>
                    <a:pt x="3508" y="70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6" name="Freihandform: Form 1195">
              <a:extLst>
                <a:ext uri="{FF2B5EF4-FFF2-40B4-BE49-F238E27FC236}">
                  <a16:creationId xmlns:a16="http://schemas.microsoft.com/office/drawing/2014/main" id="{3C745189-AB49-4990-9100-2D787513CC6E}"/>
                </a:ext>
              </a:extLst>
            </p:cNvPr>
            <p:cNvSpPr/>
            <p:nvPr/>
          </p:nvSpPr>
          <p:spPr>
            <a:xfrm>
              <a:off x="9763916" y="2095749"/>
              <a:ext cx="6982" cy="7072"/>
            </a:xfrm>
            <a:custGeom>
              <a:avLst/>
              <a:gdLst>
                <a:gd name="connsiteX0" fmla="*/ 1924 w 6982"/>
                <a:gd name="connsiteY0" fmla="*/ 6698 h 7072"/>
                <a:gd name="connsiteX1" fmla="*/ 6617 w 6982"/>
                <a:gd name="connsiteY1" fmla="*/ 5102 h 7072"/>
                <a:gd name="connsiteX2" fmla="*/ 5022 w 6982"/>
                <a:gd name="connsiteY2" fmla="*/ 371 h 7072"/>
                <a:gd name="connsiteX3" fmla="*/ 374 w 6982"/>
                <a:gd name="connsiteY3" fmla="*/ 1957 h 7072"/>
                <a:gd name="connsiteX4" fmla="*/ 1924 w 6982"/>
                <a:gd name="connsiteY4" fmla="*/ 6698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2" h="7072">
                  <a:moveTo>
                    <a:pt x="1924" y="6698"/>
                  </a:moveTo>
                  <a:cubicBezTo>
                    <a:pt x="3655" y="7577"/>
                    <a:pt x="5751" y="6855"/>
                    <a:pt x="6617" y="5102"/>
                  </a:cubicBezTo>
                  <a:cubicBezTo>
                    <a:pt x="7483" y="3354"/>
                    <a:pt x="6753" y="1240"/>
                    <a:pt x="5022" y="371"/>
                  </a:cubicBezTo>
                  <a:cubicBezTo>
                    <a:pt x="3291" y="-499"/>
                    <a:pt x="1240" y="214"/>
                    <a:pt x="374" y="1957"/>
                  </a:cubicBezTo>
                  <a:cubicBezTo>
                    <a:pt x="-491" y="3706"/>
                    <a:pt x="193" y="5828"/>
                    <a:pt x="1924" y="66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7" name="Freihandform: Form 1196">
              <a:extLst>
                <a:ext uri="{FF2B5EF4-FFF2-40B4-BE49-F238E27FC236}">
                  <a16:creationId xmlns:a16="http://schemas.microsoft.com/office/drawing/2014/main" id="{9EBE34D5-CF0E-4060-B552-A861FDF77C75}"/>
                </a:ext>
              </a:extLst>
            </p:cNvPr>
            <p:cNvSpPr/>
            <p:nvPr/>
          </p:nvSpPr>
          <p:spPr>
            <a:xfrm>
              <a:off x="9818967" y="2097567"/>
              <a:ext cx="6925" cy="7067"/>
            </a:xfrm>
            <a:custGeom>
              <a:avLst/>
              <a:gdLst>
                <a:gd name="connsiteX0" fmla="*/ 3463 w 6925"/>
                <a:gd name="connsiteY0" fmla="*/ 7067 h 7067"/>
                <a:gd name="connsiteX1" fmla="*/ 6926 w 6925"/>
                <a:gd name="connsiteY1" fmla="*/ 3534 h 7067"/>
                <a:gd name="connsiteX2" fmla="*/ 3463 w 6925"/>
                <a:gd name="connsiteY2" fmla="*/ 0 h 7067"/>
                <a:gd name="connsiteX3" fmla="*/ 0 w 6925"/>
                <a:gd name="connsiteY3" fmla="*/ 3534 h 7067"/>
                <a:gd name="connsiteX4" fmla="*/ 3463 w 6925"/>
                <a:gd name="connsiteY4" fmla="*/ 7067 h 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" h="7067">
                  <a:moveTo>
                    <a:pt x="3463" y="7067"/>
                  </a:moveTo>
                  <a:cubicBezTo>
                    <a:pt x="5377" y="7067"/>
                    <a:pt x="6926" y="5485"/>
                    <a:pt x="6926" y="3534"/>
                  </a:cubicBezTo>
                  <a:cubicBezTo>
                    <a:pt x="6926" y="1582"/>
                    <a:pt x="5377" y="0"/>
                    <a:pt x="3463" y="0"/>
                  </a:cubicBezTo>
                  <a:cubicBezTo>
                    <a:pt x="1550" y="0"/>
                    <a:pt x="0" y="1582"/>
                    <a:pt x="0" y="3534"/>
                  </a:cubicBezTo>
                  <a:cubicBezTo>
                    <a:pt x="0" y="5485"/>
                    <a:pt x="1550" y="7067"/>
                    <a:pt x="3463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8" name="Freihandform: Form 1197">
              <a:extLst>
                <a:ext uri="{FF2B5EF4-FFF2-40B4-BE49-F238E27FC236}">
                  <a16:creationId xmlns:a16="http://schemas.microsoft.com/office/drawing/2014/main" id="{CB5EF91D-816C-45E2-8CC5-D8F853D180D3}"/>
                </a:ext>
              </a:extLst>
            </p:cNvPr>
            <p:cNvSpPr/>
            <p:nvPr/>
          </p:nvSpPr>
          <p:spPr>
            <a:xfrm>
              <a:off x="9873872" y="2101004"/>
              <a:ext cx="6971" cy="7066"/>
            </a:xfrm>
            <a:custGeom>
              <a:avLst/>
              <a:gdLst>
                <a:gd name="connsiteX0" fmla="*/ 3508 w 6971"/>
                <a:gd name="connsiteY0" fmla="*/ 7067 h 7066"/>
                <a:gd name="connsiteX1" fmla="*/ 6971 w 6971"/>
                <a:gd name="connsiteY1" fmla="*/ 3533 h 7066"/>
                <a:gd name="connsiteX2" fmla="*/ 3508 w 6971"/>
                <a:gd name="connsiteY2" fmla="*/ 0 h 7066"/>
                <a:gd name="connsiteX3" fmla="*/ 0 w 6971"/>
                <a:gd name="connsiteY3" fmla="*/ 3533 h 7066"/>
                <a:gd name="connsiteX4" fmla="*/ 3508 w 6971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66">
                  <a:moveTo>
                    <a:pt x="3508" y="7067"/>
                  </a:moveTo>
                  <a:cubicBezTo>
                    <a:pt x="5422" y="7067"/>
                    <a:pt x="6971" y="5485"/>
                    <a:pt x="6971" y="3533"/>
                  </a:cubicBezTo>
                  <a:cubicBezTo>
                    <a:pt x="6971" y="1582"/>
                    <a:pt x="5422" y="0"/>
                    <a:pt x="3508" y="0"/>
                  </a:cubicBezTo>
                  <a:cubicBezTo>
                    <a:pt x="1595" y="0"/>
                    <a:pt x="0" y="1582"/>
                    <a:pt x="0" y="3533"/>
                  </a:cubicBezTo>
                  <a:cubicBezTo>
                    <a:pt x="0" y="5485"/>
                    <a:pt x="1595" y="7067"/>
                    <a:pt x="3508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99" name="Freihandform: Form 1198">
              <a:extLst>
                <a:ext uri="{FF2B5EF4-FFF2-40B4-BE49-F238E27FC236}">
                  <a16:creationId xmlns:a16="http://schemas.microsoft.com/office/drawing/2014/main" id="{F68BFD0C-1998-4473-B861-38AFD10E6AC7}"/>
                </a:ext>
              </a:extLst>
            </p:cNvPr>
            <p:cNvSpPr/>
            <p:nvPr/>
          </p:nvSpPr>
          <p:spPr>
            <a:xfrm>
              <a:off x="9928685" y="2106133"/>
              <a:ext cx="6970" cy="7066"/>
            </a:xfrm>
            <a:custGeom>
              <a:avLst/>
              <a:gdLst>
                <a:gd name="connsiteX0" fmla="*/ 3508 w 6970"/>
                <a:gd name="connsiteY0" fmla="*/ 7067 h 7066"/>
                <a:gd name="connsiteX1" fmla="*/ 6971 w 6970"/>
                <a:gd name="connsiteY1" fmla="*/ 3533 h 7066"/>
                <a:gd name="connsiteX2" fmla="*/ 3508 w 6970"/>
                <a:gd name="connsiteY2" fmla="*/ 0 h 7066"/>
                <a:gd name="connsiteX3" fmla="*/ 0 w 6970"/>
                <a:gd name="connsiteY3" fmla="*/ 3533 h 7066"/>
                <a:gd name="connsiteX4" fmla="*/ 3508 w 6970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0" h="7066">
                  <a:moveTo>
                    <a:pt x="3508" y="7067"/>
                  </a:moveTo>
                  <a:cubicBezTo>
                    <a:pt x="5422" y="7067"/>
                    <a:pt x="6971" y="5485"/>
                    <a:pt x="6971" y="3533"/>
                  </a:cubicBezTo>
                  <a:cubicBezTo>
                    <a:pt x="6971" y="1582"/>
                    <a:pt x="5422" y="0"/>
                    <a:pt x="3508" y="0"/>
                  </a:cubicBezTo>
                  <a:cubicBezTo>
                    <a:pt x="1595" y="0"/>
                    <a:pt x="0" y="1582"/>
                    <a:pt x="0" y="3533"/>
                  </a:cubicBezTo>
                  <a:cubicBezTo>
                    <a:pt x="0" y="5485"/>
                    <a:pt x="1595" y="7067"/>
                    <a:pt x="3508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0" name="Freihandform: Form 1199">
              <a:extLst>
                <a:ext uri="{FF2B5EF4-FFF2-40B4-BE49-F238E27FC236}">
                  <a16:creationId xmlns:a16="http://schemas.microsoft.com/office/drawing/2014/main" id="{8FB2F2ED-D84C-428D-8B67-A3B5E8A4E3A5}"/>
                </a:ext>
              </a:extLst>
            </p:cNvPr>
            <p:cNvSpPr/>
            <p:nvPr/>
          </p:nvSpPr>
          <p:spPr>
            <a:xfrm>
              <a:off x="9983351" y="2113020"/>
              <a:ext cx="6945" cy="7073"/>
            </a:xfrm>
            <a:custGeom>
              <a:avLst/>
              <a:gdLst>
                <a:gd name="connsiteX0" fmla="*/ 1924 w 6945"/>
                <a:gd name="connsiteY0" fmla="*/ 6706 h 7073"/>
                <a:gd name="connsiteX1" fmla="*/ 6571 w 6945"/>
                <a:gd name="connsiteY1" fmla="*/ 5110 h 7073"/>
                <a:gd name="connsiteX2" fmla="*/ 5022 w 6945"/>
                <a:gd name="connsiteY2" fmla="*/ 370 h 7073"/>
                <a:gd name="connsiteX3" fmla="*/ 375 w 6945"/>
                <a:gd name="connsiteY3" fmla="*/ 1966 h 7073"/>
                <a:gd name="connsiteX4" fmla="*/ 1924 w 6945"/>
                <a:gd name="connsiteY4" fmla="*/ 6706 h 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" h="7073">
                  <a:moveTo>
                    <a:pt x="1924" y="6706"/>
                  </a:moveTo>
                  <a:cubicBezTo>
                    <a:pt x="3655" y="7571"/>
                    <a:pt x="5751" y="6859"/>
                    <a:pt x="6571" y="5110"/>
                  </a:cubicBezTo>
                  <a:cubicBezTo>
                    <a:pt x="7437" y="3367"/>
                    <a:pt x="6754" y="1239"/>
                    <a:pt x="5022" y="370"/>
                  </a:cubicBezTo>
                  <a:cubicBezTo>
                    <a:pt x="3291" y="-500"/>
                    <a:pt x="1195" y="217"/>
                    <a:pt x="375" y="1966"/>
                  </a:cubicBezTo>
                  <a:cubicBezTo>
                    <a:pt x="-491" y="3714"/>
                    <a:pt x="192" y="5828"/>
                    <a:pt x="1924" y="67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1" name="Freihandform: Form 1200">
              <a:extLst>
                <a:ext uri="{FF2B5EF4-FFF2-40B4-BE49-F238E27FC236}">
                  <a16:creationId xmlns:a16="http://schemas.microsoft.com/office/drawing/2014/main" id="{6DF52896-0C9E-4880-A619-570F2265A58A}"/>
                </a:ext>
              </a:extLst>
            </p:cNvPr>
            <p:cNvSpPr/>
            <p:nvPr/>
          </p:nvSpPr>
          <p:spPr>
            <a:xfrm>
              <a:off x="10037717" y="2121745"/>
              <a:ext cx="6973" cy="7075"/>
            </a:xfrm>
            <a:custGeom>
              <a:avLst/>
              <a:gdLst>
                <a:gd name="connsiteX0" fmla="*/ 1916 w 6973"/>
                <a:gd name="connsiteY0" fmla="*/ 6704 h 7075"/>
                <a:gd name="connsiteX1" fmla="*/ 6609 w 6973"/>
                <a:gd name="connsiteY1" fmla="*/ 5122 h 7075"/>
                <a:gd name="connsiteX2" fmla="*/ 5014 w 6973"/>
                <a:gd name="connsiteY2" fmla="*/ 368 h 7075"/>
                <a:gd name="connsiteX3" fmla="*/ 367 w 6973"/>
                <a:gd name="connsiteY3" fmla="*/ 1968 h 7075"/>
                <a:gd name="connsiteX4" fmla="*/ 1916 w 6973"/>
                <a:gd name="connsiteY4" fmla="*/ 6704 h 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3" h="7075">
                  <a:moveTo>
                    <a:pt x="1916" y="6704"/>
                  </a:moveTo>
                  <a:cubicBezTo>
                    <a:pt x="3647" y="7573"/>
                    <a:pt x="5743" y="6866"/>
                    <a:pt x="6609" y="5122"/>
                  </a:cubicBezTo>
                  <a:cubicBezTo>
                    <a:pt x="7474" y="3365"/>
                    <a:pt x="6745" y="1247"/>
                    <a:pt x="5014" y="368"/>
                  </a:cubicBezTo>
                  <a:cubicBezTo>
                    <a:pt x="3282" y="-497"/>
                    <a:pt x="1232" y="215"/>
                    <a:pt x="367" y="1968"/>
                  </a:cubicBezTo>
                  <a:cubicBezTo>
                    <a:pt x="-499" y="3712"/>
                    <a:pt x="230" y="5834"/>
                    <a:pt x="1916" y="67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2" name="Freihandform: Form 1201">
              <a:extLst>
                <a:ext uri="{FF2B5EF4-FFF2-40B4-BE49-F238E27FC236}">
                  <a16:creationId xmlns:a16="http://schemas.microsoft.com/office/drawing/2014/main" id="{1BEA6186-36C4-483E-B0E5-62C0ED38E9D6}"/>
                </a:ext>
              </a:extLst>
            </p:cNvPr>
            <p:cNvSpPr/>
            <p:nvPr/>
          </p:nvSpPr>
          <p:spPr>
            <a:xfrm>
              <a:off x="10091793" y="2132367"/>
              <a:ext cx="6945" cy="7073"/>
            </a:xfrm>
            <a:custGeom>
              <a:avLst/>
              <a:gdLst>
                <a:gd name="connsiteX0" fmla="*/ 1924 w 6945"/>
                <a:gd name="connsiteY0" fmla="*/ 6701 h 7073"/>
                <a:gd name="connsiteX1" fmla="*/ 6571 w 6945"/>
                <a:gd name="connsiteY1" fmla="*/ 5115 h 7073"/>
                <a:gd name="connsiteX2" fmla="*/ 5022 w 6945"/>
                <a:gd name="connsiteY2" fmla="*/ 374 h 7073"/>
                <a:gd name="connsiteX3" fmla="*/ 375 w 6945"/>
                <a:gd name="connsiteY3" fmla="*/ 1960 h 7073"/>
                <a:gd name="connsiteX4" fmla="*/ 1924 w 6945"/>
                <a:gd name="connsiteY4" fmla="*/ 6701 h 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" h="7073">
                  <a:moveTo>
                    <a:pt x="1924" y="6701"/>
                  </a:moveTo>
                  <a:cubicBezTo>
                    <a:pt x="3655" y="7571"/>
                    <a:pt x="5751" y="6868"/>
                    <a:pt x="6571" y="5115"/>
                  </a:cubicBezTo>
                  <a:cubicBezTo>
                    <a:pt x="7437" y="3367"/>
                    <a:pt x="6753" y="1239"/>
                    <a:pt x="5022" y="374"/>
                  </a:cubicBezTo>
                  <a:cubicBezTo>
                    <a:pt x="3290" y="-505"/>
                    <a:pt x="1195" y="221"/>
                    <a:pt x="375" y="1960"/>
                  </a:cubicBezTo>
                  <a:cubicBezTo>
                    <a:pt x="-491" y="3709"/>
                    <a:pt x="192" y="5841"/>
                    <a:pt x="1924" y="67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3" name="Freihandform: Form 1202">
              <a:extLst>
                <a:ext uri="{FF2B5EF4-FFF2-40B4-BE49-F238E27FC236}">
                  <a16:creationId xmlns:a16="http://schemas.microsoft.com/office/drawing/2014/main" id="{D04E8BE0-5179-4DCA-B9C1-A4A980EBD39C}"/>
                </a:ext>
              </a:extLst>
            </p:cNvPr>
            <p:cNvSpPr/>
            <p:nvPr/>
          </p:nvSpPr>
          <p:spPr>
            <a:xfrm>
              <a:off x="10145432" y="2144923"/>
              <a:ext cx="6971" cy="7076"/>
            </a:xfrm>
            <a:custGeom>
              <a:avLst/>
              <a:gdLst>
                <a:gd name="connsiteX0" fmla="*/ 3508 w 6971"/>
                <a:gd name="connsiteY0" fmla="*/ 7077 h 7076"/>
                <a:gd name="connsiteX1" fmla="*/ 6971 w 6971"/>
                <a:gd name="connsiteY1" fmla="*/ 3538 h 7076"/>
                <a:gd name="connsiteX2" fmla="*/ 3508 w 6971"/>
                <a:gd name="connsiteY2" fmla="*/ 0 h 7076"/>
                <a:gd name="connsiteX3" fmla="*/ 0 w 6971"/>
                <a:gd name="connsiteY3" fmla="*/ 3538 h 7076"/>
                <a:gd name="connsiteX4" fmla="*/ 3508 w 6971"/>
                <a:gd name="connsiteY4" fmla="*/ 7077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76">
                  <a:moveTo>
                    <a:pt x="3508" y="7077"/>
                  </a:moveTo>
                  <a:cubicBezTo>
                    <a:pt x="5422" y="7077"/>
                    <a:pt x="6971" y="5492"/>
                    <a:pt x="6971" y="3538"/>
                  </a:cubicBezTo>
                  <a:cubicBezTo>
                    <a:pt x="6971" y="1584"/>
                    <a:pt x="5422" y="0"/>
                    <a:pt x="3508" y="0"/>
                  </a:cubicBezTo>
                  <a:cubicBezTo>
                    <a:pt x="1549" y="0"/>
                    <a:pt x="0" y="1584"/>
                    <a:pt x="0" y="3538"/>
                  </a:cubicBezTo>
                  <a:cubicBezTo>
                    <a:pt x="0" y="5492"/>
                    <a:pt x="1549" y="7077"/>
                    <a:pt x="3508" y="70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4" name="Freihandform: Form 1203">
              <a:extLst>
                <a:ext uri="{FF2B5EF4-FFF2-40B4-BE49-F238E27FC236}">
                  <a16:creationId xmlns:a16="http://schemas.microsoft.com/office/drawing/2014/main" id="{2C74B28C-FDBE-4279-91CB-2EFCFF8BF25C}"/>
                </a:ext>
              </a:extLst>
            </p:cNvPr>
            <p:cNvSpPr/>
            <p:nvPr/>
          </p:nvSpPr>
          <p:spPr>
            <a:xfrm>
              <a:off x="10198603" y="2159439"/>
              <a:ext cx="6973" cy="7074"/>
            </a:xfrm>
            <a:custGeom>
              <a:avLst/>
              <a:gdLst>
                <a:gd name="connsiteX0" fmla="*/ 1915 w 6973"/>
                <a:gd name="connsiteY0" fmla="*/ 6704 h 7074"/>
                <a:gd name="connsiteX1" fmla="*/ 6609 w 6973"/>
                <a:gd name="connsiteY1" fmla="*/ 5122 h 7074"/>
                <a:gd name="connsiteX2" fmla="*/ 5014 w 6973"/>
                <a:gd name="connsiteY2" fmla="*/ 368 h 7074"/>
                <a:gd name="connsiteX3" fmla="*/ 366 w 6973"/>
                <a:gd name="connsiteY3" fmla="*/ 1968 h 7074"/>
                <a:gd name="connsiteX4" fmla="*/ 1915 w 6973"/>
                <a:gd name="connsiteY4" fmla="*/ 6704 h 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3" h="7074">
                  <a:moveTo>
                    <a:pt x="1915" y="6704"/>
                  </a:moveTo>
                  <a:cubicBezTo>
                    <a:pt x="3647" y="7574"/>
                    <a:pt x="5743" y="6861"/>
                    <a:pt x="6609" y="5122"/>
                  </a:cubicBezTo>
                  <a:cubicBezTo>
                    <a:pt x="7475" y="3365"/>
                    <a:pt x="6745" y="1246"/>
                    <a:pt x="5014" y="368"/>
                  </a:cubicBezTo>
                  <a:cubicBezTo>
                    <a:pt x="3328" y="-497"/>
                    <a:pt x="1232" y="215"/>
                    <a:pt x="366" y="1968"/>
                  </a:cubicBezTo>
                  <a:cubicBezTo>
                    <a:pt x="-499" y="3721"/>
                    <a:pt x="229" y="5844"/>
                    <a:pt x="1915" y="67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5" name="Freihandform: Form 1204">
              <a:extLst>
                <a:ext uri="{FF2B5EF4-FFF2-40B4-BE49-F238E27FC236}">
                  <a16:creationId xmlns:a16="http://schemas.microsoft.com/office/drawing/2014/main" id="{CF64F4A0-CBA9-4391-9C0C-160BDF6E1580}"/>
                </a:ext>
              </a:extLst>
            </p:cNvPr>
            <p:cNvSpPr/>
            <p:nvPr/>
          </p:nvSpPr>
          <p:spPr>
            <a:xfrm>
              <a:off x="10251230" y="2175972"/>
              <a:ext cx="6925" cy="7066"/>
            </a:xfrm>
            <a:custGeom>
              <a:avLst/>
              <a:gdLst>
                <a:gd name="connsiteX0" fmla="*/ 3463 w 6925"/>
                <a:gd name="connsiteY0" fmla="*/ 7067 h 7066"/>
                <a:gd name="connsiteX1" fmla="*/ 6926 w 6925"/>
                <a:gd name="connsiteY1" fmla="*/ 3533 h 7066"/>
                <a:gd name="connsiteX2" fmla="*/ 3463 w 6925"/>
                <a:gd name="connsiteY2" fmla="*/ 0 h 7066"/>
                <a:gd name="connsiteX3" fmla="*/ 0 w 6925"/>
                <a:gd name="connsiteY3" fmla="*/ 3533 h 7066"/>
                <a:gd name="connsiteX4" fmla="*/ 3463 w 6925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" h="7066">
                  <a:moveTo>
                    <a:pt x="3463" y="7067"/>
                  </a:moveTo>
                  <a:cubicBezTo>
                    <a:pt x="5377" y="7067"/>
                    <a:pt x="6926" y="5485"/>
                    <a:pt x="6926" y="3533"/>
                  </a:cubicBezTo>
                  <a:cubicBezTo>
                    <a:pt x="6926" y="1582"/>
                    <a:pt x="5377" y="0"/>
                    <a:pt x="3463" y="0"/>
                  </a:cubicBezTo>
                  <a:cubicBezTo>
                    <a:pt x="1550" y="0"/>
                    <a:pt x="0" y="1582"/>
                    <a:pt x="0" y="3533"/>
                  </a:cubicBezTo>
                  <a:cubicBezTo>
                    <a:pt x="0" y="5485"/>
                    <a:pt x="1550" y="7067"/>
                    <a:pt x="3463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6" name="Freihandform: Form 1205">
              <a:extLst>
                <a:ext uri="{FF2B5EF4-FFF2-40B4-BE49-F238E27FC236}">
                  <a16:creationId xmlns:a16="http://schemas.microsoft.com/office/drawing/2014/main" id="{E66230B3-58AF-405F-8F7B-3D15D9EB307C}"/>
                </a:ext>
              </a:extLst>
            </p:cNvPr>
            <p:cNvSpPr/>
            <p:nvPr/>
          </p:nvSpPr>
          <p:spPr>
            <a:xfrm>
              <a:off x="10303163" y="2194502"/>
              <a:ext cx="6982" cy="7076"/>
            </a:xfrm>
            <a:custGeom>
              <a:avLst/>
              <a:gdLst>
                <a:gd name="connsiteX0" fmla="*/ 1924 w 6982"/>
                <a:gd name="connsiteY0" fmla="*/ 6700 h 7076"/>
                <a:gd name="connsiteX1" fmla="*/ 6617 w 6982"/>
                <a:gd name="connsiteY1" fmla="*/ 5114 h 7076"/>
                <a:gd name="connsiteX2" fmla="*/ 5022 w 6982"/>
                <a:gd name="connsiteY2" fmla="*/ 368 h 7076"/>
                <a:gd name="connsiteX3" fmla="*/ 374 w 6982"/>
                <a:gd name="connsiteY3" fmla="*/ 1969 h 7076"/>
                <a:gd name="connsiteX4" fmla="*/ 1924 w 6982"/>
                <a:gd name="connsiteY4" fmla="*/ 6700 h 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2" h="7076">
                  <a:moveTo>
                    <a:pt x="1924" y="6700"/>
                  </a:moveTo>
                  <a:cubicBezTo>
                    <a:pt x="3655" y="7579"/>
                    <a:pt x="5751" y="6867"/>
                    <a:pt x="6617" y="5114"/>
                  </a:cubicBezTo>
                  <a:cubicBezTo>
                    <a:pt x="7483" y="3356"/>
                    <a:pt x="6753" y="1243"/>
                    <a:pt x="5022" y="368"/>
                  </a:cubicBezTo>
                  <a:cubicBezTo>
                    <a:pt x="3336" y="-496"/>
                    <a:pt x="1240" y="211"/>
                    <a:pt x="374" y="1969"/>
                  </a:cubicBezTo>
                  <a:cubicBezTo>
                    <a:pt x="-491" y="3712"/>
                    <a:pt x="193" y="5831"/>
                    <a:pt x="1924" y="67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7" name="Freihandform: Form 1206">
              <a:extLst>
                <a:ext uri="{FF2B5EF4-FFF2-40B4-BE49-F238E27FC236}">
                  <a16:creationId xmlns:a16="http://schemas.microsoft.com/office/drawing/2014/main" id="{BB20F3A4-F71A-4528-B491-E1B0B00C2B5E}"/>
                </a:ext>
              </a:extLst>
            </p:cNvPr>
            <p:cNvSpPr/>
            <p:nvPr/>
          </p:nvSpPr>
          <p:spPr>
            <a:xfrm>
              <a:off x="10354377" y="2215057"/>
              <a:ext cx="6945" cy="7073"/>
            </a:xfrm>
            <a:custGeom>
              <a:avLst/>
              <a:gdLst>
                <a:gd name="connsiteX0" fmla="*/ 1924 w 6945"/>
                <a:gd name="connsiteY0" fmla="*/ 6703 h 7073"/>
                <a:gd name="connsiteX1" fmla="*/ 6571 w 6945"/>
                <a:gd name="connsiteY1" fmla="*/ 5103 h 7073"/>
                <a:gd name="connsiteX2" fmla="*/ 5022 w 6945"/>
                <a:gd name="connsiteY2" fmla="*/ 376 h 7073"/>
                <a:gd name="connsiteX3" fmla="*/ 375 w 6945"/>
                <a:gd name="connsiteY3" fmla="*/ 1958 h 7073"/>
                <a:gd name="connsiteX4" fmla="*/ 1924 w 6945"/>
                <a:gd name="connsiteY4" fmla="*/ 6703 h 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" h="7073">
                  <a:moveTo>
                    <a:pt x="1924" y="6703"/>
                  </a:moveTo>
                  <a:cubicBezTo>
                    <a:pt x="3655" y="7573"/>
                    <a:pt x="5751" y="6860"/>
                    <a:pt x="6571" y="5103"/>
                  </a:cubicBezTo>
                  <a:cubicBezTo>
                    <a:pt x="7437" y="3354"/>
                    <a:pt x="6753" y="1241"/>
                    <a:pt x="5022" y="376"/>
                  </a:cubicBezTo>
                  <a:cubicBezTo>
                    <a:pt x="3290" y="-503"/>
                    <a:pt x="1195" y="214"/>
                    <a:pt x="375" y="1958"/>
                  </a:cubicBezTo>
                  <a:cubicBezTo>
                    <a:pt x="-491" y="3711"/>
                    <a:pt x="192" y="5824"/>
                    <a:pt x="1924" y="67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8" name="Freihandform: Form 1207">
              <a:extLst>
                <a:ext uri="{FF2B5EF4-FFF2-40B4-BE49-F238E27FC236}">
                  <a16:creationId xmlns:a16="http://schemas.microsoft.com/office/drawing/2014/main" id="{D6859EC9-4E61-436F-8AF3-32E13DE07C76}"/>
                </a:ext>
              </a:extLst>
            </p:cNvPr>
            <p:cNvSpPr/>
            <p:nvPr/>
          </p:nvSpPr>
          <p:spPr>
            <a:xfrm>
              <a:off x="10404734" y="2237620"/>
              <a:ext cx="6998" cy="7073"/>
            </a:xfrm>
            <a:custGeom>
              <a:avLst/>
              <a:gdLst>
                <a:gd name="connsiteX0" fmla="*/ 1960 w 6998"/>
                <a:gd name="connsiteY0" fmla="*/ 6706 h 7073"/>
                <a:gd name="connsiteX1" fmla="*/ 6653 w 6998"/>
                <a:gd name="connsiteY1" fmla="*/ 5110 h 7073"/>
                <a:gd name="connsiteX2" fmla="*/ 5058 w 6998"/>
                <a:gd name="connsiteY2" fmla="*/ 370 h 7073"/>
                <a:gd name="connsiteX3" fmla="*/ 365 w 6998"/>
                <a:gd name="connsiteY3" fmla="*/ 1965 h 7073"/>
                <a:gd name="connsiteX4" fmla="*/ 1960 w 6998"/>
                <a:gd name="connsiteY4" fmla="*/ 6706 h 7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8" h="7073">
                  <a:moveTo>
                    <a:pt x="1960" y="6706"/>
                  </a:moveTo>
                  <a:cubicBezTo>
                    <a:pt x="3691" y="7571"/>
                    <a:pt x="5742" y="6859"/>
                    <a:pt x="6653" y="5110"/>
                  </a:cubicBezTo>
                  <a:cubicBezTo>
                    <a:pt x="7473" y="3367"/>
                    <a:pt x="6790" y="1239"/>
                    <a:pt x="5058" y="370"/>
                  </a:cubicBezTo>
                  <a:cubicBezTo>
                    <a:pt x="3327" y="-500"/>
                    <a:pt x="1231" y="217"/>
                    <a:pt x="365" y="1965"/>
                  </a:cubicBezTo>
                  <a:cubicBezTo>
                    <a:pt x="-500" y="3700"/>
                    <a:pt x="228" y="5827"/>
                    <a:pt x="1960" y="67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09" name="Freihandform: Form 1208">
              <a:extLst>
                <a:ext uri="{FF2B5EF4-FFF2-40B4-BE49-F238E27FC236}">
                  <a16:creationId xmlns:a16="http://schemas.microsoft.com/office/drawing/2014/main" id="{58AD4D27-DF52-4988-8E13-E7158CF8C32B}"/>
                </a:ext>
              </a:extLst>
            </p:cNvPr>
            <p:cNvSpPr/>
            <p:nvPr/>
          </p:nvSpPr>
          <p:spPr>
            <a:xfrm>
              <a:off x="10454217" y="2262188"/>
              <a:ext cx="6971" cy="7066"/>
            </a:xfrm>
            <a:custGeom>
              <a:avLst/>
              <a:gdLst>
                <a:gd name="connsiteX0" fmla="*/ 3508 w 6971"/>
                <a:gd name="connsiteY0" fmla="*/ 7067 h 7066"/>
                <a:gd name="connsiteX1" fmla="*/ 6971 w 6971"/>
                <a:gd name="connsiteY1" fmla="*/ 3533 h 7066"/>
                <a:gd name="connsiteX2" fmla="*/ 3508 w 6971"/>
                <a:gd name="connsiteY2" fmla="*/ 0 h 7066"/>
                <a:gd name="connsiteX3" fmla="*/ 0 w 6971"/>
                <a:gd name="connsiteY3" fmla="*/ 3533 h 7066"/>
                <a:gd name="connsiteX4" fmla="*/ 3508 w 6971"/>
                <a:gd name="connsiteY4" fmla="*/ 7067 h 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1" h="7066">
                  <a:moveTo>
                    <a:pt x="3508" y="7067"/>
                  </a:moveTo>
                  <a:cubicBezTo>
                    <a:pt x="5422" y="7067"/>
                    <a:pt x="6971" y="5485"/>
                    <a:pt x="6971" y="3533"/>
                  </a:cubicBezTo>
                  <a:cubicBezTo>
                    <a:pt x="6971" y="1582"/>
                    <a:pt x="5422" y="0"/>
                    <a:pt x="3508" y="0"/>
                  </a:cubicBezTo>
                  <a:cubicBezTo>
                    <a:pt x="1549" y="0"/>
                    <a:pt x="0" y="1582"/>
                    <a:pt x="0" y="3533"/>
                  </a:cubicBezTo>
                  <a:cubicBezTo>
                    <a:pt x="0" y="5485"/>
                    <a:pt x="1549" y="7067"/>
                    <a:pt x="3508" y="706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0" name="Freihandform: Form 1209">
              <a:extLst>
                <a:ext uri="{FF2B5EF4-FFF2-40B4-BE49-F238E27FC236}">
                  <a16:creationId xmlns:a16="http://schemas.microsoft.com/office/drawing/2014/main" id="{D5790A7A-A7B6-4FC5-B42D-E40661A22DD6}"/>
                </a:ext>
              </a:extLst>
            </p:cNvPr>
            <p:cNvSpPr/>
            <p:nvPr/>
          </p:nvSpPr>
          <p:spPr>
            <a:xfrm>
              <a:off x="8233237" y="6099752"/>
              <a:ext cx="5525" cy="5632"/>
            </a:xfrm>
            <a:custGeom>
              <a:avLst/>
              <a:gdLst>
                <a:gd name="connsiteX0" fmla="*/ 1525 w 5525"/>
                <a:gd name="connsiteY0" fmla="*/ 5329 h 5632"/>
                <a:gd name="connsiteX1" fmla="*/ 5261 w 5525"/>
                <a:gd name="connsiteY1" fmla="*/ 4076 h 5632"/>
                <a:gd name="connsiteX2" fmla="*/ 3985 w 5525"/>
                <a:gd name="connsiteY2" fmla="*/ 299 h 5632"/>
                <a:gd name="connsiteX3" fmla="*/ 294 w 5525"/>
                <a:gd name="connsiteY3" fmla="*/ 1557 h 5632"/>
                <a:gd name="connsiteX4" fmla="*/ 1525 w 5525"/>
                <a:gd name="connsiteY4" fmla="*/ 5329 h 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5" h="5632">
                  <a:moveTo>
                    <a:pt x="1525" y="5329"/>
                  </a:moveTo>
                  <a:cubicBezTo>
                    <a:pt x="2891" y="6036"/>
                    <a:pt x="4577" y="5461"/>
                    <a:pt x="5261" y="4076"/>
                  </a:cubicBezTo>
                  <a:cubicBezTo>
                    <a:pt x="5899" y="2664"/>
                    <a:pt x="5352" y="987"/>
                    <a:pt x="3985" y="299"/>
                  </a:cubicBezTo>
                  <a:cubicBezTo>
                    <a:pt x="2618" y="-403"/>
                    <a:pt x="978" y="176"/>
                    <a:pt x="294" y="1557"/>
                  </a:cubicBezTo>
                  <a:cubicBezTo>
                    <a:pt x="-389" y="2965"/>
                    <a:pt x="157" y="4641"/>
                    <a:pt x="1525" y="53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1" name="Freihandform: Form 1210">
              <a:extLst>
                <a:ext uri="{FF2B5EF4-FFF2-40B4-BE49-F238E27FC236}">
                  <a16:creationId xmlns:a16="http://schemas.microsoft.com/office/drawing/2014/main" id="{DF960483-348F-4D0F-ADD7-0D8078454B70}"/>
                </a:ext>
              </a:extLst>
            </p:cNvPr>
            <p:cNvSpPr/>
            <p:nvPr/>
          </p:nvSpPr>
          <p:spPr>
            <a:xfrm>
              <a:off x="8016739" y="5950934"/>
              <a:ext cx="5558" cy="5631"/>
            </a:xfrm>
            <a:custGeom>
              <a:avLst/>
              <a:gdLst>
                <a:gd name="connsiteX0" fmla="*/ 2779 w 5558"/>
                <a:gd name="connsiteY0" fmla="*/ 5632 h 5631"/>
                <a:gd name="connsiteX1" fmla="*/ 5559 w 5558"/>
                <a:gd name="connsiteY1" fmla="*/ 2816 h 5631"/>
                <a:gd name="connsiteX2" fmla="*/ 2779 w 5558"/>
                <a:gd name="connsiteY2" fmla="*/ 0 h 5631"/>
                <a:gd name="connsiteX3" fmla="*/ 0 w 5558"/>
                <a:gd name="connsiteY3" fmla="*/ 2816 h 5631"/>
                <a:gd name="connsiteX4" fmla="*/ 2779 w 5558"/>
                <a:gd name="connsiteY4" fmla="*/ 5632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" h="5631">
                  <a:moveTo>
                    <a:pt x="2779" y="5632"/>
                  </a:moveTo>
                  <a:cubicBezTo>
                    <a:pt x="4328" y="5632"/>
                    <a:pt x="5559" y="4369"/>
                    <a:pt x="5559" y="2816"/>
                  </a:cubicBezTo>
                  <a:cubicBezTo>
                    <a:pt x="5559" y="1258"/>
                    <a:pt x="4328" y="0"/>
                    <a:pt x="2779" y="0"/>
                  </a:cubicBezTo>
                  <a:cubicBezTo>
                    <a:pt x="1230" y="0"/>
                    <a:pt x="0" y="1258"/>
                    <a:pt x="0" y="2816"/>
                  </a:cubicBezTo>
                  <a:cubicBezTo>
                    <a:pt x="0" y="4369"/>
                    <a:pt x="1230" y="5632"/>
                    <a:pt x="2779" y="56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2" name="Freihandform: Form 1211">
              <a:extLst>
                <a:ext uri="{FF2B5EF4-FFF2-40B4-BE49-F238E27FC236}">
                  <a16:creationId xmlns:a16="http://schemas.microsoft.com/office/drawing/2014/main" id="{63B6788D-173A-4AD4-9158-6BF823D72275}"/>
                </a:ext>
              </a:extLst>
            </p:cNvPr>
            <p:cNvSpPr/>
            <p:nvPr/>
          </p:nvSpPr>
          <p:spPr>
            <a:xfrm>
              <a:off x="7815691" y="5781521"/>
              <a:ext cx="5545" cy="5631"/>
            </a:xfrm>
            <a:custGeom>
              <a:avLst/>
              <a:gdLst>
                <a:gd name="connsiteX0" fmla="*/ 1525 w 5545"/>
                <a:gd name="connsiteY0" fmla="*/ 5343 h 5631"/>
                <a:gd name="connsiteX1" fmla="*/ 5261 w 5545"/>
                <a:gd name="connsiteY1" fmla="*/ 4067 h 5631"/>
                <a:gd name="connsiteX2" fmla="*/ 3985 w 5545"/>
                <a:gd name="connsiteY2" fmla="*/ 285 h 5631"/>
                <a:gd name="connsiteX3" fmla="*/ 294 w 5545"/>
                <a:gd name="connsiteY3" fmla="*/ 1570 h 5631"/>
                <a:gd name="connsiteX4" fmla="*/ 1525 w 5545"/>
                <a:gd name="connsiteY4" fmla="*/ 5343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5" h="5631">
                  <a:moveTo>
                    <a:pt x="1525" y="5343"/>
                  </a:moveTo>
                  <a:cubicBezTo>
                    <a:pt x="2892" y="6022"/>
                    <a:pt x="4578" y="5466"/>
                    <a:pt x="5261" y="4067"/>
                  </a:cubicBezTo>
                  <a:cubicBezTo>
                    <a:pt x="5944" y="2673"/>
                    <a:pt x="5352" y="1001"/>
                    <a:pt x="3985" y="285"/>
                  </a:cubicBezTo>
                  <a:cubicBezTo>
                    <a:pt x="2618" y="-394"/>
                    <a:pt x="978" y="180"/>
                    <a:pt x="294" y="1570"/>
                  </a:cubicBezTo>
                  <a:cubicBezTo>
                    <a:pt x="-389" y="2955"/>
                    <a:pt x="157" y="4627"/>
                    <a:pt x="1525" y="53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3" name="Freihandform: Form 1212">
              <a:extLst>
                <a:ext uri="{FF2B5EF4-FFF2-40B4-BE49-F238E27FC236}">
                  <a16:creationId xmlns:a16="http://schemas.microsoft.com/office/drawing/2014/main" id="{BC7396A1-C757-4B7A-B54C-66277F4E55DE}"/>
                </a:ext>
              </a:extLst>
            </p:cNvPr>
            <p:cNvSpPr/>
            <p:nvPr/>
          </p:nvSpPr>
          <p:spPr>
            <a:xfrm>
              <a:off x="7633536" y="5594810"/>
              <a:ext cx="5545" cy="5627"/>
            </a:xfrm>
            <a:custGeom>
              <a:avLst/>
              <a:gdLst>
                <a:gd name="connsiteX0" fmla="*/ 1561 w 5545"/>
                <a:gd name="connsiteY0" fmla="*/ 5329 h 5627"/>
                <a:gd name="connsiteX1" fmla="*/ 5251 w 5545"/>
                <a:gd name="connsiteY1" fmla="*/ 4071 h 5627"/>
                <a:gd name="connsiteX2" fmla="*/ 4021 w 5545"/>
                <a:gd name="connsiteY2" fmla="*/ 299 h 5627"/>
                <a:gd name="connsiteX3" fmla="*/ 285 w 5545"/>
                <a:gd name="connsiteY3" fmla="*/ 1579 h 5627"/>
                <a:gd name="connsiteX4" fmla="*/ 1561 w 5545"/>
                <a:gd name="connsiteY4" fmla="*/ 5329 h 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5" h="5627">
                  <a:moveTo>
                    <a:pt x="1561" y="5329"/>
                  </a:moveTo>
                  <a:cubicBezTo>
                    <a:pt x="2928" y="6030"/>
                    <a:pt x="4568" y="5452"/>
                    <a:pt x="5251" y="4071"/>
                  </a:cubicBezTo>
                  <a:cubicBezTo>
                    <a:pt x="5935" y="2686"/>
                    <a:pt x="5388" y="1000"/>
                    <a:pt x="4021" y="299"/>
                  </a:cubicBezTo>
                  <a:cubicBezTo>
                    <a:pt x="2655" y="-403"/>
                    <a:pt x="969" y="175"/>
                    <a:pt x="285" y="1579"/>
                  </a:cubicBezTo>
                  <a:cubicBezTo>
                    <a:pt x="-398" y="2959"/>
                    <a:pt x="194" y="4645"/>
                    <a:pt x="1561" y="53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4" name="Freihandform: Form 1213">
              <a:extLst>
                <a:ext uri="{FF2B5EF4-FFF2-40B4-BE49-F238E27FC236}">
                  <a16:creationId xmlns:a16="http://schemas.microsoft.com/office/drawing/2014/main" id="{87901FAB-FC4E-4AEE-A3D0-DD47D2CD698D}"/>
                </a:ext>
              </a:extLst>
            </p:cNvPr>
            <p:cNvSpPr/>
            <p:nvPr/>
          </p:nvSpPr>
          <p:spPr>
            <a:xfrm>
              <a:off x="7473164" y="5394628"/>
              <a:ext cx="5558" cy="5631"/>
            </a:xfrm>
            <a:custGeom>
              <a:avLst/>
              <a:gdLst>
                <a:gd name="connsiteX0" fmla="*/ 2779 w 5558"/>
                <a:gd name="connsiteY0" fmla="*/ 5632 h 5631"/>
                <a:gd name="connsiteX1" fmla="*/ 5559 w 5558"/>
                <a:gd name="connsiteY1" fmla="*/ 2816 h 5631"/>
                <a:gd name="connsiteX2" fmla="*/ 2779 w 5558"/>
                <a:gd name="connsiteY2" fmla="*/ 0 h 5631"/>
                <a:gd name="connsiteX3" fmla="*/ 0 w 5558"/>
                <a:gd name="connsiteY3" fmla="*/ 2816 h 5631"/>
                <a:gd name="connsiteX4" fmla="*/ 2779 w 5558"/>
                <a:gd name="connsiteY4" fmla="*/ 5632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" h="5631">
                  <a:moveTo>
                    <a:pt x="2779" y="5632"/>
                  </a:moveTo>
                  <a:cubicBezTo>
                    <a:pt x="4283" y="5632"/>
                    <a:pt x="5559" y="4369"/>
                    <a:pt x="5559" y="2816"/>
                  </a:cubicBezTo>
                  <a:cubicBezTo>
                    <a:pt x="5559" y="1262"/>
                    <a:pt x="4283" y="0"/>
                    <a:pt x="2779" y="0"/>
                  </a:cubicBezTo>
                  <a:cubicBezTo>
                    <a:pt x="1230" y="0"/>
                    <a:pt x="0" y="1262"/>
                    <a:pt x="0" y="2816"/>
                  </a:cubicBezTo>
                  <a:cubicBezTo>
                    <a:pt x="0" y="4369"/>
                    <a:pt x="1230" y="5632"/>
                    <a:pt x="2779" y="56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5" name="Freihandform: Form 1214">
              <a:extLst>
                <a:ext uri="{FF2B5EF4-FFF2-40B4-BE49-F238E27FC236}">
                  <a16:creationId xmlns:a16="http://schemas.microsoft.com/office/drawing/2014/main" id="{F259194F-8A2D-42A5-9CC8-575B7A3897FE}"/>
                </a:ext>
              </a:extLst>
            </p:cNvPr>
            <p:cNvSpPr/>
            <p:nvPr/>
          </p:nvSpPr>
          <p:spPr>
            <a:xfrm>
              <a:off x="7336427" y="5185030"/>
              <a:ext cx="5513" cy="5618"/>
            </a:xfrm>
            <a:custGeom>
              <a:avLst/>
              <a:gdLst>
                <a:gd name="connsiteX0" fmla="*/ 2779 w 5513"/>
                <a:gd name="connsiteY0" fmla="*/ 5618 h 5618"/>
                <a:gd name="connsiteX1" fmla="*/ 5513 w 5513"/>
                <a:gd name="connsiteY1" fmla="*/ 2807 h 5618"/>
                <a:gd name="connsiteX2" fmla="*/ 2779 w 5513"/>
                <a:gd name="connsiteY2" fmla="*/ 0 h 5618"/>
                <a:gd name="connsiteX3" fmla="*/ 0 w 5513"/>
                <a:gd name="connsiteY3" fmla="*/ 2807 h 5618"/>
                <a:gd name="connsiteX4" fmla="*/ 2779 w 5513"/>
                <a:gd name="connsiteY4" fmla="*/ 5618 h 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3" h="5618">
                  <a:moveTo>
                    <a:pt x="2779" y="5618"/>
                  </a:moveTo>
                  <a:cubicBezTo>
                    <a:pt x="4283" y="5618"/>
                    <a:pt x="5513" y="4361"/>
                    <a:pt x="5513" y="2807"/>
                  </a:cubicBezTo>
                  <a:cubicBezTo>
                    <a:pt x="5513" y="1258"/>
                    <a:pt x="4283" y="0"/>
                    <a:pt x="2779" y="0"/>
                  </a:cubicBezTo>
                  <a:cubicBezTo>
                    <a:pt x="1230" y="0"/>
                    <a:pt x="0" y="1258"/>
                    <a:pt x="0" y="2807"/>
                  </a:cubicBezTo>
                  <a:cubicBezTo>
                    <a:pt x="0" y="4361"/>
                    <a:pt x="1230" y="5618"/>
                    <a:pt x="2779" y="561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6" name="Freihandform: Form 1215">
              <a:extLst>
                <a:ext uri="{FF2B5EF4-FFF2-40B4-BE49-F238E27FC236}">
                  <a16:creationId xmlns:a16="http://schemas.microsoft.com/office/drawing/2014/main" id="{1E1D0974-F98C-4E3A-8CC9-677D7350248C}"/>
                </a:ext>
              </a:extLst>
            </p:cNvPr>
            <p:cNvSpPr/>
            <p:nvPr/>
          </p:nvSpPr>
          <p:spPr>
            <a:xfrm>
              <a:off x="7224386" y="4970138"/>
              <a:ext cx="5558" cy="5631"/>
            </a:xfrm>
            <a:custGeom>
              <a:avLst/>
              <a:gdLst>
                <a:gd name="connsiteX0" fmla="*/ 2779 w 5558"/>
                <a:gd name="connsiteY0" fmla="*/ 5632 h 5631"/>
                <a:gd name="connsiteX1" fmla="*/ 5559 w 5558"/>
                <a:gd name="connsiteY1" fmla="*/ 2816 h 5631"/>
                <a:gd name="connsiteX2" fmla="*/ 2779 w 5558"/>
                <a:gd name="connsiteY2" fmla="*/ 0 h 5631"/>
                <a:gd name="connsiteX3" fmla="*/ 0 w 5558"/>
                <a:gd name="connsiteY3" fmla="*/ 2816 h 5631"/>
                <a:gd name="connsiteX4" fmla="*/ 2779 w 5558"/>
                <a:gd name="connsiteY4" fmla="*/ 5632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" h="5631">
                  <a:moveTo>
                    <a:pt x="2779" y="5632"/>
                  </a:moveTo>
                  <a:cubicBezTo>
                    <a:pt x="4283" y="5632"/>
                    <a:pt x="5559" y="4369"/>
                    <a:pt x="5559" y="2816"/>
                  </a:cubicBezTo>
                  <a:cubicBezTo>
                    <a:pt x="5559" y="1258"/>
                    <a:pt x="4283" y="0"/>
                    <a:pt x="2779" y="0"/>
                  </a:cubicBezTo>
                  <a:cubicBezTo>
                    <a:pt x="1230" y="0"/>
                    <a:pt x="0" y="1258"/>
                    <a:pt x="0" y="2816"/>
                  </a:cubicBezTo>
                  <a:cubicBezTo>
                    <a:pt x="0" y="4369"/>
                    <a:pt x="1230" y="5632"/>
                    <a:pt x="2779" y="56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7" name="Freihandform: Form 1216">
              <a:extLst>
                <a:ext uri="{FF2B5EF4-FFF2-40B4-BE49-F238E27FC236}">
                  <a16:creationId xmlns:a16="http://schemas.microsoft.com/office/drawing/2014/main" id="{6BBA67B5-3B9B-4E92-B4EC-FAEA84A9C4CA}"/>
                </a:ext>
              </a:extLst>
            </p:cNvPr>
            <p:cNvSpPr/>
            <p:nvPr/>
          </p:nvSpPr>
          <p:spPr>
            <a:xfrm>
              <a:off x="7137247" y="4753860"/>
              <a:ext cx="5545" cy="5630"/>
            </a:xfrm>
            <a:custGeom>
              <a:avLst/>
              <a:gdLst>
                <a:gd name="connsiteX0" fmla="*/ 1525 w 5545"/>
                <a:gd name="connsiteY0" fmla="*/ 5341 h 5630"/>
                <a:gd name="connsiteX1" fmla="*/ 5261 w 5545"/>
                <a:gd name="connsiteY1" fmla="*/ 4084 h 5630"/>
                <a:gd name="connsiteX2" fmla="*/ 3985 w 5545"/>
                <a:gd name="connsiteY2" fmla="*/ 293 h 5630"/>
                <a:gd name="connsiteX3" fmla="*/ 294 w 5545"/>
                <a:gd name="connsiteY3" fmla="*/ 1564 h 5630"/>
                <a:gd name="connsiteX4" fmla="*/ 1525 w 5545"/>
                <a:gd name="connsiteY4" fmla="*/ 5341 h 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5" h="5630">
                  <a:moveTo>
                    <a:pt x="1525" y="5341"/>
                  </a:moveTo>
                  <a:cubicBezTo>
                    <a:pt x="2892" y="6020"/>
                    <a:pt x="4577" y="5464"/>
                    <a:pt x="5261" y="4084"/>
                  </a:cubicBezTo>
                  <a:cubicBezTo>
                    <a:pt x="5944" y="2676"/>
                    <a:pt x="5352" y="994"/>
                    <a:pt x="3985" y="293"/>
                  </a:cubicBezTo>
                  <a:cubicBezTo>
                    <a:pt x="2618" y="-395"/>
                    <a:pt x="978" y="170"/>
                    <a:pt x="294" y="1564"/>
                  </a:cubicBezTo>
                  <a:cubicBezTo>
                    <a:pt x="-389" y="2954"/>
                    <a:pt x="158" y="4644"/>
                    <a:pt x="1525" y="53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8" name="Freihandform: Form 1217">
              <a:extLst>
                <a:ext uri="{FF2B5EF4-FFF2-40B4-BE49-F238E27FC236}">
                  <a16:creationId xmlns:a16="http://schemas.microsoft.com/office/drawing/2014/main" id="{43864ED8-A26C-4864-AD39-9B3987C72D1E}"/>
                </a:ext>
              </a:extLst>
            </p:cNvPr>
            <p:cNvSpPr/>
            <p:nvPr/>
          </p:nvSpPr>
          <p:spPr>
            <a:xfrm>
              <a:off x="7074435" y="4539743"/>
              <a:ext cx="5558" cy="5645"/>
            </a:xfrm>
            <a:custGeom>
              <a:avLst/>
              <a:gdLst>
                <a:gd name="connsiteX0" fmla="*/ 2779 w 5558"/>
                <a:gd name="connsiteY0" fmla="*/ 5645 h 5645"/>
                <a:gd name="connsiteX1" fmla="*/ 5559 w 5558"/>
                <a:gd name="connsiteY1" fmla="*/ 2820 h 5645"/>
                <a:gd name="connsiteX2" fmla="*/ 2779 w 5558"/>
                <a:gd name="connsiteY2" fmla="*/ 0 h 5645"/>
                <a:gd name="connsiteX3" fmla="*/ 0 w 5558"/>
                <a:gd name="connsiteY3" fmla="*/ 2820 h 5645"/>
                <a:gd name="connsiteX4" fmla="*/ 2779 w 5558"/>
                <a:gd name="connsiteY4" fmla="*/ 5645 h 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" h="5645">
                  <a:moveTo>
                    <a:pt x="2779" y="5645"/>
                  </a:moveTo>
                  <a:cubicBezTo>
                    <a:pt x="4328" y="5645"/>
                    <a:pt x="5559" y="4379"/>
                    <a:pt x="5559" y="2820"/>
                  </a:cubicBezTo>
                  <a:cubicBezTo>
                    <a:pt x="5559" y="1267"/>
                    <a:pt x="4328" y="0"/>
                    <a:pt x="2779" y="0"/>
                  </a:cubicBezTo>
                  <a:cubicBezTo>
                    <a:pt x="1230" y="0"/>
                    <a:pt x="0" y="1267"/>
                    <a:pt x="0" y="2820"/>
                  </a:cubicBezTo>
                  <a:cubicBezTo>
                    <a:pt x="0" y="4379"/>
                    <a:pt x="1230" y="5645"/>
                    <a:pt x="2779" y="56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19" name="Freihandform: Form 1218">
              <a:extLst>
                <a:ext uri="{FF2B5EF4-FFF2-40B4-BE49-F238E27FC236}">
                  <a16:creationId xmlns:a16="http://schemas.microsoft.com/office/drawing/2014/main" id="{3DFF7ED1-28E0-4D13-89CF-99B073A36077}"/>
                </a:ext>
              </a:extLst>
            </p:cNvPr>
            <p:cNvSpPr/>
            <p:nvPr/>
          </p:nvSpPr>
          <p:spPr>
            <a:xfrm>
              <a:off x="7034841" y="4330879"/>
              <a:ext cx="5558" cy="5645"/>
            </a:xfrm>
            <a:custGeom>
              <a:avLst/>
              <a:gdLst>
                <a:gd name="connsiteX0" fmla="*/ 2779 w 5558"/>
                <a:gd name="connsiteY0" fmla="*/ 5645 h 5645"/>
                <a:gd name="connsiteX1" fmla="*/ 5559 w 5558"/>
                <a:gd name="connsiteY1" fmla="*/ 2820 h 5645"/>
                <a:gd name="connsiteX2" fmla="*/ 2779 w 5558"/>
                <a:gd name="connsiteY2" fmla="*/ 0 h 5645"/>
                <a:gd name="connsiteX3" fmla="*/ 0 w 5558"/>
                <a:gd name="connsiteY3" fmla="*/ 2820 h 5645"/>
                <a:gd name="connsiteX4" fmla="*/ 2779 w 5558"/>
                <a:gd name="connsiteY4" fmla="*/ 5645 h 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" h="5645">
                  <a:moveTo>
                    <a:pt x="2779" y="5645"/>
                  </a:moveTo>
                  <a:cubicBezTo>
                    <a:pt x="4283" y="5645"/>
                    <a:pt x="5559" y="4379"/>
                    <a:pt x="5559" y="2820"/>
                  </a:cubicBezTo>
                  <a:cubicBezTo>
                    <a:pt x="5559" y="1262"/>
                    <a:pt x="4283" y="0"/>
                    <a:pt x="2779" y="0"/>
                  </a:cubicBezTo>
                  <a:cubicBezTo>
                    <a:pt x="1230" y="0"/>
                    <a:pt x="0" y="1262"/>
                    <a:pt x="0" y="2820"/>
                  </a:cubicBezTo>
                  <a:cubicBezTo>
                    <a:pt x="0" y="4379"/>
                    <a:pt x="1230" y="5645"/>
                    <a:pt x="2779" y="56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0" name="Freihandform: Form 1219">
              <a:extLst>
                <a:ext uri="{FF2B5EF4-FFF2-40B4-BE49-F238E27FC236}">
                  <a16:creationId xmlns:a16="http://schemas.microsoft.com/office/drawing/2014/main" id="{89E7C6A7-F93D-4830-AA48-FDBBBD82F775}"/>
                </a:ext>
              </a:extLst>
            </p:cNvPr>
            <p:cNvSpPr/>
            <p:nvPr/>
          </p:nvSpPr>
          <p:spPr>
            <a:xfrm>
              <a:off x="7016797" y="4129797"/>
              <a:ext cx="5513" cy="5622"/>
            </a:xfrm>
            <a:custGeom>
              <a:avLst/>
              <a:gdLst>
                <a:gd name="connsiteX0" fmla="*/ 2779 w 5513"/>
                <a:gd name="connsiteY0" fmla="*/ 5623 h 5622"/>
                <a:gd name="connsiteX1" fmla="*/ 5514 w 5513"/>
                <a:gd name="connsiteY1" fmla="*/ 2811 h 5622"/>
                <a:gd name="connsiteX2" fmla="*/ 2779 w 5513"/>
                <a:gd name="connsiteY2" fmla="*/ 0 h 5622"/>
                <a:gd name="connsiteX3" fmla="*/ 0 w 5513"/>
                <a:gd name="connsiteY3" fmla="*/ 2811 h 5622"/>
                <a:gd name="connsiteX4" fmla="*/ 2779 w 5513"/>
                <a:gd name="connsiteY4" fmla="*/ 5623 h 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3" h="5622">
                  <a:moveTo>
                    <a:pt x="2779" y="5623"/>
                  </a:moveTo>
                  <a:cubicBezTo>
                    <a:pt x="4283" y="5623"/>
                    <a:pt x="5514" y="4365"/>
                    <a:pt x="5514" y="2811"/>
                  </a:cubicBezTo>
                  <a:cubicBezTo>
                    <a:pt x="5514" y="1258"/>
                    <a:pt x="4283" y="0"/>
                    <a:pt x="2779" y="0"/>
                  </a:cubicBezTo>
                  <a:cubicBezTo>
                    <a:pt x="1230" y="0"/>
                    <a:pt x="0" y="1258"/>
                    <a:pt x="0" y="2811"/>
                  </a:cubicBezTo>
                  <a:cubicBezTo>
                    <a:pt x="0" y="4365"/>
                    <a:pt x="1230" y="5623"/>
                    <a:pt x="2779" y="562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1" name="Freihandform: Form 1220">
              <a:extLst>
                <a:ext uri="{FF2B5EF4-FFF2-40B4-BE49-F238E27FC236}">
                  <a16:creationId xmlns:a16="http://schemas.microsoft.com/office/drawing/2014/main" id="{DF7D6698-901B-46C5-9E6E-5A68A6AB6A5A}"/>
                </a:ext>
              </a:extLst>
            </p:cNvPr>
            <p:cNvSpPr/>
            <p:nvPr/>
          </p:nvSpPr>
          <p:spPr>
            <a:xfrm>
              <a:off x="7018392" y="3938493"/>
              <a:ext cx="5559" cy="5622"/>
            </a:xfrm>
            <a:custGeom>
              <a:avLst/>
              <a:gdLst>
                <a:gd name="connsiteX0" fmla="*/ 2780 w 5559"/>
                <a:gd name="connsiteY0" fmla="*/ 5622 h 5622"/>
                <a:gd name="connsiteX1" fmla="*/ 5559 w 5559"/>
                <a:gd name="connsiteY1" fmla="*/ 2811 h 5622"/>
                <a:gd name="connsiteX2" fmla="*/ 2780 w 5559"/>
                <a:gd name="connsiteY2" fmla="*/ 0 h 5622"/>
                <a:gd name="connsiteX3" fmla="*/ 0 w 5559"/>
                <a:gd name="connsiteY3" fmla="*/ 2811 h 5622"/>
                <a:gd name="connsiteX4" fmla="*/ 2780 w 5559"/>
                <a:gd name="connsiteY4" fmla="*/ 5622 h 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9" h="5622">
                  <a:moveTo>
                    <a:pt x="2780" y="5622"/>
                  </a:moveTo>
                  <a:cubicBezTo>
                    <a:pt x="4283" y="5622"/>
                    <a:pt x="5559" y="4365"/>
                    <a:pt x="5559" y="2811"/>
                  </a:cubicBezTo>
                  <a:cubicBezTo>
                    <a:pt x="5559" y="1258"/>
                    <a:pt x="4283" y="0"/>
                    <a:pt x="2780" y="0"/>
                  </a:cubicBezTo>
                  <a:cubicBezTo>
                    <a:pt x="1230" y="0"/>
                    <a:pt x="0" y="1258"/>
                    <a:pt x="0" y="2811"/>
                  </a:cubicBezTo>
                  <a:cubicBezTo>
                    <a:pt x="0" y="4365"/>
                    <a:pt x="1230" y="5622"/>
                    <a:pt x="2780" y="562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2" name="Freihandform: Form 1221">
              <a:extLst>
                <a:ext uri="{FF2B5EF4-FFF2-40B4-BE49-F238E27FC236}">
                  <a16:creationId xmlns:a16="http://schemas.microsoft.com/office/drawing/2014/main" id="{1E070283-EE92-4FFF-BF10-2D45D457F6FC}"/>
                </a:ext>
              </a:extLst>
            </p:cNvPr>
            <p:cNvSpPr/>
            <p:nvPr/>
          </p:nvSpPr>
          <p:spPr>
            <a:xfrm>
              <a:off x="7037491" y="3758446"/>
              <a:ext cx="5526" cy="5632"/>
            </a:xfrm>
            <a:custGeom>
              <a:avLst/>
              <a:gdLst>
                <a:gd name="connsiteX0" fmla="*/ 1541 w 5526"/>
                <a:gd name="connsiteY0" fmla="*/ 5337 h 5632"/>
                <a:gd name="connsiteX1" fmla="*/ 5232 w 5526"/>
                <a:gd name="connsiteY1" fmla="*/ 4075 h 5632"/>
                <a:gd name="connsiteX2" fmla="*/ 4001 w 5526"/>
                <a:gd name="connsiteY2" fmla="*/ 298 h 5632"/>
                <a:gd name="connsiteX3" fmla="*/ 265 w 5526"/>
                <a:gd name="connsiteY3" fmla="*/ 1560 h 5632"/>
                <a:gd name="connsiteX4" fmla="*/ 1541 w 5526"/>
                <a:gd name="connsiteY4" fmla="*/ 5337 h 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" h="5632">
                  <a:moveTo>
                    <a:pt x="1541" y="5337"/>
                  </a:moveTo>
                  <a:cubicBezTo>
                    <a:pt x="2908" y="6030"/>
                    <a:pt x="4548" y="5460"/>
                    <a:pt x="5232" y="4075"/>
                  </a:cubicBezTo>
                  <a:cubicBezTo>
                    <a:pt x="5915" y="2676"/>
                    <a:pt x="5369" y="990"/>
                    <a:pt x="4001" y="298"/>
                  </a:cubicBezTo>
                  <a:cubicBezTo>
                    <a:pt x="2634" y="-399"/>
                    <a:pt x="948" y="170"/>
                    <a:pt x="265" y="1560"/>
                  </a:cubicBezTo>
                  <a:cubicBezTo>
                    <a:pt x="-372" y="2959"/>
                    <a:pt x="174" y="4645"/>
                    <a:pt x="1541" y="53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3" name="Freihandform: Form 1222">
              <a:extLst>
                <a:ext uri="{FF2B5EF4-FFF2-40B4-BE49-F238E27FC236}">
                  <a16:creationId xmlns:a16="http://schemas.microsoft.com/office/drawing/2014/main" id="{68FB74D0-A004-4EDD-B8AC-0945F5B57229}"/>
                </a:ext>
              </a:extLst>
            </p:cNvPr>
            <p:cNvSpPr/>
            <p:nvPr/>
          </p:nvSpPr>
          <p:spPr>
            <a:xfrm>
              <a:off x="7071929" y="3590659"/>
              <a:ext cx="5513" cy="5631"/>
            </a:xfrm>
            <a:custGeom>
              <a:avLst/>
              <a:gdLst>
                <a:gd name="connsiteX0" fmla="*/ 2734 w 5513"/>
                <a:gd name="connsiteY0" fmla="*/ 5632 h 5631"/>
                <a:gd name="connsiteX1" fmla="*/ 5514 w 5513"/>
                <a:gd name="connsiteY1" fmla="*/ 2816 h 5631"/>
                <a:gd name="connsiteX2" fmla="*/ 2734 w 5513"/>
                <a:gd name="connsiteY2" fmla="*/ 0 h 5631"/>
                <a:gd name="connsiteX3" fmla="*/ 0 w 5513"/>
                <a:gd name="connsiteY3" fmla="*/ 2816 h 5631"/>
                <a:gd name="connsiteX4" fmla="*/ 2734 w 5513"/>
                <a:gd name="connsiteY4" fmla="*/ 5632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3" h="5631">
                  <a:moveTo>
                    <a:pt x="2734" y="5632"/>
                  </a:moveTo>
                  <a:cubicBezTo>
                    <a:pt x="4283" y="5632"/>
                    <a:pt x="5514" y="4369"/>
                    <a:pt x="5514" y="2816"/>
                  </a:cubicBezTo>
                  <a:cubicBezTo>
                    <a:pt x="5514" y="1258"/>
                    <a:pt x="4283" y="0"/>
                    <a:pt x="2734" y="0"/>
                  </a:cubicBezTo>
                  <a:cubicBezTo>
                    <a:pt x="1230" y="0"/>
                    <a:pt x="0" y="1258"/>
                    <a:pt x="0" y="2816"/>
                  </a:cubicBezTo>
                  <a:cubicBezTo>
                    <a:pt x="0" y="4369"/>
                    <a:pt x="1230" y="5632"/>
                    <a:pt x="2734" y="56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4" name="Freihandform: Form 1223">
              <a:extLst>
                <a:ext uri="{FF2B5EF4-FFF2-40B4-BE49-F238E27FC236}">
                  <a16:creationId xmlns:a16="http://schemas.microsoft.com/office/drawing/2014/main" id="{7C6FEBC5-9C9D-47F2-8B5B-9499C41F08F3}"/>
                </a:ext>
              </a:extLst>
            </p:cNvPr>
            <p:cNvSpPr/>
            <p:nvPr/>
          </p:nvSpPr>
          <p:spPr>
            <a:xfrm>
              <a:off x="7119452" y="3435688"/>
              <a:ext cx="5513" cy="5636"/>
            </a:xfrm>
            <a:custGeom>
              <a:avLst/>
              <a:gdLst>
                <a:gd name="connsiteX0" fmla="*/ 2779 w 5513"/>
                <a:gd name="connsiteY0" fmla="*/ 5636 h 5636"/>
                <a:gd name="connsiteX1" fmla="*/ 5513 w 5513"/>
                <a:gd name="connsiteY1" fmla="*/ 2816 h 5636"/>
                <a:gd name="connsiteX2" fmla="*/ 2779 w 5513"/>
                <a:gd name="connsiteY2" fmla="*/ 0 h 5636"/>
                <a:gd name="connsiteX3" fmla="*/ 0 w 5513"/>
                <a:gd name="connsiteY3" fmla="*/ 2816 h 5636"/>
                <a:gd name="connsiteX4" fmla="*/ 2779 w 5513"/>
                <a:gd name="connsiteY4" fmla="*/ 5636 h 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3" h="5636">
                  <a:moveTo>
                    <a:pt x="2779" y="5636"/>
                  </a:moveTo>
                  <a:cubicBezTo>
                    <a:pt x="4283" y="5636"/>
                    <a:pt x="5513" y="4374"/>
                    <a:pt x="5513" y="2816"/>
                  </a:cubicBezTo>
                  <a:cubicBezTo>
                    <a:pt x="5513" y="1262"/>
                    <a:pt x="4283" y="0"/>
                    <a:pt x="2779" y="0"/>
                  </a:cubicBezTo>
                  <a:cubicBezTo>
                    <a:pt x="1230" y="0"/>
                    <a:pt x="0" y="1262"/>
                    <a:pt x="0" y="2816"/>
                  </a:cubicBezTo>
                  <a:cubicBezTo>
                    <a:pt x="0" y="4374"/>
                    <a:pt x="1230" y="5636"/>
                    <a:pt x="2779" y="56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5" name="Freihandform: Form 1224">
              <a:extLst>
                <a:ext uri="{FF2B5EF4-FFF2-40B4-BE49-F238E27FC236}">
                  <a16:creationId xmlns:a16="http://schemas.microsoft.com/office/drawing/2014/main" id="{CC96C2AB-910D-4004-B8E8-894F1A515639}"/>
                </a:ext>
              </a:extLst>
            </p:cNvPr>
            <p:cNvSpPr/>
            <p:nvPr/>
          </p:nvSpPr>
          <p:spPr>
            <a:xfrm>
              <a:off x="7177956" y="3293743"/>
              <a:ext cx="5513" cy="5636"/>
            </a:xfrm>
            <a:custGeom>
              <a:avLst/>
              <a:gdLst>
                <a:gd name="connsiteX0" fmla="*/ 2734 w 5513"/>
                <a:gd name="connsiteY0" fmla="*/ 5636 h 5636"/>
                <a:gd name="connsiteX1" fmla="*/ 5514 w 5513"/>
                <a:gd name="connsiteY1" fmla="*/ 2820 h 5636"/>
                <a:gd name="connsiteX2" fmla="*/ 2734 w 5513"/>
                <a:gd name="connsiteY2" fmla="*/ 0 h 5636"/>
                <a:gd name="connsiteX3" fmla="*/ 0 w 5513"/>
                <a:gd name="connsiteY3" fmla="*/ 2820 h 5636"/>
                <a:gd name="connsiteX4" fmla="*/ 2734 w 5513"/>
                <a:gd name="connsiteY4" fmla="*/ 5636 h 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3" h="5636">
                  <a:moveTo>
                    <a:pt x="2734" y="5636"/>
                  </a:moveTo>
                  <a:cubicBezTo>
                    <a:pt x="4283" y="5636"/>
                    <a:pt x="5514" y="4374"/>
                    <a:pt x="5514" y="2820"/>
                  </a:cubicBezTo>
                  <a:cubicBezTo>
                    <a:pt x="5514" y="1262"/>
                    <a:pt x="4283" y="0"/>
                    <a:pt x="2734" y="0"/>
                  </a:cubicBezTo>
                  <a:cubicBezTo>
                    <a:pt x="1230" y="0"/>
                    <a:pt x="0" y="1262"/>
                    <a:pt x="0" y="2820"/>
                  </a:cubicBezTo>
                  <a:cubicBezTo>
                    <a:pt x="0" y="4374"/>
                    <a:pt x="1230" y="5636"/>
                    <a:pt x="2734" y="56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6" name="Freihandform: Form 1225">
              <a:extLst>
                <a:ext uri="{FF2B5EF4-FFF2-40B4-BE49-F238E27FC236}">
                  <a16:creationId xmlns:a16="http://schemas.microsoft.com/office/drawing/2014/main" id="{6BF4E229-69C8-4BB4-BBE6-CB2B02AF1C29}"/>
                </a:ext>
              </a:extLst>
            </p:cNvPr>
            <p:cNvSpPr/>
            <p:nvPr/>
          </p:nvSpPr>
          <p:spPr>
            <a:xfrm>
              <a:off x="7245391" y="3164729"/>
              <a:ext cx="5558" cy="5631"/>
            </a:xfrm>
            <a:custGeom>
              <a:avLst/>
              <a:gdLst>
                <a:gd name="connsiteX0" fmla="*/ 2779 w 5558"/>
                <a:gd name="connsiteY0" fmla="*/ 5632 h 5631"/>
                <a:gd name="connsiteX1" fmla="*/ 5559 w 5558"/>
                <a:gd name="connsiteY1" fmla="*/ 2816 h 5631"/>
                <a:gd name="connsiteX2" fmla="*/ 2779 w 5558"/>
                <a:gd name="connsiteY2" fmla="*/ 0 h 5631"/>
                <a:gd name="connsiteX3" fmla="*/ 0 w 5558"/>
                <a:gd name="connsiteY3" fmla="*/ 2816 h 5631"/>
                <a:gd name="connsiteX4" fmla="*/ 2779 w 5558"/>
                <a:gd name="connsiteY4" fmla="*/ 5632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" h="5631">
                  <a:moveTo>
                    <a:pt x="2779" y="5632"/>
                  </a:moveTo>
                  <a:cubicBezTo>
                    <a:pt x="4328" y="5632"/>
                    <a:pt x="5559" y="4369"/>
                    <a:pt x="5559" y="2816"/>
                  </a:cubicBezTo>
                  <a:cubicBezTo>
                    <a:pt x="5559" y="1258"/>
                    <a:pt x="4328" y="0"/>
                    <a:pt x="2779" y="0"/>
                  </a:cubicBezTo>
                  <a:cubicBezTo>
                    <a:pt x="1230" y="0"/>
                    <a:pt x="0" y="1258"/>
                    <a:pt x="0" y="2816"/>
                  </a:cubicBezTo>
                  <a:cubicBezTo>
                    <a:pt x="0" y="4369"/>
                    <a:pt x="1230" y="5632"/>
                    <a:pt x="2779" y="56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7" name="Freihandform: Form 1226">
              <a:extLst>
                <a:ext uri="{FF2B5EF4-FFF2-40B4-BE49-F238E27FC236}">
                  <a16:creationId xmlns:a16="http://schemas.microsoft.com/office/drawing/2014/main" id="{E8B6AC8C-22EB-4D16-90C8-9C861D83F665}"/>
                </a:ext>
              </a:extLst>
            </p:cNvPr>
            <p:cNvSpPr/>
            <p:nvPr/>
          </p:nvSpPr>
          <p:spPr>
            <a:xfrm>
              <a:off x="7319957" y="3048285"/>
              <a:ext cx="5553" cy="5634"/>
            </a:xfrm>
            <a:custGeom>
              <a:avLst/>
              <a:gdLst>
                <a:gd name="connsiteX0" fmla="*/ 1524 w 5553"/>
                <a:gd name="connsiteY0" fmla="*/ 5337 h 5634"/>
                <a:gd name="connsiteX1" fmla="*/ 5261 w 5553"/>
                <a:gd name="connsiteY1" fmla="*/ 4066 h 5634"/>
                <a:gd name="connsiteX2" fmla="*/ 3985 w 5553"/>
                <a:gd name="connsiteY2" fmla="*/ 293 h 5634"/>
                <a:gd name="connsiteX3" fmla="*/ 294 w 5553"/>
                <a:gd name="connsiteY3" fmla="*/ 1555 h 5634"/>
                <a:gd name="connsiteX4" fmla="*/ 1524 w 5553"/>
                <a:gd name="connsiteY4" fmla="*/ 5337 h 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3" h="5634">
                  <a:moveTo>
                    <a:pt x="1524" y="5337"/>
                  </a:moveTo>
                  <a:cubicBezTo>
                    <a:pt x="2891" y="6034"/>
                    <a:pt x="4577" y="5465"/>
                    <a:pt x="5261" y="4066"/>
                  </a:cubicBezTo>
                  <a:cubicBezTo>
                    <a:pt x="5944" y="2685"/>
                    <a:pt x="5398" y="990"/>
                    <a:pt x="3985" y="293"/>
                  </a:cubicBezTo>
                  <a:cubicBezTo>
                    <a:pt x="2618" y="-395"/>
                    <a:pt x="978" y="170"/>
                    <a:pt x="294" y="1555"/>
                  </a:cubicBezTo>
                  <a:cubicBezTo>
                    <a:pt x="-389" y="2958"/>
                    <a:pt x="158" y="4649"/>
                    <a:pt x="1524" y="53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8" name="Freihandform: Form 1227">
              <a:extLst>
                <a:ext uri="{FF2B5EF4-FFF2-40B4-BE49-F238E27FC236}">
                  <a16:creationId xmlns:a16="http://schemas.microsoft.com/office/drawing/2014/main" id="{CCA24FB5-2860-47A3-8FF1-37F93C9AB8CB}"/>
                </a:ext>
              </a:extLst>
            </p:cNvPr>
            <p:cNvSpPr/>
            <p:nvPr/>
          </p:nvSpPr>
          <p:spPr>
            <a:xfrm>
              <a:off x="7399897" y="2943891"/>
              <a:ext cx="5558" cy="5631"/>
            </a:xfrm>
            <a:custGeom>
              <a:avLst/>
              <a:gdLst>
                <a:gd name="connsiteX0" fmla="*/ 2779 w 5558"/>
                <a:gd name="connsiteY0" fmla="*/ 5632 h 5631"/>
                <a:gd name="connsiteX1" fmla="*/ 5559 w 5558"/>
                <a:gd name="connsiteY1" fmla="*/ 2816 h 5631"/>
                <a:gd name="connsiteX2" fmla="*/ 2779 w 5558"/>
                <a:gd name="connsiteY2" fmla="*/ 0 h 5631"/>
                <a:gd name="connsiteX3" fmla="*/ 0 w 5558"/>
                <a:gd name="connsiteY3" fmla="*/ 2816 h 5631"/>
                <a:gd name="connsiteX4" fmla="*/ 2779 w 5558"/>
                <a:gd name="connsiteY4" fmla="*/ 5632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8" h="5631">
                  <a:moveTo>
                    <a:pt x="2779" y="5632"/>
                  </a:moveTo>
                  <a:cubicBezTo>
                    <a:pt x="4328" y="5632"/>
                    <a:pt x="5559" y="4370"/>
                    <a:pt x="5559" y="2816"/>
                  </a:cubicBezTo>
                  <a:cubicBezTo>
                    <a:pt x="5559" y="1258"/>
                    <a:pt x="4328" y="0"/>
                    <a:pt x="2779" y="0"/>
                  </a:cubicBezTo>
                  <a:cubicBezTo>
                    <a:pt x="1275" y="0"/>
                    <a:pt x="0" y="1258"/>
                    <a:pt x="0" y="2816"/>
                  </a:cubicBezTo>
                  <a:cubicBezTo>
                    <a:pt x="0" y="4370"/>
                    <a:pt x="1275" y="5632"/>
                    <a:pt x="2779" y="56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29" name="Freihandform: Form 1228">
              <a:extLst>
                <a:ext uri="{FF2B5EF4-FFF2-40B4-BE49-F238E27FC236}">
                  <a16:creationId xmlns:a16="http://schemas.microsoft.com/office/drawing/2014/main" id="{EBD05741-77A3-4CFB-8670-44358543454C}"/>
                </a:ext>
              </a:extLst>
            </p:cNvPr>
            <p:cNvSpPr/>
            <p:nvPr/>
          </p:nvSpPr>
          <p:spPr>
            <a:xfrm>
              <a:off x="7483760" y="2850846"/>
              <a:ext cx="5553" cy="5635"/>
            </a:xfrm>
            <a:custGeom>
              <a:avLst/>
              <a:gdLst>
                <a:gd name="connsiteX0" fmla="*/ 1569 w 5553"/>
                <a:gd name="connsiteY0" fmla="*/ 5343 h 5635"/>
                <a:gd name="connsiteX1" fmla="*/ 5259 w 5553"/>
                <a:gd name="connsiteY1" fmla="*/ 4068 h 5635"/>
                <a:gd name="connsiteX2" fmla="*/ 4029 w 5553"/>
                <a:gd name="connsiteY2" fmla="*/ 295 h 5635"/>
                <a:gd name="connsiteX3" fmla="*/ 293 w 5553"/>
                <a:gd name="connsiteY3" fmla="*/ 1557 h 5635"/>
                <a:gd name="connsiteX4" fmla="*/ 1569 w 5553"/>
                <a:gd name="connsiteY4" fmla="*/ 5343 h 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3" h="5635">
                  <a:moveTo>
                    <a:pt x="1569" y="5343"/>
                  </a:moveTo>
                  <a:cubicBezTo>
                    <a:pt x="2936" y="6031"/>
                    <a:pt x="4576" y="5462"/>
                    <a:pt x="5259" y="4068"/>
                  </a:cubicBezTo>
                  <a:cubicBezTo>
                    <a:pt x="5943" y="2678"/>
                    <a:pt x="5396" y="992"/>
                    <a:pt x="4029" y="295"/>
                  </a:cubicBezTo>
                  <a:cubicBezTo>
                    <a:pt x="2663" y="-398"/>
                    <a:pt x="977" y="172"/>
                    <a:pt x="293" y="1557"/>
                  </a:cubicBezTo>
                  <a:cubicBezTo>
                    <a:pt x="-390" y="2960"/>
                    <a:pt x="156" y="4642"/>
                    <a:pt x="1569" y="53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0" name="Freihandform: Form 1229">
              <a:extLst>
                <a:ext uri="{FF2B5EF4-FFF2-40B4-BE49-F238E27FC236}">
                  <a16:creationId xmlns:a16="http://schemas.microsoft.com/office/drawing/2014/main" id="{849F417D-24E1-4A94-9A1E-EFC31BD9FCD0}"/>
                </a:ext>
              </a:extLst>
            </p:cNvPr>
            <p:cNvSpPr/>
            <p:nvPr/>
          </p:nvSpPr>
          <p:spPr>
            <a:xfrm>
              <a:off x="7570215" y="2768384"/>
              <a:ext cx="5513" cy="5636"/>
            </a:xfrm>
            <a:custGeom>
              <a:avLst/>
              <a:gdLst>
                <a:gd name="connsiteX0" fmla="*/ 2779 w 5513"/>
                <a:gd name="connsiteY0" fmla="*/ 5636 h 5636"/>
                <a:gd name="connsiteX1" fmla="*/ 5513 w 5513"/>
                <a:gd name="connsiteY1" fmla="*/ 2820 h 5636"/>
                <a:gd name="connsiteX2" fmla="*/ 2779 w 5513"/>
                <a:gd name="connsiteY2" fmla="*/ 0 h 5636"/>
                <a:gd name="connsiteX3" fmla="*/ 0 w 5513"/>
                <a:gd name="connsiteY3" fmla="*/ 2820 h 5636"/>
                <a:gd name="connsiteX4" fmla="*/ 2779 w 5513"/>
                <a:gd name="connsiteY4" fmla="*/ 5636 h 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3" h="5636">
                  <a:moveTo>
                    <a:pt x="2779" y="5636"/>
                  </a:moveTo>
                  <a:cubicBezTo>
                    <a:pt x="4283" y="5636"/>
                    <a:pt x="5513" y="4374"/>
                    <a:pt x="5513" y="2820"/>
                  </a:cubicBezTo>
                  <a:cubicBezTo>
                    <a:pt x="5513" y="1262"/>
                    <a:pt x="4283" y="0"/>
                    <a:pt x="2779" y="0"/>
                  </a:cubicBezTo>
                  <a:cubicBezTo>
                    <a:pt x="1230" y="0"/>
                    <a:pt x="0" y="1262"/>
                    <a:pt x="0" y="2820"/>
                  </a:cubicBezTo>
                  <a:cubicBezTo>
                    <a:pt x="0" y="4374"/>
                    <a:pt x="1230" y="5636"/>
                    <a:pt x="2779" y="56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1" name="Freihandform: Form 1230">
              <a:extLst>
                <a:ext uri="{FF2B5EF4-FFF2-40B4-BE49-F238E27FC236}">
                  <a16:creationId xmlns:a16="http://schemas.microsoft.com/office/drawing/2014/main" id="{7E8823B3-C33E-4C47-8715-F05C152407EF}"/>
                </a:ext>
              </a:extLst>
            </p:cNvPr>
            <p:cNvSpPr/>
            <p:nvPr/>
          </p:nvSpPr>
          <p:spPr>
            <a:xfrm>
              <a:off x="7658107" y="2695728"/>
              <a:ext cx="5422" cy="5476"/>
            </a:xfrm>
            <a:custGeom>
              <a:avLst/>
              <a:gdLst>
                <a:gd name="connsiteX0" fmla="*/ 2689 w 5422"/>
                <a:gd name="connsiteY0" fmla="*/ 5477 h 5476"/>
                <a:gd name="connsiteX1" fmla="*/ 5422 w 5422"/>
                <a:gd name="connsiteY1" fmla="*/ 2738 h 5476"/>
                <a:gd name="connsiteX2" fmla="*/ 2689 w 5422"/>
                <a:gd name="connsiteY2" fmla="*/ 0 h 5476"/>
                <a:gd name="connsiteX3" fmla="*/ 0 w 5422"/>
                <a:gd name="connsiteY3" fmla="*/ 2738 h 5476"/>
                <a:gd name="connsiteX4" fmla="*/ 2689 w 5422"/>
                <a:gd name="connsiteY4" fmla="*/ 5477 h 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76">
                  <a:moveTo>
                    <a:pt x="2689" y="5477"/>
                  </a:moveTo>
                  <a:cubicBezTo>
                    <a:pt x="4192" y="5477"/>
                    <a:pt x="5422" y="4251"/>
                    <a:pt x="5422" y="2738"/>
                  </a:cubicBezTo>
                  <a:cubicBezTo>
                    <a:pt x="5422" y="1226"/>
                    <a:pt x="4192" y="0"/>
                    <a:pt x="2689" y="0"/>
                  </a:cubicBezTo>
                  <a:cubicBezTo>
                    <a:pt x="1230" y="0"/>
                    <a:pt x="0" y="1226"/>
                    <a:pt x="0" y="2738"/>
                  </a:cubicBezTo>
                  <a:cubicBezTo>
                    <a:pt x="0" y="4251"/>
                    <a:pt x="1230" y="5477"/>
                    <a:pt x="2689" y="54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2" name="Freihandform: Form 1231">
              <a:extLst>
                <a:ext uri="{FF2B5EF4-FFF2-40B4-BE49-F238E27FC236}">
                  <a16:creationId xmlns:a16="http://schemas.microsoft.com/office/drawing/2014/main" id="{958B385F-2409-485B-AEDE-B4A78DAAAA79}"/>
                </a:ext>
              </a:extLst>
            </p:cNvPr>
            <p:cNvSpPr/>
            <p:nvPr/>
          </p:nvSpPr>
          <p:spPr>
            <a:xfrm>
              <a:off x="7746318" y="2631766"/>
              <a:ext cx="5559" cy="5631"/>
            </a:xfrm>
            <a:custGeom>
              <a:avLst/>
              <a:gdLst>
                <a:gd name="connsiteX0" fmla="*/ 2780 w 5559"/>
                <a:gd name="connsiteY0" fmla="*/ 5632 h 5631"/>
                <a:gd name="connsiteX1" fmla="*/ 5559 w 5559"/>
                <a:gd name="connsiteY1" fmla="*/ 2816 h 5631"/>
                <a:gd name="connsiteX2" fmla="*/ 2780 w 5559"/>
                <a:gd name="connsiteY2" fmla="*/ 0 h 5631"/>
                <a:gd name="connsiteX3" fmla="*/ 0 w 5559"/>
                <a:gd name="connsiteY3" fmla="*/ 2816 h 5631"/>
                <a:gd name="connsiteX4" fmla="*/ 2780 w 5559"/>
                <a:gd name="connsiteY4" fmla="*/ 5632 h 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9" h="5631">
                  <a:moveTo>
                    <a:pt x="2780" y="5632"/>
                  </a:moveTo>
                  <a:cubicBezTo>
                    <a:pt x="4329" y="5632"/>
                    <a:pt x="5559" y="4370"/>
                    <a:pt x="5559" y="2816"/>
                  </a:cubicBezTo>
                  <a:cubicBezTo>
                    <a:pt x="5559" y="1262"/>
                    <a:pt x="4329" y="0"/>
                    <a:pt x="2780" y="0"/>
                  </a:cubicBezTo>
                  <a:cubicBezTo>
                    <a:pt x="1230" y="0"/>
                    <a:pt x="0" y="1262"/>
                    <a:pt x="0" y="2816"/>
                  </a:cubicBezTo>
                  <a:cubicBezTo>
                    <a:pt x="0" y="4370"/>
                    <a:pt x="1230" y="5632"/>
                    <a:pt x="2780" y="56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3" name="Freihandform: Form 1232">
              <a:extLst>
                <a:ext uri="{FF2B5EF4-FFF2-40B4-BE49-F238E27FC236}">
                  <a16:creationId xmlns:a16="http://schemas.microsoft.com/office/drawing/2014/main" id="{3701390B-CB2C-413B-BDF7-B456EA5CEFEB}"/>
                </a:ext>
              </a:extLst>
            </p:cNvPr>
            <p:cNvSpPr/>
            <p:nvPr/>
          </p:nvSpPr>
          <p:spPr>
            <a:xfrm>
              <a:off x="7834302" y="2575900"/>
              <a:ext cx="5421" cy="5485"/>
            </a:xfrm>
            <a:custGeom>
              <a:avLst/>
              <a:gdLst>
                <a:gd name="connsiteX0" fmla="*/ 2734 w 5421"/>
                <a:gd name="connsiteY0" fmla="*/ 5486 h 5485"/>
                <a:gd name="connsiteX1" fmla="*/ 5422 w 5421"/>
                <a:gd name="connsiteY1" fmla="*/ 2743 h 5485"/>
                <a:gd name="connsiteX2" fmla="*/ 2734 w 5421"/>
                <a:gd name="connsiteY2" fmla="*/ 0 h 5485"/>
                <a:gd name="connsiteX3" fmla="*/ 0 w 5421"/>
                <a:gd name="connsiteY3" fmla="*/ 2743 h 5485"/>
                <a:gd name="connsiteX4" fmla="*/ 2734 w 5421"/>
                <a:gd name="connsiteY4" fmla="*/ 5486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85">
                  <a:moveTo>
                    <a:pt x="2734" y="5486"/>
                  </a:moveTo>
                  <a:cubicBezTo>
                    <a:pt x="4192" y="5486"/>
                    <a:pt x="5422" y="4256"/>
                    <a:pt x="5422" y="2743"/>
                  </a:cubicBezTo>
                  <a:cubicBezTo>
                    <a:pt x="5422" y="1226"/>
                    <a:pt x="4192" y="0"/>
                    <a:pt x="2734" y="0"/>
                  </a:cubicBezTo>
                  <a:cubicBezTo>
                    <a:pt x="1230" y="0"/>
                    <a:pt x="0" y="1226"/>
                    <a:pt x="0" y="2743"/>
                  </a:cubicBezTo>
                  <a:cubicBezTo>
                    <a:pt x="0" y="4256"/>
                    <a:pt x="1230" y="5486"/>
                    <a:pt x="2734" y="54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4" name="Freihandform: Form 1233">
              <a:extLst>
                <a:ext uri="{FF2B5EF4-FFF2-40B4-BE49-F238E27FC236}">
                  <a16:creationId xmlns:a16="http://schemas.microsoft.com/office/drawing/2014/main" id="{6E7ED4F1-C5C8-4F4A-B778-248FEB6284F0}"/>
                </a:ext>
              </a:extLst>
            </p:cNvPr>
            <p:cNvSpPr/>
            <p:nvPr/>
          </p:nvSpPr>
          <p:spPr>
            <a:xfrm>
              <a:off x="7921237" y="2527028"/>
              <a:ext cx="5376" cy="5485"/>
            </a:xfrm>
            <a:custGeom>
              <a:avLst/>
              <a:gdLst>
                <a:gd name="connsiteX0" fmla="*/ 2689 w 5376"/>
                <a:gd name="connsiteY0" fmla="*/ 5486 h 5485"/>
                <a:gd name="connsiteX1" fmla="*/ 5377 w 5376"/>
                <a:gd name="connsiteY1" fmla="*/ 2743 h 5485"/>
                <a:gd name="connsiteX2" fmla="*/ 2689 w 5376"/>
                <a:gd name="connsiteY2" fmla="*/ 0 h 5485"/>
                <a:gd name="connsiteX3" fmla="*/ 0 w 5376"/>
                <a:gd name="connsiteY3" fmla="*/ 2743 h 5485"/>
                <a:gd name="connsiteX4" fmla="*/ 2689 w 5376"/>
                <a:gd name="connsiteY4" fmla="*/ 5486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6" h="5485">
                  <a:moveTo>
                    <a:pt x="2689" y="5486"/>
                  </a:moveTo>
                  <a:cubicBezTo>
                    <a:pt x="4192" y="5486"/>
                    <a:pt x="5377" y="4260"/>
                    <a:pt x="5377" y="2743"/>
                  </a:cubicBezTo>
                  <a:cubicBezTo>
                    <a:pt x="5377" y="1230"/>
                    <a:pt x="4192" y="0"/>
                    <a:pt x="2689" y="0"/>
                  </a:cubicBezTo>
                  <a:cubicBezTo>
                    <a:pt x="1185" y="0"/>
                    <a:pt x="0" y="1230"/>
                    <a:pt x="0" y="2743"/>
                  </a:cubicBezTo>
                  <a:cubicBezTo>
                    <a:pt x="0" y="4260"/>
                    <a:pt x="1185" y="5486"/>
                    <a:pt x="2689" y="54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5" name="Freihandform: Form 1234">
              <a:extLst>
                <a:ext uri="{FF2B5EF4-FFF2-40B4-BE49-F238E27FC236}">
                  <a16:creationId xmlns:a16="http://schemas.microsoft.com/office/drawing/2014/main" id="{85499FCB-2AE6-495A-A971-47747EECE124}"/>
                </a:ext>
              </a:extLst>
            </p:cNvPr>
            <p:cNvSpPr/>
            <p:nvPr/>
          </p:nvSpPr>
          <p:spPr>
            <a:xfrm>
              <a:off x="8006602" y="2484378"/>
              <a:ext cx="5391" cy="5488"/>
            </a:xfrm>
            <a:custGeom>
              <a:avLst/>
              <a:gdLst>
                <a:gd name="connsiteX0" fmla="*/ 1480 w 5391"/>
                <a:gd name="connsiteY0" fmla="*/ 5201 h 5488"/>
                <a:gd name="connsiteX1" fmla="*/ 5125 w 5391"/>
                <a:gd name="connsiteY1" fmla="*/ 3958 h 5488"/>
                <a:gd name="connsiteX2" fmla="*/ 3895 w 5391"/>
                <a:gd name="connsiteY2" fmla="*/ 290 h 5488"/>
                <a:gd name="connsiteX3" fmla="*/ 295 w 5391"/>
                <a:gd name="connsiteY3" fmla="*/ 1524 h 5488"/>
                <a:gd name="connsiteX4" fmla="*/ 1480 w 5391"/>
                <a:gd name="connsiteY4" fmla="*/ 5201 h 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" h="5488">
                  <a:moveTo>
                    <a:pt x="1480" y="5201"/>
                  </a:moveTo>
                  <a:cubicBezTo>
                    <a:pt x="2847" y="5876"/>
                    <a:pt x="4442" y="5324"/>
                    <a:pt x="5125" y="3958"/>
                  </a:cubicBezTo>
                  <a:cubicBezTo>
                    <a:pt x="5763" y="2609"/>
                    <a:pt x="5216" y="959"/>
                    <a:pt x="3895" y="290"/>
                  </a:cubicBezTo>
                  <a:cubicBezTo>
                    <a:pt x="2574" y="-389"/>
                    <a:pt x="933" y="167"/>
                    <a:pt x="295" y="1524"/>
                  </a:cubicBezTo>
                  <a:cubicBezTo>
                    <a:pt x="-388" y="2878"/>
                    <a:pt x="159" y="4527"/>
                    <a:pt x="1480" y="52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6" name="Freihandform: Form 1235">
              <a:extLst>
                <a:ext uri="{FF2B5EF4-FFF2-40B4-BE49-F238E27FC236}">
                  <a16:creationId xmlns:a16="http://schemas.microsoft.com/office/drawing/2014/main" id="{FB02B634-2A87-4CDA-9223-F57CC06B663D}"/>
                </a:ext>
              </a:extLst>
            </p:cNvPr>
            <p:cNvSpPr/>
            <p:nvPr/>
          </p:nvSpPr>
          <p:spPr>
            <a:xfrm>
              <a:off x="8090051" y="2447128"/>
              <a:ext cx="5421" cy="5494"/>
            </a:xfrm>
            <a:custGeom>
              <a:avLst/>
              <a:gdLst>
                <a:gd name="connsiteX0" fmla="*/ 2734 w 5421"/>
                <a:gd name="connsiteY0" fmla="*/ 5495 h 5494"/>
                <a:gd name="connsiteX1" fmla="*/ 5422 w 5421"/>
                <a:gd name="connsiteY1" fmla="*/ 2747 h 5494"/>
                <a:gd name="connsiteX2" fmla="*/ 2734 w 5421"/>
                <a:gd name="connsiteY2" fmla="*/ 0 h 5494"/>
                <a:gd name="connsiteX3" fmla="*/ 0 w 5421"/>
                <a:gd name="connsiteY3" fmla="*/ 2747 h 5494"/>
                <a:gd name="connsiteX4" fmla="*/ 2734 w 5421"/>
                <a:gd name="connsiteY4" fmla="*/ 5495 h 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94">
                  <a:moveTo>
                    <a:pt x="2734" y="5495"/>
                  </a:moveTo>
                  <a:cubicBezTo>
                    <a:pt x="4192" y="5495"/>
                    <a:pt x="5422" y="4265"/>
                    <a:pt x="5422" y="2747"/>
                  </a:cubicBezTo>
                  <a:cubicBezTo>
                    <a:pt x="5422" y="1230"/>
                    <a:pt x="4192" y="0"/>
                    <a:pt x="2734" y="0"/>
                  </a:cubicBezTo>
                  <a:cubicBezTo>
                    <a:pt x="1230" y="0"/>
                    <a:pt x="0" y="1230"/>
                    <a:pt x="0" y="2747"/>
                  </a:cubicBezTo>
                  <a:cubicBezTo>
                    <a:pt x="0" y="4265"/>
                    <a:pt x="1230" y="5495"/>
                    <a:pt x="2734" y="5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7" name="Freihandform: Form 1236">
              <a:extLst>
                <a:ext uri="{FF2B5EF4-FFF2-40B4-BE49-F238E27FC236}">
                  <a16:creationId xmlns:a16="http://schemas.microsoft.com/office/drawing/2014/main" id="{7C81BB1A-5DCD-4009-99B3-55FA65EDF9C3}"/>
                </a:ext>
              </a:extLst>
            </p:cNvPr>
            <p:cNvSpPr/>
            <p:nvPr/>
          </p:nvSpPr>
          <p:spPr>
            <a:xfrm>
              <a:off x="8171344" y="2414530"/>
              <a:ext cx="5407" cy="5485"/>
            </a:xfrm>
            <a:custGeom>
              <a:avLst/>
              <a:gdLst>
                <a:gd name="connsiteX0" fmla="*/ 1497 w 5407"/>
                <a:gd name="connsiteY0" fmla="*/ 5195 h 5485"/>
                <a:gd name="connsiteX1" fmla="*/ 5141 w 5407"/>
                <a:gd name="connsiteY1" fmla="*/ 3965 h 5485"/>
                <a:gd name="connsiteX2" fmla="*/ 3911 w 5407"/>
                <a:gd name="connsiteY2" fmla="*/ 279 h 5485"/>
                <a:gd name="connsiteX3" fmla="*/ 266 w 5407"/>
                <a:gd name="connsiteY3" fmla="*/ 1523 h 5485"/>
                <a:gd name="connsiteX4" fmla="*/ 1497 w 5407"/>
                <a:gd name="connsiteY4" fmla="*/ 519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5">
                  <a:moveTo>
                    <a:pt x="1497" y="5195"/>
                  </a:moveTo>
                  <a:cubicBezTo>
                    <a:pt x="2818" y="5874"/>
                    <a:pt x="4458" y="5318"/>
                    <a:pt x="5141" y="3965"/>
                  </a:cubicBezTo>
                  <a:cubicBezTo>
                    <a:pt x="5779" y="2603"/>
                    <a:pt x="5233" y="963"/>
                    <a:pt x="3911" y="279"/>
                  </a:cubicBezTo>
                  <a:cubicBezTo>
                    <a:pt x="2590" y="-382"/>
                    <a:pt x="949" y="170"/>
                    <a:pt x="266" y="1523"/>
                  </a:cubicBezTo>
                  <a:cubicBezTo>
                    <a:pt x="-372" y="2881"/>
                    <a:pt x="175" y="4521"/>
                    <a:pt x="1497" y="51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8" name="Freihandform: Form 1237">
              <a:extLst>
                <a:ext uri="{FF2B5EF4-FFF2-40B4-BE49-F238E27FC236}">
                  <a16:creationId xmlns:a16="http://schemas.microsoft.com/office/drawing/2014/main" id="{0729C2DF-4391-47A0-B5F9-9E683951D637}"/>
                </a:ext>
              </a:extLst>
            </p:cNvPr>
            <p:cNvSpPr/>
            <p:nvPr/>
          </p:nvSpPr>
          <p:spPr>
            <a:xfrm>
              <a:off x="8250260" y="2385871"/>
              <a:ext cx="5407" cy="5488"/>
            </a:xfrm>
            <a:custGeom>
              <a:avLst/>
              <a:gdLst>
                <a:gd name="connsiteX0" fmla="*/ 1497 w 5407"/>
                <a:gd name="connsiteY0" fmla="*/ 5199 h 5488"/>
                <a:gd name="connsiteX1" fmla="*/ 5142 w 5407"/>
                <a:gd name="connsiteY1" fmla="*/ 3969 h 5488"/>
                <a:gd name="connsiteX2" fmla="*/ 3912 w 5407"/>
                <a:gd name="connsiteY2" fmla="*/ 288 h 5488"/>
                <a:gd name="connsiteX3" fmla="*/ 266 w 5407"/>
                <a:gd name="connsiteY3" fmla="*/ 1522 h 5488"/>
                <a:gd name="connsiteX4" fmla="*/ 1497 w 5407"/>
                <a:gd name="connsiteY4" fmla="*/ 5199 h 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8">
                  <a:moveTo>
                    <a:pt x="1497" y="5199"/>
                  </a:moveTo>
                  <a:cubicBezTo>
                    <a:pt x="2818" y="5878"/>
                    <a:pt x="4458" y="5318"/>
                    <a:pt x="5142" y="3969"/>
                  </a:cubicBezTo>
                  <a:cubicBezTo>
                    <a:pt x="5779" y="2607"/>
                    <a:pt x="5233" y="962"/>
                    <a:pt x="3912" y="288"/>
                  </a:cubicBezTo>
                  <a:cubicBezTo>
                    <a:pt x="2544" y="-387"/>
                    <a:pt x="950" y="165"/>
                    <a:pt x="266" y="1522"/>
                  </a:cubicBezTo>
                  <a:cubicBezTo>
                    <a:pt x="-372" y="2880"/>
                    <a:pt x="175" y="4534"/>
                    <a:pt x="1497" y="51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39" name="Freihandform: Form 1238">
              <a:extLst>
                <a:ext uri="{FF2B5EF4-FFF2-40B4-BE49-F238E27FC236}">
                  <a16:creationId xmlns:a16="http://schemas.microsoft.com/office/drawing/2014/main" id="{FEFF9B39-DA9E-43FB-8673-5D791BD9F0F4}"/>
                </a:ext>
              </a:extLst>
            </p:cNvPr>
            <p:cNvSpPr/>
            <p:nvPr/>
          </p:nvSpPr>
          <p:spPr>
            <a:xfrm>
              <a:off x="8326709" y="2360525"/>
              <a:ext cx="5422" cy="5485"/>
            </a:xfrm>
            <a:custGeom>
              <a:avLst/>
              <a:gdLst>
                <a:gd name="connsiteX0" fmla="*/ 2689 w 5422"/>
                <a:gd name="connsiteY0" fmla="*/ 5486 h 5485"/>
                <a:gd name="connsiteX1" fmla="*/ 5422 w 5422"/>
                <a:gd name="connsiteY1" fmla="*/ 2743 h 5485"/>
                <a:gd name="connsiteX2" fmla="*/ 2689 w 5422"/>
                <a:gd name="connsiteY2" fmla="*/ 0 h 5485"/>
                <a:gd name="connsiteX3" fmla="*/ 0 w 5422"/>
                <a:gd name="connsiteY3" fmla="*/ 2743 h 5485"/>
                <a:gd name="connsiteX4" fmla="*/ 2689 w 5422"/>
                <a:gd name="connsiteY4" fmla="*/ 5486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85">
                  <a:moveTo>
                    <a:pt x="2689" y="5486"/>
                  </a:moveTo>
                  <a:cubicBezTo>
                    <a:pt x="4192" y="5486"/>
                    <a:pt x="5422" y="4260"/>
                    <a:pt x="5422" y="2743"/>
                  </a:cubicBezTo>
                  <a:cubicBezTo>
                    <a:pt x="5422" y="1230"/>
                    <a:pt x="4192" y="0"/>
                    <a:pt x="2689" y="0"/>
                  </a:cubicBezTo>
                  <a:cubicBezTo>
                    <a:pt x="1230" y="0"/>
                    <a:pt x="0" y="1230"/>
                    <a:pt x="0" y="2743"/>
                  </a:cubicBezTo>
                  <a:cubicBezTo>
                    <a:pt x="0" y="4260"/>
                    <a:pt x="1230" y="5486"/>
                    <a:pt x="2689" y="54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0" name="Freihandform: Form 1239">
              <a:extLst>
                <a:ext uri="{FF2B5EF4-FFF2-40B4-BE49-F238E27FC236}">
                  <a16:creationId xmlns:a16="http://schemas.microsoft.com/office/drawing/2014/main" id="{7FF36E61-DA0D-4B57-9FD9-4C515432C061}"/>
                </a:ext>
              </a:extLst>
            </p:cNvPr>
            <p:cNvSpPr/>
            <p:nvPr/>
          </p:nvSpPr>
          <p:spPr>
            <a:xfrm>
              <a:off x="8400705" y="2337925"/>
              <a:ext cx="5422" cy="5485"/>
            </a:xfrm>
            <a:custGeom>
              <a:avLst/>
              <a:gdLst>
                <a:gd name="connsiteX0" fmla="*/ 2734 w 5422"/>
                <a:gd name="connsiteY0" fmla="*/ 5486 h 5485"/>
                <a:gd name="connsiteX1" fmla="*/ 5422 w 5422"/>
                <a:gd name="connsiteY1" fmla="*/ 2743 h 5485"/>
                <a:gd name="connsiteX2" fmla="*/ 2734 w 5422"/>
                <a:gd name="connsiteY2" fmla="*/ 0 h 5485"/>
                <a:gd name="connsiteX3" fmla="*/ 0 w 5422"/>
                <a:gd name="connsiteY3" fmla="*/ 2743 h 5485"/>
                <a:gd name="connsiteX4" fmla="*/ 2734 w 5422"/>
                <a:gd name="connsiteY4" fmla="*/ 5486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85">
                  <a:moveTo>
                    <a:pt x="2734" y="5486"/>
                  </a:moveTo>
                  <a:cubicBezTo>
                    <a:pt x="4192" y="5486"/>
                    <a:pt x="5422" y="4256"/>
                    <a:pt x="5422" y="2743"/>
                  </a:cubicBezTo>
                  <a:cubicBezTo>
                    <a:pt x="5422" y="1226"/>
                    <a:pt x="4192" y="0"/>
                    <a:pt x="2734" y="0"/>
                  </a:cubicBezTo>
                  <a:cubicBezTo>
                    <a:pt x="1230" y="0"/>
                    <a:pt x="0" y="1226"/>
                    <a:pt x="0" y="2743"/>
                  </a:cubicBezTo>
                  <a:cubicBezTo>
                    <a:pt x="0" y="4256"/>
                    <a:pt x="1230" y="5486"/>
                    <a:pt x="2734" y="54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1" name="Freihandform: Form 1240">
              <a:extLst>
                <a:ext uri="{FF2B5EF4-FFF2-40B4-BE49-F238E27FC236}">
                  <a16:creationId xmlns:a16="http://schemas.microsoft.com/office/drawing/2014/main" id="{558E1090-D3F3-4B8B-957C-4FBBDFCFDB01}"/>
                </a:ext>
              </a:extLst>
            </p:cNvPr>
            <p:cNvSpPr/>
            <p:nvPr/>
          </p:nvSpPr>
          <p:spPr>
            <a:xfrm>
              <a:off x="8472264" y="2317549"/>
              <a:ext cx="5418" cy="5477"/>
            </a:xfrm>
            <a:custGeom>
              <a:avLst/>
              <a:gdLst>
                <a:gd name="connsiteX0" fmla="*/ 1525 w 5418"/>
                <a:gd name="connsiteY0" fmla="*/ 5194 h 5477"/>
                <a:gd name="connsiteX1" fmla="*/ 5124 w 5418"/>
                <a:gd name="connsiteY1" fmla="*/ 3959 h 5477"/>
                <a:gd name="connsiteX2" fmla="*/ 3894 w 5418"/>
                <a:gd name="connsiteY2" fmla="*/ 287 h 5477"/>
                <a:gd name="connsiteX3" fmla="*/ 294 w 5418"/>
                <a:gd name="connsiteY3" fmla="*/ 1522 h 5477"/>
                <a:gd name="connsiteX4" fmla="*/ 1525 w 5418"/>
                <a:gd name="connsiteY4" fmla="*/ 5194 h 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" h="5477">
                  <a:moveTo>
                    <a:pt x="1525" y="5194"/>
                  </a:moveTo>
                  <a:cubicBezTo>
                    <a:pt x="2846" y="5859"/>
                    <a:pt x="4486" y="5317"/>
                    <a:pt x="5124" y="3959"/>
                  </a:cubicBezTo>
                  <a:cubicBezTo>
                    <a:pt x="5808" y="2611"/>
                    <a:pt x="5261" y="957"/>
                    <a:pt x="3894" y="287"/>
                  </a:cubicBezTo>
                  <a:cubicBezTo>
                    <a:pt x="2572" y="-387"/>
                    <a:pt x="978" y="168"/>
                    <a:pt x="294" y="1522"/>
                  </a:cubicBezTo>
                  <a:cubicBezTo>
                    <a:pt x="-389" y="2879"/>
                    <a:pt x="158" y="4515"/>
                    <a:pt x="1525" y="519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2" name="Freihandform: Form 1241">
              <a:extLst>
                <a:ext uri="{FF2B5EF4-FFF2-40B4-BE49-F238E27FC236}">
                  <a16:creationId xmlns:a16="http://schemas.microsoft.com/office/drawing/2014/main" id="{4CEB3E70-2FE5-43D5-A931-67F956F61657}"/>
                </a:ext>
              </a:extLst>
            </p:cNvPr>
            <p:cNvSpPr/>
            <p:nvPr/>
          </p:nvSpPr>
          <p:spPr>
            <a:xfrm>
              <a:off x="8541497" y="2298982"/>
              <a:ext cx="5422" cy="5476"/>
            </a:xfrm>
            <a:custGeom>
              <a:avLst/>
              <a:gdLst>
                <a:gd name="connsiteX0" fmla="*/ 2689 w 5422"/>
                <a:gd name="connsiteY0" fmla="*/ 5477 h 5476"/>
                <a:gd name="connsiteX1" fmla="*/ 5422 w 5422"/>
                <a:gd name="connsiteY1" fmla="*/ 2738 h 5476"/>
                <a:gd name="connsiteX2" fmla="*/ 2689 w 5422"/>
                <a:gd name="connsiteY2" fmla="*/ 0 h 5476"/>
                <a:gd name="connsiteX3" fmla="*/ 0 w 5422"/>
                <a:gd name="connsiteY3" fmla="*/ 2738 h 5476"/>
                <a:gd name="connsiteX4" fmla="*/ 2689 w 5422"/>
                <a:gd name="connsiteY4" fmla="*/ 5477 h 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76">
                  <a:moveTo>
                    <a:pt x="2689" y="5477"/>
                  </a:moveTo>
                  <a:cubicBezTo>
                    <a:pt x="4192" y="5477"/>
                    <a:pt x="5422" y="4251"/>
                    <a:pt x="5422" y="2738"/>
                  </a:cubicBezTo>
                  <a:cubicBezTo>
                    <a:pt x="5422" y="1226"/>
                    <a:pt x="4192" y="0"/>
                    <a:pt x="2689" y="0"/>
                  </a:cubicBezTo>
                  <a:cubicBezTo>
                    <a:pt x="1230" y="0"/>
                    <a:pt x="0" y="1226"/>
                    <a:pt x="0" y="2738"/>
                  </a:cubicBezTo>
                  <a:cubicBezTo>
                    <a:pt x="0" y="4251"/>
                    <a:pt x="1230" y="5477"/>
                    <a:pt x="2689" y="547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3" name="Freihandform: Form 1242">
              <a:extLst>
                <a:ext uri="{FF2B5EF4-FFF2-40B4-BE49-F238E27FC236}">
                  <a16:creationId xmlns:a16="http://schemas.microsoft.com/office/drawing/2014/main" id="{8E9F3F9B-B9DB-496E-8FC3-EABAF35409BD}"/>
                </a:ext>
              </a:extLst>
            </p:cNvPr>
            <p:cNvSpPr/>
            <p:nvPr/>
          </p:nvSpPr>
          <p:spPr>
            <a:xfrm>
              <a:off x="8608528" y="2281832"/>
              <a:ext cx="5407" cy="5486"/>
            </a:xfrm>
            <a:custGeom>
              <a:avLst/>
              <a:gdLst>
                <a:gd name="connsiteX0" fmla="*/ 1497 w 5407"/>
                <a:gd name="connsiteY0" fmla="*/ 5207 h 5486"/>
                <a:gd name="connsiteX1" fmla="*/ 5142 w 5407"/>
                <a:gd name="connsiteY1" fmla="*/ 3964 h 5486"/>
                <a:gd name="connsiteX2" fmla="*/ 3912 w 5407"/>
                <a:gd name="connsiteY2" fmla="*/ 282 h 5486"/>
                <a:gd name="connsiteX3" fmla="*/ 266 w 5407"/>
                <a:gd name="connsiteY3" fmla="*/ 1517 h 5486"/>
                <a:gd name="connsiteX4" fmla="*/ 1497 w 5407"/>
                <a:gd name="connsiteY4" fmla="*/ 5207 h 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6">
                  <a:moveTo>
                    <a:pt x="1497" y="5207"/>
                  </a:moveTo>
                  <a:cubicBezTo>
                    <a:pt x="2818" y="5868"/>
                    <a:pt x="4458" y="5317"/>
                    <a:pt x="5142" y="3964"/>
                  </a:cubicBezTo>
                  <a:cubicBezTo>
                    <a:pt x="5779" y="2597"/>
                    <a:pt x="5233" y="966"/>
                    <a:pt x="3912" y="282"/>
                  </a:cubicBezTo>
                  <a:cubicBezTo>
                    <a:pt x="2544" y="-383"/>
                    <a:pt x="950" y="168"/>
                    <a:pt x="266" y="1517"/>
                  </a:cubicBezTo>
                  <a:cubicBezTo>
                    <a:pt x="-372" y="2870"/>
                    <a:pt x="175" y="4519"/>
                    <a:pt x="1497" y="52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4" name="Freihandform: Form 1243">
              <a:extLst>
                <a:ext uri="{FF2B5EF4-FFF2-40B4-BE49-F238E27FC236}">
                  <a16:creationId xmlns:a16="http://schemas.microsoft.com/office/drawing/2014/main" id="{85938A62-9E3A-4A54-98B7-B406ACD90EB3}"/>
                </a:ext>
              </a:extLst>
            </p:cNvPr>
            <p:cNvSpPr/>
            <p:nvPr/>
          </p:nvSpPr>
          <p:spPr>
            <a:xfrm>
              <a:off x="8673502" y="2265807"/>
              <a:ext cx="5407" cy="5482"/>
            </a:xfrm>
            <a:custGeom>
              <a:avLst/>
              <a:gdLst>
                <a:gd name="connsiteX0" fmla="*/ 1497 w 5407"/>
                <a:gd name="connsiteY0" fmla="*/ 5201 h 5482"/>
                <a:gd name="connsiteX1" fmla="*/ 5141 w 5407"/>
                <a:gd name="connsiteY1" fmla="*/ 3966 h 5482"/>
                <a:gd name="connsiteX2" fmla="*/ 3912 w 5407"/>
                <a:gd name="connsiteY2" fmla="*/ 280 h 5482"/>
                <a:gd name="connsiteX3" fmla="*/ 266 w 5407"/>
                <a:gd name="connsiteY3" fmla="*/ 1529 h 5482"/>
                <a:gd name="connsiteX4" fmla="*/ 1497 w 5407"/>
                <a:gd name="connsiteY4" fmla="*/ 5201 h 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2">
                  <a:moveTo>
                    <a:pt x="1497" y="5201"/>
                  </a:moveTo>
                  <a:cubicBezTo>
                    <a:pt x="2863" y="5867"/>
                    <a:pt x="4458" y="5312"/>
                    <a:pt x="5141" y="3966"/>
                  </a:cubicBezTo>
                  <a:cubicBezTo>
                    <a:pt x="5779" y="2611"/>
                    <a:pt x="5233" y="969"/>
                    <a:pt x="3912" y="280"/>
                  </a:cubicBezTo>
                  <a:cubicBezTo>
                    <a:pt x="2590" y="-382"/>
                    <a:pt x="950" y="168"/>
                    <a:pt x="266" y="1529"/>
                  </a:cubicBezTo>
                  <a:cubicBezTo>
                    <a:pt x="-372" y="2884"/>
                    <a:pt x="175" y="4525"/>
                    <a:pt x="1497" y="52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5" name="Freihandform: Form 1244">
              <a:extLst>
                <a:ext uri="{FF2B5EF4-FFF2-40B4-BE49-F238E27FC236}">
                  <a16:creationId xmlns:a16="http://schemas.microsoft.com/office/drawing/2014/main" id="{3D36ADD9-C32B-4C38-8D25-D4EDFFAD15E9}"/>
                </a:ext>
              </a:extLst>
            </p:cNvPr>
            <p:cNvSpPr/>
            <p:nvPr/>
          </p:nvSpPr>
          <p:spPr>
            <a:xfrm>
              <a:off x="8736608" y="2250657"/>
              <a:ext cx="5391" cy="5481"/>
            </a:xfrm>
            <a:custGeom>
              <a:avLst/>
              <a:gdLst>
                <a:gd name="connsiteX0" fmla="*/ 1497 w 5391"/>
                <a:gd name="connsiteY0" fmla="*/ 5190 h 5481"/>
                <a:gd name="connsiteX1" fmla="*/ 5096 w 5391"/>
                <a:gd name="connsiteY1" fmla="*/ 3970 h 5481"/>
                <a:gd name="connsiteX2" fmla="*/ 3912 w 5391"/>
                <a:gd name="connsiteY2" fmla="*/ 283 h 5481"/>
                <a:gd name="connsiteX3" fmla="*/ 266 w 5391"/>
                <a:gd name="connsiteY3" fmla="*/ 1527 h 5481"/>
                <a:gd name="connsiteX4" fmla="*/ 1497 w 5391"/>
                <a:gd name="connsiteY4" fmla="*/ 5190 h 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" h="5481">
                  <a:moveTo>
                    <a:pt x="1497" y="5190"/>
                  </a:moveTo>
                  <a:cubicBezTo>
                    <a:pt x="2818" y="5871"/>
                    <a:pt x="4458" y="5316"/>
                    <a:pt x="5096" y="3970"/>
                  </a:cubicBezTo>
                  <a:cubicBezTo>
                    <a:pt x="5780" y="2605"/>
                    <a:pt x="5233" y="963"/>
                    <a:pt x="3912" y="283"/>
                  </a:cubicBezTo>
                  <a:cubicBezTo>
                    <a:pt x="2544" y="-383"/>
                    <a:pt x="950" y="163"/>
                    <a:pt x="266" y="1527"/>
                  </a:cubicBezTo>
                  <a:cubicBezTo>
                    <a:pt x="-372" y="2869"/>
                    <a:pt x="175" y="4529"/>
                    <a:pt x="1497" y="51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6" name="Freihandform: Form 1245">
              <a:extLst>
                <a:ext uri="{FF2B5EF4-FFF2-40B4-BE49-F238E27FC236}">
                  <a16:creationId xmlns:a16="http://schemas.microsoft.com/office/drawing/2014/main" id="{BC4A7D79-4D74-4B97-ADF2-52C58CF77ABE}"/>
                </a:ext>
              </a:extLst>
            </p:cNvPr>
            <p:cNvSpPr/>
            <p:nvPr/>
          </p:nvSpPr>
          <p:spPr>
            <a:xfrm>
              <a:off x="8798021" y="2236176"/>
              <a:ext cx="5421" cy="5494"/>
            </a:xfrm>
            <a:custGeom>
              <a:avLst/>
              <a:gdLst>
                <a:gd name="connsiteX0" fmla="*/ 2688 w 5421"/>
                <a:gd name="connsiteY0" fmla="*/ 5495 h 5494"/>
                <a:gd name="connsiteX1" fmla="*/ 5422 w 5421"/>
                <a:gd name="connsiteY1" fmla="*/ 2748 h 5494"/>
                <a:gd name="connsiteX2" fmla="*/ 2688 w 5421"/>
                <a:gd name="connsiteY2" fmla="*/ 0 h 5494"/>
                <a:gd name="connsiteX3" fmla="*/ 0 w 5421"/>
                <a:gd name="connsiteY3" fmla="*/ 2748 h 5494"/>
                <a:gd name="connsiteX4" fmla="*/ 2688 w 5421"/>
                <a:gd name="connsiteY4" fmla="*/ 5495 h 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94">
                  <a:moveTo>
                    <a:pt x="2688" y="5495"/>
                  </a:moveTo>
                  <a:cubicBezTo>
                    <a:pt x="4192" y="5495"/>
                    <a:pt x="5422" y="4265"/>
                    <a:pt x="5422" y="2748"/>
                  </a:cubicBezTo>
                  <a:cubicBezTo>
                    <a:pt x="5422" y="1230"/>
                    <a:pt x="4192" y="0"/>
                    <a:pt x="2688" y="0"/>
                  </a:cubicBezTo>
                  <a:cubicBezTo>
                    <a:pt x="1185" y="0"/>
                    <a:pt x="0" y="1230"/>
                    <a:pt x="0" y="2748"/>
                  </a:cubicBezTo>
                  <a:cubicBezTo>
                    <a:pt x="0" y="4265"/>
                    <a:pt x="1185" y="5495"/>
                    <a:pt x="2688" y="5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7" name="Freihandform: Form 1246">
              <a:extLst>
                <a:ext uri="{FF2B5EF4-FFF2-40B4-BE49-F238E27FC236}">
                  <a16:creationId xmlns:a16="http://schemas.microsoft.com/office/drawing/2014/main" id="{1DB671DD-1908-4FC3-831F-0AEDA75E54C6}"/>
                </a:ext>
              </a:extLst>
            </p:cNvPr>
            <p:cNvSpPr/>
            <p:nvPr/>
          </p:nvSpPr>
          <p:spPr>
            <a:xfrm>
              <a:off x="8857944" y="2222231"/>
              <a:ext cx="5407" cy="5488"/>
            </a:xfrm>
            <a:custGeom>
              <a:avLst/>
              <a:gdLst>
                <a:gd name="connsiteX0" fmla="*/ 1497 w 5407"/>
                <a:gd name="connsiteY0" fmla="*/ 5204 h 5488"/>
                <a:gd name="connsiteX1" fmla="*/ 5142 w 5407"/>
                <a:gd name="connsiteY1" fmla="*/ 3955 h 5488"/>
                <a:gd name="connsiteX2" fmla="*/ 3912 w 5407"/>
                <a:gd name="connsiteY2" fmla="*/ 288 h 5488"/>
                <a:gd name="connsiteX3" fmla="*/ 266 w 5407"/>
                <a:gd name="connsiteY3" fmla="*/ 1523 h 5488"/>
                <a:gd name="connsiteX4" fmla="*/ 1497 w 5407"/>
                <a:gd name="connsiteY4" fmla="*/ 5204 h 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8">
                  <a:moveTo>
                    <a:pt x="1497" y="5204"/>
                  </a:moveTo>
                  <a:cubicBezTo>
                    <a:pt x="2818" y="5875"/>
                    <a:pt x="4458" y="5320"/>
                    <a:pt x="5142" y="3955"/>
                  </a:cubicBezTo>
                  <a:cubicBezTo>
                    <a:pt x="5779" y="2614"/>
                    <a:pt x="5233" y="963"/>
                    <a:pt x="3912" y="288"/>
                  </a:cubicBezTo>
                  <a:cubicBezTo>
                    <a:pt x="2544" y="-388"/>
                    <a:pt x="950" y="167"/>
                    <a:pt x="266" y="1523"/>
                  </a:cubicBezTo>
                  <a:cubicBezTo>
                    <a:pt x="-372" y="2887"/>
                    <a:pt x="175" y="4520"/>
                    <a:pt x="1497" y="52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8" name="Freihandform: Form 1247">
              <a:extLst>
                <a:ext uri="{FF2B5EF4-FFF2-40B4-BE49-F238E27FC236}">
                  <a16:creationId xmlns:a16="http://schemas.microsoft.com/office/drawing/2014/main" id="{76A45196-BA83-4185-9E1C-DF979AD1AC6A}"/>
                </a:ext>
              </a:extLst>
            </p:cNvPr>
            <p:cNvSpPr/>
            <p:nvPr/>
          </p:nvSpPr>
          <p:spPr>
            <a:xfrm>
              <a:off x="8916578" y="2208717"/>
              <a:ext cx="5421" cy="5485"/>
            </a:xfrm>
            <a:custGeom>
              <a:avLst/>
              <a:gdLst>
                <a:gd name="connsiteX0" fmla="*/ 2688 w 5421"/>
                <a:gd name="connsiteY0" fmla="*/ 5485 h 5485"/>
                <a:gd name="connsiteX1" fmla="*/ 5422 w 5421"/>
                <a:gd name="connsiteY1" fmla="*/ 2743 h 5485"/>
                <a:gd name="connsiteX2" fmla="*/ 2688 w 5421"/>
                <a:gd name="connsiteY2" fmla="*/ 0 h 5485"/>
                <a:gd name="connsiteX3" fmla="*/ 0 w 5421"/>
                <a:gd name="connsiteY3" fmla="*/ 2743 h 5485"/>
                <a:gd name="connsiteX4" fmla="*/ 2688 w 5421"/>
                <a:gd name="connsiteY4" fmla="*/ 548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85">
                  <a:moveTo>
                    <a:pt x="2688" y="5485"/>
                  </a:moveTo>
                  <a:cubicBezTo>
                    <a:pt x="4192" y="5485"/>
                    <a:pt x="5422" y="4257"/>
                    <a:pt x="5422" y="2743"/>
                  </a:cubicBezTo>
                  <a:cubicBezTo>
                    <a:pt x="5422" y="1228"/>
                    <a:pt x="4192" y="0"/>
                    <a:pt x="2688" y="0"/>
                  </a:cubicBezTo>
                  <a:cubicBezTo>
                    <a:pt x="1230" y="0"/>
                    <a:pt x="0" y="1228"/>
                    <a:pt x="0" y="2743"/>
                  </a:cubicBezTo>
                  <a:cubicBezTo>
                    <a:pt x="0" y="4257"/>
                    <a:pt x="1230" y="5485"/>
                    <a:pt x="2688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49" name="Freihandform: Form 1248">
              <a:extLst>
                <a:ext uri="{FF2B5EF4-FFF2-40B4-BE49-F238E27FC236}">
                  <a16:creationId xmlns:a16="http://schemas.microsoft.com/office/drawing/2014/main" id="{4E307F7F-F25A-4ED6-80EE-BAE5730343A6}"/>
                </a:ext>
              </a:extLst>
            </p:cNvPr>
            <p:cNvSpPr/>
            <p:nvPr/>
          </p:nvSpPr>
          <p:spPr>
            <a:xfrm>
              <a:off x="8974125" y="2195568"/>
              <a:ext cx="5421" cy="5485"/>
            </a:xfrm>
            <a:custGeom>
              <a:avLst/>
              <a:gdLst>
                <a:gd name="connsiteX0" fmla="*/ 2688 w 5421"/>
                <a:gd name="connsiteY0" fmla="*/ 5485 h 5485"/>
                <a:gd name="connsiteX1" fmla="*/ 5422 w 5421"/>
                <a:gd name="connsiteY1" fmla="*/ 2743 h 5485"/>
                <a:gd name="connsiteX2" fmla="*/ 2688 w 5421"/>
                <a:gd name="connsiteY2" fmla="*/ 0 h 5485"/>
                <a:gd name="connsiteX3" fmla="*/ 0 w 5421"/>
                <a:gd name="connsiteY3" fmla="*/ 2743 h 5485"/>
                <a:gd name="connsiteX4" fmla="*/ 2688 w 5421"/>
                <a:gd name="connsiteY4" fmla="*/ 548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85">
                  <a:moveTo>
                    <a:pt x="2688" y="5485"/>
                  </a:moveTo>
                  <a:cubicBezTo>
                    <a:pt x="4192" y="5485"/>
                    <a:pt x="5422" y="4257"/>
                    <a:pt x="5422" y="2743"/>
                  </a:cubicBezTo>
                  <a:cubicBezTo>
                    <a:pt x="5422" y="1228"/>
                    <a:pt x="4192" y="0"/>
                    <a:pt x="2688" y="0"/>
                  </a:cubicBezTo>
                  <a:cubicBezTo>
                    <a:pt x="1230" y="0"/>
                    <a:pt x="0" y="1228"/>
                    <a:pt x="0" y="2743"/>
                  </a:cubicBezTo>
                  <a:cubicBezTo>
                    <a:pt x="0" y="4257"/>
                    <a:pt x="1230" y="5485"/>
                    <a:pt x="2688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0" name="Freihandform: Form 1249">
              <a:extLst>
                <a:ext uri="{FF2B5EF4-FFF2-40B4-BE49-F238E27FC236}">
                  <a16:creationId xmlns:a16="http://schemas.microsoft.com/office/drawing/2014/main" id="{B6CD01BB-17B0-4246-83DA-24CCEF7FAC9B}"/>
                </a:ext>
              </a:extLst>
            </p:cNvPr>
            <p:cNvSpPr/>
            <p:nvPr/>
          </p:nvSpPr>
          <p:spPr>
            <a:xfrm>
              <a:off x="9030739" y="2182770"/>
              <a:ext cx="5419" cy="5485"/>
            </a:xfrm>
            <a:custGeom>
              <a:avLst/>
              <a:gdLst>
                <a:gd name="connsiteX0" fmla="*/ 1525 w 5419"/>
                <a:gd name="connsiteY0" fmla="*/ 5204 h 5485"/>
                <a:gd name="connsiteX1" fmla="*/ 5124 w 5419"/>
                <a:gd name="connsiteY1" fmla="*/ 3969 h 5485"/>
                <a:gd name="connsiteX2" fmla="*/ 3939 w 5419"/>
                <a:gd name="connsiteY2" fmla="*/ 287 h 5485"/>
                <a:gd name="connsiteX3" fmla="*/ 294 w 5419"/>
                <a:gd name="connsiteY3" fmla="*/ 1532 h 5485"/>
                <a:gd name="connsiteX4" fmla="*/ 1525 w 5419"/>
                <a:gd name="connsiteY4" fmla="*/ 5204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9" h="5485">
                  <a:moveTo>
                    <a:pt x="1525" y="5204"/>
                  </a:moveTo>
                  <a:cubicBezTo>
                    <a:pt x="2846" y="5865"/>
                    <a:pt x="4486" y="5324"/>
                    <a:pt x="5124" y="3969"/>
                  </a:cubicBezTo>
                  <a:cubicBezTo>
                    <a:pt x="5807" y="2614"/>
                    <a:pt x="5261" y="972"/>
                    <a:pt x="3939" y="287"/>
                  </a:cubicBezTo>
                  <a:cubicBezTo>
                    <a:pt x="2572" y="-388"/>
                    <a:pt x="978" y="167"/>
                    <a:pt x="294" y="1532"/>
                  </a:cubicBezTo>
                  <a:cubicBezTo>
                    <a:pt x="-389" y="2882"/>
                    <a:pt x="157" y="4524"/>
                    <a:pt x="1525" y="52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1" name="Freihandform: Form 1250">
              <a:extLst>
                <a:ext uri="{FF2B5EF4-FFF2-40B4-BE49-F238E27FC236}">
                  <a16:creationId xmlns:a16="http://schemas.microsoft.com/office/drawing/2014/main" id="{046DF3C5-E295-4C34-9EF5-6333B140A2BF}"/>
                </a:ext>
              </a:extLst>
            </p:cNvPr>
            <p:cNvSpPr/>
            <p:nvPr/>
          </p:nvSpPr>
          <p:spPr>
            <a:xfrm>
              <a:off x="9086645" y="2170341"/>
              <a:ext cx="5391" cy="5483"/>
            </a:xfrm>
            <a:custGeom>
              <a:avLst/>
              <a:gdLst>
                <a:gd name="connsiteX0" fmla="*/ 1480 w 5391"/>
                <a:gd name="connsiteY0" fmla="*/ 5196 h 5483"/>
                <a:gd name="connsiteX1" fmla="*/ 5125 w 5391"/>
                <a:gd name="connsiteY1" fmla="*/ 3961 h 5483"/>
                <a:gd name="connsiteX2" fmla="*/ 3895 w 5391"/>
                <a:gd name="connsiteY2" fmla="*/ 289 h 5483"/>
                <a:gd name="connsiteX3" fmla="*/ 295 w 5391"/>
                <a:gd name="connsiteY3" fmla="*/ 1519 h 5483"/>
                <a:gd name="connsiteX4" fmla="*/ 1480 w 5391"/>
                <a:gd name="connsiteY4" fmla="*/ 5196 h 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" h="5483">
                  <a:moveTo>
                    <a:pt x="1480" y="5196"/>
                  </a:moveTo>
                  <a:cubicBezTo>
                    <a:pt x="2847" y="5871"/>
                    <a:pt x="4441" y="5316"/>
                    <a:pt x="5125" y="3961"/>
                  </a:cubicBezTo>
                  <a:cubicBezTo>
                    <a:pt x="5763" y="2606"/>
                    <a:pt x="5216" y="955"/>
                    <a:pt x="3895" y="289"/>
                  </a:cubicBezTo>
                  <a:cubicBezTo>
                    <a:pt x="2574" y="-387"/>
                    <a:pt x="933" y="164"/>
                    <a:pt x="295" y="1519"/>
                  </a:cubicBezTo>
                  <a:cubicBezTo>
                    <a:pt x="-388" y="2869"/>
                    <a:pt x="159" y="4520"/>
                    <a:pt x="1480" y="519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2" name="Freihandform: Form 1251">
              <a:extLst>
                <a:ext uri="{FF2B5EF4-FFF2-40B4-BE49-F238E27FC236}">
                  <a16:creationId xmlns:a16="http://schemas.microsoft.com/office/drawing/2014/main" id="{9A89CA15-866B-4B60-AC79-4372C3F323C7}"/>
                </a:ext>
              </a:extLst>
            </p:cNvPr>
            <p:cNvSpPr/>
            <p:nvPr/>
          </p:nvSpPr>
          <p:spPr>
            <a:xfrm>
              <a:off x="9141943" y="2158291"/>
              <a:ext cx="5391" cy="5485"/>
            </a:xfrm>
            <a:custGeom>
              <a:avLst/>
              <a:gdLst>
                <a:gd name="connsiteX0" fmla="*/ 1496 w 5391"/>
                <a:gd name="connsiteY0" fmla="*/ 5197 h 5485"/>
                <a:gd name="connsiteX1" fmla="*/ 5096 w 5391"/>
                <a:gd name="connsiteY1" fmla="*/ 3963 h 5485"/>
                <a:gd name="connsiteX2" fmla="*/ 3911 w 5391"/>
                <a:gd name="connsiteY2" fmla="*/ 295 h 5485"/>
                <a:gd name="connsiteX3" fmla="*/ 266 w 5391"/>
                <a:gd name="connsiteY3" fmla="*/ 1516 h 5485"/>
                <a:gd name="connsiteX4" fmla="*/ 1496 w 5391"/>
                <a:gd name="connsiteY4" fmla="*/ 5197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" h="5485">
                  <a:moveTo>
                    <a:pt x="1496" y="5197"/>
                  </a:moveTo>
                  <a:cubicBezTo>
                    <a:pt x="2818" y="5873"/>
                    <a:pt x="4458" y="5322"/>
                    <a:pt x="5096" y="3963"/>
                  </a:cubicBezTo>
                  <a:cubicBezTo>
                    <a:pt x="5779" y="2603"/>
                    <a:pt x="5233" y="965"/>
                    <a:pt x="3911" y="295"/>
                  </a:cubicBezTo>
                  <a:cubicBezTo>
                    <a:pt x="2544" y="-394"/>
                    <a:pt x="949" y="170"/>
                    <a:pt x="266" y="1516"/>
                  </a:cubicBezTo>
                  <a:cubicBezTo>
                    <a:pt x="-372" y="2880"/>
                    <a:pt x="175" y="4527"/>
                    <a:pt x="1496" y="51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3" name="Freihandform: Form 1252">
              <a:extLst>
                <a:ext uri="{FF2B5EF4-FFF2-40B4-BE49-F238E27FC236}">
                  <a16:creationId xmlns:a16="http://schemas.microsoft.com/office/drawing/2014/main" id="{AF676E5E-101E-49A6-ACD6-4762DA69E677}"/>
                </a:ext>
              </a:extLst>
            </p:cNvPr>
            <p:cNvSpPr/>
            <p:nvPr/>
          </p:nvSpPr>
          <p:spPr>
            <a:xfrm>
              <a:off x="9196795" y="2146695"/>
              <a:ext cx="5421" cy="5494"/>
            </a:xfrm>
            <a:custGeom>
              <a:avLst/>
              <a:gdLst>
                <a:gd name="connsiteX0" fmla="*/ 2688 w 5421"/>
                <a:gd name="connsiteY0" fmla="*/ 5495 h 5494"/>
                <a:gd name="connsiteX1" fmla="*/ 5422 w 5421"/>
                <a:gd name="connsiteY1" fmla="*/ 2747 h 5494"/>
                <a:gd name="connsiteX2" fmla="*/ 2688 w 5421"/>
                <a:gd name="connsiteY2" fmla="*/ 0 h 5494"/>
                <a:gd name="connsiteX3" fmla="*/ 0 w 5421"/>
                <a:gd name="connsiteY3" fmla="*/ 2747 h 5494"/>
                <a:gd name="connsiteX4" fmla="*/ 2688 w 5421"/>
                <a:gd name="connsiteY4" fmla="*/ 5495 h 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94">
                  <a:moveTo>
                    <a:pt x="2688" y="5495"/>
                  </a:moveTo>
                  <a:cubicBezTo>
                    <a:pt x="4192" y="5495"/>
                    <a:pt x="5422" y="4265"/>
                    <a:pt x="5422" y="2747"/>
                  </a:cubicBezTo>
                  <a:cubicBezTo>
                    <a:pt x="5422" y="1230"/>
                    <a:pt x="4192" y="0"/>
                    <a:pt x="2688" y="0"/>
                  </a:cubicBezTo>
                  <a:cubicBezTo>
                    <a:pt x="1230" y="0"/>
                    <a:pt x="0" y="1230"/>
                    <a:pt x="0" y="2747"/>
                  </a:cubicBezTo>
                  <a:cubicBezTo>
                    <a:pt x="0" y="4265"/>
                    <a:pt x="1230" y="5495"/>
                    <a:pt x="2688" y="5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4" name="Freihandform: Form 1253">
              <a:extLst>
                <a:ext uri="{FF2B5EF4-FFF2-40B4-BE49-F238E27FC236}">
                  <a16:creationId xmlns:a16="http://schemas.microsoft.com/office/drawing/2014/main" id="{880DEA82-72A9-4310-ACDF-140F4772E1F0}"/>
                </a:ext>
              </a:extLst>
            </p:cNvPr>
            <p:cNvSpPr/>
            <p:nvPr/>
          </p:nvSpPr>
          <p:spPr>
            <a:xfrm>
              <a:off x="9251334" y="2135627"/>
              <a:ext cx="5421" cy="5485"/>
            </a:xfrm>
            <a:custGeom>
              <a:avLst/>
              <a:gdLst>
                <a:gd name="connsiteX0" fmla="*/ 2734 w 5421"/>
                <a:gd name="connsiteY0" fmla="*/ 5485 h 5485"/>
                <a:gd name="connsiteX1" fmla="*/ 5422 w 5421"/>
                <a:gd name="connsiteY1" fmla="*/ 2742 h 5485"/>
                <a:gd name="connsiteX2" fmla="*/ 2734 w 5421"/>
                <a:gd name="connsiteY2" fmla="*/ 0 h 5485"/>
                <a:gd name="connsiteX3" fmla="*/ 0 w 5421"/>
                <a:gd name="connsiteY3" fmla="*/ 2742 h 5485"/>
                <a:gd name="connsiteX4" fmla="*/ 2734 w 5421"/>
                <a:gd name="connsiteY4" fmla="*/ 548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85">
                  <a:moveTo>
                    <a:pt x="2734" y="5485"/>
                  </a:moveTo>
                  <a:cubicBezTo>
                    <a:pt x="4192" y="5485"/>
                    <a:pt x="5422" y="4257"/>
                    <a:pt x="5422" y="2742"/>
                  </a:cubicBezTo>
                  <a:cubicBezTo>
                    <a:pt x="5422" y="1228"/>
                    <a:pt x="4192" y="0"/>
                    <a:pt x="2734" y="0"/>
                  </a:cubicBezTo>
                  <a:cubicBezTo>
                    <a:pt x="1230" y="0"/>
                    <a:pt x="0" y="1228"/>
                    <a:pt x="0" y="2742"/>
                  </a:cubicBezTo>
                  <a:cubicBezTo>
                    <a:pt x="0" y="4257"/>
                    <a:pt x="1230" y="5485"/>
                    <a:pt x="2734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5" name="Freihandform: Form 1254">
              <a:extLst>
                <a:ext uri="{FF2B5EF4-FFF2-40B4-BE49-F238E27FC236}">
                  <a16:creationId xmlns:a16="http://schemas.microsoft.com/office/drawing/2014/main" id="{FFCC7ACF-F13D-4520-8A0B-C2B7A11C9B2F}"/>
                </a:ext>
              </a:extLst>
            </p:cNvPr>
            <p:cNvSpPr/>
            <p:nvPr/>
          </p:nvSpPr>
          <p:spPr>
            <a:xfrm>
              <a:off x="9305692" y="2125156"/>
              <a:ext cx="5422" cy="5494"/>
            </a:xfrm>
            <a:custGeom>
              <a:avLst/>
              <a:gdLst>
                <a:gd name="connsiteX0" fmla="*/ 2689 w 5422"/>
                <a:gd name="connsiteY0" fmla="*/ 5495 h 5494"/>
                <a:gd name="connsiteX1" fmla="*/ 5422 w 5422"/>
                <a:gd name="connsiteY1" fmla="*/ 2747 h 5494"/>
                <a:gd name="connsiteX2" fmla="*/ 2689 w 5422"/>
                <a:gd name="connsiteY2" fmla="*/ 0 h 5494"/>
                <a:gd name="connsiteX3" fmla="*/ 0 w 5422"/>
                <a:gd name="connsiteY3" fmla="*/ 2747 h 5494"/>
                <a:gd name="connsiteX4" fmla="*/ 2689 w 5422"/>
                <a:gd name="connsiteY4" fmla="*/ 5495 h 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94">
                  <a:moveTo>
                    <a:pt x="2689" y="5495"/>
                  </a:moveTo>
                  <a:cubicBezTo>
                    <a:pt x="4192" y="5495"/>
                    <a:pt x="5422" y="4264"/>
                    <a:pt x="5422" y="2747"/>
                  </a:cubicBezTo>
                  <a:cubicBezTo>
                    <a:pt x="5422" y="1230"/>
                    <a:pt x="4192" y="0"/>
                    <a:pt x="2689" y="0"/>
                  </a:cubicBezTo>
                  <a:cubicBezTo>
                    <a:pt x="1185" y="0"/>
                    <a:pt x="0" y="1230"/>
                    <a:pt x="0" y="2747"/>
                  </a:cubicBezTo>
                  <a:cubicBezTo>
                    <a:pt x="0" y="4264"/>
                    <a:pt x="1185" y="5495"/>
                    <a:pt x="2689" y="5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6" name="Freihandform: Form 1255">
              <a:extLst>
                <a:ext uri="{FF2B5EF4-FFF2-40B4-BE49-F238E27FC236}">
                  <a16:creationId xmlns:a16="http://schemas.microsoft.com/office/drawing/2014/main" id="{6667A91E-8E8B-4A5B-9650-D7CFF85DD877}"/>
                </a:ext>
              </a:extLst>
            </p:cNvPr>
            <p:cNvSpPr/>
            <p:nvPr/>
          </p:nvSpPr>
          <p:spPr>
            <a:xfrm>
              <a:off x="9359920" y="2115419"/>
              <a:ext cx="5407" cy="5477"/>
            </a:xfrm>
            <a:custGeom>
              <a:avLst/>
              <a:gdLst>
                <a:gd name="connsiteX0" fmla="*/ 1497 w 5407"/>
                <a:gd name="connsiteY0" fmla="*/ 5186 h 5477"/>
                <a:gd name="connsiteX1" fmla="*/ 5141 w 5407"/>
                <a:gd name="connsiteY1" fmla="*/ 3951 h 5477"/>
                <a:gd name="connsiteX2" fmla="*/ 3911 w 5407"/>
                <a:gd name="connsiteY2" fmla="*/ 292 h 5477"/>
                <a:gd name="connsiteX3" fmla="*/ 266 w 5407"/>
                <a:gd name="connsiteY3" fmla="*/ 1513 h 5477"/>
                <a:gd name="connsiteX4" fmla="*/ 1497 w 5407"/>
                <a:gd name="connsiteY4" fmla="*/ 5186 h 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77">
                  <a:moveTo>
                    <a:pt x="1497" y="5186"/>
                  </a:moveTo>
                  <a:cubicBezTo>
                    <a:pt x="2818" y="5865"/>
                    <a:pt x="4458" y="5320"/>
                    <a:pt x="5141" y="3951"/>
                  </a:cubicBezTo>
                  <a:cubicBezTo>
                    <a:pt x="5779" y="2600"/>
                    <a:pt x="5233" y="949"/>
                    <a:pt x="3911" y="292"/>
                  </a:cubicBezTo>
                  <a:cubicBezTo>
                    <a:pt x="2544" y="-387"/>
                    <a:pt x="950" y="158"/>
                    <a:pt x="266" y="1513"/>
                  </a:cubicBezTo>
                  <a:cubicBezTo>
                    <a:pt x="-372" y="2873"/>
                    <a:pt x="175" y="4520"/>
                    <a:pt x="1497" y="518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7" name="Freihandform: Form 1256">
              <a:extLst>
                <a:ext uri="{FF2B5EF4-FFF2-40B4-BE49-F238E27FC236}">
                  <a16:creationId xmlns:a16="http://schemas.microsoft.com/office/drawing/2014/main" id="{98ED92F5-6706-475C-8FE9-E516A9F4B410}"/>
                </a:ext>
              </a:extLst>
            </p:cNvPr>
            <p:cNvSpPr/>
            <p:nvPr/>
          </p:nvSpPr>
          <p:spPr>
            <a:xfrm>
              <a:off x="9414134" y="2106475"/>
              <a:ext cx="5376" cy="5485"/>
            </a:xfrm>
            <a:custGeom>
              <a:avLst/>
              <a:gdLst>
                <a:gd name="connsiteX0" fmla="*/ 2688 w 5376"/>
                <a:gd name="connsiteY0" fmla="*/ 5485 h 5485"/>
                <a:gd name="connsiteX1" fmla="*/ 5377 w 5376"/>
                <a:gd name="connsiteY1" fmla="*/ 2743 h 5485"/>
                <a:gd name="connsiteX2" fmla="*/ 2688 w 5376"/>
                <a:gd name="connsiteY2" fmla="*/ 0 h 5485"/>
                <a:gd name="connsiteX3" fmla="*/ 0 w 5376"/>
                <a:gd name="connsiteY3" fmla="*/ 2743 h 5485"/>
                <a:gd name="connsiteX4" fmla="*/ 2688 w 5376"/>
                <a:gd name="connsiteY4" fmla="*/ 548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6" h="5485">
                  <a:moveTo>
                    <a:pt x="2688" y="5485"/>
                  </a:moveTo>
                  <a:cubicBezTo>
                    <a:pt x="4192" y="5485"/>
                    <a:pt x="5377" y="4257"/>
                    <a:pt x="5377" y="2743"/>
                  </a:cubicBezTo>
                  <a:cubicBezTo>
                    <a:pt x="5377" y="1228"/>
                    <a:pt x="4192" y="0"/>
                    <a:pt x="2688" y="0"/>
                  </a:cubicBezTo>
                  <a:cubicBezTo>
                    <a:pt x="1185" y="0"/>
                    <a:pt x="0" y="1228"/>
                    <a:pt x="0" y="2743"/>
                  </a:cubicBezTo>
                  <a:cubicBezTo>
                    <a:pt x="0" y="4257"/>
                    <a:pt x="1185" y="5485"/>
                    <a:pt x="2688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8" name="Freihandform: Form 1257">
              <a:extLst>
                <a:ext uri="{FF2B5EF4-FFF2-40B4-BE49-F238E27FC236}">
                  <a16:creationId xmlns:a16="http://schemas.microsoft.com/office/drawing/2014/main" id="{731F9F92-0C21-47FC-B898-852F9B23B96E}"/>
                </a:ext>
              </a:extLst>
            </p:cNvPr>
            <p:cNvSpPr/>
            <p:nvPr/>
          </p:nvSpPr>
          <p:spPr>
            <a:xfrm>
              <a:off x="9468316" y="2098467"/>
              <a:ext cx="5407" cy="5486"/>
            </a:xfrm>
            <a:custGeom>
              <a:avLst/>
              <a:gdLst>
                <a:gd name="connsiteX0" fmla="*/ 1496 w 5407"/>
                <a:gd name="connsiteY0" fmla="*/ 5205 h 5486"/>
                <a:gd name="connsiteX1" fmla="*/ 5142 w 5407"/>
                <a:gd name="connsiteY1" fmla="*/ 3961 h 5486"/>
                <a:gd name="connsiteX2" fmla="*/ 3911 w 5407"/>
                <a:gd name="connsiteY2" fmla="*/ 289 h 5486"/>
                <a:gd name="connsiteX3" fmla="*/ 266 w 5407"/>
                <a:gd name="connsiteY3" fmla="*/ 1519 h 5486"/>
                <a:gd name="connsiteX4" fmla="*/ 1496 w 5407"/>
                <a:gd name="connsiteY4" fmla="*/ 5205 h 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6">
                  <a:moveTo>
                    <a:pt x="1496" y="5205"/>
                  </a:moveTo>
                  <a:cubicBezTo>
                    <a:pt x="2818" y="5871"/>
                    <a:pt x="4458" y="5316"/>
                    <a:pt x="5142" y="3961"/>
                  </a:cubicBezTo>
                  <a:cubicBezTo>
                    <a:pt x="5780" y="2606"/>
                    <a:pt x="5233" y="954"/>
                    <a:pt x="3911" y="289"/>
                  </a:cubicBezTo>
                  <a:cubicBezTo>
                    <a:pt x="2544" y="-387"/>
                    <a:pt x="950" y="163"/>
                    <a:pt x="266" y="1519"/>
                  </a:cubicBezTo>
                  <a:cubicBezTo>
                    <a:pt x="-371" y="2878"/>
                    <a:pt x="175" y="4530"/>
                    <a:pt x="1496" y="52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59" name="Freihandform: Form 1258">
              <a:extLst>
                <a:ext uri="{FF2B5EF4-FFF2-40B4-BE49-F238E27FC236}">
                  <a16:creationId xmlns:a16="http://schemas.microsoft.com/office/drawing/2014/main" id="{7B7B1CD1-B3DA-421F-A301-F06B056E3A52}"/>
                </a:ext>
              </a:extLst>
            </p:cNvPr>
            <p:cNvSpPr/>
            <p:nvPr/>
          </p:nvSpPr>
          <p:spPr>
            <a:xfrm>
              <a:off x="9522554" y="2091499"/>
              <a:ext cx="5418" cy="5482"/>
            </a:xfrm>
            <a:custGeom>
              <a:avLst/>
              <a:gdLst>
                <a:gd name="connsiteX0" fmla="*/ 1525 w 5418"/>
                <a:gd name="connsiteY0" fmla="*/ 5203 h 5482"/>
                <a:gd name="connsiteX1" fmla="*/ 5124 w 5418"/>
                <a:gd name="connsiteY1" fmla="*/ 3954 h 5482"/>
                <a:gd name="connsiteX2" fmla="*/ 3894 w 5418"/>
                <a:gd name="connsiteY2" fmla="*/ 282 h 5482"/>
                <a:gd name="connsiteX3" fmla="*/ 294 w 5418"/>
                <a:gd name="connsiteY3" fmla="*/ 1517 h 5482"/>
                <a:gd name="connsiteX4" fmla="*/ 1525 w 5418"/>
                <a:gd name="connsiteY4" fmla="*/ 5203 h 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" h="5482">
                  <a:moveTo>
                    <a:pt x="1525" y="5203"/>
                  </a:moveTo>
                  <a:cubicBezTo>
                    <a:pt x="2846" y="5864"/>
                    <a:pt x="4486" y="5314"/>
                    <a:pt x="5124" y="3954"/>
                  </a:cubicBezTo>
                  <a:cubicBezTo>
                    <a:pt x="5808" y="2599"/>
                    <a:pt x="5261" y="962"/>
                    <a:pt x="3894" y="282"/>
                  </a:cubicBezTo>
                  <a:cubicBezTo>
                    <a:pt x="2572" y="-384"/>
                    <a:pt x="978" y="171"/>
                    <a:pt x="294" y="1517"/>
                  </a:cubicBezTo>
                  <a:cubicBezTo>
                    <a:pt x="-389" y="2872"/>
                    <a:pt x="157" y="4514"/>
                    <a:pt x="1525" y="52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0" name="Freihandform: Form 1259">
              <a:extLst>
                <a:ext uri="{FF2B5EF4-FFF2-40B4-BE49-F238E27FC236}">
                  <a16:creationId xmlns:a16="http://schemas.microsoft.com/office/drawing/2014/main" id="{D0801390-83F0-4DFD-AE4F-CD135961331B}"/>
                </a:ext>
              </a:extLst>
            </p:cNvPr>
            <p:cNvSpPr/>
            <p:nvPr/>
          </p:nvSpPr>
          <p:spPr>
            <a:xfrm>
              <a:off x="9576894" y="2085675"/>
              <a:ext cx="5407" cy="5481"/>
            </a:xfrm>
            <a:custGeom>
              <a:avLst/>
              <a:gdLst>
                <a:gd name="connsiteX0" fmla="*/ 1497 w 5407"/>
                <a:gd name="connsiteY0" fmla="*/ 5200 h 5481"/>
                <a:gd name="connsiteX1" fmla="*/ 5141 w 5407"/>
                <a:gd name="connsiteY1" fmla="*/ 3964 h 5481"/>
                <a:gd name="connsiteX2" fmla="*/ 3911 w 5407"/>
                <a:gd name="connsiteY2" fmla="*/ 283 h 5481"/>
                <a:gd name="connsiteX3" fmla="*/ 266 w 5407"/>
                <a:gd name="connsiteY3" fmla="*/ 1527 h 5481"/>
                <a:gd name="connsiteX4" fmla="*/ 1497 w 5407"/>
                <a:gd name="connsiteY4" fmla="*/ 5200 h 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1">
                  <a:moveTo>
                    <a:pt x="1497" y="5200"/>
                  </a:moveTo>
                  <a:cubicBezTo>
                    <a:pt x="2863" y="5865"/>
                    <a:pt x="4458" y="5310"/>
                    <a:pt x="5141" y="3964"/>
                  </a:cubicBezTo>
                  <a:cubicBezTo>
                    <a:pt x="5779" y="2600"/>
                    <a:pt x="5233" y="968"/>
                    <a:pt x="3911" y="283"/>
                  </a:cubicBezTo>
                  <a:cubicBezTo>
                    <a:pt x="2590" y="-383"/>
                    <a:pt x="950" y="163"/>
                    <a:pt x="266" y="1527"/>
                  </a:cubicBezTo>
                  <a:cubicBezTo>
                    <a:pt x="-372" y="2882"/>
                    <a:pt x="175" y="4524"/>
                    <a:pt x="1497" y="52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1" name="Freihandform: Form 1260">
              <a:extLst>
                <a:ext uri="{FF2B5EF4-FFF2-40B4-BE49-F238E27FC236}">
                  <a16:creationId xmlns:a16="http://schemas.microsoft.com/office/drawing/2014/main" id="{0CB87E1B-F455-45BD-8339-958732B1D208}"/>
                </a:ext>
              </a:extLst>
            </p:cNvPr>
            <p:cNvSpPr/>
            <p:nvPr/>
          </p:nvSpPr>
          <p:spPr>
            <a:xfrm>
              <a:off x="9631315" y="2081109"/>
              <a:ext cx="5418" cy="5479"/>
            </a:xfrm>
            <a:custGeom>
              <a:avLst/>
              <a:gdLst>
                <a:gd name="connsiteX0" fmla="*/ 1525 w 5418"/>
                <a:gd name="connsiteY0" fmla="*/ 5191 h 5479"/>
                <a:gd name="connsiteX1" fmla="*/ 5124 w 5418"/>
                <a:gd name="connsiteY1" fmla="*/ 3961 h 5479"/>
                <a:gd name="connsiteX2" fmla="*/ 3894 w 5418"/>
                <a:gd name="connsiteY2" fmla="*/ 289 h 5479"/>
                <a:gd name="connsiteX3" fmla="*/ 294 w 5418"/>
                <a:gd name="connsiteY3" fmla="*/ 1510 h 5479"/>
                <a:gd name="connsiteX4" fmla="*/ 1525 w 5418"/>
                <a:gd name="connsiteY4" fmla="*/ 5191 h 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" h="5479">
                  <a:moveTo>
                    <a:pt x="1525" y="5191"/>
                  </a:moveTo>
                  <a:cubicBezTo>
                    <a:pt x="2846" y="5867"/>
                    <a:pt x="4441" y="5316"/>
                    <a:pt x="5124" y="3961"/>
                  </a:cubicBezTo>
                  <a:cubicBezTo>
                    <a:pt x="5808" y="2606"/>
                    <a:pt x="5261" y="954"/>
                    <a:pt x="3894" y="289"/>
                  </a:cubicBezTo>
                  <a:cubicBezTo>
                    <a:pt x="2572" y="-387"/>
                    <a:pt x="978" y="164"/>
                    <a:pt x="294" y="1510"/>
                  </a:cubicBezTo>
                  <a:cubicBezTo>
                    <a:pt x="-389" y="2883"/>
                    <a:pt x="157" y="4516"/>
                    <a:pt x="1525" y="51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2" name="Freihandform: Form 1261">
              <a:extLst>
                <a:ext uri="{FF2B5EF4-FFF2-40B4-BE49-F238E27FC236}">
                  <a16:creationId xmlns:a16="http://schemas.microsoft.com/office/drawing/2014/main" id="{D477ABDE-F089-40B7-BA2F-F47D7A5FC45E}"/>
                </a:ext>
              </a:extLst>
            </p:cNvPr>
            <p:cNvSpPr/>
            <p:nvPr/>
          </p:nvSpPr>
          <p:spPr>
            <a:xfrm>
              <a:off x="9685809" y="2077893"/>
              <a:ext cx="5418" cy="5489"/>
            </a:xfrm>
            <a:custGeom>
              <a:avLst/>
              <a:gdLst>
                <a:gd name="connsiteX0" fmla="*/ 1524 w 5418"/>
                <a:gd name="connsiteY0" fmla="*/ 5202 h 5489"/>
                <a:gd name="connsiteX1" fmla="*/ 5124 w 5418"/>
                <a:gd name="connsiteY1" fmla="*/ 3972 h 5489"/>
                <a:gd name="connsiteX2" fmla="*/ 3893 w 5418"/>
                <a:gd name="connsiteY2" fmla="*/ 286 h 5489"/>
                <a:gd name="connsiteX3" fmla="*/ 294 w 5418"/>
                <a:gd name="connsiteY3" fmla="*/ 1530 h 5489"/>
                <a:gd name="connsiteX4" fmla="*/ 1524 w 5418"/>
                <a:gd name="connsiteY4" fmla="*/ 5202 h 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" h="5489">
                  <a:moveTo>
                    <a:pt x="1524" y="5202"/>
                  </a:moveTo>
                  <a:cubicBezTo>
                    <a:pt x="2846" y="5877"/>
                    <a:pt x="4440" y="5322"/>
                    <a:pt x="5124" y="3972"/>
                  </a:cubicBezTo>
                  <a:cubicBezTo>
                    <a:pt x="5807" y="2612"/>
                    <a:pt x="5261" y="975"/>
                    <a:pt x="3893" y="286"/>
                  </a:cubicBezTo>
                  <a:cubicBezTo>
                    <a:pt x="2573" y="-390"/>
                    <a:pt x="977" y="175"/>
                    <a:pt x="294" y="1530"/>
                  </a:cubicBezTo>
                  <a:cubicBezTo>
                    <a:pt x="-389" y="2885"/>
                    <a:pt x="157" y="4536"/>
                    <a:pt x="1524" y="520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3" name="Freihandform: Form 1262">
              <a:extLst>
                <a:ext uri="{FF2B5EF4-FFF2-40B4-BE49-F238E27FC236}">
                  <a16:creationId xmlns:a16="http://schemas.microsoft.com/office/drawing/2014/main" id="{205E85A1-BF95-4168-BDA0-1BB4CC6272F1}"/>
                </a:ext>
              </a:extLst>
            </p:cNvPr>
            <p:cNvSpPr/>
            <p:nvPr/>
          </p:nvSpPr>
          <p:spPr>
            <a:xfrm>
              <a:off x="9740377" y="2076158"/>
              <a:ext cx="5407" cy="5482"/>
            </a:xfrm>
            <a:custGeom>
              <a:avLst/>
              <a:gdLst>
                <a:gd name="connsiteX0" fmla="*/ 1497 w 5407"/>
                <a:gd name="connsiteY0" fmla="*/ 5203 h 5482"/>
                <a:gd name="connsiteX1" fmla="*/ 5141 w 5407"/>
                <a:gd name="connsiteY1" fmla="*/ 3968 h 5482"/>
                <a:gd name="connsiteX2" fmla="*/ 3911 w 5407"/>
                <a:gd name="connsiteY2" fmla="*/ 282 h 5482"/>
                <a:gd name="connsiteX3" fmla="*/ 266 w 5407"/>
                <a:gd name="connsiteY3" fmla="*/ 1530 h 5482"/>
                <a:gd name="connsiteX4" fmla="*/ 1497 w 5407"/>
                <a:gd name="connsiteY4" fmla="*/ 5203 h 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2">
                  <a:moveTo>
                    <a:pt x="1497" y="5203"/>
                  </a:moveTo>
                  <a:cubicBezTo>
                    <a:pt x="2818" y="5864"/>
                    <a:pt x="4458" y="5314"/>
                    <a:pt x="5141" y="3968"/>
                  </a:cubicBezTo>
                  <a:cubicBezTo>
                    <a:pt x="5779" y="2613"/>
                    <a:pt x="5233" y="961"/>
                    <a:pt x="3911" y="282"/>
                  </a:cubicBezTo>
                  <a:cubicBezTo>
                    <a:pt x="2590" y="-384"/>
                    <a:pt x="950" y="170"/>
                    <a:pt x="266" y="1530"/>
                  </a:cubicBezTo>
                  <a:cubicBezTo>
                    <a:pt x="-372" y="2871"/>
                    <a:pt x="175" y="4523"/>
                    <a:pt x="1497" y="52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4" name="Freihandform: Form 1263">
              <a:extLst>
                <a:ext uri="{FF2B5EF4-FFF2-40B4-BE49-F238E27FC236}">
                  <a16:creationId xmlns:a16="http://schemas.microsoft.com/office/drawing/2014/main" id="{0CA68897-1775-466D-B3BD-EB2312FEE603}"/>
                </a:ext>
              </a:extLst>
            </p:cNvPr>
            <p:cNvSpPr/>
            <p:nvPr/>
          </p:nvSpPr>
          <p:spPr>
            <a:xfrm>
              <a:off x="9794955" y="2075977"/>
              <a:ext cx="5422" cy="5485"/>
            </a:xfrm>
            <a:custGeom>
              <a:avLst/>
              <a:gdLst>
                <a:gd name="connsiteX0" fmla="*/ 2734 w 5422"/>
                <a:gd name="connsiteY0" fmla="*/ 5485 h 5485"/>
                <a:gd name="connsiteX1" fmla="*/ 5422 w 5422"/>
                <a:gd name="connsiteY1" fmla="*/ 2743 h 5485"/>
                <a:gd name="connsiteX2" fmla="*/ 2734 w 5422"/>
                <a:gd name="connsiteY2" fmla="*/ 0 h 5485"/>
                <a:gd name="connsiteX3" fmla="*/ 0 w 5422"/>
                <a:gd name="connsiteY3" fmla="*/ 2743 h 5485"/>
                <a:gd name="connsiteX4" fmla="*/ 2734 w 5422"/>
                <a:gd name="connsiteY4" fmla="*/ 548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85">
                  <a:moveTo>
                    <a:pt x="2734" y="5485"/>
                  </a:moveTo>
                  <a:cubicBezTo>
                    <a:pt x="4192" y="5485"/>
                    <a:pt x="5422" y="4257"/>
                    <a:pt x="5422" y="2743"/>
                  </a:cubicBezTo>
                  <a:cubicBezTo>
                    <a:pt x="5422" y="1228"/>
                    <a:pt x="4192" y="0"/>
                    <a:pt x="2734" y="0"/>
                  </a:cubicBezTo>
                  <a:cubicBezTo>
                    <a:pt x="1230" y="0"/>
                    <a:pt x="0" y="1228"/>
                    <a:pt x="0" y="2743"/>
                  </a:cubicBezTo>
                  <a:cubicBezTo>
                    <a:pt x="0" y="4257"/>
                    <a:pt x="1230" y="5485"/>
                    <a:pt x="2734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5" name="Freihandform: Form 1264">
              <a:extLst>
                <a:ext uri="{FF2B5EF4-FFF2-40B4-BE49-F238E27FC236}">
                  <a16:creationId xmlns:a16="http://schemas.microsoft.com/office/drawing/2014/main" id="{C73FDC08-C4C0-4438-BD43-883015087DDA}"/>
                </a:ext>
              </a:extLst>
            </p:cNvPr>
            <p:cNvSpPr/>
            <p:nvPr/>
          </p:nvSpPr>
          <p:spPr>
            <a:xfrm>
              <a:off x="9849564" y="2077415"/>
              <a:ext cx="5411" cy="5487"/>
            </a:xfrm>
            <a:custGeom>
              <a:avLst/>
              <a:gdLst>
                <a:gd name="connsiteX0" fmla="*/ 1480 w 5411"/>
                <a:gd name="connsiteY0" fmla="*/ 5204 h 5487"/>
                <a:gd name="connsiteX1" fmla="*/ 5125 w 5411"/>
                <a:gd name="connsiteY1" fmla="*/ 3969 h 5487"/>
                <a:gd name="connsiteX2" fmla="*/ 3895 w 5411"/>
                <a:gd name="connsiteY2" fmla="*/ 287 h 5487"/>
                <a:gd name="connsiteX3" fmla="*/ 295 w 5411"/>
                <a:gd name="connsiteY3" fmla="*/ 1532 h 5487"/>
                <a:gd name="connsiteX4" fmla="*/ 1480 w 5411"/>
                <a:gd name="connsiteY4" fmla="*/ 5204 h 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" h="5487">
                  <a:moveTo>
                    <a:pt x="1480" y="5204"/>
                  </a:moveTo>
                  <a:cubicBezTo>
                    <a:pt x="2847" y="5870"/>
                    <a:pt x="4442" y="5324"/>
                    <a:pt x="5125" y="3969"/>
                  </a:cubicBezTo>
                  <a:cubicBezTo>
                    <a:pt x="5808" y="2614"/>
                    <a:pt x="5216" y="972"/>
                    <a:pt x="3895" y="287"/>
                  </a:cubicBezTo>
                  <a:cubicBezTo>
                    <a:pt x="2574" y="-388"/>
                    <a:pt x="933" y="167"/>
                    <a:pt x="295" y="1532"/>
                  </a:cubicBezTo>
                  <a:cubicBezTo>
                    <a:pt x="-388" y="2882"/>
                    <a:pt x="159" y="4538"/>
                    <a:pt x="1480" y="52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6" name="Freihandform: Form 1265">
              <a:extLst>
                <a:ext uri="{FF2B5EF4-FFF2-40B4-BE49-F238E27FC236}">
                  <a16:creationId xmlns:a16="http://schemas.microsoft.com/office/drawing/2014/main" id="{301AB423-D9E1-4B3D-831B-9340F4E34EEA}"/>
                </a:ext>
              </a:extLst>
            </p:cNvPr>
            <p:cNvSpPr/>
            <p:nvPr/>
          </p:nvSpPr>
          <p:spPr>
            <a:xfrm>
              <a:off x="9904079" y="2080592"/>
              <a:ext cx="5399" cy="5483"/>
            </a:xfrm>
            <a:custGeom>
              <a:avLst/>
              <a:gdLst>
                <a:gd name="connsiteX0" fmla="*/ 1505 w 5399"/>
                <a:gd name="connsiteY0" fmla="*/ 5195 h 5483"/>
                <a:gd name="connsiteX1" fmla="*/ 5104 w 5399"/>
                <a:gd name="connsiteY1" fmla="*/ 3965 h 5483"/>
                <a:gd name="connsiteX2" fmla="*/ 3920 w 5399"/>
                <a:gd name="connsiteY2" fmla="*/ 284 h 5483"/>
                <a:gd name="connsiteX3" fmla="*/ 274 w 5399"/>
                <a:gd name="connsiteY3" fmla="*/ 1518 h 5483"/>
                <a:gd name="connsiteX4" fmla="*/ 1505 w 5399"/>
                <a:gd name="connsiteY4" fmla="*/ 5195 h 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9" h="5483">
                  <a:moveTo>
                    <a:pt x="1505" y="5195"/>
                  </a:moveTo>
                  <a:cubicBezTo>
                    <a:pt x="2826" y="5871"/>
                    <a:pt x="4466" y="5316"/>
                    <a:pt x="5104" y="3965"/>
                  </a:cubicBezTo>
                  <a:cubicBezTo>
                    <a:pt x="5788" y="2600"/>
                    <a:pt x="5241" y="959"/>
                    <a:pt x="3920" y="284"/>
                  </a:cubicBezTo>
                  <a:cubicBezTo>
                    <a:pt x="2552" y="-383"/>
                    <a:pt x="958" y="163"/>
                    <a:pt x="274" y="1518"/>
                  </a:cubicBezTo>
                  <a:cubicBezTo>
                    <a:pt x="-364" y="2878"/>
                    <a:pt x="138" y="4529"/>
                    <a:pt x="1505" y="51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7" name="Freihandform: Form 1266">
              <a:extLst>
                <a:ext uri="{FF2B5EF4-FFF2-40B4-BE49-F238E27FC236}">
                  <a16:creationId xmlns:a16="http://schemas.microsoft.com/office/drawing/2014/main" id="{F193F453-A550-4EA7-ADB5-ECE228E7AFE2}"/>
                </a:ext>
              </a:extLst>
            </p:cNvPr>
            <p:cNvSpPr/>
            <p:nvPr/>
          </p:nvSpPr>
          <p:spPr>
            <a:xfrm>
              <a:off x="9958463" y="2085548"/>
              <a:ext cx="5419" cy="5476"/>
            </a:xfrm>
            <a:custGeom>
              <a:avLst/>
              <a:gdLst>
                <a:gd name="connsiteX0" fmla="*/ 1525 w 5419"/>
                <a:gd name="connsiteY0" fmla="*/ 5193 h 5476"/>
                <a:gd name="connsiteX1" fmla="*/ 5124 w 5419"/>
                <a:gd name="connsiteY1" fmla="*/ 3958 h 5476"/>
                <a:gd name="connsiteX2" fmla="*/ 3939 w 5419"/>
                <a:gd name="connsiteY2" fmla="*/ 291 h 5476"/>
                <a:gd name="connsiteX3" fmla="*/ 294 w 5419"/>
                <a:gd name="connsiteY3" fmla="*/ 1525 h 5476"/>
                <a:gd name="connsiteX4" fmla="*/ 1525 w 5419"/>
                <a:gd name="connsiteY4" fmla="*/ 5193 h 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9" h="5476">
                  <a:moveTo>
                    <a:pt x="1525" y="5193"/>
                  </a:moveTo>
                  <a:cubicBezTo>
                    <a:pt x="2846" y="5859"/>
                    <a:pt x="4486" y="5313"/>
                    <a:pt x="5124" y="3958"/>
                  </a:cubicBezTo>
                  <a:cubicBezTo>
                    <a:pt x="5807" y="2608"/>
                    <a:pt x="5261" y="966"/>
                    <a:pt x="3939" y="291"/>
                  </a:cubicBezTo>
                  <a:cubicBezTo>
                    <a:pt x="2572" y="-390"/>
                    <a:pt x="978" y="166"/>
                    <a:pt x="294" y="1525"/>
                  </a:cubicBezTo>
                  <a:cubicBezTo>
                    <a:pt x="-389" y="2876"/>
                    <a:pt x="157" y="4518"/>
                    <a:pt x="1525" y="519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8" name="Freihandform: Form 1267">
              <a:extLst>
                <a:ext uri="{FF2B5EF4-FFF2-40B4-BE49-F238E27FC236}">
                  <a16:creationId xmlns:a16="http://schemas.microsoft.com/office/drawing/2014/main" id="{6D76763F-0EAB-4BAC-8734-615F07804577}"/>
                </a:ext>
              </a:extLst>
            </p:cNvPr>
            <p:cNvSpPr/>
            <p:nvPr/>
          </p:nvSpPr>
          <p:spPr>
            <a:xfrm>
              <a:off x="10012684" y="2092344"/>
              <a:ext cx="5419" cy="5489"/>
            </a:xfrm>
            <a:custGeom>
              <a:avLst/>
              <a:gdLst>
                <a:gd name="connsiteX0" fmla="*/ 1524 w 5419"/>
                <a:gd name="connsiteY0" fmla="*/ 5200 h 5489"/>
                <a:gd name="connsiteX1" fmla="*/ 5124 w 5419"/>
                <a:gd name="connsiteY1" fmla="*/ 3956 h 5489"/>
                <a:gd name="connsiteX2" fmla="*/ 3939 w 5419"/>
                <a:gd name="connsiteY2" fmla="*/ 288 h 5489"/>
                <a:gd name="connsiteX3" fmla="*/ 294 w 5419"/>
                <a:gd name="connsiteY3" fmla="*/ 1523 h 5489"/>
                <a:gd name="connsiteX4" fmla="*/ 1524 w 5419"/>
                <a:gd name="connsiteY4" fmla="*/ 5200 h 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9" h="5489">
                  <a:moveTo>
                    <a:pt x="1524" y="5200"/>
                  </a:moveTo>
                  <a:cubicBezTo>
                    <a:pt x="2846" y="5880"/>
                    <a:pt x="4486" y="5320"/>
                    <a:pt x="5124" y="3956"/>
                  </a:cubicBezTo>
                  <a:cubicBezTo>
                    <a:pt x="5807" y="2615"/>
                    <a:pt x="5261" y="959"/>
                    <a:pt x="3939" y="288"/>
                  </a:cubicBezTo>
                  <a:cubicBezTo>
                    <a:pt x="2573" y="-387"/>
                    <a:pt x="977" y="164"/>
                    <a:pt x="294" y="1523"/>
                  </a:cubicBezTo>
                  <a:cubicBezTo>
                    <a:pt x="-389" y="2878"/>
                    <a:pt x="157" y="4520"/>
                    <a:pt x="1524" y="52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69" name="Freihandform: Form 1268">
              <a:extLst>
                <a:ext uri="{FF2B5EF4-FFF2-40B4-BE49-F238E27FC236}">
                  <a16:creationId xmlns:a16="http://schemas.microsoft.com/office/drawing/2014/main" id="{D9ED2E95-8F83-4CF8-A3F2-A6958766876B}"/>
                </a:ext>
              </a:extLst>
            </p:cNvPr>
            <p:cNvSpPr/>
            <p:nvPr/>
          </p:nvSpPr>
          <p:spPr>
            <a:xfrm>
              <a:off x="10066652" y="2101041"/>
              <a:ext cx="5422" cy="5494"/>
            </a:xfrm>
            <a:custGeom>
              <a:avLst/>
              <a:gdLst>
                <a:gd name="connsiteX0" fmla="*/ 2734 w 5422"/>
                <a:gd name="connsiteY0" fmla="*/ 5495 h 5494"/>
                <a:gd name="connsiteX1" fmla="*/ 5422 w 5422"/>
                <a:gd name="connsiteY1" fmla="*/ 2747 h 5494"/>
                <a:gd name="connsiteX2" fmla="*/ 2734 w 5422"/>
                <a:gd name="connsiteY2" fmla="*/ 0 h 5494"/>
                <a:gd name="connsiteX3" fmla="*/ 0 w 5422"/>
                <a:gd name="connsiteY3" fmla="*/ 2747 h 5494"/>
                <a:gd name="connsiteX4" fmla="*/ 2734 w 5422"/>
                <a:gd name="connsiteY4" fmla="*/ 5495 h 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94">
                  <a:moveTo>
                    <a:pt x="2734" y="5495"/>
                  </a:moveTo>
                  <a:cubicBezTo>
                    <a:pt x="4238" y="5495"/>
                    <a:pt x="5422" y="4264"/>
                    <a:pt x="5422" y="2747"/>
                  </a:cubicBezTo>
                  <a:cubicBezTo>
                    <a:pt x="5422" y="1230"/>
                    <a:pt x="4238" y="0"/>
                    <a:pt x="2734" y="0"/>
                  </a:cubicBezTo>
                  <a:cubicBezTo>
                    <a:pt x="1230" y="0"/>
                    <a:pt x="0" y="1230"/>
                    <a:pt x="0" y="2747"/>
                  </a:cubicBezTo>
                  <a:cubicBezTo>
                    <a:pt x="0" y="4264"/>
                    <a:pt x="1230" y="5495"/>
                    <a:pt x="2734" y="5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0" name="Freihandform: Form 1269">
              <a:extLst>
                <a:ext uri="{FF2B5EF4-FFF2-40B4-BE49-F238E27FC236}">
                  <a16:creationId xmlns:a16="http://schemas.microsoft.com/office/drawing/2014/main" id="{D903365C-D669-4748-BCDF-AD40C62BA11B}"/>
                </a:ext>
              </a:extLst>
            </p:cNvPr>
            <p:cNvSpPr/>
            <p:nvPr/>
          </p:nvSpPr>
          <p:spPr>
            <a:xfrm>
              <a:off x="10120326" y="2111674"/>
              <a:ext cx="5376" cy="5494"/>
            </a:xfrm>
            <a:custGeom>
              <a:avLst/>
              <a:gdLst>
                <a:gd name="connsiteX0" fmla="*/ 2688 w 5376"/>
                <a:gd name="connsiteY0" fmla="*/ 5495 h 5494"/>
                <a:gd name="connsiteX1" fmla="*/ 5377 w 5376"/>
                <a:gd name="connsiteY1" fmla="*/ 2747 h 5494"/>
                <a:gd name="connsiteX2" fmla="*/ 2688 w 5376"/>
                <a:gd name="connsiteY2" fmla="*/ 0 h 5494"/>
                <a:gd name="connsiteX3" fmla="*/ 0 w 5376"/>
                <a:gd name="connsiteY3" fmla="*/ 2747 h 5494"/>
                <a:gd name="connsiteX4" fmla="*/ 2688 w 5376"/>
                <a:gd name="connsiteY4" fmla="*/ 5495 h 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6" h="5494">
                  <a:moveTo>
                    <a:pt x="2688" y="5495"/>
                  </a:moveTo>
                  <a:cubicBezTo>
                    <a:pt x="4192" y="5495"/>
                    <a:pt x="5377" y="4265"/>
                    <a:pt x="5377" y="2747"/>
                  </a:cubicBezTo>
                  <a:cubicBezTo>
                    <a:pt x="5377" y="1230"/>
                    <a:pt x="4192" y="0"/>
                    <a:pt x="2688" y="0"/>
                  </a:cubicBezTo>
                  <a:cubicBezTo>
                    <a:pt x="1185" y="0"/>
                    <a:pt x="0" y="1230"/>
                    <a:pt x="0" y="2747"/>
                  </a:cubicBezTo>
                  <a:cubicBezTo>
                    <a:pt x="0" y="4265"/>
                    <a:pt x="1185" y="5495"/>
                    <a:pt x="2688" y="5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1" name="Freihandform: Form 1270">
              <a:extLst>
                <a:ext uri="{FF2B5EF4-FFF2-40B4-BE49-F238E27FC236}">
                  <a16:creationId xmlns:a16="http://schemas.microsoft.com/office/drawing/2014/main" id="{3BB5830E-D60C-409B-8760-3A0BA4576059}"/>
                </a:ext>
              </a:extLst>
            </p:cNvPr>
            <p:cNvSpPr/>
            <p:nvPr/>
          </p:nvSpPr>
          <p:spPr>
            <a:xfrm>
              <a:off x="10173545" y="2124282"/>
              <a:ext cx="5421" cy="5494"/>
            </a:xfrm>
            <a:custGeom>
              <a:avLst/>
              <a:gdLst>
                <a:gd name="connsiteX0" fmla="*/ 2688 w 5421"/>
                <a:gd name="connsiteY0" fmla="*/ 5495 h 5494"/>
                <a:gd name="connsiteX1" fmla="*/ 5422 w 5421"/>
                <a:gd name="connsiteY1" fmla="*/ 2747 h 5494"/>
                <a:gd name="connsiteX2" fmla="*/ 2688 w 5421"/>
                <a:gd name="connsiteY2" fmla="*/ 0 h 5494"/>
                <a:gd name="connsiteX3" fmla="*/ 0 w 5421"/>
                <a:gd name="connsiteY3" fmla="*/ 2747 h 5494"/>
                <a:gd name="connsiteX4" fmla="*/ 2688 w 5421"/>
                <a:gd name="connsiteY4" fmla="*/ 5495 h 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94">
                  <a:moveTo>
                    <a:pt x="2688" y="5495"/>
                  </a:moveTo>
                  <a:cubicBezTo>
                    <a:pt x="4192" y="5495"/>
                    <a:pt x="5422" y="4264"/>
                    <a:pt x="5422" y="2747"/>
                  </a:cubicBezTo>
                  <a:cubicBezTo>
                    <a:pt x="5422" y="1230"/>
                    <a:pt x="4192" y="0"/>
                    <a:pt x="2688" y="0"/>
                  </a:cubicBezTo>
                  <a:cubicBezTo>
                    <a:pt x="1185" y="0"/>
                    <a:pt x="0" y="1230"/>
                    <a:pt x="0" y="2747"/>
                  </a:cubicBezTo>
                  <a:cubicBezTo>
                    <a:pt x="0" y="4264"/>
                    <a:pt x="1185" y="5495"/>
                    <a:pt x="2688" y="5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2" name="Freihandform: Form 1271">
              <a:extLst>
                <a:ext uri="{FF2B5EF4-FFF2-40B4-BE49-F238E27FC236}">
                  <a16:creationId xmlns:a16="http://schemas.microsoft.com/office/drawing/2014/main" id="{F0C35B0C-80CC-45E0-B7AE-BF70B44CF683}"/>
                </a:ext>
              </a:extLst>
            </p:cNvPr>
            <p:cNvSpPr/>
            <p:nvPr/>
          </p:nvSpPr>
          <p:spPr>
            <a:xfrm>
              <a:off x="10226262" y="2138892"/>
              <a:ext cx="5422" cy="5485"/>
            </a:xfrm>
            <a:custGeom>
              <a:avLst/>
              <a:gdLst>
                <a:gd name="connsiteX0" fmla="*/ 2734 w 5422"/>
                <a:gd name="connsiteY0" fmla="*/ 5485 h 5485"/>
                <a:gd name="connsiteX1" fmla="*/ 5422 w 5422"/>
                <a:gd name="connsiteY1" fmla="*/ 2743 h 5485"/>
                <a:gd name="connsiteX2" fmla="*/ 2734 w 5422"/>
                <a:gd name="connsiteY2" fmla="*/ 0 h 5485"/>
                <a:gd name="connsiteX3" fmla="*/ 0 w 5422"/>
                <a:gd name="connsiteY3" fmla="*/ 2743 h 5485"/>
                <a:gd name="connsiteX4" fmla="*/ 2734 w 5422"/>
                <a:gd name="connsiteY4" fmla="*/ 548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85">
                  <a:moveTo>
                    <a:pt x="2734" y="5485"/>
                  </a:moveTo>
                  <a:cubicBezTo>
                    <a:pt x="4192" y="5485"/>
                    <a:pt x="5422" y="4257"/>
                    <a:pt x="5422" y="2743"/>
                  </a:cubicBezTo>
                  <a:cubicBezTo>
                    <a:pt x="5422" y="1228"/>
                    <a:pt x="4192" y="0"/>
                    <a:pt x="2734" y="0"/>
                  </a:cubicBezTo>
                  <a:cubicBezTo>
                    <a:pt x="1230" y="0"/>
                    <a:pt x="0" y="1228"/>
                    <a:pt x="0" y="2743"/>
                  </a:cubicBezTo>
                  <a:cubicBezTo>
                    <a:pt x="0" y="4257"/>
                    <a:pt x="1230" y="5485"/>
                    <a:pt x="2734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3" name="Freihandform: Form 1272">
              <a:extLst>
                <a:ext uri="{FF2B5EF4-FFF2-40B4-BE49-F238E27FC236}">
                  <a16:creationId xmlns:a16="http://schemas.microsoft.com/office/drawing/2014/main" id="{9C932BBE-7F85-4890-A59F-EEA7FBCE1B70}"/>
                </a:ext>
              </a:extLst>
            </p:cNvPr>
            <p:cNvSpPr/>
            <p:nvPr/>
          </p:nvSpPr>
          <p:spPr>
            <a:xfrm>
              <a:off x="10278432" y="2155506"/>
              <a:ext cx="5421" cy="5485"/>
            </a:xfrm>
            <a:custGeom>
              <a:avLst/>
              <a:gdLst>
                <a:gd name="connsiteX0" fmla="*/ 2734 w 5421"/>
                <a:gd name="connsiteY0" fmla="*/ 5485 h 5485"/>
                <a:gd name="connsiteX1" fmla="*/ 5422 w 5421"/>
                <a:gd name="connsiteY1" fmla="*/ 2742 h 5485"/>
                <a:gd name="connsiteX2" fmla="*/ 2734 w 5421"/>
                <a:gd name="connsiteY2" fmla="*/ 0 h 5485"/>
                <a:gd name="connsiteX3" fmla="*/ 0 w 5421"/>
                <a:gd name="connsiteY3" fmla="*/ 2742 h 5485"/>
                <a:gd name="connsiteX4" fmla="*/ 2734 w 5421"/>
                <a:gd name="connsiteY4" fmla="*/ 5485 h 5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1" h="5485">
                  <a:moveTo>
                    <a:pt x="2734" y="5485"/>
                  </a:moveTo>
                  <a:cubicBezTo>
                    <a:pt x="4192" y="5485"/>
                    <a:pt x="5422" y="4257"/>
                    <a:pt x="5422" y="2742"/>
                  </a:cubicBezTo>
                  <a:cubicBezTo>
                    <a:pt x="5422" y="1228"/>
                    <a:pt x="4192" y="0"/>
                    <a:pt x="2734" y="0"/>
                  </a:cubicBezTo>
                  <a:cubicBezTo>
                    <a:pt x="1230" y="0"/>
                    <a:pt x="0" y="1228"/>
                    <a:pt x="0" y="2742"/>
                  </a:cubicBezTo>
                  <a:cubicBezTo>
                    <a:pt x="0" y="4257"/>
                    <a:pt x="1230" y="5485"/>
                    <a:pt x="2734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4" name="Freihandform: Form 1273">
              <a:extLst>
                <a:ext uri="{FF2B5EF4-FFF2-40B4-BE49-F238E27FC236}">
                  <a16:creationId xmlns:a16="http://schemas.microsoft.com/office/drawing/2014/main" id="{F784B5D0-1D3B-4EB5-99BA-A0432426D211}"/>
                </a:ext>
              </a:extLst>
            </p:cNvPr>
            <p:cNvSpPr/>
            <p:nvPr/>
          </p:nvSpPr>
          <p:spPr>
            <a:xfrm>
              <a:off x="10329927" y="2174130"/>
              <a:ext cx="5407" cy="5487"/>
            </a:xfrm>
            <a:custGeom>
              <a:avLst/>
              <a:gdLst>
                <a:gd name="connsiteX0" fmla="*/ 1497 w 5407"/>
                <a:gd name="connsiteY0" fmla="*/ 5204 h 5487"/>
                <a:gd name="connsiteX1" fmla="*/ 5141 w 5407"/>
                <a:gd name="connsiteY1" fmla="*/ 3969 h 5487"/>
                <a:gd name="connsiteX2" fmla="*/ 3911 w 5407"/>
                <a:gd name="connsiteY2" fmla="*/ 288 h 5487"/>
                <a:gd name="connsiteX3" fmla="*/ 266 w 5407"/>
                <a:gd name="connsiteY3" fmla="*/ 1522 h 5487"/>
                <a:gd name="connsiteX4" fmla="*/ 1497 w 5407"/>
                <a:gd name="connsiteY4" fmla="*/ 5204 h 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" h="5487">
                  <a:moveTo>
                    <a:pt x="1497" y="5204"/>
                  </a:moveTo>
                  <a:cubicBezTo>
                    <a:pt x="2863" y="5870"/>
                    <a:pt x="4458" y="5324"/>
                    <a:pt x="5141" y="3969"/>
                  </a:cubicBezTo>
                  <a:cubicBezTo>
                    <a:pt x="5779" y="2604"/>
                    <a:pt x="5233" y="972"/>
                    <a:pt x="3911" y="288"/>
                  </a:cubicBezTo>
                  <a:cubicBezTo>
                    <a:pt x="2590" y="-388"/>
                    <a:pt x="949" y="167"/>
                    <a:pt x="266" y="1522"/>
                  </a:cubicBezTo>
                  <a:cubicBezTo>
                    <a:pt x="-372" y="2882"/>
                    <a:pt x="175" y="4524"/>
                    <a:pt x="1497" y="52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5" name="Freihandform: Form 1274">
              <a:extLst>
                <a:ext uri="{FF2B5EF4-FFF2-40B4-BE49-F238E27FC236}">
                  <a16:creationId xmlns:a16="http://schemas.microsoft.com/office/drawing/2014/main" id="{A8075B3B-4B96-4F8C-B3DB-9CE955ABB46E}"/>
                </a:ext>
              </a:extLst>
            </p:cNvPr>
            <p:cNvSpPr/>
            <p:nvPr/>
          </p:nvSpPr>
          <p:spPr>
            <a:xfrm>
              <a:off x="10380677" y="2194782"/>
              <a:ext cx="5422" cy="5484"/>
            </a:xfrm>
            <a:custGeom>
              <a:avLst/>
              <a:gdLst>
                <a:gd name="connsiteX0" fmla="*/ 2734 w 5422"/>
                <a:gd name="connsiteY0" fmla="*/ 5485 h 5484"/>
                <a:gd name="connsiteX1" fmla="*/ 5422 w 5422"/>
                <a:gd name="connsiteY1" fmla="*/ 2743 h 5484"/>
                <a:gd name="connsiteX2" fmla="*/ 2734 w 5422"/>
                <a:gd name="connsiteY2" fmla="*/ 0 h 5484"/>
                <a:gd name="connsiteX3" fmla="*/ 0 w 5422"/>
                <a:gd name="connsiteY3" fmla="*/ 2743 h 5484"/>
                <a:gd name="connsiteX4" fmla="*/ 2734 w 5422"/>
                <a:gd name="connsiteY4" fmla="*/ 5485 h 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" h="5484">
                  <a:moveTo>
                    <a:pt x="2734" y="5485"/>
                  </a:moveTo>
                  <a:cubicBezTo>
                    <a:pt x="4192" y="5485"/>
                    <a:pt x="5422" y="4257"/>
                    <a:pt x="5422" y="2743"/>
                  </a:cubicBezTo>
                  <a:cubicBezTo>
                    <a:pt x="5422" y="1228"/>
                    <a:pt x="4192" y="0"/>
                    <a:pt x="2734" y="0"/>
                  </a:cubicBezTo>
                  <a:cubicBezTo>
                    <a:pt x="1230" y="0"/>
                    <a:pt x="0" y="1228"/>
                    <a:pt x="0" y="2743"/>
                  </a:cubicBezTo>
                  <a:cubicBezTo>
                    <a:pt x="0" y="4257"/>
                    <a:pt x="1230" y="5485"/>
                    <a:pt x="2734" y="548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6" name="Freihandform: Form 1275">
              <a:extLst>
                <a:ext uri="{FF2B5EF4-FFF2-40B4-BE49-F238E27FC236}">
                  <a16:creationId xmlns:a16="http://schemas.microsoft.com/office/drawing/2014/main" id="{1C3A1EA8-E358-4A29-8F91-0EA53CC06B86}"/>
                </a:ext>
              </a:extLst>
            </p:cNvPr>
            <p:cNvSpPr/>
            <p:nvPr/>
          </p:nvSpPr>
          <p:spPr>
            <a:xfrm>
              <a:off x="10430622" y="2217429"/>
              <a:ext cx="5390" cy="5488"/>
            </a:xfrm>
            <a:custGeom>
              <a:avLst/>
              <a:gdLst>
                <a:gd name="connsiteX0" fmla="*/ 1497 w 5390"/>
                <a:gd name="connsiteY0" fmla="*/ 5201 h 5488"/>
                <a:gd name="connsiteX1" fmla="*/ 5096 w 5390"/>
                <a:gd name="connsiteY1" fmla="*/ 3957 h 5488"/>
                <a:gd name="connsiteX2" fmla="*/ 3866 w 5390"/>
                <a:gd name="connsiteY2" fmla="*/ 289 h 5488"/>
                <a:gd name="connsiteX3" fmla="*/ 266 w 5390"/>
                <a:gd name="connsiteY3" fmla="*/ 1520 h 5488"/>
                <a:gd name="connsiteX4" fmla="*/ 1497 w 5390"/>
                <a:gd name="connsiteY4" fmla="*/ 5201 h 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" h="5488">
                  <a:moveTo>
                    <a:pt x="1497" y="5201"/>
                  </a:moveTo>
                  <a:cubicBezTo>
                    <a:pt x="2818" y="5876"/>
                    <a:pt x="4413" y="5321"/>
                    <a:pt x="5096" y="3957"/>
                  </a:cubicBezTo>
                  <a:cubicBezTo>
                    <a:pt x="5779" y="2616"/>
                    <a:pt x="5233" y="960"/>
                    <a:pt x="3866" y="289"/>
                  </a:cubicBezTo>
                  <a:cubicBezTo>
                    <a:pt x="2544" y="-386"/>
                    <a:pt x="950" y="160"/>
                    <a:pt x="266" y="1520"/>
                  </a:cubicBezTo>
                  <a:cubicBezTo>
                    <a:pt x="-372" y="2884"/>
                    <a:pt x="175" y="4526"/>
                    <a:pt x="1497" y="52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7" name="Freihandform: Form 1276">
              <a:extLst>
                <a:ext uri="{FF2B5EF4-FFF2-40B4-BE49-F238E27FC236}">
                  <a16:creationId xmlns:a16="http://schemas.microsoft.com/office/drawing/2014/main" id="{53515F83-E20B-481B-AA6B-6EA1811C8E58}"/>
                </a:ext>
              </a:extLst>
            </p:cNvPr>
            <p:cNvSpPr/>
            <p:nvPr/>
          </p:nvSpPr>
          <p:spPr>
            <a:xfrm>
              <a:off x="8291411" y="6152454"/>
              <a:ext cx="4118" cy="4181"/>
            </a:xfrm>
            <a:custGeom>
              <a:avLst/>
              <a:gdLst>
                <a:gd name="connsiteX0" fmla="*/ 1125 w 4118"/>
                <a:gd name="connsiteY0" fmla="*/ 3964 h 4181"/>
                <a:gd name="connsiteX1" fmla="*/ 3904 w 4118"/>
                <a:gd name="connsiteY1" fmla="*/ 3030 h 4181"/>
                <a:gd name="connsiteX2" fmla="*/ 2993 w 4118"/>
                <a:gd name="connsiteY2" fmla="*/ 214 h 4181"/>
                <a:gd name="connsiteX3" fmla="*/ 214 w 4118"/>
                <a:gd name="connsiteY3" fmla="*/ 1157 h 4181"/>
                <a:gd name="connsiteX4" fmla="*/ 1125 w 4118"/>
                <a:gd name="connsiteY4" fmla="*/ 3964 h 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8" h="4181">
                  <a:moveTo>
                    <a:pt x="1125" y="3964"/>
                  </a:moveTo>
                  <a:cubicBezTo>
                    <a:pt x="2173" y="4475"/>
                    <a:pt x="3403" y="4055"/>
                    <a:pt x="3904" y="3030"/>
                  </a:cubicBezTo>
                  <a:cubicBezTo>
                    <a:pt x="4406" y="1982"/>
                    <a:pt x="3995" y="725"/>
                    <a:pt x="2993" y="214"/>
                  </a:cubicBezTo>
                  <a:cubicBezTo>
                    <a:pt x="1945" y="-291"/>
                    <a:pt x="715" y="128"/>
                    <a:pt x="214" y="1157"/>
                  </a:cubicBezTo>
                  <a:cubicBezTo>
                    <a:pt x="-287" y="2201"/>
                    <a:pt x="123" y="3458"/>
                    <a:pt x="1125" y="396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8" name="Freihandform: Form 1277">
              <a:extLst>
                <a:ext uri="{FF2B5EF4-FFF2-40B4-BE49-F238E27FC236}">
                  <a16:creationId xmlns:a16="http://schemas.microsoft.com/office/drawing/2014/main" id="{85F88CBF-3360-4201-986B-C100741BDCCB}"/>
                </a:ext>
              </a:extLst>
            </p:cNvPr>
            <p:cNvSpPr/>
            <p:nvPr/>
          </p:nvSpPr>
          <p:spPr>
            <a:xfrm>
              <a:off x="8085950" y="6021745"/>
              <a:ext cx="4100" cy="4178"/>
            </a:xfrm>
            <a:custGeom>
              <a:avLst/>
              <a:gdLst>
                <a:gd name="connsiteX0" fmla="*/ 2050 w 4100"/>
                <a:gd name="connsiteY0" fmla="*/ 4178 h 4178"/>
                <a:gd name="connsiteX1" fmla="*/ 4101 w 4100"/>
                <a:gd name="connsiteY1" fmla="*/ 2087 h 4178"/>
                <a:gd name="connsiteX2" fmla="*/ 2050 w 4100"/>
                <a:gd name="connsiteY2" fmla="*/ 0 h 4178"/>
                <a:gd name="connsiteX3" fmla="*/ 0 w 4100"/>
                <a:gd name="connsiteY3" fmla="*/ 2087 h 4178"/>
                <a:gd name="connsiteX4" fmla="*/ 2050 w 4100"/>
                <a:gd name="connsiteY4" fmla="*/ 4178 h 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" h="4178">
                  <a:moveTo>
                    <a:pt x="2050" y="4178"/>
                  </a:moveTo>
                  <a:cubicBezTo>
                    <a:pt x="3189" y="4178"/>
                    <a:pt x="4101" y="3244"/>
                    <a:pt x="4101" y="2087"/>
                  </a:cubicBezTo>
                  <a:cubicBezTo>
                    <a:pt x="4101" y="934"/>
                    <a:pt x="3189" y="0"/>
                    <a:pt x="2050" y="0"/>
                  </a:cubicBezTo>
                  <a:cubicBezTo>
                    <a:pt x="911" y="0"/>
                    <a:pt x="0" y="934"/>
                    <a:pt x="0" y="2087"/>
                  </a:cubicBezTo>
                  <a:cubicBezTo>
                    <a:pt x="0" y="3244"/>
                    <a:pt x="911" y="4178"/>
                    <a:pt x="2050" y="41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79" name="Freihandform: Form 1278">
              <a:extLst>
                <a:ext uri="{FF2B5EF4-FFF2-40B4-BE49-F238E27FC236}">
                  <a16:creationId xmlns:a16="http://schemas.microsoft.com/office/drawing/2014/main" id="{175487DE-4466-473E-B016-7AAF8FAC60B0}"/>
                </a:ext>
              </a:extLst>
            </p:cNvPr>
            <p:cNvSpPr/>
            <p:nvPr/>
          </p:nvSpPr>
          <p:spPr>
            <a:xfrm>
              <a:off x="7893047" y="5871582"/>
              <a:ext cx="4117" cy="4184"/>
            </a:xfrm>
            <a:custGeom>
              <a:avLst/>
              <a:gdLst>
                <a:gd name="connsiteX0" fmla="*/ 1125 w 4117"/>
                <a:gd name="connsiteY0" fmla="*/ 3962 h 4184"/>
                <a:gd name="connsiteX1" fmla="*/ 3905 w 4117"/>
                <a:gd name="connsiteY1" fmla="*/ 3019 h 4184"/>
                <a:gd name="connsiteX2" fmla="*/ 2948 w 4117"/>
                <a:gd name="connsiteY2" fmla="*/ 208 h 4184"/>
                <a:gd name="connsiteX3" fmla="*/ 214 w 4117"/>
                <a:gd name="connsiteY3" fmla="*/ 1165 h 4184"/>
                <a:gd name="connsiteX4" fmla="*/ 1125 w 4117"/>
                <a:gd name="connsiteY4" fmla="*/ 3962 h 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" h="4184">
                  <a:moveTo>
                    <a:pt x="1125" y="3962"/>
                  </a:moveTo>
                  <a:cubicBezTo>
                    <a:pt x="2173" y="4477"/>
                    <a:pt x="3404" y="4067"/>
                    <a:pt x="3905" y="3019"/>
                  </a:cubicBezTo>
                  <a:cubicBezTo>
                    <a:pt x="4406" y="1976"/>
                    <a:pt x="3996" y="741"/>
                    <a:pt x="2948" y="208"/>
                  </a:cubicBezTo>
                  <a:cubicBezTo>
                    <a:pt x="1945" y="-284"/>
                    <a:pt x="715" y="122"/>
                    <a:pt x="214" y="1165"/>
                  </a:cubicBezTo>
                  <a:cubicBezTo>
                    <a:pt x="-287" y="2190"/>
                    <a:pt x="123" y="3448"/>
                    <a:pt x="1125" y="396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0" name="Freihandform: Form 1279">
              <a:extLst>
                <a:ext uri="{FF2B5EF4-FFF2-40B4-BE49-F238E27FC236}">
                  <a16:creationId xmlns:a16="http://schemas.microsoft.com/office/drawing/2014/main" id="{2C78A70A-BEFB-4021-AA66-82835F1EEDC9}"/>
                </a:ext>
              </a:extLst>
            </p:cNvPr>
            <p:cNvSpPr/>
            <p:nvPr/>
          </p:nvSpPr>
          <p:spPr>
            <a:xfrm>
              <a:off x="7715830" y="5704515"/>
              <a:ext cx="4129" cy="4178"/>
            </a:xfrm>
            <a:custGeom>
              <a:avLst/>
              <a:gdLst>
                <a:gd name="connsiteX0" fmla="*/ 1145 w 4129"/>
                <a:gd name="connsiteY0" fmla="*/ 3957 h 4178"/>
                <a:gd name="connsiteX1" fmla="*/ 3925 w 4129"/>
                <a:gd name="connsiteY1" fmla="*/ 3018 h 4178"/>
                <a:gd name="connsiteX2" fmla="*/ 2968 w 4129"/>
                <a:gd name="connsiteY2" fmla="*/ 230 h 4178"/>
                <a:gd name="connsiteX3" fmla="*/ 234 w 4129"/>
                <a:gd name="connsiteY3" fmla="*/ 1164 h 4178"/>
                <a:gd name="connsiteX4" fmla="*/ 1145 w 4129"/>
                <a:gd name="connsiteY4" fmla="*/ 3957 h 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" h="4178">
                  <a:moveTo>
                    <a:pt x="1145" y="3957"/>
                  </a:moveTo>
                  <a:cubicBezTo>
                    <a:pt x="2147" y="4472"/>
                    <a:pt x="3378" y="4062"/>
                    <a:pt x="3925" y="3018"/>
                  </a:cubicBezTo>
                  <a:cubicBezTo>
                    <a:pt x="4426" y="2002"/>
                    <a:pt x="3970" y="745"/>
                    <a:pt x="2968" y="230"/>
                  </a:cubicBezTo>
                  <a:cubicBezTo>
                    <a:pt x="1965" y="-303"/>
                    <a:pt x="735" y="125"/>
                    <a:pt x="234" y="1164"/>
                  </a:cubicBezTo>
                  <a:cubicBezTo>
                    <a:pt x="-313" y="2184"/>
                    <a:pt x="143" y="3442"/>
                    <a:pt x="1145" y="395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1" name="Freihandform: Form 1280">
              <a:extLst>
                <a:ext uri="{FF2B5EF4-FFF2-40B4-BE49-F238E27FC236}">
                  <a16:creationId xmlns:a16="http://schemas.microsoft.com/office/drawing/2014/main" id="{13F8D2CB-790C-4232-AF7D-0E11C6CC6513}"/>
                </a:ext>
              </a:extLst>
            </p:cNvPr>
            <p:cNvSpPr/>
            <p:nvPr/>
          </p:nvSpPr>
          <p:spPr>
            <a:xfrm>
              <a:off x="7556969" y="5523553"/>
              <a:ext cx="4117" cy="4182"/>
            </a:xfrm>
            <a:custGeom>
              <a:avLst/>
              <a:gdLst>
                <a:gd name="connsiteX0" fmla="*/ 1125 w 4117"/>
                <a:gd name="connsiteY0" fmla="*/ 3953 h 4182"/>
                <a:gd name="connsiteX1" fmla="*/ 3905 w 4117"/>
                <a:gd name="connsiteY1" fmla="*/ 3010 h 4182"/>
                <a:gd name="connsiteX2" fmla="*/ 2948 w 4117"/>
                <a:gd name="connsiteY2" fmla="*/ 222 h 4182"/>
                <a:gd name="connsiteX3" fmla="*/ 214 w 4117"/>
                <a:gd name="connsiteY3" fmla="*/ 1156 h 4182"/>
                <a:gd name="connsiteX4" fmla="*/ 1125 w 4117"/>
                <a:gd name="connsiteY4" fmla="*/ 3953 h 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" h="4182">
                  <a:moveTo>
                    <a:pt x="1125" y="3953"/>
                  </a:moveTo>
                  <a:cubicBezTo>
                    <a:pt x="2128" y="4486"/>
                    <a:pt x="3404" y="4058"/>
                    <a:pt x="3905" y="3010"/>
                  </a:cubicBezTo>
                  <a:cubicBezTo>
                    <a:pt x="4406" y="1971"/>
                    <a:pt x="3996" y="737"/>
                    <a:pt x="2948" y="222"/>
                  </a:cubicBezTo>
                  <a:cubicBezTo>
                    <a:pt x="1945" y="-293"/>
                    <a:pt x="715" y="117"/>
                    <a:pt x="214" y="1156"/>
                  </a:cubicBezTo>
                  <a:cubicBezTo>
                    <a:pt x="-287" y="2181"/>
                    <a:pt x="123" y="3439"/>
                    <a:pt x="1125" y="395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2" name="Freihandform: Form 1281">
              <a:extLst>
                <a:ext uri="{FF2B5EF4-FFF2-40B4-BE49-F238E27FC236}">
                  <a16:creationId xmlns:a16="http://schemas.microsoft.com/office/drawing/2014/main" id="{FB7CDC2A-0377-492C-87E8-B2C735C2E78D}"/>
                </a:ext>
              </a:extLst>
            </p:cNvPr>
            <p:cNvSpPr/>
            <p:nvPr/>
          </p:nvSpPr>
          <p:spPr>
            <a:xfrm>
              <a:off x="7418410" y="5332022"/>
              <a:ext cx="4118" cy="4183"/>
            </a:xfrm>
            <a:custGeom>
              <a:avLst/>
              <a:gdLst>
                <a:gd name="connsiteX0" fmla="*/ 1125 w 4118"/>
                <a:gd name="connsiteY0" fmla="*/ 3966 h 4183"/>
                <a:gd name="connsiteX1" fmla="*/ 3904 w 4118"/>
                <a:gd name="connsiteY1" fmla="*/ 3032 h 4183"/>
                <a:gd name="connsiteX2" fmla="*/ 2993 w 4118"/>
                <a:gd name="connsiteY2" fmla="*/ 212 h 4183"/>
                <a:gd name="connsiteX3" fmla="*/ 214 w 4118"/>
                <a:gd name="connsiteY3" fmla="*/ 1150 h 4183"/>
                <a:gd name="connsiteX4" fmla="*/ 1125 w 4118"/>
                <a:gd name="connsiteY4" fmla="*/ 3966 h 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8" h="4183">
                  <a:moveTo>
                    <a:pt x="1125" y="3966"/>
                  </a:moveTo>
                  <a:cubicBezTo>
                    <a:pt x="2173" y="4477"/>
                    <a:pt x="3403" y="4057"/>
                    <a:pt x="3904" y="3032"/>
                  </a:cubicBezTo>
                  <a:cubicBezTo>
                    <a:pt x="4405" y="1984"/>
                    <a:pt x="3995" y="727"/>
                    <a:pt x="2993" y="212"/>
                  </a:cubicBezTo>
                  <a:cubicBezTo>
                    <a:pt x="1945" y="-290"/>
                    <a:pt x="715" y="130"/>
                    <a:pt x="214" y="1150"/>
                  </a:cubicBezTo>
                  <a:cubicBezTo>
                    <a:pt x="-287" y="2203"/>
                    <a:pt x="123" y="3456"/>
                    <a:pt x="1125" y="396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3" name="Freihandform: Form 1282">
              <a:extLst>
                <a:ext uri="{FF2B5EF4-FFF2-40B4-BE49-F238E27FC236}">
                  <a16:creationId xmlns:a16="http://schemas.microsoft.com/office/drawing/2014/main" id="{DA7A6B09-A2B2-4A72-82CC-33F366383C0F}"/>
                </a:ext>
              </a:extLst>
            </p:cNvPr>
            <p:cNvSpPr/>
            <p:nvPr/>
          </p:nvSpPr>
          <p:spPr>
            <a:xfrm>
              <a:off x="7301479" y="5133411"/>
              <a:ext cx="4100" cy="4182"/>
            </a:xfrm>
            <a:custGeom>
              <a:avLst/>
              <a:gdLst>
                <a:gd name="connsiteX0" fmla="*/ 2051 w 4100"/>
                <a:gd name="connsiteY0" fmla="*/ 4183 h 4182"/>
                <a:gd name="connsiteX1" fmla="*/ 4101 w 4100"/>
                <a:gd name="connsiteY1" fmla="*/ 2091 h 4182"/>
                <a:gd name="connsiteX2" fmla="*/ 2051 w 4100"/>
                <a:gd name="connsiteY2" fmla="*/ 0 h 4182"/>
                <a:gd name="connsiteX3" fmla="*/ 0 w 4100"/>
                <a:gd name="connsiteY3" fmla="*/ 2091 h 4182"/>
                <a:gd name="connsiteX4" fmla="*/ 2051 w 4100"/>
                <a:gd name="connsiteY4" fmla="*/ 4183 h 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" h="4182">
                  <a:moveTo>
                    <a:pt x="2051" y="4183"/>
                  </a:moveTo>
                  <a:cubicBezTo>
                    <a:pt x="3190" y="4183"/>
                    <a:pt x="4101" y="3244"/>
                    <a:pt x="4101" y="2091"/>
                  </a:cubicBezTo>
                  <a:cubicBezTo>
                    <a:pt x="4101" y="934"/>
                    <a:pt x="3190" y="0"/>
                    <a:pt x="2051" y="0"/>
                  </a:cubicBezTo>
                  <a:cubicBezTo>
                    <a:pt x="912" y="0"/>
                    <a:pt x="0" y="934"/>
                    <a:pt x="0" y="2091"/>
                  </a:cubicBezTo>
                  <a:cubicBezTo>
                    <a:pt x="0" y="3244"/>
                    <a:pt x="912" y="4183"/>
                    <a:pt x="2051" y="41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4" name="Freihandform: Form 1283">
              <a:extLst>
                <a:ext uri="{FF2B5EF4-FFF2-40B4-BE49-F238E27FC236}">
                  <a16:creationId xmlns:a16="http://schemas.microsoft.com/office/drawing/2014/main" id="{9760AA21-FA35-483F-B81F-F0F591F8E957}"/>
                </a:ext>
              </a:extLst>
            </p:cNvPr>
            <p:cNvSpPr/>
            <p:nvPr/>
          </p:nvSpPr>
          <p:spPr>
            <a:xfrm>
              <a:off x="7206753" y="4931122"/>
              <a:ext cx="4145" cy="4191"/>
            </a:xfrm>
            <a:custGeom>
              <a:avLst/>
              <a:gdLst>
                <a:gd name="connsiteX0" fmla="*/ 2050 w 4145"/>
                <a:gd name="connsiteY0" fmla="*/ 4192 h 4191"/>
                <a:gd name="connsiteX1" fmla="*/ 4146 w 4145"/>
                <a:gd name="connsiteY1" fmla="*/ 2096 h 4191"/>
                <a:gd name="connsiteX2" fmla="*/ 2050 w 4145"/>
                <a:gd name="connsiteY2" fmla="*/ 0 h 4191"/>
                <a:gd name="connsiteX3" fmla="*/ 0 w 4145"/>
                <a:gd name="connsiteY3" fmla="*/ 2096 h 4191"/>
                <a:gd name="connsiteX4" fmla="*/ 2050 w 4145"/>
                <a:gd name="connsiteY4" fmla="*/ 4192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" h="4191">
                  <a:moveTo>
                    <a:pt x="2050" y="4192"/>
                  </a:moveTo>
                  <a:cubicBezTo>
                    <a:pt x="3189" y="4192"/>
                    <a:pt x="4146" y="3253"/>
                    <a:pt x="4146" y="2096"/>
                  </a:cubicBezTo>
                  <a:cubicBezTo>
                    <a:pt x="4146" y="939"/>
                    <a:pt x="3189" y="0"/>
                    <a:pt x="2050" y="0"/>
                  </a:cubicBezTo>
                  <a:cubicBezTo>
                    <a:pt x="911" y="0"/>
                    <a:pt x="0" y="939"/>
                    <a:pt x="0" y="2096"/>
                  </a:cubicBezTo>
                  <a:cubicBezTo>
                    <a:pt x="0" y="3253"/>
                    <a:pt x="911" y="4192"/>
                    <a:pt x="2050" y="419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5" name="Freihandform: Form 1284">
              <a:extLst>
                <a:ext uri="{FF2B5EF4-FFF2-40B4-BE49-F238E27FC236}">
                  <a16:creationId xmlns:a16="http://schemas.microsoft.com/office/drawing/2014/main" id="{AB692F1D-B507-4FA7-816C-47B5D9804806}"/>
                </a:ext>
              </a:extLst>
            </p:cNvPr>
            <p:cNvSpPr/>
            <p:nvPr/>
          </p:nvSpPr>
          <p:spPr>
            <a:xfrm>
              <a:off x="7134185" y="4728440"/>
              <a:ext cx="4117" cy="4178"/>
            </a:xfrm>
            <a:custGeom>
              <a:avLst/>
              <a:gdLst>
                <a:gd name="connsiteX0" fmla="*/ 1169 w 4117"/>
                <a:gd name="connsiteY0" fmla="*/ 3956 h 4178"/>
                <a:gd name="connsiteX1" fmla="*/ 3903 w 4117"/>
                <a:gd name="connsiteY1" fmla="*/ 3022 h 4178"/>
                <a:gd name="connsiteX2" fmla="*/ 2992 w 4117"/>
                <a:gd name="connsiteY2" fmla="*/ 215 h 4178"/>
                <a:gd name="connsiteX3" fmla="*/ 213 w 4117"/>
                <a:gd name="connsiteY3" fmla="*/ 1154 h 4178"/>
                <a:gd name="connsiteX4" fmla="*/ 1169 w 4117"/>
                <a:gd name="connsiteY4" fmla="*/ 3956 h 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" h="4178">
                  <a:moveTo>
                    <a:pt x="1169" y="3956"/>
                  </a:moveTo>
                  <a:cubicBezTo>
                    <a:pt x="2172" y="4475"/>
                    <a:pt x="3402" y="4056"/>
                    <a:pt x="3903" y="3022"/>
                  </a:cubicBezTo>
                  <a:cubicBezTo>
                    <a:pt x="4404" y="1979"/>
                    <a:pt x="3994" y="725"/>
                    <a:pt x="2992" y="215"/>
                  </a:cubicBezTo>
                  <a:cubicBezTo>
                    <a:pt x="1990" y="-290"/>
                    <a:pt x="714" y="124"/>
                    <a:pt x="213" y="1154"/>
                  </a:cubicBezTo>
                  <a:cubicBezTo>
                    <a:pt x="-288" y="2188"/>
                    <a:pt x="122" y="3441"/>
                    <a:pt x="1169" y="395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6" name="Freihandform: Form 1285">
              <a:extLst>
                <a:ext uri="{FF2B5EF4-FFF2-40B4-BE49-F238E27FC236}">
                  <a16:creationId xmlns:a16="http://schemas.microsoft.com/office/drawing/2014/main" id="{607FE2DB-B12E-4A69-864B-C6BBEDC40243}"/>
                </a:ext>
              </a:extLst>
            </p:cNvPr>
            <p:cNvSpPr/>
            <p:nvPr/>
          </p:nvSpPr>
          <p:spPr>
            <a:xfrm>
              <a:off x="7083153" y="4528233"/>
              <a:ext cx="4117" cy="4195"/>
            </a:xfrm>
            <a:custGeom>
              <a:avLst/>
              <a:gdLst>
                <a:gd name="connsiteX0" fmla="*/ 1170 w 4117"/>
                <a:gd name="connsiteY0" fmla="*/ 3978 h 4195"/>
                <a:gd name="connsiteX1" fmla="*/ 3904 w 4117"/>
                <a:gd name="connsiteY1" fmla="*/ 3031 h 4195"/>
                <a:gd name="connsiteX2" fmla="*/ 2993 w 4117"/>
                <a:gd name="connsiteY2" fmla="*/ 224 h 4195"/>
                <a:gd name="connsiteX3" fmla="*/ 213 w 4117"/>
                <a:gd name="connsiteY3" fmla="*/ 1176 h 4195"/>
                <a:gd name="connsiteX4" fmla="*/ 1170 w 4117"/>
                <a:gd name="connsiteY4" fmla="*/ 3978 h 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" h="4195">
                  <a:moveTo>
                    <a:pt x="1170" y="3978"/>
                  </a:moveTo>
                  <a:cubicBezTo>
                    <a:pt x="2172" y="4488"/>
                    <a:pt x="3402" y="4069"/>
                    <a:pt x="3904" y="3031"/>
                  </a:cubicBezTo>
                  <a:cubicBezTo>
                    <a:pt x="4405" y="2001"/>
                    <a:pt x="3995" y="743"/>
                    <a:pt x="2993" y="224"/>
                  </a:cubicBezTo>
                  <a:cubicBezTo>
                    <a:pt x="1944" y="-300"/>
                    <a:pt x="714" y="128"/>
                    <a:pt x="213" y="1176"/>
                  </a:cubicBezTo>
                  <a:cubicBezTo>
                    <a:pt x="-288" y="2192"/>
                    <a:pt x="122" y="3450"/>
                    <a:pt x="1170" y="39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7" name="Freihandform: Form 1286">
              <a:extLst>
                <a:ext uri="{FF2B5EF4-FFF2-40B4-BE49-F238E27FC236}">
                  <a16:creationId xmlns:a16="http://schemas.microsoft.com/office/drawing/2014/main" id="{BD12EFC0-FF39-4509-B3DB-BFE8035BB823}"/>
                </a:ext>
              </a:extLst>
            </p:cNvPr>
            <p:cNvSpPr/>
            <p:nvPr/>
          </p:nvSpPr>
          <p:spPr>
            <a:xfrm>
              <a:off x="7052534" y="4333089"/>
              <a:ext cx="4137" cy="4186"/>
            </a:xfrm>
            <a:custGeom>
              <a:avLst/>
              <a:gdLst>
                <a:gd name="connsiteX0" fmla="*/ 1169 w 4137"/>
                <a:gd name="connsiteY0" fmla="*/ 3968 h 4186"/>
                <a:gd name="connsiteX1" fmla="*/ 3904 w 4137"/>
                <a:gd name="connsiteY1" fmla="*/ 3034 h 4186"/>
                <a:gd name="connsiteX2" fmla="*/ 2992 w 4137"/>
                <a:gd name="connsiteY2" fmla="*/ 218 h 4186"/>
                <a:gd name="connsiteX3" fmla="*/ 213 w 4137"/>
                <a:gd name="connsiteY3" fmla="*/ 1166 h 4186"/>
                <a:gd name="connsiteX4" fmla="*/ 1169 w 4137"/>
                <a:gd name="connsiteY4" fmla="*/ 3968 h 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7" h="4186">
                  <a:moveTo>
                    <a:pt x="1169" y="3968"/>
                  </a:moveTo>
                  <a:cubicBezTo>
                    <a:pt x="2172" y="4483"/>
                    <a:pt x="3403" y="4055"/>
                    <a:pt x="3904" y="3034"/>
                  </a:cubicBezTo>
                  <a:cubicBezTo>
                    <a:pt x="4450" y="1995"/>
                    <a:pt x="3995" y="733"/>
                    <a:pt x="2992" y="218"/>
                  </a:cubicBezTo>
                  <a:cubicBezTo>
                    <a:pt x="1990" y="-297"/>
                    <a:pt x="760" y="132"/>
                    <a:pt x="213" y="1166"/>
                  </a:cubicBezTo>
                  <a:cubicBezTo>
                    <a:pt x="-288" y="2200"/>
                    <a:pt x="122" y="3458"/>
                    <a:pt x="1169" y="396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8" name="Freihandform: Form 1287">
              <a:extLst>
                <a:ext uri="{FF2B5EF4-FFF2-40B4-BE49-F238E27FC236}">
                  <a16:creationId xmlns:a16="http://schemas.microsoft.com/office/drawing/2014/main" id="{C032584D-FD09-475F-9DDF-8D41702021E1}"/>
                </a:ext>
              </a:extLst>
            </p:cNvPr>
            <p:cNvSpPr/>
            <p:nvPr/>
          </p:nvSpPr>
          <p:spPr>
            <a:xfrm>
              <a:off x="7040915" y="4145090"/>
              <a:ext cx="4137" cy="4187"/>
            </a:xfrm>
            <a:custGeom>
              <a:avLst/>
              <a:gdLst>
                <a:gd name="connsiteX0" fmla="*/ 1170 w 4137"/>
                <a:gd name="connsiteY0" fmla="*/ 3976 h 4187"/>
                <a:gd name="connsiteX1" fmla="*/ 3903 w 4137"/>
                <a:gd name="connsiteY1" fmla="*/ 3029 h 4187"/>
                <a:gd name="connsiteX2" fmla="*/ 2992 w 4137"/>
                <a:gd name="connsiteY2" fmla="*/ 226 h 4187"/>
                <a:gd name="connsiteX3" fmla="*/ 213 w 4137"/>
                <a:gd name="connsiteY3" fmla="*/ 1151 h 4187"/>
                <a:gd name="connsiteX4" fmla="*/ 1170 w 4137"/>
                <a:gd name="connsiteY4" fmla="*/ 3976 h 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7" h="4187">
                  <a:moveTo>
                    <a:pt x="1170" y="3976"/>
                  </a:moveTo>
                  <a:cubicBezTo>
                    <a:pt x="2172" y="4477"/>
                    <a:pt x="3402" y="4058"/>
                    <a:pt x="3903" y="3029"/>
                  </a:cubicBezTo>
                  <a:cubicBezTo>
                    <a:pt x="4450" y="1985"/>
                    <a:pt x="3995" y="741"/>
                    <a:pt x="2992" y="226"/>
                  </a:cubicBezTo>
                  <a:cubicBezTo>
                    <a:pt x="1944" y="-302"/>
                    <a:pt x="714" y="131"/>
                    <a:pt x="213" y="1151"/>
                  </a:cubicBezTo>
                  <a:cubicBezTo>
                    <a:pt x="-289" y="2204"/>
                    <a:pt x="122" y="3461"/>
                    <a:pt x="1170" y="39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89" name="Freihandform: Form 1288">
              <a:extLst>
                <a:ext uri="{FF2B5EF4-FFF2-40B4-BE49-F238E27FC236}">
                  <a16:creationId xmlns:a16="http://schemas.microsoft.com/office/drawing/2014/main" id="{56F93E53-99FF-4A3C-8050-2B55EEF4B12F}"/>
                </a:ext>
              </a:extLst>
            </p:cNvPr>
            <p:cNvSpPr/>
            <p:nvPr/>
          </p:nvSpPr>
          <p:spPr>
            <a:xfrm>
              <a:off x="7046596" y="3965932"/>
              <a:ext cx="4146" cy="4182"/>
            </a:xfrm>
            <a:custGeom>
              <a:avLst/>
              <a:gdLst>
                <a:gd name="connsiteX0" fmla="*/ 2050 w 4146"/>
                <a:gd name="connsiteY0" fmla="*/ 4183 h 4182"/>
                <a:gd name="connsiteX1" fmla="*/ 4146 w 4146"/>
                <a:gd name="connsiteY1" fmla="*/ 2091 h 4182"/>
                <a:gd name="connsiteX2" fmla="*/ 2050 w 4146"/>
                <a:gd name="connsiteY2" fmla="*/ 0 h 4182"/>
                <a:gd name="connsiteX3" fmla="*/ 0 w 4146"/>
                <a:gd name="connsiteY3" fmla="*/ 2091 h 4182"/>
                <a:gd name="connsiteX4" fmla="*/ 2050 w 4146"/>
                <a:gd name="connsiteY4" fmla="*/ 4183 h 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6" h="4182">
                  <a:moveTo>
                    <a:pt x="2050" y="4183"/>
                  </a:moveTo>
                  <a:cubicBezTo>
                    <a:pt x="3189" y="4183"/>
                    <a:pt x="4146" y="3244"/>
                    <a:pt x="4146" y="2091"/>
                  </a:cubicBezTo>
                  <a:cubicBezTo>
                    <a:pt x="4146" y="939"/>
                    <a:pt x="3189" y="0"/>
                    <a:pt x="2050" y="0"/>
                  </a:cubicBezTo>
                  <a:cubicBezTo>
                    <a:pt x="911" y="0"/>
                    <a:pt x="0" y="939"/>
                    <a:pt x="0" y="2091"/>
                  </a:cubicBezTo>
                  <a:cubicBezTo>
                    <a:pt x="0" y="3244"/>
                    <a:pt x="911" y="4183"/>
                    <a:pt x="2050" y="41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0" name="Freihandform: Form 1289">
              <a:extLst>
                <a:ext uri="{FF2B5EF4-FFF2-40B4-BE49-F238E27FC236}">
                  <a16:creationId xmlns:a16="http://schemas.microsoft.com/office/drawing/2014/main" id="{56F68619-3B67-4594-BE81-6F1AC83665D4}"/>
                </a:ext>
              </a:extLst>
            </p:cNvPr>
            <p:cNvSpPr/>
            <p:nvPr/>
          </p:nvSpPr>
          <p:spPr>
            <a:xfrm>
              <a:off x="7067738" y="3796844"/>
              <a:ext cx="4100" cy="4191"/>
            </a:xfrm>
            <a:custGeom>
              <a:avLst/>
              <a:gdLst>
                <a:gd name="connsiteX0" fmla="*/ 2050 w 4100"/>
                <a:gd name="connsiteY0" fmla="*/ 4192 h 4191"/>
                <a:gd name="connsiteX1" fmla="*/ 4101 w 4100"/>
                <a:gd name="connsiteY1" fmla="*/ 2096 h 4191"/>
                <a:gd name="connsiteX2" fmla="*/ 2050 w 4100"/>
                <a:gd name="connsiteY2" fmla="*/ 0 h 4191"/>
                <a:gd name="connsiteX3" fmla="*/ 0 w 4100"/>
                <a:gd name="connsiteY3" fmla="*/ 2096 h 4191"/>
                <a:gd name="connsiteX4" fmla="*/ 2050 w 4100"/>
                <a:gd name="connsiteY4" fmla="*/ 4192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" h="4191">
                  <a:moveTo>
                    <a:pt x="2050" y="4192"/>
                  </a:moveTo>
                  <a:cubicBezTo>
                    <a:pt x="3189" y="4192"/>
                    <a:pt x="4101" y="3253"/>
                    <a:pt x="4101" y="2096"/>
                  </a:cubicBezTo>
                  <a:cubicBezTo>
                    <a:pt x="4101" y="939"/>
                    <a:pt x="3189" y="0"/>
                    <a:pt x="2050" y="0"/>
                  </a:cubicBezTo>
                  <a:cubicBezTo>
                    <a:pt x="911" y="0"/>
                    <a:pt x="0" y="939"/>
                    <a:pt x="0" y="2096"/>
                  </a:cubicBezTo>
                  <a:cubicBezTo>
                    <a:pt x="0" y="3253"/>
                    <a:pt x="911" y="4192"/>
                    <a:pt x="2050" y="419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1" name="Freihandform: Form 1290">
              <a:extLst>
                <a:ext uri="{FF2B5EF4-FFF2-40B4-BE49-F238E27FC236}">
                  <a16:creationId xmlns:a16="http://schemas.microsoft.com/office/drawing/2014/main" id="{DEBCC859-D9EA-47D1-AA79-AB6A1A427432}"/>
                </a:ext>
              </a:extLst>
            </p:cNvPr>
            <p:cNvSpPr/>
            <p:nvPr/>
          </p:nvSpPr>
          <p:spPr>
            <a:xfrm>
              <a:off x="7102366" y="3638683"/>
              <a:ext cx="4146" cy="4191"/>
            </a:xfrm>
            <a:custGeom>
              <a:avLst/>
              <a:gdLst>
                <a:gd name="connsiteX0" fmla="*/ 2096 w 4146"/>
                <a:gd name="connsiteY0" fmla="*/ 4192 h 4191"/>
                <a:gd name="connsiteX1" fmla="*/ 4146 w 4146"/>
                <a:gd name="connsiteY1" fmla="*/ 2096 h 4191"/>
                <a:gd name="connsiteX2" fmla="*/ 2096 w 4146"/>
                <a:gd name="connsiteY2" fmla="*/ 0 h 4191"/>
                <a:gd name="connsiteX3" fmla="*/ 0 w 4146"/>
                <a:gd name="connsiteY3" fmla="*/ 2096 h 4191"/>
                <a:gd name="connsiteX4" fmla="*/ 2096 w 4146"/>
                <a:gd name="connsiteY4" fmla="*/ 4192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6" h="4191">
                  <a:moveTo>
                    <a:pt x="2096" y="4192"/>
                  </a:moveTo>
                  <a:cubicBezTo>
                    <a:pt x="3235" y="4192"/>
                    <a:pt x="4146" y="3253"/>
                    <a:pt x="4146" y="2096"/>
                  </a:cubicBezTo>
                  <a:cubicBezTo>
                    <a:pt x="4146" y="939"/>
                    <a:pt x="3235" y="0"/>
                    <a:pt x="2096" y="0"/>
                  </a:cubicBezTo>
                  <a:cubicBezTo>
                    <a:pt x="957" y="0"/>
                    <a:pt x="0" y="939"/>
                    <a:pt x="0" y="2096"/>
                  </a:cubicBezTo>
                  <a:cubicBezTo>
                    <a:pt x="0" y="3253"/>
                    <a:pt x="957" y="4192"/>
                    <a:pt x="2096" y="419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2" name="Freihandform: Form 1291">
              <a:extLst>
                <a:ext uri="{FF2B5EF4-FFF2-40B4-BE49-F238E27FC236}">
                  <a16:creationId xmlns:a16="http://schemas.microsoft.com/office/drawing/2014/main" id="{8427145D-8FEF-43F4-AE48-81621354E702}"/>
                </a:ext>
              </a:extLst>
            </p:cNvPr>
            <p:cNvSpPr/>
            <p:nvPr/>
          </p:nvSpPr>
          <p:spPr>
            <a:xfrm>
              <a:off x="7148659" y="3491959"/>
              <a:ext cx="4145" cy="4187"/>
            </a:xfrm>
            <a:custGeom>
              <a:avLst/>
              <a:gdLst>
                <a:gd name="connsiteX0" fmla="*/ 2096 w 4145"/>
                <a:gd name="connsiteY0" fmla="*/ 4187 h 4187"/>
                <a:gd name="connsiteX1" fmla="*/ 4146 w 4145"/>
                <a:gd name="connsiteY1" fmla="*/ 2096 h 4187"/>
                <a:gd name="connsiteX2" fmla="*/ 2096 w 4145"/>
                <a:gd name="connsiteY2" fmla="*/ 0 h 4187"/>
                <a:gd name="connsiteX3" fmla="*/ 0 w 4145"/>
                <a:gd name="connsiteY3" fmla="*/ 2096 h 4187"/>
                <a:gd name="connsiteX4" fmla="*/ 2096 w 4145"/>
                <a:gd name="connsiteY4" fmla="*/ 4187 h 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5" h="4187">
                  <a:moveTo>
                    <a:pt x="2096" y="4187"/>
                  </a:moveTo>
                  <a:cubicBezTo>
                    <a:pt x="3235" y="4187"/>
                    <a:pt x="4146" y="3249"/>
                    <a:pt x="4146" y="2096"/>
                  </a:cubicBezTo>
                  <a:cubicBezTo>
                    <a:pt x="4146" y="939"/>
                    <a:pt x="3235" y="0"/>
                    <a:pt x="2096" y="0"/>
                  </a:cubicBezTo>
                  <a:cubicBezTo>
                    <a:pt x="957" y="0"/>
                    <a:pt x="0" y="939"/>
                    <a:pt x="0" y="2096"/>
                  </a:cubicBezTo>
                  <a:cubicBezTo>
                    <a:pt x="0" y="3249"/>
                    <a:pt x="957" y="4187"/>
                    <a:pt x="2096" y="41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3" name="Freihandform: Form 1292">
              <a:extLst>
                <a:ext uri="{FF2B5EF4-FFF2-40B4-BE49-F238E27FC236}">
                  <a16:creationId xmlns:a16="http://schemas.microsoft.com/office/drawing/2014/main" id="{19DC067F-283C-49A4-A173-C296C4FE74B2}"/>
                </a:ext>
              </a:extLst>
            </p:cNvPr>
            <p:cNvSpPr/>
            <p:nvPr/>
          </p:nvSpPr>
          <p:spPr>
            <a:xfrm>
              <a:off x="7204747" y="3356872"/>
              <a:ext cx="4100" cy="4182"/>
            </a:xfrm>
            <a:custGeom>
              <a:avLst/>
              <a:gdLst>
                <a:gd name="connsiteX0" fmla="*/ 2051 w 4100"/>
                <a:gd name="connsiteY0" fmla="*/ 4183 h 4182"/>
                <a:gd name="connsiteX1" fmla="*/ 4101 w 4100"/>
                <a:gd name="connsiteY1" fmla="*/ 2091 h 4182"/>
                <a:gd name="connsiteX2" fmla="*/ 2051 w 4100"/>
                <a:gd name="connsiteY2" fmla="*/ 0 h 4182"/>
                <a:gd name="connsiteX3" fmla="*/ 0 w 4100"/>
                <a:gd name="connsiteY3" fmla="*/ 2091 h 4182"/>
                <a:gd name="connsiteX4" fmla="*/ 2051 w 4100"/>
                <a:gd name="connsiteY4" fmla="*/ 4183 h 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" h="4182">
                  <a:moveTo>
                    <a:pt x="2051" y="4183"/>
                  </a:moveTo>
                  <a:cubicBezTo>
                    <a:pt x="3190" y="4183"/>
                    <a:pt x="4101" y="3244"/>
                    <a:pt x="4101" y="2091"/>
                  </a:cubicBezTo>
                  <a:cubicBezTo>
                    <a:pt x="4101" y="939"/>
                    <a:pt x="3190" y="0"/>
                    <a:pt x="2051" y="0"/>
                  </a:cubicBezTo>
                  <a:cubicBezTo>
                    <a:pt x="912" y="0"/>
                    <a:pt x="0" y="939"/>
                    <a:pt x="0" y="2091"/>
                  </a:cubicBezTo>
                  <a:cubicBezTo>
                    <a:pt x="0" y="3244"/>
                    <a:pt x="912" y="4183"/>
                    <a:pt x="2051" y="41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4" name="Freihandform: Form 1293">
              <a:extLst>
                <a:ext uri="{FF2B5EF4-FFF2-40B4-BE49-F238E27FC236}">
                  <a16:creationId xmlns:a16="http://schemas.microsoft.com/office/drawing/2014/main" id="{D9E86BCB-5E80-4CAF-8BA1-7DD06AEF443C}"/>
                </a:ext>
              </a:extLst>
            </p:cNvPr>
            <p:cNvSpPr/>
            <p:nvPr/>
          </p:nvSpPr>
          <p:spPr>
            <a:xfrm>
              <a:off x="7268902" y="3233412"/>
              <a:ext cx="3964" cy="4041"/>
            </a:xfrm>
            <a:custGeom>
              <a:avLst/>
              <a:gdLst>
                <a:gd name="connsiteX0" fmla="*/ 2005 w 3964"/>
                <a:gd name="connsiteY0" fmla="*/ 4041 h 4041"/>
                <a:gd name="connsiteX1" fmla="*/ 3964 w 3964"/>
                <a:gd name="connsiteY1" fmla="*/ 2018 h 4041"/>
                <a:gd name="connsiteX2" fmla="*/ 2005 w 3964"/>
                <a:gd name="connsiteY2" fmla="*/ 0 h 4041"/>
                <a:gd name="connsiteX3" fmla="*/ 0 w 3964"/>
                <a:gd name="connsiteY3" fmla="*/ 2018 h 4041"/>
                <a:gd name="connsiteX4" fmla="*/ 2005 w 3964"/>
                <a:gd name="connsiteY4" fmla="*/ 4041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1">
                  <a:moveTo>
                    <a:pt x="2005" y="4041"/>
                  </a:moveTo>
                  <a:cubicBezTo>
                    <a:pt x="3098" y="4041"/>
                    <a:pt x="3964" y="3135"/>
                    <a:pt x="3964" y="2018"/>
                  </a:cubicBezTo>
                  <a:cubicBezTo>
                    <a:pt x="3964" y="902"/>
                    <a:pt x="3098" y="0"/>
                    <a:pt x="2005" y="0"/>
                  </a:cubicBezTo>
                  <a:cubicBezTo>
                    <a:pt x="911" y="0"/>
                    <a:pt x="0" y="902"/>
                    <a:pt x="0" y="2018"/>
                  </a:cubicBezTo>
                  <a:cubicBezTo>
                    <a:pt x="0" y="3135"/>
                    <a:pt x="911" y="4041"/>
                    <a:pt x="2005" y="40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5" name="Freihandform: Form 1294">
              <a:extLst>
                <a:ext uri="{FF2B5EF4-FFF2-40B4-BE49-F238E27FC236}">
                  <a16:creationId xmlns:a16="http://schemas.microsoft.com/office/drawing/2014/main" id="{93123538-FD98-4911-96ED-375D903DE614}"/>
                </a:ext>
              </a:extLst>
            </p:cNvPr>
            <p:cNvSpPr/>
            <p:nvPr/>
          </p:nvSpPr>
          <p:spPr>
            <a:xfrm>
              <a:off x="7339311" y="3121097"/>
              <a:ext cx="4118" cy="4191"/>
            </a:xfrm>
            <a:custGeom>
              <a:avLst/>
              <a:gdLst>
                <a:gd name="connsiteX0" fmla="*/ 1125 w 4118"/>
                <a:gd name="connsiteY0" fmla="*/ 3969 h 4191"/>
                <a:gd name="connsiteX1" fmla="*/ 3904 w 4118"/>
                <a:gd name="connsiteY1" fmla="*/ 3021 h 4191"/>
                <a:gd name="connsiteX2" fmla="*/ 2993 w 4118"/>
                <a:gd name="connsiteY2" fmla="*/ 219 h 4191"/>
                <a:gd name="connsiteX3" fmla="*/ 214 w 4118"/>
                <a:gd name="connsiteY3" fmla="*/ 1158 h 4191"/>
                <a:gd name="connsiteX4" fmla="*/ 1125 w 4118"/>
                <a:gd name="connsiteY4" fmla="*/ 3969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8" h="4191">
                  <a:moveTo>
                    <a:pt x="1125" y="3969"/>
                  </a:moveTo>
                  <a:cubicBezTo>
                    <a:pt x="2173" y="4489"/>
                    <a:pt x="3403" y="4069"/>
                    <a:pt x="3904" y="3021"/>
                  </a:cubicBezTo>
                  <a:cubicBezTo>
                    <a:pt x="4405" y="1996"/>
                    <a:pt x="3995" y="739"/>
                    <a:pt x="2993" y="219"/>
                  </a:cubicBezTo>
                  <a:cubicBezTo>
                    <a:pt x="1945" y="-296"/>
                    <a:pt x="715" y="128"/>
                    <a:pt x="214" y="1158"/>
                  </a:cubicBezTo>
                  <a:cubicBezTo>
                    <a:pt x="-287" y="2201"/>
                    <a:pt x="123" y="3459"/>
                    <a:pt x="1125" y="39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6" name="Freihandform: Form 1295">
              <a:extLst>
                <a:ext uri="{FF2B5EF4-FFF2-40B4-BE49-F238E27FC236}">
                  <a16:creationId xmlns:a16="http://schemas.microsoft.com/office/drawing/2014/main" id="{8A10E861-F333-4314-8D40-B7061B33C6E3}"/>
                </a:ext>
              </a:extLst>
            </p:cNvPr>
            <p:cNvSpPr/>
            <p:nvPr/>
          </p:nvSpPr>
          <p:spPr>
            <a:xfrm>
              <a:off x="7414706" y="3019705"/>
              <a:ext cx="4100" cy="4187"/>
            </a:xfrm>
            <a:custGeom>
              <a:avLst/>
              <a:gdLst>
                <a:gd name="connsiteX0" fmla="*/ 2050 w 4100"/>
                <a:gd name="connsiteY0" fmla="*/ 4187 h 4187"/>
                <a:gd name="connsiteX1" fmla="*/ 4100 w 4100"/>
                <a:gd name="connsiteY1" fmla="*/ 2096 h 4187"/>
                <a:gd name="connsiteX2" fmla="*/ 2050 w 4100"/>
                <a:gd name="connsiteY2" fmla="*/ 0 h 4187"/>
                <a:gd name="connsiteX3" fmla="*/ 0 w 4100"/>
                <a:gd name="connsiteY3" fmla="*/ 2096 h 4187"/>
                <a:gd name="connsiteX4" fmla="*/ 2050 w 4100"/>
                <a:gd name="connsiteY4" fmla="*/ 4187 h 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" h="4187">
                  <a:moveTo>
                    <a:pt x="2050" y="4187"/>
                  </a:moveTo>
                  <a:cubicBezTo>
                    <a:pt x="3189" y="4187"/>
                    <a:pt x="4100" y="3253"/>
                    <a:pt x="4100" y="2096"/>
                  </a:cubicBezTo>
                  <a:cubicBezTo>
                    <a:pt x="4100" y="939"/>
                    <a:pt x="3189" y="0"/>
                    <a:pt x="2050" y="0"/>
                  </a:cubicBezTo>
                  <a:cubicBezTo>
                    <a:pt x="911" y="0"/>
                    <a:pt x="0" y="939"/>
                    <a:pt x="0" y="2096"/>
                  </a:cubicBezTo>
                  <a:cubicBezTo>
                    <a:pt x="0" y="3253"/>
                    <a:pt x="911" y="4187"/>
                    <a:pt x="2050" y="41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7" name="Freihandform: Form 1296">
              <a:extLst>
                <a:ext uri="{FF2B5EF4-FFF2-40B4-BE49-F238E27FC236}">
                  <a16:creationId xmlns:a16="http://schemas.microsoft.com/office/drawing/2014/main" id="{92CE4975-A18C-4234-95FA-54158AE6D3E6}"/>
                </a:ext>
              </a:extLst>
            </p:cNvPr>
            <p:cNvSpPr/>
            <p:nvPr/>
          </p:nvSpPr>
          <p:spPr>
            <a:xfrm>
              <a:off x="7493622" y="2928568"/>
              <a:ext cx="4100" cy="4178"/>
            </a:xfrm>
            <a:custGeom>
              <a:avLst/>
              <a:gdLst>
                <a:gd name="connsiteX0" fmla="*/ 2050 w 4100"/>
                <a:gd name="connsiteY0" fmla="*/ 4178 h 4178"/>
                <a:gd name="connsiteX1" fmla="*/ 4101 w 4100"/>
                <a:gd name="connsiteY1" fmla="*/ 2087 h 4178"/>
                <a:gd name="connsiteX2" fmla="*/ 2050 w 4100"/>
                <a:gd name="connsiteY2" fmla="*/ 0 h 4178"/>
                <a:gd name="connsiteX3" fmla="*/ 0 w 4100"/>
                <a:gd name="connsiteY3" fmla="*/ 2087 h 4178"/>
                <a:gd name="connsiteX4" fmla="*/ 2050 w 4100"/>
                <a:gd name="connsiteY4" fmla="*/ 4178 h 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" h="4178">
                  <a:moveTo>
                    <a:pt x="2050" y="4178"/>
                  </a:moveTo>
                  <a:cubicBezTo>
                    <a:pt x="3189" y="4178"/>
                    <a:pt x="4101" y="3244"/>
                    <a:pt x="4101" y="2087"/>
                  </a:cubicBezTo>
                  <a:cubicBezTo>
                    <a:pt x="4101" y="934"/>
                    <a:pt x="3189" y="0"/>
                    <a:pt x="2050" y="0"/>
                  </a:cubicBezTo>
                  <a:cubicBezTo>
                    <a:pt x="911" y="0"/>
                    <a:pt x="0" y="934"/>
                    <a:pt x="0" y="2087"/>
                  </a:cubicBezTo>
                  <a:cubicBezTo>
                    <a:pt x="0" y="3244"/>
                    <a:pt x="911" y="4178"/>
                    <a:pt x="2050" y="417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8" name="Freihandform: Form 1297">
              <a:extLst>
                <a:ext uri="{FF2B5EF4-FFF2-40B4-BE49-F238E27FC236}">
                  <a16:creationId xmlns:a16="http://schemas.microsoft.com/office/drawing/2014/main" id="{C76E22C6-8196-4B2F-8486-745F765BCB78}"/>
                </a:ext>
              </a:extLst>
            </p:cNvPr>
            <p:cNvSpPr/>
            <p:nvPr/>
          </p:nvSpPr>
          <p:spPr>
            <a:xfrm>
              <a:off x="7574999" y="2847100"/>
              <a:ext cx="3964" cy="4041"/>
            </a:xfrm>
            <a:custGeom>
              <a:avLst/>
              <a:gdLst>
                <a:gd name="connsiteX0" fmla="*/ 1959 w 3964"/>
                <a:gd name="connsiteY0" fmla="*/ 4041 h 4041"/>
                <a:gd name="connsiteX1" fmla="*/ 3964 w 3964"/>
                <a:gd name="connsiteY1" fmla="*/ 2023 h 4041"/>
                <a:gd name="connsiteX2" fmla="*/ 1959 w 3964"/>
                <a:gd name="connsiteY2" fmla="*/ 0 h 4041"/>
                <a:gd name="connsiteX3" fmla="*/ 0 w 3964"/>
                <a:gd name="connsiteY3" fmla="*/ 2023 h 4041"/>
                <a:gd name="connsiteX4" fmla="*/ 1959 w 3964"/>
                <a:gd name="connsiteY4" fmla="*/ 4041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1">
                  <a:moveTo>
                    <a:pt x="1959" y="4041"/>
                  </a:moveTo>
                  <a:cubicBezTo>
                    <a:pt x="3099" y="4041"/>
                    <a:pt x="3964" y="3139"/>
                    <a:pt x="3964" y="2023"/>
                  </a:cubicBezTo>
                  <a:cubicBezTo>
                    <a:pt x="3964" y="907"/>
                    <a:pt x="3099" y="0"/>
                    <a:pt x="1959" y="0"/>
                  </a:cubicBezTo>
                  <a:cubicBezTo>
                    <a:pt x="866" y="0"/>
                    <a:pt x="0" y="907"/>
                    <a:pt x="0" y="2023"/>
                  </a:cubicBezTo>
                  <a:cubicBezTo>
                    <a:pt x="0" y="3139"/>
                    <a:pt x="866" y="4041"/>
                    <a:pt x="1959" y="40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99" name="Freihandform: Form 1298">
              <a:extLst>
                <a:ext uri="{FF2B5EF4-FFF2-40B4-BE49-F238E27FC236}">
                  <a16:creationId xmlns:a16="http://schemas.microsoft.com/office/drawing/2014/main" id="{C9EB1916-A589-4F37-8A8C-EC26D696CEDA}"/>
                </a:ext>
              </a:extLst>
            </p:cNvPr>
            <p:cNvSpPr/>
            <p:nvPr/>
          </p:nvSpPr>
          <p:spPr>
            <a:xfrm>
              <a:off x="7657651" y="2774421"/>
              <a:ext cx="3964" cy="4050"/>
            </a:xfrm>
            <a:custGeom>
              <a:avLst/>
              <a:gdLst>
                <a:gd name="connsiteX0" fmla="*/ 2005 w 3964"/>
                <a:gd name="connsiteY0" fmla="*/ 4051 h 4050"/>
                <a:gd name="connsiteX1" fmla="*/ 3964 w 3964"/>
                <a:gd name="connsiteY1" fmla="*/ 2028 h 4050"/>
                <a:gd name="connsiteX2" fmla="*/ 2005 w 3964"/>
                <a:gd name="connsiteY2" fmla="*/ 0 h 4050"/>
                <a:gd name="connsiteX3" fmla="*/ 0 w 3964"/>
                <a:gd name="connsiteY3" fmla="*/ 2028 h 4050"/>
                <a:gd name="connsiteX4" fmla="*/ 2005 w 3964"/>
                <a:gd name="connsiteY4" fmla="*/ 4051 h 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50">
                  <a:moveTo>
                    <a:pt x="2005" y="4051"/>
                  </a:moveTo>
                  <a:cubicBezTo>
                    <a:pt x="3099" y="4051"/>
                    <a:pt x="3964" y="3144"/>
                    <a:pt x="3964" y="2028"/>
                  </a:cubicBezTo>
                  <a:cubicBezTo>
                    <a:pt x="3964" y="907"/>
                    <a:pt x="3099" y="0"/>
                    <a:pt x="2005" y="0"/>
                  </a:cubicBezTo>
                  <a:cubicBezTo>
                    <a:pt x="866" y="0"/>
                    <a:pt x="0" y="907"/>
                    <a:pt x="0" y="2028"/>
                  </a:cubicBezTo>
                  <a:cubicBezTo>
                    <a:pt x="0" y="3144"/>
                    <a:pt x="866" y="4051"/>
                    <a:pt x="2005" y="405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0" name="Freihandform: Form 1299">
              <a:extLst>
                <a:ext uri="{FF2B5EF4-FFF2-40B4-BE49-F238E27FC236}">
                  <a16:creationId xmlns:a16="http://schemas.microsoft.com/office/drawing/2014/main" id="{5C4C1BDE-F6C1-49D8-B327-1F5499E9144A}"/>
                </a:ext>
              </a:extLst>
            </p:cNvPr>
            <p:cNvSpPr/>
            <p:nvPr/>
          </p:nvSpPr>
          <p:spPr>
            <a:xfrm>
              <a:off x="7740759" y="2709839"/>
              <a:ext cx="4009" cy="4036"/>
            </a:xfrm>
            <a:custGeom>
              <a:avLst/>
              <a:gdLst>
                <a:gd name="connsiteX0" fmla="*/ 2005 w 4009"/>
                <a:gd name="connsiteY0" fmla="*/ 4037 h 4036"/>
                <a:gd name="connsiteX1" fmla="*/ 4010 w 4009"/>
                <a:gd name="connsiteY1" fmla="*/ 2018 h 4036"/>
                <a:gd name="connsiteX2" fmla="*/ 2005 w 4009"/>
                <a:gd name="connsiteY2" fmla="*/ 0 h 4036"/>
                <a:gd name="connsiteX3" fmla="*/ 0 w 4009"/>
                <a:gd name="connsiteY3" fmla="*/ 2018 h 4036"/>
                <a:gd name="connsiteX4" fmla="*/ 2005 w 4009"/>
                <a:gd name="connsiteY4" fmla="*/ 4037 h 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36">
                  <a:moveTo>
                    <a:pt x="2005" y="4037"/>
                  </a:moveTo>
                  <a:cubicBezTo>
                    <a:pt x="3099" y="4037"/>
                    <a:pt x="4010" y="3130"/>
                    <a:pt x="4010" y="2018"/>
                  </a:cubicBezTo>
                  <a:cubicBezTo>
                    <a:pt x="4010" y="907"/>
                    <a:pt x="3099" y="0"/>
                    <a:pt x="2005" y="0"/>
                  </a:cubicBezTo>
                  <a:cubicBezTo>
                    <a:pt x="912" y="0"/>
                    <a:pt x="0" y="907"/>
                    <a:pt x="0" y="2018"/>
                  </a:cubicBezTo>
                  <a:cubicBezTo>
                    <a:pt x="0" y="3130"/>
                    <a:pt x="912" y="4037"/>
                    <a:pt x="2005" y="40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1" name="Freihandform: Form 1300">
              <a:extLst>
                <a:ext uri="{FF2B5EF4-FFF2-40B4-BE49-F238E27FC236}">
                  <a16:creationId xmlns:a16="http://schemas.microsoft.com/office/drawing/2014/main" id="{2AED69FC-9178-471D-A1BA-DA22F5B3082A}"/>
                </a:ext>
              </a:extLst>
            </p:cNvPr>
            <p:cNvSpPr/>
            <p:nvPr/>
          </p:nvSpPr>
          <p:spPr>
            <a:xfrm>
              <a:off x="7823640" y="2652561"/>
              <a:ext cx="4009" cy="4041"/>
            </a:xfrm>
            <a:custGeom>
              <a:avLst/>
              <a:gdLst>
                <a:gd name="connsiteX0" fmla="*/ 2005 w 4009"/>
                <a:gd name="connsiteY0" fmla="*/ 4041 h 4041"/>
                <a:gd name="connsiteX1" fmla="*/ 4010 w 4009"/>
                <a:gd name="connsiteY1" fmla="*/ 2018 h 4041"/>
                <a:gd name="connsiteX2" fmla="*/ 2005 w 4009"/>
                <a:gd name="connsiteY2" fmla="*/ 0 h 4041"/>
                <a:gd name="connsiteX3" fmla="*/ 0 w 4009"/>
                <a:gd name="connsiteY3" fmla="*/ 2018 h 4041"/>
                <a:gd name="connsiteX4" fmla="*/ 2005 w 4009"/>
                <a:gd name="connsiteY4" fmla="*/ 4041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1">
                  <a:moveTo>
                    <a:pt x="2005" y="4041"/>
                  </a:moveTo>
                  <a:cubicBezTo>
                    <a:pt x="3098" y="4041"/>
                    <a:pt x="4010" y="3135"/>
                    <a:pt x="4010" y="2018"/>
                  </a:cubicBezTo>
                  <a:cubicBezTo>
                    <a:pt x="4010" y="902"/>
                    <a:pt x="3098" y="0"/>
                    <a:pt x="2005" y="0"/>
                  </a:cubicBezTo>
                  <a:cubicBezTo>
                    <a:pt x="911" y="0"/>
                    <a:pt x="0" y="902"/>
                    <a:pt x="0" y="2018"/>
                  </a:cubicBezTo>
                  <a:cubicBezTo>
                    <a:pt x="0" y="3135"/>
                    <a:pt x="911" y="4041"/>
                    <a:pt x="2005" y="40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2" name="Freihandform: Form 1301">
              <a:extLst>
                <a:ext uri="{FF2B5EF4-FFF2-40B4-BE49-F238E27FC236}">
                  <a16:creationId xmlns:a16="http://schemas.microsoft.com/office/drawing/2014/main" id="{FE5EC4FE-A9C8-49A2-BA9E-4BC7FDAFC097}"/>
                </a:ext>
              </a:extLst>
            </p:cNvPr>
            <p:cNvSpPr/>
            <p:nvPr/>
          </p:nvSpPr>
          <p:spPr>
            <a:xfrm>
              <a:off x="7905655" y="2601812"/>
              <a:ext cx="4009" cy="4041"/>
            </a:xfrm>
            <a:custGeom>
              <a:avLst/>
              <a:gdLst>
                <a:gd name="connsiteX0" fmla="*/ 2005 w 4009"/>
                <a:gd name="connsiteY0" fmla="*/ 4041 h 4041"/>
                <a:gd name="connsiteX1" fmla="*/ 4010 w 4009"/>
                <a:gd name="connsiteY1" fmla="*/ 2023 h 4041"/>
                <a:gd name="connsiteX2" fmla="*/ 2005 w 4009"/>
                <a:gd name="connsiteY2" fmla="*/ 0 h 4041"/>
                <a:gd name="connsiteX3" fmla="*/ 0 w 4009"/>
                <a:gd name="connsiteY3" fmla="*/ 2023 h 4041"/>
                <a:gd name="connsiteX4" fmla="*/ 2005 w 4009"/>
                <a:gd name="connsiteY4" fmla="*/ 4041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1">
                  <a:moveTo>
                    <a:pt x="2005" y="4041"/>
                  </a:moveTo>
                  <a:cubicBezTo>
                    <a:pt x="3098" y="4041"/>
                    <a:pt x="4010" y="3139"/>
                    <a:pt x="4010" y="2023"/>
                  </a:cubicBezTo>
                  <a:cubicBezTo>
                    <a:pt x="4010" y="907"/>
                    <a:pt x="3098" y="0"/>
                    <a:pt x="2005" y="0"/>
                  </a:cubicBezTo>
                  <a:cubicBezTo>
                    <a:pt x="911" y="0"/>
                    <a:pt x="0" y="907"/>
                    <a:pt x="0" y="2023"/>
                  </a:cubicBezTo>
                  <a:cubicBezTo>
                    <a:pt x="0" y="3139"/>
                    <a:pt x="911" y="4041"/>
                    <a:pt x="2005" y="40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3" name="Freihandform: Form 1302">
              <a:extLst>
                <a:ext uri="{FF2B5EF4-FFF2-40B4-BE49-F238E27FC236}">
                  <a16:creationId xmlns:a16="http://schemas.microsoft.com/office/drawing/2014/main" id="{9435F793-DD0D-406B-8F3E-AB19357A3B50}"/>
                </a:ext>
              </a:extLst>
            </p:cNvPr>
            <p:cNvSpPr/>
            <p:nvPr/>
          </p:nvSpPr>
          <p:spPr>
            <a:xfrm>
              <a:off x="7986394" y="2556836"/>
              <a:ext cx="3964" cy="4041"/>
            </a:xfrm>
            <a:custGeom>
              <a:avLst/>
              <a:gdLst>
                <a:gd name="connsiteX0" fmla="*/ 1959 w 3964"/>
                <a:gd name="connsiteY0" fmla="*/ 4041 h 4041"/>
                <a:gd name="connsiteX1" fmla="*/ 3964 w 3964"/>
                <a:gd name="connsiteY1" fmla="*/ 2018 h 4041"/>
                <a:gd name="connsiteX2" fmla="*/ 1959 w 3964"/>
                <a:gd name="connsiteY2" fmla="*/ 0 h 4041"/>
                <a:gd name="connsiteX3" fmla="*/ 0 w 3964"/>
                <a:gd name="connsiteY3" fmla="*/ 2018 h 4041"/>
                <a:gd name="connsiteX4" fmla="*/ 1959 w 3964"/>
                <a:gd name="connsiteY4" fmla="*/ 4041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1">
                  <a:moveTo>
                    <a:pt x="1959" y="4041"/>
                  </a:moveTo>
                  <a:cubicBezTo>
                    <a:pt x="3098" y="4041"/>
                    <a:pt x="3964" y="3135"/>
                    <a:pt x="3964" y="2018"/>
                  </a:cubicBezTo>
                  <a:cubicBezTo>
                    <a:pt x="3964" y="902"/>
                    <a:pt x="3098" y="0"/>
                    <a:pt x="1959" y="0"/>
                  </a:cubicBezTo>
                  <a:cubicBezTo>
                    <a:pt x="865" y="0"/>
                    <a:pt x="0" y="902"/>
                    <a:pt x="0" y="2018"/>
                  </a:cubicBezTo>
                  <a:cubicBezTo>
                    <a:pt x="0" y="3135"/>
                    <a:pt x="865" y="4041"/>
                    <a:pt x="1959" y="40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4" name="Freihandform: Form 1303">
              <a:extLst>
                <a:ext uri="{FF2B5EF4-FFF2-40B4-BE49-F238E27FC236}">
                  <a16:creationId xmlns:a16="http://schemas.microsoft.com/office/drawing/2014/main" id="{23888B76-AA37-48C4-8B5F-EE0D412C6D50}"/>
                </a:ext>
              </a:extLst>
            </p:cNvPr>
            <p:cNvSpPr/>
            <p:nvPr/>
          </p:nvSpPr>
          <p:spPr>
            <a:xfrm>
              <a:off x="8065401" y="2516904"/>
              <a:ext cx="4009" cy="4046"/>
            </a:xfrm>
            <a:custGeom>
              <a:avLst/>
              <a:gdLst>
                <a:gd name="connsiteX0" fmla="*/ 2005 w 4009"/>
                <a:gd name="connsiteY0" fmla="*/ 4046 h 4046"/>
                <a:gd name="connsiteX1" fmla="*/ 4010 w 4009"/>
                <a:gd name="connsiteY1" fmla="*/ 2023 h 4046"/>
                <a:gd name="connsiteX2" fmla="*/ 2005 w 4009"/>
                <a:gd name="connsiteY2" fmla="*/ 0 h 4046"/>
                <a:gd name="connsiteX3" fmla="*/ 0 w 4009"/>
                <a:gd name="connsiteY3" fmla="*/ 2023 h 4046"/>
                <a:gd name="connsiteX4" fmla="*/ 2005 w 4009"/>
                <a:gd name="connsiteY4" fmla="*/ 4046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6">
                  <a:moveTo>
                    <a:pt x="2005" y="4046"/>
                  </a:moveTo>
                  <a:cubicBezTo>
                    <a:pt x="3099" y="4046"/>
                    <a:pt x="4010" y="3139"/>
                    <a:pt x="4010" y="2023"/>
                  </a:cubicBezTo>
                  <a:cubicBezTo>
                    <a:pt x="4010" y="907"/>
                    <a:pt x="3099" y="0"/>
                    <a:pt x="2005" y="0"/>
                  </a:cubicBezTo>
                  <a:cubicBezTo>
                    <a:pt x="912" y="0"/>
                    <a:pt x="0" y="907"/>
                    <a:pt x="0" y="2023"/>
                  </a:cubicBezTo>
                  <a:cubicBezTo>
                    <a:pt x="0" y="3139"/>
                    <a:pt x="912" y="4046"/>
                    <a:pt x="2005" y="40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5" name="Freihandform: Form 1304">
              <a:extLst>
                <a:ext uri="{FF2B5EF4-FFF2-40B4-BE49-F238E27FC236}">
                  <a16:creationId xmlns:a16="http://schemas.microsoft.com/office/drawing/2014/main" id="{43F5A18F-577A-4295-83F0-86E61BA69485}"/>
                </a:ext>
              </a:extLst>
            </p:cNvPr>
            <p:cNvSpPr/>
            <p:nvPr/>
          </p:nvSpPr>
          <p:spPr>
            <a:xfrm>
              <a:off x="8142495" y="2481342"/>
              <a:ext cx="4009" cy="4046"/>
            </a:xfrm>
            <a:custGeom>
              <a:avLst/>
              <a:gdLst>
                <a:gd name="connsiteX0" fmla="*/ 2005 w 4009"/>
                <a:gd name="connsiteY0" fmla="*/ 4046 h 4046"/>
                <a:gd name="connsiteX1" fmla="*/ 4010 w 4009"/>
                <a:gd name="connsiteY1" fmla="*/ 2023 h 4046"/>
                <a:gd name="connsiteX2" fmla="*/ 2005 w 4009"/>
                <a:gd name="connsiteY2" fmla="*/ 0 h 4046"/>
                <a:gd name="connsiteX3" fmla="*/ 0 w 4009"/>
                <a:gd name="connsiteY3" fmla="*/ 2023 h 4046"/>
                <a:gd name="connsiteX4" fmla="*/ 2005 w 4009"/>
                <a:gd name="connsiteY4" fmla="*/ 4046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6">
                  <a:moveTo>
                    <a:pt x="2005" y="4046"/>
                  </a:moveTo>
                  <a:cubicBezTo>
                    <a:pt x="3098" y="4046"/>
                    <a:pt x="4010" y="3139"/>
                    <a:pt x="4010" y="2023"/>
                  </a:cubicBezTo>
                  <a:cubicBezTo>
                    <a:pt x="4010" y="907"/>
                    <a:pt x="3098" y="0"/>
                    <a:pt x="2005" y="0"/>
                  </a:cubicBezTo>
                  <a:cubicBezTo>
                    <a:pt x="911" y="0"/>
                    <a:pt x="0" y="907"/>
                    <a:pt x="0" y="2023"/>
                  </a:cubicBezTo>
                  <a:cubicBezTo>
                    <a:pt x="0" y="3139"/>
                    <a:pt x="911" y="4046"/>
                    <a:pt x="2005" y="40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6" name="Freihandform: Form 1305">
              <a:extLst>
                <a:ext uri="{FF2B5EF4-FFF2-40B4-BE49-F238E27FC236}">
                  <a16:creationId xmlns:a16="http://schemas.microsoft.com/office/drawing/2014/main" id="{BF44D8B5-CB4C-4C35-A763-D0A72DD6E728}"/>
                </a:ext>
              </a:extLst>
            </p:cNvPr>
            <p:cNvSpPr/>
            <p:nvPr/>
          </p:nvSpPr>
          <p:spPr>
            <a:xfrm>
              <a:off x="8217539" y="2449529"/>
              <a:ext cx="3964" cy="4032"/>
            </a:xfrm>
            <a:custGeom>
              <a:avLst/>
              <a:gdLst>
                <a:gd name="connsiteX0" fmla="*/ 1959 w 3964"/>
                <a:gd name="connsiteY0" fmla="*/ 4032 h 4032"/>
                <a:gd name="connsiteX1" fmla="*/ 3964 w 3964"/>
                <a:gd name="connsiteY1" fmla="*/ 2014 h 4032"/>
                <a:gd name="connsiteX2" fmla="*/ 1959 w 3964"/>
                <a:gd name="connsiteY2" fmla="*/ 0 h 4032"/>
                <a:gd name="connsiteX3" fmla="*/ 0 w 3964"/>
                <a:gd name="connsiteY3" fmla="*/ 2014 h 4032"/>
                <a:gd name="connsiteX4" fmla="*/ 1959 w 3964"/>
                <a:gd name="connsiteY4" fmla="*/ 4032 h 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32">
                  <a:moveTo>
                    <a:pt x="1959" y="4032"/>
                  </a:moveTo>
                  <a:cubicBezTo>
                    <a:pt x="3053" y="4032"/>
                    <a:pt x="3964" y="3130"/>
                    <a:pt x="3964" y="2014"/>
                  </a:cubicBezTo>
                  <a:cubicBezTo>
                    <a:pt x="3964" y="902"/>
                    <a:pt x="3053" y="0"/>
                    <a:pt x="1959" y="0"/>
                  </a:cubicBezTo>
                  <a:cubicBezTo>
                    <a:pt x="866" y="0"/>
                    <a:pt x="0" y="902"/>
                    <a:pt x="0" y="2014"/>
                  </a:cubicBezTo>
                  <a:cubicBezTo>
                    <a:pt x="0" y="3130"/>
                    <a:pt x="866" y="4032"/>
                    <a:pt x="1959" y="40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7" name="Freihandform: Form 1306">
              <a:extLst>
                <a:ext uri="{FF2B5EF4-FFF2-40B4-BE49-F238E27FC236}">
                  <a16:creationId xmlns:a16="http://schemas.microsoft.com/office/drawing/2014/main" id="{70B008BF-8FFE-4863-95A2-3032A2F39E86}"/>
                </a:ext>
              </a:extLst>
            </p:cNvPr>
            <p:cNvSpPr/>
            <p:nvPr/>
          </p:nvSpPr>
          <p:spPr>
            <a:xfrm>
              <a:off x="8290304" y="2420856"/>
              <a:ext cx="4009" cy="4041"/>
            </a:xfrm>
            <a:custGeom>
              <a:avLst/>
              <a:gdLst>
                <a:gd name="connsiteX0" fmla="*/ 2005 w 4009"/>
                <a:gd name="connsiteY0" fmla="*/ 4042 h 4041"/>
                <a:gd name="connsiteX1" fmla="*/ 4010 w 4009"/>
                <a:gd name="connsiteY1" fmla="*/ 2023 h 4041"/>
                <a:gd name="connsiteX2" fmla="*/ 2005 w 4009"/>
                <a:gd name="connsiteY2" fmla="*/ 0 h 4041"/>
                <a:gd name="connsiteX3" fmla="*/ 0 w 4009"/>
                <a:gd name="connsiteY3" fmla="*/ 2023 h 4041"/>
                <a:gd name="connsiteX4" fmla="*/ 2005 w 4009"/>
                <a:gd name="connsiteY4" fmla="*/ 4042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1">
                  <a:moveTo>
                    <a:pt x="2005" y="4042"/>
                  </a:moveTo>
                  <a:cubicBezTo>
                    <a:pt x="3099" y="4042"/>
                    <a:pt x="4010" y="3139"/>
                    <a:pt x="4010" y="2023"/>
                  </a:cubicBezTo>
                  <a:cubicBezTo>
                    <a:pt x="4010" y="907"/>
                    <a:pt x="3099" y="0"/>
                    <a:pt x="2005" y="0"/>
                  </a:cubicBezTo>
                  <a:cubicBezTo>
                    <a:pt x="912" y="0"/>
                    <a:pt x="0" y="907"/>
                    <a:pt x="0" y="2023"/>
                  </a:cubicBezTo>
                  <a:cubicBezTo>
                    <a:pt x="0" y="3139"/>
                    <a:pt x="912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8" name="Freihandform: Form 1307">
              <a:extLst>
                <a:ext uri="{FF2B5EF4-FFF2-40B4-BE49-F238E27FC236}">
                  <a16:creationId xmlns:a16="http://schemas.microsoft.com/office/drawing/2014/main" id="{296F943E-A66C-40EE-9F40-26E4E55A2DCD}"/>
                </a:ext>
              </a:extLst>
            </p:cNvPr>
            <p:cNvSpPr/>
            <p:nvPr/>
          </p:nvSpPr>
          <p:spPr>
            <a:xfrm>
              <a:off x="8360927" y="2394834"/>
              <a:ext cx="4009" cy="4041"/>
            </a:xfrm>
            <a:custGeom>
              <a:avLst/>
              <a:gdLst>
                <a:gd name="connsiteX0" fmla="*/ 2005 w 4009"/>
                <a:gd name="connsiteY0" fmla="*/ 4042 h 4041"/>
                <a:gd name="connsiteX1" fmla="*/ 4010 w 4009"/>
                <a:gd name="connsiteY1" fmla="*/ 2023 h 4041"/>
                <a:gd name="connsiteX2" fmla="*/ 2005 w 4009"/>
                <a:gd name="connsiteY2" fmla="*/ 0 h 4041"/>
                <a:gd name="connsiteX3" fmla="*/ 0 w 4009"/>
                <a:gd name="connsiteY3" fmla="*/ 2023 h 4041"/>
                <a:gd name="connsiteX4" fmla="*/ 2005 w 4009"/>
                <a:gd name="connsiteY4" fmla="*/ 4042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1">
                  <a:moveTo>
                    <a:pt x="2005" y="4042"/>
                  </a:moveTo>
                  <a:cubicBezTo>
                    <a:pt x="3099" y="4042"/>
                    <a:pt x="4010" y="3139"/>
                    <a:pt x="4010" y="2023"/>
                  </a:cubicBezTo>
                  <a:cubicBezTo>
                    <a:pt x="4010" y="907"/>
                    <a:pt x="3099" y="0"/>
                    <a:pt x="2005" y="0"/>
                  </a:cubicBezTo>
                  <a:cubicBezTo>
                    <a:pt x="912" y="0"/>
                    <a:pt x="0" y="907"/>
                    <a:pt x="0" y="2023"/>
                  </a:cubicBezTo>
                  <a:cubicBezTo>
                    <a:pt x="0" y="3139"/>
                    <a:pt x="912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09" name="Freihandform: Form 1308">
              <a:extLst>
                <a:ext uri="{FF2B5EF4-FFF2-40B4-BE49-F238E27FC236}">
                  <a16:creationId xmlns:a16="http://schemas.microsoft.com/office/drawing/2014/main" id="{CCA68FE0-5D98-4F11-B502-4BAAA4FC468B}"/>
                </a:ext>
              </a:extLst>
            </p:cNvPr>
            <p:cNvSpPr/>
            <p:nvPr/>
          </p:nvSpPr>
          <p:spPr>
            <a:xfrm>
              <a:off x="8429353" y="2370988"/>
              <a:ext cx="3987" cy="4036"/>
            </a:xfrm>
            <a:custGeom>
              <a:avLst/>
              <a:gdLst>
                <a:gd name="connsiteX0" fmla="*/ 1105 w 3987"/>
                <a:gd name="connsiteY0" fmla="*/ 3830 h 4036"/>
                <a:gd name="connsiteX1" fmla="*/ 3793 w 3987"/>
                <a:gd name="connsiteY1" fmla="*/ 2923 h 4036"/>
                <a:gd name="connsiteX2" fmla="*/ 2882 w 3987"/>
                <a:gd name="connsiteY2" fmla="*/ 212 h 4036"/>
                <a:gd name="connsiteX3" fmla="*/ 194 w 3987"/>
                <a:gd name="connsiteY3" fmla="*/ 1110 h 4036"/>
                <a:gd name="connsiteX4" fmla="*/ 1105 w 3987"/>
                <a:gd name="connsiteY4" fmla="*/ 3830 h 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7" h="4036">
                  <a:moveTo>
                    <a:pt x="1105" y="3830"/>
                  </a:moveTo>
                  <a:cubicBezTo>
                    <a:pt x="2107" y="4318"/>
                    <a:pt x="3292" y="3912"/>
                    <a:pt x="3793" y="2923"/>
                  </a:cubicBezTo>
                  <a:cubicBezTo>
                    <a:pt x="4249" y="1912"/>
                    <a:pt x="3884" y="704"/>
                    <a:pt x="2882" y="212"/>
                  </a:cubicBezTo>
                  <a:cubicBezTo>
                    <a:pt x="1880" y="-284"/>
                    <a:pt x="695" y="121"/>
                    <a:pt x="194" y="1110"/>
                  </a:cubicBezTo>
                  <a:cubicBezTo>
                    <a:pt x="-262" y="2108"/>
                    <a:pt x="103" y="3329"/>
                    <a:pt x="1105" y="38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0" name="Freihandform: Form 1309">
              <a:extLst>
                <a:ext uri="{FF2B5EF4-FFF2-40B4-BE49-F238E27FC236}">
                  <a16:creationId xmlns:a16="http://schemas.microsoft.com/office/drawing/2014/main" id="{0B92B70A-F321-4C6C-856B-5390F37067BB}"/>
                </a:ext>
              </a:extLst>
            </p:cNvPr>
            <p:cNvSpPr/>
            <p:nvPr/>
          </p:nvSpPr>
          <p:spPr>
            <a:xfrm>
              <a:off x="8495660" y="2348915"/>
              <a:ext cx="4009" cy="4041"/>
            </a:xfrm>
            <a:custGeom>
              <a:avLst/>
              <a:gdLst>
                <a:gd name="connsiteX0" fmla="*/ 2005 w 4009"/>
                <a:gd name="connsiteY0" fmla="*/ 4042 h 4041"/>
                <a:gd name="connsiteX1" fmla="*/ 4010 w 4009"/>
                <a:gd name="connsiteY1" fmla="*/ 2018 h 4041"/>
                <a:gd name="connsiteX2" fmla="*/ 2005 w 4009"/>
                <a:gd name="connsiteY2" fmla="*/ 0 h 4041"/>
                <a:gd name="connsiteX3" fmla="*/ 0 w 4009"/>
                <a:gd name="connsiteY3" fmla="*/ 2018 h 4041"/>
                <a:gd name="connsiteX4" fmla="*/ 2005 w 4009"/>
                <a:gd name="connsiteY4" fmla="*/ 4042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1">
                  <a:moveTo>
                    <a:pt x="2005" y="4042"/>
                  </a:moveTo>
                  <a:cubicBezTo>
                    <a:pt x="3098" y="4042"/>
                    <a:pt x="4010" y="3135"/>
                    <a:pt x="4010" y="2018"/>
                  </a:cubicBezTo>
                  <a:cubicBezTo>
                    <a:pt x="4010" y="902"/>
                    <a:pt x="3098" y="0"/>
                    <a:pt x="2005" y="0"/>
                  </a:cubicBezTo>
                  <a:cubicBezTo>
                    <a:pt x="911" y="0"/>
                    <a:pt x="0" y="902"/>
                    <a:pt x="0" y="2018"/>
                  </a:cubicBezTo>
                  <a:cubicBezTo>
                    <a:pt x="0" y="3135"/>
                    <a:pt x="911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1" name="Freihandform: Form 1310">
              <a:extLst>
                <a:ext uri="{FF2B5EF4-FFF2-40B4-BE49-F238E27FC236}">
                  <a16:creationId xmlns:a16="http://schemas.microsoft.com/office/drawing/2014/main" id="{A93DB141-FBDD-46AA-BD7D-BF78F5D2177D}"/>
                </a:ext>
              </a:extLst>
            </p:cNvPr>
            <p:cNvSpPr/>
            <p:nvPr/>
          </p:nvSpPr>
          <p:spPr>
            <a:xfrm>
              <a:off x="8559996" y="2328270"/>
              <a:ext cx="4009" cy="4041"/>
            </a:xfrm>
            <a:custGeom>
              <a:avLst/>
              <a:gdLst>
                <a:gd name="connsiteX0" fmla="*/ 2005 w 4009"/>
                <a:gd name="connsiteY0" fmla="*/ 4042 h 4041"/>
                <a:gd name="connsiteX1" fmla="*/ 4010 w 4009"/>
                <a:gd name="connsiteY1" fmla="*/ 2023 h 4041"/>
                <a:gd name="connsiteX2" fmla="*/ 2005 w 4009"/>
                <a:gd name="connsiteY2" fmla="*/ 0 h 4041"/>
                <a:gd name="connsiteX3" fmla="*/ 0 w 4009"/>
                <a:gd name="connsiteY3" fmla="*/ 2023 h 4041"/>
                <a:gd name="connsiteX4" fmla="*/ 2005 w 4009"/>
                <a:gd name="connsiteY4" fmla="*/ 4042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1">
                  <a:moveTo>
                    <a:pt x="2005" y="4042"/>
                  </a:moveTo>
                  <a:cubicBezTo>
                    <a:pt x="3098" y="4042"/>
                    <a:pt x="4010" y="3139"/>
                    <a:pt x="4010" y="2023"/>
                  </a:cubicBezTo>
                  <a:cubicBezTo>
                    <a:pt x="4010" y="907"/>
                    <a:pt x="3098" y="0"/>
                    <a:pt x="2005" y="0"/>
                  </a:cubicBezTo>
                  <a:cubicBezTo>
                    <a:pt x="911" y="0"/>
                    <a:pt x="0" y="907"/>
                    <a:pt x="0" y="2023"/>
                  </a:cubicBezTo>
                  <a:cubicBezTo>
                    <a:pt x="0" y="3139"/>
                    <a:pt x="911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2" name="Freihandform: Form 1311">
              <a:extLst>
                <a:ext uri="{FF2B5EF4-FFF2-40B4-BE49-F238E27FC236}">
                  <a16:creationId xmlns:a16="http://schemas.microsoft.com/office/drawing/2014/main" id="{D910E80A-AB81-47BF-AFC6-2D5B76420473}"/>
                </a:ext>
              </a:extLst>
            </p:cNvPr>
            <p:cNvSpPr/>
            <p:nvPr/>
          </p:nvSpPr>
          <p:spPr>
            <a:xfrm>
              <a:off x="8622509" y="2308782"/>
              <a:ext cx="3964" cy="4032"/>
            </a:xfrm>
            <a:custGeom>
              <a:avLst/>
              <a:gdLst>
                <a:gd name="connsiteX0" fmla="*/ 1959 w 3964"/>
                <a:gd name="connsiteY0" fmla="*/ 4032 h 4032"/>
                <a:gd name="connsiteX1" fmla="*/ 3964 w 3964"/>
                <a:gd name="connsiteY1" fmla="*/ 2014 h 4032"/>
                <a:gd name="connsiteX2" fmla="*/ 1959 w 3964"/>
                <a:gd name="connsiteY2" fmla="*/ 0 h 4032"/>
                <a:gd name="connsiteX3" fmla="*/ 0 w 3964"/>
                <a:gd name="connsiteY3" fmla="*/ 2014 h 4032"/>
                <a:gd name="connsiteX4" fmla="*/ 1959 w 3964"/>
                <a:gd name="connsiteY4" fmla="*/ 4032 h 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32">
                  <a:moveTo>
                    <a:pt x="1959" y="4032"/>
                  </a:moveTo>
                  <a:cubicBezTo>
                    <a:pt x="3053" y="4032"/>
                    <a:pt x="3964" y="3130"/>
                    <a:pt x="3964" y="2014"/>
                  </a:cubicBezTo>
                  <a:cubicBezTo>
                    <a:pt x="3964" y="902"/>
                    <a:pt x="3053" y="0"/>
                    <a:pt x="1959" y="0"/>
                  </a:cubicBezTo>
                  <a:cubicBezTo>
                    <a:pt x="865" y="0"/>
                    <a:pt x="0" y="902"/>
                    <a:pt x="0" y="2014"/>
                  </a:cubicBezTo>
                  <a:cubicBezTo>
                    <a:pt x="0" y="3130"/>
                    <a:pt x="865" y="4032"/>
                    <a:pt x="1959" y="40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3" name="Freihandform: Form 1312">
              <a:extLst>
                <a:ext uri="{FF2B5EF4-FFF2-40B4-BE49-F238E27FC236}">
                  <a16:creationId xmlns:a16="http://schemas.microsoft.com/office/drawing/2014/main" id="{F98ABD5A-5D10-4A15-80B1-DC4DB4B90E9A}"/>
                </a:ext>
              </a:extLst>
            </p:cNvPr>
            <p:cNvSpPr/>
            <p:nvPr/>
          </p:nvSpPr>
          <p:spPr>
            <a:xfrm>
              <a:off x="8683259" y="2290178"/>
              <a:ext cx="3983" cy="4049"/>
            </a:xfrm>
            <a:custGeom>
              <a:avLst/>
              <a:gdLst>
                <a:gd name="connsiteX0" fmla="*/ 1125 w 3983"/>
                <a:gd name="connsiteY0" fmla="*/ 3842 h 4049"/>
                <a:gd name="connsiteX1" fmla="*/ 3768 w 3983"/>
                <a:gd name="connsiteY1" fmla="*/ 2926 h 4049"/>
                <a:gd name="connsiteX2" fmla="*/ 2902 w 3983"/>
                <a:gd name="connsiteY2" fmla="*/ 215 h 4049"/>
                <a:gd name="connsiteX3" fmla="*/ 214 w 3983"/>
                <a:gd name="connsiteY3" fmla="*/ 1122 h 4049"/>
                <a:gd name="connsiteX4" fmla="*/ 1125 w 3983"/>
                <a:gd name="connsiteY4" fmla="*/ 3842 h 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" h="4049">
                  <a:moveTo>
                    <a:pt x="1125" y="3842"/>
                  </a:moveTo>
                  <a:cubicBezTo>
                    <a:pt x="2128" y="4329"/>
                    <a:pt x="3312" y="3933"/>
                    <a:pt x="3768" y="2926"/>
                  </a:cubicBezTo>
                  <a:cubicBezTo>
                    <a:pt x="4269" y="1919"/>
                    <a:pt x="3859" y="716"/>
                    <a:pt x="2902" y="215"/>
                  </a:cubicBezTo>
                  <a:cubicBezTo>
                    <a:pt x="1900" y="-286"/>
                    <a:pt x="715" y="119"/>
                    <a:pt x="214" y="1122"/>
                  </a:cubicBezTo>
                  <a:cubicBezTo>
                    <a:pt x="-287" y="2129"/>
                    <a:pt x="123" y="3341"/>
                    <a:pt x="1125" y="38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4" name="Freihandform: Form 1313">
              <a:extLst>
                <a:ext uri="{FF2B5EF4-FFF2-40B4-BE49-F238E27FC236}">
                  <a16:creationId xmlns:a16="http://schemas.microsoft.com/office/drawing/2014/main" id="{C3DB34EC-2F18-4D50-B55D-E4D5CDE088BA}"/>
                </a:ext>
              </a:extLst>
            </p:cNvPr>
            <p:cNvSpPr/>
            <p:nvPr/>
          </p:nvSpPr>
          <p:spPr>
            <a:xfrm>
              <a:off x="8742538" y="2272311"/>
              <a:ext cx="3982" cy="4046"/>
            </a:xfrm>
            <a:custGeom>
              <a:avLst/>
              <a:gdLst>
                <a:gd name="connsiteX0" fmla="*/ 1125 w 3982"/>
                <a:gd name="connsiteY0" fmla="*/ 3840 h 4046"/>
                <a:gd name="connsiteX1" fmla="*/ 3768 w 3982"/>
                <a:gd name="connsiteY1" fmla="*/ 2919 h 4046"/>
                <a:gd name="connsiteX2" fmla="*/ 2902 w 3982"/>
                <a:gd name="connsiteY2" fmla="*/ 209 h 4046"/>
                <a:gd name="connsiteX3" fmla="*/ 214 w 3982"/>
                <a:gd name="connsiteY3" fmla="*/ 1125 h 4046"/>
                <a:gd name="connsiteX4" fmla="*/ 1125 w 3982"/>
                <a:gd name="connsiteY4" fmla="*/ 384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2" h="4046">
                  <a:moveTo>
                    <a:pt x="1125" y="3840"/>
                  </a:moveTo>
                  <a:cubicBezTo>
                    <a:pt x="2082" y="4325"/>
                    <a:pt x="3267" y="3932"/>
                    <a:pt x="3768" y="2919"/>
                  </a:cubicBezTo>
                  <a:cubicBezTo>
                    <a:pt x="4269" y="1921"/>
                    <a:pt x="3859" y="709"/>
                    <a:pt x="2902" y="209"/>
                  </a:cubicBezTo>
                  <a:cubicBezTo>
                    <a:pt x="1900" y="-281"/>
                    <a:pt x="715" y="117"/>
                    <a:pt x="214" y="1125"/>
                  </a:cubicBezTo>
                  <a:cubicBezTo>
                    <a:pt x="-287" y="2119"/>
                    <a:pt x="123" y="3336"/>
                    <a:pt x="1125" y="38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5" name="Freihandform: Form 1314">
              <a:extLst>
                <a:ext uri="{FF2B5EF4-FFF2-40B4-BE49-F238E27FC236}">
                  <a16:creationId xmlns:a16="http://schemas.microsoft.com/office/drawing/2014/main" id="{0104B143-3CBC-4800-B1B3-CE8F23AF11D4}"/>
                </a:ext>
              </a:extLst>
            </p:cNvPr>
            <p:cNvSpPr/>
            <p:nvPr/>
          </p:nvSpPr>
          <p:spPr>
            <a:xfrm>
              <a:off x="8800436" y="2255015"/>
              <a:ext cx="4009" cy="4051"/>
            </a:xfrm>
            <a:custGeom>
              <a:avLst/>
              <a:gdLst>
                <a:gd name="connsiteX0" fmla="*/ 2005 w 4009"/>
                <a:gd name="connsiteY0" fmla="*/ 4052 h 4051"/>
                <a:gd name="connsiteX1" fmla="*/ 4010 w 4009"/>
                <a:gd name="connsiteY1" fmla="*/ 2026 h 4051"/>
                <a:gd name="connsiteX2" fmla="*/ 2005 w 4009"/>
                <a:gd name="connsiteY2" fmla="*/ 0 h 4051"/>
                <a:gd name="connsiteX3" fmla="*/ 0 w 4009"/>
                <a:gd name="connsiteY3" fmla="*/ 2026 h 4051"/>
                <a:gd name="connsiteX4" fmla="*/ 2005 w 4009"/>
                <a:gd name="connsiteY4" fmla="*/ 4052 h 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51">
                  <a:moveTo>
                    <a:pt x="2005" y="4052"/>
                  </a:moveTo>
                  <a:cubicBezTo>
                    <a:pt x="3098" y="4052"/>
                    <a:pt x="4010" y="3145"/>
                    <a:pt x="4010" y="2026"/>
                  </a:cubicBezTo>
                  <a:cubicBezTo>
                    <a:pt x="4010" y="907"/>
                    <a:pt x="3098" y="0"/>
                    <a:pt x="2005" y="0"/>
                  </a:cubicBezTo>
                  <a:cubicBezTo>
                    <a:pt x="911" y="0"/>
                    <a:pt x="0" y="907"/>
                    <a:pt x="0" y="2026"/>
                  </a:cubicBezTo>
                  <a:cubicBezTo>
                    <a:pt x="0" y="3145"/>
                    <a:pt x="911" y="4052"/>
                    <a:pt x="2005" y="405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6" name="Freihandform: Form 1315">
              <a:extLst>
                <a:ext uri="{FF2B5EF4-FFF2-40B4-BE49-F238E27FC236}">
                  <a16:creationId xmlns:a16="http://schemas.microsoft.com/office/drawing/2014/main" id="{4341E287-BC98-47F2-A7DB-6C9EFDBA8DF2}"/>
                </a:ext>
              </a:extLst>
            </p:cNvPr>
            <p:cNvSpPr/>
            <p:nvPr/>
          </p:nvSpPr>
          <p:spPr>
            <a:xfrm>
              <a:off x="8857222" y="2238198"/>
              <a:ext cx="4007" cy="4045"/>
            </a:xfrm>
            <a:custGeom>
              <a:avLst/>
              <a:gdLst>
                <a:gd name="connsiteX0" fmla="*/ 1125 w 4007"/>
                <a:gd name="connsiteY0" fmla="*/ 3829 h 4045"/>
                <a:gd name="connsiteX1" fmla="*/ 3813 w 4007"/>
                <a:gd name="connsiteY1" fmla="*/ 2923 h 4045"/>
                <a:gd name="connsiteX2" fmla="*/ 2902 w 4007"/>
                <a:gd name="connsiteY2" fmla="*/ 203 h 4045"/>
                <a:gd name="connsiteX3" fmla="*/ 214 w 4007"/>
                <a:gd name="connsiteY3" fmla="*/ 1133 h 4045"/>
                <a:gd name="connsiteX4" fmla="*/ 1125 w 4007"/>
                <a:gd name="connsiteY4" fmla="*/ 3829 h 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7" h="4045">
                  <a:moveTo>
                    <a:pt x="1125" y="3829"/>
                  </a:moveTo>
                  <a:cubicBezTo>
                    <a:pt x="2127" y="4333"/>
                    <a:pt x="3312" y="3926"/>
                    <a:pt x="3813" y="2923"/>
                  </a:cubicBezTo>
                  <a:cubicBezTo>
                    <a:pt x="4269" y="1923"/>
                    <a:pt x="3905" y="716"/>
                    <a:pt x="2902" y="203"/>
                  </a:cubicBezTo>
                  <a:cubicBezTo>
                    <a:pt x="1900" y="-283"/>
                    <a:pt x="715" y="134"/>
                    <a:pt x="214" y="1133"/>
                  </a:cubicBezTo>
                  <a:cubicBezTo>
                    <a:pt x="-288" y="2132"/>
                    <a:pt x="123" y="3348"/>
                    <a:pt x="1125" y="38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7" name="Freihandform: Form 1316">
              <a:extLst>
                <a:ext uri="{FF2B5EF4-FFF2-40B4-BE49-F238E27FC236}">
                  <a16:creationId xmlns:a16="http://schemas.microsoft.com/office/drawing/2014/main" id="{17E439D7-650B-4A25-AF5F-E246F3861506}"/>
                </a:ext>
              </a:extLst>
            </p:cNvPr>
            <p:cNvSpPr/>
            <p:nvPr/>
          </p:nvSpPr>
          <p:spPr>
            <a:xfrm>
              <a:off x="8913037" y="2221808"/>
              <a:ext cx="3981" cy="4041"/>
            </a:xfrm>
            <a:custGeom>
              <a:avLst/>
              <a:gdLst>
                <a:gd name="connsiteX0" fmla="*/ 1125 w 3981"/>
                <a:gd name="connsiteY0" fmla="*/ 3828 h 4041"/>
                <a:gd name="connsiteX1" fmla="*/ 3768 w 3981"/>
                <a:gd name="connsiteY1" fmla="*/ 2921 h 4041"/>
                <a:gd name="connsiteX2" fmla="*/ 2857 w 3981"/>
                <a:gd name="connsiteY2" fmla="*/ 216 h 4041"/>
                <a:gd name="connsiteX3" fmla="*/ 214 w 3981"/>
                <a:gd name="connsiteY3" fmla="*/ 1122 h 4041"/>
                <a:gd name="connsiteX4" fmla="*/ 1125 w 3981"/>
                <a:gd name="connsiteY4" fmla="*/ 3828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" h="4041">
                  <a:moveTo>
                    <a:pt x="1125" y="3828"/>
                  </a:moveTo>
                  <a:cubicBezTo>
                    <a:pt x="2082" y="4327"/>
                    <a:pt x="3267" y="3920"/>
                    <a:pt x="3768" y="2921"/>
                  </a:cubicBezTo>
                  <a:cubicBezTo>
                    <a:pt x="4269" y="1922"/>
                    <a:pt x="3859" y="710"/>
                    <a:pt x="2857" y="216"/>
                  </a:cubicBezTo>
                  <a:cubicBezTo>
                    <a:pt x="1900" y="-289"/>
                    <a:pt x="670" y="123"/>
                    <a:pt x="214" y="1122"/>
                  </a:cubicBezTo>
                  <a:cubicBezTo>
                    <a:pt x="-288" y="2121"/>
                    <a:pt x="123" y="3338"/>
                    <a:pt x="1125" y="382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8" name="Freihandform: Form 1317">
              <a:extLst>
                <a:ext uri="{FF2B5EF4-FFF2-40B4-BE49-F238E27FC236}">
                  <a16:creationId xmlns:a16="http://schemas.microsoft.com/office/drawing/2014/main" id="{941996B7-C230-4449-99C8-3FFE1A164A18}"/>
                </a:ext>
              </a:extLst>
            </p:cNvPr>
            <p:cNvSpPr/>
            <p:nvPr/>
          </p:nvSpPr>
          <p:spPr>
            <a:xfrm>
              <a:off x="8968019" y="2205808"/>
              <a:ext cx="3964" cy="4042"/>
            </a:xfrm>
            <a:custGeom>
              <a:avLst/>
              <a:gdLst>
                <a:gd name="connsiteX0" fmla="*/ 2005 w 3964"/>
                <a:gd name="connsiteY0" fmla="*/ 4042 h 4042"/>
                <a:gd name="connsiteX1" fmla="*/ 3964 w 3964"/>
                <a:gd name="connsiteY1" fmla="*/ 2021 h 4042"/>
                <a:gd name="connsiteX2" fmla="*/ 2005 w 3964"/>
                <a:gd name="connsiteY2" fmla="*/ 0 h 4042"/>
                <a:gd name="connsiteX3" fmla="*/ 0 w 3964"/>
                <a:gd name="connsiteY3" fmla="*/ 2021 h 4042"/>
                <a:gd name="connsiteX4" fmla="*/ 2005 w 3964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2">
                  <a:moveTo>
                    <a:pt x="2005" y="4042"/>
                  </a:moveTo>
                  <a:cubicBezTo>
                    <a:pt x="3099" y="4042"/>
                    <a:pt x="3964" y="3138"/>
                    <a:pt x="3964" y="2021"/>
                  </a:cubicBezTo>
                  <a:cubicBezTo>
                    <a:pt x="3964" y="905"/>
                    <a:pt x="3099" y="0"/>
                    <a:pt x="2005" y="0"/>
                  </a:cubicBezTo>
                  <a:cubicBezTo>
                    <a:pt x="866" y="0"/>
                    <a:pt x="0" y="905"/>
                    <a:pt x="0" y="2021"/>
                  </a:cubicBezTo>
                  <a:cubicBezTo>
                    <a:pt x="0" y="3138"/>
                    <a:pt x="866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19" name="Freihandform: Form 1318">
              <a:extLst>
                <a:ext uri="{FF2B5EF4-FFF2-40B4-BE49-F238E27FC236}">
                  <a16:creationId xmlns:a16="http://schemas.microsoft.com/office/drawing/2014/main" id="{8F0CADBD-5BFE-4ACF-B95B-CB54414FD2A3}"/>
                </a:ext>
              </a:extLst>
            </p:cNvPr>
            <p:cNvSpPr/>
            <p:nvPr/>
          </p:nvSpPr>
          <p:spPr>
            <a:xfrm>
              <a:off x="9022331" y="2190194"/>
              <a:ext cx="4009" cy="4051"/>
            </a:xfrm>
            <a:custGeom>
              <a:avLst/>
              <a:gdLst>
                <a:gd name="connsiteX0" fmla="*/ 2005 w 4009"/>
                <a:gd name="connsiteY0" fmla="*/ 4052 h 4051"/>
                <a:gd name="connsiteX1" fmla="*/ 4010 w 4009"/>
                <a:gd name="connsiteY1" fmla="*/ 2026 h 4051"/>
                <a:gd name="connsiteX2" fmla="*/ 2005 w 4009"/>
                <a:gd name="connsiteY2" fmla="*/ 0 h 4051"/>
                <a:gd name="connsiteX3" fmla="*/ 0 w 4009"/>
                <a:gd name="connsiteY3" fmla="*/ 2026 h 4051"/>
                <a:gd name="connsiteX4" fmla="*/ 2005 w 4009"/>
                <a:gd name="connsiteY4" fmla="*/ 4052 h 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51">
                  <a:moveTo>
                    <a:pt x="2005" y="4052"/>
                  </a:moveTo>
                  <a:cubicBezTo>
                    <a:pt x="3099" y="4052"/>
                    <a:pt x="4010" y="3144"/>
                    <a:pt x="4010" y="2026"/>
                  </a:cubicBezTo>
                  <a:cubicBezTo>
                    <a:pt x="4010" y="907"/>
                    <a:pt x="3099" y="0"/>
                    <a:pt x="2005" y="0"/>
                  </a:cubicBezTo>
                  <a:cubicBezTo>
                    <a:pt x="911" y="0"/>
                    <a:pt x="0" y="907"/>
                    <a:pt x="0" y="2026"/>
                  </a:cubicBezTo>
                  <a:cubicBezTo>
                    <a:pt x="0" y="3144"/>
                    <a:pt x="911" y="4052"/>
                    <a:pt x="2005" y="405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0" name="Freihandform: Form 1319">
              <a:extLst>
                <a:ext uri="{FF2B5EF4-FFF2-40B4-BE49-F238E27FC236}">
                  <a16:creationId xmlns:a16="http://schemas.microsoft.com/office/drawing/2014/main" id="{D3CA0346-1834-4E76-BE48-1D773011CE01}"/>
                </a:ext>
              </a:extLst>
            </p:cNvPr>
            <p:cNvSpPr/>
            <p:nvPr/>
          </p:nvSpPr>
          <p:spPr>
            <a:xfrm>
              <a:off x="9076187" y="2175010"/>
              <a:ext cx="3964" cy="4042"/>
            </a:xfrm>
            <a:custGeom>
              <a:avLst/>
              <a:gdLst>
                <a:gd name="connsiteX0" fmla="*/ 2005 w 3964"/>
                <a:gd name="connsiteY0" fmla="*/ 4042 h 4042"/>
                <a:gd name="connsiteX1" fmla="*/ 3964 w 3964"/>
                <a:gd name="connsiteY1" fmla="*/ 2021 h 4042"/>
                <a:gd name="connsiteX2" fmla="*/ 2005 w 3964"/>
                <a:gd name="connsiteY2" fmla="*/ 0 h 4042"/>
                <a:gd name="connsiteX3" fmla="*/ 0 w 3964"/>
                <a:gd name="connsiteY3" fmla="*/ 2021 h 4042"/>
                <a:gd name="connsiteX4" fmla="*/ 2005 w 3964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2">
                  <a:moveTo>
                    <a:pt x="2005" y="4042"/>
                  </a:moveTo>
                  <a:cubicBezTo>
                    <a:pt x="3099" y="4042"/>
                    <a:pt x="3964" y="3138"/>
                    <a:pt x="3964" y="2021"/>
                  </a:cubicBezTo>
                  <a:cubicBezTo>
                    <a:pt x="3964" y="905"/>
                    <a:pt x="3099" y="0"/>
                    <a:pt x="2005" y="0"/>
                  </a:cubicBezTo>
                  <a:cubicBezTo>
                    <a:pt x="912" y="0"/>
                    <a:pt x="0" y="905"/>
                    <a:pt x="0" y="2021"/>
                  </a:cubicBezTo>
                  <a:cubicBezTo>
                    <a:pt x="0" y="3138"/>
                    <a:pt x="912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1" name="Freihandform: Form 1320">
              <a:extLst>
                <a:ext uri="{FF2B5EF4-FFF2-40B4-BE49-F238E27FC236}">
                  <a16:creationId xmlns:a16="http://schemas.microsoft.com/office/drawing/2014/main" id="{7657607E-3986-4414-87E2-6DF393F7A508}"/>
                </a:ext>
              </a:extLst>
            </p:cNvPr>
            <p:cNvSpPr/>
            <p:nvPr/>
          </p:nvSpPr>
          <p:spPr>
            <a:xfrm>
              <a:off x="9129679" y="2160288"/>
              <a:ext cx="3964" cy="4042"/>
            </a:xfrm>
            <a:custGeom>
              <a:avLst/>
              <a:gdLst>
                <a:gd name="connsiteX0" fmla="*/ 1959 w 3964"/>
                <a:gd name="connsiteY0" fmla="*/ 4042 h 4042"/>
                <a:gd name="connsiteX1" fmla="*/ 3964 w 3964"/>
                <a:gd name="connsiteY1" fmla="*/ 2021 h 4042"/>
                <a:gd name="connsiteX2" fmla="*/ 1959 w 3964"/>
                <a:gd name="connsiteY2" fmla="*/ 0 h 4042"/>
                <a:gd name="connsiteX3" fmla="*/ 0 w 3964"/>
                <a:gd name="connsiteY3" fmla="*/ 2021 h 4042"/>
                <a:gd name="connsiteX4" fmla="*/ 1959 w 3964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2">
                  <a:moveTo>
                    <a:pt x="1959" y="4042"/>
                  </a:moveTo>
                  <a:cubicBezTo>
                    <a:pt x="3098" y="4042"/>
                    <a:pt x="3964" y="3138"/>
                    <a:pt x="3964" y="2021"/>
                  </a:cubicBezTo>
                  <a:cubicBezTo>
                    <a:pt x="3964" y="905"/>
                    <a:pt x="3098" y="0"/>
                    <a:pt x="1959" y="0"/>
                  </a:cubicBezTo>
                  <a:cubicBezTo>
                    <a:pt x="865" y="0"/>
                    <a:pt x="0" y="905"/>
                    <a:pt x="0" y="2021"/>
                  </a:cubicBezTo>
                  <a:cubicBezTo>
                    <a:pt x="0" y="3138"/>
                    <a:pt x="865" y="4042"/>
                    <a:pt x="1959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2" name="Freihandform: Form 1321">
              <a:extLst>
                <a:ext uri="{FF2B5EF4-FFF2-40B4-BE49-F238E27FC236}">
                  <a16:creationId xmlns:a16="http://schemas.microsoft.com/office/drawing/2014/main" id="{3F90BA77-7A05-498E-B6B8-BAE912F12B4B}"/>
                </a:ext>
              </a:extLst>
            </p:cNvPr>
            <p:cNvSpPr/>
            <p:nvPr/>
          </p:nvSpPr>
          <p:spPr>
            <a:xfrm>
              <a:off x="9182898" y="2146093"/>
              <a:ext cx="4009" cy="4042"/>
            </a:xfrm>
            <a:custGeom>
              <a:avLst/>
              <a:gdLst>
                <a:gd name="connsiteX0" fmla="*/ 2005 w 4009"/>
                <a:gd name="connsiteY0" fmla="*/ 4042 h 4042"/>
                <a:gd name="connsiteX1" fmla="*/ 4010 w 4009"/>
                <a:gd name="connsiteY1" fmla="*/ 2021 h 4042"/>
                <a:gd name="connsiteX2" fmla="*/ 2005 w 4009"/>
                <a:gd name="connsiteY2" fmla="*/ 0 h 4042"/>
                <a:gd name="connsiteX3" fmla="*/ 0 w 4009"/>
                <a:gd name="connsiteY3" fmla="*/ 2021 h 4042"/>
                <a:gd name="connsiteX4" fmla="*/ 2005 w 4009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2">
                  <a:moveTo>
                    <a:pt x="2005" y="4042"/>
                  </a:moveTo>
                  <a:cubicBezTo>
                    <a:pt x="3099" y="4042"/>
                    <a:pt x="4010" y="3138"/>
                    <a:pt x="4010" y="2021"/>
                  </a:cubicBezTo>
                  <a:cubicBezTo>
                    <a:pt x="4010" y="905"/>
                    <a:pt x="3099" y="0"/>
                    <a:pt x="2005" y="0"/>
                  </a:cubicBezTo>
                  <a:cubicBezTo>
                    <a:pt x="911" y="0"/>
                    <a:pt x="0" y="905"/>
                    <a:pt x="0" y="2021"/>
                  </a:cubicBezTo>
                  <a:cubicBezTo>
                    <a:pt x="0" y="3138"/>
                    <a:pt x="911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3" name="Freihandform: Form 1322">
              <a:extLst>
                <a:ext uri="{FF2B5EF4-FFF2-40B4-BE49-F238E27FC236}">
                  <a16:creationId xmlns:a16="http://schemas.microsoft.com/office/drawing/2014/main" id="{F5A01A1B-F1F2-419D-96FC-ACCEE02A4200}"/>
                </a:ext>
              </a:extLst>
            </p:cNvPr>
            <p:cNvSpPr/>
            <p:nvPr/>
          </p:nvSpPr>
          <p:spPr>
            <a:xfrm>
              <a:off x="9236021" y="2132518"/>
              <a:ext cx="3999" cy="4041"/>
            </a:xfrm>
            <a:custGeom>
              <a:avLst/>
              <a:gdLst>
                <a:gd name="connsiteX0" fmla="*/ 1098 w 3999"/>
                <a:gd name="connsiteY0" fmla="*/ 3826 h 4041"/>
                <a:gd name="connsiteX1" fmla="*/ 3786 w 3999"/>
                <a:gd name="connsiteY1" fmla="*/ 2920 h 4041"/>
                <a:gd name="connsiteX2" fmla="*/ 2875 w 3999"/>
                <a:gd name="connsiteY2" fmla="*/ 209 h 4041"/>
                <a:gd name="connsiteX3" fmla="*/ 186 w 3999"/>
                <a:gd name="connsiteY3" fmla="*/ 1125 h 4041"/>
                <a:gd name="connsiteX4" fmla="*/ 1098 w 3999"/>
                <a:gd name="connsiteY4" fmla="*/ 3826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" h="4041">
                  <a:moveTo>
                    <a:pt x="1098" y="3826"/>
                  </a:moveTo>
                  <a:cubicBezTo>
                    <a:pt x="2100" y="4330"/>
                    <a:pt x="3285" y="3919"/>
                    <a:pt x="3786" y="2920"/>
                  </a:cubicBezTo>
                  <a:cubicBezTo>
                    <a:pt x="4287" y="1921"/>
                    <a:pt x="3877" y="709"/>
                    <a:pt x="2875" y="209"/>
                  </a:cubicBezTo>
                  <a:cubicBezTo>
                    <a:pt x="1917" y="-281"/>
                    <a:pt x="688" y="117"/>
                    <a:pt x="186" y="1125"/>
                  </a:cubicBezTo>
                  <a:cubicBezTo>
                    <a:pt x="-270" y="2129"/>
                    <a:pt x="141" y="3340"/>
                    <a:pt x="1098" y="38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4" name="Freihandform: Form 1323">
              <a:extLst>
                <a:ext uri="{FF2B5EF4-FFF2-40B4-BE49-F238E27FC236}">
                  <a16:creationId xmlns:a16="http://schemas.microsoft.com/office/drawing/2014/main" id="{A5816E90-5406-4407-9A0F-C23A53057E49}"/>
                </a:ext>
              </a:extLst>
            </p:cNvPr>
            <p:cNvSpPr/>
            <p:nvPr/>
          </p:nvSpPr>
          <p:spPr>
            <a:xfrm>
              <a:off x="9289107" y="2119643"/>
              <a:ext cx="3964" cy="4032"/>
            </a:xfrm>
            <a:custGeom>
              <a:avLst/>
              <a:gdLst>
                <a:gd name="connsiteX0" fmla="*/ 1959 w 3964"/>
                <a:gd name="connsiteY0" fmla="*/ 4033 h 4032"/>
                <a:gd name="connsiteX1" fmla="*/ 3964 w 3964"/>
                <a:gd name="connsiteY1" fmla="*/ 2016 h 4032"/>
                <a:gd name="connsiteX2" fmla="*/ 1959 w 3964"/>
                <a:gd name="connsiteY2" fmla="*/ 0 h 4032"/>
                <a:gd name="connsiteX3" fmla="*/ 0 w 3964"/>
                <a:gd name="connsiteY3" fmla="*/ 2016 h 4032"/>
                <a:gd name="connsiteX4" fmla="*/ 1959 w 3964"/>
                <a:gd name="connsiteY4" fmla="*/ 4033 h 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32">
                  <a:moveTo>
                    <a:pt x="1959" y="4033"/>
                  </a:moveTo>
                  <a:cubicBezTo>
                    <a:pt x="3052" y="4033"/>
                    <a:pt x="3964" y="3130"/>
                    <a:pt x="3964" y="2016"/>
                  </a:cubicBezTo>
                  <a:cubicBezTo>
                    <a:pt x="3964" y="903"/>
                    <a:pt x="3052" y="0"/>
                    <a:pt x="1959" y="0"/>
                  </a:cubicBezTo>
                  <a:cubicBezTo>
                    <a:pt x="865" y="0"/>
                    <a:pt x="0" y="903"/>
                    <a:pt x="0" y="2016"/>
                  </a:cubicBezTo>
                  <a:cubicBezTo>
                    <a:pt x="0" y="3130"/>
                    <a:pt x="865" y="4033"/>
                    <a:pt x="1959" y="40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5" name="Freihandform: Form 1324">
              <a:extLst>
                <a:ext uri="{FF2B5EF4-FFF2-40B4-BE49-F238E27FC236}">
                  <a16:creationId xmlns:a16="http://schemas.microsoft.com/office/drawing/2014/main" id="{42262036-C929-49EA-A50A-845008874ABA}"/>
                </a:ext>
              </a:extLst>
            </p:cNvPr>
            <p:cNvSpPr/>
            <p:nvPr/>
          </p:nvSpPr>
          <p:spPr>
            <a:xfrm>
              <a:off x="9342188" y="2107567"/>
              <a:ext cx="3964" cy="4032"/>
            </a:xfrm>
            <a:custGeom>
              <a:avLst/>
              <a:gdLst>
                <a:gd name="connsiteX0" fmla="*/ 2005 w 3964"/>
                <a:gd name="connsiteY0" fmla="*/ 4033 h 4032"/>
                <a:gd name="connsiteX1" fmla="*/ 3964 w 3964"/>
                <a:gd name="connsiteY1" fmla="*/ 2017 h 4032"/>
                <a:gd name="connsiteX2" fmla="*/ 2005 w 3964"/>
                <a:gd name="connsiteY2" fmla="*/ 0 h 4032"/>
                <a:gd name="connsiteX3" fmla="*/ 0 w 3964"/>
                <a:gd name="connsiteY3" fmla="*/ 2017 h 4032"/>
                <a:gd name="connsiteX4" fmla="*/ 2005 w 3964"/>
                <a:gd name="connsiteY4" fmla="*/ 4033 h 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32">
                  <a:moveTo>
                    <a:pt x="2005" y="4033"/>
                  </a:moveTo>
                  <a:cubicBezTo>
                    <a:pt x="3099" y="4033"/>
                    <a:pt x="3964" y="3130"/>
                    <a:pt x="3964" y="2017"/>
                  </a:cubicBezTo>
                  <a:cubicBezTo>
                    <a:pt x="3964" y="903"/>
                    <a:pt x="3099" y="0"/>
                    <a:pt x="2005" y="0"/>
                  </a:cubicBezTo>
                  <a:cubicBezTo>
                    <a:pt x="912" y="0"/>
                    <a:pt x="0" y="903"/>
                    <a:pt x="0" y="2017"/>
                  </a:cubicBezTo>
                  <a:cubicBezTo>
                    <a:pt x="0" y="3130"/>
                    <a:pt x="912" y="4033"/>
                    <a:pt x="2005" y="40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6" name="Freihandform: Form 1325">
              <a:extLst>
                <a:ext uri="{FF2B5EF4-FFF2-40B4-BE49-F238E27FC236}">
                  <a16:creationId xmlns:a16="http://schemas.microsoft.com/office/drawing/2014/main" id="{BF9F4994-356A-4463-94D8-FBF85D9A75DC}"/>
                </a:ext>
              </a:extLst>
            </p:cNvPr>
            <p:cNvSpPr/>
            <p:nvPr/>
          </p:nvSpPr>
          <p:spPr>
            <a:xfrm>
              <a:off x="9395361" y="2096388"/>
              <a:ext cx="4009" cy="4033"/>
            </a:xfrm>
            <a:custGeom>
              <a:avLst/>
              <a:gdLst>
                <a:gd name="connsiteX0" fmla="*/ 2005 w 4009"/>
                <a:gd name="connsiteY0" fmla="*/ 4033 h 4033"/>
                <a:gd name="connsiteX1" fmla="*/ 4010 w 4009"/>
                <a:gd name="connsiteY1" fmla="*/ 2017 h 4033"/>
                <a:gd name="connsiteX2" fmla="*/ 2005 w 4009"/>
                <a:gd name="connsiteY2" fmla="*/ 0 h 4033"/>
                <a:gd name="connsiteX3" fmla="*/ 0 w 4009"/>
                <a:gd name="connsiteY3" fmla="*/ 2017 h 4033"/>
                <a:gd name="connsiteX4" fmla="*/ 2005 w 4009"/>
                <a:gd name="connsiteY4" fmla="*/ 4033 h 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33">
                  <a:moveTo>
                    <a:pt x="2005" y="4033"/>
                  </a:moveTo>
                  <a:cubicBezTo>
                    <a:pt x="3099" y="4033"/>
                    <a:pt x="4010" y="3130"/>
                    <a:pt x="4010" y="2017"/>
                  </a:cubicBezTo>
                  <a:cubicBezTo>
                    <a:pt x="4010" y="903"/>
                    <a:pt x="3099" y="0"/>
                    <a:pt x="2005" y="0"/>
                  </a:cubicBezTo>
                  <a:cubicBezTo>
                    <a:pt x="911" y="0"/>
                    <a:pt x="0" y="903"/>
                    <a:pt x="0" y="2017"/>
                  </a:cubicBezTo>
                  <a:cubicBezTo>
                    <a:pt x="0" y="3130"/>
                    <a:pt x="911" y="4033"/>
                    <a:pt x="2005" y="40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7" name="Freihandform: Form 1326">
              <a:extLst>
                <a:ext uri="{FF2B5EF4-FFF2-40B4-BE49-F238E27FC236}">
                  <a16:creationId xmlns:a16="http://schemas.microsoft.com/office/drawing/2014/main" id="{7D4A9B60-6951-441C-8EB8-42F440C3F7B8}"/>
                </a:ext>
              </a:extLst>
            </p:cNvPr>
            <p:cNvSpPr/>
            <p:nvPr/>
          </p:nvSpPr>
          <p:spPr>
            <a:xfrm>
              <a:off x="9448716" y="2086213"/>
              <a:ext cx="3964" cy="4032"/>
            </a:xfrm>
            <a:custGeom>
              <a:avLst/>
              <a:gdLst>
                <a:gd name="connsiteX0" fmla="*/ 1959 w 3964"/>
                <a:gd name="connsiteY0" fmla="*/ 4033 h 4032"/>
                <a:gd name="connsiteX1" fmla="*/ 3964 w 3964"/>
                <a:gd name="connsiteY1" fmla="*/ 2016 h 4032"/>
                <a:gd name="connsiteX2" fmla="*/ 1959 w 3964"/>
                <a:gd name="connsiteY2" fmla="*/ 0 h 4032"/>
                <a:gd name="connsiteX3" fmla="*/ 0 w 3964"/>
                <a:gd name="connsiteY3" fmla="*/ 2016 h 4032"/>
                <a:gd name="connsiteX4" fmla="*/ 1959 w 3964"/>
                <a:gd name="connsiteY4" fmla="*/ 4033 h 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32">
                  <a:moveTo>
                    <a:pt x="1959" y="4033"/>
                  </a:moveTo>
                  <a:cubicBezTo>
                    <a:pt x="3053" y="4033"/>
                    <a:pt x="3964" y="3130"/>
                    <a:pt x="3964" y="2016"/>
                  </a:cubicBezTo>
                  <a:cubicBezTo>
                    <a:pt x="3964" y="903"/>
                    <a:pt x="3053" y="0"/>
                    <a:pt x="1959" y="0"/>
                  </a:cubicBezTo>
                  <a:cubicBezTo>
                    <a:pt x="866" y="0"/>
                    <a:pt x="0" y="903"/>
                    <a:pt x="0" y="2016"/>
                  </a:cubicBezTo>
                  <a:cubicBezTo>
                    <a:pt x="0" y="3130"/>
                    <a:pt x="866" y="4033"/>
                    <a:pt x="1959" y="40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8" name="Freihandform: Form 1327">
              <a:extLst>
                <a:ext uri="{FF2B5EF4-FFF2-40B4-BE49-F238E27FC236}">
                  <a16:creationId xmlns:a16="http://schemas.microsoft.com/office/drawing/2014/main" id="{8624E68F-EE15-496A-B280-BFD035C84E61}"/>
                </a:ext>
              </a:extLst>
            </p:cNvPr>
            <p:cNvSpPr/>
            <p:nvPr/>
          </p:nvSpPr>
          <p:spPr>
            <a:xfrm>
              <a:off x="9502175" y="2077146"/>
              <a:ext cx="3983" cy="4036"/>
            </a:xfrm>
            <a:custGeom>
              <a:avLst/>
              <a:gdLst>
                <a:gd name="connsiteX0" fmla="*/ 1081 w 3983"/>
                <a:gd name="connsiteY0" fmla="*/ 3816 h 4036"/>
                <a:gd name="connsiteX1" fmla="*/ 3769 w 3983"/>
                <a:gd name="connsiteY1" fmla="*/ 2910 h 4036"/>
                <a:gd name="connsiteX2" fmla="*/ 2858 w 3983"/>
                <a:gd name="connsiteY2" fmla="*/ 214 h 4036"/>
                <a:gd name="connsiteX3" fmla="*/ 215 w 3983"/>
                <a:gd name="connsiteY3" fmla="*/ 1111 h 4036"/>
                <a:gd name="connsiteX4" fmla="*/ 1081 w 3983"/>
                <a:gd name="connsiteY4" fmla="*/ 3816 h 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" h="4036">
                  <a:moveTo>
                    <a:pt x="1081" y="3816"/>
                  </a:moveTo>
                  <a:cubicBezTo>
                    <a:pt x="2083" y="4330"/>
                    <a:pt x="3268" y="3909"/>
                    <a:pt x="3769" y="2910"/>
                  </a:cubicBezTo>
                  <a:cubicBezTo>
                    <a:pt x="4270" y="1921"/>
                    <a:pt x="3860" y="704"/>
                    <a:pt x="2858" y="214"/>
                  </a:cubicBezTo>
                  <a:cubicBezTo>
                    <a:pt x="1901" y="-286"/>
                    <a:pt x="671" y="121"/>
                    <a:pt x="215" y="1111"/>
                  </a:cubicBezTo>
                  <a:cubicBezTo>
                    <a:pt x="-286" y="2115"/>
                    <a:pt x="124" y="3331"/>
                    <a:pt x="1081" y="381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29" name="Freihandform: Form 1328">
              <a:extLst>
                <a:ext uri="{FF2B5EF4-FFF2-40B4-BE49-F238E27FC236}">
                  <a16:creationId xmlns:a16="http://schemas.microsoft.com/office/drawing/2014/main" id="{7F569E03-DDC5-4996-8726-013A3DD2DC87}"/>
                </a:ext>
              </a:extLst>
            </p:cNvPr>
            <p:cNvSpPr/>
            <p:nvPr/>
          </p:nvSpPr>
          <p:spPr>
            <a:xfrm>
              <a:off x="9555791" y="2069284"/>
              <a:ext cx="4009" cy="4051"/>
            </a:xfrm>
            <a:custGeom>
              <a:avLst/>
              <a:gdLst>
                <a:gd name="connsiteX0" fmla="*/ 2005 w 4009"/>
                <a:gd name="connsiteY0" fmla="*/ 4052 h 4051"/>
                <a:gd name="connsiteX1" fmla="*/ 4010 w 4009"/>
                <a:gd name="connsiteY1" fmla="*/ 2026 h 4051"/>
                <a:gd name="connsiteX2" fmla="*/ 2005 w 4009"/>
                <a:gd name="connsiteY2" fmla="*/ 0 h 4051"/>
                <a:gd name="connsiteX3" fmla="*/ 0 w 4009"/>
                <a:gd name="connsiteY3" fmla="*/ 2026 h 4051"/>
                <a:gd name="connsiteX4" fmla="*/ 2005 w 4009"/>
                <a:gd name="connsiteY4" fmla="*/ 4052 h 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51">
                  <a:moveTo>
                    <a:pt x="2005" y="4052"/>
                  </a:moveTo>
                  <a:cubicBezTo>
                    <a:pt x="3099" y="4052"/>
                    <a:pt x="4010" y="3145"/>
                    <a:pt x="4010" y="2026"/>
                  </a:cubicBezTo>
                  <a:cubicBezTo>
                    <a:pt x="4010" y="907"/>
                    <a:pt x="3099" y="0"/>
                    <a:pt x="2005" y="0"/>
                  </a:cubicBezTo>
                  <a:cubicBezTo>
                    <a:pt x="912" y="0"/>
                    <a:pt x="0" y="907"/>
                    <a:pt x="0" y="2026"/>
                  </a:cubicBezTo>
                  <a:cubicBezTo>
                    <a:pt x="0" y="3145"/>
                    <a:pt x="912" y="4052"/>
                    <a:pt x="2005" y="405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0" name="Freihandform: Form 1329">
              <a:extLst>
                <a:ext uri="{FF2B5EF4-FFF2-40B4-BE49-F238E27FC236}">
                  <a16:creationId xmlns:a16="http://schemas.microsoft.com/office/drawing/2014/main" id="{7A542B21-243F-4A26-85BC-CE0662FD136F}"/>
                </a:ext>
              </a:extLst>
            </p:cNvPr>
            <p:cNvSpPr/>
            <p:nvPr/>
          </p:nvSpPr>
          <p:spPr>
            <a:xfrm>
              <a:off x="9609636" y="2062761"/>
              <a:ext cx="3962" cy="4034"/>
            </a:xfrm>
            <a:custGeom>
              <a:avLst/>
              <a:gdLst>
                <a:gd name="connsiteX0" fmla="*/ 1105 w 3962"/>
                <a:gd name="connsiteY0" fmla="*/ 3819 h 4034"/>
                <a:gd name="connsiteX1" fmla="*/ 3748 w 3962"/>
                <a:gd name="connsiteY1" fmla="*/ 2912 h 4034"/>
                <a:gd name="connsiteX2" fmla="*/ 2882 w 3962"/>
                <a:gd name="connsiteY2" fmla="*/ 215 h 4034"/>
                <a:gd name="connsiteX3" fmla="*/ 194 w 3962"/>
                <a:gd name="connsiteY3" fmla="*/ 1122 h 4034"/>
                <a:gd name="connsiteX4" fmla="*/ 1105 w 3962"/>
                <a:gd name="connsiteY4" fmla="*/ 3819 h 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2" h="4034">
                  <a:moveTo>
                    <a:pt x="1105" y="3819"/>
                  </a:moveTo>
                  <a:cubicBezTo>
                    <a:pt x="2062" y="4323"/>
                    <a:pt x="3292" y="3911"/>
                    <a:pt x="3748" y="2912"/>
                  </a:cubicBezTo>
                  <a:cubicBezTo>
                    <a:pt x="4249" y="1913"/>
                    <a:pt x="3839" y="701"/>
                    <a:pt x="2882" y="215"/>
                  </a:cubicBezTo>
                  <a:cubicBezTo>
                    <a:pt x="1880" y="-288"/>
                    <a:pt x="696" y="123"/>
                    <a:pt x="194" y="1122"/>
                  </a:cubicBezTo>
                  <a:cubicBezTo>
                    <a:pt x="-262" y="2116"/>
                    <a:pt x="103" y="3328"/>
                    <a:pt x="1105" y="38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1" name="Freihandform: Form 1330">
              <a:extLst>
                <a:ext uri="{FF2B5EF4-FFF2-40B4-BE49-F238E27FC236}">
                  <a16:creationId xmlns:a16="http://schemas.microsoft.com/office/drawing/2014/main" id="{9FA3A715-05C4-4D01-AEBC-037A73FDC424}"/>
                </a:ext>
              </a:extLst>
            </p:cNvPr>
            <p:cNvSpPr/>
            <p:nvPr/>
          </p:nvSpPr>
          <p:spPr>
            <a:xfrm>
              <a:off x="9663591" y="2057633"/>
              <a:ext cx="3999" cy="4037"/>
            </a:xfrm>
            <a:custGeom>
              <a:avLst/>
              <a:gdLst>
                <a:gd name="connsiteX0" fmla="*/ 1097 w 3999"/>
                <a:gd name="connsiteY0" fmla="*/ 3826 h 4037"/>
                <a:gd name="connsiteX1" fmla="*/ 3785 w 3999"/>
                <a:gd name="connsiteY1" fmla="*/ 2915 h 4037"/>
                <a:gd name="connsiteX2" fmla="*/ 2874 w 3999"/>
                <a:gd name="connsiteY2" fmla="*/ 205 h 4037"/>
                <a:gd name="connsiteX3" fmla="*/ 186 w 3999"/>
                <a:gd name="connsiteY3" fmla="*/ 1125 h 4037"/>
                <a:gd name="connsiteX4" fmla="*/ 1097 w 3999"/>
                <a:gd name="connsiteY4" fmla="*/ 3826 h 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" h="4037">
                  <a:moveTo>
                    <a:pt x="1097" y="3826"/>
                  </a:moveTo>
                  <a:cubicBezTo>
                    <a:pt x="2099" y="4326"/>
                    <a:pt x="3284" y="3910"/>
                    <a:pt x="3785" y="2915"/>
                  </a:cubicBezTo>
                  <a:cubicBezTo>
                    <a:pt x="4287" y="1925"/>
                    <a:pt x="3876" y="709"/>
                    <a:pt x="2874" y="205"/>
                  </a:cubicBezTo>
                  <a:cubicBezTo>
                    <a:pt x="1918" y="-281"/>
                    <a:pt x="687" y="126"/>
                    <a:pt x="186" y="1125"/>
                  </a:cubicBezTo>
                  <a:cubicBezTo>
                    <a:pt x="-269" y="2119"/>
                    <a:pt x="140" y="3318"/>
                    <a:pt x="1097" y="38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2" name="Freihandform: Form 1331">
              <a:extLst>
                <a:ext uri="{FF2B5EF4-FFF2-40B4-BE49-F238E27FC236}">
                  <a16:creationId xmlns:a16="http://schemas.microsoft.com/office/drawing/2014/main" id="{465F619E-171C-4499-8B87-C05BBD9107C5}"/>
                </a:ext>
              </a:extLst>
            </p:cNvPr>
            <p:cNvSpPr/>
            <p:nvPr/>
          </p:nvSpPr>
          <p:spPr>
            <a:xfrm>
              <a:off x="9717693" y="2054002"/>
              <a:ext cx="3982" cy="4047"/>
            </a:xfrm>
            <a:custGeom>
              <a:avLst/>
              <a:gdLst>
                <a:gd name="connsiteX0" fmla="*/ 1125 w 3982"/>
                <a:gd name="connsiteY0" fmla="*/ 3832 h 4047"/>
                <a:gd name="connsiteX1" fmla="*/ 3767 w 3982"/>
                <a:gd name="connsiteY1" fmla="*/ 2925 h 4047"/>
                <a:gd name="connsiteX2" fmla="*/ 2902 w 3982"/>
                <a:gd name="connsiteY2" fmla="*/ 205 h 4047"/>
                <a:gd name="connsiteX3" fmla="*/ 214 w 3982"/>
                <a:gd name="connsiteY3" fmla="*/ 1130 h 4047"/>
                <a:gd name="connsiteX4" fmla="*/ 1125 w 3982"/>
                <a:gd name="connsiteY4" fmla="*/ 3832 h 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2" h="4047">
                  <a:moveTo>
                    <a:pt x="1125" y="3832"/>
                  </a:moveTo>
                  <a:cubicBezTo>
                    <a:pt x="2082" y="4336"/>
                    <a:pt x="3312" y="3924"/>
                    <a:pt x="3767" y="2925"/>
                  </a:cubicBezTo>
                  <a:cubicBezTo>
                    <a:pt x="4269" y="1926"/>
                    <a:pt x="3859" y="705"/>
                    <a:pt x="2902" y="205"/>
                  </a:cubicBezTo>
                  <a:cubicBezTo>
                    <a:pt x="1900" y="-280"/>
                    <a:pt x="715" y="122"/>
                    <a:pt x="214" y="1130"/>
                  </a:cubicBezTo>
                  <a:cubicBezTo>
                    <a:pt x="-287" y="2125"/>
                    <a:pt x="123" y="3332"/>
                    <a:pt x="1125" y="38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3" name="Freihandform: Form 1332">
              <a:extLst>
                <a:ext uri="{FF2B5EF4-FFF2-40B4-BE49-F238E27FC236}">
                  <a16:creationId xmlns:a16="http://schemas.microsoft.com/office/drawing/2014/main" id="{89793E65-FEB7-43F4-A92B-EB5D120EC54E}"/>
                </a:ext>
              </a:extLst>
            </p:cNvPr>
            <p:cNvSpPr/>
            <p:nvPr/>
          </p:nvSpPr>
          <p:spPr>
            <a:xfrm>
              <a:off x="9771900" y="2051968"/>
              <a:ext cx="4009" cy="4042"/>
            </a:xfrm>
            <a:custGeom>
              <a:avLst/>
              <a:gdLst>
                <a:gd name="connsiteX0" fmla="*/ 2005 w 4009"/>
                <a:gd name="connsiteY0" fmla="*/ 4042 h 4042"/>
                <a:gd name="connsiteX1" fmla="*/ 4010 w 4009"/>
                <a:gd name="connsiteY1" fmla="*/ 2021 h 4042"/>
                <a:gd name="connsiteX2" fmla="*/ 2005 w 4009"/>
                <a:gd name="connsiteY2" fmla="*/ 0 h 4042"/>
                <a:gd name="connsiteX3" fmla="*/ 0 w 4009"/>
                <a:gd name="connsiteY3" fmla="*/ 2021 h 4042"/>
                <a:gd name="connsiteX4" fmla="*/ 2005 w 4009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2">
                  <a:moveTo>
                    <a:pt x="2005" y="4042"/>
                  </a:moveTo>
                  <a:cubicBezTo>
                    <a:pt x="3098" y="4042"/>
                    <a:pt x="4010" y="3138"/>
                    <a:pt x="4010" y="2021"/>
                  </a:cubicBezTo>
                  <a:cubicBezTo>
                    <a:pt x="4010" y="905"/>
                    <a:pt x="3098" y="0"/>
                    <a:pt x="2005" y="0"/>
                  </a:cubicBezTo>
                  <a:cubicBezTo>
                    <a:pt x="911" y="0"/>
                    <a:pt x="0" y="905"/>
                    <a:pt x="0" y="2021"/>
                  </a:cubicBezTo>
                  <a:cubicBezTo>
                    <a:pt x="0" y="3138"/>
                    <a:pt x="911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4" name="Freihandform: Form 1333">
              <a:extLst>
                <a:ext uri="{FF2B5EF4-FFF2-40B4-BE49-F238E27FC236}">
                  <a16:creationId xmlns:a16="http://schemas.microsoft.com/office/drawing/2014/main" id="{0C464354-E72C-4A76-B075-DBD4205DAE3B}"/>
                </a:ext>
              </a:extLst>
            </p:cNvPr>
            <p:cNvSpPr/>
            <p:nvPr/>
          </p:nvSpPr>
          <p:spPr>
            <a:xfrm>
              <a:off x="9826167" y="2051594"/>
              <a:ext cx="4009" cy="4051"/>
            </a:xfrm>
            <a:custGeom>
              <a:avLst/>
              <a:gdLst>
                <a:gd name="connsiteX0" fmla="*/ 2005 w 4009"/>
                <a:gd name="connsiteY0" fmla="*/ 4052 h 4051"/>
                <a:gd name="connsiteX1" fmla="*/ 4010 w 4009"/>
                <a:gd name="connsiteY1" fmla="*/ 2026 h 4051"/>
                <a:gd name="connsiteX2" fmla="*/ 2005 w 4009"/>
                <a:gd name="connsiteY2" fmla="*/ 0 h 4051"/>
                <a:gd name="connsiteX3" fmla="*/ 0 w 4009"/>
                <a:gd name="connsiteY3" fmla="*/ 2026 h 4051"/>
                <a:gd name="connsiteX4" fmla="*/ 2005 w 4009"/>
                <a:gd name="connsiteY4" fmla="*/ 4052 h 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51">
                  <a:moveTo>
                    <a:pt x="2005" y="4052"/>
                  </a:moveTo>
                  <a:cubicBezTo>
                    <a:pt x="3098" y="4052"/>
                    <a:pt x="4010" y="3144"/>
                    <a:pt x="4010" y="2026"/>
                  </a:cubicBezTo>
                  <a:cubicBezTo>
                    <a:pt x="4010" y="907"/>
                    <a:pt x="3098" y="0"/>
                    <a:pt x="2005" y="0"/>
                  </a:cubicBezTo>
                  <a:cubicBezTo>
                    <a:pt x="911" y="0"/>
                    <a:pt x="0" y="907"/>
                    <a:pt x="0" y="2026"/>
                  </a:cubicBezTo>
                  <a:cubicBezTo>
                    <a:pt x="0" y="3144"/>
                    <a:pt x="911" y="4052"/>
                    <a:pt x="2005" y="405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5" name="Freihandform: Form 1334">
              <a:extLst>
                <a:ext uri="{FF2B5EF4-FFF2-40B4-BE49-F238E27FC236}">
                  <a16:creationId xmlns:a16="http://schemas.microsoft.com/office/drawing/2014/main" id="{279DD7F7-D394-4341-A0EA-FF746F96469F}"/>
                </a:ext>
              </a:extLst>
            </p:cNvPr>
            <p:cNvSpPr/>
            <p:nvPr/>
          </p:nvSpPr>
          <p:spPr>
            <a:xfrm>
              <a:off x="9880429" y="2052966"/>
              <a:ext cx="3999" cy="4041"/>
            </a:xfrm>
            <a:custGeom>
              <a:avLst/>
              <a:gdLst>
                <a:gd name="connsiteX0" fmla="*/ 1097 w 3999"/>
                <a:gd name="connsiteY0" fmla="*/ 3826 h 4041"/>
                <a:gd name="connsiteX1" fmla="*/ 3786 w 3999"/>
                <a:gd name="connsiteY1" fmla="*/ 2920 h 4041"/>
                <a:gd name="connsiteX2" fmla="*/ 2874 w 3999"/>
                <a:gd name="connsiteY2" fmla="*/ 209 h 4041"/>
                <a:gd name="connsiteX3" fmla="*/ 186 w 3999"/>
                <a:gd name="connsiteY3" fmla="*/ 1116 h 4041"/>
                <a:gd name="connsiteX4" fmla="*/ 1097 w 3999"/>
                <a:gd name="connsiteY4" fmla="*/ 3826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" h="4041">
                  <a:moveTo>
                    <a:pt x="1097" y="3826"/>
                  </a:moveTo>
                  <a:cubicBezTo>
                    <a:pt x="2100" y="4330"/>
                    <a:pt x="3285" y="3919"/>
                    <a:pt x="3786" y="2920"/>
                  </a:cubicBezTo>
                  <a:cubicBezTo>
                    <a:pt x="4287" y="1921"/>
                    <a:pt x="3877" y="709"/>
                    <a:pt x="2874" y="209"/>
                  </a:cubicBezTo>
                  <a:cubicBezTo>
                    <a:pt x="1918" y="-281"/>
                    <a:pt x="687" y="117"/>
                    <a:pt x="186" y="1116"/>
                  </a:cubicBezTo>
                  <a:cubicBezTo>
                    <a:pt x="-269" y="2129"/>
                    <a:pt x="140" y="3331"/>
                    <a:pt x="1097" y="382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6" name="Freihandform: Form 1335">
              <a:extLst>
                <a:ext uri="{FF2B5EF4-FFF2-40B4-BE49-F238E27FC236}">
                  <a16:creationId xmlns:a16="http://schemas.microsoft.com/office/drawing/2014/main" id="{9F7151AB-046B-4FE3-AC22-0831CBA6ACB1}"/>
                </a:ext>
              </a:extLst>
            </p:cNvPr>
            <p:cNvSpPr/>
            <p:nvPr/>
          </p:nvSpPr>
          <p:spPr>
            <a:xfrm>
              <a:off x="9934654" y="2056136"/>
              <a:ext cx="3964" cy="4033"/>
            </a:xfrm>
            <a:custGeom>
              <a:avLst/>
              <a:gdLst>
                <a:gd name="connsiteX0" fmla="*/ 1959 w 3964"/>
                <a:gd name="connsiteY0" fmla="*/ 4033 h 4033"/>
                <a:gd name="connsiteX1" fmla="*/ 3964 w 3964"/>
                <a:gd name="connsiteY1" fmla="*/ 2017 h 4033"/>
                <a:gd name="connsiteX2" fmla="*/ 1959 w 3964"/>
                <a:gd name="connsiteY2" fmla="*/ 0 h 4033"/>
                <a:gd name="connsiteX3" fmla="*/ 0 w 3964"/>
                <a:gd name="connsiteY3" fmla="*/ 2017 h 4033"/>
                <a:gd name="connsiteX4" fmla="*/ 1959 w 3964"/>
                <a:gd name="connsiteY4" fmla="*/ 4033 h 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33">
                  <a:moveTo>
                    <a:pt x="1959" y="4033"/>
                  </a:moveTo>
                  <a:cubicBezTo>
                    <a:pt x="3099" y="4033"/>
                    <a:pt x="3964" y="3130"/>
                    <a:pt x="3964" y="2017"/>
                  </a:cubicBezTo>
                  <a:cubicBezTo>
                    <a:pt x="3964" y="903"/>
                    <a:pt x="3099" y="0"/>
                    <a:pt x="1959" y="0"/>
                  </a:cubicBezTo>
                  <a:cubicBezTo>
                    <a:pt x="866" y="0"/>
                    <a:pt x="0" y="903"/>
                    <a:pt x="0" y="2017"/>
                  </a:cubicBezTo>
                  <a:cubicBezTo>
                    <a:pt x="0" y="3130"/>
                    <a:pt x="866" y="4033"/>
                    <a:pt x="1959" y="40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7" name="Freihandform: Form 1336">
              <a:extLst>
                <a:ext uri="{FF2B5EF4-FFF2-40B4-BE49-F238E27FC236}">
                  <a16:creationId xmlns:a16="http://schemas.microsoft.com/office/drawing/2014/main" id="{332BCA75-5B4D-401A-B489-26F982FAC223}"/>
                </a:ext>
              </a:extLst>
            </p:cNvPr>
            <p:cNvSpPr/>
            <p:nvPr/>
          </p:nvSpPr>
          <p:spPr>
            <a:xfrm>
              <a:off x="9988738" y="2061140"/>
              <a:ext cx="3964" cy="4051"/>
            </a:xfrm>
            <a:custGeom>
              <a:avLst/>
              <a:gdLst>
                <a:gd name="connsiteX0" fmla="*/ 2005 w 3964"/>
                <a:gd name="connsiteY0" fmla="*/ 4052 h 4051"/>
                <a:gd name="connsiteX1" fmla="*/ 3964 w 3964"/>
                <a:gd name="connsiteY1" fmla="*/ 2026 h 4051"/>
                <a:gd name="connsiteX2" fmla="*/ 2005 w 3964"/>
                <a:gd name="connsiteY2" fmla="*/ 0 h 4051"/>
                <a:gd name="connsiteX3" fmla="*/ 0 w 3964"/>
                <a:gd name="connsiteY3" fmla="*/ 2026 h 4051"/>
                <a:gd name="connsiteX4" fmla="*/ 2005 w 3964"/>
                <a:gd name="connsiteY4" fmla="*/ 4052 h 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51">
                  <a:moveTo>
                    <a:pt x="2005" y="4052"/>
                  </a:moveTo>
                  <a:cubicBezTo>
                    <a:pt x="3099" y="4052"/>
                    <a:pt x="3964" y="3145"/>
                    <a:pt x="3964" y="2026"/>
                  </a:cubicBezTo>
                  <a:cubicBezTo>
                    <a:pt x="3964" y="907"/>
                    <a:pt x="3099" y="0"/>
                    <a:pt x="2005" y="0"/>
                  </a:cubicBezTo>
                  <a:cubicBezTo>
                    <a:pt x="866" y="0"/>
                    <a:pt x="0" y="907"/>
                    <a:pt x="0" y="2026"/>
                  </a:cubicBezTo>
                  <a:cubicBezTo>
                    <a:pt x="0" y="3145"/>
                    <a:pt x="866" y="4052"/>
                    <a:pt x="2005" y="405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8" name="Freihandform: Form 1337">
              <a:extLst>
                <a:ext uri="{FF2B5EF4-FFF2-40B4-BE49-F238E27FC236}">
                  <a16:creationId xmlns:a16="http://schemas.microsoft.com/office/drawing/2014/main" id="{8881603D-28EE-4767-9F1A-652AA92EF868}"/>
                </a:ext>
              </a:extLst>
            </p:cNvPr>
            <p:cNvSpPr/>
            <p:nvPr/>
          </p:nvSpPr>
          <p:spPr>
            <a:xfrm>
              <a:off x="10042628" y="2068055"/>
              <a:ext cx="3987" cy="4045"/>
            </a:xfrm>
            <a:custGeom>
              <a:avLst/>
              <a:gdLst>
                <a:gd name="connsiteX0" fmla="*/ 1106 w 3987"/>
                <a:gd name="connsiteY0" fmla="*/ 3838 h 4045"/>
                <a:gd name="connsiteX1" fmla="*/ 3794 w 3987"/>
                <a:gd name="connsiteY1" fmla="*/ 2931 h 4045"/>
                <a:gd name="connsiteX2" fmla="*/ 2883 w 3987"/>
                <a:gd name="connsiteY2" fmla="*/ 212 h 4045"/>
                <a:gd name="connsiteX3" fmla="*/ 194 w 3987"/>
                <a:gd name="connsiteY3" fmla="*/ 1123 h 4045"/>
                <a:gd name="connsiteX4" fmla="*/ 1106 w 3987"/>
                <a:gd name="connsiteY4" fmla="*/ 3838 h 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7" h="4045">
                  <a:moveTo>
                    <a:pt x="1106" y="3838"/>
                  </a:moveTo>
                  <a:cubicBezTo>
                    <a:pt x="2108" y="4328"/>
                    <a:pt x="3292" y="3921"/>
                    <a:pt x="3794" y="2931"/>
                  </a:cubicBezTo>
                  <a:cubicBezTo>
                    <a:pt x="4249" y="1928"/>
                    <a:pt x="3885" y="707"/>
                    <a:pt x="2883" y="212"/>
                  </a:cubicBezTo>
                  <a:cubicBezTo>
                    <a:pt x="1880" y="-288"/>
                    <a:pt x="695" y="129"/>
                    <a:pt x="194" y="1123"/>
                  </a:cubicBezTo>
                  <a:cubicBezTo>
                    <a:pt x="-262" y="2127"/>
                    <a:pt x="103" y="3339"/>
                    <a:pt x="1106" y="38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39" name="Freihandform: Form 1338">
              <a:extLst>
                <a:ext uri="{FF2B5EF4-FFF2-40B4-BE49-F238E27FC236}">
                  <a16:creationId xmlns:a16="http://schemas.microsoft.com/office/drawing/2014/main" id="{A75DF781-B6FA-4848-9114-6A473799AFEE}"/>
                </a:ext>
              </a:extLst>
            </p:cNvPr>
            <p:cNvSpPr/>
            <p:nvPr/>
          </p:nvSpPr>
          <p:spPr>
            <a:xfrm>
              <a:off x="10096268" y="2076916"/>
              <a:ext cx="4009" cy="4041"/>
            </a:xfrm>
            <a:custGeom>
              <a:avLst/>
              <a:gdLst>
                <a:gd name="connsiteX0" fmla="*/ 2005 w 4009"/>
                <a:gd name="connsiteY0" fmla="*/ 4042 h 4041"/>
                <a:gd name="connsiteX1" fmla="*/ 4010 w 4009"/>
                <a:gd name="connsiteY1" fmla="*/ 2021 h 4041"/>
                <a:gd name="connsiteX2" fmla="*/ 2005 w 4009"/>
                <a:gd name="connsiteY2" fmla="*/ 0 h 4041"/>
                <a:gd name="connsiteX3" fmla="*/ 0 w 4009"/>
                <a:gd name="connsiteY3" fmla="*/ 2021 h 4041"/>
                <a:gd name="connsiteX4" fmla="*/ 2005 w 4009"/>
                <a:gd name="connsiteY4" fmla="*/ 4042 h 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9" h="4041">
                  <a:moveTo>
                    <a:pt x="2005" y="4042"/>
                  </a:moveTo>
                  <a:cubicBezTo>
                    <a:pt x="3099" y="4042"/>
                    <a:pt x="4010" y="3137"/>
                    <a:pt x="4010" y="2021"/>
                  </a:cubicBezTo>
                  <a:cubicBezTo>
                    <a:pt x="4010" y="905"/>
                    <a:pt x="3099" y="0"/>
                    <a:pt x="2005" y="0"/>
                  </a:cubicBezTo>
                  <a:cubicBezTo>
                    <a:pt x="912" y="0"/>
                    <a:pt x="0" y="905"/>
                    <a:pt x="0" y="2021"/>
                  </a:cubicBezTo>
                  <a:cubicBezTo>
                    <a:pt x="0" y="3137"/>
                    <a:pt x="912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0" name="Freihandform: Form 1339">
              <a:extLst>
                <a:ext uri="{FF2B5EF4-FFF2-40B4-BE49-F238E27FC236}">
                  <a16:creationId xmlns:a16="http://schemas.microsoft.com/office/drawing/2014/main" id="{7EC5D3AB-BAA1-4403-81E8-3C6B7F202637}"/>
                </a:ext>
              </a:extLst>
            </p:cNvPr>
            <p:cNvSpPr/>
            <p:nvPr/>
          </p:nvSpPr>
          <p:spPr>
            <a:xfrm>
              <a:off x="10149578" y="2087739"/>
              <a:ext cx="3964" cy="4033"/>
            </a:xfrm>
            <a:custGeom>
              <a:avLst/>
              <a:gdLst>
                <a:gd name="connsiteX0" fmla="*/ 1959 w 3964"/>
                <a:gd name="connsiteY0" fmla="*/ 4033 h 4033"/>
                <a:gd name="connsiteX1" fmla="*/ 3964 w 3964"/>
                <a:gd name="connsiteY1" fmla="*/ 2017 h 4033"/>
                <a:gd name="connsiteX2" fmla="*/ 1959 w 3964"/>
                <a:gd name="connsiteY2" fmla="*/ 0 h 4033"/>
                <a:gd name="connsiteX3" fmla="*/ 0 w 3964"/>
                <a:gd name="connsiteY3" fmla="*/ 2017 h 4033"/>
                <a:gd name="connsiteX4" fmla="*/ 1959 w 3964"/>
                <a:gd name="connsiteY4" fmla="*/ 4033 h 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33">
                  <a:moveTo>
                    <a:pt x="1959" y="4033"/>
                  </a:moveTo>
                  <a:cubicBezTo>
                    <a:pt x="3098" y="4033"/>
                    <a:pt x="3964" y="3130"/>
                    <a:pt x="3964" y="2017"/>
                  </a:cubicBezTo>
                  <a:cubicBezTo>
                    <a:pt x="3964" y="903"/>
                    <a:pt x="3098" y="0"/>
                    <a:pt x="1959" y="0"/>
                  </a:cubicBezTo>
                  <a:cubicBezTo>
                    <a:pt x="865" y="0"/>
                    <a:pt x="0" y="903"/>
                    <a:pt x="0" y="2017"/>
                  </a:cubicBezTo>
                  <a:cubicBezTo>
                    <a:pt x="0" y="3130"/>
                    <a:pt x="865" y="4033"/>
                    <a:pt x="1959" y="40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1" name="Freihandform: Form 1340">
              <a:extLst>
                <a:ext uri="{FF2B5EF4-FFF2-40B4-BE49-F238E27FC236}">
                  <a16:creationId xmlns:a16="http://schemas.microsoft.com/office/drawing/2014/main" id="{94A4C9F0-A6C2-4E21-AE95-6F6877FBD395}"/>
                </a:ext>
              </a:extLst>
            </p:cNvPr>
            <p:cNvSpPr/>
            <p:nvPr/>
          </p:nvSpPr>
          <p:spPr>
            <a:xfrm>
              <a:off x="10202446" y="2100547"/>
              <a:ext cx="3981" cy="4037"/>
            </a:xfrm>
            <a:custGeom>
              <a:avLst/>
              <a:gdLst>
                <a:gd name="connsiteX0" fmla="*/ 1125 w 3981"/>
                <a:gd name="connsiteY0" fmla="*/ 3824 h 4037"/>
                <a:gd name="connsiteX1" fmla="*/ 3768 w 3981"/>
                <a:gd name="connsiteY1" fmla="*/ 2917 h 4037"/>
                <a:gd name="connsiteX2" fmla="*/ 2857 w 3981"/>
                <a:gd name="connsiteY2" fmla="*/ 212 h 4037"/>
                <a:gd name="connsiteX3" fmla="*/ 214 w 3981"/>
                <a:gd name="connsiteY3" fmla="*/ 1118 h 4037"/>
                <a:gd name="connsiteX4" fmla="*/ 1125 w 3981"/>
                <a:gd name="connsiteY4" fmla="*/ 3824 h 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" h="4037">
                  <a:moveTo>
                    <a:pt x="1125" y="3824"/>
                  </a:moveTo>
                  <a:cubicBezTo>
                    <a:pt x="2082" y="4323"/>
                    <a:pt x="3267" y="3917"/>
                    <a:pt x="3768" y="2917"/>
                  </a:cubicBezTo>
                  <a:cubicBezTo>
                    <a:pt x="4269" y="1919"/>
                    <a:pt x="3859" y="702"/>
                    <a:pt x="2857" y="212"/>
                  </a:cubicBezTo>
                  <a:cubicBezTo>
                    <a:pt x="1900" y="-288"/>
                    <a:pt x="670" y="129"/>
                    <a:pt x="214" y="1118"/>
                  </a:cubicBezTo>
                  <a:cubicBezTo>
                    <a:pt x="-288" y="2127"/>
                    <a:pt x="123" y="3334"/>
                    <a:pt x="1125" y="38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2" name="Freihandform: Form 1341">
              <a:extLst>
                <a:ext uri="{FF2B5EF4-FFF2-40B4-BE49-F238E27FC236}">
                  <a16:creationId xmlns:a16="http://schemas.microsoft.com/office/drawing/2014/main" id="{30CCA8A2-1AEE-4F3B-BC89-B94C4E3E342B}"/>
                </a:ext>
              </a:extLst>
            </p:cNvPr>
            <p:cNvSpPr/>
            <p:nvPr/>
          </p:nvSpPr>
          <p:spPr>
            <a:xfrm>
              <a:off x="10254830" y="2115364"/>
              <a:ext cx="3964" cy="4042"/>
            </a:xfrm>
            <a:custGeom>
              <a:avLst/>
              <a:gdLst>
                <a:gd name="connsiteX0" fmla="*/ 1959 w 3964"/>
                <a:gd name="connsiteY0" fmla="*/ 4042 h 4042"/>
                <a:gd name="connsiteX1" fmla="*/ 3964 w 3964"/>
                <a:gd name="connsiteY1" fmla="*/ 2021 h 4042"/>
                <a:gd name="connsiteX2" fmla="*/ 1959 w 3964"/>
                <a:gd name="connsiteY2" fmla="*/ 0 h 4042"/>
                <a:gd name="connsiteX3" fmla="*/ 0 w 3964"/>
                <a:gd name="connsiteY3" fmla="*/ 2021 h 4042"/>
                <a:gd name="connsiteX4" fmla="*/ 1959 w 3964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2">
                  <a:moveTo>
                    <a:pt x="1959" y="4042"/>
                  </a:moveTo>
                  <a:cubicBezTo>
                    <a:pt x="3053" y="4042"/>
                    <a:pt x="3964" y="3138"/>
                    <a:pt x="3964" y="2021"/>
                  </a:cubicBezTo>
                  <a:cubicBezTo>
                    <a:pt x="3964" y="905"/>
                    <a:pt x="3053" y="0"/>
                    <a:pt x="1959" y="0"/>
                  </a:cubicBezTo>
                  <a:cubicBezTo>
                    <a:pt x="865" y="0"/>
                    <a:pt x="0" y="905"/>
                    <a:pt x="0" y="2021"/>
                  </a:cubicBezTo>
                  <a:cubicBezTo>
                    <a:pt x="0" y="3138"/>
                    <a:pt x="865" y="4042"/>
                    <a:pt x="1959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3" name="Freihandform: Form 1342">
              <a:extLst>
                <a:ext uri="{FF2B5EF4-FFF2-40B4-BE49-F238E27FC236}">
                  <a16:creationId xmlns:a16="http://schemas.microsoft.com/office/drawing/2014/main" id="{04BA51CB-6E47-4368-8E8E-4628D4DE6B67}"/>
                </a:ext>
              </a:extLst>
            </p:cNvPr>
            <p:cNvSpPr/>
            <p:nvPr/>
          </p:nvSpPr>
          <p:spPr>
            <a:xfrm>
              <a:off x="10306591" y="2132186"/>
              <a:ext cx="3964" cy="4042"/>
            </a:xfrm>
            <a:custGeom>
              <a:avLst/>
              <a:gdLst>
                <a:gd name="connsiteX0" fmla="*/ 2005 w 3964"/>
                <a:gd name="connsiteY0" fmla="*/ 4042 h 4042"/>
                <a:gd name="connsiteX1" fmla="*/ 3964 w 3964"/>
                <a:gd name="connsiteY1" fmla="*/ 2021 h 4042"/>
                <a:gd name="connsiteX2" fmla="*/ 2005 w 3964"/>
                <a:gd name="connsiteY2" fmla="*/ 0 h 4042"/>
                <a:gd name="connsiteX3" fmla="*/ 0 w 3964"/>
                <a:gd name="connsiteY3" fmla="*/ 2021 h 4042"/>
                <a:gd name="connsiteX4" fmla="*/ 2005 w 3964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2">
                  <a:moveTo>
                    <a:pt x="2005" y="4042"/>
                  </a:moveTo>
                  <a:cubicBezTo>
                    <a:pt x="3099" y="4042"/>
                    <a:pt x="3964" y="3138"/>
                    <a:pt x="3964" y="2021"/>
                  </a:cubicBezTo>
                  <a:cubicBezTo>
                    <a:pt x="3964" y="905"/>
                    <a:pt x="3099" y="0"/>
                    <a:pt x="2005" y="0"/>
                  </a:cubicBezTo>
                  <a:cubicBezTo>
                    <a:pt x="912" y="0"/>
                    <a:pt x="0" y="905"/>
                    <a:pt x="0" y="2021"/>
                  </a:cubicBezTo>
                  <a:cubicBezTo>
                    <a:pt x="0" y="3138"/>
                    <a:pt x="912" y="4042"/>
                    <a:pt x="2005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4" name="Freihandform: Form 1343">
              <a:extLst>
                <a:ext uri="{FF2B5EF4-FFF2-40B4-BE49-F238E27FC236}">
                  <a16:creationId xmlns:a16="http://schemas.microsoft.com/office/drawing/2014/main" id="{CF78E318-2E06-4650-8A31-DC1821B91D48}"/>
                </a:ext>
              </a:extLst>
            </p:cNvPr>
            <p:cNvSpPr/>
            <p:nvPr/>
          </p:nvSpPr>
          <p:spPr>
            <a:xfrm>
              <a:off x="10357681" y="2151023"/>
              <a:ext cx="3983" cy="4038"/>
            </a:xfrm>
            <a:custGeom>
              <a:avLst/>
              <a:gdLst>
                <a:gd name="connsiteX0" fmla="*/ 1125 w 3983"/>
                <a:gd name="connsiteY0" fmla="*/ 3831 h 4038"/>
                <a:gd name="connsiteX1" fmla="*/ 3768 w 3983"/>
                <a:gd name="connsiteY1" fmla="*/ 2919 h 4038"/>
                <a:gd name="connsiteX2" fmla="*/ 2902 w 3983"/>
                <a:gd name="connsiteY2" fmla="*/ 214 h 4038"/>
                <a:gd name="connsiteX3" fmla="*/ 214 w 3983"/>
                <a:gd name="connsiteY3" fmla="*/ 1120 h 4038"/>
                <a:gd name="connsiteX4" fmla="*/ 1125 w 3983"/>
                <a:gd name="connsiteY4" fmla="*/ 3831 h 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" h="4038">
                  <a:moveTo>
                    <a:pt x="1125" y="3831"/>
                  </a:moveTo>
                  <a:cubicBezTo>
                    <a:pt x="2082" y="4321"/>
                    <a:pt x="3312" y="3913"/>
                    <a:pt x="3768" y="2919"/>
                  </a:cubicBezTo>
                  <a:cubicBezTo>
                    <a:pt x="4269" y="1920"/>
                    <a:pt x="3859" y="713"/>
                    <a:pt x="2902" y="214"/>
                  </a:cubicBezTo>
                  <a:cubicBezTo>
                    <a:pt x="1900" y="-286"/>
                    <a:pt x="715" y="121"/>
                    <a:pt x="214" y="1120"/>
                  </a:cubicBezTo>
                  <a:cubicBezTo>
                    <a:pt x="-287" y="2119"/>
                    <a:pt x="123" y="3331"/>
                    <a:pt x="1125" y="383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5" name="Freihandform: Form 1344">
              <a:extLst>
                <a:ext uri="{FF2B5EF4-FFF2-40B4-BE49-F238E27FC236}">
                  <a16:creationId xmlns:a16="http://schemas.microsoft.com/office/drawing/2014/main" id="{A1D7575C-4470-4A54-8B6D-0773409DE04C}"/>
                </a:ext>
              </a:extLst>
            </p:cNvPr>
            <p:cNvSpPr/>
            <p:nvPr/>
          </p:nvSpPr>
          <p:spPr>
            <a:xfrm>
              <a:off x="10408061" y="2171855"/>
              <a:ext cx="3964" cy="4042"/>
            </a:xfrm>
            <a:custGeom>
              <a:avLst/>
              <a:gdLst>
                <a:gd name="connsiteX0" fmla="*/ 1959 w 3964"/>
                <a:gd name="connsiteY0" fmla="*/ 4042 h 4042"/>
                <a:gd name="connsiteX1" fmla="*/ 3964 w 3964"/>
                <a:gd name="connsiteY1" fmla="*/ 2021 h 4042"/>
                <a:gd name="connsiteX2" fmla="*/ 1959 w 3964"/>
                <a:gd name="connsiteY2" fmla="*/ 0 h 4042"/>
                <a:gd name="connsiteX3" fmla="*/ 0 w 3964"/>
                <a:gd name="connsiteY3" fmla="*/ 2021 h 4042"/>
                <a:gd name="connsiteX4" fmla="*/ 1959 w 3964"/>
                <a:gd name="connsiteY4" fmla="*/ 4042 h 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4" h="4042">
                  <a:moveTo>
                    <a:pt x="1959" y="4042"/>
                  </a:moveTo>
                  <a:cubicBezTo>
                    <a:pt x="3053" y="4042"/>
                    <a:pt x="3964" y="3138"/>
                    <a:pt x="3964" y="2021"/>
                  </a:cubicBezTo>
                  <a:cubicBezTo>
                    <a:pt x="3964" y="905"/>
                    <a:pt x="3053" y="0"/>
                    <a:pt x="1959" y="0"/>
                  </a:cubicBezTo>
                  <a:cubicBezTo>
                    <a:pt x="865" y="0"/>
                    <a:pt x="0" y="905"/>
                    <a:pt x="0" y="2021"/>
                  </a:cubicBezTo>
                  <a:cubicBezTo>
                    <a:pt x="0" y="3138"/>
                    <a:pt x="865" y="4042"/>
                    <a:pt x="1959" y="40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6" name="Freihandform: Form 1345">
              <a:extLst>
                <a:ext uri="{FF2B5EF4-FFF2-40B4-BE49-F238E27FC236}">
                  <a16:creationId xmlns:a16="http://schemas.microsoft.com/office/drawing/2014/main" id="{EB3E3344-384E-4212-A113-F8A52A1A4CB5}"/>
                </a:ext>
              </a:extLst>
            </p:cNvPr>
            <p:cNvSpPr/>
            <p:nvPr/>
          </p:nvSpPr>
          <p:spPr>
            <a:xfrm>
              <a:off x="10457556" y="2194675"/>
              <a:ext cx="3982" cy="4046"/>
            </a:xfrm>
            <a:custGeom>
              <a:avLst/>
              <a:gdLst>
                <a:gd name="connsiteX0" fmla="*/ 1080 w 3982"/>
                <a:gd name="connsiteY0" fmla="*/ 3830 h 4046"/>
                <a:gd name="connsiteX1" fmla="*/ 3769 w 3982"/>
                <a:gd name="connsiteY1" fmla="*/ 2924 h 4046"/>
                <a:gd name="connsiteX2" fmla="*/ 2858 w 3982"/>
                <a:gd name="connsiteY2" fmla="*/ 205 h 4046"/>
                <a:gd name="connsiteX3" fmla="*/ 215 w 3982"/>
                <a:gd name="connsiteY3" fmla="*/ 1134 h 4046"/>
                <a:gd name="connsiteX4" fmla="*/ 1080 w 3982"/>
                <a:gd name="connsiteY4" fmla="*/ 3830 h 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2" h="4046">
                  <a:moveTo>
                    <a:pt x="1080" y="3830"/>
                  </a:moveTo>
                  <a:cubicBezTo>
                    <a:pt x="2083" y="4335"/>
                    <a:pt x="3267" y="3923"/>
                    <a:pt x="3769" y="2924"/>
                  </a:cubicBezTo>
                  <a:cubicBezTo>
                    <a:pt x="4270" y="1925"/>
                    <a:pt x="3860" y="713"/>
                    <a:pt x="2858" y="205"/>
                  </a:cubicBezTo>
                  <a:cubicBezTo>
                    <a:pt x="1901" y="-281"/>
                    <a:pt x="671" y="126"/>
                    <a:pt x="215" y="1134"/>
                  </a:cubicBezTo>
                  <a:cubicBezTo>
                    <a:pt x="-286" y="2129"/>
                    <a:pt x="124" y="3336"/>
                    <a:pt x="1080" y="38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7" name="Freihandform: Form 1346">
              <a:extLst>
                <a:ext uri="{FF2B5EF4-FFF2-40B4-BE49-F238E27FC236}">
                  <a16:creationId xmlns:a16="http://schemas.microsoft.com/office/drawing/2014/main" id="{433ACD20-8978-48EF-AF1D-4C8CDA0C5AA1}"/>
                </a:ext>
              </a:extLst>
            </p:cNvPr>
            <p:cNvSpPr/>
            <p:nvPr/>
          </p:nvSpPr>
          <p:spPr>
            <a:xfrm>
              <a:off x="8154910" y="6069250"/>
              <a:ext cx="2844" cy="2887"/>
            </a:xfrm>
            <a:custGeom>
              <a:avLst/>
              <a:gdLst>
                <a:gd name="connsiteX0" fmla="*/ 799 w 2844"/>
                <a:gd name="connsiteY0" fmla="*/ 2729 h 2887"/>
                <a:gd name="connsiteX1" fmla="*/ 2712 w 2844"/>
                <a:gd name="connsiteY1" fmla="*/ 2091 h 2887"/>
                <a:gd name="connsiteX2" fmla="*/ 2074 w 2844"/>
                <a:gd name="connsiteY2" fmla="*/ 155 h 2887"/>
                <a:gd name="connsiteX3" fmla="*/ 161 w 2844"/>
                <a:gd name="connsiteY3" fmla="*/ 816 h 2887"/>
                <a:gd name="connsiteX4" fmla="*/ 799 w 2844"/>
                <a:gd name="connsiteY4" fmla="*/ 2729 h 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" h="2887">
                  <a:moveTo>
                    <a:pt x="799" y="2729"/>
                  </a:moveTo>
                  <a:cubicBezTo>
                    <a:pt x="1482" y="3098"/>
                    <a:pt x="2348" y="2793"/>
                    <a:pt x="2712" y="2091"/>
                  </a:cubicBezTo>
                  <a:cubicBezTo>
                    <a:pt x="3031" y="1390"/>
                    <a:pt x="2758" y="520"/>
                    <a:pt x="2074" y="155"/>
                  </a:cubicBezTo>
                  <a:cubicBezTo>
                    <a:pt x="1346" y="-209"/>
                    <a:pt x="480" y="91"/>
                    <a:pt x="161" y="816"/>
                  </a:cubicBezTo>
                  <a:cubicBezTo>
                    <a:pt x="-204" y="1517"/>
                    <a:pt x="70" y="2392"/>
                    <a:pt x="799" y="27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8" name="Freihandform: Form 1347">
              <a:extLst>
                <a:ext uri="{FF2B5EF4-FFF2-40B4-BE49-F238E27FC236}">
                  <a16:creationId xmlns:a16="http://schemas.microsoft.com/office/drawing/2014/main" id="{A9FA7C0B-1822-4E9F-AE99-8885CF6D90E9}"/>
                </a:ext>
              </a:extLst>
            </p:cNvPr>
            <p:cNvSpPr/>
            <p:nvPr/>
          </p:nvSpPr>
          <p:spPr>
            <a:xfrm>
              <a:off x="7970860" y="5936446"/>
              <a:ext cx="2844" cy="2891"/>
            </a:xfrm>
            <a:custGeom>
              <a:avLst/>
              <a:gdLst>
                <a:gd name="connsiteX0" fmla="*/ 771 w 2844"/>
                <a:gd name="connsiteY0" fmla="*/ 2737 h 2891"/>
                <a:gd name="connsiteX1" fmla="*/ 2684 w 2844"/>
                <a:gd name="connsiteY1" fmla="*/ 2099 h 2891"/>
                <a:gd name="connsiteX2" fmla="*/ 2047 w 2844"/>
                <a:gd name="connsiteY2" fmla="*/ 154 h 2891"/>
                <a:gd name="connsiteX3" fmla="*/ 133 w 2844"/>
                <a:gd name="connsiteY3" fmla="*/ 792 h 2891"/>
                <a:gd name="connsiteX4" fmla="*/ 771 w 2844"/>
                <a:gd name="connsiteY4" fmla="*/ 2737 h 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" h="2891">
                  <a:moveTo>
                    <a:pt x="771" y="2737"/>
                  </a:moveTo>
                  <a:cubicBezTo>
                    <a:pt x="1500" y="3097"/>
                    <a:pt x="2365" y="2805"/>
                    <a:pt x="2684" y="2099"/>
                  </a:cubicBezTo>
                  <a:cubicBezTo>
                    <a:pt x="3049" y="1370"/>
                    <a:pt x="2775" y="500"/>
                    <a:pt x="2047" y="154"/>
                  </a:cubicBezTo>
                  <a:cubicBezTo>
                    <a:pt x="1363" y="-206"/>
                    <a:pt x="497" y="90"/>
                    <a:pt x="133" y="792"/>
                  </a:cubicBezTo>
                  <a:cubicBezTo>
                    <a:pt x="-187" y="1525"/>
                    <a:pt x="87" y="2373"/>
                    <a:pt x="771" y="27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49" name="Freihandform: Form 1348">
              <a:extLst>
                <a:ext uri="{FF2B5EF4-FFF2-40B4-BE49-F238E27FC236}">
                  <a16:creationId xmlns:a16="http://schemas.microsoft.com/office/drawing/2014/main" id="{8BC551B3-05E1-4E17-9834-0A95803ECAC0}"/>
                </a:ext>
              </a:extLst>
            </p:cNvPr>
            <p:cNvSpPr/>
            <p:nvPr/>
          </p:nvSpPr>
          <p:spPr>
            <a:xfrm>
              <a:off x="7799832" y="5787439"/>
              <a:ext cx="2827" cy="2891"/>
            </a:xfrm>
            <a:custGeom>
              <a:avLst/>
              <a:gdLst>
                <a:gd name="connsiteX0" fmla="*/ 799 w 2827"/>
                <a:gd name="connsiteY0" fmla="*/ 2746 h 2891"/>
                <a:gd name="connsiteX1" fmla="*/ 2667 w 2827"/>
                <a:gd name="connsiteY1" fmla="*/ 2081 h 2891"/>
                <a:gd name="connsiteX2" fmla="*/ 2029 w 2827"/>
                <a:gd name="connsiteY2" fmla="*/ 144 h 2891"/>
                <a:gd name="connsiteX3" fmla="*/ 161 w 2827"/>
                <a:gd name="connsiteY3" fmla="*/ 805 h 2891"/>
                <a:gd name="connsiteX4" fmla="*/ 799 w 2827"/>
                <a:gd name="connsiteY4" fmla="*/ 2746 h 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7" h="2891">
                  <a:moveTo>
                    <a:pt x="799" y="2746"/>
                  </a:moveTo>
                  <a:cubicBezTo>
                    <a:pt x="1482" y="3088"/>
                    <a:pt x="2348" y="2810"/>
                    <a:pt x="2667" y="2081"/>
                  </a:cubicBezTo>
                  <a:cubicBezTo>
                    <a:pt x="3031" y="1379"/>
                    <a:pt x="2758" y="500"/>
                    <a:pt x="2029" y="144"/>
                  </a:cubicBezTo>
                  <a:cubicBezTo>
                    <a:pt x="1345" y="-197"/>
                    <a:pt x="480" y="85"/>
                    <a:pt x="161" y="805"/>
                  </a:cubicBezTo>
                  <a:cubicBezTo>
                    <a:pt x="-204" y="1507"/>
                    <a:pt x="69" y="2377"/>
                    <a:pt x="799" y="27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0" name="Freihandform: Form 1349">
              <a:extLst>
                <a:ext uri="{FF2B5EF4-FFF2-40B4-BE49-F238E27FC236}">
                  <a16:creationId xmlns:a16="http://schemas.microsoft.com/office/drawing/2014/main" id="{B8E0FAD0-1DD1-4853-9D86-234D48EC8253}"/>
                </a:ext>
              </a:extLst>
            </p:cNvPr>
            <p:cNvSpPr/>
            <p:nvPr/>
          </p:nvSpPr>
          <p:spPr>
            <a:xfrm>
              <a:off x="7644214" y="5624607"/>
              <a:ext cx="2844" cy="2891"/>
            </a:xfrm>
            <a:custGeom>
              <a:avLst/>
              <a:gdLst>
                <a:gd name="connsiteX0" fmla="*/ 770 w 2844"/>
                <a:gd name="connsiteY0" fmla="*/ 2747 h 2891"/>
                <a:gd name="connsiteX1" fmla="*/ 2684 w 2844"/>
                <a:gd name="connsiteY1" fmla="*/ 2082 h 2891"/>
                <a:gd name="connsiteX2" fmla="*/ 2046 w 2844"/>
                <a:gd name="connsiteY2" fmla="*/ 145 h 2891"/>
                <a:gd name="connsiteX3" fmla="*/ 132 w 2844"/>
                <a:gd name="connsiteY3" fmla="*/ 806 h 2891"/>
                <a:gd name="connsiteX4" fmla="*/ 770 w 2844"/>
                <a:gd name="connsiteY4" fmla="*/ 2747 h 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" h="2891">
                  <a:moveTo>
                    <a:pt x="770" y="2747"/>
                  </a:moveTo>
                  <a:cubicBezTo>
                    <a:pt x="1500" y="3089"/>
                    <a:pt x="2366" y="2811"/>
                    <a:pt x="2684" y="2082"/>
                  </a:cubicBezTo>
                  <a:cubicBezTo>
                    <a:pt x="3049" y="1380"/>
                    <a:pt x="2775" y="501"/>
                    <a:pt x="2046" y="145"/>
                  </a:cubicBezTo>
                  <a:cubicBezTo>
                    <a:pt x="1363" y="-197"/>
                    <a:pt x="497" y="82"/>
                    <a:pt x="132" y="806"/>
                  </a:cubicBezTo>
                  <a:cubicBezTo>
                    <a:pt x="-186" y="1535"/>
                    <a:pt x="87" y="2378"/>
                    <a:pt x="770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1" name="Freihandform: Form 1350">
              <a:extLst>
                <a:ext uri="{FF2B5EF4-FFF2-40B4-BE49-F238E27FC236}">
                  <a16:creationId xmlns:a16="http://schemas.microsoft.com/office/drawing/2014/main" id="{C2F1F05D-D593-472F-8699-759773627BA3}"/>
                </a:ext>
              </a:extLst>
            </p:cNvPr>
            <p:cNvSpPr/>
            <p:nvPr/>
          </p:nvSpPr>
          <p:spPr>
            <a:xfrm>
              <a:off x="7506015" y="5450740"/>
              <a:ext cx="2734" cy="2738"/>
            </a:xfrm>
            <a:custGeom>
              <a:avLst/>
              <a:gdLst>
                <a:gd name="connsiteX0" fmla="*/ 1367 w 2734"/>
                <a:gd name="connsiteY0" fmla="*/ 2738 h 2738"/>
                <a:gd name="connsiteX1" fmla="*/ 2734 w 2734"/>
                <a:gd name="connsiteY1" fmla="*/ 1367 h 2738"/>
                <a:gd name="connsiteX2" fmla="*/ 1367 w 2734"/>
                <a:gd name="connsiteY2" fmla="*/ 0 h 2738"/>
                <a:gd name="connsiteX3" fmla="*/ 0 w 2734"/>
                <a:gd name="connsiteY3" fmla="*/ 1367 h 2738"/>
                <a:gd name="connsiteX4" fmla="*/ 1367 w 2734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" h="2738">
                  <a:moveTo>
                    <a:pt x="1367" y="2738"/>
                  </a:moveTo>
                  <a:cubicBezTo>
                    <a:pt x="2096" y="2738"/>
                    <a:pt x="2734" y="2123"/>
                    <a:pt x="2734" y="1367"/>
                  </a:cubicBezTo>
                  <a:cubicBezTo>
                    <a:pt x="2734" y="610"/>
                    <a:pt x="2096" y="0"/>
                    <a:pt x="1367" y="0"/>
                  </a:cubicBezTo>
                  <a:cubicBezTo>
                    <a:pt x="638" y="0"/>
                    <a:pt x="0" y="610"/>
                    <a:pt x="0" y="1367"/>
                  </a:cubicBezTo>
                  <a:cubicBezTo>
                    <a:pt x="0" y="2123"/>
                    <a:pt x="638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2" name="Freihandform: Form 1351">
              <a:extLst>
                <a:ext uri="{FF2B5EF4-FFF2-40B4-BE49-F238E27FC236}">
                  <a16:creationId xmlns:a16="http://schemas.microsoft.com/office/drawing/2014/main" id="{8E365226-32C3-432C-80FC-E50CFC79D088}"/>
                </a:ext>
              </a:extLst>
            </p:cNvPr>
            <p:cNvSpPr/>
            <p:nvPr/>
          </p:nvSpPr>
          <p:spPr>
            <a:xfrm>
              <a:off x="7386551" y="5268547"/>
              <a:ext cx="2689" cy="2752"/>
            </a:xfrm>
            <a:custGeom>
              <a:avLst/>
              <a:gdLst>
                <a:gd name="connsiteX0" fmla="*/ 771 w 2689"/>
                <a:gd name="connsiteY0" fmla="*/ 2608 h 2752"/>
                <a:gd name="connsiteX1" fmla="*/ 2548 w 2689"/>
                <a:gd name="connsiteY1" fmla="*/ 1988 h 2752"/>
                <a:gd name="connsiteX2" fmla="*/ 1955 w 2689"/>
                <a:gd name="connsiteY2" fmla="*/ 134 h 2752"/>
                <a:gd name="connsiteX3" fmla="*/ 133 w 2689"/>
                <a:gd name="connsiteY3" fmla="*/ 772 h 2752"/>
                <a:gd name="connsiteX4" fmla="*/ 771 w 2689"/>
                <a:gd name="connsiteY4" fmla="*/ 2608 h 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9" h="2752">
                  <a:moveTo>
                    <a:pt x="771" y="2608"/>
                  </a:moveTo>
                  <a:cubicBezTo>
                    <a:pt x="1409" y="2945"/>
                    <a:pt x="2228" y="2672"/>
                    <a:pt x="2548" y="1988"/>
                  </a:cubicBezTo>
                  <a:cubicBezTo>
                    <a:pt x="2866" y="1309"/>
                    <a:pt x="2638" y="471"/>
                    <a:pt x="1955" y="134"/>
                  </a:cubicBezTo>
                  <a:cubicBezTo>
                    <a:pt x="1272" y="-190"/>
                    <a:pt x="451" y="93"/>
                    <a:pt x="133" y="772"/>
                  </a:cubicBezTo>
                  <a:cubicBezTo>
                    <a:pt x="-187" y="1432"/>
                    <a:pt x="87" y="2266"/>
                    <a:pt x="771" y="26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3" name="Freihandform: Form 1352">
              <a:extLst>
                <a:ext uri="{FF2B5EF4-FFF2-40B4-BE49-F238E27FC236}">
                  <a16:creationId xmlns:a16="http://schemas.microsoft.com/office/drawing/2014/main" id="{E327F190-943F-43D5-8A0F-4D22571198BA}"/>
                </a:ext>
              </a:extLst>
            </p:cNvPr>
            <p:cNvSpPr/>
            <p:nvPr/>
          </p:nvSpPr>
          <p:spPr>
            <a:xfrm>
              <a:off x="7286666" y="5081072"/>
              <a:ext cx="2690" cy="2741"/>
            </a:xfrm>
            <a:custGeom>
              <a:avLst/>
              <a:gdLst>
                <a:gd name="connsiteX0" fmla="*/ 734 w 2690"/>
                <a:gd name="connsiteY0" fmla="*/ 2598 h 2741"/>
                <a:gd name="connsiteX1" fmla="*/ 2557 w 2690"/>
                <a:gd name="connsiteY1" fmla="*/ 1978 h 2741"/>
                <a:gd name="connsiteX2" fmla="*/ 1964 w 2690"/>
                <a:gd name="connsiteY2" fmla="*/ 146 h 2741"/>
                <a:gd name="connsiteX3" fmla="*/ 142 w 2690"/>
                <a:gd name="connsiteY3" fmla="*/ 766 h 2741"/>
                <a:gd name="connsiteX4" fmla="*/ 734 w 2690"/>
                <a:gd name="connsiteY4" fmla="*/ 2598 h 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0" h="2741">
                  <a:moveTo>
                    <a:pt x="734" y="2598"/>
                  </a:moveTo>
                  <a:cubicBezTo>
                    <a:pt x="1418" y="2935"/>
                    <a:pt x="2238" y="2661"/>
                    <a:pt x="2557" y="1978"/>
                  </a:cubicBezTo>
                  <a:cubicBezTo>
                    <a:pt x="2876" y="1317"/>
                    <a:pt x="2602" y="483"/>
                    <a:pt x="1964" y="146"/>
                  </a:cubicBezTo>
                  <a:cubicBezTo>
                    <a:pt x="1281" y="-195"/>
                    <a:pt x="461" y="82"/>
                    <a:pt x="142" y="766"/>
                  </a:cubicBezTo>
                  <a:cubicBezTo>
                    <a:pt x="-177" y="1440"/>
                    <a:pt x="51" y="2251"/>
                    <a:pt x="734" y="25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4" name="Freihandform: Form 1353">
              <a:extLst>
                <a:ext uri="{FF2B5EF4-FFF2-40B4-BE49-F238E27FC236}">
                  <a16:creationId xmlns:a16="http://schemas.microsoft.com/office/drawing/2014/main" id="{06924374-AB59-44CE-B9C2-EB56DC313DC8}"/>
                </a:ext>
              </a:extLst>
            </p:cNvPr>
            <p:cNvSpPr/>
            <p:nvPr/>
          </p:nvSpPr>
          <p:spPr>
            <a:xfrm>
              <a:off x="7206616" y="4891103"/>
              <a:ext cx="2824" cy="2874"/>
            </a:xfrm>
            <a:custGeom>
              <a:avLst/>
              <a:gdLst>
                <a:gd name="connsiteX0" fmla="*/ 1413 w 2824"/>
                <a:gd name="connsiteY0" fmla="*/ 2875 h 2874"/>
                <a:gd name="connsiteX1" fmla="*/ 2825 w 2824"/>
                <a:gd name="connsiteY1" fmla="*/ 1440 h 2874"/>
                <a:gd name="connsiteX2" fmla="*/ 1413 w 2824"/>
                <a:gd name="connsiteY2" fmla="*/ 0 h 2874"/>
                <a:gd name="connsiteX3" fmla="*/ 0 w 2824"/>
                <a:gd name="connsiteY3" fmla="*/ 1440 h 2874"/>
                <a:gd name="connsiteX4" fmla="*/ 1413 w 2824"/>
                <a:gd name="connsiteY4" fmla="*/ 2875 h 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4" h="2874">
                  <a:moveTo>
                    <a:pt x="1413" y="2875"/>
                  </a:moveTo>
                  <a:cubicBezTo>
                    <a:pt x="2187" y="2875"/>
                    <a:pt x="2825" y="2233"/>
                    <a:pt x="2825" y="1440"/>
                  </a:cubicBezTo>
                  <a:cubicBezTo>
                    <a:pt x="2825" y="642"/>
                    <a:pt x="2187" y="0"/>
                    <a:pt x="1413" y="0"/>
                  </a:cubicBezTo>
                  <a:cubicBezTo>
                    <a:pt x="638" y="0"/>
                    <a:pt x="0" y="642"/>
                    <a:pt x="0" y="1440"/>
                  </a:cubicBezTo>
                  <a:cubicBezTo>
                    <a:pt x="0" y="2233"/>
                    <a:pt x="638" y="2875"/>
                    <a:pt x="1413" y="287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5" name="Freihandform: Form 1354">
              <a:extLst>
                <a:ext uri="{FF2B5EF4-FFF2-40B4-BE49-F238E27FC236}">
                  <a16:creationId xmlns:a16="http://schemas.microsoft.com/office/drawing/2014/main" id="{D0279C0C-78C6-4AA1-9ECE-99DEDFEE3EAD}"/>
                </a:ext>
              </a:extLst>
            </p:cNvPr>
            <p:cNvSpPr/>
            <p:nvPr/>
          </p:nvSpPr>
          <p:spPr>
            <a:xfrm>
              <a:off x="7146274" y="4701457"/>
              <a:ext cx="2856" cy="2891"/>
            </a:xfrm>
            <a:custGeom>
              <a:avLst/>
              <a:gdLst>
                <a:gd name="connsiteX0" fmla="*/ 791 w 2856"/>
                <a:gd name="connsiteY0" fmla="*/ 2739 h 2891"/>
                <a:gd name="connsiteX1" fmla="*/ 2704 w 2856"/>
                <a:gd name="connsiteY1" fmla="*/ 2079 h 2891"/>
                <a:gd name="connsiteX2" fmla="*/ 2066 w 2856"/>
                <a:gd name="connsiteY2" fmla="*/ 156 h 2891"/>
                <a:gd name="connsiteX3" fmla="*/ 153 w 2856"/>
                <a:gd name="connsiteY3" fmla="*/ 794 h 2891"/>
                <a:gd name="connsiteX4" fmla="*/ 791 w 2856"/>
                <a:gd name="connsiteY4" fmla="*/ 2739 h 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" h="2891">
                  <a:moveTo>
                    <a:pt x="791" y="2739"/>
                  </a:moveTo>
                  <a:cubicBezTo>
                    <a:pt x="1474" y="3099"/>
                    <a:pt x="2340" y="2799"/>
                    <a:pt x="2704" y="2079"/>
                  </a:cubicBezTo>
                  <a:cubicBezTo>
                    <a:pt x="3069" y="1372"/>
                    <a:pt x="2750" y="507"/>
                    <a:pt x="2066" y="156"/>
                  </a:cubicBezTo>
                  <a:cubicBezTo>
                    <a:pt x="1337" y="-209"/>
                    <a:pt x="517" y="92"/>
                    <a:pt x="153" y="794"/>
                  </a:cubicBezTo>
                  <a:cubicBezTo>
                    <a:pt x="-212" y="1518"/>
                    <a:pt x="107" y="2388"/>
                    <a:pt x="791" y="273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6" name="Freihandform: Form 1355">
              <a:extLst>
                <a:ext uri="{FF2B5EF4-FFF2-40B4-BE49-F238E27FC236}">
                  <a16:creationId xmlns:a16="http://schemas.microsoft.com/office/drawing/2014/main" id="{A4D4E37E-9259-4457-B95E-DAC1A4560185}"/>
                </a:ext>
              </a:extLst>
            </p:cNvPr>
            <p:cNvSpPr/>
            <p:nvPr/>
          </p:nvSpPr>
          <p:spPr>
            <a:xfrm>
              <a:off x="7105054" y="4514578"/>
              <a:ext cx="2688" cy="2738"/>
            </a:xfrm>
            <a:custGeom>
              <a:avLst/>
              <a:gdLst>
                <a:gd name="connsiteX0" fmla="*/ 1367 w 2688"/>
                <a:gd name="connsiteY0" fmla="*/ 2738 h 2738"/>
                <a:gd name="connsiteX1" fmla="*/ 2689 w 2688"/>
                <a:gd name="connsiteY1" fmla="*/ 1372 h 2738"/>
                <a:gd name="connsiteX2" fmla="*/ 1367 w 2688"/>
                <a:gd name="connsiteY2" fmla="*/ 0 h 2738"/>
                <a:gd name="connsiteX3" fmla="*/ 0 w 2688"/>
                <a:gd name="connsiteY3" fmla="*/ 1372 h 2738"/>
                <a:gd name="connsiteX4" fmla="*/ 1367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67" y="2738"/>
                  </a:moveTo>
                  <a:cubicBezTo>
                    <a:pt x="2096" y="2738"/>
                    <a:pt x="2689" y="2128"/>
                    <a:pt x="2689" y="1372"/>
                  </a:cubicBezTo>
                  <a:cubicBezTo>
                    <a:pt x="2689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2"/>
                  </a:cubicBezTo>
                  <a:cubicBezTo>
                    <a:pt x="0" y="2128"/>
                    <a:pt x="592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7" name="Freihandform: Form 1356">
              <a:extLst>
                <a:ext uri="{FF2B5EF4-FFF2-40B4-BE49-F238E27FC236}">
                  <a16:creationId xmlns:a16="http://schemas.microsoft.com/office/drawing/2014/main" id="{CBF9CD3D-AE72-420F-BAC2-F0AB53D6B174}"/>
                </a:ext>
              </a:extLst>
            </p:cNvPr>
            <p:cNvSpPr/>
            <p:nvPr/>
          </p:nvSpPr>
          <p:spPr>
            <a:xfrm>
              <a:off x="7081746" y="4332421"/>
              <a:ext cx="2710" cy="2743"/>
            </a:xfrm>
            <a:custGeom>
              <a:avLst/>
              <a:gdLst>
                <a:gd name="connsiteX0" fmla="*/ 754 w 2710"/>
                <a:gd name="connsiteY0" fmla="*/ 2614 h 2743"/>
                <a:gd name="connsiteX1" fmla="*/ 2577 w 2710"/>
                <a:gd name="connsiteY1" fmla="*/ 1980 h 2743"/>
                <a:gd name="connsiteX2" fmla="*/ 1985 w 2710"/>
                <a:gd name="connsiteY2" fmla="*/ 139 h 2743"/>
                <a:gd name="connsiteX3" fmla="*/ 162 w 2710"/>
                <a:gd name="connsiteY3" fmla="*/ 759 h 2743"/>
                <a:gd name="connsiteX4" fmla="*/ 754 w 2710"/>
                <a:gd name="connsiteY4" fmla="*/ 2614 h 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" h="2743">
                  <a:moveTo>
                    <a:pt x="754" y="2614"/>
                  </a:moveTo>
                  <a:cubicBezTo>
                    <a:pt x="1438" y="2928"/>
                    <a:pt x="2258" y="2654"/>
                    <a:pt x="2577" y="1980"/>
                  </a:cubicBezTo>
                  <a:cubicBezTo>
                    <a:pt x="2896" y="1297"/>
                    <a:pt x="2623" y="477"/>
                    <a:pt x="1985" y="139"/>
                  </a:cubicBezTo>
                  <a:cubicBezTo>
                    <a:pt x="1301" y="-189"/>
                    <a:pt x="481" y="80"/>
                    <a:pt x="162" y="759"/>
                  </a:cubicBezTo>
                  <a:cubicBezTo>
                    <a:pt x="-202" y="1438"/>
                    <a:pt x="71" y="2272"/>
                    <a:pt x="754" y="261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8" name="Freihandform: Form 1357">
              <a:extLst>
                <a:ext uri="{FF2B5EF4-FFF2-40B4-BE49-F238E27FC236}">
                  <a16:creationId xmlns:a16="http://schemas.microsoft.com/office/drawing/2014/main" id="{EBD48F34-D354-478A-BC63-1BE837D378D2}"/>
                </a:ext>
              </a:extLst>
            </p:cNvPr>
            <p:cNvSpPr/>
            <p:nvPr/>
          </p:nvSpPr>
          <p:spPr>
            <a:xfrm>
              <a:off x="7075169" y="4156814"/>
              <a:ext cx="2689" cy="2737"/>
            </a:xfrm>
            <a:custGeom>
              <a:avLst/>
              <a:gdLst>
                <a:gd name="connsiteX0" fmla="*/ 770 w 2689"/>
                <a:gd name="connsiteY0" fmla="*/ 2599 h 2737"/>
                <a:gd name="connsiteX1" fmla="*/ 2547 w 2689"/>
                <a:gd name="connsiteY1" fmla="*/ 1979 h 2737"/>
                <a:gd name="connsiteX2" fmla="*/ 1955 w 2689"/>
                <a:gd name="connsiteY2" fmla="*/ 138 h 2737"/>
                <a:gd name="connsiteX3" fmla="*/ 133 w 2689"/>
                <a:gd name="connsiteY3" fmla="*/ 763 h 2737"/>
                <a:gd name="connsiteX4" fmla="*/ 770 w 2689"/>
                <a:gd name="connsiteY4" fmla="*/ 2599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9" h="2737">
                  <a:moveTo>
                    <a:pt x="770" y="2599"/>
                  </a:moveTo>
                  <a:cubicBezTo>
                    <a:pt x="1408" y="2927"/>
                    <a:pt x="2229" y="2654"/>
                    <a:pt x="2547" y="1979"/>
                  </a:cubicBezTo>
                  <a:cubicBezTo>
                    <a:pt x="2866" y="1300"/>
                    <a:pt x="2638" y="476"/>
                    <a:pt x="1955" y="138"/>
                  </a:cubicBezTo>
                  <a:cubicBezTo>
                    <a:pt x="1272" y="-190"/>
                    <a:pt x="451" y="84"/>
                    <a:pt x="133" y="763"/>
                  </a:cubicBezTo>
                  <a:cubicBezTo>
                    <a:pt x="-187" y="1428"/>
                    <a:pt x="87" y="2262"/>
                    <a:pt x="770" y="25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59" name="Freihandform: Form 1358">
              <a:extLst>
                <a:ext uri="{FF2B5EF4-FFF2-40B4-BE49-F238E27FC236}">
                  <a16:creationId xmlns:a16="http://schemas.microsoft.com/office/drawing/2014/main" id="{99A3C919-897B-4BF9-A969-0A07191E609F}"/>
                </a:ext>
              </a:extLst>
            </p:cNvPr>
            <p:cNvSpPr/>
            <p:nvPr/>
          </p:nvSpPr>
          <p:spPr>
            <a:xfrm>
              <a:off x="7083822" y="3989151"/>
              <a:ext cx="2688" cy="2738"/>
            </a:xfrm>
            <a:custGeom>
              <a:avLst/>
              <a:gdLst>
                <a:gd name="connsiteX0" fmla="*/ 1321 w 2688"/>
                <a:gd name="connsiteY0" fmla="*/ 2738 h 2738"/>
                <a:gd name="connsiteX1" fmla="*/ 2688 w 2688"/>
                <a:gd name="connsiteY1" fmla="*/ 1367 h 2738"/>
                <a:gd name="connsiteX2" fmla="*/ 1321 w 2688"/>
                <a:gd name="connsiteY2" fmla="*/ 0 h 2738"/>
                <a:gd name="connsiteX3" fmla="*/ 0 w 2688"/>
                <a:gd name="connsiteY3" fmla="*/ 1367 h 2738"/>
                <a:gd name="connsiteX4" fmla="*/ 1321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1" y="2738"/>
                  </a:moveTo>
                  <a:cubicBezTo>
                    <a:pt x="2096" y="2738"/>
                    <a:pt x="2688" y="2123"/>
                    <a:pt x="2688" y="1367"/>
                  </a:cubicBezTo>
                  <a:cubicBezTo>
                    <a:pt x="2688" y="611"/>
                    <a:pt x="2096" y="0"/>
                    <a:pt x="1321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8"/>
                    <a:pt x="1321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0" name="Freihandform: Form 1359">
              <a:extLst>
                <a:ext uri="{FF2B5EF4-FFF2-40B4-BE49-F238E27FC236}">
                  <a16:creationId xmlns:a16="http://schemas.microsoft.com/office/drawing/2014/main" id="{324FD226-C89A-42CC-A18A-234E4B510D78}"/>
                </a:ext>
              </a:extLst>
            </p:cNvPr>
            <p:cNvSpPr/>
            <p:nvPr/>
          </p:nvSpPr>
          <p:spPr>
            <a:xfrm>
              <a:off x="7106057" y="3830502"/>
              <a:ext cx="2733" cy="2733"/>
            </a:xfrm>
            <a:custGeom>
              <a:avLst/>
              <a:gdLst>
                <a:gd name="connsiteX0" fmla="*/ 1367 w 2733"/>
                <a:gd name="connsiteY0" fmla="*/ 2734 h 2733"/>
                <a:gd name="connsiteX1" fmla="*/ 2734 w 2733"/>
                <a:gd name="connsiteY1" fmla="*/ 1367 h 2733"/>
                <a:gd name="connsiteX2" fmla="*/ 1367 w 2733"/>
                <a:gd name="connsiteY2" fmla="*/ 0 h 2733"/>
                <a:gd name="connsiteX3" fmla="*/ 0 w 2733"/>
                <a:gd name="connsiteY3" fmla="*/ 1367 h 2733"/>
                <a:gd name="connsiteX4" fmla="*/ 1367 w 2733"/>
                <a:gd name="connsiteY4" fmla="*/ 2734 h 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" h="2733">
                  <a:moveTo>
                    <a:pt x="1367" y="2734"/>
                  </a:moveTo>
                  <a:cubicBezTo>
                    <a:pt x="2096" y="2734"/>
                    <a:pt x="2734" y="2123"/>
                    <a:pt x="2734" y="1367"/>
                  </a:cubicBezTo>
                  <a:cubicBezTo>
                    <a:pt x="2734" y="611"/>
                    <a:pt x="2096" y="0"/>
                    <a:pt x="1367" y="0"/>
                  </a:cubicBezTo>
                  <a:cubicBezTo>
                    <a:pt x="637" y="0"/>
                    <a:pt x="0" y="611"/>
                    <a:pt x="0" y="1367"/>
                  </a:cubicBezTo>
                  <a:cubicBezTo>
                    <a:pt x="0" y="2123"/>
                    <a:pt x="637" y="2734"/>
                    <a:pt x="1367" y="273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1" name="Freihandform: Form 1360">
              <a:extLst>
                <a:ext uri="{FF2B5EF4-FFF2-40B4-BE49-F238E27FC236}">
                  <a16:creationId xmlns:a16="http://schemas.microsoft.com/office/drawing/2014/main" id="{E7671252-72C1-4BE0-ABDA-8F38266B8C5E}"/>
                </a:ext>
              </a:extLst>
            </p:cNvPr>
            <p:cNvSpPr/>
            <p:nvPr/>
          </p:nvSpPr>
          <p:spPr>
            <a:xfrm>
              <a:off x="7140324" y="3681585"/>
              <a:ext cx="2682" cy="2747"/>
            </a:xfrm>
            <a:custGeom>
              <a:avLst/>
              <a:gdLst>
                <a:gd name="connsiteX0" fmla="*/ 726 w 2682"/>
                <a:gd name="connsiteY0" fmla="*/ 2603 h 2747"/>
                <a:gd name="connsiteX1" fmla="*/ 2549 w 2682"/>
                <a:gd name="connsiteY1" fmla="*/ 1984 h 2747"/>
                <a:gd name="connsiteX2" fmla="*/ 1956 w 2682"/>
                <a:gd name="connsiteY2" fmla="*/ 138 h 2747"/>
                <a:gd name="connsiteX3" fmla="*/ 134 w 2682"/>
                <a:gd name="connsiteY3" fmla="*/ 767 h 2747"/>
                <a:gd name="connsiteX4" fmla="*/ 726 w 2682"/>
                <a:gd name="connsiteY4" fmla="*/ 2603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" h="2747">
                  <a:moveTo>
                    <a:pt x="726" y="2603"/>
                  </a:moveTo>
                  <a:cubicBezTo>
                    <a:pt x="1409" y="2941"/>
                    <a:pt x="2229" y="2667"/>
                    <a:pt x="2549" y="1984"/>
                  </a:cubicBezTo>
                  <a:cubicBezTo>
                    <a:pt x="2867" y="1305"/>
                    <a:pt x="2594" y="480"/>
                    <a:pt x="1956" y="138"/>
                  </a:cubicBezTo>
                  <a:cubicBezTo>
                    <a:pt x="1273" y="-190"/>
                    <a:pt x="453" y="84"/>
                    <a:pt x="134" y="767"/>
                  </a:cubicBezTo>
                  <a:cubicBezTo>
                    <a:pt x="-185" y="1451"/>
                    <a:pt x="88" y="2271"/>
                    <a:pt x="726" y="2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2" name="Freihandform: Form 1361">
              <a:extLst>
                <a:ext uri="{FF2B5EF4-FFF2-40B4-BE49-F238E27FC236}">
                  <a16:creationId xmlns:a16="http://schemas.microsoft.com/office/drawing/2014/main" id="{990D8B78-2C57-431A-AFEA-DBAED6D8D844}"/>
                </a:ext>
              </a:extLst>
            </p:cNvPr>
            <p:cNvSpPr/>
            <p:nvPr/>
          </p:nvSpPr>
          <p:spPr>
            <a:xfrm>
              <a:off x="7184882" y="3542863"/>
              <a:ext cx="2688" cy="2738"/>
            </a:xfrm>
            <a:custGeom>
              <a:avLst/>
              <a:gdLst>
                <a:gd name="connsiteX0" fmla="*/ 1322 w 2688"/>
                <a:gd name="connsiteY0" fmla="*/ 2738 h 2738"/>
                <a:gd name="connsiteX1" fmla="*/ 2688 w 2688"/>
                <a:gd name="connsiteY1" fmla="*/ 1367 h 2738"/>
                <a:gd name="connsiteX2" fmla="*/ 1322 w 2688"/>
                <a:gd name="connsiteY2" fmla="*/ 0 h 2738"/>
                <a:gd name="connsiteX3" fmla="*/ 0 w 2688"/>
                <a:gd name="connsiteY3" fmla="*/ 1367 h 2738"/>
                <a:gd name="connsiteX4" fmla="*/ 1322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2" y="2738"/>
                  </a:moveTo>
                  <a:cubicBezTo>
                    <a:pt x="2096" y="2738"/>
                    <a:pt x="2688" y="2123"/>
                    <a:pt x="2688" y="1367"/>
                  </a:cubicBezTo>
                  <a:cubicBezTo>
                    <a:pt x="2688" y="611"/>
                    <a:pt x="2096" y="0"/>
                    <a:pt x="1322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3" name="Freihandform: Form 1362">
              <a:extLst>
                <a:ext uri="{FF2B5EF4-FFF2-40B4-BE49-F238E27FC236}">
                  <a16:creationId xmlns:a16="http://schemas.microsoft.com/office/drawing/2014/main" id="{56F1340E-D34D-468B-8C10-1BEE0556AECC}"/>
                </a:ext>
              </a:extLst>
            </p:cNvPr>
            <p:cNvSpPr/>
            <p:nvPr/>
          </p:nvSpPr>
          <p:spPr>
            <a:xfrm>
              <a:off x="7238146" y="3414483"/>
              <a:ext cx="2688" cy="2738"/>
            </a:xfrm>
            <a:custGeom>
              <a:avLst/>
              <a:gdLst>
                <a:gd name="connsiteX0" fmla="*/ 1321 w 2688"/>
                <a:gd name="connsiteY0" fmla="*/ 2738 h 2738"/>
                <a:gd name="connsiteX1" fmla="*/ 2688 w 2688"/>
                <a:gd name="connsiteY1" fmla="*/ 1371 h 2738"/>
                <a:gd name="connsiteX2" fmla="*/ 1321 w 2688"/>
                <a:gd name="connsiteY2" fmla="*/ 0 h 2738"/>
                <a:gd name="connsiteX3" fmla="*/ 0 w 2688"/>
                <a:gd name="connsiteY3" fmla="*/ 1371 h 2738"/>
                <a:gd name="connsiteX4" fmla="*/ 1321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1" y="2738"/>
                  </a:moveTo>
                  <a:cubicBezTo>
                    <a:pt x="2050" y="2738"/>
                    <a:pt x="2688" y="2123"/>
                    <a:pt x="2688" y="1371"/>
                  </a:cubicBezTo>
                  <a:cubicBezTo>
                    <a:pt x="2688" y="615"/>
                    <a:pt x="2050" y="0"/>
                    <a:pt x="1321" y="0"/>
                  </a:cubicBezTo>
                  <a:cubicBezTo>
                    <a:pt x="592" y="0"/>
                    <a:pt x="0" y="615"/>
                    <a:pt x="0" y="1371"/>
                  </a:cubicBezTo>
                  <a:cubicBezTo>
                    <a:pt x="0" y="2123"/>
                    <a:pt x="592" y="2738"/>
                    <a:pt x="1321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4" name="Freihandform: Form 1363">
              <a:extLst>
                <a:ext uri="{FF2B5EF4-FFF2-40B4-BE49-F238E27FC236}">
                  <a16:creationId xmlns:a16="http://schemas.microsoft.com/office/drawing/2014/main" id="{032AB56D-E4A9-4E01-B0FB-FFF0C16430E1}"/>
                </a:ext>
              </a:extLst>
            </p:cNvPr>
            <p:cNvSpPr/>
            <p:nvPr/>
          </p:nvSpPr>
          <p:spPr>
            <a:xfrm>
              <a:off x="7298564" y="3296427"/>
              <a:ext cx="2688" cy="2738"/>
            </a:xfrm>
            <a:custGeom>
              <a:avLst/>
              <a:gdLst>
                <a:gd name="connsiteX0" fmla="*/ 1321 w 2688"/>
                <a:gd name="connsiteY0" fmla="*/ 2738 h 2738"/>
                <a:gd name="connsiteX1" fmla="*/ 2688 w 2688"/>
                <a:gd name="connsiteY1" fmla="*/ 1371 h 2738"/>
                <a:gd name="connsiteX2" fmla="*/ 1321 w 2688"/>
                <a:gd name="connsiteY2" fmla="*/ 0 h 2738"/>
                <a:gd name="connsiteX3" fmla="*/ 0 w 2688"/>
                <a:gd name="connsiteY3" fmla="*/ 1371 h 2738"/>
                <a:gd name="connsiteX4" fmla="*/ 1321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1" y="2738"/>
                  </a:moveTo>
                  <a:cubicBezTo>
                    <a:pt x="2096" y="2738"/>
                    <a:pt x="2688" y="2128"/>
                    <a:pt x="2688" y="1371"/>
                  </a:cubicBezTo>
                  <a:cubicBezTo>
                    <a:pt x="2688" y="615"/>
                    <a:pt x="2096" y="0"/>
                    <a:pt x="1321" y="0"/>
                  </a:cubicBezTo>
                  <a:cubicBezTo>
                    <a:pt x="592" y="0"/>
                    <a:pt x="0" y="615"/>
                    <a:pt x="0" y="1371"/>
                  </a:cubicBezTo>
                  <a:cubicBezTo>
                    <a:pt x="0" y="2128"/>
                    <a:pt x="592" y="2738"/>
                    <a:pt x="1321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5" name="Freihandform: Form 1364">
              <a:extLst>
                <a:ext uri="{FF2B5EF4-FFF2-40B4-BE49-F238E27FC236}">
                  <a16:creationId xmlns:a16="http://schemas.microsoft.com/office/drawing/2014/main" id="{E91FE828-72BE-4830-A05C-49B537955693}"/>
                </a:ext>
              </a:extLst>
            </p:cNvPr>
            <p:cNvSpPr/>
            <p:nvPr/>
          </p:nvSpPr>
          <p:spPr>
            <a:xfrm>
              <a:off x="7364722" y="3188464"/>
              <a:ext cx="2688" cy="2747"/>
            </a:xfrm>
            <a:custGeom>
              <a:avLst/>
              <a:gdLst>
                <a:gd name="connsiteX0" fmla="*/ 1367 w 2688"/>
                <a:gd name="connsiteY0" fmla="*/ 2748 h 2747"/>
                <a:gd name="connsiteX1" fmla="*/ 2689 w 2688"/>
                <a:gd name="connsiteY1" fmla="*/ 1376 h 2747"/>
                <a:gd name="connsiteX2" fmla="*/ 1367 w 2688"/>
                <a:gd name="connsiteY2" fmla="*/ 0 h 2747"/>
                <a:gd name="connsiteX3" fmla="*/ 0 w 2688"/>
                <a:gd name="connsiteY3" fmla="*/ 1376 h 2747"/>
                <a:gd name="connsiteX4" fmla="*/ 1367 w 2688"/>
                <a:gd name="connsiteY4" fmla="*/ 2748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67" y="2748"/>
                  </a:moveTo>
                  <a:cubicBezTo>
                    <a:pt x="2096" y="2748"/>
                    <a:pt x="2689" y="2132"/>
                    <a:pt x="2689" y="1376"/>
                  </a:cubicBezTo>
                  <a:cubicBezTo>
                    <a:pt x="2689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6"/>
                  </a:cubicBezTo>
                  <a:cubicBezTo>
                    <a:pt x="0" y="2132"/>
                    <a:pt x="592" y="2748"/>
                    <a:pt x="1367" y="27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6" name="Freihandform: Form 1365">
              <a:extLst>
                <a:ext uri="{FF2B5EF4-FFF2-40B4-BE49-F238E27FC236}">
                  <a16:creationId xmlns:a16="http://schemas.microsoft.com/office/drawing/2014/main" id="{255DFF2F-4AC7-4B8B-838A-C5F63B8B4465}"/>
                </a:ext>
              </a:extLst>
            </p:cNvPr>
            <p:cNvSpPr/>
            <p:nvPr/>
          </p:nvSpPr>
          <p:spPr>
            <a:xfrm>
              <a:off x="7435346" y="3090237"/>
              <a:ext cx="2688" cy="2738"/>
            </a:xfrm>
            <a:custGeom>
              <a:avLst/>
              <a:gdLst>
                <a:gd name="connsiteX0" fmla="*/ 1322 w 2688"/>
                <a:gd name="connsiteY0" fmla="*/ 2738 h 2738"/>
                <a:gd name="connsiteX1" fmla="*/ 2689 w 2688"/>
                <a:gd name="connsiteY1" fmla="*/ 1367 h 2738"/>
                <a:gd name="connsiteX2" fmla="*/ 1322 w 2688"/>
                <a:gd name="connsiteY2" fmla="*/ 0 h 2738"/>
                <a:gd name="connsiteX3" fmla="*/ 0 w 2688"/>
                <a:gd name="connsiteY3" fmla="*/ 1367 h 2738"/>
                <a:gd name="connsiteX4" fmla="*/ 1322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2" y="2738"/>
                  </a:moveTo>
                  <a:cubicBezTo>
                    <a:pt x="2096" y="2738"/>
                    <a:pt x="2689" y="2123"/>
                    <a:pt x="2689" y="1367"/>
                  </a:cubicBezTo>
                  <a:cubicBezTo>
                    <a:pt x="2689" y="611"/>
                    <a:pt x="2096" y="0"/>
                    <a:pt x="1322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7" name="Freihandform: Form 1366">
              <a:extLst>
                <a:ext uri="{FF2B5EF4-FFF2-40B4-BE49-F238E27FC236}">
                  <a16:creationId xmlns:a16="http://schemas.microsoft.com/office/drawing/2014/main" id="{5ABD5C50-284D-45D3-BCD0-AFE6CF821912}"/>
                </a:ext>
              </a:extLst>
            </p:cNvPr>
            <p:cNvSpPr/>
            <p:nvPr/>
          </p:nvSpPr>
          <p:spPr>
            <a:xfrm>
              <a:off x="7509179" y="3001236"/>
              <a:ext cx="2709" cy="2745"/>
            </a:xfrm>
            <a:custGeom>
              <a:avLst/>
              <a:gdLst>
                <a:gd name="connsiteX0" fmla="*/ 754 w 2709"/>
                <a:gd name="connsiteY0" fmla="*/ 2603 h 2745"/>
                <a:gd name="connsiteX1" fmla="*/ 2577 w 2709"/>
                <a:gd name="connsiteY1" fmla="*/ 1983 h 2745"/>
                <a:gd name="connsiteX2" fmla="*/ 1939 w 2709"/>
                <a:gd name="connsiteY2" fmla="*/ 143 h 2745"/>
                <a:gd name="connsiteX3" fmla="*/ 162 w 2709"/>
                <a:gd name="connsiteY3" fmla="*/ 762 h 2745"/>
                <a:gd name="connsiteX4" fmla="*/ 754 w 2709"/>
                <a:gd name="connsiteY4" fmla="*/ 2603 h 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" h="2745">
                  <a:moveTo>
                    <a:pt x="754" y="2603"/>
                  </a:moveTo>
                  <a:cubicBezTo>
                    <a:pt x="1438" y="2940"/>
                    <a:pt x="2213" y="2658"/>
                    <a:pt x="2577" y="1983"/>
                  </a:cubicBezTo>
                  <a:cubicBezTo>
                    <a:pt x="2896" y="1309"/>
                    <a:pt x="2622" y="484"/>
                    <a:pt x="1939" y="143"/>
                  </a:cubicBezTo>
                  <a:cubicBezTo>
                    <a:pt x="1301" y="-195"/>
                    <a:pt x="481" y="88"/>
                    <a:pt x="162" y="762"/>
                  </a:cubicBezTo>
                  <a:cubicBezTo>
                    <a:pt x="-203" y="1441"/>
                    <a:pt x="71" y="2266"/>
                    <a:pt x="754" y="2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8" name="Freihandform: Form 1367">
              <a:extLst>
                <a:ext uri="{FF2B5EF4-FFF2-40B4-BE49-F238E27FC236}">
                  <a16:creationId xmlns:a16="http://schemas.microsoft.com/office/drawing/2014/main" id="{3A5D73AD-5DFC-4DD2-9AC3-3DA998045F9D}"/>
                </a:ext>
              </a:extLst>
            </p:cNvPr>
            <p:cNvSpPr/>
            <p:nvPr/>
          </p:nvSpPr>
          <p:spPr>
            <a:xfrm>
              <a:off x="7585250" y="2920909"/>
              <a:ext cx="2688" cy="2738"/>
            </a:xfrm>
            <a:custGeom>
              <a:avLst/>
              <a:gdLst>
                <a:gd name="connsiteX0" fmla="*/ 1322 w 2688"/>
                <a:gd name="connsiteY0" fmla="*/ 2738 h 2738"/>
                <a:gd name="connsiteX1" fmla="*/ 2688 w 2688"/>
                <a:gd name="connsiteY1" fmla="*/ 1367 h 2738"/>
                <a:gd name="connsiteX2" fmla="*/ 1322 w 2688"/>
                <a:gd name="connsiteY2" fmla="*/ 0 h 2738"/>
                <a:gd name="connsiteX3" fmla="*/ 0 w 2688"/>
                <a:gd name="connsiteY3" fmla="*/ 1367 h 2738"/>
                <a:gd name="connsiteX4" fmla="*/ 1322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2" y="2738"/>
                  </a:moveTo>
                  <a:cubicBezTo>
                    <a:pt x="2096" y="2738"/>
                    <a:pt x="2688" y="2123"/>
                    <a:pt x="2688" y="1367"/>
                  </a:cubicBezTo>
                  <a:cubicBezTo>
                    <a:pt x="2688" y="611"/>
                    <a:pt x="2096" y="0"/>
                    <a:pt x="1322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69" name="Freihandform: Form 1368">
              <a:extLst>
                <a:ext uri="{FF2B5EF4-FFF2-40B4-BE49-F238E27FC236}">
                  <a16:creationId xmlns:a16="http://schemas.microsoft.com/office/drawing/2014/main" id="{36BEFF3D-96A4-4B56-B65B-DF549C43016A}"/>
                </a:ext>
              </a:extLst>
            </p:cNvPr>
            <p:cNvSpPr/>
            <p:nvPr/>
          </p:nvSpPr>
          <p:spPr>
            <a:xfrm>
              <a:off x="7662617" y="2848608"/>
              <a:ext cx="2688" cy="2738"/>
            </a:xfrm>
            <a:custGeom>
              <a:avLst/>
              <a:gdLst>
                <a:gd name="connsiteX0" fmla="*/ 1322 w 2688"/>
                <a:gd name="connsiteY0" fmla="*/ 2738 h 2738"/>
                <a:gd name="connsiteX1" fmla="*/ 2689 w 2688"/>
                <a:gd name="connsiteY1" fmla="*/ 1367 h 2738"/>
                <a:gd name="connsiteX2" fmla="*/ 1322 w 2688"/>
                <a:gd name="connsiteY2" fmla="*/ 0 h 2738"/>
                <a:gd name="connsiteX3" fmla="*/ 0 w 2688"/>
                <a:gd name="connsiteY3" fmla="*/ 1367 h 2738"/>
                <a:gd name="connsiteX4" fmla="*/ 1322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2" y="2738"/>
                  </a:moveTo>
                  <a:cubicBezTo>
                    <a:pt x="2096" y="2738"/>
                    <a:pt x="2689" y="2123"/>
                    <a:pt x="2689" y="1367"/>
                  </a:cubicBezTo>
                  <a:cubicBezTo>
                    <a:pt x="2689" y="611"/>
                    <a:pt x="2096" y="0"/>
                    <a:pt x="1322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0" name="Freihandform: Form 1369">
              <a:extLst>
                <a:ext uri="{FF2B5EF4-FFF2-40B4-BE49-F238E27FC236}">
                  <a16:creationId xmlns:a16="http://schemas.microsoft.com/office/drawing/2014/main" id="{FA2E62B0-5C95-4D85-B077-73B129239EEF}"/>
                </a:ext>
              </a:extLst>
            </p:cNvPr>
            <p:cNvSpPr/>
            <p:nvPr/>
          </p:nvSpPr>
          <p:spPr>
            <a:xfrm>
              <a:off x="7740445" y="2783670"/>
              <a:ext cx="2725" cy="2744"/>
            </a:xfrm>
            <a:custGeom>
              <a:avLst/>
              <a:gdLst>
                <a:gd name="connsiteX0" fmla="*/ 770 w 2725"/>
                <a:gd name="connsiteY0" fmla="*/ 2603 h 2744"/>
                <a:gd name="connsiteX1" fmla="*/ 2593 w 2725"/>
                <a:gd name="connsiteY1" fmla="*/ 1983 h 2744"/>
                <a:gd name="connsiteX2" fmla="*/ 1955 w 2725"/>
                <a:gd name="connsiteY2" fmla="*/ 151 h 2744"/>
                <a:gd name="connsiteX3" fmla="*/ 132 w 2725"/>
                <a:gd name="connsiteY3" fmla="*/ 762 h 2744"/>
                <a:gd name="connsiteX4" fmla="*/ 770 w 2725"/>
                <a:gd name="connsiteY4" fmla="*/ 2603 h 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5" h="2744">
                  <a:moveTo>
                    <a:pt x="770" y="2603"/>
                  </a:moveTo>
                  <a:cubicBezTo>
                    <a:pt x="1408" y="2935"/>
                    <a:pt x="2229" y="2666"/>
                    <a:pt x="2593" y="1983"/>
                  </a:cubicBezTo>
                  <a:cubicBezTo>
                    <a:pt x="2912" y="1304"/>
                    <a:pt x="2639" y="479"/>
                    <a:pt x="1955" y="151"/>
                  </a:cubicBezTo>
                  <a:cubicBezTo>
                    <a:pt x="1272" y="-200"/>
                    <a:pt x="497" y="83"/>
                    <a:pt x="132" y="762"/>
                  </a:cubicBezTo>
                  <a:cubicBezTo>
                    <a:pt x="-186" y="1445"/>
                    <a:pt x="87" y="2265"/>
                    <a:pt x="770" y="2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1" name="Freihandform: Form 1370">
              <a:extLst>
                <a:ext uri="{FF2B5EF4-FFF2-40B4-BE49-F238E27FC236}">
                  <a16:creationId xmlns:a16="http://schemas.microsoft.com/office/drawing/2014/main" id="{74BCD23A-FEF8-4844-9E53-F82ED667B7AF}"/>
                </a:ext>
              </a:extLst>
            </p:cNvPr>
            <p:cNvSpPr/>
            <p:nvPr/>
          </p:nvSpPr>
          <p:spPr>
            <a:xfrm>
              <a:off x="7818172" y="2725417"/>
              <a:ext cx="2688" cy="2738"/>
            </a:xfrm>
            <a:custGeom>
              <a:avLst/>
              <a:gdLst>
                <a:gd name="connsiteX0" fmla="*/ 1322 w 2688"/>
                <a:gd name="connsiteY0" fmla="*/ 2738 h 2738"/>
                <a:gd name="connsiteX1" fmla="*/ 2689 w 2688"/>
                <a:gd name="connsiteY1" fmla="*/ 1372 h 2738"/>
                <a:gd name="connsiteX2" fmla="*/ 1322 w 2688"/>
                <a:gd name="connsiteY2" fmla="*/ 0 h 2738"/>
                <a:gd name="connsiteX3" fmla="*/ 0 w 2688"/>
                <a:gd name="connsiteY3" fmla="*/ 1372 h 2738"/>
                <a:gd name="connsiteX4" fmla="*/ 1322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2" y="2738"/>
                  </a:moveTo>
                  <a:cubicBezTo>
                    <a:pt x="2096" y="2738"/>
                    <a:pt x="2689" y="2128"/>
                    <a:pt x="2689" y="1372"/>
                  </a:cubicBezTo>
                  <a:cubicBezTo>
                    <a:pt x="2689" y="615"/>
                    <a:pt x="2096" y="0"/>
                    <a:pt x="1322" y="0"/>
                  </a:cubicBezTo>
                  <a:cubicBezTo>
                    <a:pt x="592" y="0"/>
                    <a:pt x="0" y="615"/>
                    <a:pt x="0" y="1372"/>
                  </a:cubicBezTo>
                  <a:cubicBezTo>
                    <a:pt x="0" y="2128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2" name="Freihandform: Form 1371">
              <a:extLst>
                <a:ext uri="{FF2B5EF4-FFF2-40B4-BE49-F238E27FC236}">
                  <a16:creationId xmlns:a16="http://schemas.microsoft.com/office/drawing/2014/main" id="{74504FCC-5943-4561-9A77-C6CE4B202468}"/>
                </a:ext>
              </a:extLst>
            </p:cNvPr>
            <p:cNvSpPr/>
            <p:nvPr/>
          </p:nvSpPr>
          <p:spPr>
            <a:xfrm>
              <a:off x="7895175" y="2673160"/>
              <a:ext cx="2688" cy="2738"/>
            </a:xfrm>
            <a:custGeom>
              <a:avLst/>
              <a:gdLst>
                <a:gd name="connsiteX0" fmla="*/ 1367 w 2688"/>
                <a:gd name="connsiteY0" fmla="*/ 2738 h 2738"/>
                <a:gd name="connsiteX1" fmla="*/ 2688 w 2688"/>
                <a:gd name="connsiteY1" fmla="*/ 1367 h 2738"/>
                <a:gd name="connsiteX2" fmla="*/ 1367 w 2688"/>
                <a:gd name="connsiteY2" fmla="*/ 0 h 2738"/>
                <a:gd name="connsiteX3" fmla="*/ 0 w 2688"/>
                <a:gd name="connsiteY3" fmla="*/ 1367 h 2738"/>
                <a:gd name="connsiteX4" fmla="*/ 1367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67" y="2738"/>
                  </a:moveTo>
                  <a:cubicBezTo>
                    <a:pt x="2096" y="2738"/>
                    <a:pt x="2688" y="2123"/>
                    <a:pt x="2688" y="1367"/>
                  </a:cubicBezTo>
                  <a:cubicBezTo>
                    <a:pt x="2688" y="611"/>
                    <a:pt x="2096" y="0"/>
                    <a:pt x="1367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3" name="Freihandform: Form 1372">
              <a:extLst>
                <a:ext uri="{FF2B5EF4-FFF2-40B4-BE49-F238E27FC236}">
                  <a16:creationId xmlns:a16="http://schemas.microsoft.com/office/drawing/2014/main" id="{5DA5140F-24CB-467D-93E6-626D88EA455E}"/>
                </a:ext>
              </a:extLst>
            </p:cNvPr>
            <p:cNvSpPr/>
            <p:nvPr/>
          </p:nvSpPr>
          <p:spPr>
            <a:xfrm>
              <a:off x="7971084" y="2626225"/>
              <a:ext cx="2688" cy="2738"/>
            </a:xfrm>
            <a:custGeom>
              <a:avLst/>
              <a:gdLst>
                <a:gd name="connsiteX0" fmla="*/ 1367 w 2688"/>
                <a:gd name="connsiteY0" fmla="*/ 2738 h 2738"/>
                <a:gd name="connsiteX1" fmla="*/ 2688 w 2688"/>
                <a:gd name="connsiteY1" fmla="*/ 1367 h 2738"/>
                <a:gd name="connsiteX2" fmla="*/ 1367 w 2688"/>
                <a:gd name="connsiteY2" fmla="*/ 0 h 2738"/>
                <a:gd name="connsiteX3" fmla="*/ 0 w 2688"/>
                <a:gd name="connsiteY3" fmla="*/ 1367 h 2738"/>
                <a:gd name="connsiteX4" fmla="*/ 1367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67" y="2738"/>
                  </a:moveTo>
                  <a:cubicBezTo>
                    <a:pt x="2096" y="2738"/>
                    <a:pt x="2688" y="2123"/>
                    <a:pt x="2688" y="1367"/>
                  </a:cubicBezTo>
                  <a:cubicBezTo>
                    <a:pt x="2688" y="610"/>
                    <a:pt x="2096" y="0"/>
                    <a:pt x="1367" y="0"/>
                  </a:cubicBezTo>
                  <a:cubicBezTo>
                    <a:pt x="592" y="0"/>
                    <a:pt x="0" y="610"/>
                    <a:pt x="0" y="1367"/>
                  </a:cubicBezTo>
                  <a:cubicBezTo>
                    <a:pt x="0" y="2123"/>
                    <a:pt x="592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4" name="Freihandform: Form 1373">
              <a:extLst>
                <a:ext uri="{FF2B5EF4-FFF2-40B4-BE49-F238E27FC236}">
                  <a16:creationId xmlns:a16="http://schemas.microsoft.com/office/drawing/2014/main" id="{FB16469F-B446-4860-AB3E-5A8C91876466}"/>
                </a:ext>
              </a:extLst>
            </p:cNvPr>
            <p:cNvSpPr/>
            <p:nvPr/>
          </p:nvSpPr>
          <p:spPr>
            <a:xfrm>
              <a:off x="8045539" y="2583968"/>
              <a:ext cx="2725" cy="2751"/>
            </a:xfrm>
            <a:custGeom>
              <a:avLst/>
              <a:gdLst>
                <a:gd name="connsiteX0" fmla="*/ 771 w 2725"/>
                <a:gd name="connsiteY0" fmla="*/ 2607 h 2751"/>
                <a:gd name="connsiteX1" fmla="*/ 2593 w 2725"/>
                <a:gd name="connsiteY1" fmla="*/ 1997 h 2751"/>
                <a:gd name="connsiteX2" fmla="*/ 1955 w 2725"/>
                <a:gd name="connsiteY2" fmla="*/ 138 h 2751"/>
                <a:gd name="connsiteX3" fmla="*/ 133 w 2725"/>
                <a:gd name="connsiteY3" fmla="*/ 766 h 2751"/>
                <a:gd name="connsiteX4" fmla="*/ 771 w 2725"/>
                <a:gd name="connsiteY4" fmla="*/ 2607 h 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5" h="2751">
                  <a:moveTo>
                    <a:pt x="771" y="2607"/>
                  </a:moveTo>
                  <a:cubicBezTo>
                    <a:pt x="1409" y="2944"/>
                    <a:pt x="2228" y="2671"/>
                    <a:pt x="2593" y="1997"/>
                  </a:cubicBezTo>
                  <a:cubicBezTo>
                    <a:pt x="2912" y="1304"/>
                    <a:pt x="2638" y="484"/>
                    <a:pt x="1955" y="138"/>
                  </a:cubicBezTo>
                  <a:cubicBezTo>
                    <a:pt x="1317" y="-191"/>
                    <a:pt x="497" y="87"/>
                    <a:pt x="133" y="766"/>
                  </a:cubicBezTo>
                  <a:cubicBezTo>
                    <a:pt x="-187" y="1450"/>
                    <a:pt x="87" y="2270"/>
                    <a:pt x="771" y="26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5" name="Freihandform: Form 1374">
              <a:extLst>
                <a:ext uri="{FF2B5EF4-FFF2-40B4-BE49-F238E27FC236}">
                  <a16:creationId xmlns:a16="http://schemas.microsoft.com/office/drawing/2014/main" id="{F2E827ED-E477-4A0A-871E-C57806BF59E2}"/>
                </a:ext>
              </a:extLst>
            </p:cNvPr>
            <p:cNvSpPr/>
            <p:nvPr/>
          </p:nvSpPr>
          <p:spPr>
            <a:xfrm>
              <a:off x="8118346" y="2545810"/>
              <a:ext cx="2688" cy="2738"/>
            </a:xfrm>
            <a:custGeom>
              <a:avLst/>
              <a:gdLst>
                <a:gd name="connsiteX0" fmla="*/ 1322 w 2688"/>
                <a:gd name="connsiteY0" fmla="*/ 2738 h 2738"/>
                <a:gd name="connsiteX1" fmla="*/ 2688 w 2688"/>
                <a:gd name="connsiteY1" fmla="*/ 1367 h 2738"/>
                <a:gd name="connsiteX2" fmla="*/ 1322 w 2688"/>
                <a:gd name="connsiteY2" fmla="*/ 0 h 2738"/>
                <a:gd name="connsiteX3" fmla="*/ 0 w 2688"/>
                <a:gd name="connsiteY3" fmla="*/ 1367 h 2738"/>
                <a:gd name="connsiteX4" fmla="*/ 1322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2" y="2738"/>
                  </a:moveTo>
                  <a:cubicBezTo>
                    <a:pt x="2096" y="2738"/>
                    <a:pt x="2688" y="2123"/>
                    <a:pt x="2688" y="1367"/>
                  </a:cubicBezTo>
                  <a:cubicBezTo>
                    <a:pt x="2688" y="611"/>
                    <a:pt x="2096" y="0"/>
                    <a:pt x="1322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6" name="Freihandform: Form 1375">
              <a:extLst>
                <a:ext uri="{FF2B5EF4-FFF2-40B4-BE49-F238E27FC236}">
                  <a16:creationId xmlns:a16="http://schemas.microsoft.com/office/drawing/2014/main" id="{12E22160-052F-4AD8-AF86-FA5FF93878AC}"/>
                </a:ext>
              </a:extLst>
            </p:cNvPr>
            <p:cNvSpPr/>
            <p:nvPr/>
          </p:nvSpPr>
          <p:spPr>
            <a:xfrm>
              <a:off x="8189289" y="2511149"/>
              <a:ext cx="2688" cy="2733"/>
            </a:xfrm>
            <a:custGeom>
              <a:avLst/>
              <a:gdLst>
                <a:gd name="connsiteX0" fmla="*/ 1321 w 2688"/>
                <a:gd name="connsiteY0" fmla="*/ 2734 h 2733"/>
                <a:gd name="connsiteX1" fmla="*/ 2688 w 2688"/>
                <a:gd name="connsiteY1" fmla="*/ 1367 h 2733"/>
                <a:gd name="connsiteX2" fmla="*/ 1321 w 2688"/>
                <a:gd name="connsiteY2" fmla="*/ 0 h 2733"/>
                <a:gd name="connsiteX3" fmla="*/ 0 w 2688"/>
                <a:gd name="connsiteY3" fmla="*/ 1367 h 2733"/>
                <a:gd name="connsiteX4" fmla="*/ 1321 w 2688"/>
                <a:gd name="connsiteY4" fmla="*/ 2734 h 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3">
                  <a:moveTo>
                    <a:pt x="1321" y="2734"/>
                  </a:moveTo>
                  <a:cubicBezTo>
                    <a:pt x="2096" y="2734"/>
                    <a:pt x="2688" y="2123"/>
                    <a:pt x="2688" y="1367"/>
                  </a:cubicBezTo>
                  <a:cubicBezTo>
                    <a:pt x="2688" y="611"/>
                    <a:pt x="2096" y="0"/>
                    <a:pt x="1321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23"/>
                    <a:pt x="592" y="2734"/>
                    <a:pt x="1321" y="273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7" name="Freihandform: Form 1376">
              <a:extLst>
                <a:ext uri="{FF2B5EF4-FFF2-40B4-BE49-F238E27FC236}">
                  <a16:creationId xmlns:a16="http://schemas.microsoft.com/office/drawing/2014/main" id="{63F2142E-04F2-40D9-9BCB-221C9D68E20D}"/>
                </a:ext>
              </a:extLst>
            </p:cNvPr>
            <p:cNvSpPr/>
            <p:nvPr/>
          </p:nvSpPr>
          <p:spPr>
            <a:xfrm>
              <a:off x="8258277" y="2479467"/>
              <a:ext cx="2709" cy="2743"/>
            </a:xfrm>
            <a:custGeom>
              <a:avLst/>
              <a:gdLst>
                <a:gd name="connsiteX0" fmla="*/ 770 w 2709"/>
                <a:gd name="connsiteY0" fmla="*/ 2603 h 2743"/>
                <a:gd name="connsiteX1" fmla="*/ 2548 w 2709"/>
                <a:gd name="connsiteY1" fmla="*/ 1984 h 2743"/>
                <a:gd name="connsiteX2" fmla="*/ 1955 w 2709"/>
                <a:gd name="connsiteY2" fmla="*/ 152 h 2743"/>
                <a:gd name="connsiteX3" fmla="*/ 133 w 2709"/>
                <a:gd name="connsiteY3" fmla="*/ 763 h 2743"/>
                <a:gd name="connsiteX4" fmla="*/ 770 w 2709"/>
                <a:gd name="connsiteY4" fmla="*/ 2603 h 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" h="2743">
                  <a:moveTo>
                    <a:pt x="770" y="2603"/>
                  </a:moveTo>
                  <a:cubicBezTo>
                    <a:pt x="1408" y="2931"/>
                    <a:pt x="2229" y="2667"/>
                    <a:pt x="2548" y="1984"/>
                  </a:cubicBezTo>
                  <a:cubicBezTo>
                    <a:pt x="2912" y="1300"/>
                    <a:pt x="2639" y="480"/>
                    <a:pt x="1955" y="152"/>
                  </a:cubicBezTo>
                  <a:cubicBezTo>
                    <a:pt x="1272" y="-199"/>
                    <a:pt x="452" y="79"/>
                    <a:pt x="133" y="763"/>
                  </a:cubicBezTo>
                  <a:cubicBezTo>
                    <a:pt x="-186" y="1446"/>
                    <a:pt x="87" y="2266"/>
                    <a:pt x="770" y="2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8" name="Freihandform: Form 1377">
              <a:extLst>
                <a:ext uri="{FF2B5EF4-FFF2-40B4-BE49-F238E27FC236}">
                  <a16:creationId xmlns:a16="http://schemas.microsoft.com/office/drawing/2014/main" id="{53D4AFEA-BAAD-4C80-9052-D4550D8EAD40}"/>
                </a:ext>
              </a:extLst>
            </p:cNvPr>
            <p:cNvSpPr/>
            <p:nvPr/>
          </p:nvSpPr>
          <p:spPr>
            <a:xfrm>
              <a:off x="8325342" y="2450322"/>
              <a:ext cx="2688" cy="2729"/>
            </a:xfrm>
            <a:custGeom>
              <a:avLst/>
              <a:gdLst>
                <a:gd name="connsiteX0" fmla="*/ 1367 w 2688"/>
                <a:gd name="connsiteY0" fmla="*/ 2729 h 2729"/>
                <a:gd name="connsiteX1" fmla="*/ 2688 w 2688"/>
                <a:gd name="connsiteY1" fmla="*/ 1367 h 2729"/>
                <a:gd name="connsiteX2" fmla="*/ 1367 w 2688"/>
                <a:gd name="connsiteY2" fmla="*/ 0 h 2729"/>
                <a:gd name="connsiteX3" fmla="*/ 0 w 2688"/>
                <a:gd name="connsiteY3" fmla="*/ 1367 h 2729"/>
                <a:gd name="connsiteX4" fmla="*/ 1367 w 2688"/>
                <a:gd name="connsiteY4" fmla="*/ 2729 h 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29">
                  <a:moveTo>
                    <a:pt x="1367" y="2729"/>
                  </a:moveTo>
                  <a:cubicBezTo>
                    <a:pt x="2096" y="2729"/>
                    <a:pt x="2688" y="2119"/>
                    <a:pt x="2688" y="1367"/>
                  </a:cubicBezTo>
                  <a:cubicBezTo>
                    <a:pt x="2688" y="611"/>
                    <a:pt x="2096" y="0"/>
                    <a:pt x="1367" y="0"/>
                  </a:cubicBezTo>
                  <a:cubicBezTo>
                    <a:pt x="592" y="0"/>
                    <a:pt x="0" y="611"/>
                    <a:pt x="0" y="1367"/>
                  </a:cubicBezTo>
                  <a:cubicBezTo>
                    <a:pt x="0" y="2119"/>
                    <a:pt x="592" y="2729"/>
                    <a:pt x="1367" y="27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79" name="Freihandform: Form 1378">
              <a:extLst>
                <a:ext uri="{FF2B5EF4-FFF2-40B4-BE49-F238E27FC236}">
                  <a16:creationId xmlns:a16="http://schemas.microsoft.com/office/drawing/2014/main" id="{35728B17-166F-4369-8138-3E9F42CBDD08}"/>
                </a:ext>
              </a:extLst>
            </p:cNvPr>
            <p:cNvSpPr/>
            <p:nvPr/>
          </p:nvSpPr>
          <p:spPr>
            <a:xfrm>
              <a:off x="8390453" y="2423266"/>
              <a:ext cx="2688" cy="2738"/>
            </a:xfrm>
            <a:custGeom>
              <a:avLst/>
              <a:gdLst>
                <a:gd name="connsiteX0" fmla="*/ 1367 w 2688"/>
                <a:gd name="connsiteY0" fmla="*/ 2738 h 2738"/>
                <a:gd name="connsiteX1" fmla="*/ 2689 w 2688"/>
                <a:gd name="connsiteY1" fmla="*/ 1367 h 2738"/>
                <a:gd name="connsiteX2" fmla="*/ 1367 w 2688"/>
                <a:gd name="connsiteY2" fmla="*/ 0 h 2738"/>
                <a:gd name="connsiteX3" fmla="*/ 0 w 2688"/>
                <a:gd name="connsiteY3" fmla="*/ 1367 h 2738"/>
                <a:gd name="connsiteX4" fmla="*/ 1367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67" y="2738"/>
                  </a:moveTo>
                  <a:cubicBezTo>
                    <a:pt x="2096" y="2738"/>
                    <a:pt x="2689" y="2123"/>
                    <a:pt x="2689" y="1367"/>
                  </a:cubicBezTo>
                  <a:cubicBezTo>
                    <a:pt x="2689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67"/>
                  </a:cubicBezTo>
                  <a:cubicBezTo>
                    <a:pt x="0" y="2123"/>
                    <a:pt x="592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0" name="Freihandform: Form 1379">
              <a:extLst>
                <a:ext uri="{FF2B5EF4-FFF2-40B4-BE49-F238E27FC236}">
                  <a16:creationId xmlns:a16="http://schemas.microsoft.com/office/drawing/2014/main" id="{FCE42F8D-2497-48C6-8A4C-2728C05C93DB}"/>
                </a:ext>
              </a:extLst>
            </p:cNvPr>
            <p:cNvSpPr/>
            <p:nvPr/>
          </p:nvSpPr>
          <p:spPr>
            <a:xfrm>
              <a:off x="8453716" y="2397936"/>
              <a:ext cx="2709" cy="2745"/>
            </a:xfrm>
            <a:custGeom>
              <a:avLst/>
              <a:gdLst>
                <a:gd name="connsiteX0" fmla="*/ 754 w 2709"/>
                <a:gd name="connsiteY0" fmla="*/ 2603 h 2745"/>
                <a:gd name="connsiteX1" fmla="*/ 2577 w 2709"/>
                <a:gd name="connsiteY1" fmla="*/ 1983 h 2745"/>
                <a:gd name="connsiteX2" fmla="*/ 1939 w 2709"/>
                <a:gd name="connsiteY2" fmla="*/ 143 h 2745"/>
                <a:gd name="connsiteX3" fmla="*/ 162 w 2709"/>
                <a:gd name="connsiteY3" fmla="*/ 762 h 2745"/>
                <a:gd name="connsiteX4" fmla="*/ 754 w 2709"/>
                <a:gd name="connsiteY4" fmla="*/ 2603 h 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" h="2745">
                  <a:moveTo>
                    <a:pt x="754" y="2603"/>
                  </a:moveTo>
                  <a:cubicBezTo>
                    <a:pt x="1438" y="2940"/>
                    <a:pt x="2212" y="2658"/>
                    <a:pt x="2577" y="1983"/>
                  </a:cubicBezTo>
                  <a:cubicBezTo>
                    <a:pt x="2896" y="1309"/>
                    <a:pt x="2623" y="480"/>
                    <a:pt x="1939" y="143"/>
                  </a:cubicBezTo>
                  <a:cubicBezTo>
                    <a:pt x="1301" y="-195"/>
                    <a:pt x="481" y="88"/>
                    <a:pt x="162" y="762"/>
                  </a:cubicBezTo>
                  <a:cubicBezTo>
                    <a:pt x="-202" y="1446"/>
                    <a:pt x="71" y="2266"/>
                    <a:pt x="754" y="2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1" name="Freihandform: Form 1380">
              <a:extLst>
                <a:ext uri="{FF2B5EF4-FFF2-40B4-BE49-F238E27FC236}">
                  <a16:creationId xmlns:a16="http://schemas.microsoft.com/office/drawing/2014/main" id="{198863F3-D1F4-431F-9DC1-1FCC14DFA834}"/>
                </a:ext>
              </a:extLst>
            </p:cNvPr>
            <p:cNvSpPr/>
            <p:nvPr/>
          </p:nvSpPr>
          <p:spPr>
            <a:xfrm>
              <a:off x="8515206" y="2374030"/>
              <a:ext cx="2688" cy="2738"/>
            </a:xfrm>
            <a:custGeom>
              <a:avLst/>
              <a:gdLst>
                <a:gd name="connsiteX0" fmla="*/ 1322 w 2688"/>
                <a:gd name="connsiteY0" fmla="*/ 2738 h 2738"/>
                <a:gd name="connsiteX1" fmla="*/ 2689 w 2688"/>
                <a:gd name="connsiteY1" fmla="*/ 1371 h 2738"/>
                <a:gd name="connsiteX2" fmla="*/ 1322 w 2688"/>
                <a:gd name="connsiteY2" fmla="*/ 0 h 2738"/>
                <a:gd name="connsiteX3" fmla="*/ 0 w 2688"/>
                <a:gd name="connsiteY3" fmla="*/ 1371 h 2738"/>
                <a:gd name="connsiteX4" fmla="*/ 1322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22" y="2738"/>
                  </a:moveTo>
                  <a:cubicBezTo>
                    <a:pt x="2096" y="2738"/>
                    <a:pt x="2689" y="2128"/>
                    <a:pt x="2689" y="1371"/>
                  </a:cubicBezTo>
                  <a:cubicBezTo>
                    <a:pt x="2689" y="615"/>
                    <a:pt x="2096" y="0"/>
                    <a:pt x="1322" y="0"/>
                  </a:cubicBezTo>
                  <a:cubicBezTo>
                    <a:pt x="592" y="0"/>
                    <a:pt x="0" y="615"/>
                    <a:pt x="0" y="1371"/>
                  </a:cubicBezTo>
                  <a:cubicBezTo>
                    <a:pt x="0" y="2128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2" name="Freihandform: Form 1381">
              <a:extLst>
                <a:ext uri="{FF2B5EF4-FFF2-40B4-BE49-F238E27FC236}">
                  <a16:creationId xmlns:a16="http://schemas.microsoft.com/office/drawing/2014/main" id="{84BA6EB0-FD2F-4005-B568-770929A294D1}"/>
                </a:ext>
              </a:extLst>
            </p:cNvPr>
            <p:cNvSpPr/>
            <p:nvPr/>
          </p:nvSpPr>
          <p:spPr>
            <a:xfrm>
              <a:off x="8575031" y="2351262"/>
              <a:ext cx="2734" cy="2747"/>
            </a:xfrm>
            <a:custGeom>
              <a:avLst/>
              <a:gdLst>
                <a:gd name="connsiteX0" fmla="*/ 1367 w 2734"/>
                <a:gd name="connsiteY0" fmla="*/ 2748 h 2747"/>
                <a:gd name="connsiteX1" fmla="*/ 2734 w 2734"/>
                <a:gd name="connsiteY1" fmla="*/ 1376 h 2747"/>
                <a:gd name="connsiteX2" fmla="*/ 1367 w 2734"/>
                <a:gd name="connsiteY2" fmla="*/ 0 h 2747"/>
                <a:gd name="connsiteX3" fmla="*/ 0 w 2734"/>
                <a:gd name="connsiteY3" fmla="*/ 1376 h 2747"/>
                <a:gd name="connsiteX4" fmla="*/ 1367 w 2734"/>
                <a:gd name="connsiteY4" fmla="*/ 2748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" h="2747">
                  <a:moveTo>
                    <a:pt x="1367" y="2748"/>
                  </a:moveTo>
                  <a:cubicBezTo>
                    <a:pt x="2096" y="2748"/>
                    <a:pt x="2734" y="2132"/>
                    <a:pt x="2734" y="1376"/>
                  </a:cubicBezTo>
                  <a:cubicBezTo>
                    <a:pt x="2734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6"/>
                  </a:cubicBezTo>
                  <a:cubicBezTo>
                    <a:pt x="0" y="2132"/>
                    <a:pt x="592" y="2748"/>
                    <a:pt x="1367" y="27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3" name="Freihandform: Form 1382">
              <a:extLst>
                <a:ext uri="{FF2B5EF4-FFF2-40B4-BE49-F238E27FC236}">
                  <a16:creationId xmlns:a16="http://schemas.microsoft.com/office/drawing/2014/main" id="{D3C92549-2E6E-4086-82E1-C6D5D4C66E12}"/>
                </a:ext>
              </a:extLst>
            </p:cNvPr>
            <p:cNvSpPr/>
            <p:nvPr/>
          </p:nvSpPr>
          <p:spPr>
            <a:xfrm>
              <a:off x="8633353" y="2329423"/>
              <a:ext cx="2733" cy="2747"/>
            </a:xfrm>
            <a:custGeom>
              <a:avLst/>
              <a:gdLst>
                <a:gd name="connsiteX0" fmla="*/ 1367 w 2733"/>
                <a:gd name="connsiteY0" fmla="*/ 2747 h 2747"/>
                <a:gd name="connsiteX1" fmla="*/ 2734 w 2733"/>
                <a:gd name="connsiteY1" fmla="*/ 1371 h 2747"/>
                <a:gd name="connsiteX2" fmla="*/ 1367 w 2733"/>
                <a:gd name="connsiteY2" fmla="*/ 0 h 2747"/>
                <a:gd name="connsiteX3" fmla="*/ 0 w 2733"/>
                <a:gd name="connsiteY3" fmla="*/ 1371 h 2747"/>
                <a:gd name="connsiteX4" fmla="*/ 1367 w 2733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" h="2747">
                  <a:moveTo>
                    <a:pt x="1367" y="2747"/>
                  </a:moveTo>
                  <a:cubicBezTo>
                    <a:pt x="2096" y="2747"/>
                    <a:pt x="2734" y="2132"/>
                    <a:pt x="2734" y="1371"/>
                  </a:cubicBezTo>
                  <a:cubicBezTo>
                    <a:pt x="2734" y="615"/>
                    <a:pt x="2096" y="0"/>
                    <a:pt x="1367" y="0"/>
                  </a:cubicBezTo>
                  <a:cubicBezTo>
                    <a:pt x="638" y="0"/>
                    <a:pt x="0" y="615"/>
                    <a:pt x="0" y="1371"/>
                  </a:cubicBezTo>
                  <a:cubicBezTo>
                    <a:pt x="0" y="2132"/>
                    <a:pt x="638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4" name="Freihandform: Form 1383">
              <a:extLst>
                <a:ext uri="{FF2B5EF4-FFF2-40B4-BE49-F238E27FC236}">
                  <a16:creationId xmlns:a16="http://schemas.microsoft.com/office/drawing/2014/main" id="{EEC7C4A5-293C-4A94-B30A-E448E89B4050}"/>
                </a:ext>
              </a:extLst>
            </p:cNvPr>
            <p:cNvSpPr/>
            <p:nvPr/>
          </p:nvSpPr>
          <p:spPr>
            <a:xfrm>
              <a:off x="8690358" y="2308337"/>
              <a:ext cx="2709" cy="2743"/>
            </a:xfrm>
            <a:custGeom>
              <a:avLst/>
              <a:gdLst>
                <a:gd name="connsiteX0" fmla="*/ 771 w 2709"/>
                <a:gd name="connsiteY0" fmla="*/ 2605 h 2743"/>
                <a:gd name="connsiteX1" fmla="*/ 2547 w 2709"/>
                <a:gd name="connsiteY1" fmla="*/ 1985 h 2743"/>
                <a:gd name="connsiteX2" fmla="*/ 1955 w 2709"/>
                <a:gd name="connsiteY2" fmla="*/ 144 h 2743"/>
                <a:gd name="connsiteX3" fmla="*/ 133 w 2709"/>
                <a:gd name="connsiteY3" fmla="*/ 755 h 2743"/>
                <a:gd name="connsiteX4" fmla="*/ 771 w 2709"/>
                <a:gd name="connsiteY4" fmla="*/ 2605 h 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" h="2743">
                  <a:moveTo>
                    <a:pt x="771" y="2605"/>
                  </a:moveTo>
                  <a:cubicBezTo>
                    <a:pt x="1408" y="2933"/>
                    <a:pt x="2228" y="2660"/>
                    <a:pt x="2547" y="1985"/>
                  </a:cubicBezTo>
                  <a:cubicBezTo>
                    <a:pt x="2912" y="1306"/>
                    <a:pt x="2638" y="477"/>
                    <a:pt x="1955" y="144"/>
                  </a:cubicBezTo>
                  <a:cubicBezTo>
                    <a:pt x="1317" y="-193"/>
                    <a:pt x="451" y="81"/>
                    <a:pt x="133" y="755"/>
                  </a:cubicBezTo>
                  <a:cubicBezTo>
                    <a:pt x="-187" y="1434"/>
                    <a:pt x="87" y="2268"/>
                    <a:pt x="771" y="26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5" name="Freihandform: Form 1384">
              <a:extLst>
                <a:ext uri="{FF2B5EF4-FFF2-40B4-BE49-F238E27FC236}">
                  <a16:creationId xmlns:a16="http://schemas.microsoft.com/office/drawing/2014/main" id="{53A876D4-611A-4D35-81B1-C2BEA867A229}"/>
                </a:ext>
              </a:extLst>
            </p:cNvPr>
            <p:cNvSpPr/>
            <p:nvPr/>
          </p:nvSpPr>
          <p:spPr>
            <a:xfrm>
              <a:off x="8746172" y="2287867"/>
              <a:ext cx="2682" cy="2741"/>
            </a:xfrm>
            <a:custGeom>
              <a:avLst/>
              <a:gdLst>
                <a:gd name="connsiteX0" fmla="*/ 726 w 2682"/>
                <a:gd name="connsiteY0" fmla="*/ 2604 h 2741"/>
                <a:gd name="connsiteX1" fmla="*/ 2548 w 2682"/>
                <a:gd name="connsiteY1" fmla="*/ 1970 h 2741"/>
                <a:gd name="connsiteX2" fmla="*/ 1956 w 2682"/>
                <a:gd name="connsiteY2" fmla="*/ 139 h 2741"/>
                <a:gd name="connsiteX3" fmla="*/ 134 w 2682"/>
                <a:gd name="connsiteY3" fmla="*/ 758 h 2741"/>
                <a:gd name="connsiteX4" fmla="*/ 726 w 2682"/>
                <a:gd name="connsiteY4" fmla="*/ 2604 h 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" h="2741">
                  <a:moveTo>
                    <a:pt x="726" y="2604"/>
                  </a:moveTo>
                  <a:cubicBezTo>
                    <a:pt x="1409" y="2932"/>
                    <a:pt x="2230" y="2654"/>
                    <a:pt x="2548" y="1970"/>
                  </a:cubicBezTo>
                  <a:cubicBezTo>
                    <a:pt x="2867" y="1305"/>
                    <a:pt x="2594" y="480"/>
                    <a:pt x="1956" y="139"/>
                  </a:cubicBezTo>
                  <a:cubicBezTo>
                    <a:pt x="1273" y="-189"/>
                    <a:pt x="452" y="84"/>
                    <a:pt x="134" y="758"/>
                  </a:cubicBezTo>
                  <a:cubicBezTo>
                    <a:pt x="-185" y="1437"/>
                    <a:pt x="88" y="2262"/>
                    <a:pt x="726" y="26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6" name="Freihandform: Form 1385">
              <a:extLst>
                <a:ext uri="{FF2B5EF4-FFF2-40B4-BE49-F238E27FC236}">
                  <a16:creationId xmlns:a16="http://schemas.microsoft.com/office/drawing/2014/main" id="{69DA2FD1-716D-4728-B69E-1B881FFC14BC}"/>
                </a:ext>
              </a:extLst>
            </p:cNvPr>
            <p:cNvSpPr/>
            <p:nvPr/>
          </p:nvSpPr>
          <p:spPr>
            <a:xfrm>
              <a:off x="8800937" y="2267909"/>
              <a:ext cx="2733" cy="2747"/>
            </a:xfrm>
            <a:custGeom>
              <a:avLst/>
              <a:gdLst>
                <a:gd name="connsiteX0" fmla="*/ 1367 w 2733"/>
                <a:gd name="connsiteY0" fmla="*/ 2747 h 2747"/>
                <a:gd name="connsiteX1" fmla="*/ 2734 w 2733"/>
                <a:gd name="connsiteY1" fmla="*/ 1374 h 2747"/>
                <a:gd name="connsiteX2" fmla="*/ 1367 w 2733"/>
                <a:gd name="connsiteY2" fmla="*/ 0 h 2747"/>
                <a:gd name="connsiteX3" fmla="*/ 0 w 2733"/>
                <a:gd name="connsiteY3" fmla="*/ 1374 h 2747"/>
                <a:gd name="connsiteX4" fmla="*/ 1367 w 2733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" h="2747">
                  <a:moveTo>
                    <a:pt x="1367" y="2747"/>
                  </a:moveTo>
                  <a:cubicBezTo>
                    <a:pt x="2141" y="2747"/>
                    <a:pt x="2734" y="2132"/>
                    <a:pt x="2734" y="1374"/>
                  </a:cubicBezTo>
                  <a:cubicBezTo>
                    <a:pt x="2734" y="615"/>
                    <a:pt x="2141" y="0"/>
                    <a:pt x="1367" y="0"/>
                  </a:cubicBezTo>
                  <a:cubicBezTo>
                    <a:pt x="638" y="0"/>
                    <a:pt x="0" y="615"/>
                    <a:pt x="0" y="1374"/>
                  </a:cubicBezTo>
                  <a:cubicBezTo>
                    <a:pt x="0" y="2132"/>
                    <a:pt x="638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7" name="Freihandform: Form 1386">
              <a:extLst>
                <a:ext uri="{FF2B5EF4-FFF2-40B4-BE49-F238E27FC236}">
                  <a16:creationId xmlns:a16="http://schemas.microsoft.com/office/drawing/2014/main" id="{201959B5-97D9-4DC4-BA87-2F371FDF7DA2}"/>
                </a:ext>
              </a:extLst>
            </p:cNvPr>
            <p:cNvSpPr/>
            <p:nvPr/>
          </p:nvSpPr>
          <p:spPr>
            <a:xfrm>
              <a:off x="8854887" y="2248422"/>
              <a:ext cx="2702" cy="2738"/>
            </a:xfrm>
            <a:custGeom>
              <a:avLst/>
              <a:gdLst>
                <a:gd name="connsiteX0" fmla="*/ 726 w 2702"/>
                <a:gd name="connsiteY0" fmla="*/ 2592 h 2738"/>
                <a:gd name="connsiteX1" fmla="*/ 2549 w 2702"/>
                <a:gd name="connsiteY1" fmla="*/ 1981 h 2738"/>
                <a:gd name="connsiteX2" fmla="*/ 1956 w 2702"/>
                <a:gd name="connsiteY2" fmla="*/ 141 h 2738"/>
                <a:gd name="connsiteX3" fmla="*/ 134 w 2702"/>
                <a:gd name="connsiteY3" fmla="*/ 760 h 2738"/>
                <a:gd name="connsiteX4" fmla="*/ 726 w 2702"/>
                <a:gd name="connsiteY4" fmla="*/ 2592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2" h="2738">
                  <a:moveTo>
                    <a:pt x="726" y="2592"/>
                  </a:moveTo>
                  <a:cubicBezTo>
                    <a:pt x="1410" y="2934"/>
                    <a:pt x="2230" y="2657"/>
                    <a:pt x="2549" y="1981"/>
                  </a:cubicBezTo>
                  <a:cubicBezTo>
                    <a:pt x="2913" y="1292"/>
                    <a:pt x="2594" y="474"/>
                    <a:pt x="1956" y="141"/>
                  </a:cubicBezTo>
                  <a:cubicBezTo>
                    <a:pt x="1273" y="-188"/>
                    <a:pt x="452" y="76"/>
                    <a:pt x="134" y="760"/>
                  </a:cubicBezTo>
                  <a:cubicBezTo>
                    <a:pt x="-185" y="1431"/>
                    <a:pt x="88" y="2259"/>
                    <a:pt x="726" y="259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8" name="Freihandform: Form 1387">
              <a:extLst>
                <a:ext uri="{FF2B5EF4-FFF2-40B4-BE49-F238E27FC236}">
                  <a16:creationId xmlns:a16="http://schemas.microsoft.com/office/drawing/2014/main" id="{4F9F0BB4-0CBD-437C-8B73-B79B7236AEF6}"/>
                </a:ext>
              </a:extLst>
            </p:cNvPr>
            <p:cNvSpPr/>
            <p:nvPr/>
          </p:nvSpPr>
          <p:spPr>
            <a:xfrm>
              <a:off x="8908107" y="2229349"/>
              <a:ext cx="2709" cy="2740"/>
            </a:xfrm>
            <a:custGeom>
              <a:avLst/>
              <a:gdLst>
                <a:gd name="connsiteX0" fmla="*/ 770 w 2709"/>
                <a:gd name="connsiteY0" fmla="*/ 2596 h 2740"/>
                <a:gd name="connsiteX1" fmla="*/ 2548 w 2709"/>
                <a:gd name="connsiteY1" fmla="*/ 1976 h 2740"/>
                <a:gd name="connsiteX2" fmla="*/ 1955 w 2709"/>
                <a:gd name="connsiteY2" fmla="*/ 145 h 2740"/>
                <a:gd name="connsiteX3" fmla="*/ 133 w 2709"/>
                <a:gd name="connsiteY3" fmla="*/ 764 h 2740"/>
                <a:gd name="connsiteX4" fmla="*/ 770 w 2709"/>
                <a:gd name="connsiteY4" fmla="*/ 2596 h 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" h="2740">
                  <a:moveTo>
                    <a:pt x="770" y="2596"/>
                  </a:moveTo>
                  <a:cubicBezTo>
                    <a:pt x="1408" y="2933"/>
                    <a:pt x="2229" y="2661"/>
                    <a:pt x="2548" y="1976"/>
                  </a:cubicBezTo>
                  <a:cubicBezTo>
                    <a:pt x="2912" y="1310"/>
                    <a:pt x="2639" y="487"/>
                    <a:pt x="1955" y="145"/>
                  </a:cubicBezTo>
                  <a:cubicBezTo>
                    <a:pt x="1272" y="-193"/>
                    <a:pt x="497" y="80"/>
                    <a:pt x="133" y="764"/>
                  </a:cubicBezTo>
                  <a:cubicBezTo>
                    <a:pt x="-186" y="1444"/>
                    <a:pt x="87" y="2258"/>
                    <a:pt x="770" y="259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89" name="Freihandform: Form 1388">
              <a:extLst>
                <a:ext uri="{FF2B5EF4-FFF2-40B4-BE49-F238E27FC236}">
                  <a16:creationId xmlns:a16="http://schemas.microsoft.com/office/drawing/2014/main" id="{2921982F-05DF-45F5-B262-AEEE6C3DC18C}"/>
                </a:ext>
              </a:extLst>
            </p:cNvPr>
            <p:cNvSpPr/>
            <p:nvPr/>
          </p:nvSpPr>
          <p:spPr>
            <a:xfrm>
              <a:off x="8960820" y="2210706"/>
              <a:ext cx="2688" cy="2737"/>
            </a:xfrm>
            <a:custGeom>
              <a:avLst/>
              <a:gdLst>
                <a:gd name="connsiteX0" fmla="*/ 1322 w 2688"/>
                <a:gd name="connsiteY0" fmla="*/ 2738 h 2737"/>
                <a:gd name="connsiteX1" fmla="*/ 2688 w 2688"/>
                <a:gd name="connsiteY1" fmla="*/ 1369 h 2737"/>
                <a:gd name="connsiteX2" fmla="*/ 1322 w 2688"/>
                <a:gd name="connsiteY2" fmla="*/ 0 h 2737"/>
                <a:gd name="connsiteX3" fmla="*/ 0 w 2688"/>
                <a:gd name="connsiteY3" fmla="*/ 1369 h 2737"/>
                <a:gd name="connsiteX4" fmla="*/ 1322 w 2688"/>
                <a:gd name="connsiteY4" fmla="*/ 2738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7">
                  <a:moveTo>
                    <a:pt x="1322" y="2738"/>
                  </a:moveTo>
                  <a:cubicBezTo>
                    <a:pt x="2096" y="2738"/>
                    <a:pt x="2688" y="2125"/>
                    <a:pt x="2688" y="1369"/>
                  </a:cubicBezTo>
                  <a:cubicBezTo>
                    <a:pt x="2688" y="613"/>
                    <a:pt x="2096" y="0"/>
                    <a:pt x="1322" y="0"/>
                  </a:cubicBezTo>
                  <a:cubicBezTo>
                    <a:pt x="592" y="0"/>
                    <a:pt x="0" y="613"/>
                    <a:pt x="0" y="1369"/>
                  </a:cubicBezTo>
                  <a:cubicBezTo>
                    <a:pt x="0" y="2125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0" name="Freihandform: Form 1389">
              <a:extLst>
                <a:ext uri="{FF2B5EF4-FFF2-40B4-BE49-F238E27FC236}">
                  <a16:creationId xmlns:a16="http://schemas.microsoft.com/office/drawing/2014/main" id="{D91B7888-2975-45A1-8C2C-9165820686D5}"/>
                </a:ext>
              </a:extLst>
            </p:cNvPr>
            <p:cNvSpPr/>
            <p:nvPr/>
          </p:nvSpPr>
          <p:spPr>
            <a:xfrm>
              <a:off x="9013081" y="2192511"/>
              <a:ext cx="2688" cy="2737"/>
            </a:xfrm>
            <a:custGeom>
              <a:avLst/>
              <a:gdLst>
                <a:gd name="connsiteX0" fmla="*/ 1367 w 2688"/>
                <a:gd name="connsiteY0" fmla="*/ 2738 h 2737"/>
                <a:gd name="connsiteX1" fmla="*/ 2689 w 2688"/>
                <a:gd name="connsiteY1" fmla="*/ 1369 h 2737"/>
                <a:gd name="connsiteX2" fmla="*/ 1367 w 2688"/>
                <a:gd name="connsiteY2" fmla="*/ 0 h 2737"/>
                <a:gd name="connsiteX3" fmla="*/ 0 w 2688"/>
                <a:gd name="connsiteY3" fmla="*/ 1369 h 2737"/>
                <a:gd name="connsiteX4" fmla="*/ 1367 w 2688"/>
                <a:gd name="connsiteY4" fmla="*/ 2738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7">
                  <a:moveTo>
                    <a:pt x="1367" y="2738"/>
                  </a:moveTo>
                  <a:cubicBezTo>
                    <a:pt x="2096" y="2738"/>
                    <a:pt x="2689" y="2125"/>
                    <a:pt x="2689" y="1369"/>
                  </a:cubicBezTo>
                  <a:cubicBezTo>
                    <a:pt x="2689" y="613"/>
                    <a:pt x="2096" y="0"/>
                    <a:pt x="1367" y="0"/>
                  </a:cubicBezTo>
                  <a:cubicBezTo>
                    <a:pt x="638" y="0"/>
                    <a:pt x="0" y="613"/>
                    <a:pt x="0" y="1369"/>
                  </a:cubicBezTo>
                  <a:cubicBezTo>
                    <a:pt x="0" y="2125"/>
                    <a:pt x="638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1" name="Freihandform: Form 1390">
              <a:extLst>
                <a:ext uri="{FF2B5EF4-FFF2-40B4-BE49-F238E27FC236}">
                  <a16:creationId xmlns:a16="http://schemas.microsoft.com/office/drawing/2014/main" id="{3CC0D884-AEFB-4365-AC55-53D0CF3BBACA}"/>
                </a:ext>
              </a:extLst>
            </p:cNvPr>
            <p:cNvSpPr/>
            <p:nvPr/>
          </p:nvSpPr>
          <p:spPr>
            <a:xfrm>
              <a:off x="9065115" y="2174801"/>
              <a:ext cx="2688" cy="2737"/>
            </a:xfrm>
            <a:custGeom>
              <a:avLst/>
              <a:gdLst>
                <a:gd name="connsiteX0" fmla="*/ 1322 w 2688"/>
                <a:gd name="connsiteY0" fmla="*/ 2738 h 2737"/>
                <a:gd name="connsiteX1" fmla="*/ 2688 w 2688"/>
                <a:gd name="connsiteY1" fmla="*/ 1369 h 2737"/>
                <a:gd name="connsiteX2" fmla="*/ 1322 w 2688"/>
                <a:gd name="connsiteY2" fmla="*/ 0 h 2737"/>
                <a:gd name="connsiteX3" fmla="*/ 0 w 2688"/>
                <a:gd name="connsiteY3" fmla="*/ 1369 h 2737"/>
                <a:gd name="connsiteX4" fmla="*/ 1322 w 2688"/>
                <a:gd name="connsiteY4" fmla="*/ 2738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7">
                  <a:moveTo>
                    <a:pt x="1322" y="2738"/>
                  </a:moveTo>
                  <a:cubicBezTo>
                    <a:pt x="2096" y="2738"/>
                    <a:pt x="2688" y="2125"/>
                    <a:pt x="2688" y="1369"/>
                  </a:cubicBezTo>
                  <a:cubicBezTo>
                    <a:pt x="2688" y="613"/>
                    <a:pt x="2096" y="0"/>
                    <a:pt x="1322" y="0"/>
                  </a:cubicBezTo>
                  <a:cubicBezTo>
                    <a:pt x="592" y="0"/>
                    <a:pt x="0" y="613"/>
                    <a:pt x="0" y="1369"/>
                  </a:cubicBezTo>
                  <a:cubicBezTo>
                    <a:pt x="0" y="2125"/>
                    <a:pt x="592" y="2738"/>
                    <a:pt x="1322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2" name="Freihandform: Form 1391">
              <a:extLst>
                <a:ext uri="{FF2B5EF4-FFF2-40B4-BE49-F238E27FC236}">
                  <a16:creationId xmlns:a16="http://schemas.microsoft.com/office/drawing/2014/main" id="{B72C44BA-8170-4C87-8480-858759F37EA9}"/>
                </a:ext>
              </a:extLst>
            </p:cNvPr>
            <p:cNvSpPr/>
            <p:nvPr/>
          </p:nvSpPr>
          <p:spPr>
            <a:xfrm>
              <a:off x="9116970" y="2157625"/>
              <a:ext cx="2682" cy="2745"/>
            </a:xfrm>
            <a:custGeom>
              <a:avLst/>
              <a:gdLst>
                <a:gd name="connsiteX0" fmla="*/ 726 w 2682"/>
                <a:gd name="connsiteY0" fmla="*/ 2598 h 2745"/>
                <a:gd name="connsiteX1" fmla="*/ 2548 w 2682"/>
                <a:gd name="connsiteY1" fmla="*/ 1978 h 2745"/>
                <a:gd name="connsiteX2" fmla="*/ 1956 w 2682"/>
                <a:gd name="connsiteY2" fmla="*/ 151 h 2745"/>
                <a:gd name="connsiteX3" fmla="*/ 134 w 2682"/>
                <a:gd name="connsiteY3" fmla="*/ 771 h 2745"/>
                <a:gd name="connsiteX4" fmla="*/ 726 w 2682"/>
                <a:gd name="connsiteY4" fmla="*/ 2598 h 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" h="2745">
                  <a:moveTo>
                    <a:pt x="726" y="2598"/>
                  </a:moveTo>
                  <a:cubicBezTo>
                    <a:pt x="1409" y="2940"/>
                    <a:pt x="2230" y="2667"/>
                    <a:pt x="2548" y="1978"/>
                  </a:cubicBezTo>
                  <a:cubicBezTo>
                    <a:pt x="2867" y="1303"/>
                    <a:pt x="2594" y="484"/>
                    <a:pt x="1956" y="151"/>
                  </a:cubicBezTo>
                  <a:cubicBezTo>
                    <a:pt x="1273" y="-200"/>
                    <a:pt x="452" y="82"/>
                    <a:pt x="134" y="771"/>
                  </a:cubicBezTo>
                  <a:cubicBezTo>
                    <a:pt x="-185" y="1446"/>
                    <a:pt x="88" y="2270"/>
                    <a:pt x="726" y="25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3" name="Freihandform: Form 1392">
              <a:extLst>
                <a:ext uri="{FF2B5EF4-FFF2-40B4-BE49-F238E27FC236}">
                  <a16:creationId xmlns:a16="http://schemas.microsoft.com/office/drawing/2014/main" id="{A2F7DAA3-1270-4CB6-9EB8-13AA5A57E183}"/>
                </a:ext>
              </a:extLst>
            </p:cNvPr>
            <p:cNvSpPr/>
            <p:nvPr/>
          </p:nvSpPr>
          <p:spPr>
            <a:xfrm>
              <a:off x="9168748" y="2141072"/>
              <a:ext cx="2710" cy="2742"/>
            </a:xfrm>
            <a:custGeom>
              <a:avLst/>
              <a:gdLst>
                <a:gd name="connsiteX0" fmla="*/ 755 w 2710"/>
                <a:gd name="connsiteY0" fmla="*/ 2598 h 2742"/>
                <a:gd name="connsiteX1" fmla="*/ 2577 w 2710"/>
                <a:gd name="connsiteY1" fmla="*/ 1987 h 2742"/>
                <a:gd name="connsiteX2" fmla="*/ 1984 w 2710"/>
                <a:gd name="connsiteY2" fmla="*/ 146 h 2742"/>
                <a:gd name="connsiteX3" fmla="*/ 162 w 2710"/>
                <a:gd name="connsiteY3" fmla="*/ 771 h 2742"/>
                <a:gd name="connsiteX4" fmla="*/ 755 w 2710"/>
                <a:gd name="connsiteY4" fmla="*/ 2598 h 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" h="2742">
                  <a:moveTo>
                    <a:pt x="755" y="2598"/>
                  </a:moveTo>
                  <a:cubicBezTo>
                    <a:pt x="1438" y="2935"/>
                    <a:pt x="2258" y="2662"/>
                    <a:pt x="2577" y="1987"/>
                  </a:cubicBezTo>
                  <a:cubicBezTo>
                    <a:pt x="2896" y="1312"/>
                    <a:pt x="2622" y="484"/>
                    <a:pt x="1984" y="146"/>
                  </a:cubicBezTo>
                  <a:cubicBezTo>
                    <a:pt x="1301" y="-196"/>
                    <a:pt x="481" y="82"/>
                    <a:pt x="162" y="771"/>
                  </a:cubicBezTo>
                  <a:cubicBezTo>
                    <a:pt x="-203" y="1446"/>
                    <a:pt x="71" y="2269"/>
                    <a:pt x="755" y="25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4" name="Freihandform: Form 1393">
              <a:extLst>
                <a:ext uri="{FF2B5EF4-FFF2-40B4-BE49-F238E27FC236}">
                  <a16:creationId xmlns:a16="http://schemas.microsoft.com/office/drawing/2014/main" id="{72D4EBA7-CD68-4648-9A62-332B263921D8}"/>
                </a:ext>
              </a:extLst>
            </p:cNvPr>
            <p:cNvSpPr/>
            <p:nvPr/>
          </p:nvSpPr>
          <p:spPr>
            <a:xfrm>
              <a:off x="9220579" y="2125221"/>
              <a:ext cx="2688" cy="2747"/>
            </a:xfrm>
            <a:custGeom>
              <a:avLst/>
              <a:gdLst>
                <a:gd name="connsiteX0" fmla="*/ 1367 w 2688"/>
                <a:gd name="connsiteY0" fmla="*/ 2747 h 2747"/>
                <a:gd name="connsiteX1" fmla="*/ 2688 w 2688"/>
                <a:gd name="connsiteY1" fmla="*/ 1373 h 2747"/>
                <a:gd name="connsiteX2" fmla="*/ 1367 w 2688"/>
                <a:gd name="connsiteY2" fmla="*/ 0 h 2747"/>
                <a:gd name="connsiteX3" fmla="*/ 0 w 2688"/>
                <a:gd name="connsiteY3" fmla="*/ 1373 h 2747"/>
                <a:gd name="connsiteX4" fmla="*/ 1367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67" y="2747"/>
                  </a:moveTo>
                  <a:cubicBezTo>
                    <a:pt x="2096" y="2747"/>
                    <a:pt x="2688" y="2132"/>
                    <a:pt x="2688" y="1373"/>
                  </a:cubicBezTo>
                  <a:cubicBezTo>
                    <a:pt x="2688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3"/>
                  </a:cubicBezTo>
                  <a:cubicBezTo>
                    <a:pt x="0" y="2132"/>
                    <a:pt x="592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5" name="Freihandform: Form 1394">
              <a:extLst>
                <a:ext uri="{FF2B5EF4-FFF2-40B4-BE49-F238E27FC236}">
                  <a16:creationId xmlns:a16="http://schemas.microsoft.com/office/drawing/2014/main" id="{D82544EE-0662-4EE3-B75A-8619FAC640D0}"/>
                </a:ext>
              </a:extLst>
            </p:cNvPr>
            <p:cNvSpPr/>
            <p:nvPr/>
          </p:nvSpPr>
          <p:spPr>
            <a:xfrm>
              <a:off x="9272524" y="2110144"/>
              <a:ext cx="2710" cy="2747"/>
            </a:xfrm>
            <a:custGeom>
              <a:avLst/>
              <a:gdLst>
                <a:gd name="connsiteX0" fmla="*/ 726 w 2710"/>
                <a:gd name="connsiteY0" fmla="*/ 2602 h 2747"/>
                <a:gd name="connsiteX1" fmla="*/ 2548 w 2710"/>
                <a:gd name="connsiteY1" fmla="*/ 1992 h 2747"/>
                <a:gd name="connsiteX2" fmla="*/ 1956 w 2710"/>
                <a:gd name="connsiteY2" fmla="*/ 137 h 2747"/>
                <a:gd name="connsiteX3" fmla="*/ 133 w 2710"/>
                <a:gd name="connsiteY3" fmla="*/ 762 h 2747"/>
                <a:gd name="connsiteX4" fmla="*/ 726 w 2710"/>
                <a:gd name="connsiteY4" fmla="*/ 2602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" h="2747">
                  <a:moveTo>
                    <a:pt x="726" y="2602"/>
                  </a:moveTo>
                  <a:cubicBezTo>
                    <a:pt x="1409" y="2940"/>
                    <a:pt x="2230" y="2667"/>
                    <a:pt x="2548" y="1992"/>
                  </a:cubicBezTo>
                  <a:cubicBezTo>
                    <a:pt x="2913" y="1302"/>
                    <a:pt x="2640" y="479"/>
                    <a:pt x="1956" y="137"/>
                  </a:cubicBezTo>
                  <a:cubicBezTo>
                    <a:pt x="1273" y="-191"/>
                    <a:pt x="453" y="91"/>
                    <a:pt x="133" y="762"/>
                  </a:cubicBezTo>
                  <a:cubicBezTo>
                    <a:pt x="-185" y="1437"/>
                    <a:pt x="88" y="2265"/>
                    <a:pt x="726" y="260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6" name="Freihandform: Form 1395">
              <a:extLst>
                <a:ext uri="{FF2B5EF4-FFF2-40B4-BE49-F238E27FC236}">
                  <a16:creationId xmlns:a16="http://schemas.microsoft.com/office/drawing/2014/main" id="{0C270B82-E9F8-4F1D-9238-EEE3DF321634}"/>
                </a:ext>
              </a:extLst>
            </p:cNvPr>
            <p:cNvSpPr/>
            <p:nvPr/>
          </p:nvSpPr>
          <p:spPr>
            <a:xfrm>
              <a:off x="9324601" y="2095948"/>
              <a:ext cx="2688" cy="2737"/>
            </a:xfrm>
            <a:custGeom>
              <a:avLst/>
              <a:gdLst>
                <a:gd name="connsiteX0" fmla="*/ 1367 w 2688"/>
                <a:gd name="connsiteY0" fmla="*/ 2738 h 2737"/>
                <a:gd name="connsiteX1" fmla="*/ 2689 w 2688"/>
                <a:gd name="connsiteY1" fmla="*/ 1369 h 2737"/>
                <a:gd name="connsiteX2" fmla="*/ 1367 w 2688"/>
                <a:gd name="connsiteY2" fmla="*/ 0 h 2737"/>
                <a:gd name="connsiteX3" fmla="*/ 0 w 2688"/>
                <a:gd name="connsiteY3" fmla="*/ 1369 h 2737"/>
                <a:gd name="connsiteX4" fmla="*/ 1367 w 2688"/>
                <a:gd name="connsiteY4" fmla="*/ 2738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7">
                  <a:moveTo>
                    <a:pt x="1367" y="2738"/>
                  </a:moveTo>
                  <a:cubicBezTo>
                    <a:pt x="2096" y="2738"/>
                    <a:pt x="2689" y="2125"/>
                    <a:pt x="2689" y="1369"/>
                  </a:cubicBezTo>
                  <a:cubicBezTo>
                    <a:pt x="2689" y="613"/>
                    <a:pt x="2096" y="0"/>
                    <a:pt x="1367" y="0"/>
                  </a:cubicBezTo>
                  <a:cubicBezTo>
                    <a:pt x="592" y="0"/>
                    <a:pt x="0" y="613"/>
                    <a:pt x="0" y="1369"/>
                  </a:cubicBezTo>
                  <a:cubicBezTo>
                    <a:pt x="0" y="2125"/>
                    <a:pt x="592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7" name="Freihandform: Form 1396">
              <a:extLst>
                <a:ext uri="{FF2B5EF4-FFF2-40B4-BE49-F238E27FC236}">
                  <a16:creationId xmlns:a16="http://schemas.microsoft.com/office/drawing/2014/main" id="{E95305C9-7E37-4C76-A1D6-9DD902D1F920}"/>
                </a:ext>
              </a:extLst>
            </p:cNvPr>
            <p:cNvSpPr/>
            <p:nvPr/>
          </p:nvSpPr>
          <p:spPr>
            <a:xfrm>
              <a:off x="9376908" y="2082725"/>
              <a:ext cx="2688" cy="2756"/>
            </a:xfrm>
            <a:custGeom>
              <a:avLst/>
              <a:gdLst>
                <a:gd name="connsiteX0" fmla="*/ 1367 w 2688"/>
                <a:gd name="connsiteY0" fmla="*/ 2757 h 2756"/>
                <a:gd name="connsiteX1" fmla="*/ 2689 w 2688"/>
                <a:gd name="connsiteY1" fmla="*/ 1378 h 2756"/>
                <a:gd name="connsiteX2" fmla="*/ 1367 w 2688"/>
                <a:gd name="connsiteY2" fmla="*/ 0 h 2756"/>
                <a:gd name="connsiteX3" fmla="*/ 0 w 2688"/>
                <a:gd name="connsiteY3" fmla="*/ 1378 h 2756"/>
                <a:gd name="connsiteX4" fmla="*/ 1367 w 2688"/>
                <a:gd name="connsiteY4" fmla="*/ 2757 h 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56">
                  <a:moveTo>
                    <a:pt x="1367" y="2757"/>
                  </a:moveTo>
                  <a:cubicBezTo>
                    <a:pt x="2096" y="2757"/>
                    <a:pt x="2689" y="2140"/>
                    <a:pt x="2689" y="1378"/>
                  </a:cubicBezTo>
                  <a:cubicBezTo>
                    <a:pt x="2689" y="617"/>
                    <a:pt x="2096" y="0"/>
                    <a:pt x="1367" y="0"/>
                  </a:cubicBezTo>
                  <a:cubicBezTo>
                    <a:pt x="592" y="0"/>
                    <a:pt x="0" y="617"/>
                    <a:pt x="0" y="1378"/>
                  </a:cubicBezTo>
                  <a:cubicBezTo>
                    <a:pt x="0" y="2140"/>
                    <a:pt x="592" y="2757"/>
                    <a:pt x="1367" y="275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8" name="Freihandform: Form 1397">
              <a:extLst>
                <a:ext uri="{FF2B5EF4-FFF2-40B4-BE49-F238E27FC236}">
                  <a16:creationId xmlns:a16="http://schemas.microsoft.com/office/drawing/2014/main" id="{526851F5-1612-448B-A433-97A1CEE8F73D}"/>
                </a:ext>
              </a:extLst>
            </p:cNvPr>
            <p:cNvSpPr/>
            <p:nvPr/>
          </p:nvSpPr>
          <p:spPr>
            <a:xfrm>
              <a:off x="9429443" y="2070593"/>
              <a:ext cx="2688" cy="2747"/>
            </a:xfrm>
            <a:custGeom>
              <a:avLst/>
              <a:gdLst>
                <a:gd name="connsiteX0" fmla="*/ 1322 w 2688"/>
                <a:gd name="connsiteY0" fmla="*/ 2747 h 2747"/>
                <a:gd name="connsiteX1" fmla="*/ 2688 w 2688"/>
                <a:gd name="connsiteY1" fmla="*/ 1374 h 2747"/>
                <a:gd name="connsiteX2" fmla="*/ 1322 w 2688"/>
                <a:gd name="connsiteY2" fmla="*/ 0 h 2747"/>
                <a:gd name="connsiteX3" fmla="*/ 0 w 2688"/>
                <a:gd name="connsiteY3" fmla="*/ 1374 h 2747"/>
                <a:gd name="connsiteX4" fmla="*/ 1322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22" y="2747"/>
                  </a:moveTo>
                  <a:cubicBezTo>
                    <a:pt x="2096" y="2747"/>
                    <a:pt x="2688" y="2132"/>
                    <a:pt x="2688" y="1374"/>
                  </a:cubicBezTo>
                  <a:cubicBezTo>
                    <a:pt x="2688" y="615"/>
                    <a:pt x="2096" y="0"/>
                    <a:pt x="1322" y="0"/>
                  </a:cubicBezTo>
                  <a:cubicBezTo>
                    <a:pt x="592" y="0"/>
                    <a:pt x="0" y="615"/>
                    <a:pt x="0" y="1374"/>
                  </a:cubicBezTo>
                  <a:cubicBezTo>
                    <a:pt x="0" y="2132"/>
                    <a:pt x="592" y="2747"/>
                    <a:pt x="1322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399" name="Freihandform: Form 1398">
              <a:extLst>
                <a:ext uri="{FF2B5EF4-FFF2-40B4-BE49-F238E27FC236}">
                  <a16:creationId xmlns:a16="http://schemas.microsoft.com/office/drawing/2014/main" id="{0510824C-584D-4985-9505-B5355B22C38C}"/>
                </a:ext>
              </a:extLst>
            </p:cNvPr>
            <p:cNvSpPr/>
            <p:nvPr/>
          </p:nvSpPr>
          <p:spPr>
            <a:xfrm>
              <a:off x="9482206" y="2059632"/>
              <a:ext cx="2688" cy="2737"/>
            </a:xfrm>
            <a:custGeom>
              <a:avLst/>
              <a:gdLst>
                <a:gd name="connsiteX0" fmla="*/ 1367 w 2688"/>
                <a:gd name="connsiteY0" fmla="*/ 2738 h 2737"/>
                <a:gd name="connsiteX1" fmla="*/ 2688 w 2688"/>
                <a:gd name="connsiteY1" fmla="*/ 1369 h 2737"/>
                <a:gd name="connsiteX2" fmla="*/ 1367 w 2688"/>
                <a:gd name="connsiteY2" fmla="*/ 0 h 2737"/>
                <a:gd name="connsiteX3" fmla="*/ 0 w 2688"/>
                <a:gd name="connsiteY3" fmla="*/ 1369 h 2737"/>
                <a:gd name="connsiteX4" fmla="*/ 1367 w 2688"/>
                <a:gd name="connsiteY4" fmla="*/ 2738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7">
                  <a:moveTo>
                    <a:pt x="1367" y="2738"/>
                  </a:moveTo>
                  <a:cubicBezTo>
                    <a:pt x="2096" y="2738"/>
                    <a:pt x="2688" y="2125"/>
                    <a:pt x="2688" y="1369"/>
                  </a:cubicBezTo>
                  <a:cubicBezTo>
                    <a:pt x="2688" y="613"/>
                    <a:pt x="2096" y="0"/>
                    <a:pt x="1367" y="0"/>
                  </a:cubicBezTo>
                  <a:cubicBezTo>
                    <a:pt x="637" y="0"/>
                    <a:pt x="0" y="613"/>
                    <a:pt x="0" y="1369"/>
                  </a:cubicBezTo>
                  <a:cubicBezTo>
                    <a:pt x="0" y="2125"/>
                    <a:pt x="637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0" name="Freihandform: Form 1399">
              <a:extLst>
                <a:ext uri="{FF2B5EF4-FFF2-40B4-BE49-F238E27FC236}">
                  <a16:creationId xmlns:a16="http://schemas.microsoft.com/office/drawing/2014/main" id="{2C02E151-5C28-44DF-8995-E2C45BA4088F}"/>
                </a:ext>
              </a:extLst>
            </p:cNvPr>
            <p:cNvSpPr/>
            <p:nvPr/>
          </p:nvSpPr>
          <p:spPr>
            <a:xfrm>
              <a:off x="9535245" y="2049938"/>
              <a:ext cx="2690" cy="2745"/>
            </a:xfrm>
            <a:custGeom>
              <a:avLst/>
              <a:gdLst>
                <a:gd name="connsiteX0" fmla="*/ 726 w 2690"/>
                <a:gd name="connsiteY0" fmla="*/ 2599 h 2745"/>
                <a:gd name="connsiteX1" fmla="*/ 2549 w 2690"/>
                <a:gd name="connsiteY1" fmla="*/ 1979 h 2745"/>
                <a:gd name="connsiteX2" fmla="*/ 1956 w 2690"/>
                <a:gd name="connsiteY2" fmla="*/ 148 h 2745"/>
                <a:gd name="connsiteX3" fmla="*/ 134 w 2690"/>
                <a:gd name="connsiteY3" fmla="*/ 767 h 2745"/>
                <a:gd name="connsiteX4" fmla="*/ 726 w 2690"/>
                <a:gd name="connsiteY4" fmla="*/ 2599 h 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0" h="2745">
                  <a:moveTo>
                    <a:pt x="726" y="2599"/>
                  </a:moveTo>
                  <a:cubicBezTo>
                    <a:pt x="1409" y="2941"/>
                    <a:pt x="2230" y="2664"/>
                    <a:pt x="2549" y="1979"/>
                  </a:cubicBezTo>
                  <a:cubicBezTo>
                    <a:pt x="2867" y="1304"/>
                    <a:pt x="2640" y="485"/>
                    <a:pt x="1956" y="148"/>
                  </a:cubicBezTo>
                  <a:cubicBezTo>
                    <a:pt x="1273" y="-195"/>
                    <a:pt x="453" y="78"/>
                    <a:pt x="134" y="767"/>
                  </a:cubicBezTo>
                  <a:cubicBezTo>
                    <a:pt x="-185" y="1438"/>
                    <a:pt x="88" y="2261"/>
                    <a:pt x="726" y="25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1" name="Freihandform: Form 1400">
              <a:extLst>
                <a:ext uri="{FF2B5EF4-FFF2-40B4-BE49-F238E27FC236}">
                  <a16:creationId xmlns:a16="http://schemas.microsoft.com/office/drawing/2014/main" id="{20C701B7-BBB5-4257-94F5-F315E82C78C8}"/>
                </a:ext>
              </a:extLst>
            </p:cNvPr>
            <p:cNvSpPr/>
            <p:nvPr/>
          </p:nvSpPr>
          <p:spPr>
            <a:xfrm>
              <a:off x="9588506" y="2041617"/>
              <a:ext cx="2733" cy="2747"/>
            </a:xfrm>
            <a:custGeom>
              <a:avLst/>
              <a:gdLst>
                <a:gd name="connsiteX0" fmla="*/ 1367 w 2733"/>
                <a:gd name="connsiteY0" fmla="*/ 2747 h 2747"/>
                <a:gd name="connsiteX1" fmla="*/ 2734 w 2733"/>
                <a:gd name="connsiteY1" fmla="*/ 1374 h 2747"/>
                <a:gd name="connsiteX2" fmla="*/ 1367 w 2733"/>
                <a:gd name="connsiteY2" fmla="*/ 0 h 2747"/>
                <a:gd name="connsiteX3" fmla="*/ 0 w 2733"/>
                <a:gd name="connsiteY3" fmla="*/ 1374 h 2747"/>
                <a:gd name="connsiteX4" fmla="*/ 1367 w 2733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" h="2747">
                  <a:moveTo>
                    <a:pt x="1367" y="2747"/>
                  </a:moveTo>
                  <a:cubicBezTo>
                    <a:pt x="2096" y="2747"/>
                    <a:pt x="2734" y="2132"/>
                    <a:pt x="2734" y="1374"/>
                  </a:cubicBezTo>
                  <a:cubicBezTo>
                    <a:pt x="2734" y="615"/>
                    <a:pt x="2096" y="0"/>
                    <a:pt x="1367" y="0"/>
                  </a:cubicBezTo>
                  <a:cubicBezTo>
                    <a:pt x="638" y="0"/>
                    <a:pt x="0" y="615"/>
                    <a:pt x="0" y="1374"/>
                  </a:cubicBezTo>
                  <a:cubicBezTo>
                    <a:pt x="0" y="2132"/>
                    <a:pt x="638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2" name="Freihandform: Form 1401">
              <a:extLst>
                <a:ext uri="{FF2B5EF4-FFF2-40B4-BE49-F238E27FC236}">
                  <a16:creationId xmlns:a16="http://schemas.microsoft.com/office/drawing/2014/main" id="{9844466A-5AC1-4EEF-88D5-2AE8B4EFE9D5}"/>
                </a:ext>
              </a:extLst>
            </p:cNvPr>
            <p:cNvSpPr/>
            <p:nvPr/>
          </p:nvSpPr>
          <p:spPr>
            <a:xfrm>
              <a:off x="9642043" y="2034735"/>
              <a:ext cx="2688" cy="2747"/>
            </a:xfrm>
            <a:custGeom>
              <a:avLst/>
              <a:gdLst>
                <a:gd name="connsiteX0" fmla="*/ 1322 w 2688"/>
                <a:gd name="connsiteY0" fmla="*/ 2747 h 2747"/>
                <a:gd name="connsiteX1" fmla="*/ 2688 w 2688"/>
                <a:gd name="connsiteY1" fmla="*/ 1374 h 2747"/>
                <a:gd name="connsiteX2" fmla="*/ 1322 w 2688"/>
                <a:gd name="connsiteY2" fmla="*/ 0 h 2747"/>
                <a:gd name="connsiteX3" fmla="*/ 0 w 2688"/>
                <a:gd name="connsiteY3" fmla="*/ 1374 h 2747"/>
                <a:gd name="connsiteX4" fmla="*/ 1322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22" y="2747"/>
                  </a:moveTo>
                  <a:cubicBezTo>
                    <a:pt x="2096" y="2747"/>
                    <a:pt x="2688" y="2132"/>
                    <a:pt x="2688" y="1374"/>
                  </a:cubicBezTo>
                  <a:cubicBezTo>
                    <a:pt x="2688" y="615"/>
                    <a:pt x="2096" y="0"/>
                    <a:pt x="1322" y="0"/>
                  </a:cubicBezTo>
                  <a:cubicBezTo>
                    <a:pt x="592" y="0"/>
                    <a:pt x="0" y="615"/>
                    <a:pt x="0" y="1374"/>
                  </a:cubicBezTo>
                  <a:cubicBezTo>
                    <a:pt x="0" y="2132"/>
                    <a:pt x="592" y="2747"/>
                    <a:pt x="1322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3" name="Freihandform: Form 1402">
              <a:extLst>
                <a:ext uri="{FF2B5EF4-FFF2-40B4-BE49-F238E27FC236}">
                  <a16:creationId xmlns:a16="http://schemas.microsoft.com/office/drawing/2014/main" id="{94FAEBFE-F51B-4655-A531-D7378EC233A6}"/>
                </a:ext>
              </a:extLst>
            </p:cNvPr>
            <p:cNvSpPr/>
            <p:nvPr/>
          </p:nvSpPr>
          <p:spPr>
            <a:xfrm>
              <a:off x="9695718" y="2029402"/>
              <a:ext cx="2733" cy="2747"/>
            </a:xfrm>
            <a:custGeom>
              <a:avLst/>
              <a:gdLst>
                <a:gd name="connsiteX0" fmla="*/ 1367 w 2733"/>
                <a:gd name="connsiteY0" fmla="*/ 2747 h 2747"/>
                <a:gd name="connsiteX1" fmla="*/ 2734 w 2733"/>
                <a:gd name="connsiteY1" fmla="*/ 1374 h 2747"/>
                <a:gd name="connsiteX2" fmla="*/ 1367 w 2733"/>
                <a:gd name="connsiteY2" fmla="*/ 0 h 2747"/>
                <a:gd name="connsiteX3" fmla="*/ 0 w 2733"/>
                <a:gd name="connsiteY3" fmla="*/ 1374 h 2747"/>
                <a:gd name="connsiteX4" fmla="*/ 1367 w 2733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" h="2747">
                  <a:moveTo>
                    <a:pt x="1367" y="2747"/>
                  </a:moveTo>
                  <a:cubicBezTo>
                    <a:pt x="2096" y="2747"/>
                    <a:pt x="2734" y="2132"/>
                    <a:pt x="2734" y="1374"/>
                  </a:cubicBezTo>
                  <a:cubicBezTo>
                    <a:pt x="2734" y="615"/>
                    <a:pt x="2096" y="0"/>
                    <a:pt x="1367" y="0"/>
                  </a:cubicBezTo>
                  <a:cubicBezTo>
                    <a:pt x="638" y="0"/>
                    <a:pt x="0" y="615"/>
                    <a:pt x="0" y="1374"/>
                  </a:cubicBezTo>
                  <a:cubicBezTo>
                    <a:pt x="0" y="2132"/>
                    <a:pt x="638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4" name="Freihandform: Form 1403">
              <a:extLst>
                <a:ext uri="{FF2B5EF4-FFF2-40B4-BE49-F238E27FC236}">
                  <a16:creationId xmlns:a16="http://schemas.microsoft.com/office/drawing/2014/main" id="{0200905F-08BD-49BE-9070-2E53E917CA7C}"/>
                </a:ext>
              </a:extLst>
            </p:cNvPr>
            <p:cNvSpPr/>
            <p:nvPr/>
          </p:nvSpPr>
          <p:spPr>
            <a:xfrm>
              <a:off x="9749574" y="2025684"/>
              <a:ext cx="2733" cy="2747"/>
            </a:xfrm>
            <a:custGeom>
              <a:avLst/>
              <a:gdLst>
                <a:gd name="connsiteX0" fmla="*/ 1367 w 2733"/>
                <a:gd name="connsiteY0" fmla="*/ 2747 h 2747"/>
                <a:gd name="connsiteX1" fmla="*/ 2734 w 2733"/>
                <a:gd name="connsiteY1" fmla="*/ 1374 h 2747"/>
                <a:gd name="connsiteX2" fmla="*/ 1367 w 2733"/>
                <a:gd name="connsiteY2" fmla="*/ 0 h 2747"/>
                <a:gd name="connsiteX3" fmla="*/ 0 w 2733"/>
                <a:gd name="connsiteY3" fmla="*/ 1374 h 2747"/>
                <a:gd name="connsiteX4" fmla="*/ 1367 w 2733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" h="2747">
                  <a:moveTo>
                    <a:pt x="1367" y="2747"/>
                  </a:moveTo>
                  <a:cubicBezTo>
                    <a:pt x="2141" y="2747"/>
                    <a:pt x="2734" y="2132"/>
                    <a:pt x="2734" y="1374"/>
                  </a:cubicBezTo>
                  <a:cubicBezTo>
                    <a:pt x="2734" y="615"/>
                    <a:pt x="2141" y="0"/>
                    <a:pt x="1367" y="0"/>
                  </a:cubicBezTo>
                  <a:cubicBezTo>
                    <a:pt x="638" y="0"/>
                    <a:pt x="0" y="615"/>
                    <a:pt x="0" y="1374"/>
                  </a:cubicBezTo>
                  <a:cubicBezTo>
                    <a:pt x="0" y="2132"/>
                    <a:pt x="638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5" name="Freihandform: Form 1404">
              <a:extLst>
                <a:ext uri="{FF2B5EF4-FFF2-40B4-BE49-F238E27FC236}">
                  <a16:creationId xmlns:a16="http://schemas.microsoft.com/office/drawing/2014/main" id="{876BDEBC-CDD9-40D7-9034-5B47E9CAD612}"/>
                </a:ext>
              </a:extLst>
            </p:cNvPr>
            <p:cNvSpPr/>
            <p:nvPr/>
          </p:nvSpPr>
          <p:spPr>
            <a:xfrm>
              <a:off x="9803567" y="2023645"/>
              <a:ext cx="2734" cy="2747"/>
            </a:xfrm>
            <a:custGeom>
              <a:avLst/>
              <a:gdLst>
                <a:gd name="connsiteX0" fmla="*/ 1367 w 2734"/>
                <a:gd name="connsiteY0" fmla="*/ 2747 h 2747"/>
                <a:gd name="connsiteX1" fmla="*/ 2734 w 2734"/>
                <a:gd name="connsiteY1" fmla="*/ 1373 h 2747"/>
                <a:gd name="connsiteX2" fmla="*/ 1367 w 2734"/>
                <a:gd name="connsiteY2" fmla="*/ 0 h 2747"/>
                <a:gd name="connsiteX3" fmla="*/ 0 w 2734"/>
                <a:gd name="connsiteY3" fmla="*/ 1373 h 2747"/>
                <a:gd name="connsiteX4" fmla="*/ 1367 w 2734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" h="2747">
                  <a:moveTo>
                    <a:pt x="1367" y="2747"/>
                  </a:moveTo>
                  <a:cubicBezTo>
                    <a:pt x="2096" y="2747"/>
                    <a:pt x="2734" y="2132"/>
                    <a:pt x="2734" y="1373"/>
                  </a:cubicBezTo>
                  <a:cubicBezTo>
                    <a:pt x="2734" y="615"/>
                    <a:pt x="2096" y="0"/>
                    <a:pt x="1367" y="0"/>
                  </a:cubicBezTo>
                  <a:cubicBezTo>
                    <a:pt x="638" y="0"/>
                    <a:pt x="0" y="615"/>
                    <a:pt x="0" y="1373"/>
                  </a:cubicBezTo>
                  <a:cubicBezTo>
                    <a:pt x="0" y="2132"/>
                    <a:pt x="638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6" name="Freihandform: Form 1405">
              <a:extLst>
                <a:ext uri="{FF2B5EF4-FFF2-40B4-BE49-F238E27FC236}">
                  <a16:creationId xmlns:a16="http://schemas.microsoft.com/office/drawing/2014/main" id="{EDB6DA83-B24D-47C5-BBA1-3603463B75D9}"/>
                </a:ext>
              </a:extLst>
            </p:cNvPr>
            <p:cNvSpPr/>
            <p:nvPr/>
          </p:nvSpPr>
          <p:spPr>
            <a:xfrm>
              <a:off x="9857605" y="2023367"/>
              <a:ext cx="2688" cy="2738"/>
            </a:xfrm>
            <a:custGeom>
              <a:avLst/>
              <a:gdLst>
                <a:gd name="connsiteX0" fmla="*/ 1367 w 2688"/>
                <a:gd name="connsiteY0" fmla="*/ 2738 h 2738"/>
                <a:gd name="connsiteX1" fmla="*/ 2689 w 2688"/>
                <a:gd name="connsiteY1" fmla="*/ 1369 h 2738"/>
                <a:gd name="connsiteX2" fmla="*/ 1367 w 2688"/>
                <a:gd name="connsiteY2" fmla="*/ 0 h 2738"/>
                <a:gd name="connsiteX3" fmla="*/ 0 w 2688"/>
                <a:gd name="connsiteY3" fmla="*/ 1369 h 2738"/>
                <a:gd name="connsiteX4" fmla="*/ 1367 w 2688"/>
                <a:gd name="connsiteY4" fmla="*/ 2738 h 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8">
                  <a:moveTo>
                    <a:pt x="1367" y="2738"/>
                  </a:moveTo>
                  <a:cubicBezTo>
                    <a:pt x="2096" y="2738"/>
                    <a:pt x="2689" y="2126"/>
                    <a:pt x="2689" y="1369"/>
                  </a:cubicBezTo>
                  <a:cubicBezTo>
                    <a:pt x="2689" y="613"/>
                    <a:pt x="2096" y="0"/>
                    <a:pt x="1367" y="0"/>
                  </a:cubicBezTo>
                  <a:cubicBezTo>
                    <a:pt x="592" y="0"/>
                    <a:pt x="0" y="613"/>
                    <a:pt x="0" y="1369"/>
                  </a:cubicBezTo>
                  <a:cubicBezTo>
                    <a:pt x="0" y="2126"/>
                    <a:pt x="592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7" name="Freihandform: Form 1406">
              <a:extLst>
                <a:ext uri="{FF2B5EF4-FFF2-40B4-BE49-F238E27FC236}">
                  <a16:creationId xmlns:a16="http://schemas.microsoft.com/office/drawing/2014/main" id="{354CE2FA-36B4-4EAF-B7DF-B7B691E8568B}"/>
                </a:ext>
              </a:extLst>
            </p:cNvPr>
            <p:cNvSpPr/>
            <p:nvPr/>
          </p:nvSpPr>
          <p:spPr>
            <a:xfrm>
              <a:off x="9911644" y="2024884"/>
              <a:ext cx="2688" cy="2747"/>
            </a:xfrm>
            <a:custGeom>
              <a:avLst/>
              <a:gdLst>
                <a:gd name="connsiteX0" fmla="*/ 1367 w 2688"/>
                <a:gd name="connsiteY0" fmla="*/ 2747 h 2747"/>
                <a:gd name="connsiteX1" fmla="*/ 2688 w 2688"/>
                <a:gd name="connsiteY1" fmla="*/ 1374 h 2747"/>
                <a:gd name="connsiteX2" fmla="*/ 1367 w 2688"/>
                <a:gd name="connsiteY2" fmla="*/ 0 h 2747"/>
                <a:gd name="connsiteX3" fmla="*/ 0 w 2688"/>
                <a:gd name="connsiteY3" fmla="*/ 1374 h 2747"/>
                <a:gd name="connsiteX4" fmla="*/ 1367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67" y="2747"/>
                  </a:moveTo>
                  <a:cubicBezTo>
                    <a:pt x="2096" y="2747"/>
                    <a:pt x="2688" y="2132"/>
                    <a:pt x="2688" y="1374"/>
                  </a:cubicBezTo>
                  <a:cubicBezTo>
                    <a:pt x="2688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4"/>
                  </a:cubicBezTo>
                  <a:cubicBezTo>
                    <a:pt x="0" y="2132"/>
                    <a:pt x="592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8" name="Freihandform: Form 1407">
              <a:extLst>
                <a:ext uri="{FF2B5EF4-FFF2-40B4-BE49-F238E27FC236}">
                  <a16:creationId xmlns:a16="http://schemas.microsoft.com/office/drawing/2014/main" id="{F2B2EAAD-1057-4AF9-96EA-55218E3A420E}"/>
                </a:ext>
              </a:extLst>
            </p:cNvPr>
            <p:cNvSpPr/>
            <p:nvPr/>
          </p:nvSpPr>
          <p:spPr>
            <a:xfrm>
              <a:off x="9965637" y="2028246"/>
              <a:ext cx="2688" cy="2747"/>
            </a:xfrm>
            <a:custGeom>
              <a:avLst/>
              <a:gdLst>
                <a:gd name="connsiteX0" fmla="*/ 1367 w 2688"/>
                <a:gd name="connsiteY0" fmla="*/ 2747 h 2747"/>
                <a:gd name="connsiteX1" fmla="*/ 2688 w 2688"/>
                <a:gd name="connsiteY1" fmla="*/ 1374 h 2747"/>
                <a:gd name="connsiteX2" fmla="*/ 1367 w 2688"/>
                <a:gd name="connsiteY2" fmla="*/ 0 h 2747"/>
                <a:gd name="connsiteX3" fmla="*/ 0 w 2688"/>
                <a:gd name="connsiteY3" fmla="*/ 1374 h 2747"/>
                <a:gd name="connsiteX4" fmla="*/ 1367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67" y="2747"/>
                  </a:moveTo>
                  <a:cubicBezTo>
                    <a:pt x="2096" y="2747"/>
                    <a:pt x="2688" y="2132"/>
                    <a:pt x="2688" y="1374"/>
                  </a:cubicBezTo>
                  <a:cubicBezTo>
                    <a:pt x="2688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4"/>
                  </a:cubicBezTo>
                  <a:cubicBezTo>
                    <a:pt x="0" y="2132"/>
                    <a:pt x="592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09" name="Freihandform: Form 1408">
              <a:extLst>
                <a:ext uri="{FF2B5EF4-FFF2-40B4-BE49-F238E27FC236}">
                  <a16:creationId xmlns:a16="http://schemas.microsoft.com/office/drawing/2014/main" id="{94204C27-42F6-4F27-90D1-B9AFD1EE4C63}"/>
                </a:ext>
              </a:extLst>
            </p:cNvPr>
            <p:cNvSpPr/>
            <p:nvPr/>
          </p:nvSpPr>
          <p:spPr>
            <a:xfrm>
              <a:off x="10019468" y="2033534"/>
              <a:ext cx="2710" cy="2742"/>
            </a:xfrm>
            <a:custGeom>
              <a:avLst/>
              <a:gdLst>
                <a:gd name="connsiteX0" fmla="*/ 754 w 2710"/>
                <a:gd name="connsiteY0" fmla="*/ 2598 h 2742"/>
                <a:gd name="connsiteX1" fmla="*/ 2577 w 2710"/>
                <a:gd name="connsiteY1" fmla="*/ 1974 h 2742"/>
                <a:gd name="connsiteX2" fmla="*/ 1985 w 2710"/>
                <a:gd name="connsiteY2" fmla="*/ 147 h 2742"/>
                <a:gd name="connsiteX3" fmla="*/ 162 w 2710"/>
                <a:gd name="connsiteY3" fmla="*/ 757 h 2742"/>
                <a:gd name="connsiteX4" fmla="*/ 754 w 2710"/>
                <a:gd name="connsiteY4" fmla="*/ 2598 h 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" h="2742">
                  <a:moveTo>
                    <a:pt x="754" y="2598"/>
                  </a:moveTo>
                  <a:cubicBezTo>
                    <a:pt x="1438" y="2936"/>
                    <a:pt x="2258" y="2663"/>
                    <a:pt x="2577" y="1974"/>
                  </a:cubicBezTo>
                  <a:cubicBezTo>
                    <a:pt x="2896" y="1298"/>
                    <a:pt x="2623" y="480"/>
                    <a:pt x="1985" y="147"/>
                  </a:cubicBezTo>
                  <a:cubicBezTo>
                    <a:pt x="1301" y="-196"/>
                    <a:pt x="481" y="82"/>
                    <a:pt x="162" y="757"/>
                  </a:cubicBezTo>
                  <a:cubicBezTo>
                    <a:pt x="-202" y="1432"/>
                    <a:pt x="71" y="2251"/>
                    <a:pt x="754" y="259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0" name="Freihandform: Form 1409">
              <a:extLst>
                <a:ext uri="{FF2B5EF4-FFF2-40B4-BE49-F238E27FC236}">
                  <a16:creationId xmlns:a16="http://schemas.microsoft.com/office/drawing/2014/main" id="{8AEEC26C-8AF0-4906-B5A1-584ECC03988F}"/>
                </a:ext>
              </a:extLst>
            </p:cNvPr>
            <p:cNvSpPr/>
            <p:nvPr/>
          </p:nvSpPr>
          <p:spPr>
            <a:xfrm>
              <a:off x="10073122" y="2040730"/>
              <a:ext cx="2688" cy="2747"/>
            </a:xfrm>
            <a:custGeom>
              <a:avLst/>
              <a:gdLst>
                <a:gd name="connsiteX0" fmla="*/ 1367 w 2688"/>
                <a:gd name="connsiteY0" fmla="*/ 2747 h 2747"/>
                <a:gd name="connsiteX1" fmla="*/ 2688 w 2688"/>
                <a:gd name="connsiteY1" fmla="*/ 1373 h 2747"/>
                <a:gd name="connsiteX2" fmla="*/ 1367 w 2688"/>
                <a:gd name="connsiteY2" fmla="*/ 0 h 2747"/>
                <a:gd name="connsiteX3" fmla="*/ 0 w 2688"/>
                <a:gd name="connsiteY3" fmla="*/ 1373 h 2747"/>
                <a:gd name="connsiteX4" fmla="*/ 1367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67" y="2747"/>
                  </a:moveTo>
                  <a:cubicBezTo>
                    <a:pt x="2096" y="2747"/>
                    <a:pt x="2688" y="2132"/>
                    <a:pt x="2688" y="1373"/>
                  </a:cubicBezTo>
                  <a:cubicBezTo>
                    <a:pt x="2688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3"/>
                  </a:cubicBezTo>
                  <a:cubicBezTo>
                    <a:pt x="0" y="2132"/>
                    <a:pt x="592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1" name="Freihandform: Form 1410">
              <a:extLst>
                <a:ext uri="{FF2B5EF4-FFF2-40B4-BE49-F238E27FC236}">
                  <a16:creationId xmlns:a16="http://schemas.microsoft.com/office/drawing/2014/main" id="{FD4721E2-A8F1-4881-9B98-9FA43811DF92}"/>
                </a:ext>
              </a:extLst>
            </p:cNvPr>
            <p:cNvSpPr/>
            <p:nvPr/>
          </p:nvSpPr>
          <p:spPr>
            <a:xfrm>
              <a:off x="10126477" y="2049897"/>
              <a:ext cx="2688" cy="2737"/>
            </a:xfrm>
            <a:custGeom>
              <a:avLst/>
              <a:gdLst>
                <a:gd name="connsiteX0" fmla="*/ 1367 w 2688"/>
                <a:gd name="connsiteY0" fmla="*/ 2738 h 2737"/>
                <a:gd name="connsiteX1" fmla="*/ 2689 w 2688"/>
                <a:gd name="connsiteY1" fmla="*/ 1369 h 2737"/>
                <a:gd name="connsiteX2" fmla="*/ 1367 w 2688"/>
                <a:gd name="connsiteY2" fmla="*/ 0 h 2737"/>
                <a:gd name="connsiteX3" fmla="*/ 0 w 2688"/>
                <a:gd name="connsiteY3" fmla="*/ 1369 h 2737"/>
                <a:gd name="connsiteX4" fmla="*/ 1367 w 2688"/>
                <a:gd name="connsiteY4" fmla="*/ 2738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37">
                  <a:moveTo>
                    <a:pt x="1367" y="2738"/>
                  </a:moveTo>
                  <a:cubicBezTo>
                    <a:pt x="2096" y="2738"/>
                    <a:pt x="2689" y="2125"/>
                    <a:pt x="2689" y="1369"/>
                  </a:cubicBezTo>
                  <a:cubicBezTo>
                    <a:pt x="2689" y="613"/>
                    <a:pt x="2096" y="0"/>
                    <a:pt x="1367" y="0"/>
                  </a:cubicBezTo>
                  <a:cubicBezTo>
                    <a:pt x="592" y="0"/>
                    <a:pt x="0" y="613"/>
                    <a:pt x="0" y="1369"/>
                  </a:cubicBezTo>
                  <a:cubicBezTo>
                    <a:pt x="0" y="2125"/>
                    <a:pt x="592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2" name="Freihandform: Form 1411">
              <a:extLst>
                <a:ext uri="{FF2B5EF4-FFF2-40B4-BE49-F238E27FC236}">
                  <a16:creationId xmlns:a16="http://schemas.microsoft.com/office/drawing/2014/main" id="{77A64927-C38E-4132-BB75-0E6F0067561E}"/>
                </a:ext>
              </a:extLst>
            </p:cNvPr>
            <p:cNvSpPr/>
            <p:nvPr/>
          </p:nvSpPr>
          <p:spPr>
            <a:xfrm>
              <a:off x="10179472" y="2061035"/>
              <a:ext cx="2725" cy="2747"/>
            </a:xfrm>
            <a:custGeom>
              <a:avLst/>
              <a:gdLst>
                <a:gd name="connsiteX0" fmla="*/ 770 w 2725"/>
                <a:gd name="connsiteY0" fmla="*/ 2603 h 2747"/>
                <a:gd name="connsiteX1" fmla="*/ 2593 w 2725"/>
                <a:gd name="connsiteY1" fmla="*/ 1982 h 2747"/>
                <a:gd name="connsiteX2" fmla="*/ 1955 w 2725"/>
                <a:gd name="connsiteY2" fmla="*/ 156 h 2747"/>
                <a:gd name="connsiteX3" fmla="*/ 133 w 2725"/>
                <a:gd name="connsiteY3" fmla="*/ 766 h 2747"/>
                <a:gd name="connsiteX4" fmla="*/ 770 w 2725"/>
                <a:gd name="connsiteY4" fmla="*/ 2603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5" h="2747">
                  <a:moveTo>
                    <a:pt x="770" y="2603"/>
                  </a:moveTo>
                  <a:cubicBezTo>
                    <a:pt x="1408" y="2940"/>
                    <a:pt x="2228" y="2672"/>
                    <a:pt x="2593" y="1982"/>
                  </a:cubicBezTo>
                  <a:cubicBezTo>
                    <a:pt x="2912" y="1307"/>
                    <a:pt x="2639" y="489"/>
                    <a:pt x="1955" y="156"/>
                  </a:cubicBezTo>
                  <a:cubicBezTo>
                    <a:pt x="1317" y="-205"/>
                    <a:pt x="497" y="87"/>
                    <a:pt x="133" y="766"/>
                  </a:cubicBezTo>
                  <a:cubicBezTo>
                    <a:pt x="-186" y="1442"/>
                    <a:pt x="87" y="2265"/>
                    <a:pt x="770" y="26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3" name="Freihandform: Form 1412">
              <a:extLst>
                <a:ext uri="{FF2B5EF4-FFF2-40B4-BE49-F238E27FC236}">
                  <a16:creationId xmlns:a16="http://schemas.microsoft.com/office/drawing/2014/main" id="{538B481C-80CE-42A2-A193-3CA0327284CD}"/>
                </a:ext>
              </a:extLst>
            </p:cNvPr>
            <p:cNvSpPr/>
            <p:nvPr/>
          </p:nvSpPr>
          <p:spPr>
            <a:xfrm>
              <a:off x="10232048" y="2074173"/>
              <a:ext cx="2688" cy="2747"/>
            </a:xfrm>
            <a:custGeom>
              <a:avLst/>
              <a:gdLst>
                <a:gd name="connsiteX0" fmla="*/ 1322 w 2688"/>
                <a:gd name="connsiteY0" fmla="*/ 2747 h 2747"/>
                <a:gd name="connsiteX1" fmla="*/ 2688 w 2688"/>
                <a:gd name="connsiteY1" fmla="*/ 1374 h 2747"/>
                <a:gd name="connsiteX2" fmla="*/ 1322 w 2688"/>
                <a:gd name="connsiteY2" fmla="*/ 0 h 2747"/>
                <a:gd name="connsiteX3" fmla="*/ 0 w 2688"/>
                <a:gd name="connsiteY3" fmla="*/ 1374 h 2747"/>
                <a:gd name="connsiteX4" fmla="*/ 1322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22" y="2747"/>
                  </a:moveTo>
                  <a:cubicBezTo>
                    <a:pt x="2096" y="2747"/>
                    <a:pt x="2688" y="2132"/>
                    <a:pt x="2688" y="1374"/>
                  </a:cubicBezTo>
                  <a:cubicBezTo>
                    <a:pt x="2688" y="615"/>
                    <a:pt x="2096" y="0"/>
                    <a:pt x="1322" y="0"/>
                  </a:cubicBezTo>
                  <a:cubicBezTo>
                    <a:pt x="592" y="0"/>
                    <a:pt x="0" y="615"/>
                    <a:pt x="0" y="1374"/>
                  </a:cubicBezTo>
                  <a:cubicBezTo>
                    <a:pt x="0" y="2132"/>
                    <a:pt x="592" y="2747"/>
                    <a:pt x="1322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4" name="Freihandform: Form 1413">
              <a:extLst>
                <a:ext uri="{FF2B5EF4-FFF2-40B4-BE49-F238E27FC236}">
                  <a16:creationId xmlns:a16="http://schemas.microsoft.com/office/drawing/2014/main" id="{3D07BD70-DBCC-44D0-AB1E-8E400A3F80FD}"/>
                </a:ext>
              </a:extLst>
            </p:cNvPr>
            <p:cNvSpPr/>
            <p:nvPr/>
          </p:nvSpPr>
          <p:spPr>
            <a:xfrm>
              <a:off x="10284102" y="2089304"/>
              <a:ext cx="2693" cy="2744"/>
            </a:xfrm>
            <a:custGeom>
              <a:avLst/>
              <a:gdLst>
                <a:gd name="connsiteX0" fmla="*/ 754 w 2693"/>
                <a:gd name="connsiteY0" fmla="*/ 2607 h 2744"/>
                <a:gd name="connsiteX1" fmla="*/ 2531 w 2693"/>
                <a:gd name="connsiteY1" fmla="*/ 1982 h 2744"/>
                <a:gd name="connsiteX2" fmla="*/ 1939 w 2693"/>
                <a:gd name="connsiteY2" fmla="*/ 142 h 2744"/>
                <a:gd name="connsiteX3" fmla="*/ 162 w 2693"/>
                <a:gd name="connsiteY3" fmla="*/ 776 h 2744"/>
                <a:gd name="connsiteX4" fmla="*/ 754 w 2693"/>
                <a:gd name="connsiteY4" fmla="*/ 2607 h 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3" h="2744">
                  <a:moveTo>
                    <a:pt x="754" y="2607"/>
                  </a:moveTo>
                  <a:cubicBezTo>
                    <a:pt x="1438" y="2936"/>
                    <a:pt x="2213" y="2653"/>
                    <a:pt x="2531" y="1982"/>
                  </a:cubicBezTo>
                  <a:cubicBezTo>
                    <a:pt x="2896" y="1307"/>
                    <a:pt x="2623" y="489"/>
                    <a:pt x="1939" y="142"/>
                  </a:cubicBezTo>
                  <a:cubicBezTo>
                    <a:pt x="1301" y="-196"/>
                    <a:pt x="481" y="91"/>
                    <a:pt x="162" y="776"/>
                  </a:cubicBezTo>
                  <a:cubicBezTo>
                    <a:pt x="-202" y="1442"/>
                    <a:pt x="71" y="2265"/>
                    <a:pt x="754" y="26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5" name="Freihandform: Form 1414">
              <a:extLst>
                <a:ext uri="{FF2B5EF4-FFF2-40B4-BE49-F238E27FC236}">
                  <a16:creationId xmlns:a16="http://schemas.microsoft.com/office/drawing/2014/main" id="{08246DC0-4327-47AF-B878-0938D44C2182}"/>
                </a:ext>
              </a:extLst>
            </p:cNvPr>
            <p:cNvSpPr/>
            <p:nvPr/>
          </p:nvSpPr>
          <p:spPr>
            <a:xfrm>
              <a:off x="10335523" y="2106438"/>
              <a:ext cx="2688" cy="2747"/>
            </a:xfrm>
            <a:custGeom>
              <a:avLst/>
              <a:gdLst>
                <a:gd name="connsiteX0" fmla="*/ 1367 w 2688"/>
                <a:gd name="connsiteY0" fmla="*/ 2747 h 2747"/>
                <a:gd name="connsiteX1" fmla="*/ 2689 w 2688"/>
                <a:gd name="connsiteY1" fmla="*/ 1374 h 2747"/>
                <a:gd name="connsiteX2" fmla="*/ 1367 w 2688"/>
                <a:gd name="connsiteY2" fmla="*/ 0 h 2747"/>
                <a:gd name="connsiteX3" fmla="*/ 0 w 2688"/>
                <a:gd name="connsiteY3" fmla="*/ 1374 h 2747"/>
                <a:gd name="connsiteX4" fmla="*/ 1367 w 2688"/>
                <a:gd name="connsiteY4" fmla="*/ 2747 h 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47">
                  <a:moveTo>
                    <a:pt x="1367" y="2747"/>
                  </a:moveTo>
                  <a:cubicBezTo>
                    <a:pt x="2096" y="2747"/>
                    <a:pt x="2689" y="2132"/>
                    <a:pt x="2689" y="1374"/>
                  </a:cubicBezTo>
                  <a:cubicBezTo>
                    <a:pt x="2689" y="615"/>
                    <a:pt x="2096" y="0"/>
                    <a:pt x="1367" y="0"/>
                  </a:cubicBezTo>
                  <a:cubicBezTo>
                    <a:pt x="592" y="0"/>
                    <a:pt x="0" y="615"/>
                    <a:pt x="0" y="1374"/>
                  </a:cubicBezTo>
                  <a:cubicBezTo>
                    <a:pt x="0" y="2132"/>
                    <a:pt x="592" y="2747"/>
                    <a:pt x="1367" y="274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6" name="Freihandform: Form 1415">
              <a:extLst>
                <a:ext uri="{FF2B5EF4-FFF2-40B4-BE49-F238E27FC236}">
                  <a16:creationId xmlns:a16="http://schemas.microsoft.com/office/drawing/2014/main" id="{68FE0D98-7F51-47F5-8A3C-3C4C6A079A4C}"/>
                </a:ext>
              </a:extLst>
            </p:cNvPr>
            <p:cNvSpPr/>
            <p:nvPr/>
          </p:nvSpPr>
          <p:spPr>
            <a:xfrm>
              <a:off x="10386281" y="2125563"/>
              <a:ext cx="2733" cy="2737"/>
            </a:xfrm>
            <a:custGeom>
              <a:avLst/>
              <a:gdLst>
                <a:gd name="connsiteX0" fmla="*/ 1367 w 2733"/>
                <a:gd name="connsiteY0" fmla="*/ 2738 h 2737"/>
                <a:gd name="connsiteX1" fmla="*/ 2734 w 2733"/>
                <a:gd name="connsiteY1" fmla="*/ 1369 h 2737"/>
                <a:gd name="connsiteX2" fmla="*/ 1367 w 2733"/>
                <a:gd name="connsiteY2" fmla="*/ 0 h 2737"/>
                <a:gd name="connsiteX3" fmla="*/ 0 w 2733"/>
                <a:gd name="connsiteY3" fmla="*/ 1369 h 2737"/>
                <a:gd name="connsiteX4" fmla="*/ 1367 w 2733"/>
                <a:gd name="connsiteY4" fmla="*/ 2738 h 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3" h="2737">
                  <a:moveTo>
                    <a:pt x="1367" y="2738"/>
                  </a:moveTo>
                  <a:cubicBezTo>
                    <a:pt x="2096" y="2738"/>
                    <a:pt x="2734" y="2125"/>
                    <a:pt x="2734" y="1369"/>
                  </a:cubicBezTo>
                  <a:cubicBezTo>
                    <a:pt x="2734" y="613"/>
                    <a:pt x="2096" y="0"/>
                    <a:pt x="1367" y="0"/>
                  </a:cubicBezTo>
                  <a:cubicBezTo>
                    <a:pt x="638" y="0"/>
                    <a:pt x="0" y="613"/>
                    <a:pt x="0" y="1369"/>
                  </a:cubicBezTo>
                  <a:cubicBezTo>
                    <a:pt x="0" y="2125"/>
                    <a:pt x="638" y="2738"/>
                    <a:pt x="1367" y="273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7" name="Freihandform: Form 1416">
              <a:extLst>
                <a:ext uri="{FF2B5EF4-FFF2-40B4-BE49-F238E27FC236}">
                  <a16:creationId xmlns:a16="http://schemas.microsoft.com/office/drawing/2014/main" id="{04A9F0F1-2A6F-47D8-AFA7-B9B80C732FD3}"/>
                </a:ext>
              </a:extLst>
            </p:cNvPr>
            <p:cNvSpPr/>
            <p:nvPr/>
          </p:nvSpPr>
          <p:spPr>
            <a:xfrm>
              <a:off x="10436310" y="2146667"/>
              <a:ext cx="2688" cy="2728"/>
            </a:xfrm>
            <a:custGeom>
              <a:avLst/>
              <a:gdLst>
                <a:gd name="connsiteX0" fmla="*/ 1322 w 2688"/>
                <a:gd name="connsiteY0" fmla="*/ 2729 h 2728"/>
                <a:gd name="connsiteX1" fmla="*/ 2689 w 2688"/>
                <a:gd name="connsiteY1" fmla="*/ 1364 h 2728"/>
                <a:gd name="connsiteX2" fmla="*/ 1322 w 2688"/>
                <a:gd name="connsiteY2" fmla="*/ 0 h 2728"/>
                <a:gd name="connsiteX3" fmla="*/ 0 w 2688"/>
                <a:gd name="connsiteY3" fmla="*/ 1364 h 2728"/>
                <a:gd name="connsiteX4" fmla="*/ 1322 w 2688"/>
                <a:gd name="connsiteY4" fmla="*/ 2729 h 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8" h="2728">
                  <a:moveTo>
                    <a:pt x="1322" y="2729"/>
                  </a:moveTo>
                  <a:cubicBezTo>
                    <a:pt x="2051" y="2729"/>
                    <a:pt x="2689" y="2118"/>
                    <a:pt x="2689" y="1364"/>
                  </a:cubicBezTo>
                  <a:cubicBezTo>
                    <a:pt x="2689" y="611"/>
                    <a:pt x="2051" y="0"/>
                    <a:pt x="1322" y="0"/>
                  </a:cubicBezTo>
                  <a:cubicBezTo>
                    <a:pt x="592" y="0"/>
                    <a:pt x="0" y="611"/>
                    <a:pt x="0" y="1364"/>
                  </a:cubicBezTo>
                  <a:cubicBezTo>
                    <a:pt x="0" y="2118"/>
                    <a:pt x="592" y="2729"/>
                    <a:pt x="1322" y="27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8" name="Freihandform: Form 1417">
              <a:extLst>
                <a:ext uri="{FF2B5EF4-FFF2-40B4-BE49-F238E27FC236}">
                  <a16:creationId xmlns:a16="http://schemas.microsoft.com/office/drawing/2014/main" id="{D2E957D3-F6BC-4356-8842-6C6C17E3A9AE}"/>
                </a:ext>
              </a:extLst>
            </p:cNvPr>
            <p:cNvSpPr/>
            <p:nvPr/>
          </p:nvSpPr>
          <p:spPr>
            <a:xfrm>
              <a:off x="10417415" y="6117693"/>
              <a:ext cx="1697" cy="1736"/>
            </a:xfrm>
            <a:custGeom>
              <a:avLst/>
              <a:gdLst>
                <a:gd name="connsiteX0" fmla="*/ 488 w 1697"/>
                <a:gd name="connsiteY0" fmla="*/ 1650 h 1736"/>
                <a:gd name="connsiteX1" fmla="*/ 1628 w 1697"/>
                <a:gd name="connsiteY1" fmla="*/ 1239 h 1736"/>
                <a:gd name="connsiteX2" fmla="*/ 1217 w 1697"/>
                <a:gd name="connsiteY2" fmla="*/ 91 h 1736"/>
                <a:gd name="connsiteX3" fmla="*/ 78 w 1697"/>
                <a:gd name="connsiteY3" fmla="*/ 497 h 1736"/>
                <a:gd name="connsiteX4" fmla="*/ 488 w 1697"/>
                <a:gd name="connsiteY4" fmla="*/ 1650 h 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" h="1736">
                  <a:moveTo>
                    <a:pt x="488" y="1650"/>
                  </a:moveTo>
                  <a:cubicBezTo>
                    <a:pt x="898" y="1855"/>
                    <a:pt x="1399" y="1690"/>
                    <a:pt x="1628" y="1239"/>
                  </a:cubicBezTo>
                  <a:cubicBezTo>
                    <a:pt x="1809" y="834"/>
                    <a:pt x="1628" y="301"/>
                    <a:pt x="1217" y="91"/>
                  </a:cubicBezTo>
                  <a:cubicBezTo>
                    <a:pt x="807" y="-123"/>
                    <a:pt x="306" y="50"/>
                    <a:pt x="78" y="497"/>
                  </a:cubicBezTo>
                  <a:cubicBezTo>
                    <a:pt x="-104" y="916"/>
                    <a:pt x="32" y="1431"/>
                    <a:pt x="488" y="165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19" name="Freihandform: Form 1418">
              <a:extLst>
                <a:ext uri="{FF2B5EF4-FFF2-40B4-BE49-F238E27FC236}">
                  <a16:creationId xmlns:a16="http://schemas.microsoft.com/office/drawing/2014/main" id="{5D60C531-49B2-4D0D-B01E-213F72BA42E8}"/>
                </a:ext>
              </a:extLst>
            </p:cNvPr>
            <p:cNvSpPr/>
            <p:nvPr/>
          </p:nvSpPr>
          <p:spPr>
            <a:xfrm>
              <a:off x="8222753" y="6096930"/>
              <a:ext cx="1719" cy="1739"/>
            </a:xfrm>
            <a:custGeom>
              <a:avLst/>
              <a:gdLst>
                <a:gd name="connsiteX0" fmla="*/ 481 w 1719"/>
                <a:gd name="connsiteY0" fmla="*/ 1649 h 1739"/>
                <a:gd name="connsiteX1" fmla="*/ 1620 w 1719"/>
                <a:gd name="connsiteY1" fmla="*/ 1262 h 1739"/>
                <a:gd name="connsiteX2" fmla="*/ 1255 w 1719"/>
                <a:gd name="connsiteY2" fmla="*/ 96 h 1739"/>
                <a:gd name="connsiteX3" fmla="*/ 71 w 1719"/>
                <a:gd name="connsiteY3" fmla="*/ 474 h 1739"/>
                <a:gd name="connsiteX4" fmla="*/ 481 w 1719"/>
                <a:gd name="connsiteY4" fmla="*/ 1649 h 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9" h="1739">
                  <a:moveTo>
                    <a:pt x="481" y="1649"/>
                  </a:moveTo>
                  <a:cubicBezTo>
                    <a:pt x="891" y="1859"/>
                    <a:pt x="1437" y="1691"/>
                    <a:pt x="1620" y="1262"/>
                  </a:cubicBezTo>
                  <a:cubicBezTo>
                    <a:pt x="1848" y="838"/>
                    <a:pt x="1665" y="310"/>
                    <a:pt x="1255" y="96"/>
                  </a:cubicBezTo>
                  <a:cubicBezTo>
                    <a:pt x="799" y="-123"/>
                    <a:pt x="298" y="46"/>
                    <a:pt x="71" y="474"/>
                  </a:cubicBezTo>
                  <a:cubicBezTo>
                    <a:pt x="-112" y="925"/>
                    <a:pt x="71" y="1435"/>
                    <a:pt x="481" y="164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0" name="Freihandform: Form 1419">
              <a:extLst>
                <a:ext uri="{FF2B5EF4-FFF2-40B4-BE49-F238E27FC236}">
                  <a16:creationId xmlns:a16="http://schemas.microsoft.com/office/drawing/2014/main" id="{4D42A442-4661-4370-A63D-E09833301C27}"/>
                </a:ext>
              </a:extLst>
            </p:cNvPr>
            <p:cNvSpPr/>
            <p:nvPr/>
          </p:nvSpPr>
          <p:spPr>
            <a:xfrm>
              <a:off x="8048032" y="5979702"/>
              <a:ext cx="1547" cy="1592"/>
            </a:xfrm>
            <a:custGeom>
              <a:avLst/>
              <a:gdLst>
                <a:gd name="connsiteX0" fmla="*/ 419 w 1547"/>
                <a:gd name="connsiteY0" fmla="*/ 1509 h 1592"/>
                <a:gd name="connsiteX1" fmla="*/ 1467 w 1547"/>
                <a:gd name="connsiteY1" fmla="*/ 1163 h 1592"/>
                <a:gd name="connsiteX2" fmla="*/ 1149 w 1547"/>
                <a:gd name="connsiteY2" fmla="*/ 78 h 1592"/>
                <a:gd name="connsiteX3" fmla="*/ 100 w 1547"/>
                <a:gd name="connsiteY3" fmla="*/ 443 h 1592"/>
                <a:gd name="connsiteX4" fmla="*/ 419 w 1547"/>
                <a:gd name="connsiteY4" fmla="*/ 1509 h 1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" h="1592">
                  <a:moveTo>
                    <a:pt x="419" y="1509"/>
                  </a:moveTo>
                  <a:cubicBezTo>
                    <a:pt x="829" y="1701"/>
                    <a:pt x="1285" y="1555"/>
                    <a:pt x="1467" y="1163"/>
                  </a:cubicBezTo>
                  <a:cubicBezTo>
                    <a:pt x="1650" y="757"/>
                    <a:pt x="1513" y="297"/>
                    <a:pt x="1149" y="78"/>
                  </a:cubicBezTo>
                  <a:cubicBezTo>
                    <a:pt x="738" y="-113"/>
                    <a:pt x="283" y="60"/>
                    <a:pt x="100" y="443"/>
                  </a:cubicBezTo>
                  <a:cubicBezTo>
                    <a:pt x="-127" y="844"/>
                    <a:pt x="55" y="1313"/>
                    <a:pt x="419" y="150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1" name="Freihandform: Form 1420">
              <a:extLst>
                <a:ext uri="{FF2B5EF4-FFF2-40B4-BE49-F238E27FC236}">
                  <a16:creationId xmlns:a16="http://schemas.microsoft.com/office/drawing/2014/main" id="{9EEC1C86-10AB-472F-B590-44C7D0D0B7F4}"/>
                </a:ext>
              </a:extLst>
            </p:cNvPr>
            <p:cNvSpPr/>
            <p:nvPr/>
          </p:nvSpPr>
          <p:spPr>
            <a:xfrm>
              <a:off x="7883986" y="5847119"/>
              <a:ext cx="1563" cy="1588"/>
            </a:xfrm>
            <a:custGeom>
              <a:avLst/>
              <a:gdLst>
                <a:gd name="connsiteX0" fmla="*/ 436 w 1563"/>
                <a:gd name="connsiteY0" fmla="*/ 1502 h 1588"/>
                <a:gd name="connsiteX1" fmla="*/ 1484 w 1563"/>
                <a:gd name="connsiteY1" fmla="*/ 1165 h 1588"/>
                <a:gd name="connsiteX2" fmla="*/ 1119 w 1563"/>
                <a:gd name="connsiteY2" fmla="*/ 80 h 1588"/>
                <a:gd name="connsiteX3" fmla="*/ 72 w 1563"/>
                <a:gd name="connsiteY3" fmla="*/ 445 h 1588"/>
                <a:gd name="connsiteX4" fmla="*/ 436 w 1563"/>
                <a:gd name="connsiteY4" fmla="*/ 1502 h 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" h="1588">
                  <a:moveTo>
                    <a:pt x="436" y="1502"/>
                  </a:moveTo>
                  <a:cubicBezTo>
                    <a:pt x="846" y="1702"/>
                    <a:pt x="1301" y="1543"/>
                    <a:pt x="1484" y="1165"/>
                  </a:cubicBezTo>
                  <a:cubicBezTo>
                    <a:pt x="1666" y="759"/>
                    <a:pt x="1529" y="285"/>
                    <a:pt x="1119" y="80"/>
                  </a:cubicBezTo>
                  <a:cubicBezTo>
                    <a:pt x="755" y="-111"/>
                    <a:pt x="299" y="53"/>
                    <a:pt x="72" y="445"/>
                  </a:cubicBezTo>
                  <a:cubicBezTo>
                    <a:pt x="-111" y="841"/>
                    <a:pt x="72" y="1315"/>
                    <a:pt x="436" y="150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2" name="Freihandform: Form 1421">
              <a:extLst>
                <a:ext uri="{FF2B5EF4-FFF2-40B4-BE49-F238E27FC236}">
                  <a16:creationId xmlns:a16="http://schemas.microsoft.com/office/drawing/2014/main" id="{26BCB01C-0CE8-4DD4-B085-D040EC491747}"/>
                </a:ext>
              </a:extLst>
            </p:cNvPr>
            <p:cNvSpPr/>
            <p:nvPr/>
          </p:nvSpPr>
          <p:spPr>
            <a:xfrm>
              <a:off x="7732897" y="5701115"/>
              <a:ext cx="1563" cy="1588"/>
            </a:xfrm>
            <a:custGeom>
              <a:avLst/>
              <a:gdLst>
                <a:gd name="connsiteX0" fmla="*/ 436 w 1563"/>
                <a:gd name="connsiteY0" fmla="*/ 1497 h 1588"/>
                <a:gd name="connsiteX1" fmla="*/ 1484 w 1563"/>
                <a:gd name="connsiteY1" fmla="*/ 1151 h 1588"/>
                <a:gd name="connsiteX2" fmla="*/ 1119 w 1563"/>
                <a:gd name="connsiteY2" fmla="*/ 80 h 1588"/>
                <a:gd name="connsiteX3" fmla="*/ 72 w 1563"/>
                <a:gd name="connsiteY3" fmla="*/ 449 h 1588"/>
                <a:gd name="connsiteX4" fmla="*/ 436 w 1563"/>
                <a:gd name="connsiteY4" fmla="*/ 1497 h 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" h="1588">
                  <a:moveTo>
                    <a:pt x="436" y="1497"/>
                  </a:moveTo>
                  <a:cubicBezTo>
                    <a:pt x="801" y="1707"/>
                    <a:pt x="1302" y="1538"/>
                    <a:pt x="1484" y="1151"/>
                  </a:cubicBezTo>
                  <a:cubicBezTo>
                    <a:pt x="1666" y="746"/>
                    <a:pt x="1529" y="281"/>
                    <a:pt x="1119" y="80"/>
                  </a:cubicBezTo>
                  <a:cubicBezTo>
                    <a:pt x="755" y="-106"/>
                    <a:pt x="299" y="39"/>
                    <a:pt x="72" y="449"/>
                  </a:cubicBezTo>
                  <a:cubicBezTo>
                    <a:pt x="-111" y="832"/>
                    <a:pt x="72" y="1301"/>
                    <a:pt x="436" y="149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3" name="Freihandform: Form 1422">
              <a:extLst>
                <a:ext uri="{FF2B5EF4-FFF2-40B4-BE49-F238E27FC236}">
                  <a16:creationId xmlns:a16="http://schemas.microsoft.com/office/drawing/2014/main" id="{9E26E6FA-B2B7-4CDE-A0E7-21F9C2332AB7}"/>
                </a:ext>
              </a:extLst>
            </p:cNvPr>
            <p:cNvSpPr/>
            <p:nvPr/>
          </p:nvSpPr>
          <p:spPr>
            <a:xfrm>
              <a:off x="7596542" y="5543783"/>
              <a:ext cx="1681" cy="1735"/>
            </a:xfrm>
            <a:custGeom>
              <a:avLst/>
              <a:gdLst>
                <a:gd name="connsiteX0" fmla="*/ 464 w 1681"/>
                <a:gd name="connsiteY0" fmla="*/ 1648 h 1735"/>
                <a:gd name="connsiteX1" fmla="*/ 1603 w 1681"/>
                <a:gd name="connsiteY1" fmla="*/ 1265 h 1735"/>
                <a:gd name="connsiteX2" fmla="*/ 1238 w 1681"/>
                <a:gd name="connsiteY2" fmla="*/ 90 h 1735"/>
                <a:gd name="connsiteX3" fmla="*/ 99 w 1681"/>
                <a:gd name="connsiteY3" fmla="*/ 477 h 1735"/>
                <a:gd name="connsiteX4" fmla="*/ 464 w 1681"/>
                <a:gd name="connsiteY4" fmla="*/ 1648 h 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" h="1735">
                  <a:moveTo>
                    <a:pt x="464" y="1648"/>
                  </a:moveTo>
                  <a:cubicBezTo>
                    <a:pt x="874" y="1858"/>
                    <a:pt x="1375" y="1675"/>
                    <a:pt x="1603" y="1265"/>
                  </a:cubicBezTo>
                  <a:cubicBezTo>
                    <a:pt x="1785" y="819"/>
                    <a:pt x="1648" y="308"/>
                    <a:pt x="1238" y="90"/>
                  </a:cubicBezTo>
                  <a:cubicBezTo>
                    <a:pt x="783" y="-120"/>
                    <a:pt x="282" y="49"/>
                    <a:pt x="99" y="477"/>
                  </a:cubicBezTo>
                  <a:cubicBezTo>
                    <a:pt x="-128" y="914"/>
                    <a:pt x="53" y="1429"/>
                    <a:pt x="464" y="164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4" name="Freihandform: Form 1423">
              <a:extLst>
                <a:ext uri="{FF2B5EF4-FFF2-40B4-BE49-F238E27FC236}">
                  <a16:creationId xmlns:a16="http://schemas.microsoft.com/office/drawing/2014/main" id="{43577CBE-FDE9-4C5C-BD31-4701B725D61C}"/>
                </a:ext>
              </a:extLst>
            </p:cNvPr>
            <p:cNvSpPr/>
            <p:nvPr/>
          </p:nvSpPr>
          <p:spPr>
            <a:xfrm>
              <a:off x="7476464" y="5377727"/>
              <a:ext cx="1563" cy="1583"/>
            </a:xfrm>
            <a:custGeom>
              <a:avLst/>
              <a:gdLst>
                <a:gd name="connsiteX0" fmla="*/ 436 w 1563"/>
                <a:gd name="connsiteY0" fmla="*/ 1505 h 1583"/>
                <a:gd name="connsiteX1" fmla="*/ 1484 w 1563"/>
                <a:gd name="connsiteY1" fmla="*/ 1145 h 1583"/>
                <a:gd name="connsiteX2" fmla="*/ 1119 w 1563"/>
                <a:gd name="connsiteY2" fmla="*/ 79 h 1583"/>
                <a:gd name="connsiteX3" fmla="*/ 72 w 1563"/>
                <a:gd name="connsiteY3" fmla="*/ 444 h 1583"/>
                <a:gd name="connsiteX4" fmla="*/ 436 w 1563"/>
                <a:gd name="connsiteY4" fmla="*/ 1505 h 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" h="1583">
                  <a:moveTo>
                    <a:pt x="436" y="1505"/>
                  </a:moveTo>
                  <a:cubicBezTo>
                    <a:pt x="801" y="1697"/>
                    <a:pt x="1302" y="1524"/>
                    <a:pt x="1484" y="1145"/>
                  </a:cubicBezTo>
                  <a:cubicBezTo>
                    <a:pt x="1666" y="763"/>
                    <a:pt x="1530" y="266"/>
                    <a:pt x="1119" y="79"/>
                  </a:cubicBezTo>
                  <a:cubicBezTo>
                    <a:pt x="755" y="-112"/>
                    <a:pt x="300" y="56"/>
                    <a:pt x="72" y="444"/>
                  </a:cubicBezTo>
                  <a:cubicBezTo>
                    <a:pt x="-111" y="817"/>
                    <a:pt x="72" y="1314"/>
                    <a:pt x="436" y="15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5" name="Freihandform: Form 1424">
              <a:extLst>
                <a:ext uri="{FF2B5EF4-FFF2-40B4-BE49-F238E27FC236}">
                  <a16:creationId xmlns:a16="http://schemas.microsoft.com/office/drawing/2014/main" id="{D86F09DA-A97E-4542-B909-3B968D745C05}"/>
                </a:ext>
              </a:extLst>
            </p:cNvPr>
            <p:cNvSpPr/>
            <p:nvPr/>
          </p:nvSpPr>
          <p:spPr>
            <a:xfrm>
              <a:off x="7373516" y="5205193"/>
              <a:ext cx="1549" cy="1590"/>
            </a:xfrm>
            <a:custGeom>
              <a:avLst/>
              <a:gdLst>
                <a:gd name="connsiteX0" fmla="*/ 775 w 1549"/>
                <a:gd name="connsiteY0" fmla="*/ 1590 h 1590"/>
                <a:gd name="connsiteX1" fmla="*/ 1549 w 1549"/>
                <a:gd name="connsiteY1" fmla="*/ 797 h 1590"/>
                <a:gd name="connsiteX2" fmla="*/ 775 w 1549"/>
                <a:gd name="connsiteY2" fmla="*/ 0 h 1590"/>
                <a:gd name="connsiteX3" fmla="*/ 0 w 1549"/>
                <a:gd name="connsiteY3" fmla="*/ 797 h 1590"/>
                <a:gd name="connsiteX4" fmla="*/ 775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5" y="1590"/>
                  </a:moveTo>
                  <a:cubicBezTo>
                    <a:pt x="1185" y="1590"/>
                    <a:pt x="1549" y="1235"/>
                    <a:pt x="1549" y="797"/>
                  </a:cubicBezTo>
                  <a:cubicBezTo>
                    <a:pt x="1549" y="355"/>
                    <a:pt x="1185" y="0"/>
                    <a:pt x="775" y="0"/>
                  </a:cubicBezTo>
                  <a:cubicBezTo>
                    <a:pt x="319" y="0"/>
                    <a:pt x="0" y="355"/>
                    <a:pt x="0" y="797"/>
                  </a:cubicBezTo>
                  <a:cubicBezTo>
                    <a:pt x="0" y="1235"/>
                    <a:pt x="319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6" name="Freihandform: Form 1425">
              <a:extLst>
                <a:ext uri="{FF2B5EF4-FFF2-40B4-BE49-F238E27FC236}">
                  <a16:creationId xmlns:a16="http://schemas.microsoft.com/office/drawing/2014/main" id="{0613102B-5C62-4E73-B9CF-22D383D35486}"/>
                </a:ext>
              </a:extLst>
            </p:cNvPr>
            <p:cNvSpPr/>
            <p:nvPr/>
          </p:nvSpPr>
          <p:spPr>
            <a:xfrm>
              <a:off x="7288211" y="5028768"/>
              <a:ext cx="1567" cy="1594"/>
            </a:xfrm>
            <a:custGeom>
              <a:avLst/>
              <a:gdLst>
                <a:gd name="connsiteX0" fmla="*/ 419 w 1567"/>
                <a:gd name="connsiteY0" fmla="*/ 1514 h 1594"/>
                <a:gd name="connsiteX1" fmla="*/ 1467 w 1567"/>
                <a:gd name="connsiteY1" fmla="*/ 1150 h 1594"/>
                <a:gd name="connsiteX2" fmla="*/ 1148 w 1567"/>
                <a:gd name="connsiteY2" fmla="*/ 79 h 1594"/>
                <a:gd name="connsiteX3" fmla="*/ 101 w 1567"/>
                <a:gd name="connsiteY3" fmla="*/ 443 h 1594"/>
                <a:gd name="connsiteX4" fmla="*/ 419 w 1567"/>
                <a:gd name="connsiteY4" fmla="*/ 1514 h 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" h="1594">
                  <a:moveTo>
                    <a:pt x="419" y="1514"/>
                  </a:moveTo>
                  <a:cubicBezTo>
                    <a:pt x="829" y="1701"/>
                    <a:pt x="1285" y="1555"/>
                    <a:pt x="1467" y="1150"/>
                  </a:cubicBezTo>
                  <a:cubicBezTo>
                    <a:pt x="1695" y="758"/>
                    <a:pt x="1513" y="298"/>
                    <a:pt x="1148" y="79"/>
                  </a:cubicBezTo>
                  <a:cubicBezTo>
                    <a:pt x="738" y="-112"/>
                    <a:pt x="282" y="56"/>
                    <a:pt x="101" y="443"/>
                  </a:cubicBezTo>
                  <a:cubicBezTo>
                    <a:pt x="-127" y="854"/>
                    <a:pt x="55" y="1314"/>
                    <a:pt x="419" y="151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7" name="Freihandform: Form 1426">
              <a:extLst>
                <a:ext uri="{FF2B5EF4-FFF2-40B4-BE49-F238E27FC236}">
                  <a16:creationId xmlns:a16="http://schemas.microsoft.com/office/drawing/2014/main" id="{4AB430A2-03B1-4364-96A8-B9AEEE0EA3FD}"/>
                </a:ext>
              </a:extLst>
            </p:cNvPr>
            <p:cNvSpPr/>
            <p:nvPr/>
          </p:nvSpPr>
          <p:spPr>
            <a:xfrm>
              <a:off x="7220649" y="4850852"/>
              <a:ext cx="1595" cy="1590"/>
            </a:xfrm>
            <a:custGeom>
              <a:avLst/>
              <a:gdLst>
                <a:gd name="connsiteX0" fmla="*/ 820 w 1595"/>
                <a:gd name="connsiteY0" fmla="*/ 1590 h 1590"/>
                <a:gd name="connsiteX1" fmla="*/ 1595 w 1595"/>
                <a:gd name="connsiteY1" fmla="*/ 793 h 1590"/>
                <a:gd name="connsiteX2" fmla="*/ 820 w 1595"/>
                <a:gd name="connsiteY2" fmla="*/ 0 h 1590"/>
                <a:gd name="connsiteX3" fmla="*/ 0 w 1595"/>
                <a:gd name="connsiteY3" fmla="*/ 793 h 1590"/>
                <a:gd name="connsiteX4" fmla="*/ 820 w 1595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" h="1590">
                  <a:moveTo>
                    <a:pt x="820" y="1590"/>
                  </a:moveTo>
                  <a:cubicBezTo>
                    <a:pt x="1230" y="1590"/>
                    <a:pt x="1595" y="1235"/>
                    <a:pt x="1595" y="793"/>
                  </a:cubicBezTo>
                  <a:cubicBezTo>
                    <a:pt x="1595" y="355"/>
                    <a:pt x="1230" y="0"/>
                    <a:pt x="820" y="0"/>
                  </a:cubicBezTo>
                  <a:cubicBezTo>
                    <a:pt x="365" y="0"/>
                    <a:pt x="0" y="355"/>
                    <a:pt x="0" y="793"/>
                  </a:cubicBezTo>
                  <a:cubicBezTo>
                    <a:pt x="0" y="1235"/>
                    <a:pt x="365" y="1590"/>
                    <a:pt x="820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8" name="Freihandform: Form 1427">
              <a:extLst>
                <a:ext uri="{FF2B5EF4-FFF2-40B4-BE49-F238E27FC236}">
                  <a16:creationId xmlns:a16="http://schemas.microsoft.com/office/drawing/2014/main" id="{88F76F03-2D28-4BEE-9117-7260F62AB18C}"/>
                </a:ext>
              </a:extLst>
            </p:cNvPr>
            <p:cNvSpPr/>
            <p:nvPr/>
          </p:nvSpPr>
          <p:spPr>
            <a:xfrm>
              <a:off x="7170575" y="4673673"/>
              <a:ext cx="1594" cy="1590"/>
            </a:xfrm>
            <a:custGeom>
              <a:avLst/>
              <a:gdLst>
                <a:gd name="connsiteX0" fmla="*/ 775 w 1594"/>
                <a:gd name="connsiteY0" fmla="*/ 1590 h 1590"/>
                <a:gd name="connsiteX1" fmla="*/ 1595 w 1594"/>
                <a:gd name="connsiteY1" fmla="*/ 793 h 1590"/>
                <a:gd name="connsiteX2" fmla="*/ 775 w 1594"/>
                <a:gd name="connsiteY2" fmla="*/ 0 h 1590"/>
                <a:gd name="connsiteX3" fmla="*/ 0 w 1594"/>
                <a:gd name="connsiteY3" fmla="*/ 793 h 1590"/>
                <a:gd name="connsiteX4" fmla="*/ 775 w 1594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0">
                  <a:moveTo>
                    <a:pt x="775" y="1590"/>
                  </a:moveTo>
                  <a:cubicBezTo>
                    <a:pt x="1230" y="1590"/>
                    <a:pt x="1595" y="1235"/>
                    <a:pt x="1595" y="793"/>
                  </a:cubicBezTo>
                  <a:cubicBezTo>
                    <a:pt x="1595" y="355"/>
                    <a:pt x="1230" y="0"/>
                    <a:pt x="775" y="0"/>
                  </a:cubicBezTo>
                  <a:cubicBezTo>
                    <a:pt x="365" y="0"/>
                    <a:pt x="0" y="355"/>
                    <a:pt x="0" y="793"/>
                  </a:cubicBezTo>
                  <a:cubicBezTo>
                    <a:pt x="0" y="1235"/>
                    <a:pt x="365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29" name="Freihandform: Form 1428">
              <a:extLst>
                <a:ext uri="{FF2B5EF4-FFF2-40B4-BE49-F238E27FC236}">
                  <a16:creationId xmlns:a16="http://schemas.microsoft.com/office/drawing/2014/main" id="{2BF03499-E42D-43BE-B9F1-581F2E684BE6}"/>
                </a:ext>
              </a:extLst>
            </p:cNvPr>
            <p:cNvSpPr/>
            <p:nvPr/>
          </p:nvSpPr>
          <p:spPr>
            <a:xfrm>
              <a:off x="7137287" y="4499252"/>
              <a:ext cx="1563" cy="1589"/>
            </a:xfrm>
            <a:custGeom>
              <a:avLst/>
              <a:gdLst>
                <a:gd name="connsiteX0" fmla="*/ 436 w 1563"/>
                <a:gd name="connsiteY0" fmla="*/ 1506 h 1589"/>
                <a:gd name="connsiteX1" fmla="*/ 1484 w 1563"/>
                <a:gd name="connsiteY1" fmla="*/ 1151 h 1589"/>
                <a:gd name="connsiteX2" fmla="*/ 1119 w 1563"/>
                <a:gd name="connsiteY2" fmla="*/ 80 h 1589"/>
                <a:gd name="connsiteX3" fmla="*/ 72 w 1563"/>
                <a:gd name="connsiteY3" fmla="*/ 449 h 1589"/>
                <a:gd name="connsiteX4" fmla="*/ 436 w 1563"/>
                <a:gd name="connsiteY4" fmla="*/ 1506 h 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" h="1589">
                  <a:moveTo>
                    <a:pt x="436" y="1506"/>
                  </a:moveTo>
                  <a:cubicBezTo>
                    <a:pt x="846" y="1707"/>
                    <a:pt x="1301" y="1529"/>
                    <a:pt x="1484" y="1151"/>
                  </a:cubicBezTo>
                  <a:cubicBezTo>
                    <a:pt x="1666" y="768"/>
                    <a:pt x="1529" y="272"/>
                    <a:pt x="1119" y="80"/>
                  </a:cubicBezTo>
                  <a:cubicBezTo>
                    <a:pt x="755" y="-107"/>
                    <a:pt x="299" y="39"/>
                    <a:pt x="72" y="449"/>
                  </a:cubicBezTo>
                  <a:cubicBezTo>
                    <a:pt x="-111" y="823"/>
                    <a:pt x="72" y="1315"/>
                    <a:pt x="436" y="15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0" name="Freihandform: Form 1429">
              <a:extLst>
                <a:ext uri="{FF2B5EF4-FFF2-40B4-BE49-F238E27FC236}">
                  <a16:creationId xmlns:a16="http://schemas.microsoft.com/office/drawing/2014/main" id="{62E92274-E056-4949-8CB2-BAB970EBDD95}"/>
                </a:ext>
              </a:extLst>
            </p:cNvPr>
            <p:cNvSpPr/>
            <p:nvPr/>
          </p:nvSpPr>
          <p:spPr>
            <a:xfrm>
              <a:off x="7119853" y="4329325"/>
              <a:ext cx="1546" cy="1590"/>
            </a:xfrm>
            <a:custGeom>
              <a:avLst/>
              <a:gdLst>
                <a:gd name="connsiteX0" fmla="*/ 420 w 1546"/>
                <a:gd name="connsiteY0" fmla="*/ 1508 h 1590"/>
                <a:gd name="connsiteX1" fmla="*/ 1467 w 1546"/>
                <a:gd name="connsiteY1" fmla="*/ 1144 h 1590"/>
                <a:gd name="connsiteX2" fmla="*/ 1103 w 1546"/>
                <a:gd name="connsiteY2" fmla="*/ 87 h 1590"/>
                <a:gd name="connsiteX3" fmla="*/ 100 w 1546"/>
                <a:gd name="connsiteY3" fmla="*/ 442 h 1590"/>
                <a:gd name="connsiteX4" fmla="*/ 420 w 1546"/>
                <a:gd name="connsiteY4" fmla="*/ 1508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" h="1590">
                  <a:moveTo>
                    <a:pt x="420" y="1508"/>
                  </a:moveTo>
                  <a:cubicBezTo>
                    <a:pt x="830" y="1700"/>
                    <a:pt x="1285" y="1549"/>
                    <a:pt x="1467" y="1144"/>
                  </a:cubicBezTo>
                  <a:cubicBezTo>
                    <a:pt x="1649" y="765"/>
                    <a:pt x="1513" y="278"/>
                    <a:pt x="1103" y="87"/>
                  </a:cubicBezTo>
                  <a:cubicBezTo>
                    <a:pt x="738" y="-114"/>
                    <a:pt x="283" y="46"/>
                    <a:pt x="100" y="442"/>
                  </a:cubicBezTo>
                  <a:cubicBezTo>
                    <a:pt x="-127" y="834"/>
                    <a:pt x="55" y="1317"/>
                    <a:pt x="420" y="15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1" name="Freihandform: Form 1430">
              <a:extLst>
                <a:ext uri="{FF2B5EF4-FFF2-40B4-BE49-F238E27FC236}">
                  <a16:creationId xmlns:a16="http://schemas.microsoft.com/office/drawing/2014/main" id="{45A5F438-D8EC-4898-B027-75697D310BA5}"/>
                </a:ext>
              </a:extLst>
            </p:cNvPr>
            <p:cNvSpPr/>
            <p:nvPr/>
          </p:nvSpPr>
          <p:spPr>
            <a:xfrm>
              <a:off x="7117119" y="4165373"/>
              <a:ext cx="1567" cy="1593"/>
            </a:xfrm>
            <a:custGeom>
              <a:avLst/>
              <a:gdLst>
                <a:gd name="connsiteX0" fmla="*/ 419 w 1567"/>
                <a:gd name="connsiteY0" fmla="*/ 1513 h 1593"/>
                <a:gd name="connsiteX1" fmla="*/ 1468 w 1567"/>
                <a:gd name="connsiteY1" fmla="*/ 1148 h 1593"/>
                <a:gd name="connsiteX2" fmla="*/ 1148 w 1567"/>
                <a:gd name="connsiteY2" fmla="*/ 82 h 1593"/>
                <a:gd name="connsiteX3" fmla="*/ 101 w 1567"/>
                <a:gd name="connsiteY3" fmla="*/ 433 h 1593"/>
                <a:gd name="connsiteX4" fmla="*/ 419 w 1567"/>
                <a:gd name="connsiteY4" fmla="*/ 1513 h 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" h="1593">
                  <a:moveTo>
                    <a:pt x="419" y="1513"/>
                  </a:moveTo>
                  <a:cubicBezTo>
                    <a:pt x="830" y="1704"/>
                    <a:pt x="1285" y="1545"/>
                    <a:pt x="1468" y="1148"/>
                  </a:cubicBezTo>
                  <a:cubicBezTo>
                    <a:pt x="1695" y="757"/>
                    <a:pt x="1513" y="278"/>
                    <a:pt x="1148" y="82"/>
                  </a:cubicBezTo>
                  <a:cubicBezTo>
                    <a:pt x="739" y="-114"/>
                    <a:pt x="283" y="55"/>
                    <a:pt x="101" y="433"/>
                  </a:cubicBezTo>
                  <a:cubicBezTo>
                    <a:pt x="-127" y="839"/>
                    <a:pt x="55" y="1313"/>
                    <a:pt x="419" y="151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2" name="Freihandform: Form 1431">
              <a:extLst>
                <a:ext uri="{FF2B5EF4-FFF2-40B4-BE49-F238E27FC236}">
                  <a16:creationId xmlns:a16="http://schemas.microsoft.com/office/drawing/2014/main" id="{B909997E-E695-452B-8F5A-CD567899E419}"/>
                </a:ext>
              </a:extLst>
            </p:cNvPr>
            <p:cNvSpPr/>
            <p:nvPr/>
          </p:nvSpPr>
          <p:spPr>
            <a:xfrm>
              <a:off x="7127802" y="4008574"/>
              <a:ext cx="1563" cy="1583"/>
            </a:xfrm>
            <a:custGeom>
              <a:avLst/>
              <a:gdLst>
                <a:gd name="connsiteX0" fmla="*/ 444 w 1563"/>
                <a:gd name="connsiteY0" fmla="*/ 1504 h 1583"/>
                <a:gd name="connsiteX1" fmla="*/ 1492 w 1563"/>
                <a:gd name="connsiteY1" fmla="*/ 1139 h 1583"/>
                <a:gd name="connsiteX2" fmla="*/ 1127 w 1563"/>
                <a:gd name="connsiteY2" fmla="*/ 82 h 1583"/>
                <a:gd name="connsiteX3" fmla="*/ 79 w 1563"/>
                <a:gd name="connsiteY3" fmla="*/ 438 h 1583"/>
                <a:gd name="connsiteX4" fmla="*/ 444 w 1563"/>
                <a:gd name="connsiteY4" fmla="*/ 1504 h 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" h="1583">
                  <a:moveTo>
                    <a:pt x="444" y="1504"/>
                  </a:moveTo>
                  <a:cubicBezTo>
                    <a:pt x="808" y="1695"/>
                    <a:pt x="1309" y="1527"/>
                    <a:pt x="1492" y="1139"/>
                  </a:cubicBezTo>
                  <a:cubicBezTo>
                    <a:pt x="1674" y="761"/>
                    <a:pt x="1492" y="269"/>
                    <a:pt x="1127" y="82"/>
                  </a:cubicBezTo>
                  <a:cubicBezTo>
                    <a:pt x="763" y="-114"/>
                    <a:pt x="261" y="55"/>
                    <a:pt x="79" y="438"/>
                  </a:cubicBezTo>
                  <a:cubicBezTo>
                    <a:pt x="-103" y="820"/>
                    <a:pt x="33" y="1317"/>
                    <a:pt x="444" y="15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3" name="Freihandform: Form 1432">
              <a:extLst>
                <a:ext uri="{FF2B5EF4-FFF2-40B4-BE49-F238E27FC236}">
                  <a16:creationId xmlns:a16="http://schemas.microsoft.com/office/drawing/2014/main" id="{96378AE4-771E-4EDB-A9C6-AE0EECA8B230}"/>
                </a:ext>
              </a:extLst>
            </p:cNvPr>
            <p:cNvSpPr/>
            <p:nvPr/>
          </p:nvSpPr>
          <p:spPr>
            <a:xfrm>
              <a:off x="7150481" y="3859800"/>
              <a:ext cx="1549" cy="1580"/>
            </a:xfrm>
            <a:custGeom>
              <a:avLst/>
              <a:gdLst>
                <a:gd name="connsiteX0" fmla="*/ 774 w 1549"/>
                <a:gd name="connsiteY0" fmla="*/ 1581 h 1580"/>
                <a:gd name="connsiteX1" fmla="*/ 1549 w 1549"/>
                <a:gd name="connsiteY1" fmla="*/ 793 h 1580"/>
                <a:gd name="connsiteX2" fmla="*/ 774 w 1549"/>
                <a:gd name="connsiteY2" fmla="*/ 0 h 1580"/>
                <a:gd name="connsiteX3" fmla="*/ 0 w 1549"/>
                <a:gd name="connsiteY3" fmla="*/ 793 h 1580"/>
                <a:gd name="connsiteX4" fmla="*/ 774 w 1549"/>
                <a:gd name="connsiteY4" fmla="*/ 1581 h 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0">
                  <a:moveTo>
                    <a:pt x="774" y="1581"/>
                  </a:moveTo>
                  <a:cubicBezTo>
                    <a:pt x="1230" y="1581"/>
                    <a:pt x="1549" y="1230"/>
                    <a:pt x="1549" y="793"/>
                  </a:cubicBezTo>
                  <a:cubicBezTo>
                    <a:pt x="1549" y="355"/>
                    <a:pt x="1230" y="0"/>
                    <a:pt x="774" y="0"/>
                  </a:cubicBezTo>
                  <a:cubicBezTo>
                    <a:pt x="364" y="0"/>
                    <a:pt x="0" y="355"/>
                    <a:pt x="0" y="793"/>
                  </a:cubicBezTo>
                  <a:cubicBezTo>
                    <a:pt x="0" y="1230"/>
                    <a:pt x="364" y="1581"/>
                    <a:pt x="774" y="1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4" name="Freihandform: Form 1433">
              <a:extLst>
                <a:ext uri="{FF2B5EF4-FFF2-40B4-BE49-F238E27FC236}">
                  <a16:creationId xmlns:a16="http://schemas.microsoft.com/office/drawing/2014/main" id="{6508F9E9-F7F3-493C-BD9E-1B1EC97E9874}"/>
                </a:ext>
              </a:extLst>
            </p:cNvPr>
            <p:cNvSpPr/>
            <p:nvPr/>
          </p:nvSpPr>
          <p:spPr>
            <a:xfrm>
              <a:off x="7183743" y="3719687"/>
              <a:ext cx="1594" cy="1590"/>
            </a:xfrm>
            <a:custGeom>
              <a:avLst/>
              <a:gdLst>
                <a:gd name="connsiteX0" fmla="*/ 820 w 1594"/>
                <a:gd name="connsiteY0" fmla="*/ 1590 h 1590"/>
                <a:gd name="connsiteX1" fmla="*/ 1595 w 1594"/>
                <a:gd name="connsiteY1" fmla="*/ 797 h 1590"/>
                <a:gd name="connsiteX2" fmla="*/ 820 w 1594"/>
                <a:gd name="connsiteY2" fmla="*/ 0 h 1590"/>
                <a:gd name="connsiteX3" fmla="*/ 0 w 1594"/>
                <a:gd name="connsiteY3" fmla="*/ 797 h 1590"/>
                <a:gd name="connsiteX4" fmla="*/ 820 w 1594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0">
                  <a:moveTo>
                    <a:pt x="820" y="1590"/>
                  </a:moveTo>
                  <a:cubicBezTo>
                    <a:pt x="1230" y="1590"/>
                    <a:pt x="1595" y="1235"/>
                    <a:pt x="1595" y="797"/>
                  </a:cubicBezTo>
                  <a:cubicBezTo>
                    <a:pt x="1595" y="355"/>
                    <a:pt x="1230" y="0"/>
                    <a:pt x="820" y="0"/>
                  </a:cubicBezTo>
                  <a:cubicBezTo>
                    <a:pt x="365" y="0"/>
                    <a:pt x="0" y="355"/>
                    <a:pt x="0" y="797"/>
                  </a:cubicBezTo>
                  <a:cubicBezTo>
                    <a:pt x="0" y="1235"/>
                    <a:pt x="365" y="1590"/>
                    <a:pt x="820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5" name="Freihandform: Form 1434">
              <a:extLst>
                <a:ext uri="{FF2B5EF4-FFF2-40B4-BE49-F238E27FC236}">
                  <a16:creationId xmlns:a16="http://schemas.microsoft.com/office/drawing/2014/main" id="{2E513643-56FA-48EA-8137-2C0FCD0005AE}"/>
                </a:ext>
              </a:extLst>
            </p:cNvPr>
            <p:cNvSpPr/>
            <p:nvPr/>
          </p:nvSpPr>
          <p:spPr>
            <a:xfrm>
              <a:off x="7226163" y="3588627"/>
              <a:ext cx="1594" cy="1590"/>
            </a:xfrm>
            <a:custGeom>
              <a:avLst/>
              <a:gdLst>
                <a:gd name="connsiteX0" fmla="*/ 774 w 1594"/>
                <a:gd name="connsiteY0" fmla="*/ 1590 h 1590"/>
                <a:gd name="connsiteX1" fmla="*/ 1595 w 1594"/>
                <a:gd name="connsiteY1" fmla="*/ 797 h 1590"/>
                <a:gd name="connsiteX2" fmla="*/ 774 w 1594"/>
                <a:gd name="connsiteY2" fmla="*/ 0 h 1590"/>
                <a:gd name="connsiteX3" fmla="*/ 0 w 1594"/>
                <a:gd name="connsiteY3" fmla="*/ 797 h 1590"/>
                <a:gd name="connsiteX4" fmla="*/ 774 w 1594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0">
                  <a:moveTo>
                    <a:pt x="774" y="1590"/>
                  </a:moveTo>
                  <a:cubicBezTo>
                    <a:pt x="1230" y="1590"/>
                    <a:pt x="1595" y="1235"/>
                    <a:pt x="1595" y="797"/>
                  </a:cubicBezTo>
                  <a:cubicBezTo>
                    <a:pt x="1595" y="355"/>
                    <a:pt x="1230" y="0"/>
                    <a:pt x="774" y="0"/>
                  </a:cubicBezTo>
                  <a:cubicBezTo>
                    <a:pt x="364" y="0"/>
                    <a:pt x="0" y="355"/>
                    <a:pt x="0" y="797"/>
                  </a:cubicBezTo>
                  <a:cubicBezTo>
                    <a:pt x="0" y="1235"/>
                    <a:pt x="364" y="1590"/>
                    <a:pt x="774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6" name="Freihandform: Form 1435">
              <a:extLst>
                <a:ext uri="{FF2B5EF4-FFF2-40B4-BE49-F238E27FC236}">
                  <a16:creationId xmlns:a16="http://schemas.microsoft.com/office/drawing/2014/main" id="{674C9941-1587-43F3-BC1C-CD4587AD3042}"/>
                </a:ext>
              </a:extLst>
            </p:cNvPr>
            <p:cNvSpPr/>
            <p:nvPr/>
          </p:nvSpPr>
          <p:spPr>
            <a:xfrm>
              <a:off x="7276328" y="3466781"/>
              <a:ext cx="1549" cy="1581"/>
            </a:xfrm>
            <a:custGeom>
              <a:avLst/>
              <a:gdLst>
                <a:gd name="connsiteX0" fmla="*/ 774 w 1549"/>
                <a:gd name="connsiteY0" fmla="*/ 1581 h 1581"/>
                <a:gd name="connsiteX1" fmla="*/ 1549 w 1549"/>
                <a:gd name="connsiteY1" fmla="*/ 788 h 1581"/>
                <a:gd name="connsiteX2" fmla="*/ 774 w 1549"/>
                <a:gd name="connsiteY2" fmla="*/ 0 h 1581"/>
                <a:gd name="connsiteX3" fmla="*/ 0 w 1549"/>
                <a:gd name="connsiteY3" fmla="*/ 788 h 1581"/>
                <a:gd name="connsiteX4" fmla="*/ 774 w 1549"/>
                <a:gd name="connsiteY4" fmla="*/ 1581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4" y="1581"/>
                  </a:moveTo>
                  <a:cubicBezTo>
                    <a:pt x="1230" y="1581"/>
                    <a:pt x="1549" y="1226"/>
                    <a:pt x="1549" y="788"/>
                  </a:cubicBezTo>
                  <a:cubicBezTo>
                    <a:pt x="1549" y="351"/>
                    <a:pt x="1230" y="0"/>
                    <a:pt x="774" y="0"/>
                  </a:cubicBezTo>
                  <a:cubicBezTo>
                    <a:pt x="364" y="0"/>
                    <a:pt x="0" y="351"/>
                    <a:pt x="0" y="788"/>
                  </a:cubicBezTo>
                  <a:cubicBezTo>
                    <a:pt x="0" y="1226"/>
                    <a:pt x="364" y="1581"/>
                    <a:pt x="774" y="1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7" name="Freihandform: Form 1436">
              <a:extLst>
                <a:ext uri="{FF2B5EF4-FFF2-40B4-BE49-F238E27FC236}">
                  <a16:creationId xmlns:a16="http://schemas.microsoft.com/office/drawing/2014/main" id="{B925AB5B-8CE6-4F25-8455-94D5DEFFF9D7}"/>
                </a:ext>
              </a:extLst>
            </p:cNvPr>
            <p:cNvSpPr/>
            <p:nvPr/>
          </p:nvSpPr>
          <p:spPr>
            <a:xfrm>
              <a:off x="7332918" y="3354097"/>
              <a:ext cx="1549" cy="1590"/>
            </a:xfrm>
            <a:custGeom>
              <a:avLst/>
              <a:gdLst>
                <a:gd name="connsiteX0" fmla="*/ 775 w 1549"/>
                <a:gd name="connsiteY0" fmla="*/ 1590 h 1590"/>
                <a:gd name="connsiteX1" fmla="*/ 1550 w 1549"/>
                <a:gd name="connsiteY1" fmla="*/ 797 h 1590"/>
                <a:gd name="connsiteX2" fmla="*/ 775 w 1549"/>
                <a:gd name="connsiteY2" fmla="*/ 0 h 1590"/>
                <a:gd name="connsiteX3" fmla="*/ 0 w 1549"/>
                <a:gd name="connsiteY3" fmla="*/ 797 h 1590"/>
                <a:gd name="connsiteX4" fmla="*/ 775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5" y="1590"/>
                  </a:moveTo>
                  <a:cubicBezTo>
                    <a:pt x="1185" y="1590"/>
                    <a:pt x="1550" y="1235"/>
                    <a:pt x="1550" y="797"/>
                  </a:cubicBezTo>
                  <a:cubicBezTo>
                    <a:pt x="1550" y="355"/>
                    <a:pt x="1185" y="0"/>
                    <a:pt x="775" y="0"/>
                  </a:cubicBezTo>
                  <a:cubicBezTo>
                    <a:pt x="319" y="0"/>
                    <a:pt x="0" y="355"/>
                    <a:pt x="0" y="797"/>
                  </a:cubicBezTo>
                  <a:cubicBezTo>
                    <a:pt x="0" y="1235"/>
                    <a:pt x="319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8" name="Freihandform: Form 1437">
              <a:extLst>
                <a:ext uri="{FF2B5EF4-FFF2-40B4-BE49-F238E27FC236}">
                  <a16:creationId xmlns:a16="http://schemas.microsoft.com/office/drawing/2014/main" id="{27F05008-50C6-4D5F-83B6-F8F9856CF5F6}"/>
                </a:ext>
              </a:extLst>
            </p:cNvPr>
            <p:cNvSpPr/>
            <p:nvPr/>
          </p:nvSpPr>
          <p:spPr>
            <a:xfrm>
              <a:off x="7394657" y="3250426"/>
              <a:ext cx="1549" cy="1581"/>
            </a:xfrm>
            <a:custGeom>
              <a:avLst/>
              <a:gdLst>
                <a:gd name="connsiteX0" fmla="*/ 774 w 1549"/>
                <a:gd name="connsiteY0" fmla="*/ 1581 h 1581"/>
                <a:gd name="connsiteX1" fmla="*/ 1549 w 1549"/>
                <a:gd name="connsiteY1" fmla="*/ 793 h 1581"/>
                <a:gd name="connsiteX2" fmla="*/ 774 w 1549"/>
                <a:gd name="connsiteY2" fmla="*/ 0 h 1581"/>
                <a:gd name="connsiteX3" fmla="*/ 0 w 1549"/>
                <a:gd name="connsiteY3" fmla="*/ 793 h 1581"/>
                <a:gd name="connsiteX4" fmla="*/ 774 w 1549"/>
                <a:gd name="connsiteY4" fmla="*/ 1581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4" y="1581"/>
                  </a:moveTo>
                  <a:cubicBezTo>
                    <a:pt x="1185" y="1581"/>
                    <a:pt x="1549" y="1230"/>
                    <a:pt x="1549" y="793"/>
                  </a:cubicBezTo>
                  <a:cubicBezTo>
                    <a:pt x="1549" y="355"/>
                    <a:pt x="1185" y="0"/>
                    <a:pt x="774" y="0"/>
                  </a:cubicBezTo>
                  <a:cubicBezTo>
                    <a:pt x="319" y="0"/>
                    <a:pt x="0" y="355"/>
                    <a:pt x="0" y="793"/>
                  </a:cubicBezTo>
                  <a:cubicBezTo>
                    <a:pt x="0" y="1230"/>
                    <a:pt x="319" y="1581"/>
                    <a:pt x="774" y="1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39" name="Freihandform: Form 1438">
              <a:extLst>
                <a:ext uri="{FF2B5EF4-FFF2-40B4-BE49-F238E27FC236}">
                  <a16:creationId xmlns:a16="http://schemas.microsoft.com/office/drawing/2014/main" id="{D963C5A5-FE52-4917-BD1F-E6BFDE4A6D7A}"/>
                </a:ext>
              </a:extLst>
            </p:cNvPr>
            <p:cNvSpPr/>
            <p:nvPr/>
          </p:nvSpPr>
          <p:spPr>
            <a:xfrm>
              <a:off x="7460406" y="3155453"/>
              <a:ext cx="1549" cy="1594"/>
            </a:xfrm>
            <a:custGeom>
              <a:avLst/>
              <a:gdLst>
                <a:gd name="connsiteX0" fmla="*/ 775 w 1549"/>
                <a:gd name="connsiteY0" fmla="*/ 1595 h 1594"/>
                <a:gd name="connsiteX1" fmla="*/ 1550 w 1549"/>
                <a:gd name="connsiteY1" fmla="*/ 797 h 1594"/>
                <a:gd name="connsiteX2" fmla="*/ 775 w 1549"/>
                <a:gd name="connsiteY2" fmla="*/ 0 h 1594"/>
                <a:gd name="connsiteX3" fmla="*/ 0 w 1549"/>
                <a:gd name="connsiteY3" fmla="*/ 797 h 1594"/>
                <a:gd name="connsiteX4" fmla="*/ 775 w 1549"/>
                <a:gd name="connsiteY4" fmla="*/ 1595 h 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4">
                  <a:moveTo>
                    <a:pt x="775" y="1595"/>
                  </a:moveTo>
                  <a:cubicBezTo>
                    <a:pt x="1185" y="1595"/>
                    <a:pt x="1550" y="1235"/>
                    <a:pt x="1550" y="797"/>
                  </a:cubicBezTo>
                  <a:cubicBezTo>
                    <a:pt x="1550" y="360"/>
                    <a:pt x="1185" y="0"/>
                    <a:pt x="775" y="0"/>
                  </a:cubicBezTo>
                  <a:cubicBezTo>
                    <a:pt x="319" y="0"/>
                    <a:pt x="0" y="360"/>
                    <a:pt x="0" y="797"/>
                  </a:cubicBezTo>
                  <a:cubicBezTo>
                    <a:pt x="0" y="1235"/>
                    <a:pt x="319" y="1595"/>
                    <a:pt x="775" y="1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0" name="Freihandform: Form 1439">
              <a:extLst>
                <a:ext uri="{FF2B5EF4-FFF2-40B4-BE49-F238E27FC236}">
                  <a16:creationId xmlns:a16="http://schemas.microsoft.com/office/drawing/2014/main" id="{79EE9756-BA33-4609-B28B-916BDDFA253C}"/>
                </a:ext>
              </a:extLst>
            </p:cNvPr>
            <p:cNvSpPr/>
            <p:nvPr/>
          </p:nvSpPr>
          <p:spPr>
            <a:xfrm>
              <a:off x="7529116" y="3068754"/>
              <a:ext cx="1549" cy="1590"/>
            </a:xfrm>
            <a:custGeom>
              <a:avLst/>
              <a:gdLst>
                <a:gd name="connsiteX0" fmla="*/ 774 w 1549"/>
                <a:gd name="connsiteY0" fmla="*/ 1590 h 1590"/>
                <a:gd name="connsiteX1" fmla="*/ 1549 w 1549"/>
                <a:gd name="connsiteY1" fmla="*/ 793 h 1590"/>
                <a:gd name="connsiteX2" fmla="*/ 774 w 1549"/>
                <a:gd name="connsiteY2" fmla="*/ 0 h 1590"/>
                <a:gd name="connsiteX3" fmla="*/ 0 w 1549"/>
                <a:gd name="connsiteY3" fmla="*/ 793 h 1590"/>
                <a:gd name="connsiteX4" fmla="*/ 774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4" y="1590"/>
                  </a:moveTo>
                  <a:cubicBezTo>
                    <a:pt x="1185" y="1590"/>
                    <a:pt x="1549" y="1235"/>
                    <a:pt x="1549" y="793"/>
                  </a:cubicBezTo>
                  <a:cubicBezTo>
                    <a:pt x="1549" y="355"/>
                    <a:pt x="1185" y="0"/>
                    <a:pt x="774" y="0"/>
                  </a:cubicBezTo>
                  <a:cubicBezTo>
                    <a:pt x="319" y="0"/>
                    <a:pt x="0" y="355"/>
                    <a:pt x="0" y="793"/>
                  </a:cubicBezTo>
                  <a:cubicBezTo>
                    <a:pt x="0" y="1235"/>
                    <a:pt x="319" y="1590"/>
                    <a:pt x="774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1" name="Freihandform: Form 1440">
              <a:extLst>
                <a:ext uri="{FF2B5EF4-FFF2-40B4-BE49-F238E27FC236}">
                  <a16:creationId xmlns:a16="http://schemas.microsoft.com/office/drawing/2014/main" id="{8E3A9E8D-87D3-47DF-A62C-0A3B9BA3B444}"/>
                </a:ext>
              </a:extLst>
            </p:cNvPr>
            <p:cNvSpPr/>
            <p:nvPr/>
          </p:nvSpPr>
          <p:spPr>
            <a:xfrm>
              <a:off x="7599877" y="2989847"/>
              <a:ext cx="1549" cy="1594"/>
            </a:xfrm>
            <a:custGeom>
              <a:avLst/>
              <a:gdLst>
                <a:gd name="connsiteX0" fmla="*/ 774 w 1549"/>
                <a:gd name="connsiteY0" fmla="*/ 1595 h 1594"/>
                <a:gd name="connsiteX1" fmla="*/ 1549 w 1549"/>
                <a:gd name="connsiteY1" fmla="*/ 797 h 1594"/>
                <a:gd name="connsiteX2" fmla="*/ 774 w 1549"/>
                <a:gd name="connsiteY2" fmla="*/ 0 h 1594"/>
                <a:gd name="connsiteX3" fmla="*/ 0 w 1549"/>
                <a:gd name="connsiteY3" fmla="*/ 797 h 1594"/>
                <a:gd name="connsiteX4" fmla="*/ 774 w 1549"/>
                <a:gd name="connsiteY4" fmla="*/ 1595 h 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4">
                  <a:moveTo>
                    <a:pt x="774" y="1595"/>
                  </a:moveTo>
                  <a:cubicBezTo>
                    <a:pt x="1184" y="1595"/>
                    <a:pt x="1549" y="1235"/>
                    <a:pt x="1549" y="797"/>
                  </a:cubicBezTo>
                  <a:cubicBezTo>
                    <a:pt x="1549" y="360"/>
                    <a:pt x="1184" y="0"/>
                    <a:pt x="774" y="0"/>
                  </a:cubicBezTo>
                  <a:cubicBezTo>
                    <a:pt x="319" y="0"/>
                    <a:pt x="0" y="360"/>
                    <a:pt x="0" y="797"/>
                  </a:cubicBezTo>
                  <a:cubicBezTo>
                    <a:pt x="0" y="1235"/>
                    <a:pt x="319" y="1595"/>
                    <a:pt x="774" y="1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2" name="Freihandform: Form 1441">
              <a:extLst>
                <a:ext uri="{FF2B5EF4-FFF2-40B4-BE49-F238E27FC236}">
                  <a16:creationId xmlns:a16="http://schemas.microsoft.com/office/drawing/2014/main" id="{9AFA3AC5-3B14-444F-8D97-89F11610DEA6}"/>
                </a:ext>
              </a:extLst>
            </p:cNvPr>
            <p:cNvSpPr/>
            <p:nvPr/>
          </p:nvSpPr>
          <p:spPr>
            <a:xfrm>
              <a:off x="7671867" y="2918184"/>
              <a:ext cx="1594" cy="1590"/>
            </a:xfrm>
            <a:custGeom>
              <a:avLst/>
              <a:gdLst>
                <a:gd name="connsiteX0" fmla="*/ 775 w 1594"/>
                <a:gd name="connsiteY0" fmla="*/ 1590 h 1590"/>
                <a:gd name="connsiteX1" fmla="*/ 1595 w 1594"/>
                <a:gd name="connsiteY1" fmla="*/ 793 h 1590"/>
                <a:gd name="connsiteX2" fmla="*/ 775 w 1594"/>
                <a:gd name="connsiteY2" fmla="*/ 0 h 1590"/>
                <a:gd name="connsiteX3" fmla="*/ 0 w 1594"/>
                <a:gd name="connsiteY3" fmla="*/ 793 h 1590"/>
                <a:gd name="connsiteX4" fmla="*/ 775 w 1594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0">
                  <a:moveTo>
                    <a:pt x="775" y="1590"/>
                  </a:moveTo>
                  <a:cubicBezTo>
                    <a:pt x="1230" y="1590"/>
                    <a:pt x="1595" y="1235"/>
                    <a:pt x="1595" y="793"/>
                  </a:cubicBezTo>
                  <a:cubicBezTo>
                    <a:pt x="1595" y="355"/>
                    <a:pt x="1230" y="0"/>
                    <a:pt x="775" y="0"/>
                  </a:cubicBezTo>
                  <a:cubicBezTo>
                    <a:pt x="364" y="0"/>
                    <a:pt x="0" y="355"/>
                    <a:pt x="0" y="793"/>
                  </a:cubicBezTo>
                  <a:cubicBezTo>
                    <a:pt x="0" y="1235"/>
                    <a:pt x="364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3" name="Freihandform: Form 1442">
              <a:extLst>
                <a:ext uri="{FF2B5EF4-FFF2-40B4-BE49-F238E27FC236}">
                  <a16:creationId xmlns:a16="http://schemas.microsoft.com/office/drawing/2014/main" id="{33573E14-4ADA-478E-AD9F-1B23E37E6067}"/>
                </a:ext>
              </a:extLst>
            </p:cNvPr>
            <p:cNvSpPr/>
            <p:nvPr/>
          </p:nvSpPr>
          <p:spPr>
            <a:xfrm>
              <a:off x="7744405" y="2853196"/>
              <a:ext cx="1549" cy="1581"/>
            </a:xfrm>
            <a:custGeom>
              <a:avLst/>
              <a:gdLst>
                <a:gd name="connsiteX0" fmla="*/ 774 w 1549"/>
                <a:gd name="connsiteY0" fmla="*/ 1581 h 1581"/>
                <a:gd name="connsiteX1" fmla="*/ 1549 w 1549"/>
                <a:gd name="connsiteY1" fmla="*/ 788 h 1581"/>
                <a:gd name="connsiteX2" fmla="*/ 774 w 1549"/>
                <a:gd name="connsiteY2" fmla="*/ 0 h 1581"/>
                <a:gd name="connsiteX3" fmla="*/ 0 w 1549"/>
                <a:gd name="connsiteY3" fmla="*/ 788 h 1581"/>
                <a:gd name="connsiteX4" fmla="*/ 774 w 1549"/>
                <a:gd name="connsiteY4" fmla="*/ 1581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4" y="1581"/>
                  </a:moveTo>
                  <a:cubicBezTo>
                    <a:pt x="1230" y="1581"/>
                    <a:pt x="1549" y="1226"/>
                    <a:pt x="1549" y="788"/>
                  </a:cubicBezTo>
                  <a:cubicBezTo>
                    <a:pt x="1549" y="355"/>
                    <a:pt x="1230" y="0"/>
                    <a:pt x="774" y="0"/>
                  </a:cubicBezTo>
                  <a:cubicBezTo>
                    <a:pt x="364" y="0"/>
                    <a:pt x="0" y="355"/>
                    <a:pt x="0" y="788"/>
                  </a:cubicBezTo>
                  <a:cubicBezTo>
                    <a:pt x="0" y="1226"/>
                    <a:pt x="364" y="1581"/>
                    <a:pt x="774" y="1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4" name="Freihandform: Form 1443">
              <a:extLst>
                <a:ext uri="{FF2B5EF4-FFF2-40B4-BE49-F238E27FC236}">
                  <a16:creationId xmlns:a16="http://schemas.microsoft.com/office/drawing/2014/main" id="{76643EF6-4256-4B66-A025-47FB803F4DFD}"/>
                </a:ext>
              </a:extLst>
            </p:cNvPr>
            <p:cNvSpPr/>
            <p:nvPr/>
          </p:nvSpPr>
          <p:spPr>
            <a:xfrm>
              <a:off x="7816908" y="2794267"/>
              <a:ext cx="1571" cy="1598"/>
            </a:xfrm>
            <a:custGeom>
              <a:avLst/>
              <a:gdLst>
                <a:gd name="connsiteX0" fmla="*/ 444 w 1571"/>
                <a:gd name="connsiteY0" fmla="*/ 1514 h 1598"/>
                <a:gd name="connsiteX1" fmla="*/ 1492 w 1571"/>
                <a:gd name="connsiteY1" fmla="*/ 1159 h 1598"/>
                <a:gd name="connsiteX2" fmla="*/ 1127 w 1571"/>
                <a:gd name="connsiteY2" fmla="*/ 79 h 1598"/>
                <a:gd name="connsiteX3" fmla="*/ 79 w 1571"/>
                <a:gd name="connsiteY3" fmla="*/ 448 h 1598"/>
                <a:gd name="connsiteX4" fmla="*/ 444 w 1571"/>
                <a:gd name="connsiteY4" fmla="*/ 1514 h 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" h="1598">
                  <a:moveTo>
                    <a:pt x="444" y="1514"/>
                  </a:moveTo>
                  <a:cubicBezTo>
                    <a:pt x="808" y="1710"/>
                    <a:pt x="1309" y="1551"/>
                    <a:pt x="1492" y="1159"/>
                  </a:cubicBezTo>
                  <a:cubicBezTo>
                    <a:pt x="1674" y="758"/>
                    <a:pt x="1537" y="284"/>
                    <a:pt x="1127" y="79"/>
                  </a:cubicBezTo>
                  <a:cubicBezTo>
                    <a:pt x="763" y="-112"/>
                    <a:pt x="261" y="56"/>
                    <a:pt x="79" y="448"/>
                  </a:cubicBezTo>
                  <a:cubicBezTo>
                    <a:pt x="-103" y="840"/>
                    <a:pt x="33" y="1318"/>
                    <a:pt x="444" y="151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5" name="Freihandform: Form 1444">
              <a:extLst>
                <a:ext uri="{FF2B5EF4-FFF2-40B4-BE49-F238E27FC236}">
                  <a16:creationId xmlns:a16="http://schemas.microsoft.com/office/drawing/2014/main" id="{2EE5C9BB-9CC2-42EB-BAAE-6376DEC6CBBF}"/>
                </a:ext>
              </a:extLst>
            </p:cNvPr>
            <p:cNvSpPr/>
            <p:nvPr/>
          </p:nvSpPr>
          <p:spPr>
            <a:xfrm>
              <a:off x="7888887" y="2740827"/>
              <a:ext cx="1549" cy="1594"/>
            </a:xfrm>
            <a:custGeom>
              <a:avLst/>
              <a:gdLst>
                <a:gd name="connsiteX0" fmla="*/ 775 w 1549"/>
                <a:gd name="connsiteY0" fmla="*/ 1595 h 1594"/>
                <a:gd name="connsiteX1" fmla="*/ 1549 w 1549"/>
                <a:gd name="connsiteY1" fmla="*/ 797 h 1594"/>
                <a:gd name="connsiteX2" fmla="*/ 775 w 1549"/>
                <a:gd name="connsiteY2" fmla="*/ 0 h 1594"/>
                <a:gd name="connsiteX3" fmla="*/ 0 w 1549"/>
                <a:gd name="connsiteY3" fmla="*/ 797 h 1594"/>
                <a:gd name="connsiteX4" fmla="*/ 775 w 1549"/>
                <a:gd name="connsiteY4" fmla="*/ 1595 h 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4">
                  <a:moveTo>
                    <a:pt x="775" y="1595"/>
                  </a:moveTo>
                  <a:cubicBezTo>
                    <a:pt x="1185" y="1595"/>
                    <a:pt x="1549" y="1239"/>
                    <a:pt x="1549" y="797"/>
                  </a:cubicBezTo>
                  <a:cubicBezTo>
                    <a:pt x="1549" y="360"/>
                    <a:pt x="1185" y="0"/>
                    <a:pt x="775" y="0"/>
                  </a:cubicBezTo>
                  <a:cubicBezTo>
                    <a:pt x="319" y="0"/>
                    <a:pt x="0" y="360"/>
                    <a:pt x="0" y="797"/>
                  </a:cubicBezTo>
                  <a:cubicBezTo>
                    <a:pt x="0" y="1239"/>
                    <a:pt x="319" y="1595"/>
                    <a:pt x="775" y="15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6" name="Freihandform: Form 1445">
              <a:extLst>
                <a:ext uri="{FF2B5EF4-FFF2-40B4-BE49-F238E27FC236}">
                  <a16:creationId xmlns:a16="http://schemas.microsoft.com/office/drawing/2014/main" id="{F6918C39-F465-4ABB-B545-CFADDA3E9201}"/>
                </a:ext>
              </a:extLst>
            </p:cNvPr>
            <p:cNvSpPr/>
            <p:nvPr/>
          </p:nvSpPr>
          <p:spPr>
            <a:xfrm>
              <a:off x="7959875" y="2692274"/>
              <a:ext cx="1595" cy="1590"/>
            </a:xfrm>
            <a:custGeom>
              <a:avLst/>
              <a:gdLst>
                <a:gd name="connsiteX0" fmla="*/ 820 w 1595"/>
                <a:gd name="connsiteY0" fmla="*/ 1590 h 1590"/>
                <a:gd name="connsiteX1" fmla="*/ 1595 w 1595"/>
                <a:gd name="connsiteY1" fmla="*/ 797 h 1590"/>
                <a:gd name="connsiteX2" fmla="*/ 820 w 1595"/>
                <a:gd name="connsiteY2" fmla="*/ 0 h 1590"/>
                <a:gd name="connsiteX3" fmla="*/ 0 w 1595"/>
                <a:gd name="connsiteY3" fmla="*/ 797 h 1590"/>
                <a:gd name="connsiteX4" fmla="*/ 820 w 1595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" h="1590">
                  <a:moveTo>
                    <a:pt x="820" y="1590"/>
                  </a:moveTo>
                  <a:cubicBezTo>
                    <a:pt x="1230" y="1590"/>
                    <a:pt x="1595" y="1235"/>
                    <a:pt x="1595" y="797"/>
                  </a:cubicBezTo>
                  <a:cubicBezTo>
                    <a:pt x="1595" y="355"/>
                    <a:pt x="1230" y="0"/>
                    <a:pt x="820" y="0"/>
                  </a:cubicBezTo>
                  <a:cubicBezTo>
                    <a:pt x="365" y="0"/>
                    <a:pt x="0" y="355"/>
                    <a:pt x="0" y="797"/>
                  </a:cubicBezTo>
                  <a:cubicBezTo>
                    <a:pt x="0" y="1235"/>
                    <a:pt x="365" y="1590"/>
                    <a:pt x="820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7" name="Freihandform: Form 1446">
              <a:extLst>
                <a:ext uri="{FF2B5EF4-FFF2-40B4-BE49-F238E27FC236}">
                  <a16:creationId xmlns:a16="http://schemas.microsoft.com/office/drawing/2014/main" id="{FB5ADCBE-4E6A-4B58-8238-33D80301BACE}"/>
                </a:ext>
              </a:extLst>
            </p:cNvPr>
            <p:cNvSpPr/>
            <p:nvPr/>
          </p:nvSpPr>
          <p:spPr>
            <a:xfrm>
              <a:off x="8029725" y="2648036"/>
              <a:ext cx="1549" cy="1581"/>
            </a:xfrm>
            <a:custGeom>
              <a:avLst/>
              <a:gdLst>
                <a:gd name="connsiteX0" fmla="*/ 774 w 1549"/>
                <a:gd name="connsiteY0" fmla="*/ 1581 h 1581"/>
                <a:gd name="connsiteX1" fmla="*/ 1549 w 1549"/>
                <a:gd name="connsiteY1" fmla="*/ 788 h 1581"/>
                <a:gd name="connsiteX2" fmla="*/ 774 w 1549"/>
                <a:gd name="connsiteY2" fmla="*/ 0 h 1581"/>
                <a:gd name="connsiteX3" fmla="*/ 0 w 1549"/>
                <a:gd name="connsiteY3" fmla="*/ 788 h 1581"/>
                <a:gd name="connsiteX4" fmla="*/ 774 w 1549"/>
                <a:gd name="connsiteY4" fmla="*/ 1581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4" y="1581"/>
                  </a:moveTo>
                  <a:cubicBezTo>
                    <a:pt x="1185" y="1581"/>
                    <a:pt x="1549" y="1226"/>
                    <a:pt x="1549" y="788"/>
                  </a:cubicBezTo>
                  <a:cubicBezTo>
                    <a:pt x="1549" y="355"/>
                    <a:pt x="1185" y="0"/>
                    <a:pt x="774" y="0"/>
                  </a:cubicBezTo>
                  <a:cubicBezTo>
                    <a:pt x="364" y="0"/>
                    <a:pt x="0" y="355"/>
                    <a:pt x="0" y="788"/>
                  </a:cubicBezTo>
                  <a:cubicBezTo>
                    <a:pt x="0" y="1226"/>
                    <a:pt x="364" y="1581"/>
                    <a:pt x="774" y="1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8" name="Freihandform: Form 1447">
              <a:extLst>
                <a:ext uri="{FF2B5EF4-FFF2-40B4-BE49-F238E27FC236}">
                  <a16:creationId xmlns:a16="http://schemas.microsoft.com/office/drawing/2014/main" id="{F6EEB4AF-E69E-403E-A0A6-ABBB2415443F}"/>
                </a:ext>
              </a:extLst>
            </p:cNvPr>
            <p:cNvSpPr/>
            <p:nvPr/>
          </p:nvSpPr>
          <p:spPr>
            <a:xfrm>
              <a:off x="8098070" y="2607567"/>
              <a:ext cx="1594" cy="1590"/>
            </a:xfrm>
            <a:custGeom>
              <a:avLst/>
              <a:gdLst>
                <a:gd name="connsiteX0" fmla="*/ 774 w 1594"/>
                <a:gd name="connsiteY0" fmla="*/ 1590 h 1590"/>
                <a:gd name="connsiteX1" fmla="*/ 1595 w 1594"/>
                <a:gd name="connsiteY1" fmla="*/ 797 h 1590"/>
                <a:gd name="connsiteX2" fmla="*/ 774 w 1594"/>
                <a:gd name="connsiteY2" fmla="*/ 0 h 1590"/>
                <a:gd name="connsiteX3" fmla="*/ 0 w 1594"/>
                <a:gd name="connsiteY3" fmla="*/ 797 h 1590"/>
                <a:gd name="connsiteX4" fmla="*/ 774 w 1594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0">
                  <a:moveTo>
                    <a:pt x="774" y="1590"/>
                  </a:moveTo>
                  <a:cubicBezTo>
                    <a:pt x="1230" y="1590"/>
                    <a:pt x="1595" y="1235"/>
                    <a:pt x="1595" y="797"/>
                  </a:cubicBezTo>
                  <a:cubicBezTo>
                    <a:pt x="1595" y="355"/>
                    <a:pt x="1230" y="0"/>
                    <a:pt x="774" y="0"/>
                  </a:cubicBezTo>
                  <a:cubicBezTo>
                    <a:pt x="364" y="0"/>
                    <a:pt x="0" y="355"/>
                    <a:pt x="0" y="797"/>
                  </a:cubicBezTo>
                  <a:cubicBezTo>
                    <a:pt x="0" y="1235"/>
                    <a:pt x="364" y="1590"/>
                    <a:pt x="774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49" name="Freihandform: Form 1448">
              <a:extLst>
                <a:ext uri="{FF2B5EF4-FFF2-40B4-BE49-F238E27FC236}">
                  <a16:creationId xmlns:a16="http://schemas.microsoft.com/office/drawing/2014/main" id="{372F61FD-1E3A-44C4-A40C-F60DE0D30ABE}"/>
                </a:ext>
              </a:extLst>
            </p:cNvPr>
            <p:cNvSpPr/>
            <p:nvPr/>
          </p:nvSpPr>
          <p:spPr>
            <a:xfrm>
              <a:off x="8164867" y="2570387"/>
              <a:ext cx="1549" cy="1590"/>
            </a:xfrm>
            <a:custGeom>
              <a:avLst/>
              <a:gdLst>
                <a:gd name="connsiteX0" fmla="*/ 774 w 1549"/>
                <a:gd name="connsiteY0" fmla="*/ 1590 h 1590"/>
                <a:gd name="connsiteX1" fmla="*/ 1549 w 1549"/>
                <a:gd name="connsiteY1" fmla="*/ 793 h 1590"/>
                <a:gd name="connsiteX2" fmla="*/ 774 w 1549"/>
                <a:gd name="connsiteY2" fmla="*/ 0 h 1590"/>
                <a:gd name="connsiteX3" fmla="*/ 0 w 1549"/>
                <a:gd name="connsiteY3" fmla="*/ 793 h 1590"/>
                <a:gd name="connsiteX4" fmla="*/ 774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4" y="1590"/>
                  </a:moveTo>
                  <a:cubicBezTo>
                    <a:pt x="1230" y="1590"/>
                    <a:pt x="1549" y="1235"/>
                    <a:pt x="1549" y="793"/>
                  </a:cubicBezTo>
                  <a:cubicBezTo>
                    <a:pt x="1549" y="355"/>
                    <a:pt x="1230" y="0"/>
                    <a:pt x="774" y="0"/>
                  </a:cubicBezTo>
                  <a:cubicBezTo>
                    <a:pt x="364" y="0"/>
                    <a:pt x="0" y="355"/>
                    <a:pt x="0" y="793"/>
                  </a:cubicBezTo>
                  <a:cubicBezTo>
                    <a:pt x="0" y="1235"/>
                    <a:pt x="364" y="1590"/>
                    <a:pt x="774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0" name="Freihandform: Form 1449">
              <a:extLst>
                <a:ext uri="{FF2B5EF4-FFF2-40B4-BE49-F238E27FC236}">
                  <a16:creationId xmlns:a16="http://schemas.microsoft.com/office/drawing/2014/main" id="{737BC397-AFCB-46E5-8286-4D5530DA23FD}"/>
                </a:ext>
              </a:extLst>
            </p:cNvPr>
            <p:cNvSpPr/>
            <p:nvPr/>
          </p:nvSpPr>
          <p:spPr>
            <a:xfrm>
              <a:off x="8229977" y="2535995"/>
              <a:ext cx="1549" cy="1590"/>
            </a:xfrm>
            <a:custGeom>
              <a:avLst/>
              <a:gdLst>
                <a:gd name="connsiteX0" fmla="*/ 775 w 1549"/>
                <a:gd name="connsiteY0" fmla="*/ 1590 h 1590"/>
                <a:gd name="connsiteX1" fmla="*/ 1549 w 1549"/>
                <a:gd name="connsiteY1" fmla="*/ 793 h 1590"/>
                <a:gd name="connsiteX2" fmla="*/ 775 w 1549"/>
                <a:gd name="connsiteY2" fmla="*/ 0 h 1590"/>
                <a:gd name="connsiteX3" fmla="*/ 0 w 1549"/>
                <a:gd name="connsiteY3" fmla="*/ 793 h 1590"/>
                <a:gd name="connsiteX4" fmla="*/ 775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5" y="1590"/>
                  </a:moveTo>
                  <a:cubicBezTo>
                    <a:pt x="1185" y="1590"/>
                    <a:pt x="1549" y="1235"/>
                    <a:pt x="1549" y="793"/>
                  </a:cubicBezTo>
                  <a:cubicBezTo>
                    <a:pt x="1549" y="355"/>
                    <a:pt x="1185" y="0"/>
                    <a:pt x="775" y="0"/>
                  </a:cubicBezTo>
                  <a:cubicBezTo>
                    <a:pt x="319" y="0"/>
                    <a:pt x="0" y="355"/>
                    <a:pt x="0" y="793"/>
                  </a:cubicBezTo>
                  <a:cubicBezTo>
                    <a:pt x="0" y="1235"/>
                    <a:pt x="319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1" name="Freihandform: Form 1450">
              <a:extLst>
                <a:ext uri="{FF2B5EF4-FFF2-40B4-BE49-F238E27FC236}">
                  <a16:creationId xmlns:a16="http://schemas.microsoft.com/office/drawing/2014/main" id="{7B67A96A-07F5-4FAF-AECD-567444E16E0B}"/>
                </a:ext>
              </a:extLst>
            </p:cNvPr>
            <p:cNvSpPr/>
            <p:nvPr/>
          </p:nvSpPr>
          <p:spPr>
            <a:xfrm>
              <a:off x="8293357" y="2503987"/>
              <a:ext cx="1594" cy="1599"/>
            </a:xfrm>
            <a:custGeom>
              <a:avLst/>
              <a:gdLst>
                <a:gd name="connsiteX0" fmla="*/ 775 w 1594"/>
                <a:gd name="connsiteY0" fmla="*/ 1599 h 1599"/>
                <a:gd name="connsiteX1" fmla="*/ 1595 w 1594"/>
                <a:gd name="connsiteY1" fmla="*/ 802 h 1599"/>
                <a:gd name="connsiteX2" fmla="*/ 775 w 1594"/>
                <a:gd name="connsiteY2" fmla="*/ 0 h 1599"/>
                <a:gd name="connsiteX3" fmla="*/ 0 w 1594"/>
                <a:gd name="connsiteY3" fmla="*/ 802 h 1599"/>
                <a:gd name="connsiteX4" fmla="*/ 775 w 1594"/>
                <a:gd name="connsiteY4" fmla="*/ 1599 h 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9">
                  <a:moveTo>
                    <a:pt x="775" y="1599"/>
                  </a:moveTo>
                  <a:cubicBezTo>
                    <a:pt x="1230" y="1599"/>
                    <a:pt x="1595" y="1244"/>
                    <a:pt x="1595" y="802"/>
                  </a:cubicBezTo>
                  <a:cubicBezTo>
                    <a:pt x="1595" y="360"/>
                    <a:pt x="1230" y="0"/>
                    <a:pt x="775" y="0"/>
                  </a:cubicBezTo>
                  <a:cubicBezTo>
                    <a:pt x="364" y="0"/>
                    <a:pt x="0" y="360"/>
                    <a:pt x="0" y="802"/>
                  </a:cubicBezTo>
                  <a:cubicBezTo>
                    <a:pt x="0" y="1244"/>
                    <a:pt x="364" y="1599"/>
                    <a:pt x="775" y="15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2" name="Freihandform: Form 1451">
              <a:extLst>
                <a:ext uri="{FF2B5EF4-FFF2-40B4-BE49-F238E27FC236}">
                  <a16:creationId xmlns:a16="http://schemas.microsoft.com/office/drawing/2014/main" id="{C5AFC782-4759-45ED-B4F4-61299848B0A6}"/>
                </a:ext>
              </a:extLst>
            </p:cNvPr>
            <p:cNvSpPr/>
            <p:nvPr/>
          </p:nvSpPr>
          <p:spPr>
            <a:xfrm>
              <a:off x="8355086" y="2473993"/>
              <a:ext cx="1568" cy="1587"/>
            </a:xfrm>
            <a:custGeom>
              <a:avLst/>
              <a:gdLst>
                <a:gd name="connsiteX0" fmla="*/ 420 w 1568"/>
                <a:gd name="connsiteY0" fmla="*/ 1508 h 1587"/>
                <a:gd name="connsiteX1" fmla="*/ 1467 w 1568"/>
                <a:gd name="connsiteY1" fmla="*/ 1143 h 1587"/>
                <a:gd name="connsiteX2" fmla="*/ 1149 w 1568"/>
                <a:gd name="connsiteY2" fmla="*/ 86 h 1587"/>
                <a:gd name="connsiteX3" fmla="*/ 100 w 1568"/>
                <a:gd name="connsiteY3" fmla="*/ 437 h 1587"/>
                <a:gd name="connsiteX4" fmla="*/ 420 w 1568"/>
                <a:gd name="connsiteY4" fmla="*/ 1508 h 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" h="1587">
                  <a:moveTo>
                    <a:pt x="420" y="1508"/>
                  </a:moveTo>
                  <a:cubicBezTo>
                    <a:pt x="830" y="1699"/>
                    <a:pt x="1285" y="1535"/>
                    <a:pt x="1467" y="1143"/>
                  </a:cubicBezTo>
                  <a:cubicBezTo>
                    <a:pt x="1696" y="765"/>
                    <a:pt x="1513" y="277"/>
                    <a:pt x="1149" y="86"/>
                  </a:cubicBezTo>
                  <a:cubicBezTo>
                    <a:pt x="738" y="-115"/>
                    <a:pt x="283" y="49"/>
                    <a:pt x="100" y="437"/>
                  </a:cubicBezTo>
                  <a:cubicBezTo>
                    <a:pt x="-127" y="829"/>
                    <a:pt x="55" y="1307"/>
                    <a:pt x="420" y="15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3" name="Freihandform: Form 1452">
              <a:extLst>
                <a:ext uri="{FF2B5EF4-FFF2-40B4-BE49-F238E27FC236}">
                  <a16:creationId xmlns:a16="http://schemas.microsoft.com/office/drawing/2014/main" id="{C40C93BC-B579-45B6-9EE8-0BD88950EE30}"/>
                </a:ext>
              </a:extLst>
            </p:cNvPr>
            <p:cNvSpPr/>
            <p:nvPr/>
          </p:nvSpPr>
          <p:spPr>
            <a:xfrm>
              <a:off x="8415148" y="2445656"/>
              <a:ext cx="1594" cy="1599"/>
            </a:xfrm>
            <a:custGeom>
              <a:avLst/>
              <a:gdLst>
                <a:gd name="connsiteX0" fmla="*/ 775 w 1594"/>
                <a:gd name="connsiteY0" fmla="*/ 1599 h 1599"/>
                <a:gd name="connsiteX1" fmla="*/ 1595 w 1594"/>
                <a:gd name="connsiteY1" fmla="*/ 802 h 1599"/>
                <a:gd name="connsiteX2" fmla="*/ 775 w 1594"/>
                <a:gd name="connsiteY2" fmla="*/ 0 h 1599"/>
                <a:gd name="connsiteX3" fmla="*/ 0 w 1594"/>
                <a:gd name="connsiteY3" fmla="*/ 802 h 1599"/>
                <a:gd name="connsiteX4" fmla="*/ 775 w 1594"/>
                <a:gd name="connsiteY4" fmla="*/ 1599 h 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9">
                  <a:moveTo>
                    <a:pt x="775" y="1599"/>
                  </a:moveTo>
                  <a:cubicBezTo>
                    <a:pt x="1230" y="1599"/>
                    <a:pt x="1595" y="1244"/>
                    <a:pt x="1595" y="802"/>
                  </a:cubicBezTo>
                  <a:cubicBezTo>
                    <a:pt x="1595" y="360"/>
                    <a:pt x="1230" y="0"/>
                    <a:pt x="775" y="0"/>
                  </a:cubicBezTo>
                  <a:cubicBezTo>
                    <a:pt x="364" y="0"/>
                    <a:pt x="0" y="360"/>
                    <a:pt x="0" y="802"/>
                  </a:cubicBezTo>
                  <a:cubicBezTo>
                    <a:pt x="0" y="1244"/>
                    <a:pt x="364" y="1599"/>
                    <a:pt x="775" y="159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4" name="Freihandform: Form 1453">
              <a:extLst>
                <a:ext uri="{FF2B5EF4-FFF2-40B4-BE49-F238E27FC236}">
                  <a16:creationId xmlns:a16="http://schemas.microsoft.com/office/drawing/2014/main" id="{36EA467B-5FB8-4001-A531-7D915099A22B}"/>
                </a:ext>
              </a:extLst>
            </p:cNvPr>
            <p:cNvSpPr/>
            <p:nvPr/>
          </p:nvSpPr>
          <p:spPr>
            <a:xfrm>
              <a:off x="8473698" y="2418710"/>
              <a:ext cx="1549" cy="1590"/>
            </a:xfrm>
            <a:custGeom>
              <a:avLst/>
              <a:gdLst>
                <a:gd name="connsiteX0" fmla="*/ 775 w 1549"/>
                <a:gd name="connsiteY0" fmla="*/ 1590 h 1590"/>
                <a:gd name="connsiteX1" fmla="*/ 1550 w 1549"/>
                <a:gd name="connsiteY1" fmla="*/ 797 h 1590"/>
                <a:gd name="connsiteX2" fmla="*/ 775 w 1549"/>
                <a:gd name="connsiteY2" fmla="*/ 0 h 1590"/>
                <a:gd name="connsiteX3" fmla="*/ 0 w 1549"/>
                <a:gd name="connsiteY3" fmla="*/ 797 h 1590"/>
                <a:gd name="connsiteX4" fmla="*/ 775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5" y="1590"/>
                  </a:moveTo>
                  <a:cubicBezTo>
                    <a:pt x="1185" y="1590"/>
                    <a:pt x="1550" y="1235"/>
                    <a:pt x="1550" y="797"/>
                  </a:cubicBezTo>
                  <a:cubicBezTo>
                    <a:pt x="1550" y="355"/>
                    <a:pt x="1185" y="0"/>
                    <a:pt x="775" y="0"/>
                  </a:cubicBezTo>
                  <a:cubicBezTo>
                    <a:pt x="319" y="0"/>
                    <a:pt x="0" y="355"/>
                    <a:pt x="0" y="797"/>
                  </a:cubicBezTo>
                  <a:cubicBezTo>
                    <a:pt x="0" y="1235"/>
                    <a:pt x="319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5" name="Freihandform: Form 1454">
              <a:extLst>
                <a:ext uri="{FF2B5EF4-FFF2-40B4-BE49-F238E27FC236}">
                  <a16:creationId xmlns:a16="http://schemas.microsoft.com/office/drawing/2014/main" id="{A0A99E39-8463-4C80-B39C-5D5759B13750}"/>
                </a:ext>
              </a:extLst>
            </p:cNvPr>
            <p:cNvSpPr/>
            <p:nvPr/>
          </p:nvSpPr>
          <p:spPr>
            <a:xfrm>
              <a:off x="8530789" y="2392889"/>
              <a:ext cx="1549" cy="1590"/>
            </a:xfrm>
            <a:custGeom>
              <a:avLst/>
              <a:gdLst>
                <a:gd name="connsiteX0" fmla="*/ 775 w 1549"/>
                <a:gd name="connsiteY0" fmla="*/ 1590 h 1590"/>
                <a:gd name="connsiteX1" fmla="*/ 1549 w 1549"/>
                <a:gd name="connsiteY1" fmla="*/ 797 h 1590"/>
                <a:gd name="connsiteX2" fmla="*/ 775 w 1549"/>
                <a:gd name="connsiteY2" fmla="*/ 0 h 1590"/>
                <a:gd name="connsiteX3" fmla="*/ 0 w 1549"/>
                <a:gd name="connsiteY3" fmla="*/ 797 h 1590"/>
                <a:gd name="connsiteX4" fmla="*/ 775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5" y="1590"/>
                  </a:moveTo>
                  <a:cubicBezTo>
                    <a:pt x="1185" y="1590"/>
                    <a:pt x="1549" y="1235"/>
                    <a:pt x="1549" y="797"/>
                  </a:cubicBezTo>
                  <a:cubicBezTo>
                    <a:pt x="1549" y="355"/>
                    <a:pt x="1185" y="0"/>
                    <a:pt x="775" y="0"/>
                  </a:cubicBezTo>
                  <a:cubicBezTo>
                    <a:pt x="319" y="0"/>
                    <a:pt x="0" y="355"/>
                    <a:pt x="0" y="797"/>
                  </a:cubicBezTo>
                  <a:cubicBezTo>
                    <a:pt x="0" y="1235"/>
                    <a:pt x="319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6" name="Freihandform: Form 1455">
              <a:extLst>
                <a:ext uri="{FF2B5EF4-FFF2-40B4-BE49-F238E27FC236}">
                  <a16:creationId xmlns:a16="http://schemas.microsoft.com/office/drawing/2014/main" id="{10165B0F-7FDA-4B46-9241-65A69140E9ED}"/>
                </a:ext>
              </a:extLst>
            </p:cNvPr>
            <p:cNvSpPr/>
            <p:nvPr/>
          </p:nvSpPr>
          <p:spPr>
            <a:xfrm>
              <a:off x="8586559" y="2368006"/>
              <a:ext cx="1549" cy="1590"/>
            </a:xfrm>
            <a:custGeom>
              <a:avLst/>
              <a:gdLst>
                <a:gd name="connsiteX0" fmla="*/ 775 w 1549"/>
                <a:gd name="connsiteY0" fmla="*/ 1590 h 1590"/>
                <a:gd name="connsiteX1" fmla="*/ 1549 w 1549"/>
                <a:gd name="connsiteY1" fmla="*/ 793 h 1590"/>
                <a:gd name="connsiteX2" fmla="*/ 775 w 1549"/>
                <a:gd name="connsiteY2" fmla="*/ 0 h 1590"/>
                <a:gd name="connsiteX3" fmla="*/ 0 w 1549"/>
                <a:gd name="connsiteY3" fmla="*/ 793 h 1590"/>
                <a:gd name="connsiteX4" fmla="*/ 775 w 1549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5" y="1590"/>
                  </a:moveTo>
                  <a:cubicBezTo>
                    <a:pt x="1185" y="1590"/>
                    <a:pt x="1549" y="1235"/>
                    <a:pt x="1549" y="793"/>
                  </a:cubicBezTo>
                  <a:cubicBezTo>
                    <a:pt x="1549" y="355"/>
                    <a:pt x="1185" y="0"/>
                    <a:pt x="775" y="0"/>
                  </a:cubicBezTo>
                  <a:cubicBezTo>
                    <a:pt x="319" y="0"/>
                    <a:pt x="0" y="355"/>
                    <a:pt x="0" y="793"/>
                  </a:cubicBezTo>
                  <a:cubicBezTo>
                    <a:pt x="0" y="1235"/>
                    <a:pt x="319" y="1590"/>
                    <a:pt x="775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7" name="Freihandform: Form 1456">
              <a:extLst>
                <a:ext uri="{FF2B5EF4-FFF2-40B4-BE49-F238E27FC236}">
                  <a16:creationId xmlns:a16="http://schemas.microsoft.com/office/drawing/2014/main" id="{41C5094A-E7CD-44F8-AA71-3D984AD5E084}"/>
                </a:ext>
              </a:extLst>
            </p:cNvPr>
            <p:cNvSpPr/>
            <p:nvPr/>
          </p:nvSpPr>
          <p:spPr>
            <a:xfrm>
              <a:off x="8641137" y="2343885"/>
              <a:ext cx="1566" cy="1588"/>
            </a:xfrm>
            <a:custGeom>
              <a:avLst/>
              <a:gdLst>
                <a:gd name="connsiteX0" fmla="*/ 463 w 1566"/>
                <a:gd name="connsiteY0" fmla="*/ 1503 h 1588"/>
                <a:gd name="connsiteX1" fmla="*/ 1466 w 1566"/>
                <a:gd name="connsiteY1" fmla="*/ 1143 h 1588"/>
                <a:gd name="connsiteX2" fmla="*/ 1147 w 1566"/>
                <a:gd name="connsiteY2" fmla="*/ 82 h 1588"/>
                <a:gd name="connsiteX3" fmla="*/ 99 w 1566"/>
                <a:gd name="connsiteY3" fmla="*/ 446 h 1588"/>
                <a:gd name="connsiteX4" fmla="*/ 463 w 1566"/>
                <a:gd name="connsiteY4" fmla="*/ 1503 h 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" h="1588">
                  <a:moveTo>
                    <a:pt x="463" y="1503"/>
                  </a:moveTo>
                  <a:cubicBezTo>
                    <a:pt x="828" y="1704"/>
                    <a:pt x="1284" y="1540"/>
                    <a:pt x="1466" y="1143"/>
                  </a:cubicBezTo>
                  <a:cubicBezTo>
                    <a:pt x="1694" y="760"/>
                    <a:pt x="1512" y="277"/>
                    <a:pt x="1147" y="82"/>
                  </a:cubicBezTo>
                  <a:cubicBezTo>
                    <a:pt x="737" y="-110"/>
                    <a:pt x="282" y="45"/>
                    <a:pt x="99" y="446"/>
                  </a:cubicBezTo>
                  <a:cubicBezTo>
                    <a:pt x="-128" y="838"/>
                    <a:pt x="54" y="1307"/>
                    <a:pt x="463" y="150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8" name="Freihandform: Form 1457">
              <a:extLst>
                <a:ext uri="{FF2B5EF4-FFF2-40B4-BE49-F238E27FC236}">
                  <a16:creationId xmlns:a16="http://schemas.microsoft.com/office/drawing/2014/main" id="{00F25DE4-1CB2-44F0-A0A0-19E4D37D503E}"/>
                </a:ext>
              </a:extLst>
            </p:cNvPr>
            <p:cNvSpPr/>
            <p:nvPr/>
          </p:nvSpPr>
          <p:spPr>
            <a:xfrm>
              <a:off x="8694727" y="2320410"/>
              <a:ext cx="1549" cy="1581"/>
            </a:xfrm>
            <a:custGeom>
              <a:avLst/>
              <a:gdLst>
                <a:gd name="connsiteX0" fmla="*/ 775 w 1549"/>
                <a:gd name="connsiteY0" fmla="*/ 1581 h 1581"/>
                <a:gd name="connsiteX1" fmla="*/ 1549 w 1549"/>
                <a:gd name="connsiteY1" fmla="*/ 788 h 1581"/>
                <a:gd name="connsiteX2" fmla="*/ 775 w 1549"/>
                <a:gd name="connsiteY2" fmla="*/ 0 h 1581"/>
                <a:gd name="connsiteX3" fmla="*/ 0 w 1549"/>
                <a:gd name="connsiteY3" fmla="*/ 788 h 1581"/>
                <a:gd name="connsiteX4" fmla="*/ 775 w 1549"/>
                <a:gd name="connsiteY4" fmla="*/ 1581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1"/>
                  </a:moveTo>
                  <a:cubicBezTo>
                    <a:pt x="1185" y="1581"/>
                    <a:pt x="1549" y="1226"/>
                    <a:pt x="1549" y="788"/>
                  </a:cubicBezTo>
                  <a:cubicBezTo>
                    <a:pt x="1549" y="351"/>
                    <a:pt x="1185" y="0"/>
                    <a:pt x="775" y="0"/>
                  </a:cubicBezTo>
                  <a:cubicBezTo>
                    <a:pt x="365" y="0"/>
                    <a:pt x="0" y="351"/>
                    <a:pt x="0" y="788"/>
                  </a:cubicBezTo>
                  <a:cubicBezTo>
                    <a:pt x="0" y="1226"/>
                    <a:pt x="365" y="1581"/>
                    <a:pt x="775" y="1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59" name="Freihandform: Form 1458">
              <a:extLst>
                <a:ext uri="{FF2B5EF4-FFF2-40B4-BE49-F238E27FC236}">
                  <a16:creationId xmlns:a16="http://schemas.microsoft.com/office/drawing/2014/main" id="{83F53905-C135-4747-9BA9-2FEF517725DE}"/>
                </a:ext>
              </a:extLst>
            </p:cNvPr>
            <p:cNvSpPr/>
            <p:nvPr/>
          </p:nvSpPr>
          <p:spPr>
            <a:xfrm>
              <a:off x="8747399" y="2297478"/>
              <a:ext cx="1594" cy="1590"/>
            </a:xfrm>
            <a:custGeom>
              <a:avLst/>
              <a:gdLst>
                <a:gd name="connsiteX0" fmla="*/ 820 w 1594"/>
                <a:gd name="connsiteY0" fmla="*/ 1590 h 1590"/>
                <a:gd name="connsiteX1" fmla="*/ 1595 w 1594"/>
                <a:gd name="connsiteY1" fmla="*/ 793 h 1590"/>
                <a:gd name="connsiteX2" fmla="*/ 820 w 1594"/>
                <a:gd name="connsiteY2" fmla="*/ 0 h 1590"/>
                <a:gd name="connsiteX3" fmla="*/ 0 w 1594"/>
                <a:gd name="connsiteY3" fmla="*/ 793 h 1590"/>
                <a:gd name="connsiteX4" fmla="*/ 820 w 1594"/>
                <a:gd name="connsiteY4" fmla="*/ 1590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0">
                  <a:moveTo>
                    <a:pt x="820" y="1590"/>
                  </a:moveTo>
                  <a:cubicBezTo>
                    <a:pt x="1230" y="1590"/>
                    <a:pt x="1595" y="1235"/>
                    <a:pt x="1595" y="793"/>
                  </a:cubicBezTo>
                  <a:cubicBezTo>
                    <a:pt x="1595" y="355"/>
                    <a:pt x="1230" y="0"/>
                    <a:pt x="820" y="0"/>
                  </a:cubicBezTo>
                  <a:cubicBezTo>
                    <a:pt x="364" y="0"/>
                    <a:pt x="0" y="355"/>
                    <a:pt x="0" y="793"/>
                  </a:cubicBezTo>
                  <a:cubicBezTo>
                    <a:pt x="0" y="1235"/>
                    <a:pt x="364" y="1590"/>
                    <a:pt x="820" y="1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0" name="Freihandform: Form 1459">
              <a:extLst>
                <a:ext uri="{FF2B5EF4-FFF2-40B4-BE49-F238E27FC236}">
                  <a16:creationId xmlns:a16="http://schemas.microsoft.com/office/drawing/2014/main" id="{9218DB2E-B80B-4376-9F01-27C3FE13FD88}"/>
                </a:ext>
              </a:extLst>
            </p:cNvPr>
            <p:cNvSpPr/>
            <p:nvPr/>
          </p:nvSpPr>
          <p:spPr>
            <a:xfrm>
              <a:off x="8799387" y="2275037"/>
              <a:ext cx="1595" cy="1590"/>
            </a:xfrm>
            <a:custGeom>
              <a:avLst/>
              <a:gdLst>
                <a:gd name="connsiteX0" fmla="*/ 820 w 1595"/>
                <a:gd name="connsiteY0" fmla="*/ 1591 h 1590"/>
                <a:gd name="connsiteX1" fmla="*/ 1595 w 1595"/>
                <a:gd name="connsiteY1" fmla="*/ 796 h 1590"/>
                <a:gd name="connsiteX2" fmla="*/ 820 w 1595"/>
                <a:gd name="connsiteY2" fmla="*/ 0 h 1590"/>
                <a:gd name="connsiteX3" fmla="*/ 0 w 1595"/>
                <a:gd name="connsiteY3" fmla="*/ 796 h 1590"/>
                <a:gd name="connsiteX4" fmla="*/ 820 w 1595"/>
                <a:gd name="connsiteY4" fmla="*/ 1591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" h="1590">
                  <a:moveTo>
                    <a:pt x="820" y="1591"/>
                  </a:moveTo>
                  <a:cubicBezTo>
                    <a:pt x="1230" y="1591"/>
                    <a:pt x="1595" y="1235"/>
                    <a:pt x="1595" y="796"/>
                  </a:cubicBezTo>
                  <a:cubicBezTo>
                    <a:pt x="1595" y="356"/>
                    <a:pt x="1230" y="0"/>
                    <a:pt x="820" y="0"/>
                  </a:cubicBezTo>
                  <a:cubicBezTo>
                    <a:pt x="365" y="0"/>
                    <a:pt x="0" y="356"/>
                    <a:pt x="0" y="796"/>
                  </a:cubicBezTo>
                  <a:cubicBezTo>
                    <a:pt x="0" y="1235"/>
                    <a:pt x="365" y="1591"/>
                    <a:pt x="820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1" name="Freihandform: Form 1460">
              <a:extLst>
                <a:ext uri="{FF2B5EF4-FFF2-40B4-BE49-F238E27FC236}">
                  <a16:creationId xmlns:a16="http://schemas.microsoft.com/office/drawing/2014/main" id="{7FCC71D6-98F1-4A2C-8C41-038B7784B526}"/>
                </a:ext>
              </a:extLst>
            </p:cNvPr>
            <p:cNvSpPr/>
            <p:nvPr/>
          </p:nvSpPr>
          <p:spPr>
            <a:xfrm>
              <a:off x="8850829" y="2253053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49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185" y="1582"/>
                    <a:pt x="1549" y="1228"/>
                    <a:pt x="1549" y="791"/>
                  </a:cubicBezTo>
                  <a:cubicBezTo>
                    <a:pt x="1549" y="354"/>
                    <a:pt x="1185" y="0"/>
                    <a:pt x="775" y="0"/>
                  </a:cubicBezTo>
                  <a:cubicBezTo>
                    <a:pt x="319" y="0"/>
                    <a:pt x="0" y="354"/>
                    <a:pt x="0" y="791"/>
                  </a:cubicBezTo>
                  <a:cubicBezTo>
                    <a:pt x="0" y="1228"/>
                    <a:pt x="319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2" name="Freihandform: Form 1461">
              <a:extLst>
                <a:ext uri="{FF2B5EF4-FFF2-40B4-BE49-F238E27FC236}">
                  <a16:creationId xmlns:a16="http://schemas.microsoft.com/office/drawing/2014/main" id="{DADCC23A-BD84-40E9-9557-48B9246D4D94}"/>
                </a:ext>
              </a:extLst>
            </p:cNvPr>
            <p:cNvSpPr/>
            <p:nvPr/>
          </p:nvSpPr>
          <p:spPr>
            <a:xfrm>
              <a:off x="8901761" y="2231522"/>
              <a:ext cx="1566" cy="1589"/>
            </a:xfrm>
            <a:custGeom>
              <a:avLst/>
              <a:gdLst>
                <a:gd name="connsiteX0" fmla="*/ 464 w 1566"/>
                <a:gd name="connsiteY0" fmla="*/ 1504 h 1589"/>
                <a:gd name="connsiteX1" fmla="*/ 1466 w 1566"/>
                <a:gd name="connsiteY1" fmla="*/ 1148 h 1589"/>
                <a:gd name="connsiteX2" fmla="*/ 1147 w 1566"/>
                <a:gd name="connsiteY2" fmla="*/ 94 h 1589"/>
                <a:gd name="connsiteX3" fmla="*/ 99 w 1566"/>
                <a:gd name="connsiteY3" fmla="*/ 445 h 1589"/>
                <a:gd name="connsiteX4" fmla="*/ 464 w 1566"/>
                <a:gd name="connsiteY4" fmla="*/ 1504 h 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" h="1589">
                  <a:moveTo>
                    <a:pt x="464" y="1504"/>
                  </a:moveTo>
                  <a:cubicBezTo>
                    <a:pt x="828" y="1703"/>
                    <a:pt x="1284" y="1542"/>
                    <a:pt x="1466" y="1148"/>
                  </a:cubicBezTo>
                  <a:cubicBezTo>
                    <a:pt x="1694" y="764"/>
                    <a:pt x="1512" y="293"/>
                    <a:pt x="1147" y="94"/>
                  </a:cubicBezTo>
                  <a:cubicBezTo>
                    <a:pt x="737" y="-119"/>
                    <a:pt x="281" y="43"/>
                    <a:pt x="99" y="445"/>
                  </a:cubicBezTo>
                  <a:cubicBezTo>
                    <a:pt x="-129" y="829"/>
                    <a:pt x="54" y="1319"/>
                    <a:pt x="464" y="150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3" name="Freihandform: Form 1462">
              <a:extLst>
                <a:ext uri="{FF2B5EF4-FFF2-40B4-BE49-F238E27FC236}">
                  <a16:creationId xmlns:a16="http://schemas.microsoft.com/office/drawing/2014/main" id="{DF618DE5-4AEC-4D0E-908C-3DDEF0D4B71E}"/>
                </a:ext>
              </a:extLst>
            </p:cNvPr>
            <p:cNvSpPr/>
            <p:nvPr/>
          </p:nvSpPr>
          <p:spPr>
            <a:xfrm>
              <a:off x="8952436" y="2210461"/>
              <a:ext cx="1549" cy="1591"/>
            </a:xfrm>
            <a:custGeom>
              <a:avLst/>
              <a:gdLst>
                <a:gd name="connsiteX0" fmla="*/ 774 w 1549"/>
                <a:gd name="connsiteY0" fmla="*/ 1591 h 1591"/>
                <a:gd name="connsiteX1" fmla="*/ 1549 w 1549"/>
                <a:gd name="connsiteY1" fmla="*/ 796 h 1591"/>
                <a:gd name="connsiteX2" fmla="*/ 774 w 1549"/>
                <a:gd name="connsiteY2" fmla="*/ 0 h 1591"/>
                <a:gd name="connsiteX3" fmla="*/ 0 w 1549"/>
                <a:gd name="connsiteY3" fmla="*/ 796 h 1591"/>
                <a:gd name="connsiteX4" fmla="*/ 774 w 1549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1">
                  <a:moveTo>
                    <a:pt x="774" y="1591"/>
                  </a:moveTo>
                  <a:cubicBezTo>
                    <a:pt x="1185" y="1591"/>
                    <a:pt x="1549" y="1235"/>
                    <a:pt x="1549" y="796"/>
                  </a:cubicBezTo>
                  <a:cubicBezTo>
                    <a:pt x="1549" y="356"/>
                    <a:pt x="1185" y="0"/>
                    <a:pt x="774" y="0"/>
                  </a:cubicBezTo>
                  <a:cubicBezTo>
                    <a:pt x="319" y="0"/>
                    <a:pt x="0" y="356"/>
                    <a:pt x="0" y="796"/>
                  </a:cubicBezTo>
                  <a:cubicBezTo>
                    <a:pt x="0" y="1235"/>
                    <a:pt x="319" y="1591"/>
                    <a:pt x="774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4" name="Freihandform: Form 1463">
              <a:extLst>
                <a:ext uri="{FF2B5EF4-FFF2-40B4-BE49-F238E27FC236}">
                  <a16:creationId xmlns:a16="http://schemas.microsoft.com/office/drawing/2014/main" id="{421FB6D5-D016-4201-9E79-89D7129415DC}"/>
                </a:ext>
              </a:extLst>
            </p:cNvPr>
            <p:cNvSpPr/>
            <p:nvPr/>
          </p:nvSpPr>
          <p:spPr>
            <a:xfrm>
              <a:off x="9002921" y="2189903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49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185" y="1582"/>
                    <a:pt x="1549" y="1227"/>
                    <a:pt x="1549" y="791"/>
                  </a:cubicBezTo>
                  <a:cubicBezTo>
                    <a:pt x="1549" y="354"/>
                    <a:pt x="1185" y="0"/>
                    <a:pt x="775" y="0"/>
                  </a:cubicBezTo>
                  <a:cubicBezTo>
                    <a:pt x="319" y="0"/>
                    <a:pt x="0" y="354"/>
                    <a:pt x="0" y="791"/>
                  </a:cubicBezTo>
                  <a:cubicBezTo>
                    <a:pt x="0" y="1227"/>
                    <a:pt x="319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5" name="Freihandform: Form 1464">
              <a:extLst>
                <a:ext uri="{FF2B5EF4-FFF2-40B4-BE49-F238E27FC236}">
                  <a16:creationId xmlns:a16="http://schemas.microsoft.com/office/drawing/2014/main" id="{E03137F4-A66A-473B-91F7-F4A6A6D6B701}"/>
                </a:ext>
              </a:extLst>
            </p:cNvPr>
            <p:cNvSpPr/>
            <p:nvPr/>
          </p:nvSpPr>
          <p:spPr>
            <a:xfrm>
              <a:off x="9053314" y="2169899"/>
              <a:ext cx="1549" cy="1581"/>
            </a:xfrm>
            <a:custGeom>
              <a:avLst/>
              <a:gdLst>
                <a:gd name="connsiteX0" fmla="*/ 774 w 1549"/>
                <a:gd name="connsiteY0" fmla="*/ 1582 h 1581"/>
                <a:gd name="connsiteX1" fmla="*/ 1549 w 1549"/>
                <a:gd name="connsiteY1" fmla="*/ 791 h 1581"/>
                <a:gd name="connsiteX2" fmla="*/ 774 w 1549"/>
                <a:gd name="connsiteY2" fmla="*/ 0 h 1581"/>
                <a:gd name="connsiteX3" fmla="*/ 0 w 1549"/>
                <a:gd name="connsiteY3" fmla="*/ 791 h 1581"/>
                <a:gd name="connsiteX4" fmla="*/ 774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4" y="1582"/>
                  </a:moveTo>
                  <a:cubicBezTo>
                    <a:pt x="1185" y="1582"/>
                    <a:pt x="1549" y="1228"/>
                    <a:pt x="1549" y="791"/>
                  </a:cubicBezTo>
                  <a:cubicBezTo>
                    <a:pt x="1549" y="354"/>
                    <a:pt x="1185" y="0"/>
                    <a:pt x="774" y="0"/>
                  </a:cubicBezTo>
                  <a:cubicBezTo>
                    <a:pt x="319" y="0"/>
                    <a:pt x="0" y="354"/>
                    <a:pt x="0" y="791"/>
                  </a:cubicBezTo>
                  <a:cubicBezTo>
                    <a:pt x="0" y="1228"/>
                    <a:pt x="319" y="1582"/>
                    <a:pt x="774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6" name="Freihandform: Form 1465">
              <a:extLst>
                <a:ext uri="{FF2B5EF4-FFF2-40B4-BE49-F238E27FC236}">
                  <a16:creationId xmlns:a16="http://schemas.microsoft.com/office/drawing/2014/main" id="{89443708-2346-458C-A3A0-FA913B4FBB59}"/>
                </a:ext>
              </a:extLst>
            </p:cNvPr>
            <p:cNvSpPr/>
            <p:nvPr/>
          </p:nvSpPr>
          <p:spPr>
            <a:xfrm>
              <a:off x="9103708" y="2150520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49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230" y="1582"/>
                    <a:pt x="1549" y="1227"/>
                    <a:pt x="1549" y="791"/>
                  </a:cubicBezTo>
                  <a:cubicBezTo>
                    <a:pt x="1549" y="354"/>
                    <a:pt x="1230" y="0"/>
                    <a:pt x="775" y="0"/>
                  </a:cubicBezTo>
                  <a:cubicBezTo>
                    <a:pt x="364" y="0"/>
                    <a:pt x="0" y="354"/>
                    <a:pt x="0" y="791"/>
                  </a:cubicBezTo>
                  <a:cubicBezTo>
                    <a:pt x="0" y="1227"/>
                    <a:pt x="364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7" name="Freihandform: Form 1466">
              <a:extLst>
                <a:ext uri="{FF2B5EF4-FFF2-40B4-BE49-F238E27FC236}">
                  <a16:creationId xmlns:a16="http://schemas.microsoft.com/office/drawing/2014/main" id="{F27C833B-7C61-4B4D-8A4B-2E3D01C5F937}"/>
                </a:ext>
              </a:extLst>
            </p:cNvPr>
            <p:cNvSpPr/>
            <p:nvPr/>
          </p:nvSpPr>
          <p:spPr>
            <a:xfrm>
              <a:off x="9154238" y="2131821"/>
              <a:ext cx="1549" cy="1590"/>
            </a:xfrm>
            <a:custGeom>
              <a:avLst/>
              <a:gdLst>
                <a:gd name="connsiteX0" fmla="*/ 775 w 1549"/>
                <a:gd name="connsiteY0" fmla="*/ 1591 h 1590"/>
                <a:gd name="connsiteX1" fmla="*/ 1550 w 1549"/>
                <a:gd name="connsiteY1" fmla="*/ 796 h 1590"/>
                <a:gd name="connsiteX2" fmla="*/ 775 w 1549"/>
                <a:gd name="connsiteY2" fmla="*/ 0 h 1590"/>
                <a:gd name="connsiteX3" fmla="*/ 0 w 1549"/>
                <a:gd name="connsiteY3" fmla="*/ 796 h 1590"/>
                <a:gd name="connsiteX4" fmla="*/ 775 w 1549"/>
                <a:gd name="connsiteY4" fmla="*/ 1591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0">
                  <a:moveTo>
                    <a:pt x="775" y="1591"/>
                  </a:moveTo>
                  <a:cubicBezTo>
                    <a:pt x="1230" y="1591"/>
                    <a:pt x="1550" y="1235"/>
                    <a:pt x="1550" y="796"/>
                  </a:cubicBezTo>
                  <a:cubicBezTo>
                    <a:pt x="1550" y="356"/>
                    <a:pt x="1230" y="0"/>
                    <a:pt x="775" y="0"/>
                  </a:cubicBezTo>
                  <a:cubicBezTo>
                    <a:pt x="365" y="0"/>
                    <a:pt x="0" y="356"/>
                    <a:pt x="0" y="796"/>
                  </a:cubicBezTo>
                  <a:cubicBezTo>
                    <a:pt x="0" y="1235"/>
                    <a:pt x="365" y="1591"/>
                    <a:pt x="775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8" name="Freihandform: Form 1467">
              <a:extLst>
                <a:ext uri="{FF2B5EF4-FFF2-40B4-BE49-F238E27FC236}">
                  <a16:creationId xmlns:a16="http://schemas.microsoft.com/office/drawing/2014/main" id="{C7F0E112-E216-4CCB-9B2C-698EC5B50BCD}"/>
                </a:ext>
              </a:extLst>
            </p:cNvPr>
            <p:cNvSpPr/>
            <p:nvPr/>
          </p:nvSpPr>
          <p:spPr>
            <a:xfrm>
              <a:off x="9204950" y="2113921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50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185" y="1582"/>
                    <a:pt x="1550" y="1228"/>
                    <a:pt x="1550" y="791"/>
                  </a:cubicBezTo>
                  <a:cubicBezTo>
                    <a:pt x="1550" y="354"/>
                    <a:pt x="1185" y="0"/>
                    <a:pt x="775" y="0"/>
                  </a:cubicBezTo>
                  <a:cubicBezTo>
                    <a:pt x="319" y="0"/>
                    <a:pt x="0" y="354"/>
                    <a:pt x="0" y="791"/>
                  </a:cubicBezTo>
                  <a:cubicBezTo>
                    <a:pt x="0" y="1228"/>
                    <a:pt x="319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69" name="Freihandform: Form 1468">
              <a:extLst>
                <a:ext uri="{FF2B5EF4-FFF2-40B4-BE49-F238E27FC236}">
                  <a16:creationId xmlns:a16="http://schemas.microsoft.com/office/drawing/2014/main" id="{A5D7F06C-EAFE-45C5-9E53-BBECD4AEC905}"/>
                </a:ext>
              </a:extLst>
            </p:cNvPr>
            <p:cNvSpPr/>
            <p:nvPr/>
          </p:nvSpPr>
          <p:spPr>
            <a:xfrm>
              <a:off x="9255845" y="2096855"/>
              <a:ext cx="1594" cy="1591"/>
            </a:xfrm>
            <a:custGeom>
              <a:avLst/>
              <a:gdLst>
                <a:gd name="connsiteX0" fmla="*/ 775 w 1594"/>
                <a:gd name="connsiteY0" fmla="*/ 1591 h 1591"/>
                <a:gd name="connsiteX1" fmla="*/ 1595 w 1594"/>
                <a:gd name="connsiteY1" fmla="*/ 796 h 1591"/>
                <a:gd name="connsiteX2" fmla="*/ 775 w 1594"/>
                <a:gd name="connsiteY2" fmla="*/ 0 h 1591"/>
                <a:gd name="connsiteX3" fmla="*/ 0 w 1594"/>
                <a:gd name="connsiteY3" fmla="*/ 796 h 1591"/>
                <a:gd name="connsiteX4" fmla="*/ 775 w 1594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1">
                  <a:moveTo>
                    <a:pt x="775" y="1591"/>
                  </a:moveTo>
                  <a:cubicBezTo>
                    <a:pt x="1230" y="1591"/>
                    <a:pt x="1595" y="1235"/>
                    <a:pt x="1595" y="796"/>
                  </a:cubicBezTo>
                  <a:cubicBezTo>
                    <a:pt x="1595" y="356"/>
                    <a:pt x="1230" y="0"/>
                    <a:pt x="775" y="0"/>
                  </a:cubicBezTo>
                  <a:cubicBezTo>
                    <a:pt x="364" y="0"/>
                    <a:pt x="0" y="356"/>
                    <a:pt x="0" y="796"/>
                  </a:cubicBezTo>
                  <a:cubicBezTo>
                    <a:pt x="0" y="1235"/>
                    <a:pt x="364" y="1591"/>
                    <a:pt x="775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0" name="Freihandform: Form 1469">
              <a:extLst>
                <a:ext uri="{FF2B5EF4-FFF2-40B4-BE49-F238E27FC236}">
                  <a16:creationId xmlns:a16="http://schemas.microsoft.com/office/drawing/2014/main" id="{9FF13D7C-E527-4BC7-A151-65B53C0C59CD}"/>
                </a:ext>
              </a:extLst>
            </p:cNvPr>
            <p:cNvSpPr/>
            <p:nvPr/>
          </p:nvSpPr>
          <p:spPr>
            <a:xfrm>
              <a:off x="9307059" y="2080760"/>
              <a:ext cx="1594" cy="1581"/>
            </a:xfrm>
            <a:custGeom>
              <a:avLst/>
              <a:gdLst>
                <a:gd name="connsiteX0" fmla="*/ 775 w 1594"/>
                <a:gd name="connsiteY0" fmla="*/ 1582 h 1581"/>
                <a:gd name="connsiteX1" fmla="*/ 1595 w 1594"/>
                <a:gd name="connsiteY1" fmla="*/ 791 h 1581"/>
                <a:gd name="connsiteX2" fmla="*/ 775 w 1594"/>
                <a:gd name="connsiteY2" fmla="*/ 0 h 1581"/>
                <a:gd name="connsiteX3" fmla="*/ 0 w 1594"/>
                <a:gd name="connsiteY3" fmla="*/ 791 h 1581"/>
                <a:gd name="connsiteX4" fmla="*/ 775 w 1594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81">
                  <a:moveTo>
                    <a:pt x="775" y="1582"/>
                  </a:moveTo>
                  <a:cubicBezTo>
                    <a:pt x="1230" y="1582"/>
                    <a:pt x="1595" y="1227"/>
                    <a:pt x="1595" y="791"/>
                  </a:cubicBezTo>
                  <a:cubicBezTo>
                    <a:pt x="1595" y="354"/>
                    <a:pt x="1230" y="0"/>
                    <a:pt x="775" y="0"/>
                  </a:cubicBezTo>
                  <a:cubicBezTo>
                    <a:pt x="364" y="0"/>
                    <a:pt x="0" y="354"/>
                    <a:pt x="0" y="791"/>
                  </a:cubicBezTo>
                  <a:cubicBezTo>
                    <a:pt x="0" y="1227"/>
                    <a:pt x="364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1" name="Freihandform: Form 1470">
              <a:extLst>
                <a:ext uri="{FF2B5EF4-FFF2-40B4-BE49-F238E27FC236}">
                  <a16:creationId xmlns:a16="http://schemas.microsoft.com/office/drawing/2014/main" id="{F07A738C-6377-4487-ABD1-0318EDADA35F}"/>
                </a:ext>
              </a:extLst>
            </p:cNvPr>
            <p:cNvSpPr/>
            <p:nvPr/>
          </p:nvSpPr>
          <p:spPr>
            <a:xfrm>
              <a:off x="9358592" y="2065705"/>
              <a:ext cx="1549" cy="1600"/>
            </a:xfrm>
            <a:custGeom>
              <a:avLst/>
              <a:gdLst>
                <a:gd name="connsiteX0" fmla="*/ 774 w 1549"/>
                <a:gd name="connsiteY0" fmla="*/ 1600 h 1600"/>
                <a:gd name="connsiteX1" fmla="*/ 1549 w 1549"/>
                <a:gd name="connsiteY1" fmla="*/ 800 h 1600"/>
                <a:gd name="connsiteX2" fmla="*/ 774 w 1549"/>
                <a:gd name="connsiteY2" fmla="*/ 0 h 1600"/>
                <a:gd name="connsiteX3" fmla="*/ 0 w 1549"/>
                <a:gd name="connsiteY3" fmla="*/ 800 h 1600"/>
                <a:gd name="connsiteX4" fmla="*/ 774 w 1549"/>
                <a:gd name="connsiteY4" fmla="*/ 1600 h 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600">
                  <a:moveTo>
                    <a:pt x="774" y="1600"/>
                  </a:moveTo>
                  <a:cubicBezTo>
                    <a:pt x="1230" y="1600"/>
                    <a:pt x="1549" y="1242"/>
                    <a:pt x="1549" y="800"/>
                  </a:cubicBezTo>
                  <a:cubicBezTo>
                    <a:pt x="1549" y="358"/>
                    <a:pt x="1230" y="0"/>
                    <a:pt x="774" y="0"/>
                  </a:cubicBezTo>
                  <a:cubicBezTo>
                    <a:pt x="319" y="0"/>
                    <a:pt x="0" y="358"/>
                    <a:pt x="0" y="800"/>
                  </a:cubicBezTo>
                  <a:cubicBezTo>
                    <a:pt x="0" y="1242"/>
                    <a:pt x="319" y="1600"/>
                    <a:pt x="774" y="16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2" name="Freihandform: Form 1471">
              <a:extLst>
                <a:ext uri="{FF2B5EF4-FFF2-40B4-BE49-F238E27FC236}">
                  <a16:creationId xmlns:a16="http://schemas.microsoft.com/office/drawing/2014/main" id="{F5DEF87D-199E-44DE-B2BF-CD0F4E6FF2F6}"/>
                </a:ext>
              </a:extLst>
            </p:cNvPr>
            <p:cNvSpPr/>
            <p:nvPr/>
          </p:nvSpPr>
          <p:spPr>
            <a:xfrm>
              <a:off x="9410443" y="2051811"/>
              <a:ext cx="1549" cy="1581"/>
            </a:xfrm>
            <a:custGeom>
              <a:avLst/>
              <a:gdLst>
                <a:gd name="connsiteX0" fmla="*/ 774 w 1549"/>
                <a:gd name="connsiteY0" fmla="*/ 1582 h 1581"/>
                <a:gd name="connsiteX1" fmla="*/ 1549 w 1549"/>
                <a:gd name="connsiteY1" fmla="*/ 791 h 1581"/>
                <a:gd name="connsiteX2" fmla="*/ 774 w 1549"/>
                <a:gd name="connsiteY2" fmla="*/ 0 h 1581"/>
                <a:gd name="connsiteX3" fmla="*/ 0 w 1549"/>
                <a:gd name="connsiteY3" fmla="*/ 791 h 1581"/>
                <a:gd name="connsiteX4" fmla="*/ 774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4" y="1582"/>
                  </a:moveTo>
                  <a:cubicBezTo>
                    <a:pt x="1184" y="1582"/>
                    <a:pt x="1549" y="1228"/>
                    <a:pt x="1549" y="791"/>
                  </a:cubicBezTo>
                  <a:cubicBezTo>
                    <a:pt x="1549" y="354"/>
                    <a:pt x="1184" y="0"/>
                    <a:pt x="774" y="0"/>
                  </a:cubicBezTo>
                  <a:cubicBezTo>
                    <a:pt x="319" y="0"/>
                    <a:pt x="0" y="354"/>
                    <a:pt x="0" y="791"/>
                  </a:cubicBezTo>
                  <a:cubicBezTo>
                    <a:pt x="0" y="1228"/>
                    <a:pt x="319" y="1582"/>
                    <a:pt x="774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3" name="Freihandform: Form 1472">
              <a:extLst>
                <a:ext uri="{FF2B5EF4-FFF2-40B4-BE49-F238E27FC236}">
                  <a16:creationId xmlns:a16="http://schemas.microsoft.com/office/drawing/2014/main" id="{B28B15DB-8CC6-4AD6-9811-23E89D1C20C3}"/>
                </a:ext>
              </a:extLst>
            </p:cNvPr>
            <p:cNvSpPr/>
            <p:nvPr/>
          </p:nvSpPr>
          <p:spPr>
            <a:xfrm>
              <a:off x="9462613" y="2039134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49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185" y="1582"/>
                    <a:pt x="1549" y="1227"/>
                    <a:pt x="1549" y="791"/>
                  </a:cubicBezTo>
                  <a:cubicBezTo>
                    <a:pt x="1549" y="354"/>
                    <a:pt x="1185" y="0"/>
                    <a:pt x="775" y="0"/>
                  </a:cubicBezTo>
                  <a:cubicBezTo>
                    <a:pt x="319" y="0"/>
                    <a:pt x="0" y="354"/>
                    <a:pt x="0" y="791"/>
                  </a:cubicBezTo>
                  <a:cubicBezTo>
                    <a:pt x="0" y="1227"/>
                    <a:pt x="319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4" name="Freihandform: Form 1473">
              <a:extLst>
                <a:ext uri="{FF2B5EF4-FFF2-40B4-BE49-F238E27FC236}">
                  <a16:creationId xmlns:a16="http://schemas.microsoft.com/office/drawing/2014/main" id="{C6ACCA20-7C2E-460F-B9BB-9E78F0C4B7BD}"/>
                </a:ext>
              </a:extLst>
            </p:cNvPr>
            <p:cNvSpPr/>
            <p:nvPr/>
          </p:nvSpPr>
          <p:spPr>
            <a:xfrm>
              <a:off x="9515103" y="2027774"/>
              <a:ext cx="1549" cy="1591"/>
            </a:xfrm>
            <a:custGeom>
              <a:avLst/>
              <a:gdLst>
                <a:gd name="connsiteX0" fmla="*/ 774 w 1549"/>
                <a:gd name="connsiteY0" fmla="*/ 1591 h 1591"/>
                <a:gd name="connsiteX1" fmla="*/ 1549 w 1549"/>
                <a:gd name="connsiteY1" fmla="*/ 796 h 1591"/>
                <a:gd name="connsiteX2" fmla="*/ 774 w 1549"/>
                <a:gd name="connsiteY2" fmla="*/ 0 h 1591"/>
                <a:gd name="connsiteX3" fmla="*/ 0 w 1549"/>
                <a:gd name="connsiteY3" fmla="*/ 796 h 1591"/>
                <a:gd name="connsiteX4" fmla="*/ 774 w 1549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1">
                  <a:moveTo>
                    <a:pt x="774" y="1591"/>
                  </a:moveTo>
                  <a:cubicBezTo>
                    <a:pt x="1185" y="1591"/>
                    <a:pt x="1549" y="1235"/>
                    <a:pt x="1549" y="796"/>
                  </a:cubicBezTo>
                  <a:cubicBezTo>
                    <a:pt x="1549" y="356"/>
                    <a:pt x="1185" y="0"/>
                    <a:pt x="774" y="0"/>
                  </a:cubicBezTo>
                  <a:cubicBezTo>
                    <a:pt x="319" y="0"/>
                    <a:pt x="0" y="356"/>
                    <a:pt x="0" y="796"/>
                  </a:cubicBezTo>
                  <a:cubicBezTo>
                    <a:pt x="0" y="1235"/>
                    <a:pt x="319" y="1591"/>
                    <a:pt x="774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5" name="Freihandform: Form 1474">
              <a:extLst>
                <a:ext uri="{FF2B5EF4-FFF2-40B4-BE49-F238E27FC236}">
                  <a16:creationId xmlns:a16="http://schemas.microsoft.com/office/drawing/2014/main" id="{0BB8E40A-7648-4F49-9BE2-88310E299CF6}"/>
                </a:ext>
              </a:extLst>
            </p:cNvPr>
            <p:cNvSpPr/>
            <p:nvPr/>
          </p:nvSpPr>
          <p:spPr>
            <a:xfrm>
              <a:off x="9567911" y="2017840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49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185" y="1582"/>
                    <a:pt x="1549" y="1228"/>
                    <a:pt x="1549" y="791"/>
                  </a:cubicBezTo>
                  <a:cubicBezTo>
                    <a:pt x="1549" y="354"/>
                    <a:pt x="1185" y="0"/>
                    <a:pt x="775" y="0"/>
                  </a:cubicBezTo>
                  <a:cubicBezTo>
                    <a:pt x="319" y="0"/>
                    <a:pt x="0" y="354"/>
                    <a:pt x="0" y="791"/>
                  </a:cubicBezTo>
                  <a:cubicBezTo>
                    <a:pt x="0" y="1228"/>
                    <a:pt x="319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6" name="Freihandform: Form 1475">
              <a:extLst>
                <a:ext uri="{FF2B5EF4-FFF2-40B4-BE49-F238E27FC236}">
                  <a16:creationId xmlns:a16="http://schemas.microsoft.com/office/drawing/2014/main" id="{3A9C4D9D-DB71-41EA-A39B-37FE0D89162B}"/>
                </a:ext>
              </a:extLst>
            </p:cNvPr>
            <p:cNvSpPr/>
            <p:nvPr/>
          </p:nvSpPr>
          <p:spPr>
            <a:xfrm>
              <a:off x="9620993" y="2009385"/>
              <a:ext cx="1549" cy="1591"/>
            </a:xfrm>
            <a:custGeom>
              <a:avLst/>
              <a:gdLst>
                <a:gd name="connsiteX0" fmla="*/ 775 w 1549"/>
                <a:gd name="connsiteY0" fmla="*/ 1591 h 1591"/>
                <a:gd name="connsiteX1" fmla="*/ 1549 w 1549"/>
                <a:gd name="connsiteY1" fmla="*/ 796 h 1591"/>
                <a:gd name="connsiteX2" fmla="*/ 775 w 1549"/>
                <a:gd name="connsiteY2" fmla="*/ 0 h 1591"/>
                <a:gd name="connsiteX3" fmla="*/ 0 w 1549"/>
                <a:gd name="connsiteY3" fmla="*/ 796 h 1591"/>
                <a:gd name="connsiteX4" fmla="*/ 775 w 1549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1">
                  <a:moveTo>
                    <a:pt x="775" y="1591"/>
                  </a:moveTo>
                  <a:cubicBezTo>
                    <a:pt x="1185" y="1591"/>
                    <a:pt x="1549" y="1235"/>
                    <a:pt x="1549" y="796"/>
                  </a:cubicBezTo>
                  <a:cubicBezTo>
                    <a:pt x="1549" y="356"/>
                    <a:pt x="1185" y="0"/>
                    <a:pt x="775" y="0"/>
                  </a:cubicBezTo>
                  <a:cubicBezTo>
                    <a:pt x="319" y="0"/>
                    <a:pt x="0" y="356"/>
                    <a:pt x="0" y="796"/>
                  </a:cubicBezTo>
                  <a:cubicBezTo>
                    <a:pt x="0" y="1235"/>
                    <a:pt x="319" y="1591"/>
                    <a:pt x="775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7" name="Freihandform: Form 1476">
              <a:extLst>
                <a:ext uri="{FF2B5EF4-FFF2-40B4-BE49-F238E27FC236}">
                  <a16:creationId xmlns:a16="http://schemas.microsoft.com/office/drawing/2014/main" id="{60F87D47-E6BD-4578-9E8C-914BBDCFE2E1}"/>
                </a:ext>
              </a:extLst>
            </p:cNvPr>
            <p:cNvSpPr/>
            <p:nvPr/>
          </p:nvSpPr>
          <p:spPr>
            <a:xfrm>
              <a:off x="9674302" y="2002498"/>
              <a:ext cx="1594" cy="1591"/>
            </a:xfrm>
            <a:custGeom>
              <a:avLst/>
              <a:gdLst>
                <a:gd name="connsiteX0" fmla="*/ 820 w 1594"/>
                <a:gd name="connsiteY0" fmla="*/ 1591 h 1591"/>
                <a:gd name="connsiteX1" fmla="*/ 1595 w 1594"/>
                <a:gd name="connsiteY1" fmla="*/ 796 h 1591"/>
                <a:gd name="connsiteX2" fmla="*/ 820 w 1594"/>
                <a:gd name="connsiteY2" fmla="*/ 0 h 1591"/>
                <a:gd name="connsiteX3" fmla="*/ 0 w 1594"/>
                <a:gd name="connsiteY3" fmla="*/ 796 h 1591"/>
                <a:gd name="connsiteX4" fmla="*/ 820 w 1594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91">
                  <a:moveTo>
                    <a:pt x="820" y="1591"/>
                  </a:moveTo>
                  <a:cubicBezTo>
                    <a:pt x="1230" y="1591"/>
                    <a:pt x="1595" y="1235"/>
                    <a:pt x="1595" y="796"/>
                  </a:cubicBezTo>
                  <a:cubicBezTo>
                    <a:pt x="1595" y="356"/>
                    <a:pt x="1230" y="0"/>
                    <a:pt x="820" y="0"/>
                  </a:cubicBezTo>
                  <a:cubicBezTo>
                    <a:pt x="365" y="0"/>
                    <a:pt x="0" y="356"/>
                    <a:pt x="0" y="796"/>
                  </a:cubicBezTo>
                  <a:cubicBezTo>
                    <a:pt x="0" y="1235"/>
                    <a:pt x="365" y="1591"/>
                    <a:pt x="820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8" name="Freihandform: Form 1477">
              <a:extLst>
                <a:ext uri="{FF2B5EF4-FFF2-40B4-BE49-F238E27FC236}">
                  <a16:creationId xmlns:a16="http://schemas.microsoft.com/office/drawing/2014/main" id="{CBC40007-F709-41FD-A366-737704F0E358}"/>
                </a:ext>
              </a:extLst>
            </p:cNvPr>
            <p:cNvSpPr/>
            <p:nvPr/>
          </p:nvSpPr>
          <p:spPr>
            <a:xfrm>
              <a:off x="9727885" y="1997249"/>
              <a:ext cx="1594" cy="1581"/>
            </a:xfrm>
            <a:custGeom>
              <a:avLst/>
              <a:gdLst>
                <a:gd name="connsiteX0" fmla="*/ 775 w 1594"/>
                <a:gd name="connsiteY0" fmla="*/ 1582 h 1581"/>
                <a:gd name="connsiteX1" fmla="*/ 1595 w 1594"/>
                <a:gd name="connsiteY1" fmla="*/ 791 h 1581"/>
                <a:gd name="connsiteX2" fmla="*/ 775 w 1594"/>
                <a:gd name="connsiteY2" fmla="*/ 0 h 1581"/>
                <a:gd name="connsiteX3" fmla="*/ 0 w 1594"/>
                <a:gd name="connsiteY3" fmla="*/ 791 h 1581"/>
                <a:gd name="connsiteX4" fmla="*/ 775 w 1594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81">
                  <a:moveTo>
                    <a:pt x="775" y="1582"/>
                  </a:moveTo>
                  <a:cubicBezTo>
                    <a:pt x="1230" y="1582"/>
                    <a:pt x="1595" y="1227"/>
                    <a:pt x="1595" y="791"/>
                  </a:cubicBezTo>
                  <a:cubicBezTo>
                    <a:pt x="1595" y="354"/>
                    <a:pt x="1230" y="0"/>
                    <a:pt x="775" y="0"/>
                  </a:cubicBezTo>
                  <a:cubicBezTo>
                    <a:pt x="365" y="0"/>
                    <a:pt x="0" y="354"/>
                    <a:pt x="0" y="791"/>
                  </a:cubicBezTo>
                  <a:cubicBezTo>
                    <a:pt x="0" y="1227"/>
                    <a:pt x="365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79" name="Freihandform: Form 1478">
              <a:extLst>
                <a:ext uri="{FF2B5EF4-FFF2-40B4-BE49-F238E27FC236}">
                  <a16:creationId xmlns:a16="http://schemas.microsoft.com/office/drawing/2014/main" id="{4B2352FA-63F9-4399-BFE7-7E479CC75F9F}"/>
                </a:ext>
              </a:extLst>
            </p:cNvPr>
            <p:cNvSpPr/>
            <p:nvPr/>
          </p:nvSpPr>
          <p:spPr>
            <a:xfrm>
              <a:off x="9781605" y="1993697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49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230" y="1582"/>
                    <a:pt x="1549" y="1228"/>
                    <a:pt x="1549" y="791"/>
                  </a:cubicBezTo>
                  <a:cubicBezTo>
                    <a:pt x="1549" y="354"/>
                    <a:pt x="1230" y="0"/>
                    <a:pt x="775" y="0"/>
                  </a:cubicBezTo>
                  <a:cubicBezTo>
                    <a:pt x="364" y="0"/>
                    <a:pt x="0" y="354"/>
                    <a:pt x="0" y="791"/>
                  </a:cubicBezTo>
                  <a:cubicBezTo>
                    <a:pt x="0" y="1228"/>
                    <a:pt x="364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0" name="Freihandform: Form 1479">
              <a:extLst>
                <a:ext uri="{FF2B5EF4-FFF2-40B4-BE49-F238E27FC236}">
                  <a16:creationId xmlns:a16="http://schemas.microsoft.com/office/drawing/2014/main" id="{ABF66B8A-6E9D-4A3E-B1D2-DE3579A498D7}"/>
                </a:ext>
              </a:extLst>
            </p:cNvPr>
            <p:cNvSpPr/>
            <p:nvPr/>
          </p:nvSpPr>
          <p:spPr>
            <a:xfrm>
              <a:off x="9835461" y="1991903"/>
              <a:ext cx="1549" cy="1600"/>
            </a:xfrm>
            <a:custGeom>
              <a:avLst/>
              <a:gdLst>
                <a:gd name="connsiteX0" fmla="*/ 775 w 1549"/>
                <a:gd name="connsiteY0" fmla="*/ 1600 h 1600"/>
                <a:gd name="connsiteX1" fmla="*/ 1550 w 1549"/>
                <a:gd name="connsiteY1" fmla="*/ 800 h 1600"/>
                <a:gd name="connsiteX2" fmla="*/ 775 w 1549"/>
                <a:gd name="connsiteY2" fmla="*/ 0 h 1600"/>
                <a:gd name="connsiteX3" fmla="*/ 0 w 1549"/>
                <a:gd name="connsiteY3" fmla="*/ 800 h 1600"/>
                <a:gd name="connsiteX4" fmla="*/ 775 w 1549"/>
                <a:gd name="connsiteY4" fmla="*/ 1600 h 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600">
                  <a:moveTo>
                    <a:pt x="775" y="1600"/>
                  </a:moveTo>
                  <a:cubicBezTo>
                    <a:pt x="1230" y="1600"/>
                    <a:pt x="1550" y="1242"/>
                    <a:pt x="1550" y="800"/>
                  </a:cubicBezTo>
                  <a:cubicBezTo>
                    <a:pt x="1550" y="358"/>
                    <a:pt x="1230" y="0"/>
                    <a:pt x="775" y="0"/>
                  </a:cubicBezTo>
                  <a:cubicBezTo>
                    <a:pt x="319" y="0"/>
                    <a:pt x="0" y="358"/>
                    <a:pt x="0" y="800"/>
                  </a:cubicBezTo>
                  <a:cubicBezTo>
                    <a:pt x="0" y="1242"/>
                    <a:pt x="319" y="1600"/>
                    <a:pt x="775" y="16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1" name="Freihandform: Form 1480">
              <a:extLst>
                <a:ext uri="{FF2B5EF4-FFF2-40B4-BE49-F238E27FC236}">
                  <a16:creationId xmlns:a16="http://schemas.microsoft.com/office/drawing/2014/main" id="{E346A07F-765C-4070-BD6A-C6D89039D4C9}"/>
                </a:ext>
              </a:extLst>
            </p:cNvPr>
            <p:cNvSpPr/>
            <p:nvPr/>
          </p:nvSpPr>
          <p:spPr>
            <a:xfrm>
              <a:off x="9889364" y="1991925"/>
              <a:ext cx="1549" cy="1591"/>
            </a:xfrm>
            <a:custGeom>
              <a:avLst/>
              <a:gdLst>
                <a:gd name="connsiteX0" fmla="*/ 774 w 1549"/>
                <a:gd name="connsiteY0" fmla="*/ 1591 h 1591"/>
                <a:gd name="connsiteX1" fmla="*/ 1549 w 1549"/>
                <a:gd name="connsiteY1" fmla="*/ 796 h 1591"/>
                <a:gd name="connsiteX2" fmla="*/ 774 w 1549"/>
                <a:gd name="connsiteY2" fmla="*/ 0 h 1591"/>
                <a:gd name="connsiteX3" fmla="*/ 0 w 1549"/>
                <a:gd name="connsiteY3" fmla="*/ 796 h 1591"/>
                <a:gd name="connsiteX4" fmla="*/ 774 w 1549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1">
                  <a:moveTo>
                    <a:pt x="774" y="1591"/>
                  </a:moveTo>
                  <a:cubicBezTo>
                    <a:pt x="1185" y="1591"/>
                    <a:pt x="1549" y="1235"/>
                    <a:pt x="1549" y="796"/>
                  </a:cubicBezTo>
                  <a:cubicBezTo>
                    <a:pt x="1549" y="356"/>
                    <a:pt x="1185" y="0"/>
                    <a:pt x="774" y="0"/>
                  </a:cubicBezTo>
                  <a:cubicBezTo>
                    <a:pt x="319" y="0"/>
                    <a:pt x="0" y="356"/>
                    <a:pt x="0" y="796"/>
                  </a:cubicBezTo>
                  <a:cubicBezTo>
                    <a:pt x="0" y="1235"/>
                    <a:pt x="319" y="1591"/>
                    <a:pt x="774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2" name="Freihandform: Form 1481">
              <a:extLst>
                <a:ext uri="{FF2B5EF4-FFF2-40B4-BE49-F238E27FC236}">
                  <a16:creationId xmlns:a16="http://schemas.microsoft.com/office/drawing/2014/main" id="{F4EB7A00-1023-4AB9-BFA9-6231D13BC971}"/>
                </a:ext>
              </a:extLst>
            </p:cNvPr>
            <p:cNvSpPr/>
            <p:nvPr/>
          </p:nvSpPr>
          <p:spPr>
            <a:xfrm>
              <a:off x="9943220" y="1993794"/>
              <a:ext cx="1549" cy="1591"/>
            </a:xfrm>
            <a:custGeom>
              <a:avLst/>
              <a:gdLst>
                <a:gd name="connsiteX0" fmla="*/ 775 w 1549"/>
                <a:gd name="connsiteY0" fmla="*/ 1591 h 1591"/>
                <a:gd name="connsiteX1" fmla="*/ 1549 w 1549"/>
                <a:gd name="connsiteY1" fmla="*/ 796 h 1591"/>
                <a:gd name="connsiteX2" fmla="*/ 775 w 1549"/>
                <a:gd name="connsiteY2" fmla="*/ 0 h 1591"/>
                <a:gd name="connsiteX3" fmla="*/ 0 w 1549"/>
                <a:gd name="connsiteY3" fmla="*/ 796 h 1591"/>
                <a:gd name="connsiteX4" fmla="*/ 775 w 1549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1">
                  <a:moveTo>
                    <a:pt x="775" y="1591"/>
                  </a:moveTo>
                  <a:cubicBezTo>
                    <a:pt x="1230" y="1591"/>
                    <a:pt x="1549" y="1235"/>
                    <a:pt x="1549" y="796"/>
                  </a:cubicBezTo>
                  <a:cubicBezTo>
                    <a:pt x="1549" y="356"/>
                    <a:pt x="1230" y="0"/>
                    <a:pt x="775" y="0"/>
                  </a:cubicBezTo>
                  <a:cubicBezTo>
                    <a:pt x="364" y="0"/>
                    <a:pt x="0" y="356"/>
                    <a:pt x="0" y="796"/>
                  </a:cubicBezTo>
                  <a:cubicBezTo>
                    <a:pt x="0" y="1235"/>
                    <a:pt x="364" y="1591"/>
                    <a:pt x="775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3" name="Freihandform: Form 1482">
              <a:extLst>
                <a:ext uri="{FF2B5EF4-FFF2-40B4-BE49-F238E27FC236}">
                  <a16:creationId xmlns:a16="http://schemas.microsoft.com/office/drawing/2014/main" id="{736565FF-ADE6-4BAC-9C8F-A7A563D7909C}"/>
                </a:ext>
              </a:extLst>
            </p:cNvPr>
            <p:cNvSpPr/>
            <p:nvPr/>
          </p:nvSpPr>
          <p:spPr>
            <a:xfrm>
              <a:off x="9997021" y="1997552"/>
              <a:ext cx="1567" cy="1588"/>
            </a:xfrm>
            <a:custGeom>
              <a:avLst/>
              <a:gdLst>
                <a:gd name="connsiteX0" fmla="*/ 419 w 1567"/>
                <a:gd name="connsiteY0" fmla="*/ 1505 h 1588"/>
                <a:gd name="connsiteX1" fmla="*/ 1467 w 1567"/>
                <a:gd name="connsiteY1" fmla="*/ 1144 h 1588"/>
                <a:gd name="connsiteX2" fmla="*/ 1149 w 1567"/>
                <a:gd name="connsiteY2" fmla="*/ 85 h 1588"/>
                <a:gd name="connsiteX3" fmla="*/ 100 w 1567"/>
                <a:gd name="connsiteY3" fmla="*/ 437 h 1588"/>
                <a:gd name="connsiteX4" fmla="*/ 419 w 1567"/>
                <a:gd name="connsiteY4" fmla="*/ 1505 h 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" h="1588">
                  <a:moveTo>
                    <a:pt x="419" y="1505"/>
                  </a:moveTo>
                  <a:cubicBezTo>
                    <a:pt x="829" y="1699"/>
                    <a:pt x="1285" y="1542"/>
                    <a:pt x="1467" y="1144"/>
                  </a:cubicBezTo>
                  <a:cubicBezTo>
                    <a:pt x="1695" y="761"/>
                    <a:pt x="1513" y="279"/>
                    <a:pt x="1149" y="85"/>
                  </a:cubicBezTo>
                  <a:cubicBezTo>
                    <a:pt x="738" y="-114"/>
                    <a:pt x="283" y="48"/>
                    <a:pt x="100" y="437"/>
                  </a:cubicBezTo>
                  <a:cubicBezTo>
                    <a:pt x="-127" y="839"/>
                    <a:pt x="55" y="1325"/>
                    <a:pt x="419" y="150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4" name="Freihandform: Form 1483">
              <a:extLst>
                <a:ext uri="{FF2B5EF4-FFF2-40B4-BE49-F238E27FC236}">
                  <a16:creationId xmlns:a16="http://schemas.microsoft.com/office/drawing/2014/main" id="{775DC862-63A4-4D2F-B867-DBD0DFD32400}"/>
                </a:ext>
              </a:extLst>
            </p:cNvPr>
            <p:cNvSpPr/>
            <p:nvPr/>
          </p:nvSpPr>
          <p:spPr>
            <a:xfrm>
              <a:off x="10050659" y="2003238"/>
              <a:ext cx="1595" cy="1600"/>
            </a:xfrm>
            <a:custGeom>
              <a:avLst/>
              <a:gdLst>
                <a:gd name="connsiteX0" fmla="*/ 775 w 1595"/>
                <a:gd name="connsiteY0" fmla="*/ 1600 h 1600"/>
                <a:gd name="connsiteX1" fmla="*/ 1595 w 1595"/>
                <a:gd name="connsiteY1" fmla="*/ 800 h 1600"/>
                <a:gd name="connsiteX2" fmla="*/ 775 w 1595"/>
                <a:gd name="connsiteY2" fmla="*/ 0 h 1600"/>
                <a:gd name="connsiteX3" fmla="*/ 0 w 1595"/>
                <a:gd name="connsiteY3" fmla="*/ 800 h 1600"/>
                <a:gd name="connsiteX4" fmla="*/ 775 w 1595"/>
                <a:gd name="connsiteY4" fmla="*/ 1600 h 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5" h="1600">
                  <a:moveTo>
                    <a:pt x="775" y="1600"/>
                  </a:moveTo>
                  <a:cubicBezTo>
                    <a:pt x="1230" y="1600"/>
                    <a:pt x="1595" y="1242"/>
                    <a:pt x="1595" y="800"/>
                  </a:cubicBezTo>
                  <a:cubicBezTo>
                    <a:pt x="1595" y="358"/>
                    <a:pt x="1230" y="0"/>
                    <a:pt x="775" y="0"/>
                  </a:cubicBezTo>
                  <a:cubicBezTo>
                    <a:pt x="365" y="0"/>
                    <a:pt x="0" y="358"/>
                    <a:pt x="0" y="800"/>
                  </a:cubicBezTo>
                  <a:cubicBezTo>
                    <a:pt x="0" y="1242"/>
                    <a:pt x="365" y="1600"/>
                    <a:pt x="775" y="160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5" name="Freihandform: Form 1484">
              <a:extLst>
                <a:ext uri="{FF2B5EF4-FFF2-40B4-BE49-F238E27FC236}">
                  <a16:creationId xmlns:a16="http://schemas.microsoft.com/office/drawing/2014/main" id="{828690AC-F41B-446A-BB96-F0EA1FCC6226}"/>
                </a:ext>
              </a:extLst>
            </p:cNvPr>
            <p:cNvSpPr/>
            <p:nvPr/>
          </p:nvSpPr>
          <p:spPr>
            <a:xfrm>
              <a:off x="10104097" y="2010874"/>
              <a:ext cx="1566" cy="1593"/>
            </a:xfrm>
            <a:custGeom>
              <a:avLst/>
              <a:gdLst>
                <a:gd name="connsiteX0" fmla="*/ 464 w 1566"/>
                <a:gd name="connsiteY0" fmla="*/ 1508 h 1593"/>
                <a:gd name="connsiteX1" fmla="*/ 1466 w 1566"/>
                <a:gd name="connsiteY1" fmla="*/ 1157 h 1593"/>
                <a:gd name="connsiteX2" fmla="*/ 1147 w 1566"/>
                <a:gd name="connsiteY2" fmla="*/ 88 h 1593"/>
                <a:gd name="connsiteX3" fmla="*/ 99 w 1566"/>
                <a:gd name="connsiteY3" fmla="*/ 444 h 1593"/>
                <a:gd name="connsiteX4" fmla="*/ 464 w 1566"/>
                <a:gd name="connsiteY4" fmla="*/ 1508 h 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" h="1593">
                  <a:moveTo>
                    <a:pt x="464" y="1508"/>
                  </a:moveTo>
                  <a:cubicBezTo>
                    <a:pt x="828" y="1707"/>
                    <a:pt x="1284" y="1545"/>
                    <a:pt x="1466" y="1157"/>
                  </a:cubicBezTo>
                  <a:cubicBezTo>
                    <a:pt x="1694" y="759"/>
                    <a:pt x="1512" y="287"/>
                    <a:pt x="1147" y="88"/>
                  </a:cubicBezTo>
                  <a:cubicBezTo>
                    <a:pt x="737" y="-116"/>
                    <a:pt x="281" y="47"/>
                    <a:pt x="99" y="444"/>
                  </a:cubicBezTo>
                  <a:cubicBezTo>
                    <a:pt x="-128" y="851"/>
                    <a:pt x="54" y="1318"/>
                    <a:pt x="464" y="150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6" name="Freihandform: Form 1485">
              <a:extLst>
                <a:ext uri="{FF2B5EF4-FFF2-40B4-BE49-F238E27FC236}">
                  <a16:creationId xmlns:a16="http://schemas.microsoft.com/office/drawing/2014/main" id="{15E52D85-56AA-44D8-8E7F-A4D82CF83E87}"/>
                </a:ext>
              </a:extLst>
            </p:cNvPr>
            <p:cNvSpPr/>
            <p:nvPr/>
          </p:nvSpPr>
          <p:spPr>
            <a:xfrm>
              <a:off x="10157243" y="2020474"/>
              <a:ext cx="1546" cy="1594"/>
            </a:xfrm>
            <a:custGeom>
              <a:avLst/>
              <a:gdLst>
                <a:gd name="connsiteX0" fmla="*/ 399 w 1546"/>
                <a:gd name="connsiteY0" fmla="*/ 1510 h 1594"/>
                <a:gd name="connsiteX1" fmla="*/ 1447 w 1546"/>
                <a:gd name="connsiteY1" fmla="*/ 1158 h 1594"/>
                <a:gd name="connsiteX2" fmla="*/ 1082 w 1546"/>
                <a:gd name="connsiteY2" fmla="*/ 85 h 1594"/>
                <a:gd name="connsiteX3" fmla="*/ 80 w 1546"/>
                <a:gd name="connsiteY3" fmla="*/ 441 h 1594"/>
                <a:gd name="connsiteX4" fmla="*/ 399 w 1546"/>
                <a:gd name="connsiteY4" fmla="*/ 1510 h 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" h="1594">
                  <a:moveTo>
                    <a:pt x="399" y="1510"/>
                  </a:moveTo>
                  <a:cubicBezTo>
                    <a:pt x="809" y="1708"/>
                    <a:pt x="1265" y="1547"/>
                    <a:pt x="1447" y="1158"/>
                  </a:cubicBezTo>
                  <a:cubicBezTo>
                    <a:pt x="1675" y="765"/>
                    <a:pt x="1493" y="289"/>
                    <a:pt x="1082" y="85"/>
                  </a:cubicBezTo>
                  <a:cubicBezTo>
                    <a:pt x="718" y="-114"/>
                    <a:pt x="263" y="48"/>
                    <a:pt x="80" y="441"/>
                  </a:cubicBezTo>
                  <a:cubicBezTo>
                    <a:pt x="-102" y="834"/>
                    <a:pt x="35" y="1306"/>
                    <a:pt x="399" y="151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7" name="Freihandform: Form 1486">
              <a:extLst>
                <a:ext uri="{FF2B5EF4-FFF2-40B4-BE49-F238E27FC236}">
                  <a16:creationId xmlns:a16="http://schemas.microsoft.com/office/drawing/2014/main" id="{8501B766-FEAA-4580-B0E7-251E3AA5AF36}"/>
                </a:ext>
              </a:extLst>
            </p:cNvPr>
            <p:cNvSpPr/>
            <p:nvPr/>
          </p:nvSpPr>
          <p:spPr>
            <a:xfrm>
              <a:off x="10209962" y="2032056"/>
              <a:ext cx="1570" cy="1580"/>
            </a:xfrm>
            <a:custGeom>
              <a:avLst/>
              <a:gdLst>
                <a:gd name="connsiteX0" fmla="*/ 444 w 1570"/>
                <a:gd name="connsiteY0" fmla="*/ 1495 h 1580"/>
                <a:gd name="connsiteX1" fmla="*/ 1491 w 1570"/>
                <a:gd name="connsiteY1" fmla="*/ 1139 h 1580"/>
                <a:gd name="connsiteX2" fmla="*/ 1127 w 1570"/>
                <a:gd name="connsiteY2" fmla="*/ 79 h 1580"/>
                <a:gd name="connsiteX3" fmla="*/ 79 w 1570"/>
                <a:gd name="connsiteY3" fmla="*/ 436 h 1580"/>
                <a:gd name="connsiteX4" fmla="*/ 444 w 1570"/>
                <a:gd name="connsiteY4" fmla="*/ 1495 h 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" h="1580">
                  <a:moveTo>
                    <a:pt x="444" y="1495"/>
                  </a:moveTo>
                  <a:cubicBezTo>
                    <a:pt x="808" y="1694"/>
                    <a:pt x="1309" y="1537"/>
                    <a:pt x="1491" y="1139"/>
                  </a:cubicBezTo>
                  <a:cubicBezTo>
                    <a:pt x="1674" y="746"/>
                    <a:pt x="1537" y="274"/>
                    <a:pt x="1127" y="79"/>
                  </a:cubicBezTo>
                  <a:cubicBezTo>
                    <a:pt x="762" y="-110"/>
                    <a:pt x="261" y="52"/>
                    <a:pt x="79" y="436"/>
                  </a:cubicBezTo>
                  <a:cubicBezTo>
                    <a:pt x="-103" y="829"/>
                    <a:pt x="34" y="1305"/>
                    <a:pt x="444" y="1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8" name="Freihandform: Form 1487">
              <a:extLst>
                <a:ext uri="{FF2B5EF4-FFF2-40B4-BE49-F238E27FC236}">
                  <a16:creationId xmlns:a16="http://schemas.microsoft.com/office/drawing/2014/main" id="{5487E11B-9528-48F3-AB8F-A23B360956CC}"/>
                </a:ext>
              </a:extLst>
            </p:cNvPr>
            <p:cNvSpPr/>
            <p:nvPr/>
          </p:nvSpPr>
          <p:spPr>
            <a:xfrm>
              <a:off x="10262269" y="2045612"/>
              <a:ext cx="1563" cy="1580"/>
            </a:xfrm>
            <a:custGeom>
              <a:avLst/>
              <a:gdLst>
                <a:gd name="connsiteX0" fmla="*/ 444 w 1563"/>
                <a:gd name="connsiteY0" fmla="*/ 1495 h 1580"/>
                <a:gd name="connsiteX1" fmla="*/ 1491 w 1563"/>
                <a:gd name="connsiteY1" fmla="*/ 1139 h 1580"/>
                <a:gd name="connsiteX2" fmla="*/ 1127 w 1563"/>
                <a:gd name="connsiteY2" fmla="*/ 79 h 1580"/>
                <a:gd name="connsiteX3" fmla="*/ 79 w 1563"/>
                <a:gd name="connsiteY3" fmla="*/ 436 h 1580"/>
                <a:gd name="connsiteX4" fmla="*/ 444 w 1563"/>
                <a:gd name="connsiteY4" fmla="*/ 1495 h 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" h="1580">
                  <a:moveTo>
                    <a:pt x="444" y="1495"/>
                  </a:moveTo>
                  <a:cubicBezTo>
                    <a:pt x="808" y="1694"/>
                    <a:pt x="1310" y="1537"/>
                    <a:pt x="1491" y="1139"/>
                  </a:cubicBezTo>
                  <a:cubicBezTo>
                    <a:pt x="1674" y="746"/>
                    <a:pt x="1491" y="274"/>
                    <a:pt x="1127" y="79"/>
                  </a:cubicBezTo>
                  <a:cubicBezTo>
                    <a:pt x="717" y="-110"/>
                    <a:pt x="261" y="52"/>
                    <a:pt x="79" y="436"/>
                  </a:cubicBezTo>
                  <a:cubicBezTo>
                    <a:pt x="-103" y="829"/>
                    <a:pt x="34" y="1305"/>
                    <a:pt x="444" y="149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89" name="Freihandform: Form 1488">
              <a:extLst>
                <a:ext uri="{FF2B5EF4-FFF2-40B4-BE49-F238E27FC236}">
                  <a16:creationId xmlns:a16="http://schemas.microsoft.com/office/drawing/2014/main" id="{9635753A-D82F-47E4-B485-366402EDEEA1}"/>
                </a:ext>
              </a:extLst>
            </p:cNvPr>
            <p:cNvSpPr/>
            <p:nvPr/>
          </p:nvSpPr>
          <p:spPr>
            <a:xfrm>
              <a:off x="10314017" y="2061149"/>
              <a:ext cx="1594" cy="1581"/>
            </a:xfrm>
            <a:custGeom>
              <a:avLst/>
              <a:gdLst>
                <a:gd name="connsiteX0" fmla="*/ 820 w 1594"/>
                <a:gd name="connsiteY0" fmla="*/ 1582 h 1581"/>
                <a:gd name="connsiteX1" fmla="*/ 1595 w 1594"/>
                <a:gd name="connsiteY1" fmla="*/ 791 h 1581"/>
                <a:gd name="connsiteX2" fmla="*/ 820 w 1594"/>
                <a:gd name="connsiteY2" fmla="*/ 0 h 1581"/>
                <a:gd name="connsiteX3" fmla="*/ 0 w 1594"/>
                <a:gd name="connsiteY3" fmla="*/ 791 h 1581"/>
                <a:gd name="connsiteX4" fmla="*/ 820 w 1594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" h="1581">
                  <a:moveTo>
                    <a:pt x="820" y="1582"/>
                  </a:moveTo>
                  <a:cubicBezTo>
                    <a:pt x="1230" y="1582"/>
                    <a:pt x="1595" y="1227"/>
                    <a:pt x="1595" y="791"/>
                  </a:cubicBezTo>
                  <a:cubicBezTo>
                    <a:pt x="1595" y="354"/>
                    <a:pt x="1230" y="0"/>
                    <a:pt x="820" y="0"/>
                  </a:cubicBezTo>
                  <a:cubicBezTo>
                    <a:pt x="364" y="0"/>
                    <a:pt x="0" y="354"/>
                    <a:pt x="0" y="791"/>
                  </a:cubicBezTo>
                  <a:cubicBezTo>
                    <a:pt x="0" y="1227"/>
                    <a:pt x="364" y="1582"/>
                    <a:pt x="820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0" name="Freihandform: Form 1489">
              <a:extLst>
                <a:ext uri="{FF2B5EF4-FFF2-40B4-BE49-F238E27FC236}">
                  <a16:creationId xmlns:a16="http://schemas.microsoft.com/office/drawing/2014/main" id="{976E68CE-2BB4-4178-B993-DF0FE6E24FAC}"/>
                </a:ext>
              </a:extLst>
            </p:cNvPr>
            <p:cNvSpPr/>
            <p:nvPr/>
          </p:nvSpPr>
          <p:spPr>
            <a:xfrm>
              <a:off x="10365185" y="2078660"/>
              <a:ext cx="1549" cy="1581"/>
            </a:xfrm>
            <a:custGeom>
              <a:avLst/>
              <a:gdLst>
                <a:gd name="connsiteX0" fmla="*/ 775 w 1549"/>
                <a:gd name="connsiteY0" fmla="*/ 1582 h 1581"/>
                <a:gd name="connsiteX1" fmla="*/ 1550 w 1549"/>
                <a:gd name="connsiteY1" fmla="*/ 791 h 1581"/>
                <a:gd name="connsiteX2" fmla="*/ 775 w 1549"/>
                <a:gd name="connsiteY2" fmla="*/ 0 h 1581"/>
                <a:gd name="connsiteX3" fmla="*/ 0 w 1549"/>
                <a:gd name="connsiteY3" fmla="*/ 791 h 1581"/>
                <a:gd name="connsiteX4" fmla="*/ 775 w 1549"/>
                <a:gd name="connsiteY4" fmla="*/ 1582 h 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81">
                  <a:moveTo>
                    <a:pt x="775" y="1582"/>
                  </a:moveTo>
                  <a:cubicBezTo>
                    <a:pt x="1230" y="1582"/>
                    <a:pt x="1550" y="1227"/>
                    <a:pt x="1550" y="791"/>
                  </a:cubicBezTo>
                  <a:cubicBezTo>
                    <a:pt x="1550" y="354"/>
                    <a:pt x="1230" y="0"/>
                    <a:pt x="775" y="0"/>
                  </a:cubicBezTo>
                  <a:cubicBezTo>
                    <a:pt x="365" y="0"/>
                    <a:pt x="0" y="354"/>
                    <a:pt x="0" y="791"/>
                  </a:cubicBezTo>
                  <a:cubicBezTo>
                    <a:pt x="0" y="1227"/>
                    <a:pt x="365" y="1582"/>
                    <a:pt x="775" y="158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1" name="Freihandform: Form 1490">
              <a:extLst>
                <a:ext uri="{FF2B5EF4-FFF2-40B4-BE49-F238E27FC236}">
                  <a16:creationId xmlns:a16="http://schemas.microsoft.com/office/drawing/2014/main" id="{C4B65916-975E-4D55-9905-C593974EA119}"/>
                </a:ext>
              </a:extLst>
            </p:cNvPr>
            <p:cNvSpPr/>
            <p:nvPr/>
          </p:nvSpPr>
          <p:spPr>
            <a:xfrm>
              <a:off x="10415637" y="2098132"/>
              <a:ext cx="1563" cy="1590"/>
            </a:xfrm>
            <a:custGeom>
              <a:avLst/>
              <a:gdLst>
                <a:gd name="connsiteX0" fmla="*/ 444 w 1563"/>
                <a:gd name="connsiteY0" fmla="*/ 1507 h 1590"/>
                <a:gd name="connsiteX1" fmla="*/ 1491 w 1563"/>
                <a:gd name="connsiteY1" fmla="*/ 1146 h 1590"/>
                <a:gd name="connsiteX2" fmla="*/ 1127 w 1563"/>
                <a:gd name="connsiteY2" fmla="*/ 73 h 1590"/>
                <a:gd name="connsiteX3" fmla="*/ 79 w 1563"/>
                <a:gd name="connsiteY3" fmla="*/ 448 h 1590"/>
                <a:gd name="connsiteX4" fmla="*/ 444 w 1563"/>
                <a:gd name="connsiteY4" fmla="*/ 1507 h 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" h="1590">
                  <a:moveTo>
                    <a:pt x="444" y="1507"/>
                  </a:moveTo>
                  <a:cubicBezTo>
                    <a:pt x="808" y="1706"/>
                    <a:pt x="1263" y="1535"/>
                    <a:pt x="1491" y="1146"/>
                  </a:cubicBezTo>
                  <a:cubicBezTo>
                    <a:pt x="1674" y="754"/>
                    <a:pt x="1491" y="268"/>
                    <a:pt x="1127" y="73"/>
                  </a:cubicBezTo>
                  <a:cubicBezTo>
                    <a:pt x="717" y="-107"/>
                    <a:pt x="261" y="55"/>
                    <a:pt x="79" y="448"/>
                  </a:cubicBezTo>
                  <a:cubicBezTo>
                    <a:pt x="-103" y="841"/>
                    <a:pt x="34" y="1308"/>
                    <a:pt x="444" y="150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2" name="Freihandform: Form 1491">
              <a:extLst>
                <a:ext uri="{FF2B5EF4-FFF2-40B4-BE49-F238E27FC236}">
                  <a16:creationId xmlns:a16="http://schemas.microsoft.com/office/drawing/2014/main" id="{78A11957-2D1E-4BF9-BF92-60E2DB524F6C}"/>
                </a:ext>
              </a:extLst>
            </p:cNvPr>
            <p:cNvSpPr/>
            <p:nvPr/>
          </p:nvSpPr>
          <p:spPr>
            <a:xfrm>
              <a:off x="10465334" y="2119550"/>
              <a:ext cx="1549" cy="1591"/>
            </a:xfrm>
            <a:custGeom>
              <a:avLst/>
              <a:gdLst>
                <a:gd name="connsiteX0" fmla="*/ 775 w 1549"/>
                <a:gd name="connsiteY0" fmla="*/ 1591 h 1591"/>
                <a:gd name="connsiteX1" fmla="*/ 1550 w 1549"/>
                <a:gd name="connsiteY1" fmla="*/ 796 h 1591"/>
                <a:gd name="connsiteX2" fmla="*/ 775 w 1549"/>
                <a:gd name="connsiteY2" fmla="*/ 0 h 1591"/>
                <a:gd name="connsiteX3" fmla="*/ 0 w 1549"/>
                <a:gd name="connsiteY3" fmla="*/ 796 h 1591"/>
                <a:gd name="connsiteX4" fmla="*/ 775 w 1549"/>
                <a:gd name="connsiteY4" fmla="*/ 1591 h 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" h="1591">
                  <a:moveTo>
                    <a:pt x="775" y="1591"/>
                  </a:moveTo>
                  <a:cubicBezTo>
                    <a:pt x="1230" y="1591"/>
                    <a:pt x="1550" y="1235"/>
                    <a:pt x="1550" y="796"/>
                  </a:cubicBezTo>
                  <a:cubicBezTo>
                    <a:pt x="1550" y="356"/>
                    <a:pt x="1230" y="0"/>
                    <a:pt x="775" y="0"/>
                  </a:cubicBezTo>
                  <a:cubicBezTo>
                    <a:pt x="365" y="0"/>
                    <a:pt x="0" y="356"/>
                    <a:pt x="0" y="796"/>
                  </a:cubicBezTo>
                  <a:cubicBezTo>
                    <a:pt x="0" y="1235"/>
                    <a:pt x="365" y="1591"/>
                    <a:pt x="775" y="159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3" name="Freihandform: Form 1492">
              <a:extLst>
                <a:ext uri="{FF2B5EF4-FFF2-40B4-BE49-F238E27FC236}">
                  <a16:creationId xmlns:a16="http://schemas.microsoft.com/office/drawing/2014/main" id="{2F5C7A39-07A4-4A2F-BB88-78E05F0AB5C7}"/>
                </a:ext>
              </a:extLst>
            </p:cNvPr>
            <p:cNvSpPr/>
            <p:nvPr/>
          </p:nvSpPr>
          <p:spPr>
            <a:xfrm>
              <a:off x="10452587" y="6024379"/>
              <a:ext cx="710" cy="716"/>
            </a:xfrm>
            <a:custGeom>
              <a:avLst/>
              <a:gdLst>
                <a:gd name="connsiteX0" fmla="*/ 218 w 710"/>
                <a:gd name="connsiteY0" fmla="*/ 670 h 716"/>
                <a:gd name="connsiteX1" fmla="*/ 674 w 710"/>
                <a:gd name="connsiteY1" fmla="*/ 524 h 716"/>
                <a:gd name="connsiteX2" fmla="*/ 537 w 710"/>
                <a:gd name="connsiteY2" fmla="*/ 32 h 716"/>
                <a:gd name="connsiteX3" fmla="*/ 36 w 710"/>
                <a:gd name="connsiteY3" fmla="*/ 210 h 716"/>
                <a:gd name="connsiteX4" fmla="*/ 218 w 710"/>
                <a:gd name="connsiteY4" fmla="*/ 670 h 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16">
                  <a:moveTo>
                    <a:pt x="218" y="670"/>
                  </a:moveTo>
                  <a:cubicBezTo>
                    <a:pt x="354" y="775"/>
                    <a:pt x="583" y="693"/>
                    <a:pt x="674" y="524"/>
                  </a:cubicBezTo>
                  <a:cubicBezTo>
                    <a:pt x="764" y="333"/>
                    <a:pt x="674" y="119"/>
                    <a:pt x="537" y="32"/>
                  </a:cubicBezTo>
                  <a:cubicBezTo>
                    <a:pt x="354" y="-50"/>
                    <a:pt x="127" y="32"/>
                    <a:pt x="36" y="210"/>
                  </a:cubicBezTo>
                  <a:cubicBezTo>
                    <a:pt x="-55" y="374"/>
                    <a:pt x="36" y="583"/>
                    <a:pt x="218" y="67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4" name="Freihandform: Form 1493">
              <a:extLst>
                <a:ext uri="{FF2B5EF4-FFF2-40B4-BE49-F238E27FC236}">
                  <a16:creationId xmlns:a16="http://schemas.microsoft.com/office/drawing/2014/main" id="{76FBD28F-D1AB-400E-8CA8-B8C4155DB0D9}"/>
                </a:ext>
              </a:extLst>
            </p:cNvPr>
            <p:cNvSpPr/>
            <p:nvPr/>
          </p:nvSpPr>
          <p:spPr>
            <a:xfrm>
              <a:off x="10347581" y="6099140"/>
              <a:ext cx="720" cy="720"/>
            </a:xfrm>
            <a:custGeom>
              <a:avLst/>
              <a:gdLst>
                <a:gd name="connsiteX0" fmla="*/ 199 w 720"/>
                <a:gd name="connsiteY0" fmla="*/ 674 h 720"/>
                <a:gd name="connsiteX1" fmla="*/ 654 w 720"/>
                <a:gd name="connsiteY1" fmla="*/ 524 h 720"/>
                <a:gd name="connsiteX2" fmla="*/ 518 w 720"/>
                <a:gd name="connsiteY2" fmla="*/ 36 h 720"/>
                <a:gd name="connsiteX3" fmla="*/ 16 w 720"/>
                <a:gd name="connsiteY3" fmla="*/ 200 h 720"/>
                <a:gd name="connsiteX4" fmla="*/ 199 w 720"/>
                <a:gd name="connsiteY4" fmla="*/ 674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" h="720">
                  <a:moveTo>
                    <a:pt x="199" y="674"/>
                  </a:moveTo>
                  <a:cubicBezTo>
                    <a:pt x="381" y="779"/>
                    <a:pt x="609" y="697"/>
                    <a:pt x="654" y="524"/>
                  </a:cubicBezTo>
                  <a:cubicBezTo>
                    <a:pt x="791" y="337"/>
                    <a:pt x="700" y="118"/>
                    <a:pt x="518" y="36"/>
                  </a:cubicBezTo>
                  <a:cubicBezTo>
                    <a:pt x="336" y="-46"/>
                    <a:pt x="153" y="13"/>
                    <a:pt x="16" y="200"/>
                  </a:cubicBezTo>
                  <a:cubicBezTo>
                    <a:pt x="-29" y="378"/>
                    <a:pt x="16" y="588"/>
                    <a:pt x="199" y="67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5" name="Freihandform: Form 1494">
              <a:extLst>
                <a:ext uri="{FF2B5EF4-FFF2-40B4-BE49-F238E27FC236}">
                  <a16:creationId xmlns:a16="http://schemas.microsoft.com/office/drawing/2014/main" id="{CAE850F4-079B-4DE9-9433-EF9CFAEF7CB3}"/>
                </a:ext>
              </a:extLst>
            </p:cNvPr>
            <p:cNvSpPr/>
            <p:nvPr/>
          </p:nvSpPr>
          <p:spPr>
            <a:xfrm>
              <a:off x="10232650" y="6168370"/>
              <a:ext cx="710" cy="717"/>
            </a:xfrm>
            <a:custGeom>
              <a:avLst/>
              <a:gdLst>
                <a:gd name="connsiteX0" fmla="*/ 218 w 710"/>
                <a:gd name="connsiteY0" fmla="*/ 669 h 717"/>
                <a:gd name="connsiteX1" fmla="*/ 674 w 710"/>
                <a:gd name="connsiteY1" fmla="*/ 524 h 717"/>
                <a:gd name="connsiteX2" fmla="*/ 537 w 710"/>
                <a:gd name="connsiteY2" fmla="*/ 36 h 717"/>
                <a:gd name="connsiteX3" fmla="*/ 36 w 710"/>
                <a:gd name="connsiteY3" fmla="*/ 200 h 717"/>
                <a:gd name="connsiteX4" fmla="*/ 218 w 710"/>
                <a:gd name="connsiteY4" fmla="*/ 669 h 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17">
                  <a:moveTo>
                    <a:pt x="218" y="669"/>
                  </a:moveTo>
                  <a:cubicBezTo>
                    <a:pt x="400" y="779"/>
                    <a:pt x="583" y="692"/>
                    <a:pt x="674" y="524"/>
                  </a:cubicBezTo>
                  <a:cubicBezTo>
                    <a:pt x="765" y="328"/>
                    <a:pt x="674" y="118"/>
                    <a:pt x="537" y="36"/>
                  </a:cubicBezTo>
                  <a:cubicBezTo>
                    <a:pt x="354" y="-46"/>
                    <a:pt x="127" y="13"/>
                    <a:pt x="36" y="200"/>
                  </a:cubicBezTo>
                  <a:cubicBezTo>
                    <a:pt x="-55" y="369"/>
                    <a:pt x="36" y="583"/>
                    <a:pt x="218" y="66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6" name="Freihandform: Form 1495">
              <a:extLst>
                <a:ext uri="{FF2B5EF4-FFF2-40B4-BE49-F238E27FC236}">
                  <a16:creationId xmlns:a16="http://schemas.microsoft.com/office/drawing/2014/main" id="{3218C66B-30BF-466C-991D-A6DAC9E8F1D3}"/>
                </a:ext>
              </a:extLst>
            </p:cNvPr>
            <p:cNvSpPr/>
            <p:nvPr/>
          </p:nvSpPr>
          <p:spPr>
            <a:xfrm>
              <a:off x="8288846" y="6107951"/>
              <a:ext cx="719" cy="722"/>
            </a:xfrm>
            <a:custGeom>
              <a:avLst/>
              <a:gdLst>
                <a:gd name="connsiteX0" fmla="*/ 182 w 719"/>
                <a:gd name="connsiteY0" fmla="*/ 684 h 722"/>
                <a:gd name="connsiteX1" fmla="*/ 684 w 719"/>
                <a:gd name="connsiteY1" fmla="*/ 516 h 722"/>
                <a:gd name="connsiteX2" fmla="*/ 501 w 719"/>
                <a:gd name="connsiteY2" fmla="*/ 46 h 722"/>
                <a:gd name="connsiteX3" fmla="*/ 46 w 719"/>
                <a:gd name="connsiteY3" fmla="*/ 197 h 722"/>
                <a:gd name="connsiteX4" fmla="*/ 182 w 719"/>
                <a:gd name="connsiteY4" fmla="*/ 684 h 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" h="722">
                  <a:moveTo>
                    <a:pt x="182" y="684"/>
                  </a:moveTo>
                  <a:cubicBezTo>
                    <a:pt x="364" y="771"/>
                    <a:pt x="592" y="707"/>
                    <a:pt x="684" y="516"/>
                  </a:cubicBezTo>
                  <a:cubicBezTo>
                    <a:pt x="774" y="352"/>
                    <a:pt x="684" y="133"/>
                    <a:pt x="501" y="46"/>
                  </a:cubicBezTo>
                  <a:cubicBezTo>
                    <a:pt x="364" y="-58"/>
                    <a:pt x="137" y="24"/>
                    <a:pt x="46" y="197"/>
                  </a:cubicBezTo>
                  <a:cubicBezTo>
                    <a:pt x="-46" y="370"/>
                    <a:pt x="0" y="598"/>
                    <a:pt x="182" y="6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7" name="Freihandform: Form 1496">
              <a:extLst>
                <a:ext uri="{FF2B5EF4-FFF2-40B4-BE49-F238E27FC236}">
                  <a16:creationId xmlns:a16="http://schemas.microsoft.com/office/drawing/2014/main" id="{78DE9C8B-B124-4CCB-AD0B-C9798964477D}"/>
                </a:ext>
              </a:extLst>
            </p:cNvPr>
            <p:cNvSpPr/>
            <p:nvPr/>
          </p:nvSpPr>
          <p:spPr>
            <a:xfrm>
              <a:off x="8123413" y="6004416"/>
              <a:ext cx="710" cy="720"/>
            </a:xfrm>
            <a:custGeom>
              <a:avLst/>
              <a:gdLst>
                <a:gd name="connsiteX0" fmla="*/ 174 w 710"/>
                <a:gd name="connsiteY0" fmla="*/ 684 h 720"/>
                <a:gd name="connsiteX1" fmla="*/ 675 w 710"/>
                <a:gd name="connsiteY1" fmla="*/ 516 h 720"/>
                <a:gd name="connsiteX2" fmla="*/ 492 w 710"/>
                <a:gd name="connsiteY2" fmla="*/ 46 h 720"/>
                <a:gd name="connsiteX3" fmla="*/ 37 w 710"/>
                <a:gd name="connsiteY3" fmla="*/ 197 h 720"/>
                <a:gd name="connsiteX4" fmla="*/ 174 w 710"/>
                <a:gd name="connsiteY4" fmla="*/ 684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20">
                  <a:moveTo>
                    <a:pt x="174" y="684"/>
                  </a:moveTo>
                  <a:cubicBezTo>
                    <a:pt x="356" y="766"/>
                    <a:pt x="583" y="707"/>
                    <a:pt x="675" y="516"/>
                  </a:cubicBezTo>
                  <a:cubicBezTo>
                    <a:pt x="766" y="347"/>
                    <a:pt x="675" y="133"/>
                    <a:pt x="492" y="46"/>
                  </a:cubicBezTo>
                  <a:cubicBezTo>
                    <a:pt x="310" y="-58"/>
                    <a:pt x="128" y="24"/>
                    <a:pt x="37" y="197"/>
                  </a:cubicBezTo>
                  <a:cubicBezTo>
                    <a:pt x="-54" y="388"/>
                    <a:pt x="37" y="602"/>
                    <a:pt x="174" y="6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8" name="Freihandform: Form 1497">
              <a:extLst>
                <a:ext uri="{FF2B5EF4-FFF2-40B4-BE49-F238E27FC236}">
                  <a16:creationId xmlns:a16="http://schemas.microsoft.com/office/drawing/2014/main" id="{C1C42D01-A8B0-4E7C-A6CB-3FDA2DFCF26E}"/>
                </a:ext>
              </a:extLst>
            </p:cNvPr>
            <p:cNvSpPr/>
            <p:nvPr/>
          </p:nvSpPr>
          <p:spPr>
            <a:xfrm>
              <a:off x="7966857" y="5886630"/>
              <a:ext cx="719" cy="710"/>
            </a:xfrm>
            <a:custGeom>
              <a:avLst/>
              <a:gdLst>
                <a:gd name="connsiteX0" fmla="*/ 218 w 719"/>
                <a:gd name="connsiteY0" fmla="*/ 674 h 710"/>
                <a:gd name="connsiteX1" fmla="*/ 674 w 719"/>
                <a:gd name="connsiteY1" fmla="*/ 506 h 710"/>
                <a:gd name="connsiteX2" fmla="*/ 537 w 719"/>
                <a:gd name="connsiteY2" fmla="*/ 36 h 710"/>
                <a:gd name="connsiteX3" fmla="*/ 36 w 719"/>
                <a:gd name="connsiteY3" fmla="*/ 187 h 710"/>
                <a:gd name="connsiteX4" fmla="*/ 218 w 719"/>
                <a:gd name="connsiteY4" fmla="*/ 674 h 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" h="710">
                  <a:moveTo>
                    <a:pt x="218" y="674"/>
                  </a:moveTo>
                  <a:cubicBezTo>
                    <a:pt x="400" y="756"/>
                    <a:pt x="583" y="697"/>
                    <a:pt x="674" y="506"/>
                  </a:cubicBezTo>
                  <a:cubicBezTo>
                    <a:pt x="765" y="333"/>
                    <a:pt x="719" y="123"/>
                    <a:pt x="537" y="36"/>
                  </a:cubicBezTo>
                  <a:cubicBezTo>
                    <a:pt x="355" y="-46"/>
                    <a:pt x="127" y="14"/>
                    <a:pt x="36" y="187"/>
                  </a:cubicBezTo>
                  <a:cubicBezTo>
                    <a:pt x="-55" y="373"/>
                    <a:pt x="36" y="592"/>
                    <a:pt x="218" y="67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499" name="Freihandform: Form 1498">
              <a:extLst>
                <a:ext uri="{FF2B5EF4-FFF2-40B4-BE49-F238E27FC236}">
                  <a16:creationId xmlns:a16="http://schemas.microsoft.com/office/drawing/2014/main" id="{963DCB24-07F8-40FF-B035-F4F880B378C2}"/>
                </a:ext>
              </a:extLst>
            </p:cNvPr>
            <p:cNvSpPr/>
            <p:nvPr/>
          </p:nvSpPr>
          <p:spPr>
            <a:xfrm>
              <a:off x="7821189" y="5756017"/>
              <a:ext cx="710" cy="715"/>
            </a:xfrm>
            <a:custGeom>
              <a:avLst/>
              <a:gdLst>
                <a:gd name="connsiteX0" fmla="*/ 218 w 710"/>
                <a:gd name="connsiteY0" fmla="*/ 683 h 715"/>
                <a:gd name="connsiteX1" fmla="*/ 674 w 710"/>
                <a:gd name="connsiteY1" fmla="*/ 515 h 715"/>
                <a:gd name="connsiteX2" fmla="*/ 537 w 710"/>
                <a:gd name="connsiteY2" fmla="*/ 46 h 715"/>
                <a:gd name="connsiteX3" fmla="*/ 36 w 710"/>
                <a:gd name="connsiteY3" fmla="*/ 196 h 715"/>
                <a:gd name="connsiteX4" fmla="*/ 218 w 710"/>
                <a:gd name="connsiteY4" fmla="*/ 683 h 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15">
                  <a:moveTo>
                    <a:pt x="218" y="683"/>
                  </a:moveTo>
                  <a:cubicBezTo>
                    <a:pt x="400" y="765"/>
                    <a:pt x="583" y="683"/>
                    <a:pt x="674" y="515"/>
                  </a:cubicBezTo>
                  <a:cubicBezTo>
                    <a:pt x="765" y="342"/>
                    <a:pt x="674" y="132"/>
                    <a:pt x="537" y="46"/>
                  </a:cubicBezTo>
                  <a:cubicBezTo>
                    <a:pt x="354" y="-59"/>
                    <a:pt x="127" y="27"/>
                    <a:pt x="36" y="196"/>
                  </a:cubicBezTo>
                  <a:cubicBezTo>
                    <a:pt x="-55" y="360"/>
                    <a:pt x="36" y="601"/>
                    <a:pt x="218" y="6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0" name="Freihandform: Form 1499">
              <a:extLst>
                <a:ext uri="{FF2B5EF4-FFF2-40B4-BE49-F238E27FC236}">
                  <a16:creationId xmlns:a16="http://schemas.microsoft.com/office/drawing/2014/main" id="{E06618D4-7F50-40B7-BC2C-D0FA813DF2ED}"/>
                </a:ext>
              </a:extLst>
            </p:cNvPr>
            <p:cNvSpPr/>
            <p:nvPr/>
          </p:nvSpPr>
          <p:spPr>
            <a:xfrm>
              <a:off x="7688052" y="5614328"/>
              <a:ext cx="710" cy="718"/>
            </a:xfrm>
            <a:custGeom>
              <a:avLst/>
              <a:gdLst>
                <a:gd name="connsiteX0" fmla="*/ 218 w 710"/>
                <a:gd name="connsiteY0" fmla="*/ 683 h 718"/>
                <a:gd name="connsiteX1" fmla="*/ 674 w 710"/>
                <a:gd name="connsiteY1" fmla="*/ 515 h 718"/>
                <a:gd name="connsiteX2" fmla="*/ 537 w 710"/>
                <a:gd name="connsiteY2" fmla="*/ 45 h 718"/>
                <a:gd name="connsiteX3" fmla="*/ 36 w 710"/>
                <a:gd name="connsiteY3" fmla="*/ 196 h 718"/>
                <a:gd name="connsiteX4" fmla="*/ 218 w 710"/>
                <a:gd name="connsiteY4" fmla="*/ 683 h 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18">
                  <a:moveTo>
                    <a:pt x="218" y="683"/>
                  </a:moveTo>
                  <a:cubicBezTo>
                    <a:pt x="354" y="765"/>
                    <a:pt x="583" y="702"/>
                    <a:pt x="674" y="515"/>
                  </a:cubicBezTo>
                  <a:cubicBezTo>
                    <a:pt x="764" y="346"/>
                    <a:pt x="674" y="128"/>
                    <a:pt x="537" y="45"/>
                  </a:cubicBezTo>
                  <a:cubicBezTo>
                    <a:pt x="354" y="-59"/>
                    <a:pt x="126" y="27"/>
                    <a:pt x="36" y="196"/>
                  </a:cubicBezTo>
                  <a:cubicBezTo>
                    <a:pt x="-55" y="392"/>
                    <a:pt x="36" y="601"/>
                    <a:pt x="218" y="6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1" name="Freihandform: Form 1500">
              <a:extLst>
                <a:ext uri="{FF2B5EF4-FFF2-40B4-BE49-F238E27FC236}">
                  <a16:creationId xmlns:a16="http://schemas.microsoft.com/office/drawing/2014/main" id="{7BAD68C4-28D3-4329-B7B8-DC9B3D0F8879}"/>
                </a:ext>
              </a:extLst>
            </p:cNvPr>
            <p:cNvSpPr/>
            <p:nvPr/>
          </p:nvSpPr>
          <p:spPr>
            <a:xfrm>
              <a:off x="7568812" y="5463511"/>
              <a:ext cx="710" cy="724"/>
            </a:xfrm>
            <a:custGeom>
              <a:avLst/>
              <a:gdLst>
                <a:gd name="connsiteX0" fmla="*/ 218 w 710"/>
                <a:gd name="connsiteY0" fmla="*/ 689 h 724"/>
                <a:gd name="connsiteX1" fmla="*/ 674 w 710"/>
                <a:gd name="connsiteY1" fmla="*/ 520 h 724"/>
                <a:gd name="connsiteX2" fmla="*/ 537 w 710"/>
                <a:gd name="connsiteY2" fmla="*/ 46 h 724"/>
                <a:gd name="connsiteX3" fmla="*/ 36 w 710"/>
                <a:gd name="connsiteY3" fmla="*/ 201 h 724"/>
                <a:gd name="connsiteX4" fmla="*/ 218 w 710"/>
                <a:gd name="connsiteY4" fmla="*/ 689 h 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24">
                  <a:moveTo>
                    <a:pt x="218" y="689"/>
                  </a:moveTo>
                  <a:cubicBezTo>
                    <a:pt x="354" y="780"/>
                    <a:pt x="583" y="689"/>
                    <a:pt x="674" y="520"/>
                  </a:cubicBezTo>
                  <a:cubicBezTo>
                    <a:pt x="765" y="352"/>
                    <a:pt x="674" y="142"/>
                    <a:pt x="537" y="46"/>
                  </a:cubicBezTo>
                  <a:cubicBezTo>
                    <a:pt x="354" y="-58"/>
                    <a:pt x="127" y="24"/>
                    <a:pt x="36" y="201"/>
                  </a:cubicBezTo>
                  <a:cubicBezTo>
                    <a:pt x="-55" y="370"/>
                    <a:pt x="36" y="602"/>
                    <a:pt x="218" y="68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2" name="Freihandform: Form 1501">
              <a:extLst>
                <a:ext uri="{FF2B5EF4-FFF2-40B4-BE49-F238E27FC236}">
                  <a16:creationId xmlns:a16="http://schemas.microsoft.com/office/drawing/2014/main" id="{1B5B055D-B467-4B13-A748-591248294B36}"/>
                </a:ext>
              </a:extLst>
            </p:cNvPr>
            <p:cNvSpPr/>
            <p:nvPr/>
          </p:nvSpPr>
          <p:spPr>
            <a:xfrm>
              <a:off x="7464506" y="5305641"/>
              <a:ext cx="719" cy="722"/>
            </a:xfrm>
            <a:custGeom>
              <a:avLst/>
              <a:gdLst>
                <a:gd name="connsiteX0" fmla="*/ 182 w 719"/>
                <a:gd name="connsiteY0" fmla="*/ 671 h 722"/>
                <a:gd name="connsiteX1" fmla="*/ 684 w 719"/>
                <a:gd name="connsiteY1" fmla="*/ 525 h 722"/>
                <a:gd name="connsiteX2" fmla="*/ 501 w 719"/>
                <a:gd name="connsiteY2" fmla="*/ 38 h 722"/>
                <a:gd name="connsiteX3" fmla="*/ 46 w 719"/>
                <a:gd name="connsiteY3" fmla="*/ 211 h 722"/>
                <a:gd name="connsiteX4" fmla="*/ 182 w 719"/>
                <a:gd name="connsiteY4" fmla="*/ 671 h 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" h="722">
                  <a:moveTo>
                    <a:pt x="182" y="671"/>
                  </a:moveTo>
                  <a:cubicBezTo>
                    <a:pt x="365" y="785"/>
                    <a:pt x="592" y="699"/>
                    <a:pt x="684" y="525"/>
                  </a:cubicBezTo>
                  <a:cubicBezTo>
                    <a:pt x="775" y="334"/>
                    <a:pt x="684" y="125"/>
                    <a:pt x="501" y="38"/>
                  </a:cubicBezTo>
                  <a:cubicBezTo>
                    <a:pt x="319" y="-49"/>
                    <a:pt x="137" y="15"/>
                    <a:pt x="46" y="211"/>
                  </a:cubicBezTo>
                  <a:cubicBezTo>
                    <a:pt x="-46" y="380"/>
                    <a:pt x="0" y="589"/>
                    <a:pt x="182" y="6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3" name="Freihandform: Form 1502">
              <a:extLst>
                <a:ext uri="{FF2B5EF4-FFF2-40B4-BE49-F238E27FC236}">
                  <a16:creationId xmlns:a16="http://schemas.microsoft.com/office/drawing/2014/main" id="{BAC7EA36-7407-44A9-8B9A-2E8B9D22DC95}"/>
                </a:ext>
              </a:extLst>
            </p:cNvPr>
            <p:cNvSpPr/>
            <p:nvPr/>
          </p:nvSpPr>
          <p:spPr>
            <a:xfrm>
              <a:off x="7375758" y="5142835"/>
              <a:ext cx="719" cy="736"/>
            </a:xfrm>
            <a:custGeom>
              <a:avLst/>
              <a:gdLst>
                <a:gd name="connsiteX0" fmla="*/ 218 w 719"/>
                <a:gd name="connsiteY0" fmla="*/ 701 h 736"/>
                <a:gd name="connsiteX1" fmla="*/ 674 w 719"/>
                <a:gd name="connsiteY1" fmla="*/ 523 h 736"/>
                <a:gd name="connsiteX2" fmla="*/ 537 w 719"/>
                <a:gd name="connsiteY2" fmla="*/ 36 h 736"/>
                <a:gd name="connsiteX3" fmla="*/ 36 w 719"/>
                <a:gd name="connsiteY3" fmla="*/ 209 h 736"/>
                <a:gd name="connsiteX4" fmla="*/ 218 w 719"/>
                <a:gd name="connsiteY4" fmla="*/ 701 h 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" h="736">
                  <a:moveTo>
                    <a:pt x="218" y="701"/>
                  </a:moveTo>
                  <a:cubicBezTo>
                    <a:pt x="400" y="783"/>
                    <a:pt x="583" y="724"/>
                    <a:pt x="674" y="523"/>
                  </a:cubicBezTo>
                  <a:cubicBezTo>
                    <a:pt x="765" y="360"/>
                    <a:pt x="719" y="127"/>
                    <a:pt x="537" y="36"/>
                  </a:cubicBezTo>
                  <a:cubicBezTo>
                    <a:pt x="354" y="-46"/>
                    <a:pt x="127" y="13"/>
                    <a:pt x="36" y="209"/>
                  </a:cubicBezTo>
                  <a:cubicBezTo>
                    <a:pt x="-55" y="378"/>
                    <a:pt x="36" y="605"/>
                    <a:pt x="218" y="70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4" name="Freihandform: Form 1503">
              <a:extLst>
                <a:ext uri="{FF2B5EF4-FFF2-40B4-BE49-F238E27FC236}">
                  <a16:creationId xmlns:a16="http://schemas.microsoft.com/office/drawing/2014/main" id="{DCDE4C83-EA0E-4A22-B41E-F328A434F2F0}"/>
                </a:ext>
              </a:extLst>
            </p:cNvPr>
            <p:cNvSpPr/>
            <p:nvPr/>
          </p:nvSpPr>
          <p:spPr>
            <a:xfrm>
              <a:off x="7302892" y="4977214"/>
              <a:ext cx="729" cy="724"/>
            </a:xfrm>
            <a:custGeom>
              <a:avLst/>
              <a:gdLst>
                <a:gd name="connsiteX0" fmla="*/ 364 w 729"/>
                <a:gd name="connsiteY0" fmla="*/ 724 h 724"/>
                <a:gd name="connsiteX1" fmla="*/ 729 w 729"/>
                <a:gd name="connsiteY1" fmla="*/ 365 h 724"/>
                <a:gd name="connsiteX2" fmla="*/ 364 w 729"/>
                <a:gd name="connsiteY2" fmla="*/ 0 h 724"/>
                <a:gd name="connsiteX3" fmla="*/ 0 w 729"/>
                <a:gd name="connsiteY3" fmla="*/ 365 h 724"/>
                <a:gd name="connsiteX4" fmla="*/ 364 w 729"/>
                <a:gd name="connsiteY4" fmla="*/ 724 h 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" h="724">
                  <a:moveTo>
                    <a:pt x="364" y="724"/>
                  </a:moveTo>
                  <a:cubicBezTo>
                    <a:pt x="592" y="724"/>
                    <a:pt x="729" y="565"/>
                    <a:pt x="729" y="365"/>
                  </a:cubicBezTo>
                  <a:cubicBezTo>
                    <a:pt x="729" y="160"/>
                    <a:pt x="592" y="0"/>
                    <a:pt x="364" y="0"/>
                  </a:cubicBezTo>
                  <a:cubicBezTo>
                    <a:pt x="182" y="0"/>
                    <a:pt x="0" y="160"/>
                    <a:pt x="0" y="365"/>
                  </a:cubicBezTo>
                  <a:cubicBezTo>
                    <a:pt x="0" y="565"/>
                    <a:pt x="182" y="724"/>
                    <a:pt x="364" y="72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5" name="Freihandform: Form 1504">
              <a:extLst>
                <a:ext uri="{FF2B5EF4-FFF2-40B4-BE49-F238E27FC236}">
                  <a16:creationId xmlns:a16="http://schemas.microsoft.com/office/drawing/2014/main" id="{E68CF1B8-C03D-4B1A-AD71-8640BD58101C}"/>
                </a:ext>
              </a:extLst>
            </p:cNvPr>
            <p:cNvSpPr/>
            <p:nvPr/>
          </p:nvSpPr>
          <p:spPr>
            <a:xfrm>
              <a:off x="7245856" y="4810780"/>
              <a:ext cx="710" cy="715"/>
            </a:xfrm>
            <a:custGeom>
              <a:avLst/>
              <a:gdLst>
                <a:gd name="connsiteX0" fmla="*/ 218 w 710"/>
                <a:gd name="connsiteY0" fmla="*/ 687 h 715"/>
                <a:gd name="connsiteX1" fmla="*/ 674 w 710"/>
                <a:gd name="connsiteY1" fmla="*/ 523 h 715"/>
                <a:gd name="connsiteX2" fmla="*/ 537 w 710"/>
                <a:gd name="connsiteY2" fmla="*/ 36 h 715"/>
                <a:gd name="connsiteX3" fmla="*/ 36 w 710"/>
                <a:gd name="connsiteY3" fmla="*/ 204 h 715"/>
                <a:gd name="connsiteX4" fmla="*/ 218 w 710"/>
                <a:gd name="connsiteY4" fmla="*/ 687 h 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15">
                  <a:moveTo>
                    <a:pt x="218" y="687"/>
                  </a:moveTo>
                  <a:cubicBezTo>
                    <a:pt x="354" y="756"/>
                    <a:pt x="583" y="696"/>
                    <a:pt x="674" y="523"/>
                  </a:cubicBezTo>
                  <a:cubicBezTo>
                    <a:pt x="765" y="337"/>
                    <a:pt x="674" y="118"/>
                    <a:pt x="537" y="36"/>
                  </a:cubicBezTo>
                  <a:cubicBezTo>
                    <a:pt x="354" y="-46"/>
                    <a:pt x="127" y="13"/>
                    <a:pt x="36" y="204"/>
                  </a:cubicBezTo>
                  <a:cubicBezTo>
                    <a:pt x="-55" y="382"/>
                    <a:pt x="36" y="592"/>
                    <a:pt x="218" y="68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6" name="Freihandform: Form 1505">
              <a:extLst>
                <a:ext uri="{FF2B5EF4-FFF2-40B4-BE49-F238E27FC236}">
                  <a16:creationId xmlns:a16="http://schemas.microsoft.com/office/drawing/2014/main" id="{E71711B2-8D6A-4B92-94D1-D2096E9C36D4}"/>
                </a:ext>
              </a:extLst>
            </p:cNvPr>
            <p:cNvSpPr/>
            <p:nvPr/>
          </p:nvSpPr>
          <p:spPr>
            <a:xfrm>
              <a:off x="7204256" y="4645413"/>
              <a:ext cx="719" cy="713"/>
            </a:xfrm>
            <a:custGeom>
              <a:avLst/>
              <a:gdLst>
                <a:gd name="connsiteX0" fmla="*/ 218 w 719"/>
                <a:gd name="connsiteY0" fmla="*/ 676 h 713"/>
                <a:gd name="connsiteX1" fmla="*/ 674 w 719"/>
                <a:gd name="connsiteY1" fmla="*/ 512 h 713"/>
                <a:gd name="connsiteX2" fmla="*/ 537 w 719"/>
                <a:gd name="connsiteY2" fmla="*/ 43 h 713"/>
                <a:gd name="connsiteX3" fmla="*/ 36 w 719"/>
                <a:gd name="connsiteY3" fmla="*/ 189 h 713"/>
                <a:gd name="connsiteX4" fmla="*/ 218 w 719"/>
                <a:gd name="connsiteY4" fmla="*/ 676 h 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" h="713">
                  <a:moveTo>
                    <a:pt x="218" y="676"/>
                  </a:moveTo>
                  <a:cubicBezTo>
                    <a:pt x="400" y="763"/>
                    <a:pt x="583" y="694"/>
                    <a:pt x="674" y="512"/>
                  </a:cubicBezTo>
                  <a:cubicBezTo>
                    <a:pt x="765" y="348"/>
                    <a:pt x="719" y="129"/>
                    <a:pt x="537" y="43"/>
                  </a:cubicBezTo>
                  <a:cubicBezTo>
                    <a:pt x="355" y="-53"/>
                    <a:pt x="127" y="20"/>
                    <a:pt x="36" y="189"/>
                  </a:cubicBezTo>
                  <a:cubicBezTo>
                    <a:pt x="-55" y="371"/>
                    <a:pt x="36" y="589"/>
                    <a:pt x="218" y="6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7" name="Freihandform: Form 1506">
              <a:extLst>
                <a:ext uri="{FF2B5EF4-FFF2-40B4-BE49-F238E27FC236}">
                  <a16:creationId xmlns:a16="http://schemas.microsoft.com/office/drawing/2014/main" id="{0AB3CA7E-A488-4B84-8557-A4157B1C67AE}"/>
                </a:ext>
              </a:extLst>
            </p:cNvPr>
            <p:cNvSpPr/>
            <p:nvPr/>
          </p:nvSpPr>
          <p:spPr>
            <a:xfrm>
              <a:off x="7177500" y="4482775"/>
              <a:ext cx="683" cy="710"/>
            </a:xfrm>
            <a:custGeom>
              <a:avLst/>
              <a:gdLst>
                <a:gd name="connsiteX0" fmla="*/ 319 w 683"/>
                <a:gd name="connsiteY0" fmla="*/ 711 h 710"/>
                <a:gd name="connsiteX1" fmla="*/ 684 w 683"/>
                <a:gd name="connsiteY1" fmla="*/ 355 h 710"/>
                <a:gd name="connsiteX2" fmla="*/ 319 w 683"/>
                <a:gd name="connsiteY2" fmla="*/ 0 h 710"/>
                <a:gd name="connsiteX3" fmla="*/ 0 w 683"/>
                <a:gd name="connsiteY3" fmla="*/ 355 h 710"/>
                <a:gd name="connsiteX4" fmla="*/ 319 w 683"/>
                <a:gd name="connsiteY4" fmla="*/ 711 h 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0">
                  <a:moveTo>
                    <a:pt x="319" y="711"/>
                  </a:moveTo>
                  <a:cubicBezTo>
                    <a:pt x="547" y="711"/>
                    <a:pt x="684" y="551"/>
                    <a:pt x="684" y="355"/>
                  </a:cubicBezTo>
                  <a:cubicBezTo>
                    <a:pt x="684" y="159"/>
                    <a:pt x="547" y="0"/>
                    <a:pt x="319" y="0"/>
                  </a:cubicBezTo>
                  <a:cubicBezTo>
                    <a:pt x="137" y="0"/>
                    <a:pt x="0" y="159"/>
                    <a:pt x="0" y="355"/>
                  </a:cubicBezTo>
                  <a:cubicBezTo>
                    <a:pt x="0" y="551"/>
                    <a:pt x="137" y="711"/>
                    <a:pt x="319" y="71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8" name="Freihandform: Form 1507">
              <a:extLst>
                <a:ext uri="{FF2B5EF4-FFF2-40B4-BE49-F238E27FC236}">
                  <a16:creationId xmlns:a16="http://schemas.microsoft.com/office/drawing/2014/main" id="{B3E92B94-82B0-4D4F-8CBC-55A4739DBAF9}"/>
                </a:ext>
              </a:extLst>
            </p:cNvPr>
            <p:cNvSpPr/>
            <p:nvPr/>
          </p:nvSpPr>
          <p:spPr>
            <a:xfrm>
              <a:off x="7164652" y="4324322"/>
              <a:ext cx="728" cy="719"/>
            </a:xfrm>
            <a:custGeom>
              <a:avLst/>
              <a:gdLst>
                <a:gd name="connsiteX0" fmla="*/ 364 w 728"/>
                <a:gd name="connsiteY0" fmla="*/ 720 h 719"/>
                <a:gd name="connsiteX1" fmla="*/ 729 w 728"/>
                <a:gd name="connsiteY1" fmla="*/ 360 h 719"/>
                <a:gd name="connsiteX2" fmla="*/ 364 w 728"/>
                <a:gd name="connsiteY2" fmla="*/ 0 h 719"/>
                <a:gd name="connsiteX3" fmla="*/ 0 w 728"/>
                <a:gd name="connsiteY3" fmla="*/ 360 h 719"/>
                <a:gd name="connsiteX4" fmla="*/ 364 w 728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" h="719">
                  <a:moveTo>
                    <a:pt x="364" y="720"/>
                  </a:moveTo>
                  <a:cubicBezTo>
                    <a:pt x="547" y="720"/>
                    <a:pt x="729" y="556"/>
                    <a:pt x="729" y="360"/>
                  </a:cubicBezTo>
                  <a:cubicBezTo>
                    <a:pt x="729" y="160"/>
                    <a:pt x="547" y="0"/>
                    <a:pt x="364" y="0"/>
                  </a:cubicBezTo>
                  <a:cubicBezTo>
                    <a:pt x="182" y="0"/>
                    <a:pt x="0" y="160"/>
                    <a:pt x="0" y="360"/>
                  </a:cubicBezTo>
                  <a:cubicBezTo>
                    <a:pt x="0" y="556"/>
                    <a:pt x="182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09" name="Freihandform: Form 1508">
              <a:extLst>
                <a:ext uri="{FF2B5EF4-FFF2-40B4-BE49-F238E27FC236}">
                  <a16:creationId xmlns:a16="http://schemas.microsoft.com/office/drawing/2014/main" id="{5EF5FDBB-5FA7-46DB-B704-5DA69E22BE7F}"/>
                </a:ext>
              </a:extLst>
            </p:cNvPr>
            <p:cNvSpPr/>
            <p:nvPr/>
          </p:nvSpPr>
          <p:spPr>
            <a:xfrm>
              <a:off x="7164790" y="4171296"/>
              <a:ext cx="717" cy="726"/>
            </a:xfrm>
            <a:custGeom>
              <a:avLst/>
              <a:gdLst>
                <a:gd name="connsiteX0" fmla="*/ 226 w 717"/>
                <a:gd name="connsiteY0" fmla="*/ 688 h 726"/>
                <a:gd name="connsiteX1" fmla="*/ 682 w 717"/>
                <a:gd name="connsiteY1" fmla="*/ 520 h 726"/>
                <a:gd name="connsiteX2" fmla="*/ 500 w 717"/>
                <a:gd name="connsiteY2" fmla="*/ 32 h 726"/>
                <a:gd name="connsiteX3" fmla="*/ 44 w 717"/>
                <a:gd name="connsiteY3" fmla="*/ 205 h 726"/>
                <a:gd name="connsiteX4" fmla="*/ 226 w 717"/>
                <a:gd name="connsiteY4" fmla="*/ 688 h 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" h="726">
                  <a:moveTo>
                    <a:pt x="226" y="688"/>
                  </a:moveTo>
                  <a:cubicBezTo>
                    <a:pt x="363" y="779"/>
                    <a:pt x="591" y="702"/>
                    <a:pt x="682" y="520"/>
                  </a:cubicBezTo>
                  <a:cubicBezTo>
                    <a:pt x="773" y="355"/>
                    <a:pt x="682" y="141"/>
                    <a:pt x="500" y="32"/>
                  </a:cubicBezTo>
                  <a:cubicBezTo>
                    <a:pt x="317" y="-50"/>
                    <a:pt x="135" y="32"/>
                    <a:pt x="44" y="205"/>
                  </a:cubicBezTo>
                  <a:cubicBezTo>
                    <a:pt x="-47" y="374"/>
                    <a:pt x="-2" y="597"/>
                    <a:pt x="226" y="688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0" name="Freihandform: Form 1509">
              <a:extLst>
                <a:ext uri="{FF2B5EF4-FFF2-40B4-BE49-F238E27FC236}">
                  <a16:creationId xmlns:a16="http://schemas.microsoft.com/office/drawing/2014/main" id="{94D074C2-4FAF-4CA2-9CF4-ECC5F66BACF0}"/>
                </a:ext>
              </a:extLst>
            </p:cNvPr>
            <p:cNvSpPr/>
            <p:nvPr/>
          </p:nvSpPr>
          <p:spPr>
            <a:xfrm>
              <a:off x="7176726" y="4024686"/>
              <a:ext cx="729" cy="719"/>
            </a:xfrm>
            <a:custGeom>
              <a:avLst/>
              <a:gdLst>
                <a:gd name="connsiteX0" fmla="*/ 365 w 729"/>
                <a:gd name="connsiteY0" fmla="*/ 720 h 719"/>
                <a:gd name="connsiteX1" fmla="*/ 729 w 729"/>
                <a:gd name="connsiteY1" fmla="*/ 360 h 719"/>
                <a:gd name="connsiteX2" fmla="*/ 365 w 729"/>
                <a:gd name="connsiteY2" fmla="*/ 0 h 719"/>
                <a:gd name="connsiteX3" fmla="*/ 0 w 729"/>
                <a:gd name="connsiteY3" fmla="*/ 360 h 719"/>
                <a:gd name="connsiteX4" fmla="*/ 365 w 729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" h="719">
                  <a:moveTo>
                    <a:pt x="365" y="720"/>
                  </a:moveTo>
                  <a:cubicBezTo>
                    <a:pt x="547" y="720"/>
                    <a:pt x="729" y="556"/>
                    <a:pt x="729" y="360"/>
                  </a:cubicBezTo>
                  <a:cubicBezTo>
                    <a:pt x="729" y="159"/>
                    <a:pt x="547" y="0"/>
                    <a:pt x="365" y="0"/>
                  </a:cubicBezTo>
                  <a:cubicBezTo>
                    <a:pt x="182" y="0"/>
                    <a:pt x="0" y="159"/>
                    <a:pt x="0" y="360"/>
                  </a:cubicBezTo>
                  <a:cubicBezTo>
                    <a:pt x="0" y="556"/>
                    <a:pt x="182" y="720"/>
                    <a:pt x="365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1" name="Freihandform: Form 1510">
              <a:extLst>
                <a:ext uri="{FF2B5EF4-FFF2-40B4-BE49-F238E27FC236}">
                  <a16:creationId xmlns:a16="http://schemas.microsoft.com/office/drawing/2014/main" id="{0363C05D-E7EA-42EC-8F3F-DCD211F5C642}"/>
                </a:ext>
              </a:extLst>
            </p:cNvPr>
            <p:cNvSpPr/>
            <p:nvPr/>
          </p:nvSpPr>
          <p:spPr>
            <a:xfrm>
              <a:off x="7199244" y="3885219"/>
              <a:ext cx="710" cy="724"/>
            </a:xfrm>
            <a:custGeom>
              <a:avLst/>
              <a:gdLst>
                <a:gd name="connsiteX0" fmla="*/ 218 w 710"/>
                <a:gd name="connsiteY0" fmla="*/ 684 h 724"/>
                <a:gd name="connsiteX1" fmla="*/ 674 w 710"/>
                <a:gd name="connsiteY1" fmla="*/ 516 h 724"/>
                <a:gd name="connsiteX2" fmla="*/ 537 w 710"/>
                <a:gd name="connsiteY2" fmla="*/ 42 h 724"/>
                <a:gd name="connsiteX3" fmla="*/ 36 w 710"/>
                <a:gd name="connsiteY3" fmla="*/ 206 h 724"/>
                <a:gd name="connsiteX4" fmla="*/ 218 w 710"/>
                <a:gd name="connsiteY4" fmla="*/ 684 h 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24">
                  <a:moveTo>
                    <a:pt x="218" y="684"/>
                  </a:moveTo>
                  <a:cubicBezTo>
                    <a:pt x="354" y="776"/>
                    <a:pt x="583" y="707"/>
                    <a:pt x="674" y="516"/>
                  </a:cubicBezTo>
                  <a:cubicBezTo>
                    <a:pt x="765" y="352"/>
                    <a:pt x="674" y="124"/>
                    <a:pt x="537" y="42"/>
                  </a:cubicBezTo>
                  <a:cubicBezTo>
                    <a:pt x="354" y="-54"/>
                    <a:pt x="127" y="19"/>
                    <a:pt x="36" y="206"/>
                  </a:cubicBezTo>
                  <a:cubicBezTo>
                    <a:pt x="-55" y="375"/>
                    <a:pt x="36" y="598"/>
                    <a:pt x="218" y="6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2" name="Freihandform: Form 1511">
              <a:extLst>
                <a:ext uri="{FF2B5EF4-FFF2-40B4-BE49-F238E27FC236}">
                  <a16:creationId xmlns:a16="http://schemas.microsoft.com/office/drawing/2014/main" id="{D31082C0-FA2A-41A1-8267-51ADF4C810A3}"/>
                </a:ext>
              </a:extLst>
            </p:cNvPr>
            <p:cNvSpPr/>
            <p:nvPr/>
          </p:nvSpPr>
          <p:spPr>
            <a:xfrm>
              <a:off x="7231129" y="3753440"/>
              <a:ext cx="683" cy="719"/>
            </a:xfrm>
            <a:custGeom>
              <a:avLst/>
              <a:gdLst>
                <a:gd name="connsiteX0" fmla="*/ 364 w 683"/>
                <a:gd name="connsiteY0" fmla="*/ 720 h 719"/>
                <a:gd name="connsiteX1" fmla="*/ 684 w 683"/>
                <a:gd name="connsiteY1" fmla="*/ 360 h 719"/>
                <a:gd name="connsiteX2" fmla="*/ 364 w 683"/>
                <a:gd name="connsiteY2" fmla="*/ 0 h 719"/>
                <a:gd name="connsiteX3" fmla="*/ 0 w 683"/>
                <a:gd name="connsiteY3" fmla="*/ 360 h 719"/>
                <a:gd name="connsiteX4" fmla="*/ 364 w 683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9">
                  <a:moveTo>
                    <a:pt x="364" y="720"/>
                  </a:moveTo>
                  <a:cubicBezTo>
                    <a:pt x="547" y="720"/>
                    <a:pt x="684" y="561"/>
                    <a:pt x="684" y="360"/>
                  </a:cubicBezTo>
                  <a:cubicBezTo>
                    <a:pt x="684" y="164"/>
                    <a:pt x="547" y="0"/>
                    <a:pt x="364" y="0"/>
                  </a:cubicBezTo>
                  <a:cubicBezTo>
                    <a:pt x="137" y="0"/>
                    <a:pt x="0" y="164"/>
                    <a:pt x="0" y="360"/>
                  </a:cubicBezTo>
                  <a:cubicBezTo>
                    <a:pt x="0" y="561"/>
                    <a:pt x="137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3" name="Freihandform: Form 1512">
              <a:extLst>
                <a:ext uri="{FF2B5EF4-FFF2-40B4-BE49-F238E27FC236}">
                  <a16:creationId xmlns:a16="http://schemas.microsoft.com/office/drawing/2014/main" id="{0FA8EA68-689D-47AA-BC44-93283196AF24}"/>
                </a:ext>
              </a:extLst>
            </p:cNvPr>
            <p:cNvSpPr/>
            <p:nvPr/>
          </p:nvSpPr>
          <p:spPr>
            <a:xfrm>
              <a:off x="7271089" y="3629689"/>
              <a:ext cx="729" cy="719"/>
            </a:xfrm>
            <a:custGeom>
              <a:avLst/>
              <a:gdLst>
                <a:gd name="connsiteX0" fmla="*/ 364 w 729"/>
                <a:gd name="connsiteY0" fmla="*/ 720 h 719"/>
                <a:gd name="connsiteX1" fmla="*/ 729 w 729"/>
                <a:gd name="connsiteY1" fmla="*/ 360 h 719"/>
                <a:gd name="connsiteX2" fmla="*/ 364 w 729"/>
                <a:gd name="connsiteY2" fmla="*/ 0 h 719"/>
                <a:gd name="connsiteX3" fmla="*/ 0 w 729"/>
                <a:gd name="connsiteY3" fmla="*/ 360 h 719"/>
                <a:gd name="connsiteX4" fmla="*/ 364 w 729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" h="719">
                  <a:moveTo>
                    <a:pt x="364" y="720"/>
                  </a:moveTo>
                  <a:cubicBezTo>
                    <a:pt x="547" y="720"/>
                    <a:pt x="729" y="556"/>
                    <a:pt x="729" y="360"/>
                  </a:cubicBezTo>
                  <a:cubicBezTo>
                    <a:pt x="729" y="159"/>
                    <a:pt x="547" y="0"/>
                    <a:pt x="364" y="0"/>
                  </a:cubicBezTo>
                  <a:cubicBezTo>
                    <a:pt x="182" y="0"/>
                    <a:pt x="0" y="159"/>
                    <a:pt x="0" y="360"/>
                  </a:cubicBezTo>
                  <a:cubicBezTo>
                    <a:pt x="0" y="556"/>
                    <a:pt x="182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4" name="Freihandform: Form 1513">
              <a:extLst>
                <a:ext uri="{FF2B5EF4-FFF2-40B4-BE49-F238E27FC236}">
                  <a16:creationId xmlns:a16="http://schemas.microsoft.com/office/drawing/2014/main" id="{79A41924-91DA-4C21-BF6D-AAE3E817742C}"/>
                </a:ext>
              </a:extLst>
            </p:cNvPr>
            <p:cNvSpPr/>
            <p:nvPr/>
          </p:nvSpPr>
          <p:spPr>
            <a:xfrm>
              <a:off x="7317928" y="3514089"/>
              <a:ext cx="728" cy="729"/>
            </a:xfrm>
            <a:custGeom>
              <a:avLst/>
              <a:gdLst>
                <a:gd name="connsiteX0" fmla="*/ 364 w 728"/>
                <a:gd name="connsiteY0" fmla="*/ 729 h 729"/>
                <a:gd name="connsiteX1" fmla="*/ 729 w 728"/>
                <a:gd name="connsiteY1" fmla="*/ 365 h 729"/>
                <a:gd name="connsiteX2" fmla="*/ 364 w 728"/>
                <a:gd name="connsiteY2" fmla="*/ 0 h 729"/>
                <a:gd name="connsiteX3" fmla="*/ 0 w 728"/>
                <a:gd name="connsiteY3" fmla="*/ 365 h 729"/>
                <a:gd name="connsiteX4" fmla="*/ 364 w 728"/>
                <a:gd name="connsiteY4" fmla="*/ 729 h 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" h="729">
                  <a:moveTo>
                    <a:pt x="364" y="729"/>
                  </a:moveTo>
                  <a:cubicBezTo>
                    <a:pt x="592" y="729"/>
                    <a:pt x="729" y="565"/>
                    <a:pt x="729" y="365"/>
                  </a:cubicBezTo>
                  <a:cubicBezTo>
                    <a:pt x="729" y="164"/>
                    <a:pt x="592" y="0"/>
                    <a:pt x="364" y="0"/>
                  </a:cubicBezTo>
                  <a:cubicBezTo>
                    <a:pt x="182" y="0"/>
                    <a:pt x="0" y="164"/>
                    <a:pt x="0" y="365"/>
                  </a:cubicBezTo>
                  <a:cubicBezTo>
                    <a:pt x="0" y="565"/>
                    <a:pt x="182" y="729"/>
                    <a:pt x="364" y="7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5" name="Freihandform: Form 1514">
              <a:extLst>
                <a:ext uri="{FF2B5EF4-FFF2-40B4-BE49-F238E27FC236}">
                  <a16:creationId xmlns:a16="http://schemas.microsoft.com/office/drawing/2014/main" id="{0E3E306D-E899-42E5-866F-81E8602A3E65}"/>
                </a:ext>
              </a:extLst>
            </p:cNvPr>
            <p:cNvSpPr/>
            <p:nvPr/>
          </p:nvSpPr>
          <p:spPr>
            <a:xfrm>
              <a:off x="7370554" y="3406650"/>
              <a:ext cx="683" cy="715"/>
            </a:xfrm>
            <a:custGeom>
              <a:avLst/>
              <a:gdLst>
                <a:gd name="connsiteX0" fmla="*/ 319 w 683"/>
                <a:gd name="connsiteY0" fmla="*/ 715 h 715"/>
                <a:gd name="connsiteX1" fmla="*/ 684 w 683"/>
                <a:gd name="connsiteY1" fmla="*/ 355 h 715"/>
                <a:gd name="connsiteX2" fmla="*/ 319 w 683"/>
                <a:gd name="connsiteY2" fmla="*/ 0 h 715"/>
                <a:gd name="connsiteX3" fmla="*/ 0 w 683"/>
                <a:gd name="connsiteY3" fmla="*/ 355 h 715"/>
                <a:gd name="connsiteX4" fmla="*/ 319 w 683"/>
                <a:gd name="connsiteY4" fmla="*/ 715 h 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5">
                  <a:moveTo>
                    <a:pt x="319" y="715"/>
                  </a:moveTo>
                  <a:cubicBezTo>
                    <a:pt x="547" y="715"/>
                    <a:pt x="684" y="556"/>
                    <a:pt x="684" y="355"/>
                  </a:cubicBezTo>
                  <a:cubicBezTo>
                    <a:pt x="684" y="159"/>
                    <a:pt x="547" y="0"/>
                    <a:pt x="319" y="0"/>
                  </a:cubicBezTo>
                  <a:cubicBezTo>
                    <a:pt x="137" y="0"/>
                    <a:pt x="0" y="159"/>
                    <a:pt x="0" y="355"/>
                  </a:cubicBezTo>
                  <a:cubicBezTo>
                    <a:pt x="0" y="556"/>
                    <a:pt x="137" y="715"/>
                    <a:pt x="319" y="7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6" name="Freihandform: Form 1515">
              <a:extLst>
                <a:ext uri="{FF2B5EF4-FFF2-40B4-BE49-F238E27FC236}">
                  <a16:creationId xmlns:a16="http://schemas.microsoft.com/office/drawing/2014/main" id="{B1B1A34A-F928-43F6-82B9-54307429BEF4}"/>
                </a:ext>
              </a:extLst>
            </p:cNvPr>
            <p:cNvSpPr/>
            <p:nvPr/>
          </p:nvSpPr>
          <p:spPr>
            <a:xfrm>
              <a:off x="7427782" y="3307216"/>
              <a:ext cx="683" cy="719"/>
            </a:xfrm>
            <a:custGeom>
              <a:avLst/>
              <a:gdLst>
                <a:gd name="connsiteX0" fmla="*/ 364 w 683"/>
                <a:gd name="connsiteY0" fmla="*/ 720 h 719"/>
                <a:gd name="connsiteX1" fmla="*/ 683 w 683"/>
                <a:gd name="connsiteY1" fmla="*/ 360 h 719"/>
                <a:gd name="connsiteX2" fmla="*/ 364 w 683"/>
                <a:gd name="connsiteY2" fmla="*/ 0 h 719"/>
                <a:gd name="connsiteX3" fmla="*/ 0 w 683"/>
                <a:gd name="connsiteY3" fmla="*/ 360 h 719"/>
                <a:gd name="connsiteX4" fmla="*/ 364 w 683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9">
                  <a:moveTo>
                    <a:pt x="364" y="720"/>
                  </a:moveTo>
                  <a:cubicBezTo>
                    <a:pt x="547" y="720"/>
                    <a:pt x="683" y="560"/>
                    <a:pt x="683" y="360"/>
                  </a:cubicBezTo>
                  <a:cubicBezTo>
                    <a:pt x="683" y="164"/>
                    <a:pt x="547" y="0"/>
                    <a:pt x="364" y="0"/>
                  </a:cubicBezTo>
                  <a:cubicBezTo>
                    <a:pt x="136" y="0"/>
                    <a:pt x="0" y="164"/>
                    <a:pt x="0" y="360"/>
                  </a:cubicBezTo>
                  <a:cubicBezTo>
                    <a:pt x="0" y="560"/>
                    <a:pt x="136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7" name="Freihandform: Form 1516">
              <a:extLst>
                <a:ext uri="{FF2B5EF4-FFF2-40B4-BE49-F238E27FC236}">
                  <a16:creationId xmlns:a16="http://schemas.microsoft.com/office/drawing/2014/main" id="{E977DCDC-17EE-49A7-AE89-7EFE4767F836}"/>
                </a:ext>
              </a:extLst>
            </p:cNvPr>
            <p:cNvSpPr/>
            <p:nvPr/>
          </p:nvSpPr>
          <p:spPr>
            <a:xfrm>
              <a:off x="7488610" y="3215515"/>
              <a:ext cx="729" cy="719"/>
            </a:xfrm>
            <a:custGeom>
              <a:avLst/>
              <a:gdLst>
                <a:gd name="connsiteX0" fmla="*/ 364 w 729"/>
                <a:gd name="connsiteY0" fmla="*/ 720 h 719"/>
                <a:gd name="connsiteX1" fmla="*/ 729 w 729"/>
                <a:gd name="connsiteY1" fmla="*/ 360 h 719"/>
                <a:gd name="connsiteX2" fmla="*/ 364 w 729"/>
                <a:gd name="connsiteY2" fmla="*/ 0 h 719"/>
                <a:gd name="connsiteX3" fmla="*/ 0 w 729"/>
                <a:gd name="connsiteY3" fmla="*/ 360 h 719"/>
                <a:gd name="connsiteX4" fmla="*/ 364 w 729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" h="719">
                  <a:moveTo>
                    <a:pt x="364" y="720"/>
                  </a:moveTo>
                  <a:cubicBezTo>
                    <a:pt x="547" y="720"/>
                    <a:pt x="729" y="560"/>
                    <a:pt x="729" y="360"/>
                  </a:cubicBezTo>
                  <a:cubicBezTo>
                    <a:pt x="729" y="164"/>
                    <a:pt x="547" y="0"/>
                    <a:pt x="364" y="0"/>
                  </a:cubicBezTo>
                  <a:cubicBezTo>
                    <a:pt x="182" y="0"/>
                    <a:pt x="0" y="164"/>
                    <a:pt x="0" y="360"/>
                  </a:cubicBezTo>
                  <a:cubicBezTo>
                    <a:pt x="0" y="560"/>
                    <a:pt x="182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8" name="Freihandform: Form 1517">
              <a:extLst>
                <a:ext uri="{FF2B5EF4-FFF2-40B4-BE49-F238E27FC236}">
                  <a16:creationId xmlns:a16="http://schemas.microsoft.com/office/drawing/2014/main" id="{9B4D2027-F820-413A-9BC1-941F0D736706}"/>
                </a:ext>
              </a:extLst>
            </p:cNvPr>
            <p:cNvSpPr/>
            <p:nvPr/>
          </p:nvSpPr>
          <p:spPr>
            <a:xfrm>
              <a:off x="7552217" y="3131208"/>
              <a:ext cx="683" cy="719"/>
            </a:xfrm>
            <a:custGeom>
              <a:avLst/>
              <a:gdLst>
                <a:gd name="connsiteX0" fmla="*/ 319 w 683"/>
                <a:gd name="connsiteY0" fmla="*/ 720 h 719"/>
                <a:gd name="connsiteX1" fmla="*/ 684 w 683"/>
                <a:gd name="connsiteY1" fmla="*/ 360 h 719"/>
                <a:gd name="connsiteX2" fmla="*/ 319 w 683"/>
                <a:gd name="connsiteY2" fmla="*/ 0 h 719"/>
                <a:gd name="connsiteX3" fmla="*/ 0 w 683"/>
                <a:gd name="connsiteY3" fmla="*/ 360 h 719"/>
                <a:gd name="connsiteX4" fmla="*/ 319 w 683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9">
                  <a:moveTo>
                    <a:pt x="319" y="720"/>
                  </a:moveTo>
                  <a:cubicBezTo>
                    <a:pt x="547" y="720"/>
                    <a:pt x="684" y="560"/>
                    <a:pt x="684" y="360"/>
                  </a:cubicBezTo>
                  <a:cubicBezTo>
                    <a:pt x="684" y="164"/>
                    <a:pt x="547" y="0"/>
                    <a:pt x="319" y="0"/>
                  </a:cubicBezTo>
                  <a:cubicBezTo>
                    <a:pt x="137" y="0"/>
                    <a:pt x="0" y="164"/>
                    <a:pt x="0" y="360"/>
                  </a:cubicBezTo>
                  <a:cubicBezTo>
                    <a:pt x="0" y="560"/>
                    <a:pt x="137" y="720"/>
                    <a:pt x="319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19" name="Freihandform: Form 1518">
              <a:extLst>
                <a:ext uri="{FF2B5EF4-FFF2-40B4-BE49-F238E27FC236}">
                  <a16:creationId xmlns:a16="http://schemas.microsoft.com/office/drawing/2014/main" id="{C40405EE-91D1-4D8A-B475-6375A257050D}"/>
                </a:ext>
              </a:extLst>
            </p:cNvPr>
            <p:cNvSpPr/>
            <p:nvPr/>
          </p:nvSpPr>
          <p:spPr>
            <a:xfrm>
              <a:off x="7617692" y="3053885"/>
              <a:ext cx="719" cy="718"/>
            </a:xfrm>
            <a:custGeom>
              <a:avLst/>
              <a:gdLst>
                <a:gd name="connsiteX0" fmla="*/ 182 w 719"/>
                <a:gd name="connsiteY0" fmla="*/ 676 h 718"/>
                <a:gd name="connsiteX1" fmla="*/ 684 w 719"/>
                <a:gd name="connsiteY1" fmla="*/ 526 h 718"/>
                <a:gd name="connsiteX2" fmla="*/ 501 w 719"/>
                <a:gd name="connsiteY2" fmla="*/ 38 h 718"/>
                <a:gd name="connsiteX3" fmla="*/ 46 w 719"/>
                <a:gd name="connsiteY3" fmla="*/ 202 h 718"/>
                <a:gd name="connsiteX4" fmla="*/ 182 w 719"/>
                <a:gd name="connsiteY4" fmla="*/ 676 h 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" h="718">
                  <a:moveTo>
                    <a:pt x="182" y="676"/>
                  </a:moveTo>
                  <a:cubicBezTo>
                    <a:pt x="365" y="772"/>
                    <a:pt x="592" y="699"/>
                    <a:pt x="684" y="526"/>
                  </a:cubicBezTo>
                  <a:cubicBezTo>
                    <a:pt x="775" y="344"/>
                    <a:pt x="684" y="134"/>
                    <a:pt x="501" y="38"/>
                  </a:cubicBezTo>
                  <a:cubicBezTo>
                    <a:pt x="319" y="-53"/>
                    <a:pt x="137" y="25"/>
                    <a:pt x="46" y="202"/>
                  </a:cubicBezTo>
                  <a:cubicBezTo>
                    <a:pt x="-46" y="376"/>
                    <a:pt x="0" y="594"/>
                    <a:pt x="182" y="67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0" name="Freihandform: Form 1519">
              <a:extLst>
                <a:ext uri="{FF2B5EF4-FFF2-40B4-BE49-F238E27FC236}">
                  <a16:creationId xmlns:a16="http://schemas.microsoft.com/office/drawing/2014/main" id="{6254911A-1AFF-4666-A5E0-33A4B790E89F}"/>
                </a:ext>
              </a:extLst>
            </p:cNvPr>
            <p:cNvSpPr/>
            <p:nvPr/>
          </p:nvSpPr>
          <p:spPr>
            <a:xfrm>
              <a:off x="7684351" y="2983062"/>
              <a:ext cx="729" cy="729"/>
            </a:xfrm>
            <a:custGeom>
              <a:avLst/>
              <a:gdLst>
                <a:gd name="connsiteX0" fmla="*/ 365 w 729"/>
                <a:gd name="connsiteY0" fmla="*/ 729 h 729"/>
                <a:gd name="connsiteX1" fmla="*/ 729 w 729"/>
                <a:gd name="connsiteY1" fmla="*/ 365 h 729"/>
                <a:gd name="connsiteX2" fmla="*/ 365 w 729"/>
                <a:gd name="connsiteY2" fmla="*/ 0 h 729"/>
                <a:gd name="connsiteX3" fmla="*/ 0 w 729"/>
                <a:gd name="connsiteY3" fmla="*/ 365 h 729"/>
                <a:gd name="connsiteX4" fmla="*/ 365 w 729"/>
                <a:gd name="connsiteY4" fmla="*/ 729 h 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" h="729">
                  <a:moveTo>
                    <a:pt x="365" y="729"/>
                  </a:moveTo>
                  <a:cubicBezTo>
                    <a:pt x="547" y="729"/>
                    <a:pt x="729" y="565"/>
                    <a:pt x="729" y="365"/>
                  </a:cubicBezTo>
                  <a:cubicBezTo>
                    <a:pt x="729" y="164"/>
                    <a:pt x="547" y="0"/>
                    <a:pt x="365" y="0"/>
                  </a:cubicBezTo>
                  <a:cubicBezTo>
                    <a:pt x="182" y="0"/>
                    <a:pt x="0" y="164"/>
                    <a:pt x="0" y="365"/>
                  </a:cubicBezTo>
                  <a:cubicBezTo>
                    <a:pt x="0" y="565"/>
                    <a:pt x="182" y="729"/>
                    <a:pt x="365" y="72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1" name="Freihandform: Form 1520">
              <a:extLst>
                <a:ext uri="{FF2B5EF4-FFF2-40B4-BE49-F238E27FC236}">
                  <a16:creationId xmlns:a16="http://schemas.microsoft.com/office/drawing/2014/main" id="{A03C9CD7-D5B9-4AFC-B6D8-48348C5ABA72}"/>
                </a:ext>
              </a:extLst>
            </p:cNvPr>
            <p:cNvSpPr/>
            <p:nvPr/>
          </p:nvSpPr>
          <p:spPr>
            <a:xfrm>
              <a:off x="7751604" y="2918257"/>
              <a:ext cx="729" cy="719"/>
            </a:xfrm>
            <a:custGeom>
              <a:avLst/>
              <a:gdLst>
                <a:gd name="connsiteX0" fmla="*/ 364 w 729"/>
                <a:gd name="connsiteY0" fmla="*/ 720 h 719"/>
                <a:gd name="connsiteX1" fmla="*/ 729 w 729"/>
                <a:gd name="connsiteY1" fmla="*/ 360 h 719"/>
                <a:gd name="connsiteX2" fmla="*/ 364 w 729"/>
                <a:gd name="connsiteY2" fmla="*/ 0 h 719"/>
                <a:gd name="connsiteX3" fmla="*/ 0 w 729"/>
                <a:gd name="connsiteY3" fmla="*/ 360 h 719"/>
                <a:gd name="connsiteX4" fmla="*/ 364 w 729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" h="719">
                  <a:moveTo>
                    <a:pt x="364" y="720"/>
                  </a:moveTo>
                  <a:cubicBezTo>
                    <a:pt x="547" y="720"/>
                    <a:pt x="729" y="556"/>
                    <a:pt x="729" y="360"/>
                  </a:cubicBezTo>
                  <a:cubicBezTo>
                    <a:pt x="729" y="159"/>
                    <a:pt x="547" y="0"/>
                    <a:pt x="364" y="0"/>
                  </a:cubicBezTo>
                  <a:cubicBezTo>
                    <a:pt x="182" y="0"/>
                    <a:pt x="0" y="159"/>
                    <a:pt x="0" y="360"/>
                  </a:cubicBezTo>
                  <a:cubicBezTo>
                    <a:pt x="0" y="556"/>
                    <a:pt x="182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2" name="Freihandform: Form 1521">
              <a:extLst>
                <a:ext uri="{FF2B5EF4-FFF2-40B4-BE49-F238E27FC236}">
                  <a16:creationId xmlns:a16="http://schemas.microsoft.com/office/drawing/2014/main" id="{F26A6D37-1F05-4B2C-8F3E-EF22E4D3C835}"/>
                </a:ext>
              </a:extLst>
            </p:cNvPr>
            <p:cNvSpPr/>
            <p:nvPr/>
          </p:nvSpPr>
          <p:spPr>
            <a:xfrm>
              <a:off x="7818901" y="2858942"/>
              <a:ext cx="683" cy="715"/>
            </a:xfrm>
            <a:custGeom>
              <a:avLst/>
              <a:gdLst>
                <a:gd name="connsiteX0" fmla="*/ 319 w 683"/>
                <a:gd name="connsiteY0" fmla="*/ 715 h 715"/>
                <a:gd name="connsiteX1" fmla="*/ 684 w 683"/>
                <a:gd name="connsiteY1" fmla="*/ 360 h 715"/>
                <a:gd name="connsiteX2" fmla="*/ 319 w 683"/>
                <a:gd name="connsiteY2" fmla="*/ 0 h 715"/>
                <a:gd name="connsiteX3" fmla="*/ 0 w 683"/>
                <a:gd name="connsiteY3" fmla="*/ 360 h 715"/>
                <a:gd name="connsiteX4" fmla="*/ 319 w 683"/>
                <a:gd name="connsiteY4" fmla="*/ 715 h 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5">
                  <a:moveTo>
                    <a:pt x="319" y="715"/>
                  </a:moveTo>
                  <a:cubicBezTo>
                    <a:pt x="547" y="715"/>
                    <a:pt x="684" y="556"/>
                    <a:pt x="684" y="360"/>
                  </a:cubicBezTo>
                  <a:cubicBezTo>
                    <a:pt x="684" y="159"/>
                    <a:pt x="547" y="0"/>
                    <a:pt x="319" y="0"/>
                  </a:cubicBezTo>
                  <a:cubicBezTo>
                    <a:pt x="137" y="0"/>
                    <a:pt x="0" y="159"/>
                    <a:pt x="0" y="360"/>
                  </a:cubicBezTo>
                  <a:cubicBezTo>
                    <a:pt x="0" y="556"/>
                    <a:pt x="137" y="715"/>
                    <a:pt x="319" y="71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3" name="Freihandform: Form 1522">
              <a:extLst>
                <a:ext uri="{FF2B5EF4-FFF2-40B4-BE49-F238E27FC236}">
                  <a16:creationId xmlns:a16="http://schemas.microsoft.com/office/drawing/2014/main" id="{6D2D7794-E55F-4413-902D-C59F31A6C48E}"/>
                </a:ext>
              </a:extLst>
            </p:cNvPr>
            <p:cNvSpPr/>
            <p:nvPr/>
          </p:nvSpPr>
          <p:spPr>
            <a:xfrm>
              <a:off x="7885789" y="2804594"/>
              <a:ext cx="683" cy="719"/>
            </a:xfrm>
            <a:custGeom>
              <a:avLst/>
              <a:gdLst>
                <a:gd name="connsiteX0" fmla="*/ 364 w 683"/>
                <a:gd name="connsiteY0" fmla="*/ 720 h 719"/>
                <a:gd name="connsiteX1" fmla="*/ 683 w 683"/>
                <a:gd name="connsiteY1" fmla="*/ 360 h 719"/>
                <a:gd name="connsiteX2" fmla="*/ 364 w 683"/>
                <a:gd name="connsiteY2" fmla="*/ 0 h 719"/>
                <a:gd name="connsiteX3" fmla="*/ 0 w 683"/>
                <a:gd name="connsiteY3" fmla="*/ 360 h 719"/>
                <a:gd name="connsiteX4" fmla="*/ 364 w 683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9">
                  <a:moveTo>
                    <a:pt x="364" y="720"/>
                  </a:moveTo>
                  <a:cubicBezTo>
                    <a:pt x="547" y="720"/>
                    <a:pt x="683" y="560"/>
                    <a:pt x="683" y="360"/>
                  </a:cubicBezTo>
                  <a:cubicBezTo>
                    <a:pt x="683" y="164"/>
                    <a:pt x="547" y="0"/>
                    <a:pt x="364" y="0"/>
                  </a:cubicBezTo>
                  <a:cubicBezTo>
                    <a:pt x="136" y="0"/>
                    <a:pt x="0" y="164"/>
                    <a:pt x="0" y="360"/>
                  </a:cubicBezTo>
                  <a:cubicBezTo>
                    <a:pt x="0" y="560"/>
                    <a:pt x="136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4" name="Freihandform: Form 1523">
              <a:extLst>
                <a:ext uri="{FF2B5EF4-FFF2-40B4-BE49-F238E27FC236}">
                  <a16:creationId xmlns:a16="http://schemas.microsoft.com/office/drawing/2014/main" id="{D1807E08-D988-4226-A741-CCB4E1F10277}"/>
                </a:ext>
              </a:extLst>
            </p:cNvPr>
            <p:cNvSpPr/>
            <p:nvPr/>
          </p:nvSpPr>
          <p:spPr>
            <a:xfrm>
              <a:off x="7951947" y="2754706"/>
              <a:ext cx="683" cy="719"/>
            </a:xfrm>
            <a:custGeom>
              <a:avLst/>
              <a:gdLst>
                <a:gd name="connsiteX0" fmla="*/ 365 w 683"/>
                <a:gd name="connsiteY0" fmla="*/ 720 h 719"/>
                <a:gd name="connsiteX1" fmla="*/ 684 w 683"/>
                <a:gd name="connsiteY1" fmla="*/ 360 h 719"/>
                <a:gd name="connsiteX2" fmla="*/ 365 w 683"/>
                <a:gd name="connsiteY2" fmla="*/ 0 h 719"/>
                <a:gd name="connsiteX3" fmla="*/ 0 w 683"/>
                <a:gd name="connsiteY3" fmla="*/ 360 h 719"/>
                <a:gd name="connsiteX4" fmla="*/ 365 w 683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9">
                  <a:moveTo>
                    <a:pt x="365" y="720"/>
                  </a:moveTo>
                  <a:cubicBezTo>
                    <a:pt x="547" y="720"/>
                    <a:pt x="684" y="556"/>
                    <a:pt x="684" y="360"/>
                  </a:cubicBezTo>
                  <a:cubicBezTo>
                    <a:pt x="684" y="159"/>
                    <a:pt x="547" y="0"/>
                    <a:pt x="365" y="0"/>
                  </a:cubicBezTo>
                  <a:cubicBezTo>
                    <a:pt x="137" y="0"/>
                    <a:pt x="0" y="159"/>
                    <a:pt x="0" y="360"/>
                  </a:cubicBezTo>
                  <a:cubicBezTo>
                    <a:pt x="0" y="556"/>
                    <a:pt x="137" y="720"/>
                    <a:pt x="365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5" name="Freihandform: Form 1524">
              <a:extLst>
                <a:ext uri="{FF2B5EF4-FFF2-40B4-BE49-F238E27FC236}">
                  <a16:creationId xmlns:a16="http://schemas.microsoft.com/office/drawing/2014/main" id="{F687671F-E53A-4708-B768-348D77663E9B}"/>
                </a:ext>
              </a:extLst>
            </p:cNvPr>
            <p:cNvSpPr/>
            <p:nvPr/>
          </p:nvSpPr>
          <p:spPr>
            <a:xfrm>
              <a:off x="8017068" y="2708766"/>
              <a:ext cx="710" cy="723"/>
            </a:xfrm>
            <a:custGeom>
              <a:avLst/>
              <a:gdLst>
                <a:gd name="connsiteX0" fmla="*/ 218 w 710"/>
                <a:gd name="connsiteY0" fmla="*/ 681 h 723"/>
                <a:gd name="connsiteX1" fmla="*/ 674 w 710"/>
                <a:gd name="connsiteY1" fmla="*/ 517 h 723"/>
                <a:gd name="connsiteX2" fmla="*/ 537 w 710"/>
                <a:gd name="connsiteY2" fmla="*/ 34 h 723"/>
                <a:gd name="connsiteX3" fmla="*/ 36 w 710"/>
                <a:gd name="connsiteY3" fmla="*/ 203 h 723"/>
                <a:gd name="connsiteX4" fmla="*/ 218 w 710"/>
                <a:gd name="connsiteY4" fmla="*/ 681 h 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" h="723">
                  <a:moveTo>
                    <a:pt x="218" y="681"/>
                  </a:moveTo>
                  <a:cubicBezTo>
                    <a:pt x="400" y="777"/>
                    <a:pt x="583" y="704"/>
                    <a:pt x="674" y="517"/>
                  </a:cubicBezTo>
                  <a:cubicBezTo>
                    <a:pt x="765" y="335"/>
                    <a:pt x="674" y="125"/>
                    <a:pt x="537" y="34"/>
                  </a:cubicBezTo>
                  <a:cubicBezTo>
                    <a:pt x="354" y="-48"/>
                    <a:pt x="127" y="21"/>
                    <a:pt x="36" y="203"/>
                  </a:cubicBezTo>
                  <a:cubicBezTo>
                    <a:pt x="-55" y="385"/>
                    <a:pt x="36" y="595"/>
                    <a:pt x="218" y="6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6" name="Freihandform: Form 1525">
              <a:extLst>
                <a:ext uri="{FF2B5EF4-FFF2-40B4-BE49-F238E27FC236}">
                  <a16:creationId xmlns:a16="http://schemas.microsoft.com/office/drawing/2014/main" id="{DF1B37B3-97B1-4746-A99B-CE28E63CF4A9}"/>
                </a:ext>
              </a:extLst>
            </p:cNvPr>
            <p:cNvSpPr/>
            <p:nvPr/>
          </p:nvSpPr>
          <p:spPr>
            <a:xfrm>
              <a:off x="8081030" y="2666317"/>
              <a:ext cx="683" cy="706"/>
            </a:xfrm>
            <a:custGeom>
              <a:avLst/>
              <a:gdLst>
                <a:gd name="connsiteX0" fmla="*/ 319 w 683"/>
                <a:gd name="connsiteY0" fmla="*/ 706 h 706"/>
                <a:gd name="connsiteX1" fmla="*/ 684 w 683"/>
                <a:gd name="connsiteY1" fmla="*/ 351 h 706"/>
                <a:gd name="connsiteX2" fmla="*/ 319 w 683"/>
                <a:gd name="connsiteY2" fmla="*/ 0 h 706"/>
                <a:gd name="connsiteX3" fmla="*/ 0 w 683"/>
                <a:gd name="connsiteY3" fmla="*/ 351 h 706"/>
                <a:gd name="connsiteX4" fmla="*/ 319 w 683"/>
                <a:gd name="connsiteY4" fmla="*/ 706 h 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06">
                  <a:moveTo>
                    <a:pt x="319" y="706"/>
                  </a:moveTo>
                  <a:cubicBezTo>
                    <a:pt x="547" y="706"/>
                    <a:pt x="684" y="547"/>
                    <a:pt x="684" y="351"/>
                  </a:cubicBezTo>
                  <a:cubicBezTo>
                    <a:pt x="684" y="155"/>
                    <a:pt x="547" y="0"/>
                    <a:pt x="319" y="0"/>
                  </a:cubicBezTo>
                  <a:cubicBezTo>
                    <a:pt x="136" y="0"/>
                    <a:pt x="0" y="155"/>
                    <a:pt x="0" y="351"/>
                  </a:cubicBezTo>
                  <a:cubicBezTo>
                    <a:pt x="0" y="547"/>
                    <a:pt x="136" y="706"/>
                    <a:pt x="319" y="70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7" name="Freihandform: Form 1526">
              <a:extLst>
                <a:ext uri="{FF2B5EF4-FFF2-40B4-BE49-F238E27FC236}">
                  <a16:creationId xmlns:a16="http://schemas.microsoft.com/office/drawing/2014/main" id="{E965F7DA-2F68-4DF9-A15E-7040F6B84BCF}"/>
                </a:ext>
              </a:extLst>
            </p:cNvPr>
            <p:cNvSpPr/>
            <p:nvPr/>
          </p:nvSpPr>
          <p:spPr>
            <a:xfrm>
              <a:off x="8143589" y="2626877"/>
              <a:ext cx="683" cy="719"/>
            </a:xfrm>
            <a:custGeom>
              <a:avLst/>
              <a:gdLst>
                <a:gd name="connsiteX0" fmla="*/ 319 w 683"/>
                <a:gd name="connsiteY0" fmla="*/ 720 h 719"/>
                <a:gd name="connsiteX1" fmla="*/ 684 w 683"/>
                <a:gd name="connsiteY1" fmla="*/ 360 h 719"/>
                <a:gd name="connsiteX2" fmla="*/ 319 w 683"/>
                <a:gd name="connsiteY2" fmla="*/ 0 h 719"/>
                <a:gd name="connsiteX3" fmla="*/ 0 w 683"/>
                <a:gd name="connsiteY3" fmla="*/ 360 h 719"/>
                <a:gd name="connsiteX4" fmla="*/ 319 w 683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9">
                  <a:moveTo>
                    <a:pt x="319" y="720"/>
                  </a:moveTo>
                  <a:cubicBezTo>
                    <a:pt x="547" y="720"/>
                    <a:pt x="684" y="556"/>
                    <a:pt x="684" y="360"/>
                  </a:cubicBezTo>
                  <a:cubicBezTo>
                    <a:pt x="684" y="159"/>
                    <a:pt x="547" y="0"/>
                    <a:pt x="319" y="0"/>
                  </a:cubicBezTo>
                  <a:cubicBezTo>
                    <a:pt x="137" y="0"/>
                    <a:pt x="0" y="159"/>
                    <a:pt x="0" y="360"/>
                  </a:cubicBezTo>
                  <a:cubicBezTo>
                    <a:pt x="0" y="556"/>
                    <a:pt x="137" y="720"/>
                    <a:pt x="319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8" name="Freihandform: Form 1527">
              <a:extLst>
                <a:ext uri="{FF2B5EF4-FFF2-40B4-BE49-F238E27FC236}">
                  <a16:creationId xmlns:a16="http://schemas.microsoft.com/office/drawing/2014/main" id="{697878FC-FDD3-47B3-BAC1-BF4235B30932}"/>
                </a:ext>
              </a:extLst>
            </p:cNvPr>
            <p:cNvSpPr/>
            <p:nvPr/>
          </p:nvSpPr>
          <p:spPr>
            <a:xfrm>
              <a:off x="8204790" y="2590129"/>
              <a:ext cx="574" cy="577"/>
            </a:xfrm>
            <a:custGeom>
              <a:avLst/>
              <a:gdLst>
                <a:gd name="connsiteX0" fmla="*/ 173 w 574"/>
                <a:gd name="connsiteY0" fmla="*/ 542 h 577"/>
                <a:gd name="connsiteX1" fmla="*/ 538 w 574"/>
                <a:gd name="connsiteY1" fmla="*/ 419 h 577"/>
                <a:gd name="connsiteX2" fmla="*/ 401 w 574"/>
                <a:gd name="connsiteY2" fmla="*/ 28 h 577"/>
                <a:gd name="connsiteX3" fmla="*/ 36 w 574"/>
                <a:gd name="connsiteY3" fmla="*/ 160 h 577"/>
                <a:gd name="connsiteX4" fmla="*/ 173 w 574"/>
                <a:gd name="connsiteY4" fmla="*/ 542 h 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" h="577">
                  <a:moveTo>
                    <a:pt x="173" y="542"/>
                  </a:moveTo>
                  <a:cubicBezTo>
                    <a:pt x="310" y="625"/>
                    <a:pt x="447" y="556"/>
                    <a:pt x="538" y="419"/>
                  </a:cubicBezTo>
                  <a:cubicBezTo>
                    <a:pt x="629" y="274"/>
                    <a:pt x="538" y="105"/>
                    <a:pt x="401" y="28"/>
                  </a:cubicBezTo>
                  <a:cubicBezTo>
                    <a:pt x="265" y="-41"/>
                    <a:pt x="82" y="23"/>
                    <a:pt x="36" y="160"/>
                  </a:cubicBezTo>
                  <a:cubicBezTo>
                    <a:pt x="-54" y="310"/>
                    <a:pt x="36" y="474"/>
                    <a:pt x="173" y="5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29" name="Freihandform: Form 1528">
              <a:extLst>
                <a:ext uri="{FF2B5EF4-FFF2-40B4-BE49-F238E27FC236}">
                  <a16:creationId xmlns:a16="http://schemas.microsoft.com/office/drawing/2014/main" id="{BF2DF89C-2E2C-48A2-9A0F-C4E6B3E7F458}"/>
                </a:ext>
              </a:extLst>
            </p:cNvPr>
            <p:cNvSpPr/>
            <p:nvPr/>
          </p:nvSpPr>
          <p:spPr>
            <a:xfrm>
              <a:off x="8264469" y="2555547"/>
              <a:ext cx="592" cy="583"/>
            </a:xfrm>
            <a:custGeom>
              <a:avLst/>
              <a:gdLst>
                <a:gd name="connsiteX0" fmla="*/ 273 w 592"/>
                <a:gd name="connsiteY0" fmla="*/ 583 h 583"/>
                <a:gd name="connsiteX1" fmla="*/ 592 w 592"/>
                <a:gd name="connsiteY1" fmla="*/ 292 h 583"/>
                <a:gd name="connsiteX2" fmla="*/ 273 w 592"/>
                <a:gd name="connsiteY2" fmla="*/ 0 h 583"/>
                <a:gd name="connsiteX3" fmla="*/ 0 w 592"/>
                <a:gd name="connsiteY3" fmla="*/ 292 h 583"/>
                <a:gd name="connsiteX4" fmla="*/ 273 w 592"/>
                <a:gd name="connsiteY4" fmla="*/ 583 h 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83">
                  <a:moveTo>
                    <a:pt x="273" y="583"/>
                  </a:moveTo>
                  <a:cubicBezTo>
                    <a:pt x="456" y="583"/>
                    <a:pt x="592" y="451"/>
                    <a:pt x="592" y="292"/>
                  </a:cubicBezTo>
                  <a:cubicBezTo>
                    <a:pt x="592" y="132"/>
                    <a:pt x="456" y="0"/>
                    <a:pt x="273" y="0"/>
                  </a:cubicBezTo>
                  <a:cubicBezTo>
                    <a:pt x="136" y="0"/>
                    <a:pt x="0" y="132"/>
                    <a:pt x="0" y="292"/>
                  </a:cubicBezTo>
                  <a:cubicBezTo>
                    <a:pt x="0" y="451"/>
                    <a:pt x="136" y="583"/>
                    <a:pt x="273" y="5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0" name="Freihandform: Form 1529">
              <a:extLst>
                <a:ext uri="{FF2B5EF4-FFF2-40B4-BE49-F238E27FC236}">
                  <a16:creationId xmlns:a16="http://schemas.microsoft.com/office/drawing/2014/main" id="{0CA2FD9E-A728-4CFF-9350-4A3A6D87A44F}"/>
                </a:ext>
              </a:extLst>
            </p:cNvPr>
            <p:cNvSpPr/>
            <p:nvPr/>
          </p:nvSpPr>
          <p:spPr>
            <a:xfrm>
              <a:off x="8322699" y="2522859"/>
              <a:ext cx="592" cy="578"/>
            </a:xfrm>
            <a:custGeom>
              <a:avLst/>
              <a:gdLst>
                <a:gd name="connsiteX0" fmla="*/ 274 w 592"/>
                <a:gd name="connsiteY0" fmla="*/ 579 h 578"/>
                <a:gd name="connsiteX1" fmla="*/ 592 w 592"/>
                <a:gd name="connsiteY1" fmla="*/ 287 h 578"/>
                <a:gd name="connsiteX2" fmla="*/ 274 w 592"/>
                <a:gd name="connsiteY2" fmla="*/ 0 h 578"/>
                <a:gd name="connsiteX3" fmla="*/ 0 w 592"/>
                <a:gd name="connsiteY3" fmla="*/ 287 h 578"/>
                <a:gd name="connsiteX4" fmla="*/ 274 w 592"/>
                <a:gd name="connsiteY4" fmla="*/ 579 h 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78">
                  <a:moveTo>
                    <a:pt x="274" y="579"/>
                  </a:moveTo>
                  <a:cubicBezTo>
                    <a:pt x="456" y="579"/>
                    <a:pt x="592" y="451"/>
                    <a:pt x="592" y="287"/>
                  </a:cubicBezTo>
                  <a:cubicBezTo>
                    <a:pt x="592" y="128"/>
                    <a:pt x="456" y="0"/>
                    <a:pt x="274" y="0"/>
                  </a:cubicBezTo>
                  <a:cubicBezTo>
                    <a:pt x="137" y="0"/>
                    <a:pt x="0" y="128"/>
                    <a:pt x="0" y="287"/>
                  </a:cubicBezTo>
                  <a:cubicBezTo>
                    <a:pt x="0" y="451"/>
                    <a:pt x="137" y="579"/>
                    <a:pt x="274" y="57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1" name="Freihandform: Form 1530">
              <a:extLst>
                <a:ext uri="{FF2B5EF4-FFF2-40B4-BE49-F238E27FC236}">
                  <a16:creationId xmlns:a16="http://schemas.microsoft.com/office/drawing/2014/main" id="{54F84F00-2480-4A03-A937-B67C03DB07F6}"/>
                </a:ext>
              </a:extLst>
            </p:cNvPr>
            <p:cNvSpPr/>
            <p:nvPr/>
          </p:nvSpPr>
          <p:spPr>
            <a:xfrm>
              <a:off x="8379472" y="2491698"/>
              <a:ext cx="683" cy="710"/>
            </a:xfrm>
            <a:custGeom>
              <a:avLst/>
              <a:gdLst>
                <a:gd name="connsiteX0" fmla="*/ 364 w 683"/>
                <a:gd name="connsiteY0" fmla="*/ 711 h 710"/>
                <a:gd name="connsiteX1" fmla="*/ 684 w 683"/>
                <a:gd name="connsiteY1" fmla="*/ 355 h 710"/>
                <a:gd name="connsiteX2" fmla="*/ 364 w 683"/>
                <a:gd name="connsiteY2" fmla="*/ 0 h 710"/>
                <a:gd name="connsiteX3" fmla="*/ 0 w 683"/>
                <a:gd name="connsiteY3" fmla="*/ 355 h 710"/>
                <a:gd name="connsiteX4" fmla="*/ 364 w 683"/>
                <a:gd name="connsiteY4" fmla="*/ 711 h 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0">
                  <a:moveTo>
                    <a:pt x="364" y="711"/>
                  </a:moveTo>
                  <a:cubicBezTo>
                    <a:pt x="547" y="711"/>
                    <a:pt x="684" y="551"/>
                    <a:pt x="684" y="355"/>
                  </a:cubicBezTo>
                  <a:cubicBezTo>
                    <a:pt x="684" y="159"/>
                    <a:pt x="547" y="0"/>
                    <a:pt x="364" y="0"/>
                  </a:cubicBezTo>
                  <a:cubicBezTo>
                    <a:pt x="136" y="0"/>
                    <a:pt x="0" y="159"/>
                    <a:pt x="0" y="355"/>
                  </a:cubicBezTo>
                  <a:cubicBezTo>
                    <a:pt x="0" y="551"/>
                    <a:pt x="136" y="711"/>
                    <a:pt x="364" y="71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2" name="Freihandform: Form 1531">
              <a:extLst>
                <a:ext uri="{FF2B5EF4-FFF2-40B4-BE49-F238E27FC236}">
                  <a16:creationId xmlns:a16="http://schemas.microsoft.com/office/drawing/2014/main" id="{FE6F19ED-EB9D-4436-8A9F-7A58966AC27E}"/>
                </a:ext>
              </a:extLst>
            </p:cNvPr>
            <p:cNvSpPr/>
            <p:nvPr/>
          </p:nvSpPr>
          <p:spPr>
            <a:xfrm>
              <a:off x="8435014" y="2462000"/>
              <a:ext cx="592" cy="583"/>
            </a:xfrm>
            <a:custGeom>
              <a:avLst/>
              <a:gdLst>
                <a:gd name="connsiteX0" fmla="*/ 274 w 592"/>
                <a:gd name="connsiteY0" fmla="*/ 583 h 583"/>
                <a:gd name="connsiteX1" fmla="*/ 592 w 592"/>
                <a:gd name="connsiteY1" fmla="*/ 292 h 583"/>
                <a:gd name="connsiteX2" fmla="*/ 274 w 592"/>
                <a:gd name="connsiteY2" fmla="*/ 0 h 583"/>
                <a:gd name="connsiteX3" fmla="*/ 0 w 592"/>
                <a:gd name="connsiteY3" fmla="*/ 292 h 583"/>
                <a:gd name="connsiteX4" fmla="*/ 274 w 592"/>
                <a:gd name="connsiteY4" fmla="*/ 583 h 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83">
                  <a:moveTo>
                    <a:pt x="274" y="583"/>
                  </a:moveTo>
                  <a:cubicBezTo>
                    <a:pt x="456" y="583"/>
                    <a:pt x="592" y="451"/>
                    <a:pt x="592" y="292"/>
                  </a:cubicBezTo>
                  <a:cubicBezTo>
                    <a:pt x="592" y="132"/>
                    <a:pt x="456" y="0"/>
                    <a:pt x="274" y="0"/>
                  </a:cubicBezTo>
                  <a:cubicBezTo>
                    <a:pt x="137" y="0"/>
                    <a:pt x="0" y="132"/>
                    <a:pt x="0" y="292"/>
                  </a:cubicBezTo>
                  <a:cubicBezTo>
                    <a:pt x="0" y="451"/>
                    <a:pt x="137" y="583"/>
                    <a:pt x="274" y="58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3" name="Freihandform: Form 1532">
              <a:extLst>
                <a:ext uri="{FF2B5EF4-FFF2-40B4-BE49-F238E27FC236}">
                  <a16:creationId xmlns:a16="http://schemas.microsoft.com/office/drawing/2014/main" id="{3D0CFE63-3812-4286-A943-4009C57242B9}"/>
                </a:ext>
              </a:extLst>
            </p:cNvPr>
            <p:cNvSpPr/>
            <p:nvPr/>
          </p:nvSpPr>
          <p:spPr>
            <a:xfrm>
              <a:off x="8489281" y="2433345"/>
              <a:ext cx="546" cy="569"/>
            </a:xfrm>
            <a:custGeom>
              <a:avLst/>
              <a:gdLst>
                <a:gd name="connsiteX0" fmla="*/ 273 w 546"/>
                <a:gd name="connsiteY0" fmla="*/ 570 h 569"/>
                <a:gd name="connsiteX1" fmla="*/ 547 w 546"/>
                <a:gd name="connsiteY1" fmla="*/ 287 h 569"/>
                <a:gd name="connsiteX2" fmla="*/ 273 w 546"/>
                <a:gd name="connsiteY2" fmla="*/ 0 h 569"/>
                <a:gd name="connsiteX3" fmla="*/ 0 w 546"/>
                <a:gd name="connsiteY3" fmla="*/ 287 h 569"/>
                <a:gd name="connsiteX4" fmla="*/ 273 w 546"/>
                <a:gd name="connsiteY4" fmla="*/ 570 h 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69">
                  <a:moveTo>
                    <a:pt x="273" y="570"/>
                  </a:moveTo>
                  <a:cubicBezTo>
                    <a:pt x="410" y="570"/>
                    <a:pt x="547" y="442"/>
                    <a:pt x="547" y="287"/>
                  </a:cubicBezTo>
                  <a:cubicBezTo>
                    <a:pt x="547" y="128"/>
                    <a:pt x="410" y="0"/>
                    <a:pt x="273" y="0"/>
                  </a:cubicBezTo>
                  <a:cubicBezTo>
                    <a:pt x="137" y="0"/>
                    <a:pt x="0" y="128"/>
                    <a:pt x="0" y="287"/>
                  </a:cubicBezTo>
                  <a:cubicBezTo>
                    <a:pt x="0" y="442"/>
                    <a:pt x="137" y="570"/>
                    <a:pt x="273" y="57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4" name="Freihandform: Form 1533">
              <a:extLst>
                <a:ext uri="{FF2B5EF4-FFF2-40B4-BE49-F238E27FC236}">
                  <a16:creationId xmlns:a16="http://schemas.microsoft.com/office/drawing/2014/main" id="{4C219CDC-DFB7-4133-926A-D15C5CFBC90C}"/>
                </a:ext>
              </a:extLst>
            </p:cNvPr>
            <p:cNvSpPr/>
            <p:nvPr/>
          </p:nvSpPr>
          <p:spPr>
            <a:xfrm>
              <a:off x="8542317" y="2405537"/>
              <a:ext cx="729" cy="719"/>
            </a:xfrm>
            <a:custGeom>
              <a:avLst/>
              <a:gdLst>
                <a:gd name="connsiteX0" fmla="*/ 364 w 729"/>
                <a:gd name="connsiteY0" fmla="*/ 720 h 719"/>
                <a:gd name="connsiteX1" fmla="*/ 729 w 729"/>
                <a:gd name="connsiteY1" fmla="*/ 360 h 719"/>
                <a:gd name="connsiteX2" fmla="*/ 364 w 729"/>
                <a:gd name="connsiteY2" fmla="*/ 0 h 719"/>
                <a:gd name="connsiteX3" fmla="*/ 0 w 729"/>
                <a:gd name="connsiteY3" fmla="*/ 360 h 719"/>
                <a:gd name="connsiteX4" fmla="*/ 364 w 729"/>
                <a:gd name="connsiteY4" fmla="*/ 720 h 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" h="719">
                  <a:moveTo>
                    <a:pt x="364" y="720"/>
                  </a:moveTo>
                  <a:cubicBezTo>
                    <a:pt x="592" y="720"/>
                    <a:pt x="729" y="560"/>
                    <a:pt x="729" y="360"/>
                  </a:cubicBezTo>
                  <a:cubicBezTo>
                    <a:pt x="729" y="164"/>
                    <a:pt x="592" y="0"/>
                    <a:pt x="364" y="0"/>
                  </a:cubicBezTo>
                  <a:cubicBezTo>
                    <a:pt x="182" y="0"/>
                    <a:pt x="0" y="164"/>
                    <a:pt x="0" y="360"/>
                  </a:cubicBezTo>
                  <a:cubicBezTo>
                    <a:pt x="0" y="560"/>
                    <a:pt x="182" y="720"/>
                    <a:pt x="364" y="72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5" name="Freihandform: Form 1534">
              <a:extLst>
                <a:ext uri="{FF2B5EF4-FFF2-40B4-BE49-F238E27FC236}">
                  <a16:creationId xmlns:a16="http://schemas.microsoft.com/office/drawing/2014/main" id="{A03D4330-197D-4255-9FB2-2AE6B5394341}"/>
                </a:ext>
              </a:extLst>
            </p:cNvPr>
            <p:cNvSpPr/>
            <p:nvPr/>
          </p:nvSpPr>
          <p:spPr>
            <a:xfrm>
              <a:off x="8594533" y="2378641"/>
              <a:ext cx="592" cy="574"/>
            </a:xfrm>
            <a:custGeom>
              <a:avLst/>
              <a:gdLst>
                <a:gd name="connsiteX0" fmla="*/ 319 w 592"/>
                <a:gd name="connsiteY0" fmla="*/ 574 h 574"/>
                <a:gd name="connsiteX1" fmla="*/ 592 w 592"/>
                <a:gd name="connsiteY1" fmla="*/ 287 h 574"/>
                <a:gd name="connsiteX2" fmla="*/ 319 w 592"/>
                <a:gd name="connsiteY2" fmla="*/ 0 h 574"/>
                <a:gd name="connsiteX3" fmla="*/ 0 w 592"/>
                <a:gd name="connsiteY3" fmla="*/ 287 h 574"/>
                <a:gd name="connsiteX4" fmla="*/ 319 w 592"/>
                <a:gd name="connsiteY4" fmla="*/ 574 h 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74">
                  <a:moveTo>
                    <a:pt x="319" y="574"/>
                  </a:moveTo>
                  <a:cubicBezTo>
                    <a:pt x="456" y="574"/>
                    <a:pt x="592" y="447"/>
                    <a:pt x="592" y="287"/>
                  </a:cubicBezTo>
                  <a:cubicBezTo>
                    <a:pt x="592" y="132"/>
                    <a:pt x="456" y="0"/>
                    <a:pt x="319" y="0"/>
                  </a:cubicBezTo>
                  <a:cubicBezTo>
                    <a:pt x="137" y="0"/>
                    <a:pt x="0" y="132"/>
                    <a:pt x="0" y="287"/>
                  </a:cubicBezTo>
                  <a:cubicBezTo>
                    <a:pt x="0" y="447"/>
                    <a:pt x="137" y="574"/>
                    <a:pt x="319" y="57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6" name="Freihandform: Form 1535">
              <a:extLst>
                <a:ext uri="{FF2B5EF4-FFF2-40B4-BE49-F238E27FC236}">
                  <a16:creationId xmlns:a16="http://schemas.microsoft.com/office/drawing/2014/main" id="{7115C7DA-8C18-4FD5-A0BA-BC39E21C71D8}"/>
                </a:ext>
              </a:extLst>
            </p:cNvPr>
            <p:cNvSpPr/>
            <p:nvPr/>
          </p:nvSpPr>
          <p:spPr>
            <a:xfrm>
              <a:off x="8645838" y="2352337"/>
              <a:ext cx="546" cy="569"/>
            </a:xfrm>
            <a:custGeom>
              <a:avLst/>
              <a:gdLst>
                <a:gd name="connsiteX0" fmla="*/ 274 w 546"/>
                <a:gd name="connsiteY0" fmla="*/ 570 h 569"/>
                <a:gd name="connsiteX1" fmla="*/ 547 w 546"/>
                <a:gd name="connsiteY1" fmla="*/ 283 h 569"/>
                <a:gd name="connsiteX2" fmla="*/ 274 w 546"/>
                <a:gd name="connsiteY2" fmla="*/ 0 h 569"/>
                <a:gd name="connsiteX3" fmla="*/ 0 w 546"/>
                <a:gd name="connsiteY3" fmla="*/ 283 h 569"/>
                <a:gd name="connsiteX4" fmla="*/ 274 w 546"/>
                <a:gd name="connsiteY4" fmla="*/ 570 h 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69">
                  <a:moveTo>
                    <a:pt x="274" y="570"/>
                  </a:moveTo>
                  <a:cubicBezTo>
                    <a:pt x="410" y="570"/>
                    <a:pt x="547" y="442"/>
                    <a:pt x="547" y="283"/>
                  </a:cubicBezTo>
                  <a:cubicBezTo>
                    <a:pt x="547" y="128"/>
                    <a:pt x="410" y="0"/>
                    <a:pt x="274" y="0"/>
                  </a:cubicBezTo>
                  <a:cubicBezTo>
                    <a:pt x="91" y="0"/>
                    <a:pt x="0" y="128"/>
                    <a:pt x="0" y="283"/>
                  </a:cubicBezTo>
                  <a:cubicBezTo>
                    <a:pt x="0" y="442"/>
                    <a:pt x="91" y="570"/>
                    <a:pt x="274" y="57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7" name="Freihandform: Form 1536">
              <a:extLst>
                <a:ext uri="{FF2B5EF4-FFF2-40B4-BE49-F238E27FC236}">
                  <a16:creationId xmlns:a16="http://schemas.microsoft.com/office/drawing/2014/main" id="{355ED624-7E66-4B7F-B6B2-C6B48D1BC3A9}"/>
                </a:ext>
              </a:extLst>
            </p:cNvPr>
            <p:cNvSpPr/>
            <p:nvPr/>
          </p:nvSpPr>
          <p:spPr>
            <a:xfrm>
              <a:off x="8696368" y="2326593"/>
              <a:ext cx="546" cy="578"/>
            </a:xfrm>
            <a:custGeom>
              <a:avLst/>
              <a:gdLst>
                <a:gd name="connsiteX0" fmla="*/ 274 w 546"/>
                <a:gd name="connsiteY0" fmla="*/ 579 h 578"/>
                <a:gd name="connsiteX1" fmla="*/ 547 w 546"/>
                <a:gd name="connsiteY1" fmla="*/ 292 h 578"/>
                <a:gd name="connsiteX2" fmla="*/ 274 w 546"/>
                <a:gd name="connsiteY2" fmla="*/ 0 h 578"/>
                <a:gd name="connsiteX3" fmla="*/ 0 w 546"/>
                <a:gd name="connsiteY3" fmla="*/ 292 h 578"/>
                <a:gd name="connsiteX4" fmla="*/ 274 w 546"/>
                <a:gd name="connsiteY4" fmla="*/ 579 h 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78">
                  <a:moveTo>
                    <a:pt x="274" y="579"/>
                  </a:moveTo>
                  <a:cubicBezTo>
                    <a:pt x="410" y="579"/>
                    <a:pt x="547" y="451"/>
                    <a:pt x="547" y="292"/>
                  </a:cubicBezTo>
                  <a:cubicBezTo>
                    <a:pt x="547" y="128"/>
                    <a:pt x="410" y="0"/>
                    <a:pt x="274" y="0"/>
                  </a:cubicBezTo>
                  <a:cubicBezTo>
                    <a:pt x="91" y="0"/>
                    <a:pt x="0" y="128"/>
                    <a:pt x="0" y="292"/>
                  </a:cubicBezTo>
                  <a:cubicBezTo>
                    <a:pt x="0" y="451"/>
                    <a:pt x="91" y="579"/>
                    <a:pt x="274" y="57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8" name="Freihandform: Form 1537">
              <a:extLst>
                <a:ext uri="{FF2B5EF4-FFF2-40B4-BE49-F238E27FC236}">
                  <a16:creationId xmlns:a16="http://schemas.microsoft.com/office/drawing/2014/main" id="{9C101EAC-386E-40B0-B07C-675565960992}"/>
                </a:ext>
              </a:extLst>
            </p:cNvPr>
            <p:cNvSpPr/>
            <p:nvPr/>
          </p:nvSpPr>
          <p:spPr>
            <a:xfrm>
              <a:off x="8746306" y="2301374"/>
              <a:ext cx="546" cy="569"/>
            </a:xfrm>
            <a:custGeom>
              <a:avLst/>
              <a:gdLst>
                <a:gd name="connsiteX0" fmla="*/ 273 w 546"/>
                <a:gd name="connsiteY0" fmla="*/ 570 h 569"/>
                <a:gd name="connsiteX1" fmla="*/ 547 w 546"/>
                <a:gd name="connsiteY1" fmla="*/ 282 h 569"/>
                <a:gd name="connsiteX2" fmla="*/ 273 w 546"/>
                <a:gd name="connsiteY2" fmla="*/ 0 h 569"/>
                <a:gd name="connsiteX3" fmla="*/ 0 w 546"/>
                <a:gd name="connsiteY3" fmla="*/ 282 h 569"/>
                <a:gd name="connsiteX4" fmla="*/ 273 w 546"/>
                <a:gd name="connsiteY4" fmla="*/ 570 h 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69">
                  <a:moveTo>
                    <a:pt x="273" y="570"/>
                  </a:moveTo>
                  <a:cubicBezTo>
                    <a:pt x="456" y="570"/>
                    <a:pt x="547" y="442"/>
                    <a:pt x="547" y="282"/>
                  </a:cubicBezTo>
                  <a:cubicBezTo>
                    <a:pt x="547" y="128"/>
                    <a:pt x="456" y="0"/>
                    <a:pt x="273" y="0"/>
                  </a:cubicBezTo>
                  <a:cubicBezTo>
                    <a:pt x="136" y="0"/>
                    <a:pt x="0" y="128"/>
                    <a:pt x="0" y="282"/>
                  </a:cubicBezTo>
                  <a:cubicBezTo>
                    <a:pt x="0" y="442"/>
                    <a:pt x="136" y="570"/>
                    <a:pt x="273" y="57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39" name="Freihandform: Form 1538">
              <a:extLst>
                <a:ext uri="{FF2B5EF4-FFF2-40B4-BE49-F238E27FC236}">
                  <a16:creationId xmlns:a16="http://schemas.microsoft.com/office/drawing/2014/main" id="{62C9A291-A8C6-4F57-AAC7-AC54C6C7C003}"/>
                </a:ext>
              </a:extLst>
            </p:cNvPr>
            <p:cNvSpPr/>
            <p:nvPr/>
          </p:nvSpPr>
          <p:spPr>
            <a:xfrm>
              <a:off x="8795788" y="2276618"/>
              <a:ext cx="592" cy="580"/>
            </a:xfrm>
            <a:custGeom>
              <a:avLst/>
              <a:gdLst>
                <a:gd name="connsiteX0" fmla="*/ 319 w 592"/>
                <a:gd name="connsiteY0" fmla="*/ 581 h 580"/>
                <a:gd name="connsiteX1" fmla="*/ 592 w 592"/>
                <a:gd name="connsiteY1" fmla="*/ 290 h 580"/>
                <a:gd name="connsiteX2" fmla="*/ 319 w 592"/>
                <a:gd name="connsiteY2" fmla="*/ 0 h 580"/>
                <a:gd name="connsiteX3" fmla="*/ 0 w 592"/>
                <a:gd name="connsiteY3" fmla="*/ 290 h 580"/>
                <a:gd name="connsiteX4" fmla="*/ 319 w 592"/>
                <a:gd name="connsiteY4" fmla="*/ 581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80">
                  <a:moveTo>
                    <a:pt x="319" y="581"/>
                  </a:moveTo>
                  <a:cubicBezTo>
                    <a:pt x="456" y="581"/>
                    <a:pt x="592" y="451"/>
                    <a:pt x="592" y="290"/>
                  </a:cubicBezTo>
                  <a:cubicBezTo>
                    <a:pt x="592" y="130"/>
                    <a:pt x="456" y="0"/>
                    <a:pt x="319" y="0"/>
                  </a:cubicBezTo>
                  <a:cubicBezTo>
                    <a:pt x="137" y="0"/>
                    <a:pt x="0" y="130"/>
                    <a:pt x="0" y="290"/>
                  </a:cubicBezTo>
                  <a:cubicBezTo>
                    <a:pt x="0" y="451"/>
                    <a:pt x="137" y="581"/>
                    <a:pt x="319" y="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0" name="Freihandform: Form 1539">
              <a:extLst>
                <a:ext uri="{FF2B5EF4-FFF2-40B4-BE49-F238E27FC236}">
                  <a16:creationId xmlns:a16="http://schemas.microsoft.com/office/drawing/2014/main" id="{B314AA35-1C22-41DD-9D4E-4F4E6F433750}"/>
                </a:ext>
              </a:extLst>
            </p:cNvPr>
            <p:cNvSpPr/>
            <p:nvPr/>
          </p:nvSpPr>
          <p:spPr>
            <a:xfrm>
              <a:off x="8844951" y="2252350"/>
              <a:ext cx="592" cy="590"/>
            </a:xfrm>
            <a:custGeom>
              <a:avLst/>
              <a:gdLst>
                <a:gd name="connsiteX0" fmla="*/ 319 w 592"/>
                <a:gd name="connsiteY0" fmla="*/ 590 h 590"/>
                <a:gd name="connsiteX1" fmla="*/ 592 w 592"/>
                <a:gd name="connsiteY1" fmla="*/ 295 h 590"/>
                <a:gd name="connsiteX2" fmla="*/ 319 w 592"/>
                <a:gd name="connsiteY2" fmla="*/ 0 h 590"/>
                <a:gd name="connsiteX3" fmla="*/ 0 w 592"/>
                <a:gd name="connsiteY3" fmla="*/ 295 h 590"/>
                <a:gd name="connsiteX4" fmla="*/ 319 w 592"/>
                <a:gd name="connsiteY4" fmla="*/ 590 h 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90">
                  <a:moveTo>
                    <a:pt x="319" y="590"/>
                  </a:moveTo>
                  <a:cubicBezTo>
                    <a:pt x="456" y="590"/>
                    <a:pt x="592" y="458"/>
                    <a:pt x="592" y="295"/>
                  </a:cubicBezTo>
                  <a:cubicBezTo>
                    <a:pt x="592" y="132"/>
                    <a:pt x="456" y="0"/>
                    <a:pt x="319" y="0"/>
                  </a:cubicBezTo>
                  <a:cubicBezTo>
                    <a:pt x="137" y="0"/>
                    <a:pt x="0" y="132"/>
                    <a:pt x="0" y="295"/>
                  </a:cubicBezTo>
                  <a:cubicBezTo>
                    <a:pt x="0" y="458"/>
                    <a:pt x="137" y="590"/>
                    <a:pt x="319" y="59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1" name="Freihandform: Form 1540">
              <a:extLst>
                <a:ext uri="{FF2B5EF4-FFF2-40B4-BE49-F238E27FC236}">
                  <a16:creationId xmlns:a16="http://schemas.microsoft.com/office/drawing/2014/main" id="{36E060B3-D8BC-4568-A5B1-F4B355F104BA}"/>
                </a:ext>
              </a:extLst>
            </p:cNvPr>
            <p:cNvSpPr/>
            <p:nvPr/>
          </p:nvSpPr>
          <p:spPr>
            <a:xfrm>
              <a:off x="8893887" y="2228508"/>
              <a:ext cx="683" cy="718"/>
            </a:xfrm>
            <a:custGeom>
              <a:avLst/>
              <a:gdLst>
                <a:gd name="connsiteX0" fmla="*/ 319 w 683"/>
                <a:gd name="connsiteY0" fmla="*/ 719 h 718"/>
                <a:gd name="connsiteX1" fmla="*/ 683 w 683"/>
                <a:gd name="connsiteY1" fmla="*/ 360 h 718"/>
                <a:gd name="connsiteX2" fmla="*/ 319 w 683"/>
                <a:gd name="connsiteY2" fmla="*/ 0 h 718"/>
                <a:gd name="connsiteX3" fmla="*/ 0 w 683"/>
                <a:gd name="connsiteY3" fmla="*/ 360 h 718"/>
                <a:gd name="connsiteX4" fmla="*/ 319 w 683"/>
                <a:gd name="connsiteY4" fmla="*/ 719 h 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8">
                  <a:moveTo>
                    <a:pt x="319" y="719"/>
                  </a:moveTo>
                  <a:cubicBezTo>
                    <a:pt x="547" y="719"/>
                    <a:pt x="683" y="558"/>
                    <a:pt x="683" y="360"/>
                  </a:cubicBezTo>
                  <a:cubicBezTo>
                    <a:pt x="683" y="161"/>
                    <a:pt x="547" y="0"/>
                    <a:pt x="319" y="0"/>
                  </a:cubicBezTo>
                  <a:cubicBezTo>
                    <a:pt x="136" y="0"/>
                    <a:pt x="0" y="161"/>
                    <a:pt x="0" y="360"/>
                  </a:cubicBezTo>
                  <a:cubicBezTo>
                    <a:pt x="0" y="558"/>
                    <a:pt x="136" y="719"/>
                    <a:pt x="319" y="7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2" name="Freihandform: Form 1541">
              <a:extLst>
                <a:ext uri="{FF2B5EF4-FFF2-40B4-BE49-F238E27FC236}">
                  <a16:creationId xmlns:a16="http://schemas.microsoft.com/office/drawing/2014/main" id="{3AF36F30-FE98-4C46-B483-3179AB4D6916}"/>
                </a:ext>
              </a:extLst>
            </p:cNvPr>
            <p:cNvSpPr/>
            <p:nvPr/>
          </p:nvSpPr>
          <p:spPr>
            <a:xfrm>
              <a:off x="8942822" y="2205318"/>
              <a:ext cx="546" cy="580"/>
            </a:xfrm>
            <a:custGeom>
              <a:avLst/>
              <a:gdLst>
                <a:gd name="connsiteX0" fmla="*/ 273 w 546"/>
                <a:gd name="connsiteY0" fmla="*/ 581 h 580"/>
                <a:gd name="connsiteX1" fmla="*/ 547 w 546"/>
                <a:gd name="connsiteY1" fmla="*/ 291 h 580"/>
                <a:gd name="connsiteX2" fmla="*/ 273 w 546"/>
                <a:gd name="connsiteY2" fmla="*/ 0 h 580"/>
                <a:gd name="connsiteX3" fmla="*/ 0 w 546"/>
                <a:gd name="connsiteY3" fmla="*/ 291 h 580"/>
                <a:gd name="connsiteX4" fmla="*/ 273 w 546"/>
                <a:gd name="connsiteY4" fmla="*/ 581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80">
                  <a:moveTo>
                    <a:pt x="273" y="581"/>
                  </a:moveTo>
                  <a:cubicBezTo>
                    <a:pt x="456" y="581"/>
                    <a:pt x="547" y="451"/>
                    <a:pt x="547" y="291"/>
                  </a:cubicBezTo>
                  <a:cubicBezTo>
                    <a:pt x="547" y="130"/>
                    <a:pt x="456" y="0"/>
                    <a:pt x="273" y="0"/>
                  </a:cubicBezTo>
                  <a:cubicBezTo>
                    <a:pt x="136" y="0"/>
                    <a:pt x="0" y="130"/>
                    <a:pt x="0" y="291"/>
                  </a:cubicBezTo>
                  <a:cubicBezTo>
                    <a:pt x="0" y="451"/>
                    <a:pt x="136" y="581"/>
                    <a:pt x="273" y="58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3" name="Freihandform: Form 1542">
              <a:extLst>
                <a:ext uri="{FF2B5EF4-FFF2-40B4-BE49-F238E27FC236}">
                  <a16:creationId xmlns:a16="http://schemas.microsoft.com/office/drawing/2014/main" id="{A5D01A24-B938-44F5-8BED-7472D13DEC8D}"/>
                </a:ext>
              </a:extLst>
            </p:cNvPr>
            <p:cNvSpPr/>
            <p:nvPr/>
          </p:nvSpPr>
          <p:spPr>
            <a:xfrm>
              <a:off x="8991695" y="2182628"/>
              <a:ext cx="580" cy="576"/>
            </a:xfrm>
            <a:custGeom>
              <a:avLst/>
              <a:gdLst>
                <a:gd name="connsiteX0" fmla="*/ 154 w 580"/>
                <a:gd name="connsiteY0" fmla="*/ 543 h 576"/>
                <a:gd name="connsiteX1" fmla="*/ 564 w 580"/>
                <a:gd name="connsiteY1" fmla="*/ 423 h 576"/>
                <a:gd name="connsiteX2" fmla="*/ 427 w 580"/>
                <a:gd name="connsiteY2" fmla="*/ 27 h 576"/>
                <a:gd name="connsiteX3" fmla="*/ 17 w 580"/>
                <a:gd name="connsiteY3" fmla="*/ 160 h 576"/>
                <a:gd name="connsiteX4" fmla="*/ 154 w 580"/>
                <a:gd name="connsiteY4" fmla="*/ 543 h 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" h="576">
                  <a:moveTo>
                    <a:pt x="154" y="543"/>
                  </a:moveTo>
                  <a:cubicBezTo>
                    <a:pt x="290" y="621"/>
                    <a:pt x="473" y="557"/>
                    <a:pt x="564" y="423"/>
                  </a:cubicBezTo>
                  <a:cubicBezTo>
                    <a:pt x="609" y="276"/>
                    <a:pt x="564" y="101"/>
                    <a:pt x="427" y="27"/>
                  </a:cubicBezTo>
                  <a:cubicBezTo>
                    <a:pt x="290" y="-38"/>
                    <a:pt x="108" y="18"/>
                    <a:pt x="17" y="160"/>
                  </a:cubicBezTo>
                  <a:cubicBezTo>
                    <a:pt x="-29" y="294"/>
                    <a:pt x="17" y="478"/>
                    <a:pt x="154" y="54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4" name="Freihandform: Form 1543">
              <a:extLst>
                <a:ext uri="{FF2B5EF4-FFF2-40B4-BE49-F238E27FC236}">
                  <a16:creationId xmlns:a16="http://schemas.microsoft.com/office/drawing/2014/main" id="{8E08C818-00FC-4A8E-81AB-0F6538D97C57}"/>
                </a:ext>
              </a:extLst>
            </p:cNvPr>
            <p:cNvSpPr/>
            <p:nvPr/>
          </p:nvSpPr>
          <p:spPr>
            <a:xfrm>
              <a:off x="9040676" y="2160564"/>
              <a:ext cx="580" cy="572"/>
            </a:xfrm>
            <a:custGeom>
              <a:avLst/>
              <a:gdLst>
                <a:gd name="connsiteX0" fmla="*/ 154 w 580"/>
                <a:gd name="connsiteY0" fmla="*/ 545 h 572"/>
                <a:gd name="connsiteX1" fmla="*/ 564 w 580"/>
                <a:gd name="connsiteY1" fmla="*/ 411 h 572"/>
                <a:gd name="connsiteX2" fmla="*/ 427 w 580"/>
                <a:gd name="connsiteY2" fmla="*/ 29 h 572"/>
                <a:gd name="connsiteX3" fmla="*/ 17 w 580"/>
                <a:gd name="connsiteY3" fmla="*/ 153 h 572"/>
                <a:gd name="connsiteX4" fmla="*/ 154 w 580"/>
                <a:gd name="connsiteY4" fmla="*/ 545 h 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" h="572">
                  <a:moveTo>
                    <a:pt x="154" y="545"/>
                  </a:moveTo>
                  <a:cubicBezTo>
                    <a:pt x="290" y="609"/>
                    <a:pt x="473" y="559"/>
                    <a:pt x="564" y="411"/>
                  </a:cubicBezTo>
                  <a:cubicBezTo>
                    <a:pt x="609" y="278"/>
                    <a:pt x="564" y="89"/>
                    <a:pt x="427" y="29"/>
                  </a:cubicBezTo>
                  <a:cubicBezTo>
                    <a:pt x="290" y="-40"/>
                    <a:pt x="108" y="20"/>
                    <a:pt x="17" y="153"/>
                  </a:cubicBezTo>
                  <a:cubicBezTo>
                    <a:pt x="-29" y="296"/>
                    <a:pt x="17" y="476"/>
                    <a:pt x="154" y="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5" name="Freihandform: Form 1544">
              <a:extLst>
                <a:ext uri="{FF2B5EF4-FFF2-40B4-BE49-F238E27FC236}">
                  <a16:creationId xmlns:a16="http://schemas.microsoft.com/office/drawing/2014/main" id="{33739755-94EB-4931-B2C4-DB8182769D79}"/>
                </a:ext>
              </a:extLst>
            </p:cNvPr>
            <p:cNvSpPr/>
            <p:nvPr/>
          </p:nvSpPr>
          <p:spPr>
            <a:xfrm>
              <a:off x="9089839" y="2139189"/>
              <a:ext cx="565" cy="572"/>
            </a:xfrm>
            <a:custGeom>
              <a:avLst/>
              <a:gdLst>
                <a:gd name="connsiteX0" fmla="*/ 154 w 565"/>
                <a:gd name="connsiteY0" fmla="*/ 534 h 572"/>
                <a:gd name="connsiteX1" fmla="*/ 519 w 565"/>
                <a:gd name="connsiteY1" fmla="*/ 409 h 572"/>
                <a:gd name="connsiteX2" fmla="*/ 427 w 565"/>
                <a:gd name="connsiteY2" fmla="*/ 32 h 572"/>
                <a:gd name="connsiteX3" fmla="*/ 17 w 565"/>
                <a:gd name="connsiteY3" fmla="*/ 156 h 572"/>
                <a:gd name="connsiteX4" fmla="*/ 154 w 565"/>
                <a:gd name="connsiteY4" fmla="*/ 534 h 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" h="572">
                  <a:moveTo>
                    <a:pt x="154" y="534"/>
                  </a:moveTo>
                  <a:cubicBezTo>
                    <a:pt x="291" y="617"/>
                    <a:pt x="473" y="561"/>
                    <a:pt x="519" y="409"/>
                  </a:cubicBezTo>
                  <a:cubicBezTo>
                    <a:pt x="609" y="271"/>
                    <a:pt x="564" y="96"/>
                    <a:pt x="427" y="32"/>
                  </a:cubicBezTo>
                  <a:cubicBezTo>
                    <a:pt x="291" y="-38"/>
                    <a:pt x="108" y="8"/>
                    <a:pt x="17" y="156"/>
                  </a:cubicBezTo>
                  <a:cubicBezTo>
                    <a:pt x="-28" y="299"/>
                    <a:pt x="17" y="469"/>
                    <a:pt x="154" y="53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6" name="Freihandform: Form 1545">
              <a:extLst>
                <a:ext uri="{FF2B5EF4-FFF2-40B4-BE49-F238E27FC236}">
                  <a16:creationId xmlns:a16="http://schemas.microsoft.com/office/drawing/2014/main" id="{FB156916-B8AB-4609-BBF9-C5F5F8C6C85A}"/>
                </a:ext>
              </a:extLst>
            </p:cNvPr>
            <p:cNvSpPr/>
            <p:nvPr/>
          </p:nvSpPr>
          <p:spPr>
            <a:xfrm>
              <a:off x="9139248" y="2118570"/>
              <a:ext cx="592" cy="580"/>
            </a:xfrm>
            <a:custGeom>
              <a:avLst/>
              <a:gdLst>
                <a:gd name="connsiteX0" fmla="*/ 319 w 592"/>
                <a:gd name="connsiteY0" fmla="*/ 580 h 580"/>
                <a:gd name="connsiteX1" fmla="*/ 592 w 592"/>
                <a:gd name="connsiteY1" fmla="*/ 290 h 580"/>
                <a:gd name="connsiteX2" fmla="*/ 319 w 592"/>
                <a:gd name="connsiteY2" fmla="*/ 0 h 580"/>
                <a:gd name="connsiteX3" fmla="*/ 0 w 592"/>
                <a:gd name="connsiteY3" fmla="*/ 290 h 580"/>
                <a:gd name="connsiteX4" fmla="*/ 319 w 592"/>
                <a:gd name="connsiteY4" fmla="*/ 580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80">
                  <a:moveTo>
                    <a:pt x="319" y="580"/>
                  </a:moveTo>
                  <a:cubicBezTo>
                    <a:pt x="456" y="580"/>
                    <a:pt x="592" y="451"/>
                    <a:pt x="592" y="290"/>
                  </a:cubicBezTo>
                  <a:cubicBezTo>
                    <a:pt x="592" y="130"/>
                    <a:pt x="456" y="0"/>
                    <a:pt x="319" y="0"/>
                  </a:cubicBezTo>
                  <a:cubicBezTo>
                    <a:pt x="136" y="0"/>
                    <a:pt x="0" y="130"/>
                    <a:pt x="0" y="290"/>
                  </a:cubicBezTo>
                  <a:cubicBezTo>
                    <a:pt x="0" y="451"/>
                    <a:pt x="136" y="580"/>
                    <a:pt x="319" y="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7" name="Freihandform: Form 1546">
              <a:extLst>
                <a:ext uri="{FF2B5EF4-FFF2-40B4-BE49-F238E27FC236}">
                  <a16:creationId xmlns:a16="http://schemas.microsoft.com/office/drawing/2014/main" id="{B67A087B-B8BE-4231-98B9-75222D22FD6C}"/>
                </a:ext>
              </a:extLst>
            </p:cNvPr>
            <p:cNvSpPr/>
            <p:nvPr/>
          </p:nvSpPr>
          <p:spPr>
            <a:xfrm>
              <a:off x="9188986" y="2098823"/>
              <a:ext cx="565" cy="572"/>
            </a:xfrm>
            <a:custGeom>
              <a:avLst/>
              <a:gdLst>
                <a:gd name="connsiteX0" fmla="*/ 154 w 565"/>
                <a:gd name="connsiteY0" fmla="*/ 546 h 572"/>
                <a:gd name="connsiteX1" fmla="*/ 518 w 565"/>
                <a:gd name="connsiteY1" fmla="*/ 412 h 572"/>
                <a:gd name="connsiteX2" fmla="*/ 428 w 565"/>
                <a:gd name="connsiteY2" fmla="*/ 30 h 572"/>
                <a:gd name="connsiteX3" fmla="*/ 17 w 565"/>
                <a:gd name="connsiteY3" fmla="*/ 154 h 572"/>
                <a:gd name="connsiteX4" fmla="*/ 154 w 565"/>
                <a:gd name="connsiteY4" fmla="*/ 546 h 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" h="572">
                  <a:moveTo>
                    <a:pt x="154" y="546"/>
                  </a:moveTo>
                  <a:cubicBezTo>
                    <a:pt x="291" y="615"/>
                    <a:pt x="473" y="546"/>
                    <a:pt x="518" y="412"/>
                  </a:cubicBezTo>
                  <a:cubicBezTo>
                    <a:pt x="609" y="274"/>
                    <a:pt x="564" y="99"/>
                    <a:pt x="428" y="30"/>
                  </a:cubicBezTo>
                  <a:cubicBezTo>
                    <a:pt x="291" y="-39"/>
                    <a:pt x="108" y="16"/>
                    <a:pt x="17" y="154"/>
                  </a:cubicBezTo>
                  <a:cubicBezTo>
                    <a:pt x="-29" y="301"/>
                    <a:pt x="17" y="477"/>
                    <a:pt x="154" y="5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8" name="Freihandform: Form 1547">
              <a:extLst>
                <a:ext uri="{FF2B5EF4-FFF2-40B4-BE49-F238E27FC236}">
                  <a16:creationId xmlns:a16="http://schemas.microsoft.com/office/drawing/2014/main" id="{266B1F15-846A-4A05-9250-F235149E2FFF}"/>
                </a:ext>
              </a:extLst>
            </p:cNvPr>
            <p:cNvSpPr/>
            <p:nvPr/>
          </p:nvSpPr>
          <p:spPr>
            <a:xfrm>
              <a:off x="9239032" y="2080006"/>
              <a:ext cx="591" cy="571"/>
            </a:xfrm>
            <a:custGeom>
              <a:avLst/>
              <a:gdLst>
                <a:gd name="connsiteX0" fmla="*/ 273 w 591"/>
                <a:gd name="connsiteY0" fmla="*/ 571 h 571"/>
                <a:gd name="connsiteX1" fmla="*/ 592 w 591"/>
                <a:gd name="connsiteY1" fmla="*/ 286 h 571"/>
                <a:gd name="connsiteX2" fmla="*/ 273 w 591"/>
                <a:gd name="connsiteY2" fmla="*/ 0 h 571"/>
                <a:gd name="connsiteX3" fmla="*/ 0 w 591"/>
                <a:gd name="connsiteY3" fmla="*/ 286 h 571"/>
                <a:gd name="connsiteX4" fmla="*/ 273 w 591"/>
                <a:gd name="connsiteY4" fmla="*/ 571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571">
                  <a:moveTo>
                    <a:pt x="273" y="571"/>
                  </a:moveTo>
                  <a:cubicBezTo>
                    <a:pt x="456" y="571"/>
                    <a:pt x="592" y="444"/>
                    <a:pt x="592" y="286"/>
                  </a:cubicBezTo>
                  <a:cubicBezTo>
                    <a:pt x="592" y="128"/>
                    <a:pt x="456" y="0"/>
                    <a:pt x="273" y="0"/>
                  </a:cubicBezTo>
                  <a:cubicBezTo>
                    <a:pt x="136" y="0"/>
                    <a:pt x="0" y="128"/>
                    <a:pt x="0" y="286"/>
                  </a:cubicBezTo>
                  <a:cubicBezTo>
                    <a:pt x="0" y="444"/>
                    <a:pt x="136" y="571"/>
                    <a:pt x="273" y="5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49" name="Freihandform: Form 1548">
              <a:extLst>
                <a:ext uri="{FF2B5EF4-FFF2-40B4-BE49-F238E27FC236}">
                  <a16:creationId xmlns:a16="http://schemas.microsoft.com/office/drawing/2014/main" id="{270AE4D8-4B02-48BE-9895-72C9FEB59305}"/>
                </a:ext>
              </a:extLst>
            </p:cNvPr>
            <p:cNvSpPr/>
            <p:nvPr/>
          </p:nvSpPr>
          <p:spPr>
            <a:xfrm>
              <a:off x="9289471" y="2062208"/>
              <a:ext cx="546" cy="571"/>
            </a:xfrm>
            <a:custGeom>
              <a:avLst/>
              <a:gdLst>
                <a:gd name="connsiteX0" fmla="*/ 273 w 546"/>
                <a:gd name="connsiteY0" fmla="*/ 571 h 571"/>
                <a:gd name="connsiteX1" fmla="*/ 547 w 546"/>
                <a:gd name="connsiteY1" fmla="*/ 286 h 571"/>
                <a:gd name="connsiteX2" fmla="*/ 273 w 546"/>
                <a:gd name="connsiteY2" fmla="*/ 0 h 571"/>
                <a:gd name="connsiteX3" fmla="*/ 0 w 546"/>
                <a:gd name="connsiteY3" fmla="*/ 286 h 571"/>
                <a:gd name="connsiteX4" fmla="*/ 273 w 546"/>
                <a:gd name="connsiteY4" fmla="*/ 571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71">
                  <a:moveTo>
                    <a:pt x="273" y="571"/>
                  </a:moveTo>
                  <a:cubicBezTo>
                    <a:pt x="456" y="571"/>
                    <a:pt x="547" y="444"/>
                    <a:pt x="547" y="286"/>
                  </a:cubicBezTo>
                  <a:cubicBezTo>
                    <a:pt x="547" y="128"/>
                    <a:pt x="456" y="0"/>
                    <a:pt x="273" y="0"/>
                  </a:cubicBezTo>
                  <a:cubicBezTo>
                    <a:pt x="137" y="0"/>
                    <a:pt x="0" y="128"/>
                    <a:pt x="0" y="286"/>
                  </a:cubicBezTo>
                  <a:cubicBezTo>
                    <a:pt x="0" y="444"/>
                    <a:pt x="137" y="571"/>
                    <a:pt x="273" y="5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0" name="Freihandform: Form 1549">
              <a:extLst>
                <a:ext uri="{FF2B5EF4-FFF2-40B4-BE49-F238E27FC236}">
                  <a16:creationId xmlns:a16="http://schemas.microsoft.com/office/drawing/2014/main" id="{2399BDAC-6B15-4780-98B9-F6DEEAC4C31F}"/>
                </a:ext>
              </a:extLst>
            </p:cNvPr>
            <p:cNvSpPr/>
            <p:nvPr/>
          </p:nvSpPr>
          <p:spPr>
            <a:xfrm>
              <a:off x="9340320" y="2045517"/>
              <a:ext cx="546" cy="580"/>
            </a:xfrm>
            <a:custGeom>
              <a:avLst/>
              <a:gdLst>
                <a:gd name="connsiteX0" fmla="*/ 273 w 546"/>
                <a:gd name="connsiteY0" fmla="*/ 580 h 580"/>
                <a:gd name="connsiteX1" fmla="*/ 547 w 546"/>
                <a:gd name="connsiteY1" fmla="*/ 290 h 580"/>
                <a:gd name="connsiteX2" fmla="*/ 273 w 546"/>
                <a:gd name="connsiteY2" fmla="*/ 0 h 580"/>
                <a:gd name="connsiteX3" fmla="*/ 0 w 546"/>
                <a:gd name="connsiteY3" fmla="*/ 290 h 580"/>
                <a:gd name="connsiteX4" fmla="*/ 273 w 546"/>
                <a:gd name="connsiteY4" fmla="*/ 580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80">
                  <a:moveTo>
                    <a:pt x="273" y="580"/>
                  </a:moveTo>
                  <a:cubicBezTo>
                    <a:pt x="410" y="580"/>
                    <a:pt x="547" y="451"/>
                    <a:pt x="547" y="290"/>
                  </a:cubicBezTo>
                  <a:cubicBezTo>
                    <a:pt x="547" y="130"/>
                    <a:pt x="410" y="0"/>
                    <a:pt x="273" y="0"/>
                  </a:cubicBezTo>
                  <a:cubicBezTo>
                    <a:pt x="91" y="0"/>
                    <a:pt x="0" y="130"/>
                    <a:pt x="0" y="290"/>
                  </a:cubicBezTo>
                  <a:cubicBezTo>
                    <a:pt x="0" y="451"/>
                    <a:pt x="91" y="580"/>
                    <a:pt x="273" y="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1" name="Freihandform: Form 1550">
              <a:extLst>
                <a:ext uri="{FF2B5EF4-FFF2-40B4-BE49-F238E27FC236}">
                  <a16:creationId xmlns:a16="http://schemas.microsoft.com/office/drawing/2014/main" id="{88246FA4-8C9B-4009-A1BC-6CBBEB1DFBBE}"/>
                </a:ext>
              </a:extLst>
            </p:cNvPr>
            <p:cNvSpPr/>
            <p:nvPr/>
          </p:nvSpPr>
          <p:spPr>
            <a:xfrm>
              <a:off x="9391488" y="2029962"/>
              <a:ext cx="683" cy="718"/>
            </a:xfrm>
            <a:custGeom>
              <a:avLst/>
              <a:gdLst>
                <a:gd name="connsiteX0" fmla="*/ 319 w 683"/>
                <a:gd name="connsiteY0" fmla="*/ 719 h 718"/>
                <a:gd name="connsiteX1" fmla="*/ 684 w 683"/>
                <a:gd name="connsiteY1" fmla="*/ 359 h 718"/>
                <a:gd name="connsiteX2" fmla="*/ 319 w 683"/>
                <a:gd name="connsiteY2" fmla="*/ 0 h 718"/>
                <a:gd name="connsiteX3" fmla="*/ 0 w 683"/>
                <a:gd name="connsiteY3" fmla="*/ 359 h 718"/>
                <a:gd name="connsiteX4" fmla="*/ 319 w 683"/>
                <a:gd name="connsiteY4" fmla="*/ 719 h 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8">
                  <a:moveTo>
                    <a:pt x="319" y="719"/>
                  </a:moveTo>
                  <a:cubicBezTo>
                    <a:pt x="547" y="719"/>
                    <a:pt x="684" y="558"/>
                    <a:pt x="684" y="359"/>
                  </a:cubicBezTo>
                  <a:cubicBezTo>
                    <a:pt x="684" y="161"/>
                    <a:pt x="547" y="0"/>
                    <a:pt x="319" y="0"/>
                  </a:cubicBezTo>
                  <a:cubicBezTo>
                    <a:pt x="137" y="0"/>
                    <a:pt x="0" y="161"/>
                    <a:pt x="0" y="359"/>
                  </a:cubicBezTo>
                  <a:cubicBezTo>
                    <a:pt x="0" y="558"/>
                    <a:pt x="137" y="719"/>
                    <a:pt x="319" y="7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2" name="Freihandform: Form 1551">
              <a:extLst>
                <a:ext uri="{FF2B5EF4-FFF2-40B4-BE49-F238E27FC236}">
                  <a16:creationId xmlns:a16="http://schemas.microsoft.com/office/drawing/2014/main" id="{7C368928-6B18-463A-91CD-685B7B52F269}"/>
                </a:ext>
              </a:extLst>
            </p:cNvPr>
            <p:cNvSpPr/>
            <p:nvPr/>
          </p:nvSpPr>
          <p:spPr>
            <a:xfrm>
              <a:off x="9443166" y="2015831"/>
              <a:ext cx="574" cy="574"/>
            </a:xfrm>
            <a:custGeom>
              <a:avLst/>
              <a:gdLst>
                <a:gd name="connsiteX0" fmla="*/ 174 w 574"/>
                <a:gd name="connsiteY0" fmla="*/ 545 h 574"/>
                <a:gd name="connsiteX1" fmla="*/ 538 w 574"/>
                <a:gd name="connsiteY1" fmla="*/ 411 h 574"/>
                <a:gd name="connsiteX2" fmla="*/ 401 w 574"/>
                <a:gd name="connsiteY2" fmla="*/ 29 h 574"/>
                <a:gd name="connsiteX3" fmla="*/ 37 w 574"/>
                <a:gd name="connsiteY3" fmla="*/ 153 h 574"/>
                <a:gd name="connsiteX4" fmla="*/ 174 w 574"/>
                <a:gd name="connsiteY4" fmla="*/ 545 h 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" h="574">
                  <a:moveTo>
                    <a:pt x="174" y="545"/>
                  </a:moveTo>
                  <a:cubicBezTo>
                    <a:pt x="310" y="614"/>
                    <a:pt x="492" y="559"/>
                    <a:pt x="538" y="411"/>
                  </a:cubicBezTo>
                  <a:cubicBezTo>
                    <a:pt x="629" y="278"/>
                    <a:pt x="538" y="102"/>
                    <a:pt x="401" y="29"/>
                  </a:cubicBezTo>
                  <a:cubicBezTo>
                    <a:pt x="265" y="-40"/>
                    <a:pt x="128" y="19"/>
                    <a:pt x="37" y="153"/>
                  </a:cubicBezTo>
                  <a:cubicBezTo>
                    <a:pt x="-54" y="301"/>
                    <a:pt x="37" y="476"/>
                    <a:pt x="174" y="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3" name="Freihandform: Form 1552">
              <a:extLst>
                <a:ext uri="{FF2B5EF4-FFF2-40B4-BE49-F238E27FC236}">
                  <a16:creationId xmlns:a16="http://schemas.microsoft.com/office/drawing/2014/main" id="{E362104C-78D1-4D5D-9EB1-DDA53844CB4B}"/>
                </a:ext>
              </a:extLst>
            </p:cNvPr>
            <p:cNvSpPr/>
            <p:nvPr/>
          </p:nvSpPr>
          <p:spPr>
            <a:xfrm>
              <a:off x="9495192" y="2003002"/>
              <a:ext cx="592" cy="571"/>
            </a:xfrm>
            <a:custGeom>
              <a:avLst/>
              <a:gdLst>
                <a:gd name="connsiteX0" fmla="*/ 273 w 592"/>
                <a:gd name="connsiteY0" fmla="*/ 571 h 571"/>
                <a:gd name="connsiteX1" fmla="*/ 592 w 592"/>
                <a:gd name="connsiteY1" fmla="*/ 286 h 571"/>
                <a:gd name="connsiteX2" fmla="*/ 273 w 592"/>
                <a:gd name="connsiteY2" fmla="*/ 0 h 571"/>
                <a:gd name="connsiteX3" fmla="*/ 0 w 592"/>
                <a:gd name="connsiteY3" fmla="*/ 286 h 571"/>
                <a:gd name="connsiteX4" fmla="*/ 273 w 592"/>
                <a:gd name="connsiteY4" fmla="*/ 571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71">
                  <a:moveTo>
                    <a:pt x="273" y="571"/>
                  </a:moveTo>
                  <a:cubicBezTo>
                    <a:pt x="456" y="571"/>
                    <a:pt x="592" y="444"/>
                    <a:pt x="592" y="286"/>
                  </a:cubicBezTo>
                  <a:cubicBezTo>
                    <a:pt x="592" y="128"/>
                    <a:pt x="456" y="0"/>
                    <a:pt x="273" y="0"/>
                  </a:cubicBezTo>
                  <a:cubicBezTo>
                    <a:pt x="137" y="0"/>
                    <a:pt x="0" y="128"/>
                    <a:pt x="0" y="286"/>
                  </a:cubicBezTo>
                  <a:cubicBezTo>
                    <a:pt x="0" y="444"/>
                    <a:pt x="137" y="571"/>
                    <a:pt x="273" y="5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4" name="Freihandform: Form 1553">
              <a:extLst>
                <a:ext uri="{FF2B5EF4-FFF2-40B4-BE49-F238E27FC236}">
                  <a16:creationId xmlns:a16="http://schemas.microsoft.com/office/drawing/2014/main" id="{2DF38863-9FD8-408C-B591-C5086995498D}"/>
                </a:ext>
              </a:extLst>
            </p:cNvPr>
            <p:cNvSpPr/>
            <p:nvPr/>
          </p:nvSpPr>
          <p:spPr>
            <a:xfrm>
              <a:off x="9547590" y="1991611"/>
              <a:ext cx="592" cy="580"/>
            </a:xfrm>
            <a:custGeom>
              <a:avLst/>
              <a:gdLst>
                <a:gd name="connsiteX0" fmla="*/ 273 w 592"/>
                <a:gd name="connsiteY0" fmla="*/ 580 h 580"/>
                <a:gd name="connsiteX1" fmla="*/ 592 w 592"/>
                <a:gd name="connsiteY1" fmla="*/ 290 h 580"/>
                <a:gd name="connsiteX2" fmla="*/ 273 w 592"/>
                <a:gd name="connsiteY2" fmla="*/ 0 h 580"/>
                <a:gd name="connsiteX3" fmla="*/ 0 w 592"/>
                <a:gd name="connsiteY3" fmla="*/ 290 h 580"/>
                <a:gd name="connsiteX4" fmla="*/ 273 w 592"/>
                <a:gd name="connsiteY4" fmla="*/ 580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80">
                  <a:moveTo>
                    <a:pt x="273" y="580"/>
                  </a:moveTo>
                  <a:cubicBezTo>
                    <a:pt x="456" y="580"/>
                    <a:pt x="592" y="451"/>
                    <a:pt x="592" y="290"/>
                  </a:cubicBezTo>
                  <a:cubicBezTo>
                    <a:pt x="592" y="130"/>
                    <a:pt x="456" y="0"/>
                    <a:pt x="273" y="0"/>
                  </a:cubicBezTo>
                  <a:cubicBezTo>
                    <a:pt x="137" y="0"/>
                    <a:pt x="0" y="130"/>
                    <a:pt x="0" y="290"/>
                  </a:cubicBezTo>
                  <a:cubicBezTo>
                    <a:pt x="0" y="451"/>
                    <a:pt x="137" y="580"/>
                    <a:pt x="273" y="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5" name="Freihandform: Form 1554">
              <a:extLst>
                <a:ext uri="{FF2B5EF4-FFF2-40B4-BE49-F238E27FC236}">
                  <a16:creationId xmlns:a16="http://schemas.microsoft.com/office/drawing/2014/main" id="{53BF3E6A-434E-462D-8843-6A53371252EA}"/>
                </a:ext>
              </a:extLst>
            </p:cNvPr>
            <p:cNvSpPr/>
            <p:nvPr/>
          </p:nvSpPr>
          <p:spPr>
            <a:xfrm>
              <a:off x="9600261" y="1981667"/>
              <a:ext cx="683" cy="718"/>
            </a:xfrm>
            <a:custGeom>
              <a:avLst/>
              <a:gdLst>
                <a:gd name="connsiteX0" fmla="*/ 319 w 683"/>
                <a:gd name="connsiteY0" fmla="*/ 719 h 718"/>
                <a:gd name="connsiteX1" fmla="*/ 684 w 683"/>
                <a:gd name="connsiteY1" fmla="*/ 359 h 718"/>
                <a:gd name="connsiteX2" fmla="*/ 319 w 683"/>
                <a:gd name="connsiteY2" fmla="*/ 0 h 718"/>
                <a:gd name="connsiteX3" fmla="*/ 0 w 683"/>
                <a:gd name="connsiteY3" fmla="*/ 359 h 718"/>
                <a:gd name="connsiteX4" fmla="*/ 319 w 683"/>
                <a:gd name="connsiteY4" fmla="*/ 719 h 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" h="718">
                  <a:moveTo>
                    <a:pt x="319" y="719"/>
                  </a:moveTo>
                  <a:cubicBezTo>
                    <a:pt x="547" y="719"/>
                    <a:pt x="684" y="558"/>
                    <a:pt x="684" y="359"/>
                  </a:cubicBezTo>
                  <a:cubicBezTo>
                    <a:pt x="684" y="161"/>
                    <a:pt x="547" y="0"/>
                    <a:pt x="319" y="0"/>
                  </a:cubicBezTo>
                  <a:cubicBezTo>
                    <a:pt x="137" y="0"/>
                    <a:pt x="0" y="161"/>
                    <a:pt x="0" y="359"/>
                  </a:cubicBezTo>
                  <a:cubicBezTo>
                    <a:pt x="0" y="558"/>
                    <a:pt x="137" y="719"/>
                    <a:pt x="319" y="719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6" name="Freihandform: Form 1555">
              <a:extLst>
                <a:ext uri="{FF2B5EF4-FFF2-40B4-BE49-F238E27FC236}">
                  <a16:creationId xmlns:a16="http://schemas.microsoft.com/office/drawing/2014/main" id="{18F69DF1-34D6-40CC-AA7B-A7AD51EF4F77}"/>
                </a:ext>
              </a:extLst>
            </p:cNvPr>
            <p:cNvSpPr/>
            <p:nvPr/>
          </p:nvSpPr>
          <p:spPr>
            <a:xfrm>
              <a:off x="9653343" y="1973462"/>
              <a:ext cx="592" cy="571"/>
            </a:xfrm>
            <a:custGeom>
              <a:avLst/>
              <a:gdLst>
                <a:gd name="connsiteX0" fmla="*/ 319 w 592"/>
                <a:gd name="connsiteY0" fmla="*/ 571 h 571"/>
                <a:gd name="connsiteX1" fmla="*/ 592 w 592"/>
                <a:gd name="connsiteY1" fmla="*/ 286 h 571"/>
                <a:gd name="connsiteX2" fmla="*/ 319 w 592"/>
                <a:gd name="connsiteY2" fmla="*/ 0 h 571"/>
                <a:gd name="connsiteX3" fmla="*/ 0 w 592"/>
                <a:gd name="connsiteY3" fmla="*/ 286 h 571"/>
                <a:gd name="connsiteX4" fmla="*/ 319 w 592"/>
                <a:gd name="connsiteY4" fmla="*/ 571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71">
                  <a:moveTo>
                    <a:pt x="319" y="571"/>
                  </a:moveTo>
                  <a:cubicBezTo>
                    <a:pt x="456" y="571"/>
                    <a:pt x="592" y="443"/>
                    <a:pt x="592" y="286"/>
                  </a:cubicBezTo>
                  <a:cubicBezTo>
                    <a:pt x="592" y="128"/>
                    <a:pt x="456" y="0"/>
                    <a:pt x="319" y="0"/>
                  </a:cubicBezTo>
                  <a:cubicBezTo>
                    <a:pt x="137" y="0"/>
                    <a:pt x="0" y="128"/>
                    <a:pt x="0" y="286"/>
                  </a:cubicBezTo>
                  <a:cubicBezTo>
                    <a:pt x="0" y="443"/>
                    <a:pt x="137" y="571"/>
                    <a:pt x="319" y="5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7" name="Freihandform: Form 1556">
              <a:extLst>
                <a:ext uri="{FF2B5EF4-FFF2-40B4-BE49-F238E27FC236}">
                  <a16:creationId xmlns:a16="http://schemas.microsoft.com/office/drawing/2014/main" id="{0AC62230-6C9D-4CBF-A018-1B4DC1D73538}"/>
                </a:ext>
              </a:extLst>
            </p:cNvPr>
            <p:cNvSpPr/>
            <p:nvPr/>
          </p:nvSpPr>
          <p:spPr>
            <a:xfrm>
              <a:off x="9706653" y="1966834"/>
              <a:ext cx="547" cy="571"/>
            </a:xfrm>
            <a:custGeom>
              <a:avLst/>
              <a:gdLst>
                <a:gd name="connsiteX0" fmla="*/ 274 w 547"/>
                <a:gd name="connsiteY0" fmla="*/ 571 h 571"/>
                <a:gd name="connsiteX1" fmla="*/ 547 w 547"/>
                <a:gd name="connsiteY1" fmla="*/ 286 h 571"/>
                <a:gd name="connsiteX2" fmla="*/ 274 w 547"/>
                <a:gd name="connsiteY2" fmla="*/ 0 h 571"/>
                <a:gd name="connsiteX3" fmla="*/ 0 w 547"/>
                <a:gd name="connsiteY3" fmla="*/ 286 h 571"/>
                <a:gd name="connsiteX4" fmla="*/ 274 w 547"/>
                <a:gd name="connsiteY4" fmla="*/ 571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" h="571">
                  <a:moveTo>
                    <a:pt x="274" y="571"/>
                  </a:moveTo>
                  <a:cubicBezTo>
                    <a:pt x="456" y="571"/>
                    <a:pt x="547" y="444"/>
                    <a:pt x="547" y="286"/>
                  </a:cubicBezTo>
                  <a:cubicBezTo>
                    <a:pt x="547" y="128"/>
                    <a:pt x="456" y="0"/>
                    <a:pt x="274" y="0"/>
                  </a:cubicBezTo>
                  <a:cubicBezTo>
                    <a:pt x="137" y="0"/>
                    <a:pt x="0" y="128"/>
                    <a:pt x="0" y="286"/>
                  </a:cubicBezTo>
                  <a:cubicBezTo>
                    <a:pt x="0" y="444"/>
                    <a:pt x="137" y="571"/>
                    <a:pt x="274" y="5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8" name="Freihandform: Form 1557">
              <a:extLst>
                <a:ext uri="{FF2B5EF4-FFF2-40B4-BE49-F238E27FC236}">
                  <a16:creationId xmlns:a16="http://schemas.microsoft.com/office/drawing/2014/main" id="{725713D6-0C72-45AF-A403-469B0FD40B5C}"/>
                </a:ext>
              </a:extLst>
            </p:cNvPr>
            <p:cNvSpPr/>
            <p:nvPr/>
          </p:nvSpPr>
          <p:spPr>
            <a:xfrm>
              <a:off x="9760145" y="1961913"/>
              <a:ext cx="592" cy="580"/>
            </a:xfrm>
            <a:custGeom>
              <a:avLst/>
              <a:gdLst>
                <a:gd name="connsiteX0" fmla="*/ 319 w 592"/>
                <a:gd name="connsiteY0" fmla="*/ 580 h 580"/>
                <a:gd name="connsiteX1" fmla="*/ 592 w 592"/>
                <a:gd name="connsiteY1" fmla="*/ 290 h 580"/>
                <a:gd name="connsiteX2" fmla="*/ 319 w 592"/>
                <a:gd name="connsiteY2" fmla="*/ 0 h 580"/>
                <a:gd name="connsiteX3" fmla="*/ 0 w 592"/>
                <a:gd name="connsiteY3" fmla="*/ 290 h 580"/>
                <a:gd name="connsiteX4" fmla="*/ 319 w 592"/>
                <a:gd name="connsiteY4" fmla="*/ 580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80">
                  <a:moveTo>
                    <a:pt x="319" y="580"/>
                  </a:moveTo>
                  <a:cubicBezTo>
                    <a:pt x="456" y="580"/>
                    <a:pt x="592" y="451"/>
                    <a:pt x="592" y="290"/>
                  </a:cubicBezTo>
                  <a:cubicBezTo>
                    <a:pt x="592" y="130"/>
                    <a:pt x="456" y="0"/>
                    <a:pt x="319" y="0"/>
                  </a:cubicBezTo>
                  <a:cubicBezTo>
                    <a:pt x="136" y="0"/>
                    <a:pt x="0" y="130"/>
                    <a:pt x="0" y="290"/>
                  </a:cubicBezTo>
                  <a:cubicBezTo>
                    <a:pt x="0" y="451"/>
                    <a:pt x="136" y="580"/>
                    <a:pt x="319" y="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59" name="Freihandform: Form 1558">
              <a:extLst>
                <a:ext uri="{FF2B5EF4-FFF2-40B4-BE49-F238E27FC236}">
                  <a16:creationId xmlns:a16="http://schemas.microsoft.com/office/drawing/2014/main" id="{A085BBD4-DB63-4904-B0AC-2D618685D961}"/>
                </a:ext>
              </a:extLst>
            </p:cNvPr>
            <p:cNvSpPr/>
            <p:nvPr/>
          </p:nvSpPr>
          <p:spPr>
            <a:xfrm>
              <a:off x="9813819" y="1958765"/>
              <a:ext cx="563" cy="571"/>
            </a:xfrm>
            <a:custGeom>
              <a:avLst/>
              <a:gdLst>
                <a:gd name="connsiteX0" fmla="*/ 182 w 563"/>
                <a:gd name="connsiteY0" fmla="*/ 533 h 571"/>
                <a:gd name="connsiteX1" fmla="*/ 547 w 563"/>
                <a:gd name="connsiteY1" fmla="*/ 423 h 571"/>
                <a:gd name="connsiteX2" fmla="*/ 410 w 563"/>
                <a:gd name="connsiteY2" fmla="*/ 22 h 571"/>
                <a:gd name="connsiteX3" fmla="*/ 46 w 563"/>
                <a:gd name="connsiteY3" fmla="*/ 160 h 571"/>
                <a:gd name="connsiteX4" fmla="*/ 182 w 563"/>
                <a:gd name="connsiteY4" fmla="*/ 533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" h="571">
                  <a:moveTo>
                    <a:pt x="182" y="533"/>
                  </a:moveTo>
                  <a:cubicBezTo>
                    <a:pt x="319" y="616"/>
                    <a:pt x="456" y="557"/>
                    <a:pt x="547" y="423"/>
                  </a:cubicBezTo>
                  <a:cubicBezTo>
                    <a:pt x="592" y="271"/>
                    <a:pt x="547" y="100"/>
                    <a:pt x="410" y="22"/>
                  </a:cubicBezTo>
                  <a:cubicBezTo>
                    <a:pt x="274" y="-33"/>
                    <a:pt x="91" y="17"/>
                    <a:pt x="46" y="160"/>
                  </a:cubicBezTo>
                  <a:cubicBezTo>
                    <a:pt x="-46" y="294"/>
                    <a:pt x="0" y="474"/>
                    <a:pt x="182" y="533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0" name="Freihandform: Form 1559">
              <a:extLst>
                <a:ext uri="{FF2B5EF4-FFF2-40B4-BE49-F238E27FC236}">
                  <a16:creationId xmlns:a16="http://schemas.microsoft.com/office/drawing/2014/main" id="{689B8E76-5644-4ACF-8CFE-D1863FC74107}"/>
                </a:ext>
              </a:extLst>
            </p:cNvPr>
            <p:cNvSpPr/>
            <p:nvPr/>
          </p:nvSpPr>
          <p:spPr>
            <a:xfrm>
              <a:off x="9867584" y="1957420"/>
              <a:ext cx="563" cy="571"/>
            </a:xfrm>
            <a:custGeom>
              <a:avLst/>
              <a:gdLst>
                <a:gd name="connsiteX0" fmla="*/ 182 w 563"/>
                <a:gd name="connsiteY0" fmla="*/ 536 h 571"/>
                <a:gd name="connsiteX1" fmla="*/ 547 w 563"/>
                <a:gd name="connsiteY1" fmla="*/ 412 h 571"/>
                <a:gd name="connsiteX2" fmla="*/ 410 w 563"/>
                <a:gd name="connsiteY2" fmla="*/ 30 h 571"/>
                <a:gd name="connsiteX3" fmla="*/ 46 w 563"/>
                <a:gd name="connsiteY3" fmla="*/ 163 h 571"/>
                <a:gd name="connsiteX4" fmla="*/ 182 w 563"/>
                <a:gd name="connsiteY4" fmla="*/ 53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" h="571">
                  <a:moveTo>
                    <a:pt x="182" y="536"/>
                  </a:moveTo>
                  <a:cubicBezTo>
                    <a:pt x="273" y="615"/>
                    <a:pt x="456" y="560"/>
                    <a:pt x="547" y="412"/>
                  </a:cubicBezTo>
                  <a:cubicBezTo>
                    <a:pt x="592" y="274"/>
                    <a:pt x="547" y="99"/>
                    <a:pt x="410" y="30"/>
                  </a:cubicBezTo>
                  <a:cubicBezTo>
                    <a:pt x="273" y="-40"/>
                    <a:pt x="91" y="16"/>
                    <a:pt x="46" y="163"/>
                  </a:cubicBezTo>
                  <a:cubicBezTo>
                    <a:pt x="-46" y="288"/>
                    <a:pt x="0" y="472"/>
                    <a:pt x="182" y="5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1" name="Freihandform: Form 1560">
              <a:extLst>
                <a:ext uri="{FF2B5EF4-FFF2-40B4-BE49-F238E27FC236}">
                  <a16:creationId xmlns:a16="http://schemas.microsoft.com/office/drawing/2014/main" id="{61380643-8969-4072-A77C-B42B69949ABD}"/>
                </a:ext>
              </a:extLst>
            </p:cNvPr>
            <p:cNvSpPr/>
            <p:nvPr/>
          </p:nvSpPr>
          <p:spPr>
            <a:xfrm>
              <a:off x="9921394" y="1957917"/>
              <a:ext cx="546" cy="571"/>
            </a:xfrm>
            <a:custGeom>
              <a:avLst/>
              <a:gdLst>
                <a:gd name="connsiteX0" fmla="*/ 274 w 546"/>
                <a:gd name="connsiteY0" fmla="*/ 572 h 571"/>
                <a:gd name="connsiteX1" fmla="*/ 547 w 546"/>
                <a:gd name="connsiteY1" fmla="*/ 286 h 571"/>
                <a:gd name="connsiteX2" fmla="*/ 274 w 546"/>
                <a:gd name="connsiteY2" fmla="*/ 0 h 571"/>
                <a:gd name="connsiteX3" fmla="*/ 0 w 546"/>
                <a:gd name="connsiteY3" fmla="*/ 286 h 571"/>
                <a:gd name="connsiteX4" fmla="*/ 274 w 546"/>
                <a:gd name="connsiteY4" fmla="*/ 572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71">
                  <a:moveTo>
                    <a:pt x="274" y="572"/>
                  </a:moveTo>
                  <a:cubicBezTo>
                    <a:pt x="410" y="572"/>
                    <a:pt x="547" y="444"/>
                    <a:pt x="547" y="286"/>
                  </a:cubicBezTo>
                  <a:cubicBezTo>
                    <a:pt x="547" y="128"/>
                    <a:pt x="410" y="0"/>
                    <a:pt x="274" y="0"/>
                  </a:cubicBezTo>
                  <a:cubicBezTo>
                    <a:pt x="91" y="0"/>
                    <a:pt x="0" y="128"/>
                    <a:pt x="0" y="286"/>
                  </a:cubicBezTo>
                  <a:cubicBezTo>
                    <a:pt x="0" y="444"/>
                    <a:pt x="91" y="572"/>
                    <a:pt x="274" y="57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2" name="Freihandform: Form 1561">
              <a:extLst>
                <a:ext uri="{FF2B5EF4-FFF2-40B4-BE49-F238E27FC236}">
                  <a16:creationId xmlns:a16="http://schemas.microsoft.com/office/drawing/2014/main" id="{8447267A-B9F4-4392-8D22-C545709B7AC3}"/>
                </a:ext>
              </a:extLst>
            </p:cNvPr>
            <p:cNvSpPr/>
            <p:nvPr/>
          </p:nvSpPr>
          <p:spPr>
            <a:xfrm>
              <a:off x="9975143" y="1960302"/>
              <a:ext cx="565" cy="576"/>
            </a:xfrm>
            <a:custGeom>
              <a:avLst/>
              <a:gdLst>
                <a:gd name="connsiteX0" fmla="*/ 154 w 565"/>
                <a:gd name="connsiteY0" fmla="*/ 541 h 576"/>
                <a:gd name="connsiteX1" fmla="*/ 518 w 565"/>
                <a:gd name="connsiteY1" fmla="*/ 407 h 576"/>
                <a:gd name="connsiteX2" fmla="*/ 427 w 565"/>
                <a:gd name="connsiteY2" fmla="*/ 30 h 576"/>
                <a:gd name="connsiteX3" fmla="*/ 17 w 565"/>
                <a:gd name="connsiteY3" fmla="*/ 163 h 576"/>
                <a:gd name="connsiteX4" fmla="*/ 154 w 565"/>
                <a:gd name="connsiteY4" fmla="*/ 541 h 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" h="576">
                  <a:moveTo>
                    <a:pt x="154" y="541"/>
                  </a:moveTo>
                  <a:cubicBezTo>
                    <a:pt x="291" y="619"/>
                    <a:pt x="473" y="564"/>
                    <a:pt x="518" y="407"/>
                  </a:cubicBezTo>
                  <a:cubicBezTo>
                    <a:pt x="609" y="274"/>
                    <a:pt x="564" y="98"/>
                    <a:pt x="427" y="30"/>
                  </a:cubicBezTo>
                  <a:cubicBezTo>
                    <a:pt x="245" y="-40"/>
                    <a:pt x="108" y="16"/>
                    <a:pt x="17" y="163"/>
                  </a:cubicBezTo>
                  <a:cubicBezTo>
                    <a:pt x="-29" y="301"/>
                    <a:pt x="17" y="472"/>
                    <a:pt x="154" y="54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3" name="Freihandform: Form 1562">
              <a:extLst>
                <a:ext uri="{FF2B5EF4-FFF2-40B4-BE49-F238E27FC236}">
                  <a16:creationId xmlns:a16="http://schemas.microsoft.com/office/drawing/2014/main" id="{DED36CED-2BC6-4C1F-A0DD-AE02B78B4B68}"/>
                </a:ext>
              </a:extLst>
            </p:cNvPr>
            <p:cNvSpPr/>
            <p:nvPr/>
          </p:nvSpPr>
          <p:spPr>
            <a:xfrm>
              <a:off x="10028809" y="1964594"/>
              <a:ext cx="563" cy="574"/>
            </a:xfrm>
            <a:custGeom>
              <a:avLst/>
              <a:gdLst>
                <a:gd name="connsiteX0" fmla="*/ 162 w 563"/>
                <a:gd name="connsiteY0" fmla="*/ 546 h 574"/>
                <a:gd name="connsiteX1" fmla="*/ 526 w 563"/>
                <a:gd name="connsiteY1" fmla="*/ 422 h 574"/>
                <a:gd name="connsiteX2" fmla="*/ 390 w 563"/>
                <a:gd name="connsiteY2" fmla="*/ 30 h 574"/>
                <a:gd name="connsiteX3" fmla="*/ 25 w 563"/>
                <a:gd name="connsiteY3" fmla="*/ 154 h 574"/>
                <a:gd name="connsiteX4" fmla="*/ 162 w 563"/>
                <a:gd name="connsiteY4" fmla="*/ 546 h 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" h="574">
                  <a:moveTo>
                    <a:pt x="162" y="546"/>
                  </a:moveTo>
                  <a:cubicBezTo>
                    <a:pt x="298" y="615"/>
                    <a:pt x="435" y="555"/>
                    <a:pt x="526" y="422"/>
                  </a:cubicBezTo>
                  <a:cubicBezTo>
                    <a:pt x="618" y="274"/>
                    <a:pt x="526" y="99"/>
                    <a:pt x="390" y="30"/>
                  </a:cubicBezTo>
                  <a:cubicBezTo>
                    <a:pt x="253" y="-39"/>
                    <a:pt x="117" y="16"/>
                    <a:pt x="25" y="154"/>
                  </a:cubicBezTo>
                  <a:cubicBezTo>
                    <a:pt x="-20" y="306"/>
                    <a:pt x="-20" y="477"/>
                    <a:pt x="162" y="5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4" name="Freihandform: Form 1563">
              <a:extLst>
                <a:ext uri="{FF2B5EF4-FFF2-40B4-BE49-F238E27FC236}">
                  <a16:creationId xmlns:a16="http://schemas.microsoft.com/office/drawing/2014/main" id="{73F05E68-E0C3-4809-8E46-054AF29D6B36}"/>
                </a:ext>
              </a:extLst>
            </p:cNvPr>
            <p:cNvSpPr/>
            <p:nvPr/>
          </p:nvSpPr>
          <p:spPr>
            <a:xfrm>
              <a:off x="10082309" y="1970816"/>
              <a:ext cx="554" cy="576"/>
            </a:xfrm>
            <a:custGeom>
              <a:avLst/>
              <a:gdLst>
                <a:gd name="connsiteX0" fmla="*/ 154 w 554"/>
                <a:gd name="connsiteY0" fmla="*/ 540 h 576"/>
                <a:gd name="connsiteX1" fmla="*/ 518 w 554"/>
                <a:gd name="connsiteY1" fmla="*/ 420 h 576"/>
                <a:gd name="connsiteX2" fmla="*/ 381 w 554"/>
                <a:gd name="connsiteY2" fmla="*/ 29 h 576"/>
                <a:gd name="connsiteX3" fmla="*/ 17 w 554"/>
                <a:gd name="connsiteY3" fmla="*/ 162 h 576"/>
                <a:gd name="connsiteX4" fmla="*/ 154 w 554"/>
                <a:gd name="connsiteY4" fmla="*/ 540 h 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" h="576">
                  <a:moveTo>
                    <a:pt x="154" y="540"/>
                  </a:moveTo>
                  <a:cubicBezTo>
                    <a:pt x="290" y="623"/>
                    <a:pt x="427" y="554"/>
                    <a:pt x="518" y="420"/>
                  </a:cubicBezTo>
                  <a:cubicBezTo>
                    <a:pt x="609" y="269"/>
                    <a:pt x="518" y="98"/>
                    <a:pt x="381" y="29"/>
                  </a:cubicBezTo>
                  <a:cubicBezTo>
                    <a:pt x="245" y="-40"/>
                    <a:pt x="108" y="19"/>
                    <a:pt x="17" y="162"/>
                  </a:cubicBezTo>
                  <a:cubicBezTo>
                    <a:pt x="-29" y="296"/>
                    <a:pt x="17" y="485"/>
                    <a:pt x="154" y="54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5" name="Freihandform: Form 1564">
              <a:extLst>
                <a:ext uri="{FF2B5EF4-FFF2-40B4-BE49-F238E27FC236}">
                  <a16:creationId xmlns:a16="http://schemas.microsoft.com/office/drawing/2014/main" id="{2E8072D6-9DC6-45C9-94E1-2FDE82A3D452}"/>
                </a:ext>
              </a:extLst>
            </p:cNvPr>
            <p:cNvSpPr/>
            <p:nvPr/>
          </p:nvSpPr>
          <p:spPr>
            <a:xfrm>
              <a:off x="10135462" y="1978918"/>
              <a:ext cx="709" cy="723"/>
            </a:xfrm>
            <a:custGeom>
              <a:avLst/>
              <a:gdLst>
                <a:gd name="connsiteX0" fmla="*/ 173 w 709"/>
                <a:gd name="connsiteY0" fmla="*/ 684 h 723"/>
                <a:gd name="connsiteX1" fmla="*/ 674 w 709"/>
                <a:gd name="connsiteY1" fmla="*/ 518 h 723"/>
                <a:gd name="connsiteX2" fmla="*/ 492 w 709"/>
                <a:gd name="connsiteY2" fmla="*/ 34 h 723"/>
                <a:gd name="connsiteX3" fmla="*/ 37 w 709"/>
                <a:gd name="connsiteY3" fmla="*/ 200 h 723"/>
                <a:gd name="connsiteX4" fmla="*/ 173 w 709"/>
                <a:gd name="connsiteY4" fmla="*/ 684 h 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" h="723">
                  <a:moveTo>
                    <a:pt x="173" y="684"/>
                  </a:moveTo>
                  <a:cubicBezTo>
                    <a:pt x="355" y="776"/>
                    <a:pt x="583" y="702"/>
                    <a:pt x="674" y="518"/>
                  </a:cubicBezTo>
                  <a:cubicBezTo>
                    <a:pt x="765" y="342"/>
                    <a:pt x="674" y="135"/>
                    <a:pt x="492" y="34"/>
                  </a:cubicBezTo>
                  <a:cubicBezTo>
                    <a:pt x="310" y="-49"/>
                    <a:pt x="127" y="25"/>
                    <a:pt x="37" y="200"/>
                  </a:cubicBezTo>
                  <a:cubicBezTo>
                    <a:pt x="-54" y="375"/>
                    <a:pt x="37" y="592"/>
                    <a:pt x="173" y="684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6" name="Freihandform: Form 1565">
              <a:extLst>
                <a:ext uri="{FF2B5EF4-FFF2-40B4-BE49-F238E27FC236}">
                  <a16:creationId xmlns:a16="http://schemas.microsoft.com/office/drawing/2014/main" id="{D2245D6C-4D85-4649-97B4-10106E566DF2}"/>
                </a:ext>
              </a:extLst>
            </p:cNvPr>
            <p:cNvSpPr/>
            <p:nvPr/>
          </p:nvSpPr>
          <p:spPr>
            <a:xfrm>
              <a:off x="10188452" y="1989120"/>
              <a:ext cx="575" cy="575"/>
            </a:xfrm>
            <a:custGeom>
              <a:avLst/>
              <a:gdLst>
                <a:gd name="connsiteX0" fmla="*/ 129 w 575"/>
                <a:gd name="connsiteY0" fmla="*/ 546 h 575"/>
                <a:gd name="connsiteX1" fmla="*/ 539 w 575"/>
                <a:gd name="connsiteY1" fmla="*/ 408 h 575"/>
                <a:gd name="connsiteX2" fmla="*/ 402 w 575"/>
                <a:gd name="connsiteY2" fmla="*/ 30 h 575"/>
                <a:gd name="connsiteX3" fmla="*/ 38 w 575"/>
                <a:gd name="connsiteY3" fmla="*/ 163 h 575"/>
                <a:gd name="connsiteX4" fmla="*/ 129 w 575"/>
                <a:gd name="connsiteY4" fmla="*/ 546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" h="575">
                  <a:moveTo>
                    <a:pt x="129" y="546"/>
                  </a:moveTo>
                  <a:cubicBezTo>
                    <a:pt x="311" y="615"/>
                    <a:pt x="494" y="559"/>
                    <a:pt x="539" y="408"/>
                  </a:cubicBezTo>
                  <a:cubicBezTo>
                    <a:pt x="630" y="274"/>
                    <a:pt x="539" y="108"/>
                    <a:pt x="402" y="30"/>
                  </a:cubicBezTo>
                  <a:cubicBezTo>
                    <a:pt x="266" y="-40"/>
                    <a:pt x="83" y="16"/>
                    <a:pt x="38" y="163"/>
                  </a:cubicBezTo>
                  <a:cubicBezTo>
                    <a:pt x="-53" y="302"/>
                    <a:pt x="38" y="477"/>
                    <a:pt x="129" y="5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7" name="Freihandform: Form 1566">
              <a:extLst>
                <a:ext uri="{FF2B5EF4-FFF2-40B4-BE49-F238E27FC236}">
                  <a16:creationId xmlns:a16="http://schemas.microsoft.com/office/drawing/2014/main" id="{2DA40CCE-0558-4649-AB6C-370125F7AE4E}"/>
                </a:ext>
              </a:extLst>
            </p:cNvPr>
            <p:cNvSpPr/>
            <p:nvPr/>
          </p:nvSpPr>
          <p:spPr>
            <a:xfrm>
              <a:off x="10240979" y="2001217"/>
              <a:ext cx="546" cy="571"/>
            </a:xfrm>
            <a:custGeom>
              <a:avLst/>
              <a:gdLst>
                <a:gd name="connsiteX0" fmla="*/ 274 w 546"/>
                <a:gd name="connsiteY0" fmla="*/ 571 h 571"/>
                <a:gd name="connsiteX1" fmla="*/ 547 w 546"/>
                <a:gd name="connsiteY1" fmla="*/ 286 h 571"/>
                <a:gd name="connsiteX2" fmla="*/ 274 w 546"/>
                <a:gd name="connsiteY2" fmla="*/ 0 h 571"/>
                <a:gd name="connsiteX3" fmla="*/ 0 w 546"/>
                <a:gd name="connsiteY3" fmla="*/ 286 h 571"/>
                <a:gd name="connsiteX4" fmla="*/ 274 w 546"/>
                <a:gd name="connsiteY4" fmla="*/ 571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71">
                  <a:moveTo>
                    <a:pt x="274" y="571"/>
                  </a:moveTo>
                  <a:cubicBezTo>
                    <a:pt x="456" y="571"/>
                    <a:pt x="547" y="444"/>
                    <a:pt x="547" y="286"/>
                  </a:cubicBezTo>
                  <a:cubicBezTo>
                    <a:pt x="547" y="128"/>
                    <a:pt x="456" y="0"/>
                    <a:pt x="274" y="0"/>
                  </a:cubicBezTo>
                  <a:cubicBezTo>
                    <a:pt x="137" y="0"/>
                    <a:pt x="0" y="128"/>
                    <a:pt x="0" y="286"/>
                  </a:cubicBezTo>
                  <a:cubicBezTo>
                    <a:pt x="0" y="444"/>
                    <a:pt x="137" y="571"/>
                    <a:pt x="274" y="571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8" name="Freihandform: Form 1567">
              <a:extLst>
                <a:ext uri="{FF2B5EF4-FFF2-40B4-BE49-F238E27FC236}">
                  <a16:creationId xmlns:a16="http://schemas.microsoft.com/office/drawing/2014/main" id="{4DD9B417-FFF4-4259-8885-AE3B706F6CC0}"/>
                </a:ext>
              </a:extLst>
            </p:cNvPr>
            <p:cNvSpPr/>
            <p:nvPr/>
          </p:nvSpPr>
          <p:spPr>
            <a:xfrm>
              <a:off x="10293013" y="2015259"/>
              <a:ext cx="592" cy="571"/>
            </a:xfrm>
            <a:custGeom>
              <a:avLst/>
              <a:gdLst>
                <a:gd name="connsiteX0" fmla="*/ 319 w 592"/>
                <a:gd name="connsiteY0" fmla="*/ 572 h 571"/>
                <a:gd name="connsiteX1" fmla="*/ 592 w 592"/>
                <a:gd name="connsiteY1" fmla="*/ 286 h 571"/>
                <a:gd name="connsiteX2" fmla="*/ 319 w 592"/>
                <a:gd name="connsiteY2" fmla="*/ 0 h 571"/>
                <a:gd name="connsiteX3" fmla="*/ 0 w 592"/>
                <a:gd name="connsiteY3" fmla="*/ 286 h 571"/>
                <a:gd name="connsiteX4" fmla="*/ 319 w 592"/>
                <a:gd name="connsiteY4" fmla="*/ 572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71">
                  <a:moveTo>
                    <a:pt x="319" y="572"/>
                  </a:moveTo>
                  <a:cubicBezTo>
                    <a:pt x="456" y="572"/>
                    <a:pt x="592" y="444"/>
                    <a:pt x="592" y="286"/>
                  </a:cubicBezTo>
                  <a:cubicBezTo>
                    <a:pt x="592" y="128"/>
                    <a:pt x="456" y="0"/>
                    <a:pt x="319" y="0"/>
                  </a:cubicBezTo>
                  <a:cubicBezTo>
                    <a:pt x="137" y="0"/>
                    <a:pt x="0" y="128"/>
                    <a:pt x="0" y="286"/>
                  </a:cubicBezTo>
                  <a:cubicBezTo>
                    <a:pt x="0" y="444"/>
                    <a:pt x="137" y="572"/>
                    <a:pt x="319" y="57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69" name="Freihandform: Form 1568">
              <a:extLst>
                <a:ext uri="{FF2B5EF4-FFF2-40B4-BE49-F238E27FC236}">
                  <a16:creationId xmlns:a16="http://schemas.microsoft.com/office/drawing/2014/main" id="{92A3B0AF-B52A-4559-80F3-502D5B3264C0}"/>
                </a:ext>
              </a:extLst>
            </p:cNvPr>
            <p:cNvSpPr/>
            <p:nvPr/>
          </p:nvSpPr>
          <p:spPr>
            <a:xfrm>
              <a:off x="10344543" y="2031265"/>
              <a:ext cx="565" cy="576"/>
            </a:xfrm>
            <a:custGeom>
              <a:avLst/>
              <a:gdLst>
                <a:gd name="connsiteX0" fmla="*/ 138 w 565"/>
                <a:gd name="connsiteY0" fmla="*/ 545 h 576"/>
                <a:gd name="connsiteX1" fmla="*/ 549 w 565"/>
                <a:gd name="connsiteY1" fmla="*/ 412 h 576"/>
                <a:gd name="connsiteX2" fmla="*/ 412 w 565"/>
                <a:gd name="connsiteY2" fmla="*/ 34 h 576"/>
                <a:gd name="connsiteX3" fmla="*/ 47 w 565"/>
                <a:gd name="connsiteY3" fmla="*/ 158 h 576"/>
                <a:gd name="connsiteX4" fmla="*/ 138 w 565"/>
                <a:gd name="connsiteY4" fmla="*/ 545 h 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" h="576">
                  <a:moveTo>
                    <a:pt x="138" y="545"/>
                  </a:moveTo>
                  <a:cubicBezTo>
                    <a:pt x="321" y="614"/>
                    <a:pt x="458" y="568"/>
                    <a:pt x="549" y="412"/>
                  </a:cubicBezTo>
                  <a:cubicBezTo>
                    <a:pt x="594" y="278"/>
                    <a:pt x="549" y="103"/>
                    <a:pt x="412" y="34"/>
                  </a:cubicBezTo>
                  <a:cubicBezTo>
                    <a:pt x="275" y="-44"/>
                    <a:pt x="93" y="20"/>
                    <a:pt x="47" y="158"/>
                  </a:cubicBezTo>
                  <a:cubicBezTo>
                    <a:pt x="-43" y="301"/>
                    <a:pt x="2" y="476"/>
                    <a:pt x="138" y="545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0" name="Freihandform: Form 1569">
              <a:extLst>
                <a:ext uri="{FF2B5EF4-FFF2-40B4-BE49-F238E27FC236}">
                  <a16:creationId xmlns:a16="http://schemas.microsoft.com/office/drawing/2014/main" id="{1ED8EB76-5C9B-470D-8583-2766A1456904}"/>
                </a:ext>
              </a:extLst>
            </p:cNvPr>
            <p:cNvSpPr/>
            <p:nvPr/>
          </p:nvSpPr>
          <p:spPr>
            <a:xfrm>
              <a:off x="10395394" y="2049212"/>
              <a:ext cx="592" cy="580"/>
            </a:xfrm>
            <a:custGeom>
              <a:avLst/>
              <a:gdLst>
                <a:gd name="connsiteX0" fmla="*/ 319 w 592"/>
                <a:gd name="connsiteY0" fmla="*/ 580 h 580"/>
                <a:gd name="connsiteX1" fmla="*/ 592 w 592"/>
                <a:gd name="connsiteY1" fmla="*/ 290 h 580"/>
                <a:gd name="connsiteX2" fmla="*/ 319 w 592"/>
                <a:gd name="connsiteY2" fmla="*/ 0 h 580"/>
                <a:gd name="connsiteX3" fmla="*/ 0 w 592"/>
                <a:gd name="connsiteY3" fmla="*/ 290 h 580"/>
                <a:gd name="connsiteX4" fmla="*/ 319 w 592"/>
                <a:gd name="connsiteY4" fmla="*/ 580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" h="580">
                  <a:moveTo>
                    <a:pt x="319" y="580"/>
                  </a:moveTo>
                  <a:cubicBezTo>
                    <a:pt x="456" y="580"/>
                    <a:pt x="592" y="451"/>
                    <a:pt x="592" y="290"/>
                  </a:cubicBezTo>
                  <a:cubicBezTo>
                    <a:pt x="592" y="130"/>
                    <a:pt x="456" y="0"/>
                    <a:pt x="319" y="0"/>
                  </a:cubicBezTo>
                  <a:cubicBezTo>
                    <a:pt x="137" y="0"/>
                    <a:pt x="0" y="130"/>
                    <a:pt x="0" y="290"/>
                  </a:cubicBezTo>
                  <a:cubicBezTo>
                    <a:pt x="0" y="451"/>
                    <a:pt x="137" y="580"/>
                    <a:pt x="319" y="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1" name="Freihandform: Form 1570">
              <a:extLst>
                <a:ext uri="{FF2B5EF4-FFF2-40B4-BE49-F238E27FC236}">
                  <a16:creationId xmlns:a16="http://schemas.microsoft.com/office/drawing/2014/main" id="{BACB9308-6950-4AD3-9A5A-994C42D88833}"/>
                </a:ext>
              </a:extLst>
            </p:cNvPr>
            <p:cNvSpPr/>
            <p:nvPr/>
          </p:nvSpPr>
          <p:spPr>
            <a:xfrm>
              <a:off x="10445606" y="2069090"/>
              <a:ext cx="546" cy="580"/>
            </a:xfrm>
            <a:custGeom>
              <a:avLst/>
              <a:gdLst>
                <a:gd name="connsiteX0" fmla="*/ 274 w 546"/>
                <a:gd name="connsiteY0" fmla="*/ 580 h 580"/>
                <a:gd name="connsiteX1" fmla="*/ 547 w 546"/>
                <a:gd name="connsiteY1" fmla="*/ 290 h 580"/>
                <a:gd name="connsiteX2" fmla="*/ 274 w 546"/>
                <a:gd name="connsiteY2" fmla="*/ 0 h 580"/>
                <a:gd name="connsiteX3" fmla="*/ 0 w 546"/>
                <a:gd name="connsiteY3" fmla="*/ 290 h 580"/>
                <a:gd name="connsiteX4" fmla="*/ 274 w 546"/>
                <a:gd name="connsiteY4" fmla="*/ 580 h 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" h="580">
                  <a:moveTo>
                    <a:pt x="274" y="580"/>
                  </a:moveTo>
                  <a:cubicBezTo>
                    <a:pt x="456" y="580"/>
                    <a:pt x="547" y="451"/>
                    <a:pt x="547" y="290"/>
                  </a:cubicBezTo>
                  <a:cubicBezTo>
                    <a:pt x="547" y="130"/>
                    <a:pt x="456" y="0"/>
                    <a:pt x="274" y="0"/>
                  </a:cubicBezTo>
                  <a:cubicBezTo>
                    <a:pt x="137" y="0"/>
                    <a:pt x="0" y="130"/>
                    <a:pt x="0" y="290"/>
                  </a:cubicBezTo>
                  <a:cubicBezTo>
                    <a:pt x="0" y="451"/>
                    <a:pt x="137" y="580"/>
                    <a:pt x="274" y="58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2" name="Freihandform: Form 1571">
              <a:extLst>
                <a:ext uri="{FF2B5EF4-FFF2-40B4-BE49-F238E27FC236}">
                  <a16:creationId xmlns:a16="http://schemas.microsoft.com/office/drawing/2014/main" id="{13E65F9A-38F4-40DB-9620-298F774EDDD3}"/>
                </a:ext>
              </a:extLst>
            </p:cNvPr>
            <p:cNvSpPr/>
            <p:nvPr/>
          </p:nvSpPr>
          <p:spPr>
            <a:xfrm>
              <a:off x="10383939" y="6005460"/>
              <a:ext cx="155" cy="141"/>
            </a:xfrm>
            <a:custGeom>
              <a:avLst/>
              <a:gdLst>
                <a:gd name="connsiteX0" fmla="*/ 64 w 155"/>
                <a:gd name="connsiteY0" fmla="*/ 132 h 141"/>
                <a:gd name="connsiteX1" fmla="*/ 156 w 155"/>
                <a:gd name="connsiteY1" fmla="*/ 92 h 141"/>
                <a:gd name="connsiteX2" fmla="*/ 110 w 155"/>
                <a:gd name="connsiteY2" fmla="*/ 10 h 141"/>
                <a:gd name="connsiteX3" fmla="*/ 19 w 155"/>
                <a:gd name="connsiteY3" fmla="*/ 28 h 141"/>
                <a:gd name="connsiteX4" fmla="*/ 64 w 155"/>
                <a:gd name="connsiteY4" fmla="*/ 132 h 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" h="141">
                  <a:moveTo>
                    <a:pt x="64" y="132"/>
                  </a:moveTo>
                  <a:cubicBezTo>
                    <a:pt x="64" y="155"/>
                    <a:pt x="110" y="132"/>
                    <a:pt x="156" y="92"/>
                  </a:cubicBezTo>
                  <a:cubicBezTo>
                    <a:pt x="156" y="73"/>
                    <a:pt x="156" y="28"/>
                    <a:pt x="110" y="10"/>
                  </a:cubicBezTo>
                  <a:cubicBezTo>
                    <a:pt x="64" y="-13"/>
                    <a:pt x="19" y="10"/>
                    <a:pt x="19" y="28"/>
                  </a:cubicBezTo>
                  <a:cubicBezTo>
                    <a:pt x="-27" y="73"/>
                    <a:pt x="19" y="114"/>
                    <a:pt x="64" y="1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3" name="Freihandform: Form 1572">
              <a:extLst>
                <a:ext uri="{FF2B5EF4-FFF2-40B4-BE49-F238E27FC236}">
                  <a16:creationId xmlns:a16="http://schemas.microsoft.com/office/drawing/2014/main" id="{9697E7B4-F975-4CD7-80AD-CEB02ABF3555}"/>
                </a:ext>
              </a:extLst>
            </p:cNvPr>
            <p:cNvSpPr/>
            <p:nvPr/>
          </p:nvSpPr>
          <p:spPr>
            <a:xfrm>
              <a:off x="10282761" y="6074631"/>
              <a:ext cx="136" cy="148"/>
            </a:xfrm>
            <a:custGeom>
              <a:avLst/>
              <a:gdLst>
                <a:gd name="connsiteX0" fmla="*/ 46 w 136"/>
                <a:gd name="connsiteY0" fmla="*/ 142 h 148"/>
                <a:gd name="connsiteX1" fmla="*/ 137 w 136"/>
                <a:gd name="connsiteY1" fmla="*/ 100 h 148"/>
                <a:gd name="connsiteX2" fmla="*/ 91 w 136"/>
                <a:gd name="connsiteY2" fmla="*/ 9 h 148"/>
                <a:gd name="connsiteX3" fmla="*/ 0 w 136"/>
                <a:gd name="connsiteY3" fmla="*/ 32 h 148"/>
                <a:gd name="connsiteX4" fmla="*/ 46 w 136"/>
                <a:gd name="connsiteY4" fmla="*/ 142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" h="148">
                  <a:moveTo>
                    <a:pt x="46" y="142"/>
                  </a:moveTo>
                  <a:cubicBezTo>
                    <a:pt x="46" y="160"/>
                    <a:pt x="137" y="142"/>
                    <a:pt x="137" y="100"/>
                  </a:cubicBezTo>
                  <a:cubicBezTo>
                    <a:pt x="137" y="50"/>
                    <a:pt x="137" y="32"/>
                    <a:pt x="91" y="9"/>
                  </a:cubicBezTo>
                  <a:cubicBezTo>
                    <a:pt x="46" y="-13"/>
                    <a:pt x="46" y="9"/>
                    <a:pt x="0" y="32"/>
                  </a:cubicBezTo>
                  <a:cubicBezTo>
                    <a:pt x="0" y="82"/>
                    <a:pt x="0" y="123"/>
                    <a:pt x="46" y="1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4" name="Freihandform: Form 1573">
              <a:extLst>
                <a:ext uri="{FF2B5EF4-FFF2-40B4-BE49-F238E27FC236}">
                  <a16:creationId xmlns:a16="http://schemas.microsoft.com/office/drawing/2014/main" id="{DF2D39E3-D80C-4E40-8DB2-8A67AB421532}"/>
                </a:ext>
              </a:extLst>
            </p:cNvPr>
            <p:cNvSpPr/>
            <p:nvPr/>
          </p:nvSpPr>
          <p:spPr>
            <a:xfrm>
              <a:off x="10172815" y="6138666"/>
              <a:ext cx="136" cy="136"/>
            </a:xfrm>
            <a:custGeom>
              <a:avLst/>
              <a:gdLst>
                <a:gd name="connsiteX0" fmla="*/ 46 w 136"/>
                <a:gd name="connsiteY0" fmla="*/ 137 h 136"/>
                <a:gd name="connsiteX1" fmla="*/ 137 w 136"/>
                <a:gd name="connsiteY1" fmla="*/ 68 h 136"/>
                <a:gd name="connsiteX2" fmla="*/ 46 w 136"/>
                <a:gd name="connsiteY2" fmla="*/ 0 h 136"/>
                <a:gd name="connsiteX3" fmla="*/ 0 w 136"/>
                <a:gd name="connsiteY3" fmla="*/ 68 h 136"/>
                <a:gd name="connsiteX4" fmla="*/ 46 w 136"/>
                <a:gd name="connsiteY4" fmla="*/ 137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" h="136">
                  <a:moveTo>
                    <a:pt x="46" y="137"/>
                  </a:moveTo>
                  <a:cubicBezTo>
                    <a:pt x="91" y="137"/>
                    <a:pt x="137" y="105"/>
                    <a:pt x="137" y="68"/>
                  </a:cubicBezTo>
                  <a:cubicBezTo>
                    <a:pt x="137" y="32"/>
                    <a:pt x="91" y="0"/>
                    <a:pt x="46" y="0"/>
                  </a:cubicBezTo>
                  <a:cubicBezTo>
                    <a:pt x="0" y="0"/>
                    <a:pt x="0" y="32"/>
                    <a:pt x="0" y="68"/>
                  </a:cubicBezTo>
                  <a:cubicBezTo>
                    <a:pt x="0" y="105"/>
                    <a:pt x="0" y="137"/>
                    <a:pt x="46" y="1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5" name="Freihandform: Form 1574">
              <a:extLst>
                <a:ext uri="{FF2B5EF4-FFF2-40B4-BE49-F238E27FC236}">
                  <a16:creationId xmlns:a16="http://schemas.microsoft.com/office/drawing/2014/main" id="{85AFA569-0D26-41AD-A8B8-A4E00972FCAC}"/>
                </a:ext>
              </a:extLst>
            </p:cNvPr>
            <p:cNvSpPr/>
            <p:nvPr/>
          </p:nvSpPr>
          <p:spPr>
            <a:xfrm>
              <a:off x="8352524" y="6105009"/>
              <a:ext cx="131" cy="145"/>
            </a:xfrm>
            <a:custGeom>
              <a:avLst/>
              <a:gdLst>
                <a:gd name="connsiteX0" fmla="*/ 20 w 131"/>
                <a:gd name="connsiteY0" fmla="*/ 136 h 145"/>
                <a:gd name="connsiteX1" fmla="*/ 111 w 131"/>
                <a:gd name="connsiteY1" fmla="*/ 118 h 145"/>
                <a:gd name="connsiteX2" fmla="*/ 111 w 131"/>
                <a:gd name="connsiteY2" fmla="*/ 9 h 145"/>
                <a:gd name="connsiteX3" fmla="*/ 20 w 131"/>
                <a:gd name="connsiteY3" fmla="*/ 59 h 145"/>
                <a:gd name="connsiteX4" fmla="*/ 20 w 131"/>
                <a:gd name="connsiteY4" fmla="*/ 136 h 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" h="145">
                  <a:moveTo>
                    <a:pt x="20" y="136"/>
                  </a:moveTo>
                  <a:cubicBezTo>
                    <a:pt x="66" y="159"/>
                    <a:pt x="111" y="136"/>
                    <a:pt x="111" y="118"/>
                  </a:cubicBezTo>
                  <a:cubicBezTo>
                    <a:pt x="157" y="77"/>
                    <a:pt x="111" y="27"/>
                    <a:pt x="111" y="9"/>
                  </a:cubicBezTo>
                  <a:cubicBezTo>
                    <a:pt x="66" y="-14"/>
                    <a:pt x="20" y="9"/>
                    <a:pt x="20" y="59"/>
                  </a:cubicBezTo>
                  <a:cubicBezTo>
                    <a:pt x="-25" y="73"/>
                    <a:pt x="20" y="113"/>
                    <a:pt x="20" y="13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6" name="Freihandform: Form 1575">
              <a:extLst>
                <a:ext uri="{FF2B5EF4-FFF2-40B4-BE49-F238E27FC236}">
                  <a16:creationId xmlns:a16="http://schemas.microsoft.com/office/drawing/2014/main" id="{5871C1B4-699C-4C7B-ADCD-189B81CB8EE7}"/>
                </a:ext>
              </a:extLst>
            </p:cNvPr>
            <p:cNvSpPr/>
            <p:nvPr/>
          </p:nvSpPr>
          <p:spPr>
            <a:xfrm>
              <a:off x="8196351" y="6013635"/>
              <a:ext cx="136" cy="146"/>
            </a:xfrm>
            <a:custGeom>
              <a:avLst/>
              <a:gdLst>
                <a:gd name="connsiteX0" fmla="*/ 46 w 136"/>
                <a:gd name="connsiteY0" fmla="*/ 137 h 146"/>
                <a:gd name="connsiteX1" fmla="*/ 137 w 136"/>
                <a:gd name="connsiteY1" fmla="*/ 114 h 146"/>
                <a:gd name="connsiteX2" fmla="*/ 91 w 136"/>
                <a:gd name="connsiteY2" fmla="*/ 9 h 146"/>
                <a:gd name="connsiteX3" fmla="*/ 0 w 136"/>
                <a:gd name="connsiteY3" fmla="*/ 50 h 146"/>
                <a:gd name="connsiteX4" fmla="*/ 46 w 136"/>
                <a:gd name="connsiteY4" fmla="*/ 137 h 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" h="146">
                  <a:moveTo>
                    <a:pt x="46" y="137"/>
                  </a:moveTo>
                  <a:cubicBezTo>
                    <a:pt x="46" y="159"/>
                    <a:pt x="137" y="137"/>
                    <a:pt x="137" y="114"/>
                  </a:cubicBezTo>
                  <a:cubicBezTo>
                    <a:pt x="137" y="73"/>
                    <a:pt x="137" y="32"/>
                    <a:pt x="91" y="9"/>
                  </a:cubicBezTo>
                  <a:cubicBezTo>
                    <a:pt x="46" y="-14"/>
                    <a:pt x="46" y="9"/>
                    <a:pt x="0" y="50"/>
                  </a:cubicBezTo>
                  <a:cubicBezTo>
                    <a:pt x="0" y="77"/>
                    <a:pt x="0" y="118"/>
                    <a:pt x="46" y="1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7" name="Freihandform: Form 1576">
              <a:extLst>
                <a:ext uri="{FF2B5EF4-FFF2-40B4-BE49-F238E27FC236}">
                  <a16:creationId xmlns:a16="http://schemas.microsoft.com/office/drawing/2014/main" id="{ED56A1E9-A02F-4A98-98BF-55E52D4246C3}"/>
                </a:ext>
              </a:extLst>
            </p:cNvPr>
            <p:cNvSpPr/>
            <p:nvPr/>
          </p:nvSpPr>
          <p:spPr>
            <a:xfrm>
              <a:off x="7778805" y="5665095"/>
              <a:ext cx="136" cy="141"/>
            </a:xfrm>
            <a:custGeom>
              <a:avLst/>
              <a:gdLst>
                <a:gd name="connsiteX0" fmla="*/ 46 w 136"/>
                <a:gd name="connsiteY0" fmla="*/ 132 h 141"/>
                <a:gd name="connsiteX1" fmla="*/ 137 w 136"/>
                <a:gd name="connsiteY1" fmla="*/ 91 h 141"/>
                <a:gd name="connsiteX2" fmla="*/ 91 w 136"/>
                <a:gd name="connsiteY2" fmla="*/ 9 h 141"/>
                <a:gd name="connsiteX3" fmla="*/ 0 w 136"/>
                <a:gd name="connsiteY3" fmla="*/ 32 h 141"/>
                <a:gd name="connsiteX4" fmla="*/ 46 w 136"/>
                <a:gd name="connsiteY4" fmla="*/ 132 h 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" h="141">
                  <a:moveTo>
                    <a:pt x="46" y="132"/>
                  </a:moveTo>
                  <a:cubicBezTo>
                    <a:pt x="91" y="155"/>
                    <a:pt x="137" y="132"/>
                    <a:pt x="137" y="91"/>
                  </a:cubicBezTo>
                  <a:cubicBezTo>
                    <a:pt x="137" y="69"/>
                    <a:pt x="137" y="28"/>
                    <a:pt x="91" y="9"/>
                  </a:cubicBezTo>
                  <a:cubicBezTo>
                    <a:pt x="91" y="-13"/>
                    <a:pt x="46" y="9"/>
                    <a:pt x="0" y="32"/>
                  </a:cubicBezTo>
                  <a:cubicBezTo>
                    <a:pt x="0" y="69"/>
                    <a:pt x="0" y="110"/>
                    <a:pt x="46" y="13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8" name="Freihandform: Form 1577">
              <a:extLst>
                <a:ext uri="{FF2B5EF4-FFF2-40B4-BE49-F238E27FC236}">
                  <a16:creationId xmlns:a16="http://schemas.microsoft.com/office/drawing/2014/main" id="{323F0CC9-82C7-4293-A2B2-03A76BA27B55}"/>
                </a:ext>
              </a:extLst>
            </p:cNvPr>
            <p:cNvSpPr/>
            <p:nvPr/>
          </p:nvSpPr>
          <p:spPr>
            <a:xfrm>
              <a:off x="7466796" y="5235367"/>
              <a:ext cx="145" cy="139"/>
            </a:xfrm>
            <a:custGeom>
              <a:avLst/>
              <a:gdLst>
                <a:gd name="connsiteX0" fmla="*/ 34 w 145"/>
                <a:gd name="connsiteY0" fmla="*/ 130 h 139"/>
                <a:gd name="connsiteX1" fmla="*/ 125 w 145"/>
                <a:gd name="connsiteY1" fmla="*/ 112 h 139"/>
                <a:gd name="connsiteX2" fmla="*/ 125 w 145"/>
                <a:gd name="connsiteY2" fmla="*/ 7 h 139"/>
                <a:gd name="connsiteX3" fmla="*/ 34 w 145"/>
                <a:gd name="connsiteY3" fmla="*/ 48 h 139"/>
                <a:gd name="connsiteX4" fmla="*/ 34 w 145"/>
                <a:gd name="connsiteY4" fmla="*/ 130 h 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" h="139">
                  <a:moveTo>
                    <a:pt x="34" y="130"/>
                  </a:moveTo>
                  <a:cubicBezTo>
                    <a:pt x="80" y="153"/>
                    <a:pt x="125" y="130"/>
                    <a:pt x="125" y="112"/>
                  </a:cubicBezTo>
                  <a:cubicBezTo>
                    <a:pt x="171" y="71"/>
                    <a:pt x="125" y="30"/>
                    <a:pt x="125" y="7"/>
                  </a:cubicBezTo>
                  <a:cubicBezTo>
                    <a:pt x="80" y="-11"/>
                    <a:pt x="34" y="7"/>
                    <a:pt x="34" y="48"/>
                  </a:cubicBezTo>
                  <a:cubicBezTo>
                    <a:pt x="-11" y="66"/>
                    <a:pt x="-11" y="112"/>
                    <a:pt x="34" y="130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79" name="Freihandform: Form 1578">
              <a:extLst>
                <a:ext uri="{FF2B5EF4-FFF2-40B4-BE49-F238E27FC236}">
                  <a16:creationId xmlns:a16="http://schemas.microsoft.com/office/drawing/2014/main" id="{74E9B3F0-66B8-4D7F-B734-EE2AC7A418A1}"/>
                </a:ext>
              </a:extLst>
            </p:cNvPr>
            <p:cNvSpPr/>
            <p:nvPr/>
          </p:nvSpPr>
          <p:spPr>
            <a:xfrm>
              <a:off x="7390263" y="5082163"/>
              <a:ext cx="156" cy="132"/>
            </a:xfrm>
            <a:custGeom>
              <a:avLst/>
              <a:gdLst>
                <a:gd name="connsiteX0" fmla="*/ 20 w 156"/>
                <a:gd name="connsiteY0" fmla="*/ 117 h 132"/>
                <a:gd name="connsiteX1" fmla="*/ 157 w 156"/>
                <a:gd name="connsiteY1" fmla="*/ 98 h 132"/>
                <a:gd name="connsiteX2" fmla="*/ 111 w 156"/>
                <a:gd name="connsiteY2" fmla="*/ 7 h 132"/>
                <a:gd name="connsiteX3" fmla="*/ 20 w 156"/>
                <a:gd name="connsiteY3" fmla="*/ 30 h 132"/>
                <a:gd name="connsiteX4" fmla="*/ 20 w 156"/>
                <a:gd name="connsiteY4" fmla="*/ 117 h 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" h="132">
                  <a:moveTo>
                    <a:pt x="20" y="117"/>
                  </a:moveTo>
                  <a:cubicBezTo>
                    <a:pt x="65" y="140"/>
                    <a:pt x="111" y="140"/>
                    <a:pt x="157" y="98"/>
                  </a:cubicBezTo>
                  <a:cubicBezTo>
                    <a:pt x="157" y="76"/>
                    <a:pt x="157" y="7"/>
                    <a:pt x="111" y="7"/>
                  </a:cubicBezTo>
                  <a:cubicBezTo>
                    <a:pt x="65" y="-11"/>
                    <a:pt x="20" y="7"/>
                    <a:pt x="20" y="30"/>
                  </a:cubicBezTo>
                  <a:cubicBezTo>
                    <a:pt x="-25" y="76"/>
                    <a:pt x="20" y="117"/>
                    <a:pt x="20" y="11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80" name="Freihandform: Form 1579">
              <a:extLst>
                <a:ext uri="{FF2B5EF4-FFF2-40B4-BE49-F238E27FC236}">
                  <a16:creationId xmlns:a16="http://schemas.microsoft.com/office/drawing/2014/main" id="{698449A8-2A38-4557-8CED-14392EC828CF}"/>
                </a:ext>
              </a:extLst>
            </p:cNvPr>
            <p:cNvSpPr/>
            <p:nvPr/>
          </p:nvSpPr>
          <p:spPr>
            <a:xfrm>
              <a:off x="7318228" y="3666422"/>
              <a:ext cx="155" cy="142"/>
            </a:xfrm>
            <a:custGeom>
              <a:avLst/>
              <a:gdLst>
                <a:gd name="connsiteX0" fmla="*/ 64 w 155"/>
                <a:gd name="connsiteY0" fmla="*/ 142 h 142"/>
                <a:gd name="connsiteX1" fmla="*/ 156 w 155"/>
                <a:gd name="connsiteY1" fmla="*/ 106 h 142"/>
                <a:gd name="connsiteX2" fmla="*/ 110 w 155"/>
                <a:gd name="connsiteY2" fmla="*/ 1 h 142"/>
                <a:gd name="connsiteX3" fmla="*/ 19 w 155"/>
                <a:gd name="connsiteY3" fmla="*/ 37 h 142"/>
                <a:gd name="connsiteX4" fmla="*/ 64 w 155"/>
                <a:gd name="connsiteY4" fmla="*/ 142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" h="142">
                  <a:moveTo>
                    <a:pt x="64" y="142"/>
                  </a:moveTo>
                  <a:cubicBezTo>
                    <a:pt x="64" y="147"/>
                    <a:pt x="110" y="133"/>
                    <a:pt x="156" y="106"/>
                  </a:cubicBezTo>
                  <a:cubicBezTo>
                    <a:pt x="156" y="65"/>
                    <a:pt x="156" y="24"/>
                    <a:pt x="110" y="1"/>
                  </a:cubicBezTo>
                  <a:cubicBezTo>
                    <a:pt x="64" y="-4"/>
                    <a:pt x="19" y="10"/>
                    <a:pt x="19" y="37"/>
                  </a:cubicBezTo>
                  <a:cubicBezTo>
                    <a:pt x="-27" y="74"/>
                    <a:pt x="19" y="119"/>
                    <a:pt x="64" y="142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81" name="Freihandform: Form 1580">
              <a:extLst>
                <a:ext uri="{FF2B5EF4-FFF2-40B4-BE49-F238E27FC236}">
                  <a16:creationId xmlns:a16="http://schemas.microsoft.com/office/drawing/2014/main" id="{B0304880-49B3-4EFB-AE88-76CF32F92A03}"/>
                </a:ext>
              </a:extLst>
            </p:cNvPr>
            <p:cNvSpPr/>
            <p:nvPr/>
          </p:nvSpPr>
          <p:spPr>
            <a:xfrm>
              <a:off x="8292627" y="2569389"/>
              <a:ext cx="136" cy="136"/>
            </a:xfrm>
            <a:custGeom>
              <a:avLst/>
              <a:gdLst>
                <a:gd name="connsiteX0" fmla="*/ 46 w 136"/>
                <a:gd name="connsiteY0" fmla="*/ 137 h 136"/>
                <a:gd name="connsiteX1" fmla="*/ 137 w 136"/>
                <a:gd name="connsiteY1" fmla="*/ 68 h 136"/>
                <a:gd name="connsiteX2" fmla="*/ 46 w 136"/>
                <a:gd name="connsiteY2" fmla="*/ 0 h 136"/>
                <a:gd name="connsiteX3" fmla="*/ 0 w 136"/>
                <a:gd name="connsiteY3" fmla="*/ 68 h 136"/>
                <a:gd name="connsiteX4" fmla="*/ 46 w 136"/>
                <a:gd name="connsiteY4" fmla="*/ 137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" h="136">
                  <a:moveTo>
                    <a:pt x="46" y="137"/>
                  </a:moveTo>
                  <a:cubicBezTo>
                    <a:pt x="91" y="137"/>
                    <a:pt x="137" y="109"/>
                    <a:pt x="137" y="68"/>
                  </a:cubicBezTo>
                  <a:cubicBezTo>
                    <a:pt x="137" y="32"/>
                    <a:pt x="91" y="0"/>
                    <a:pt x="46" y="0"/>
                  </a:cubicBezTo>
                  <a:cubicBezTo>
                    <a:pt x="0" y="0"/>
                    <a:pt x="0" y="32"/>
                    <a:pt x="0" y="68"/>
                  </a:cubicBezTo>
                  <a:cubicBezTo>
                    <a:pt x="0" y="109"/>
                    <a:pt x="0" y="137"/>
                    <a:pt x="46" y="137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82" name="Freihandform: Form 1581">
              <a:extLst>
                <a:ext uri="{FF2B5EF4-FFF2-40B4-BE49-F238E27FC236}">
                  <a16:creationId xmlns:a16="http://schemas.microsoft.com/office/drawing/2014/main" id="{3152D795-6D93-4866-8E82-F713A3D00A68}"/>
                </a:ext>
              </a:extLst>
            </p:cNvPr>
            <p:cNvSpPr/>
            <p:nvPr/>
          </p:nvSpPr>
          <p:spPr>
            <a:xfrm>
              <a:off x="8398563" y="2503399"/>
              <a:ext cx="136" cy="145"/>
            </a:xfrm>
            <a:custGeom>
              <a:avLst/>
              <a:gdLst>
                <a:gd name="connsiteX0" fmla="*/ 46 w 136"/>
                <a:gd name="connsiteY0" fmla="*/ 146 h 145"/>
                <a:gd name="connsiteX1" fmla="*/ 137 w 136"/>
                <a:gd name="connsiteY1" fmla="*/ 73 h 145"/>
                <a:gd name="connsiteX2" fmla="*/ 46 w 136"/>
                <a:gd name="connsiteY2" fmla="*/ 0 h 145"/>
                <a:gd name="connsiteX3" fmla="*/ 0 w 136"/>
                <a:gd name="connsiteY3" fmla="*/ 73 h 145"/>
                <a:gd name="connsiteX4" fmla="*/ 46 w 136"/>
                <a:gd name="connsiteY4" fmla="*/ 146 h 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" h="145">
                  <a:moveTo>
                    <a:pt x="46" y="146"/>
                  </a:moveTo>
                  <a:cubicBezTo>
                    <a:pt x="91" y="146"/>
                    <a:pt x="137" y="114"/>
                    <a:pt x="137" y="73"/>
                  </a:cubicBezTo>
                  <a:cubicBezTo>
                    <a:pt x="137" y="32"/>
                    <a:pt x="91" y="0"/>
                    <a:pt x="46" y="0"/>
                  </a:cubicBezTo>
                  <a:cubicBezTo>
                    <a:pt x="0" y="0"/>
                    <a:pt x="0" y="32"/>
                    <a:pt x="0" y="73"/>
                  </a:cubicBezTo>
                  <a:cubicBezTo>
                    <a:pt x="0" y="114"/>
                    <a:pt x="0" y="146"/>
                    <a:pt x="46" y="1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83" name="Freihandform: Form 1582">
              <a:extLst>
                <a:ext uri="{FF2B5EF4-FFF2-40B4-BE49-F238E27FC236}">
                  <a16:creationId xmlns:a16="http://schemas.microsoft.com/office/drawing/2014/main" id="{F9D27FA8-0649-4E15-989B-25D8C68FCE38}"/>
                </a:ext>
              </a:extLst>
            </p:cNvPr>
            <p:cNvSpPr/>
            <p:nvPr/>
          </p:nvSpPr>
          <p:spPr>
            <a:xfrm>
              <a:off x="8549971" y="2412116"/>
              <a:ext cx="136" cy="145"/>
            </a:xfrm>
            <a:custGeom>
              <a:avLst/>
              <a:gdLst>
                <a:gd name="connsiteX0" fmla="*/ 91 w 136"/>
                <a:gd name="connsiteY0" fmla="*/ 146 h 145"/>
                <a:gd name="connsiteX1" fmla="*/ 137 w 136"/>
                <a:gd name="connsiteY1" fmla="*/ 73 h 145"/>
                <a:gd name="connsiteX2" fmla="*/ 91 w 136"/>
                <a:gd name="connsiteY2" fmla="*/ 0 h 145"/>
                <a:gd name="connsiteX3" fmla="*/ 0 w 136"/>
                <a:gd name="connsiteY3" fmla="*/ 73 h 145"/>
                <a:gd name="connsiteX4" fmla="*/ 91 w 136"/>
                <a:gd name="connsiteY4" fmla="*/ 146 h 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" h="145">
                  <a:moveTo>
                    <a:pt x="91" y="146"/>
                  </a:moveTo>
                  <a:cubicBezTo>
                    <a:pt x="91" y="146"/>
                    <a:pt x="137" y="109"/>
                    <a:pt x="137" y="73"/>
                  </a:cubicBezTo>
                  <a:cubicBezTo>
                    <a:pt x="137" y="32"/>
                    <a:pt x="91" y="0"/>
                    <a:pt x="91" y="0"/>
                  </a:cubicBezTo>
                  <a:cubicBezTo>
                    <a:pt x="46" y="0"/>
                    <a:pt x="0" y="32"/>
                    <a:pt x="0" y="73"/>
                  </a:cubicBezTo>
                  <a:cubicBezTo>
                    <a:pt x="0" y="109"/>
                    <a:pt x="46" y="146"/>
                    <a:pt x="91" y="146"/>
                  </a:cubicBezTo>
                  <a:close/>
                </a:path>
              </a:pathLst>
            </a:custGeom>
            <a:grpFill/>
            <a:ln w="45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23379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12" name="Grafik 3111" descr="Ein Bild, das Text, Silhouette, Vektorgrafiken enthält.&#10;&#10;Automatisch generierte Beschreibung">
            <a:extLst>
              <a:ext uri="{FF2B5EF4-FFF2-40B4-BE49-F238E27FC236}">
                <a16:creationId xmlns:a16="http://schemas.microsoft.com/office/drawing/2014/main" id="{441E6958-BDD0-44CF-A492-5D1FA27BE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0" b="-4"/>
          <a:stretch/>
        </p:blipFill>
        <p:spPr>
          <a:xfrm>
            <a:off x="0" y="4552"/>
            <a:ext cx="12191980" cy="6857990"/>
          </a:xfrm>
          <a:prstGeom prst="rect">
            <a:avLst/>
          </a:prstGeom>
        </p:spPr>
      </p:pic>
      <p:pic>
        <p:nvPicPr>
          <p:cNvPr id="1592" name="Grafik 1591" descr="Ein Bild, das Text, Silhouette, Vektorgrafiken enthält.&#10;&#10;Automatisch generierte Beschreibung">
            <a:extLst>
              <a:ext uri="{FF2B5EF4-FFF2-40B4-BE49-F238E27FC236}">
                <a16:creationId xmlns:a16="http://schemas.microsoft.com/office/drawing/2014/main" id="{5DEE1E70-13AA-4E98-A047-FF1F12F46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9" b="-3"/>
          <a:stretch/>
        </p:blipFill>
        <p:spPr>
          <a:xfrm>
            <a:off x="5063069" y="4543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74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ruppieren 1593">
            <a:extLst>
              <a:ext uri="{FF2B5EF4-FFF2-40B4-BE49-F238E27FC236}">
                <a16:creationId xmlns:a16="http://schemas.microsoft.com/office/drawing/2014/main" id="{70F023BF-02AD-4287-BEEE-2CC87A52E825}"/>
              </a:ext>
            </a:extLst>
          </p:cNvPr>
          <p:cNvGrpSpPr/>
          <p:nvPr/>
        </p:nvGrpSpPr>
        <p:grpSpPr>
          <a:xfrm>
            <a:off x="0" y="-2171700"/>
            <a:ext cx="12192000" cy="11644264"/>
            <a:chOff x="0" y="-2171700"/>
            <a:chExt cx="12192000" cy="11644264"/>
          </a:xfrm>
        </p:grpSpPr>
        <p:pic>
          <p:nvPicPr>
            <p:cNvPr id="1591" name="Grafik 1590" descr="Ein Bild, das Text, Silhouette, Vektorgrafiken enthält.&#10;&#10;Automatisch generierte Beschreibung">
              <a:extLst>
                <a:ext uri="{FF2B5EF4-FFF2-40B4-BE49-F238E27FC236}">
                  <a16:creationId xmlns:a16="http://schemas.microsoft.com/office/drawing/2014/main" id="{13208230-652A-4E5F-B355-98BB55A7B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46"/>
            <a:stretch/>
          </p:blipFill>
          <p:spPr>
            <a:xfrm>
              <a:off x="0" y="-1"/>
              <a:ext cx="9826171" cy="9472565"/>
            </a:xfrm>
            <a:prstGeom prst="rect">
              <a:avLst/>
            </a:prstGeom>
          </p:spPr>
        </p:pic>
        <p:pic>
          <p:nvPicPr>
            <p:cNvPr id="1593" name="Grafik 1592" descr="Ein Bild, das Text, Silhouette, Vektorgrafiken enthält.&#10;&#10;Automatisch generierte Beschreibung">
              <a:extLst>
                <a:ext uri="{FF2B5EF4-FFF2-40B4-BE49-F238E27FC236}">
                  <a16:creationId xmlns:a16="http://schemas.microsoft.com/office/drawing/2014/main" id="{E7B5B620-3464-443B-9EF8-C8A3C4008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r="51146"/>
            <a:stretch/>
          </p:blipFill>
          <p:spPr>
            <a:xfrm rot="10800000">
              <a:off x="6934199" y="-2171700"/>
              <a:ext cx="5257801" cy="902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48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Gilles Voutat</dc:creator>
  <cp:lastModifiedBy>Gilles Voutat</cp:lastModifiedBy>
  <cp:revision>4</cp:revision>
  <dcterms:created xsi:type="dcterms:W3CDTF">2021-11-15T16:05:46Z</dcterms:created>
  <dcterms:modified xsi:type="dcterms:W3CDTF">2021-11-16T20:09:18Z</dcterms:modified>
</cp:coreProperties>
</file>