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C56A7-390B-4936-AC03-D2708D5F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D6A571-B778-4C5E-97DF-AF72BD1B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4C8B4-3E71-4A53-8A6A-0BCD89A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57F4A-42A9-4297-82A5-7D2D1537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4C8F3-56CD-4047-9E7A-71CFD89C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68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769D-3129-496E-BEFE-C234CB7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61342-B76F-4C43-9FB3-7ACFD102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955DF-C6DB-43BB-878B-F86CF561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8FF8E-96A2-45C4-BB96-E6B5EF6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0EE2B-3E89-40C8-9FBA-3D110E2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76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C88A54-3730-4AAF-B423-572FFD58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806A80-FFAA-42AD-8B8C-9D9C4258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59C91-BF88-44C9-B4F8-5F2FE59D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0E1A9-8CBD-4751-B053-ECEFC6F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AF868-AE86-48C7-84DA-2EAF568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2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220B3-BDDA-46D6-8F40-E02F42FD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A7E7E-573D-4DA5-8B65-584A1443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F4DDA-2085-467A-A997-4FD8BAF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664CE-9588-47F6-A806-EE3794D7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B6B80-CF43-4144-963C-F1E9CC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14657-381B-48CC-A0D0-1FAAC456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18CED-B4FD-464C-ADAD-9391E450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3B36-2B90-4AA2-9C6A-82110D8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0446A-2310-42B9-9AF3-78FC4F57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2B0CA-2125-434F-AB35-9909C23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6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2FE7-F29E-422B-B252-9DA889A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0DD59-09FF-4725-927B-946A8C57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0BF31-2BF6-49C7-89DE-FD7D3524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6966E-0227-4E48-991E-0579EA03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D8DE1D-A7EA-46E8-BE30-3414002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B6451-CC0A-4FDD-B6E0-7B1BC8D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2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5EBA-3043-4F98-9F27-7A54D234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D875A-586F-44BB-BACF-DF114DB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A209F2-F479-47AF-BC35-D01A40D5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708F88-D52A-46B4-855A-4C3B85F0A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46E9F8-8040-4499-98E8-C9B961A46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90AF6F-0B88-43CC-B1F4-A9F9BB2D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BB940A-A1C2-4547-9505-F47642A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C41E5-E3BF-4E7D-B2E2-67B954FF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38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A191-6926-4C0A-BDB4-056E95BC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4B9B5-5E1F-49E9-8586-56DB48E4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C8240-D584-4E20-85B0-6828138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143C61-8E6A-4D41-B60B-230691A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8A3D-88C6-4BBB-8B38-ED093E7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DBA5D-4CBF-474C-8BBC-CA748ACE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C5107-ED76-43D4-A879-EC32804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9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DF74C-FB5E-4064-B596-E8E1B89B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82E40-FCE0-4B8B-B0FA-A16F2B8B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9FCBC-DE8F-43E5-83A6-27BC1171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DB655-549A-4B69-A181-710661B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F30FCC-2A78-4A13-8193-22D8E54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E5234-3F1F-41C6-9C9D-F8C974E7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9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3AB9-0BBF-452A-B360-B15AC474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46BD5A-508C-45FC-AB1B-679A9946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5CE0F-9FC8-4DF9-B260-8D3140CA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37A62-0E35-475A-98A3-F298FBAD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B97A-824A-4D31-9C13-B29493A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C834A6-719B-40A5-A07F-3CB5B159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14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00FC8-4742-4E06-9457-97D99BD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0B6C8-55EC-465C-B0E0-FC6BE12C9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41381-0DA6-481C-BB8E-C962F425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9C79-DAF1-497A-89DB-ABCF625F46EA}" type="datetimeFigureOut">
              <a:rPr lang="LID4096" smtClean="0"/>
              <a:t>09/02/2020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E56A2-2954-4EDA-BEEB-7EDFD5E4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EB3C6-2FCF-41A2-820A-155F3926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6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5F5CF040-43C0-49DE-9E38-655082DD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Wasser, fahrend, verschwommen, Luft enthält.&#10;&#10;Automatisch generierte Beschreibung">
            <a:extLst>
              <a:ext uri="{FF2B5EF4-FFF2-40B4-BE49-F238E27FC236}">
                <a16:creationId xmlns:a16="http://schemas.microsoft.com/office/drawing/2014/main" id="{26E0A26F-1D78-438F-A594-5330BDCC2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91906-FFF4-4AB8-BF08-85309CA3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72046"/>
            <a:ext cx="10515600" cy="1104033"/>
          </a:xfrm>
        </p:spPr>
        <p:txBody>
          <a:bodyPr>
            <a:normAutofit/>
          </a:bodyPr>
          <a:lstStyle/>
          <a:p>
            <a:r>
              <a:rPr lang="de-CH" sz="5200" dirty="0" err="1">
                <a:latin typeface="Arial Black" panose="020B0A04020102020204" pitchFamily="34" charset="0"/>
              </a:rPr>
              <a:t>AzureAdDeployer</a:t>
            </a:r>
            <a:r>
              <a:rPr lang="de-CH" sz="5200" dirty="0">
                <a:latin typeface="Arial Black" panose="020B0A04020102020204" pitchFamily="34" charset="0"/>
              </a:rPr>
              <a:t> 1.0</a:t>
            </a:r>
            <a:endParaRPr lang="LID4096" sz="5200" dirty="0">
              <a:latin typeface="Arial Black" panose="020B0A040201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231DB6-F331-40B4-BDF4-6D7426665E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516773"/>
            <a:ext cx="10515599" cy="3049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1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Text, Schild, sitzend, Straße enthält.&#10;&#10;Automatisch generierte Beschreibung">
            <a:extLst>
              <a:ext uri="{FF2B5EF4-FFF2-40B4-BE49-F238E27FC236}">
                <a16:creationId xmlns:a16="http://schemas.microsoft.com/office/drawing/2014/main" id="{7AF871AE-E972-47DE-A876-DBFA80D54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0F6DA7-32B3-48A8-9314-5B628C2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C12D5A-72F9-403B-82F1-7EEE7B9A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reenshot, Computer, computer, Bildschirm enthält.&#10;&#10;Automatisch generierte Beschreibung">
            <a:extLst>
              <a:ext uri="{FF2B5EF4-FFF2-40B4-BE49-F238E27FC236}">
                <a16:creationId xmlns:a16="http://schemas.microsoft.com/office/drawing/2014/main" id="{20A87FE5-188A-469D-BC81-4C5B6398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9" y="315193"/>
            <a:ext cx="10510742" cy="622761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Breitbild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AzureAdDeployer 1.0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Büchi</dc:creator>
  <cp:lastModifiedBy>Raphael Büchi</cp:lastModifiedBy>
  <cp:revision>2</cp:revision>
  <dcterms:created xsi:type="dcterms:W3CDTF">2020-09-01T19:56:06Z</dcterms:created>
  <dcterms:modified xsi:type="dcterms:W3CDTF">2020-09-02T11:10:13Z</dcterms:modified>
</cp:coreProperties>
</file>