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esterling Nils swisstopo" initials="ONs" lastIdx="1" clrIdx="0">
    <p:extLst>
      <p:ext uri="{19B8F6BF-5375-455C-9EA6-DF929625EA0E}">
        <p15:presenceInfo xmlns:p15="http://schemas.microsoft.com/office/powerpoint/2012/main" userId="Oesterling Nils swisstop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76" y="5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20T09:02:48.685" idx="1">
    <p:pos x="6991" y="1067"/>
    <p:text>Kann ein Datenpaket auch ein Asset sein?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CB9A-386A-404B-B176-312302C6E49A}" type="datetimeFigureOut">
              <a:rPr lang="de-CH" smtClean="0"/>
              <a:t>20.07.2021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7496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CB9A-386A-404B-B176-312302C6E49A}" type="datetimeFigureOut">
              <a:rPr lang="de-CH" smtClean="0"/>
              <a:t>20.07.2021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2617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CB9A-386A-404B-B176-312302C6E49A}" type="datetimeFigureOut">
              <a:rPr lang="de-CH" smtClean="0"/>
              <a:t>20.07.2021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957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CB9A-386A-404B-B176-312302C6E49A}" type="datetimeFigureOut">
              <a:rPr lang="de-CH" smtClean="0"/>
              <a:t>20.07.2021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9612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CB9A-386A-404B-B176-312302C6E49A}" type="datetimeFigureOut">
              <a:rPr lang="de-CH" smtClean="0"/>
              <a:t>20.07.2021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142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CB9A-386A-404B-B176-312302C6E49A}" type="datetimeFigureOut">
              <a:rPr lang="de-CH" smtClean="0"/>
              <a:t>20.07.2021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08709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CB9A-386A-404B-B176-312302C6E49A}" type="datetimeFigureOut">
              <a:rPr lang="de-CH" smtClean="0"/>
              <a:t>20.07.2021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455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CB9A-386A-404B-B176-312302C6E49A}" type="datetimeFigureOut">
              <a:rPr lang="de-CH" smtClean="0"/>
              <a:t>20.07.2021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48961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CB9A-386A-404B-B176-312302C6E49A}" type="datetimeFigureOut">
              <a:rPr lang="de-CH" smtClean="0"/>
              <a:t>20.07.2021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6144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CB9A-386A-404B-B176-312302C6E49A}" type="datetimeFigureOut">
              <a:rPr lang="de-CH" smtClean="0"/>
              <a:t>20.07.2021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692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CB9A-386A-404B-B176-312302C6E49A}" type="datetimeFigureOut">
              <a:rPr lang="de-CH" smtClean="0"/>
              <a:t>20.07.2021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761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4CB9A-386A-404B-B176-312302C6E49A}" type="datetimeFigureOut">
              <a:rPr lang="de-CH" smtClean="0"/>
              <a:t>20.07.2021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B6E70-72CE-4B03-A802-FE209B096C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388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>
                <a:latin typeface="Arial" panose="020B0604020202020204" pitchFamily="34" charset="0"/>
              </a:rPr>
              <a:t>DM-Asset -- </a:t>
            </a:r>
            <a:r>
              <a:rPr lang="de-CH" dirty="0">
                <a:latin typeface="Arial" panose="020B0604020202020204" pitchFamily="34" charset="0"/>
              </a:rPr>
              <a:t>D</a:t>
            </a:r>
            <a:r>
              <a:rPr lang="de-CH" dirty="0" smtClean="0">
                <a:latin typeface="Arial" panose="020B0604020202020204" pitchFamily="34" charset="0"/>
              </a:rPr>
              <a:t>atenmanagement</a:t>
            </a:r>
            <a:endParaRPr lang="de-CH" dirty="0">
              <a:latin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490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310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874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Definitionen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Projekt (Metadaten):</a:t>
            </a:r>
          </a:p>
          <a:p>
            <a:pPr lvl="1"/>
            <a:endParaRPr lang="de-CH" dirty="0" smtClean="0"/>
          </a:p>
          <a:p>
            <a:r>
              <a:rPr lang="de-CH" dirty="0" err="1" smtClean="0"/>
              <a:t>AssetPaket</a:t>
            </a:r>
            <a:r>
              <a:rPr lang="de-CH" dirty="0" smtClean="0"/>
              <a:t> (</a:t>
            </a:r>
            <a:r>
              <a:rPr lang="de-CH" dirty="0"/>
              <a:t>D</a:t>
            </a:r>
            <a:r>
              <a:rPr lang="de-CH" dirty="0" smtClean="0"/>
              <a:t>aten + Metadaten)</a:t>
            </a:r>
          </a:p>
          <a:p>
            <a:pPr lvl="1"/>
            <a:endParaRPr lang="de-CH" dirty="0" smtClean="0"/>
          </a:p>
          <a:p>
            <a:r>
              <a:rPr lang="de-CH" dirty="0" smtClean="0"/>
              <a:t>Asset</a:t>
            </a:r>
            <a:r>
              <a:rPr lang="de-CH" dirty="0"/>
              <a:t> (Daten + Metadaten)</a:t>
            </a:r>
          </a:p>
          <a:p>
            <a:pPr lvl="1"/>
            <a:endParaRPr lang="de-CH" dirty="0" smtClean="0"/>
          </a:p>
          <a:p>
            <a:r>
              <a:rPr lang="de-CH" dirty="0" err="1" smtClean="0"/>
              <a:t>AssetPart</a:t>
            </a:r>
            <a:r>
              <a:rPr lang="de-CH" dirty="0"/>
              <a:t> (Daten + Metadaten)</a:t>
            </a:r>
          </a:p>
          <a:p>
            <a:pPr lvl="1"/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39747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23728" y="1600724"/>
            <a:ext cx="10815353" cy="1788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b="1" dirty="0" smtClean="0"/>
              <a:t>Level 1: </a:t>
            </a:r>
            <a:r>
              <a:rPr lang="de-CH" b="1" dirty="0" err="1" smtClean="0"/>
              <a:t>AssetPackage</a:t>
            </a:r>
            <a:r>
              <a:rPr lang="de-CH" dirty="0" smtClean="0"/>
              <a:t>, </a:t>
            </a:r>
            <a:r>
              <a:rPr lang="de-CH" dirty="0"/>
              <a:t>D</a:t>
            </a:r>
            <a:r>
              <a:rPr lang="de-CH" dirty="0" smtClean="0"/>
              <a:t>atenpaket</a:t>
            </a:r>
            <a:r>
              <a:rPr lang="de-CH" b="1" dirty="0" smtClean="0"/>
              <a:t> </a:t>
            </a:r>
            <a:r>
              <a:rPr lang="de-CH" dirty="0" smtClean="0"/>
              <a:t>(Publikationspflicht für </a:t>
            </a:r>
            <a:r>
              <a:rPr lang="de-CH" dirty="0" err="1" smtClean="0"/>
              <a:t>Geothermiedaten</a:t>
            </a:r>
            <a:r>
              <a:rPr lang="de-CH" dirty="0" smtClean="0"/>
              <a:t>: nach 12 Monate)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i="1" dirty="0" err="1"/>
              <a:t>Bsp</a:t>
            </a:r>
            <a:r>
              <a:rPr lang="de-CH" i="1" dirty="0"/>
              <a:t>: 21002_RFS-GEo-02-V1_20210616</a:t>
            </a:r>
            <a:endParaRPr lang="de-CH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(Entspricht Datenmanagementtabelle)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Kann einer </a:t>
            </a:r>
            <a:r>
              <a:rPr lang="de-CH" dirty="0"/>
              <a:t>D</a:t>
            </a:r>
            <a:r>
              <a:rPr lang="de-CH" dirty="0" smtClean="0"/>
              <a:t>atenlieferung entsprechen, z.Z. Ablage in 01_Eingang/… und Managementtabelle von PFI und GD)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Pro Datenpaket eindeutige ID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Datenpaket {1..*} -- Projekt </a:t>
            </a:r>
            <a:r>
              <a:rPr lang="de-CH" dirty="0"/>
              <a:t>{1} 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5" name="Rechteck 4"/>
          <p:cNvSpPr/>
          <p:nvPr/>
        </p:nvSpPr>
        <p:spPr>
          <a:xfrm>
            <a:off x="623728" y="3521072"/>
            <a:ext cx="10815353" cy="151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b="1" dirty="0" smtClean="0"/>
              <a:t>Level 2: Asset (</a:t>
            </a:r>
            <a:r>
              <a:rPr lang="de-CH" b="1" dirty="0" smtClean="0">
                <a:sym typeface="Wingdings" panose="05000000000000000000" pitchFamily="2" charset="2"/>
              </a:rPr>
              <a:t> Management in TP5 und </a:t>
            </a:r>
            <a:r>
              <a:rPr lang="de-CH" b="1" dirty="0" err="1" smtClean="0">
                <a:sym typeface="Wingdings" panose="05000000000000000000" pitchFamily="2" charset="2"/>
              </a:rPr>
              <a:t>swissforages</a:t>
            </a:r>
            <a:r>
              <a:rPr lang="de-CH" b="1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i="1" dirty="0" err="1" smtClean="0"/>
              <a:t>Bsp</a:t>
            </a:r>
            <a:r>
              <a:rPr lang="de-CH" i="1" dirty="0"/>
              <a:t>: 210531_GEo-02_Rapport Fin Sondage_Forage_v1.0.pdf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Asset = relevant für LG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Datenpaket {1} -- Asset {0..*} (ein Datenpaket kann alleine stehen oder </a:t>
            </a:r>
            <a:r>
              <a:rPr lang="de-CH" dirty="0"/>
              <a:t>A</a:t>
            </a:r>
            <a:r>
              <a:rPr lang="de-CH" dirty="0" smtClean="0"/>
              <a:t>ssets enthalten)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Pro Asset eindeutige ID (auf Ebene des jeweiligen Systems (TP5 und </a:t>
            </a:r>
            <a:r>
              <a:rPr lang="de-CH" dirty="0" err="1" smtClean="0"/>
              <a:t>swissforages</a:t>
            </a:r>
            <a:r>
              <a:rPr lang="de-CH" dirty="0" smtClean="0"/>
              <a:t>))</a:t>
            </a:r>
          </a:p>
        </p:txBody>
      </p:sp>
      <p:sp>
        <p:nvSpPr>
          <p:cNvPr id="6" name="Rechteck 5"/>
          <p:cNvSpPr/>
          <p:nvPr/>
        </p:nvSpPr>
        <p:spPr>
          <a:xfrm>
            <a:off x="623729" y="5178081"/>
            <a:ext cx="10815353" cy="1764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b="1" dirty="0" smtClean="0"/>
              <a:t>Level 3: </a:t>
            </a:r>
            <a:r>
              <a:rPr lang="de-CH" b="1" dirty="0" err="1" smtClean="0"/>
              <a:t>AssetPart</a:t>
            </a:r>
            <a:r>
              <a:rPr lang="de-CH" b="1" dirty="0" smtClean="0"/>
              <a:t> (entspricht eine Asset)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i="1" dirty="0" err="1" smtClean="0"/>
              <a:t>Bsp</a:t>
            </a:r>
            <a:r>
              <a:rPr lang="de-CH" i="1" dirty="0"/>
              <a:t>: </a:t>
            </a:r>
            <a:r>
              <a:rPr lang="de-CH" i="1" dirty="0" smtClean="0"/>
              <a:t>Colonne_litho_simplifiee.pdf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Nur aktiv ausgeschnittene Teile eines Assets, z.B. extrahiertes Bohrprofil, Karte, Profil, Medien etc. aus GAIA-Objektextraktion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Asset {1} -- </a:t>
            </a:r>
            <a:r>
              <a:rPr lang="de-CH" dirty="0" err="1" smtClean="0"/>
              <a:t>AssetPart</a:t>
            </a:r>
            <a:r>
              <a:rPr lang="de-CH" dirty="0" smtClean="0"/>
              <a:t> {0..*}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Kann ein «</a:t>
            </a:r>
            <a:r>
              <a:rPr lang="de-CH" dirty="0" err="1" smtClean="0"/>
              <a:t>Mutter_Asset</a:t>
            </a:r>
            <a:r>
              <a:rPr lang="de-CH" dirty="0" smtClean="0"/>
              <a:t>» besitzen</a:t>
            </a:r>
          </a:p>
        </p:txBody>
      </p:sp>
      <p:sp>
        <p:nvSpPr>
          <p:cNvPr id="7" name="Rechteck 6"/>
          <p:cNvSpPr/>
          <p:nvPr/>
        </p:nvSpPr>
        <p:spPr>
          <a:xfrm>
            <a:off x="623728" y="220549"/>
            <a:ext cx="10815353" cy="11034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b="1" dirty="0" smtClean="0"/>
              <a:t>Projekt in dem die Daten entstanden sind: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Beliebiges </a:t>
            </a:r>
            <a:r>
              <a:rPr lang="de-CH" dirty="0"/>
              <a:t>P</a:t>
            </a:r>
            <a:r>
              <a:rPr lang="de-CH" dirty="0" smtClean="0"/>
              <a:t>rojekt, Vorhaben aus dem Daten zur LG kommen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i="1" dirty="0" err="1"/>
              <a:t>Bsp</a:t>
            </a:r>
            <a:r>
              <a:rPr lang="de-CH" i="1" dirty="0"/>
              <a:t>: </a:t>
            </a:r>
            <a:r>
              <a:rPr lang="de-CH" i="1" dirty="0" smtClean="0"/>
              <a:t>SIG-Geo-2</a:t>
            </a:r>
          </a:p>
        </p:txBody>
      </p:sp>
      <p:cxnSp>
        <p:nvCxnSpPr>
          <p:cNvPr id="9" name="Gerader Verbinder 8"/>
          <p:cNvCxnSpPr/>
          <p:nvPr/>
        </p:nvCxnSpPr>
        <p:spPr>
          <a:xfrm>
            <a:off x="160934" y="3445459"/>
            <a:ext cx="1173358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7474242" y="2788467"/>
            <a:ext cx="3964839" cy="6009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Publikation in map.geo.admin.ch.</a:t>
            </a:r>
          </a:p>
          <a:p>
            <a:pPr algn="ctr"/>
            <a:r>
              <a:rPr lang="de-CH" dirty="0" smtClean="0"/>
              <a:t>Layer mit Perimeter der Konzessionen</a:t>
            </a:r>
            <a:endParaRPr lang="de-CH" dirty="0"/>
          </a:p>
        </p:txBody>
      </p:sp>
      <p:sp>
        <p:nvSpPr>
          <p:cNvPr id="11" name="Rechteck 10"/>
          <p:cNvSpPr/>
          <p:nvPr/>
        </p:nvSpPr>
        <p:spPr>
          <a:xfrm rot="16200000">
            <a:off x="-2290309" y="3986131"/>
            <a:ext cx="5180468" cy="409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DM-</a:t>
            </a:r>
            <a:r>
              <a:rPr lang="de-CH" dirty="0"/>
              <a:t>A</a:t>
            </a:r>
            <a:r>
              <a:rPr lang="de-CH" dirty="0" smtClean="0"/>
              <a:t>sset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68247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877" y="496147"/>
            <a:ext cx="3416476" cy="554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798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Kann ein </a:t>
            </a:r>
            <a:r>
              <a:rPr lang="de-CH" dirty="0" err="1" smtClean="0"/>
              <a:t>AssetPackage</a:t>
            </a:r>
            <a:r>
              <a:rPr lang="de-CH" dirty="0" smtClean="0"/>
              <a:t> als ganzes auch ein Asset sein?</a:t>
            </a:r>
          </a:p>
          <a:p>
            <a:r>
              <a:rPr lang="de-CH" dirty="0" smtClean="0"/>
              <a:t>Welche Attribute sind bei allen Klassen die selben:</a:t>
            </a:r>
          </a:p>
          <a:p>
            <a:pPr lvl="1"/>
            <a:r>
              <a:rPr lang="de-CH" dirty="0" smtClean="0"/>
              <a:t>Kind: Nicht für </a:t>
            </a:r>
            <a:r>
              <a:rPr lang="de-CH" dirty="0" err="1" smtClean="0"/>
              <a:t>AssetPackage</a:t>
            </a:r>
            <a:r>
              <a:rPr lang="de-CH" dirty="0" smtClean="0"/>
              <a:t> nötig</a:t>
            </a:r>
          </a:p>
          <a:p>
            <a:pPr lvl="1"/>
            <a:r>
              <a:rPr lang="de-CH" dirty="0" err="1" smtClean="0"/>
              <a:t>CreationDate</a:t>
            </a:r>
            <a:endParaRPr lang="de-CH" dirty="0" smtClean="0"/>
          </a:p>
          <a:p>
            <a:pPr lvl="1"/>
            <a:r>
              <a:rPr lang="de-CH" dirty="0" err="1" smtClean="0">
                <a:solidFill>
                  <a:schemeClr val="bg1">
                    <a:lumMod val="85000"/>
                  </a:schemeClr>
                </a:solidFill>
              </a:rPr>
              <a:t>Purpose</a:t>
            </a:r>
            <a:r>
              <a:rPr lang="de-CH" dirty="0" smtClean="0">
                <a:solidFill>
                  <a:schemeClr val="bg1">
                    <a:lumMod val="85000"/>
                  </a:schemeClr>
                </a:solidFill>
              </a:rPr>
              <a:t> = Erstellungszweck </a:t>
            </a:r>
            <a:r>
              <a:rPr lang="de-CH" dirty="0" smtClean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im </a:t>
            </a:r>
            <a:r>
              <a:rPr lang="de-CH" dirty="0" err="1" smtClean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AssetPackage</a:t>
            </a:r>
            <a:endParaRPr lang="de-CH" dirty="0" smtClean="0">
              <a:solidFill>
                <a:schemeClr val="bg1">
                  <a:lumMod val="85000"/>
                </a:schemeClr>
              </a:solidFill>
              <a:sym typeface="Wingdings" panose="05000000000000000000" pitchFamily="2" charset="2"/>
            </a:endParaRPr>
          </a:p>
          <a:p>
            <a:pPr lvl="1"/>
            <a:r>
              <a:rPr lang="de-CH" dirty="0" smtClean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Topic = Erstellungsthema  im </a:t>
            </a:r>
            <a:r>
              <a:rPr lang="de-CH" dirty="0" err="1" smtClean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AssetPackage</a:t>
            </a:r>
            <a:endParaRPr lang="de-CH" dirty="0" smtClean="0">
              <a:solidFill>
                <a:schemeClr val="bg1">
                  <a:lumMod val="85000"/>
                </a:schemeClr>
              </a:solidFill>
              <a:sym typeface="Wingdings" panose="05000000000000000000" pitchFamily="2" charset="2"/>
            </a:endParaRP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Klasse Asset: </a:t>
            </a:r>
            <a:r>
              <a:rPr lang="de-CH" dirty="0" err="1" smtClean="0">
                <a:sym typeface="Wingdings" panose="05000000000000000000" pitchFamily="2" charset="2"/>
              </a:rPr>
              <a:t>AssetPackage</a:t>
            </a:r>
            <a:r>
              <a:rPr lang="de-CH" dirty="0" smtClean="0">
                <a:sym typeface="Wingdings" panose="05000000000000000000" pitchFamily="2" charset="2"/>
              </a:rPr>
              <a:t>-ID ergänzen</a:t>
            </a:r>
          </a:p>
          <a:p>
            <a:pPr lvl="1"/>
            <a:endParaRPr lang="de-CH" dirty="0" smtClean="0"/>
          </a:p>
          <a:p>
            <a:pPr marL="457200" lvl="1" indent="0">
              <a:buNone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629023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FEC7CDA-A75C-475E-91BB-28D611124670}" vid="{9929A8DE-BDB2-415D-ADFE-DDECAC969A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258</Words>
  <Application>Microsoft Office PowerPoint</Application>
  <PresentationFormat>Breitbild</PresentationFormat>
  <Paragraphs>39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</vt:lpstr>
      <vt:lpstr>DM-Asset -- Datenmanagement</vt:lpstr>
      <vt:lpstr>PowerPoint-Präsentation</vt:lpstr>
      <vt:lpstr>PowerPoint-Präsentation</vt:lpstr>
      <vt:lpstr>Definitionen</vt:lpstr>
      <vt:lpstr>PowerPoint-Präsentation</vt:lpstr>
      <vt:lpstr>PowerPoint-Präsentation</vt:lpstr>
      <vt:lpstr>Fragen</vt:lpstr>
    </vt:vector>
  </TitlesOfParts>
  <Company>Bundesverwaltung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Oesterling Nils swisstopo</dc:creator>
  <cp:lastModifiedBy>Oesterling Nils swisstopo</cp:lastModifiedBy>
  <cp:revision>19</cp:revision>
  <dcterms:created xsi:type="dcterms:W3CDTF">2021-07-20T06:53:03Z</dcterms:created>
  <dcterms:modified xsi:type="dcterms:W3CDTF">2021-07-20T14:39:14Z</dcterms:modified>
</cp:coreProperties>
</file>