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esterling Nils swisstopo" initials="ONs" lastIdx="1" clrIdx="0">
    <p:extLst>
      <p:ext uri="{19B8F6BF-5375-455C-9EA6-DF929625EA0E}">
        <p15:presenceInfo xmlns:p15="http://schemas.microsoft.com/office/powerpoint/2012/main" userId="Oesterling Nils swisstop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100" d="100"/>
          <a:sy n="100" d="100"/>
        </p:scale>
        <p:origin x="-744" y="-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0T09:02:48.685" idx="1">
    <p:pos x="6991" y="1067"/>
    <p:text>Kann ein Datenpaket auch ein Asset sein?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49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61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5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6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87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5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9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61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76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CB9A-386A-404B-B176-312302C6E49A}" type="datetimeFigureOut">
              <a:rPr lang="de-CH" smtClean="0"/>
              <a:t>21.07.2021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88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Arial" panose="020B0604020202020204" pitchFamily="34" charset="0"/>
              </a:rPr>
              <a:t>DM-Asset -- </a:t>
            </a:r>
            <a:r>
              <a:rPr lang="de-CH" dirty="0">
                <a:latin typeface="Arial" panose="020B0604020202020204" pitchFamily="34" charset="0"/>
              </a:rPr>
              <a:t>D</a:t>
            </a:r>
            <a:r>
              <a:rPr lang="de-CH" dirty="0" smtClean="0">
                <a:latin typeface="Arial" panose="020B0604020202020204" pitchFamily="34" charset="0"/>
              </a:rPr>
              <a:t>atenmanagement</a:t>
            </a:r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9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7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 (Metadaten):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AssetPaket</a:t>
            </a:r>
            <a:r>
              <a:rPr lang="de-CH" dirty="0" smtClean="0"/>
              <a:t> (</a:t>
            </a:r>
            <a:r>
              <a:rPr lang="de-CH" dirty="0"/>
              <a:t>D</a:t>
            </a:r>
            <a:r>
              <a:rPr lang="de-CH" dirty="0" smtClean="0"/>
              <a:t>aten + Metadaten)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Asset</a:t>
            </a:r>
            <a:r>
              <a:rPr lang="de-CH" dirty="0"/>
              <a:t> (Daten + Metadaten)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AssetPart</a:t>
            </a:r>
            <a:r>
              <a:rPr lang="de-CH" dirty="0"/>
              <a:t> (Daten + Metadaten)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97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23728" y="1600724"/>
            <a:ext cx="10815353" cy="178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smtClean="0"/>
              <a:t>Level 1: </a:t>
            </a:r>
            <a:r>
              <a:rPr lang="de-CH" b="1" dirty="0" err="1" smtClean="0"/>
              <a:t>AssetPackage</a:t>
            </a:r>
            <a:r>
              <a:rPr lang="de-CH" dirty="0" smtClean="0"/>
              <a:t>, </a:t>
            </a:r>
            <a:r>
              <a:rPr lang="de-CH" dirty="0"/>
              <a:t>D</a:t>
            </a:r>
            <a:r>
              <a:rPr lang="de-CH" dirty="0" smtClean="0"/>
              <a:t>atenpaket</a:t>
            </a:r>
            <a:r>
              <a:rPr lang="de-CH" b="1" dirty="0" smtClean="0"/>
              <a:t> </a:t>
            </a:r>
            <a:r>
              <a:rPr lang="de-CH" dirty="0" smtClean="0"/>
              <a:t>(Publikationspflicht für </a:t>
            </a:r>
            <a:r>
              <a:rPr lang="de-CH" dirty="0" err="1" smtClean="0"/>
              <a:t>Geothermiedaten</a:t>
            </a:r>
            <a:r>
              <a:rPr lang="de-CH" dirty="0" smtClean="0"/>
              <a:t>: nach 12 Monate)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err="1"/>
              <a:t>Bsp</a:t>
            </a:r>
            <a:r>
              <a:rPr lang="de-CH" i="1" dirty="0"/>
              <a:t>: 21002_RFS-GEo-02-V1_20210616</a:t>
            </a:r>
            <a:endParaRPr lang="de-CH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(Entspricht Datenmanagementtabelle)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Kann einer </a:t>
            </a:r>
            <a:r>
              <a:rPr lang="de-CH" dirty="0"/>
              <a:t>D</a:t>
            </a:r>
            <a:r>
              <a:rPr lang="de-CH" dirty="0" smtClean="0"/>
              <a:t>atenlieferung entsprechen, z.Z. Ablage in 01_Eingang/… und Managementtabelle von PFI und GD)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Pro Datenpaket eindeutige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Datenpaket {1..*} -- Projekt </a:t>
            </a:r>
            <a:r>
              <a:rPr lang="de-CH" dirty="0"/>
              <a:t>{1}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23728" y="3521072"/>
            <a:ext cx="10815353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smtClean="0"/>
              <a:t>Level 2: Asset (</a:t>
            </a:r>
            <a:r>
              <a:rPr lang="de-CH" b="1" dirty="0" smtClean="0">
                <a:sym typeface="Wingdings" panose="05000000000000000000" pitchFamily="2" charset="2"/>
              </a:rPr>
              <a:t> Management in TP5 und </a:t>
            </a:r>
            <a:r>
              <a:rPr lang="de-CH" b="1" dirty="0" err="1" smtClean="0">
                <a:sym typeface="Wingdings" panose="05000000000000000000" pitchFamily="2" charset="2"/>
              </a:rPr>
              <a:t>swissforages</a:t>
            </a:r>
            <a:r>
              <a:rPr lang="de-CH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err="1" smtClean="0"/>
              <a:t>Bsp</a:t>
            </a:r>
            <a:r>
              <a:rPr lang="de-CH" i="1" dirty="0"/>
              <a:t>: 210531_GEo-02_Rapport Fin Sondage_Forage_v1.0.pdf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Asset = relevant für LG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Datenpaket {1} -- Asset {0..*} (ein Datenpaket kann alleine stehen oder </a:t>
            </a:r>
            <a:r>
              <a:rPr lang="de-CH" dirty="0"/>
              <a:t>A</a:t>
            </a:r>
            <a:r>
              <a:rPr lang="de-CH" dirty="0" smtClean="0"/>
              <a:t>ssets enthalten)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Pro Asset eindeutige ID (auf Ebene des jeweiligen Systems (TP5 und </a:t>
            </a:r>
            <a:r>
              <a:rPr lang="de-CH" dirty="0" err="1" smtClean="0"/>
              <a:t>swissforages</a:t>
            </a:r>
            <a:r>
              <a:rPr lang="de-CH" dirty="0" smtClean="0"/>
              <a:t>))</a:t>
            </a:r>
          </a:p>
        </p:txBody>
      </p:sp>
      <p:sp>
        <p:nvSpPr>
          <p:cNvPr id="6" name="Rechteck 5"/>
          <p:cNvSpPr/>
          <p:nvPr/>
        </p:nvSpPr>
        <p:spPr>
          <a:xfrm>
            <a:off x="623729" y="5178081"/>
            <a:ext cx="10815353" cy="17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smtClean="0"/>
              <a:t>Level 3: </a:t>
            </a:r>
            <a:r>
              <a:rPr lang="de-CH" b="1" dirty="0" err="1" smtClean="0"/>
              <a:t>AssetPart</a:t>
            </a:r>
            <a:r>
              <a:rPr lang="de-CH" b="1" dirty="0" smtClean="0"/>
              <a:t> (entspricht eine Asset)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err="1" smtClean="0"/>
              <a:t>Bsp</a:t>
            </a:r>
            <a:r>
              <a:rPr lang="de-CH" i="1" dirty="0"/>
              <a:t>: </a:t>
            </a:r>
            <a:r>
              <a:rPr lang="de-CH" i="1" dirty="0" smtClean="0"/>
              <a:t>Colonne_litho_simplifiee.pdf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Nur aktiv ausgeschnittene Teile eines Assets, z.B. extrahiertes Bohrprofil, Karte, Profil, Medien etc. aus GAIA-Objektextraktion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Asset {1} -- </a:t>
            </a:r>
            <a:r>
              <a:rPr lang="de-CH" dirty="0" err="1" smtClean="0"/>
              <a:t>AssetPart</a:t>
            </a:r>
            <a:r>
              <a:rPr lang="de-CH" dirty="0" smtClean="0"/>
              <a:t> {0..*}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Kann ein «</a:t>
            </a:r>
            <a:r>
              <a:rPr lang="de-CH" dirty="0" err="1" smtClean="0"/>
              <a:t>Mutter_Asset</a:t>
            </a:r>
            <a:r>
              <a:rPr lang="de-CH" dirty="0" smtClean="0"/>
              <a:t>» besitzen</a:t>
            </a:r>
          </a:p>
        </p:txBody>
      </p:sp>
      <p:sp>
        <p:nvSpPr>
          <p:cNvPr id="7" name="Rechteck 6"/>
          <p:cNvSpPr/>
          <p:nvPr/>
        </p:nvSpPr>
        <p:spPr>
          <a:xfrm>
            <a:off x="623728" y="220549"/>
            <a:ext cx="10815353" cy="1103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smtClean="0"/>
              <a:t>Projekt in dem die Daten entstanden sind: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Beliebiges </a:t>
            </a:r>
            <a:r>
              <a:rPr lang="de-CH" dirty="0"/>
              <a:t>P</a:t>
            </a:r>
            <a:r>
              <a:rPr lang="de-CH" dirty="0" smtClean="0"/>
              <a:t>rojekt, Vorhaben aus dem Daten zur LG kommen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err="1"/>
              <a:t>Bsp</a:t>
            </a:r>
            <a:r>
              <a:rPr lang="de-CH" i="1" dirty="0"/>
              <a:t>: </a:t>
            </a:r>
            <a:r>
              <a:rPr lang="de-CH" i="1" dirty="0" smtClean="0"/>
              <a:t>SIG-Geo-2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160934" y="3445459"/>
            <a:ext cx="117335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474242" y="2788467"/>
            <a:ext cx="3964839" cy="6009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Publikation in map.geo.admin.ch.</a:t>
            </a:r>
          </a:p>
          <a:p>
            <a:pPr algn="ctr"/>
            <a:r>
              <a:rPr lang="de-CH" dirty="0" smtClean="0"/>
              <a:t>Layer mit Perimeter der Konzessionen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 rot="16200000">
            <a:off x="-2290309" y="3986131"/>
            <a:ext cx="5180468" cy="40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DM-</a:t>
            </a:r>
            <a:r>
              <a:rPr lang="de-CH" dirty="0"/>
              <a:t>A</a:t>
            </a:r>
            <a:r>
              <a:rPr lang="de-CH" dirty="0" smtClean="0"/>
              <a:t>sset</a:t>
            </a:r>
            <a:endParaRPr lang="de-CH" dirty="0"/>
          </a:p>
        </p:txBody>
      </p:sp>
      <p:sp>
        <p:nvSpPr>
          <p:cNvPr id="2" name="Rechteck 1"/>
          <p:cNvSpPr/>
          <p:nvPr/>
        </p:nvSpPr>
        <p:spPr>
          <a:xfrm rot="16200000">
            <a:off x="10865020" y="2301729"/>
            <a:ext cx="1780710" cy="39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Pflicht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 rot="16200000">
            <a:off x="10042538" y="5034280"/>
            <a:ext cx="3421053" cy="39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«Kür», Für LG internes </a:t>
            </a:r>
            <a:r>
              <a:rPr lang="de-CH" dirty="0" err="1" smtClean="0"/>
              <a:t>DatMan</a:t>
            </a:r>
            <a:r>
              <a:rPr lang="de-CH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824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896175" y="1694050"/>
            <a:ext cx="19828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AssetPackage</a:t>
            </a:r>
            <a:r>
              <a:rPr lang="de-CH" dirty="0" smtClean="0"/>
              <a:t>-ID = Lieferung 1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896175" y="2818602"/>
            <a:ext cx="19828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AssetPackage</a:t>
            </a:r>
            <a:r>
              <a:rPr lang="de-CH" dirty="0" smtClean="0"/>
              <a:t>-ID = Lieferung 2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1896174" y="3943154"/>
            <a:ext cx="19828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AssetPackage</a:t>
            </a:r>
            <a:r>
              <a:rPr lang="de-CH" dirty="0" smtClean="0"/>
              <a:t>-ID = Lieferung x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904771" y="604788"/>
            <a:ext cx="19828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01_Eing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4177360" y="4580028"/>
            <a:ext cx="19828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InfoGeol</a:t>
            </a:r>
            <a:r>
              <a:rPr lang="de-CH" dirty="0" smtClean="0"/>
              <a:t>-ID x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177360" y="5656455"/>
            <a:ext cx="19828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Infogeol</a:t>
            </a:r>
            <a:r>
              <a:rPr lang="de-CH" dirty="0" smtClean="0"/>
              <a:t>-ID y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7382573" y="4580028"/>
            <a:ext cx="19828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UnKown</a:t>
            </a:r>
            <a:r>
              <a:rPr lang="de-CH" dirty="0" smtClean="0"/>
              <a:t>-</a:t>
            </a:r>
            <a:r>
              <a:rPr lang="de-CH" dirty="0" err="1" smtClean="0"/>
              <a:t>InfoGeol</a:t>
            </a:r>
            <a:r>
              <a:rPr lang="de-CH" dirty="0" smtClean="0"/>
              <a:t>-ID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9606013" y="4615325"/>
            <a:ext cx="2345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Alle Bohrprofile oder andere Files, die nicht einer </a:t>
            </a:r>
            <a:r>
              <a:rPr lang="de-CH" dirty="0" err="1" smtClean="0"/>
              <a:t>InfoGeol</a:t>
            </a:r>
            <a:r>
              <a:rPr lang="de-CH" dirty="0" smtClean="0"/>
              <a:t>-Nr. oder einem </a:t>
            </a:r>
            <a:r>
              <a:rPr lang="de-CH" dirty="0" err="1" smtClean="0"/>
              <a:t>AssetPackage</a:t>
            </a:r>
            <a:r>
              <a:rPr lang="de-CH" dirty="0" smtClean="0"/>
              <a:t> zugeordnet sind.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028619" y="780524"/>
            <a:ext cx="3336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Applikationslogik: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Inhalt des </a:t>
            </a:r>
            <a:r>
              <a:rPr lang="de-CH" dirty="0" err="1" smtClean="0"/>
              <a:t>AssetPackage</a:t>
            </a:r>
            <a:r>
              <a:rPr lang="de-CH" dirty="0" smtClean="0"/>
              <a:t>-Ordners anzeigen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Beidseitige Verknüpfung  von TP5-App und </a:t>
            </a:r>
            <a:r>
              <a:rPr lang="de-CH" dirty="0" err="1" smtClean="0"/>
              <a:t>swissforages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01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77" y="496147"/>
            <a:ext cx="3416476" cy="55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Kann ein </a:t>
            </a:r>
            <a:r>
              <a:rPr lang="de-CH" dirty="0" err="1" smtClean="0"/>
              <a:t>AssetPackage</a:t>
            </a:r>
            <a:r>
              <a:rPr lang="de-CH" dirty="0" smtClean="0"/>
              <a:t> als ganzes auch ein Asset sein?</a:t>
            </a:r>
          </a:p>
          <a:p>
            <a:r>
              <a:rPr lang="de-CH" dirty="0" smtClean="0"/>
              <a:t>Welche Attribute sind bei allen Klassen die selben:</a:t>
            </a:r>
          </a:p>
          <a:p>
            <a:pPr lvl="1"/>
            <a:r>
              <a:rPr lang="de-CH" dirty="0" smtClean="0"/>
              <a:t>Kind: Nicht für </a:t>
            </a:r>
            <a:r>
              <a:rPr lang="de-CH" dirty="0" err="1" smtClean="0"/>
              <a:t>AssetPackage</a:t>
            </a:r>
            <a:r>
              <a:rPr lang="de-CH" dirty="0" smtClean="0"/>
              <a:t> nötig</a:t>
            </a:r>
          </a:p>
          <a:p>
            <a:pPr lvl="1"/>
            <a:r>
              <a:rPr lang="de-CH" dirty="0" err="1" smtClean="0"/>
              <a:t>CreationDate</a:t>
            </a:r>
            <a:endParaRPr lang="de-CH" dirty="0" smtClean="0"/>
          </a:p>
          <a:p>
            <a:pPr lvl="1"/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Purpose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= Erstellungszweck 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im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AssetPackage</a:t>
            </a:r>
            <a:endParaRPr lang="de-CH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Topic = Erstellungsthema  im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AssetPackage</a:t>
            </a:r>
            <a:endParaRPr lang="de-CH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Klasse Asset: </a:t>
            </a:r>
            <a:r>
              <a:rPr lang="de-CH" dirty="0" err="1" smtClean="0">
                <a:sym typeface="Wingdings" panose="05000000000000000000" pitchFamily="2" charset="2"/>
              </a:rPr>
              <a:t>AssetPackage</a:t>
            </a:r>
            <a:r>
              <a:rPr lang="de-CH" dirty="0" smtClean="0">
                <a:sym typeface="Wingdings" panose="05000000000000000000" pitchFamily="2" charset="2"/>
              </a:rPr>
              <a:t>-ID ergänzen</a:t>
            </a:r>
          </a:p>
          <a:p>
            <a:pPr lvl="1"/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2902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FEC7CDA-A75C-475E-91BB-28D611124670}" vid="{9929A8DE-BDB2-415D-ADFE-DDECAC969A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314</Words>
  <Application>Microsoft Office PowerPoint</Application>
  <PresentationFormat>Breitbild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DM-Asset -- Datenmanagement</vt:lpstr>
      <vt:lpstr>PowerPoint-Präsentation</vt:lpstr>
      <vt:lpstr>PowerPoint-Präsentation</vt:lpstr>
      <vt:lpstr>Definitionen</vt:lpstr>
      <vt:lpstr>PowerPoint-Präsentation</vt:lpstr>
      <vt:lpstr>PowerPoint-Präsentation</vt:lpstr>
      <vt:lpstr>PowerPoint-Präsentation</vt:lpstr>
      <vt:lpstr>Fragen</vt:lpstr>
    </vt:vector>
  </TitlesOfParts>
  <Company>Bundesverwaltung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Oesterling Nils swisstopo</dc:creator>
  <cp:lastModifiedBy>Oesterling Nils swisstopo</cp:lastModifiedBy>
  <cp:revision>27</cp:revision>
  <dcterms:created xsi:type="dcterms:W3CDTF">2021-07-20T06:53:03Z</dcterms:created>
  <dcterms:modified xsi:type="dcterms:W3CDTF">2021-07-21T14:24:53Z</dcterms:modified>
</cp:coreProperties>
</file>