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17.09.2021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Arial" panose="020B0604020202020204" pitchFamily="34" charset="0"/>
              </a:rPr>
              <a:t>DM-Asset</a:t>
            </a:r>
            <a:br>
              <a:rPr lang="de-CH" dirty="0" smtClean="0">
                <a:latin typeface="Arial" panose="020B0604020202020204" pitchFamily="34" charset="0"/>
              </a:rPr>
            </a:br>
            <a:r>
              <a:rPr lang="de-CH" dirty="0" smtClean="0">
                <a:latin typeface="Arial" panose="020B0604020202020204" pitchFamily="34" charset="0"/>
              </a:rPr>
              <a:t>Test </a:t>
            </a:r>
            <a:r>
              <a:rPr lang="de-CH" dirty="0" err="1" smtClean="0">
                <a:latin typeface="Arial" panose="020B0604020202020204" pitchFamily="34" charset="0"/>
              </a:rPr>
              <a:t>ModelBaker</a:t>
            </a:r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 erfassen</a:t>
            </a:r>
          </a:p>
          <a:p>
            <a:pPr marL="971550" lvl="1" indent="-514350">
              <a:buAutoNum type="arabicParenR"/>
            </a:pP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Tabelle «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StudyArea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» ein Objekt erstellen</a:t>
            </a:r>
          </a:p>
          <a:p>
            <a:pPr marL="971550" lvl="1" indent="-514350">
              <a:buAutoNum type="arabicParenR"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In Tabelle 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AssetPackage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 Objekt 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</a:p>
          <a:p>
            <a:pPr marL="971550" lvl="1" indent="-514350">
              <a:buAutoNum type="arabicParenR"/>
            </a:pP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Tabelle «</a:t>
            </a: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StudyArea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AssetPackage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-Objekt dem 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StudyArea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-Objekt zuweisen</a:t>
            </a:r>
          </a:p>
          <a:p>
            <a:pPr marL="971550" lvl="1" indent="-514350">
              <a:buAutoNum type="arabicParenR"/>
            </a:pP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Tabelle «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AdminAssetPackage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» ein Objekt erstellen und dem </a:t>
            </a: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AssetPackage</a:t>
            </a:r>
            <a:r>
              <a:rPr lang="de-CH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zuweisen</a:t>
            </a:r>
          </a:p>
          <a:p>
            <a:pPr marL="1428750" lvl="2" indent="-514350">
              <a:buAutoNum type="arabicParenR"/>
            </a:pPr>
            <a:r>
              <a:rPr lang="de-CH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General: </a:t>
            </a:r>
          </a:p>
          <a:p>
            <a:pPr marL="1428750" lvl="2" indent="-514350">
              <a:buAutoNum type="arabicParenR"/>
            </a:pPr>
            <a:r>
              <a:rPr lang="de-CH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Natrelref</a:t>
            </a:r>
            <a:r>
              <a:rPr lang="de-CH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71550" lvl="1" indent="-514350">
              <a:buAutoNum type="arabicParenR"/>
            </a:pPr>
            <a:r>
              <a:rPr lang="de-CH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asdf</a:t>
            </a:r>
            <a:endParaRPr lang="de-CH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arenR"/>
            </a:pP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arenR"/>
            </a:pPr>
            <a:endParaRPr lang="de-CH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19" y="922170"/>
            <a:ext cx="2292468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755" y="1741404"/>
            <a:ext cx="8034006" cy="4351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1980" y="3593907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AdminAssetPackage</a:t>
            </a:r>
            <a:r>
              <a:rPr lang="de-CH" dirty="0" smtClean="0"/>
              <a:t> &gt; </a:t>
            </a:r>
            <a:r>
              <a:rPr lang="de-CH" dirty="0" err="1" smtClean="0"/>
              <a:t>natrelref</a:t>
            </a:r>
            <a:endParaRPr lang="de-CH" dirty="0" smtClean="0"/>
          </a:p>
          <a:p>
            <a:r>
              <a:rPr lang="de-CH" dirty="0" smtClean="0"/>
              <a:t>Warum kommen die werte doppelt vor?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16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DM-Asset Test ModelBaker</vt:lpstr>
      <vt:lpstr>PowerPoint-Präsentation</vt:lpstr>
      <vt:lpstr>Fragen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Oesterling Nils swisstopo</dc:creator>
  <cp:lastModifiedBy>Oesterling Nils swisstopo</cp:lastModifiedBy>
  <cp:revision>5</cp:revision>
  <dcterms:created xsi:type="dcterms:W3CDTF">2021-09-17T08:39:09Z</dcterms:created>
  <dcterms:modified xsi:type="dcterms:W3CDTF">2021-09-17T09:11:17Z</dcterms:modified>
</cp:coreProperties>
</file>