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FC7D49FD-251A-4985-B738-4E7B40D70CC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166320"/>
            <a:ext cx="2879280" cy="62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Alur Redux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731520" y="1341360"/>
            <a:ext cx="1047600" cy="671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Event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App.js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2522160" y="1341360"/>
            <a:ext cx="1047600" cy="671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Action.js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4283280" y="1341360"/>
            <a:ext cx="1047600" cy="671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Action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Types.js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731520" y="2446560"/>
            <a:ext cx="1047600" cy="671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Index.js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(Provider)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731520" y="3606840"/>
            <a:ext cx="1047600" cy="671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Configure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Store.js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731520" y="4725360"/>
            <a:ext cx="1047600" cy="671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Reducer.js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" name="Line 8"/>
          <p:cNvSpPr/>
          <p:nvPr/>
        </p:nvSpPr>
        <p:spPr>
          <a:xfrm>
            <a:off x="1779120" y="1645920"/>
            <a:ext cx="74304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Line 9"/>
          <p:cNvSpPr/>
          <p:nvPr/>
        </p:nvSpPr>
        <p:spPr>
          <a:xfrm>
            <a:off x="3569760" y="1665360"/>
            <a:ext cx="71352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Line 10"/>
          <p:cNvSpPr/>
          <p:nvPr/>
        </p:nvSpPr>
        <p:spPr>
          <a:xfrm>
            <a:off x="1463040" y="2012760"/>
            <a:ext cx="0" cy="4338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Line 11"/>
          <p:cNvSpPr/>
          <p:nvPr/>
        </p:nvSpPr>
        <p:spPr>
          <a:xfrm>
            <a:off x="1463040" y="3117960"/>
            <a:ext cx="0" cy="48888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Line 12"/>
          <p:cNvSpPr/>
          <p:nvPr/>
        </p:nvSpPr>
        <p:spPr>
          <a:xfrm>
            <a:off x="1463040" y="4278240"/>
            <a:ext cx="0" cy="44712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Line 13"/>
          <p:cNvSpPr/>
          <p:nvPr/>
        </p:nvSpPr>
        <p:spPr>
          <a:xfrm flipV="1">
            <a:off x="914400" y="4278240"/>
            <a:ext cx="0" cy="44712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Line 14"/>
          <p:cNvSpPr/>
          <p:nvPr/>
        </p:nvSpPr>
        <p:spPr>
          <a:xfrm flipV="1">
            <a:off x="914400" y="3117960"/>
            <a:ext cx="0" cy="48888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Line 15"/>
          <p:cNvSpPr/>
          <p:nvPr/>
        </p:nvSpPr>
        <p:spPr>
          <a:xfrm flipV="1">
            <a:off x="914400" y="2012760"/>
            <a:ext cx="0" cy="4338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Line 16"/>
          <p:cNvSpPr/>
          <p:nvPr/>
        </p:nvSpPr>
        <p:spPr>
          <a:xfrm flipV="1">
            <a:off x="4846320" y="1005840"/>
            <a:ext cx="0" cy="33552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Line 17"/>
          <p:cNvSpPr/>
          <p:nvPr/>
        </p:nvSpPr>
        <p:spPr>
          <a:xfrm flipH="1">
            <a:off x="1463040" y="1005840"/>
            <a:ext cx="338328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Line 18"/>
          <p:cNvSpPr/>
          <p:nvPr/>
        </p:nvSpPr>
        <p:spPr>
          <a:xfrm>
            <a:off x="1476720" y="1005840"/>
            <a:ext cx="0" cy="3657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TextShape 19"/>
          <p:cNvSpPr txBox="1"/>
          <p:nvPr/>
        </p:nvSpPr>
        <p:spPr>
          <a:xfrm>
            <a:off x="1920600" y="1371600"/>
            <a:ext cx="3070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" name="TextShape 20"/>
          <p:cNvSpPr txBox="1"/>
          <p:nvPr/>
        </p:nvSpPr>
        <p:spPr>
          <a:xfrm>
            <a:off x="2784600" y="723600"/>
            <a:ext cx="3070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" name="TextShape 21"/>
          <p:cNvSpPr txBox="1"/>
          <p:nvPr/>
        </p:nvSpPr>
        <p:spPr>
          <a:xfrm>
            <a:off x="1488600" y="2019600"/>
            <a:ext cx="3070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TextShape 22"/>
          <p:cNvSpPr txBox="1"/>
          <p:nvPr/>
        </p:nvSpPr>
        <p:spPr>
          <a:xfrm>
            <a:off x="1488600" y="3135600"/>
            <a:ext cx="3070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" name="TextShape 23"/>
          <p:cNvSpPr txBox="1"/>
          <p:nvPr/>
        </p:nvSpPr>
        <p:spPr>
          <a:xfrm>
            <a:off x="3749040" y="1402560"/>
            <a:ext cx="3070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TextShape 24"/>
          <p:cNvSpPr txBox="1"/>
          <p:nvPr/>
        </p:nvSpPr>
        <p:spPr>
          <a:xfrm>
            <a:off x="1488600" y="4287600"/>
            <a:ext cx="3070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Shape 25"/>
          <p:cNvSpPr txBox="1"/>
          <p:nvPr/>
        </p:nvSpPr>
        <p:spPr>
          <a:xfrm>
            <a:off x="588600" y="4323600"/>
            <a:ext cx="3070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" name="TextShape 26"/>
          <p:cNvSpPr txBox="1"/>
          <p:nvPr/>
        </p:nvSpPr>
        <p:spPr>
          <a:xfrm>
            <a:off x="588600" y="3135600"/>
            <a:ext cx="3070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Shape 27"/>
          <p:cNvSpPr txBox="1"/>
          <p:nvPr/>
        </p:nvSpPr>
        <p:spPr>
          <a:xfrm>
            <a:off x="624600" y="2019600"/>
            <a:ext cx="3070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8" name="TextShape 28"/>
          <p:cNvSpPr txBox="1"/>
          <p:nvPr/>
        </p:nvSpPr>
        <p:spPr>
          <a:xfrm>
            <a:off x="4206240" y="2926080"/>
            <a:ext cx="4088160" cy="239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1. Function Button increase / decrease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2. Type increase / decrease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3. Dispatch increase / decrease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4. create provider store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5. create store reducer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6. initialState increase / decrease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7. import reducer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8. import store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9. value mapStateToProps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LibreOffice/6.3.2.2$Linux_X86_64 LibreOffice_project/30$Build-2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2019-10-29T07:05:01Z</dcterms:created>
  <dc:creator/>
  <dc:description/>
  <dc:language>en-US</dc:language>
  <cp:lastModifiedBy/>
  <dcterms:modified xsi:type="dcterms:W3CDTF">2019-10-29T07:27:56Z</dcterms:modified>
  <cp:revision>2</cp:revision>
  <dc:subject/>
  <dc:title/>
</cp:coreProperties>
</file>