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614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7" r:id="rId4"/>
    <p:sldId id="276" r:id="rId5"/>
    <p:sldId id="273" r:id="rId6"/>
    <p:sldId id="271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52" autoAdjust="0"/>
  </p:normalViewPr>
  <p:slideViewPr>
    <p:cSldViewPr snapToGrid="0" snapToObjects="1">
      <p:cViewPr varScale="1">
        <p:scale>
          <a:sx n="82" d="100"/>
          <a:sy n="82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2FB6-B2AF-1244-9521-74D202E74FE8}" type="datetimeFigureOut">
              <a:rPr lang="de-DE" smtClean="0"/>
              <a:pPr/>
              <a:t>26.11.14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94826-DEEF-0B43-AF3C-72E10799BEF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7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94826-DEEF-0B43-AF3C-72E10799BEF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916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CH" smtClean="0"/>
              <a:t>Master-Untertitelformat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26.11.14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CH" smtClean="0"/>
              <a:t>Mastertextformat bearbeiten</a:t>
            </a:r>
          </a:p>
          <a:p>
            <a:pPr lvl="1" eaLnBrk="1" latinLnBrk="0" hangingPunct="1"/>
            <a:r>
              <a:rPr lang="de-CH" smtClean="0"/>
              <a:t>Zweite Ebene</a:t>
            </a:r>
          </a:p>
          <a:p>
            <a:pPr lvl="2" eaLnBrk="1" latinLnBrk="0" hangingPunct="1"/>
            <a:r>
              <a:rPr lang="de-CH" smtClean="0"/>
              <a:t>Dritte Ebene</a:t>
            </a:r>
          </a:p>
          <a:p>
            <a:pPr lvl="3" eaLnBrk="1" latinLnBrk="0" hangingPunct="1"/>
            <a:r>
              <a:rPr lang="de-CH" smtClean="0"/>
              <a:t>Vierte Ebene</a:t>
            </a:r>
          </a:p>
          <a:p>
            <a:pPr lvl="4" eaLnBrk="1" latinLnBrk="0" hangingPunct="1"/>
            <a:r>
              <a:rPr lang="de-CH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CH" smtClean="0"/>
              <a:t>Mastertextformat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CH" dirty="0" smtClean="0"/>
              <a:t>Bild auf Platzhalter ziehen oder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CH" smtClean="0"/>
              <a:t>Mastertitelformat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CH" smtClean="0"/>
              <a:t>Mastertextformat bearbeiten</a:t>
            </a:r>
          </a:p>
          <a:p>
            <a:pPr lvl="1" eaLnBrk="1" latinLnBrk="0" hangingPunct="1"/>
            <a:r>
              <a:rPr kumimoji="0" lang="de-CH" smtClean="0"/>
              <a:t>Zweite Ebene</a:t>
            </a:r>
          </a:p>
          <a:p>
            <a:pPr lvl="2" eaLnBrk="1" latinLnBrk="0" hangingPunct="1"/>
            <a:r>
              <a:rPr kumimoji="0" lang="de-CH" smtClean="0"/>
              <a:t>Dritte Ebene</a:t>
            </a:r>
          </a:p>
          <a:p>
            <a:pPr lvl="3" eaLnBrk="1" latinLnBrk="0" hangingPunct="1"/>
            <a:r>
              <a:rPr kumimoji="0" lang="de-CH" smtClean="0"/>
              <a:t>Vierte Ebene</a:t>
            </a:r>
          </a:p>
          <a:p>
            <a:pPr lvl="4" eaLnBrk="1" latinLnBrk="0" hangingPunct="1"/>
            <a:r>
              <a:rPr kumimoji="0" lang="de-CH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26.11.14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/>
              <a:t>9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Software Engineering &amp;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33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Drafts</a:t>
            </a:r>
            <a:endParaRPr lang="de-DE" dirty="0"/>
          </a:p>
        </p:txBody>
      </p:sp>
      <p:pic>
        <p:nvPicPr>
          <p:cNvPr id="4" name="Bild 3" descr="BasicConceptDraf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306" y="2356806"/>
            <a:ext cx="4648406" cy="3471958"/>
          </a:xfrm>
          <a:prstGeom prst="rect">
            <a:avLst/>
          </a:prstGeom>
        </p:spPr>
      </p:pic>
      <p:pic>
        <p:nvPicPr>
          <p:cNvPr id="5" name="Bild 4" descr="DraftShowContactDetail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61" y="1768582"/>
            <a:ext cx="3843974" cy="46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4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Drafts</a:t>
            </a:r>
            <a:endParaRPr lang="de-DE" dirty="0"/>
          </a:p>
        </p:txBody>
      </p:sp>
      <p:pic>
        <p:nvPicPr>
          <p:cNvPr id="3" name="Bild 2" descr="DraftWithVaadinComponent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5" t="9520" r="14495" b="-9520"/>
          <a:stretch/>
        </p:blipFill>
        <p:spPr>
          <a:xfrm>
            <a:off x="-516942" y="1983301"/>
            <a:ext cx="5276650" cy="3941202"/>
          </a:xfrm>
          <a:prstGeom prst="rect">
            <a:avLst/>
          </a:prstGeom>
        </p:spPr>
      </p:pic>
      <p:pic>
        <p:nvPicPr>
          <p:cNvPr id="6" name="Bild 5" descr="NewsEntryDraf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9" t="9029" r="-19069" b="-9029"/>
          <a:stretch/>
        </p:blipFill>
        <p:spPr>
          <a:xfrm rot="5400000">
            <a:off x="3753551" y="2400790"/>
            <a:ext cx="6029543" cy="45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0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Vaadin</a:t>
            </a:r>
            <a:r>
              <a:rPr lang="de-DE" dirty="0" smtClean="0"/>
              <a:t> Components</a:t>
            </a:r>
            <a:endParaRPr lang="de-DE" dirty="0"/>
          </a:p>
        </p:txBody>
      </p:sp>
      <p:pic>
        <p:nvPicPr>
          <p:cNvPr id="3" name="Bild 2" descr="Vaadin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" y="1507800"/>
            <a:ext cx="7314493" cy="56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Show </a:t>
            </a:r>
            <a:r>
              <a:rPr lang="de-DE" dirty="0" err="1" smtClean="0"/>
              <a:t>Contact</a:t>
            </a:r>
            <a:endParaRPr lang="de-DE" dirty="0"/>
          </a:p>
        </p:txBody>
      </p:sp>
      <p:pic>
        <p:nvPicPr>
          <p:cNvPr id="3" name="Bild 2" descr="ShowContactDetail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7"/>
          <a:stretch/>
        </p:blipFill>
        <p:spPr>
          <a:xfrm>
            <a:off x="2104850" y="1284301"/>
            <a:ext cx="5121275" cy="554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News Entry	</a:t>
            </a:r>
            <a:endParaRPr lang="de-DE" dirty="0"/>
          </a:p>
        </p:txBody>
      </p:sp>
      <p:pic>
        <p:nvPicPr>
          <p:cNvPr id="3" name="Bild 2" descr="NewsEntr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50" y="1519212"/>
            <a:ext cx="6796959" cy="52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0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 Task </a:t>
            </a:r>
            <a:r>
              <a:rPr lang="de-DE" dirty="0" smtClean="0"/>
              <a:t>10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Software Engineering &amp;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1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Setup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52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athea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Galathea.thmx</Template>
  <TotalTime>0</TotalTime>
  <Words>25</Words>
  <Application>Microsoft Macintosh PowerPoint</Application>
  <PresentationFormat>Bildschirmpräsentation (4:3)</PresentationFormat>
  <Paragraphs>11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Galathea</vt:lpstr>
      <vt:lpstr>CS Task 9 </vt:lpstr>
      <vt:lpstr>Drafts</vt:lpstr>
      <vt:lpstr>Drafts</vt:lpstr>
      <vt:lpstr>Vaadin Components</vt:lpstr>
      <vt:lpstr>Show Contact</vt:lpstr>
      <vt:lpstr>News Entry </vt:lpstr>
      <vt:lpstr>CS Task 10 </vt:lpstr>
      <vt:lpstr>Scrum Setup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 </dc:title>
  <dc:creator>Aline Zaugg</dc:creator>
  <cp:lastModifiedBy>Aline Zaugg</cp:lastModifiedBy>
  <cp:revision>41</cp:revision>
  <dcterms:created xsi:type="dcterms:W3CDTF">2014-09-25T13:30:50Z</dcterms:created>
  <dcterms:modified xsi:type="dcterms:W3CDTF">2014-11-26T15:11:25Z</dcterms:modified>
</cp:coreProperties>
</file>