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6"/>
  </p:notesMasterIdLst>
  <p:handoutMasterIdLst>
    <p:handoutMasterId r:id="rId27"/>
  </p:handoutMasterIdLst>
  <p:sldIdLst>
    <p:sldId id="259" r:id="rId5"/>
    <p:sldId id="303" r:id="rId6"/>
    <p:sldId id="319" r:id="rId7"/>
    <p:sldId id="320" r:id="rId8"/>
    <p:sldId id="257" r:id="rId9"/>
    <p:sldId id="311" r:id="rId10"/>
    <p:sldId id="306" r:id="rId11"/>
    <p:sldId id="308" r:id="rId12"/>
    <p:sldId id="321" r:id="rId13"/>
    <p:sldId id="322" r:id="rId14"/>
    <p:sldId id="307" r:id="rId15"/>
    <p:sldId id="309" r:id="rId16"/>
    <p:sldId id="310" r:id="rId17"/>
    <p:sldId id="313" r:id="rId18"/>
    <p:sldId id="314" r:id="rId19"/>
    <p:sldId id="315" r:id="rId20"/>
    <p:sldId id="316" r:id="rId21"/>
    <p:sldId id="317" r:id="rId22"/>
    <p:sldId id="318" r:id="rId23"/>
    <p:sldId id="304" r:id="rId24"/>
    <p:sldId id="299" r:id="rId25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8" autoAdjust="0"/>
    <p:restoredTop sz="70653" autoAdjust="0"/>
  </p:normalViewPr>
  <p:slideViewPr>
    <p:cSldViewPr snapToGrid="0" snapToObjects="1" showGuides="1">
      <p:cViewPr>
        <p:scale>
          <a:sx n="50" d="100"/>
          <a:sy n="50" d="100"/>
        </p:scale>
        <p:origin x="-1320" y="-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1/15/15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1/15/15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localhost:808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Software Engineering </a:t>
            </a:r>
            <a:r>
              <a:rPr lang="de-CH" dirty="0" err="1" smtClean="0"/>
              <a:t>and</a:t>
            </a:r>
            <a:r>
              <a:rPr lang="de-CH" dirty="0" smtClean="0"/>
              <a:t> Design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15.01.15, Aline Zaugg, David </a:t>
            </a:r>
            <a:r>
              <a:rPr lang="de-CH" b="1" dirty="0" err="1" smtClean="0"/>
              <a:t>Mössner</a:t>
            </a:r>
            <a:r>
              <a:rPr lang="de-CH" b="1" dirty="0" smtClean="0"/>
              <a:t> Dominique Walter, Florian </a:t>
            </a:r>
            <a:r>
              <a:rPr lang="de-CH" b="1" dirty="0" err="1" smtClean="0"/>
              <a:t>Schnyder</a:t>
            </a:r>
            <a:r>
              <a:rPr lang="de-CH" b="1" dirty="0" smtClean="0"/>
              <a:t>,</a:t>
            </a:r>
          </a:p>
          <a:p>
            <a:r>
              <a:rPr lang="de-CH" b="1" dirty="0" smtClean="0"/>
              <a:t>Philipp Schaad, Raphael </a:t>
            </a:r>
            <a:r>
              <a:rPr lang="de-CH" b="1" dirty="0" err="1" smtClean="0"/>
              <a:t>Zenhäusern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Layout_ClientView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0" r="-25000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1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David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6" t="24889" r="17375" b="24000"/>
          <a:stretch/>
        </p:blipFill>
        <p:spPr bwMode="auto">
          <a:xfrm>
            <a:off x="266700" y="1047749"/>
            <a:ext cx="8733090" cy="5072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63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Screen Shot 2015-01-15 at 2.05.45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33" r="-5933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Florian &amp; Philipp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187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Florian &amp; Philipp</a:t>
            </a:r>
            <a:endParaRPr lang="de-DE" dirty="0"/>
          </a:p>
        </p:txBody>
      </p:sp>
      <p:pic>
        <p:nvPicPr>
          <p:cNvPr id="4" name="Bild 3" descr="Screen Shot 2015-01-15 at 2.13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00" y="1287599"/>
            <a:ext cx="6959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9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earned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925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Wichtig diese genau aufzunehmen</a:t>
            </a:r>
          </a:p>
          <a:p>
            <a:r>
              <a:rPr lang="de-DE" dirty="0" smtClean="0"/>
              <a:t>Vor dem Programmieren die Funktionen definieren und evaluieren</a:t>
            </a:r>
          </a:p>
          <a:p>
            <a:r>
              <a:rPr lang="de-DE" dirty="0" smtClean="0"/>
              <a:t>Fachpersonen befragen</a:t>
            </a:r>
          </a:p>
          <a:p>
            <a:r>
              <a:rPr lang="de-DE" dirty="0" smtClean="0"/>
              <a:t>Genügend Zeit für diesen Teil aufwänden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41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Ansprechende Gestaltung ist Zeitintensiv</a:t>
            </a:r>
          </a:p>
          <a:p>
            <a:r>
              <a:rPr lang="de-DE" dirty="0" smtClean="0"/>
              <a:t>Verschiedene Ansichten im Team bez. Design</a:t>
            </a:r>
          </a:p>
          <a:p>
            <a:r>
              <a:rPr lang="de-DE" dirty="0" smtClean="0"/>
              <a:t>Stetige Veränderungen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270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Aufwändig</a:t>
            </a:r>
          </a:p>
          <a:p>
            <a:r>
              <a:rPr lang="de-DE" dirty="0" smtClean="0"/>
              <a:t>Vielschichtig</a:t>
            </a:r>
          </a:p>
          <a:p>
            <a:r>
              <a:rPr lang="de-DE" dirty="0" err="1" smtClean="0"/>
              <a:t>Eclipse</a:t>
            </a:r>
            <a:r>
              <a:rPr lang="de-DE" dirty="0"/>
              <a:t> </a:t>
            </a:r>
            <a:r>
              <a:rPr lang="de-DE" dirty="0" err="1" smtClean="0"/>
              <a:t>probleme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57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Wenig Zeitaufwändig</a:t>
            </a:r>
          </a:p>
          <a:p>
            <a:r>
              <a:rPr lang="de-DE" dirty="0" err="1" smtClean="0"/>
              <a:t>SprintLog</a:t>
            </a:r>
            <a:r>
              <a:rPr lang="de-DE" dirty="0" smtClean="0"/>
              <a:t> Buch nicht vergessen</a:t>
            </a:r>
          </a:p>
          <a:p>
            <a:r>
              <a:rPr lang="de-DE" dirty="0" smtClean="0"/>
              <a:t>Zeit meist zu knapp berechnet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Scrum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46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API lesen</a:t>
            </a:r>
          </a:p>
          <a:p>
            <a:r>
              <a:rPr lang="de-DE" dirty="0"/>
              <a:t>F</a:t>
            </a:r>
            <a:r>
              <a:rPr lang="de-DE" dirty="0" smtClean="0"/>
              <a:t>ortlaufend Dokumentieren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Meetings wichtig</a:t>
            </a:r>
          </a:p>
          <a:p>
            <a:pPr lvl="1"/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86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68000" y="1020899"/>
            <a:ext cx="8100000" cy="4680000"/>
          </a:xfrm>
        </p:spPr>
        <p:txBody>
          <a:bodyPr/>
          <a:lstStyle/>
          <a:p>
            <a:r>
              <a:rPr lang="de-DE" dirty="0" smtClean="0"/>
              <a:t>Auftrag</a:t>
            </a:r>
          </a:p>
          <a:p>
            <a:r>
              <a:rPr lang="de-DE" dirty="0" err="1" smtClean="0"/>
              <a:t>Burndown</a:t>
            </a:r>
            <a:r>
              <a:rPr lang="de-DE" dirty="0" smtClean="0"/>
              <a:t>-Chart</a:t>
            </a:r>
          </a:p>
          <a:p>
            <a:r>
              <a:rPr lang="de-DE" dirty="0" smtClean="0"/>
              <a:t>Prototype live </a:t>
            </a:r>
            <a:r>
              <a:rPr lang="de-DE" dirty="0" err="1" smtClean="0"/>
              <a:t>demo</a:t>
            </a:r>
            <a:endParaRPr lang="de-DE" dirty="0"/>
          </a:p>
          <a:p>
            <a:r>
              <a:rPr lang="de-DE" dirty="0" smtClean="0"/>
              <a:t>Highlights</a:t>
            </a:r>
          </a:p>
          <a:p>
            <a:pPr lvl="1"/>
            <a:r>
              <a:rPr lang="de-DE" dirty="0" smtClean="0"/>
              <a:t>Aline &amp; Dominique</a:t>
            </a:r>
          </a:p>
          <a:p>
            <a:pPr lvl="1"/>
            <a:r>
              <a:rPr lang="de-DE" dirty="0" smtClean="0"/>
              <a:t>David</a:t>
            </a:r>
          </a:p>
          <a:p>
            <a:pPr lvl="1"/>
            <a:r>
              <a:rPr lang="de-DE" dirty="0" smtClean="0"/>
              <a:t>Florian&amp; Philipp</a:t>
            </a:r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Storyboard</a:t>
            </a:r>
          </a:p>
          <a:p>
            <a:pPr lvl="1"/>
            <a:r>
              <a:rPr lang="de-DE" dirty="0" err="1" smtClean="0"/>
              <a:t>Requirements</a:t>
            </a:r>
            <a:endParaRPr lang="de-DE" dirty="0" smtClean="0"/>
          </a:p>
          <a:p>
            <a:pPr lvl="1"/>
            <a:r>
              <a:rPr lang="de-DE" dirty="0" smtClean="0"/>
              <a:t>Design</a:t>
            </a:r>
          </a:p>
          <a:p>
            <a:pPr lvl="1"/>
            <a:r>
              <a:rPr lang="de-DE" dirty="0" smtClean="0"/>
              <a:t>Implementation</a:t>
            </a:r>
          </a:p>
          <a:p>
            <a:pPr lvl="1"/>
            <a:r>
              <a:rPr lang="de-DE" dirty="0" err="1" smtClean="0"/>
              <a:t>Scrum</a:t>
            </a:r>
            <a:endParaRPr lang="de-DE" dirty="0" smtClean="0"/>
          </a:p>
          <a:p>
            <a:r>
              <a:rPr lang="de-DE" dirty="0" smtClean="0"/>
              <a:t>Fazit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99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5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Regionaler </a:t>
            </a:r>
            <a:r>
              <a:rPr lang="de-DE" dirty="0" err="1" smtClean="0"/>
              <a:t>Gesunheitsversorger</a:t>
            </a:r>
            <a:endParaRPr lang="de-DE" dirty="0" smtClean="0"/>
          </a:p>
          <a:p>
            <a:pPr lvl="1"/>
            <a:r>
              <a:rPr lang="de-DE" dirty="0" smtClean="0"/>
              <a:t>Produktion eines Patient </a:t>
            </a:r>
            <a:r>
              <a:rPr lang="de-DE" dirty="0" err="1" smtClean="0"/>
              <a:t>management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(PMS)</a:t>
            </a:r>
          </a:p>
          <a:p>
            <a:pPr lvl="1"/>
            <a:r>
              <a:rPr lang="de-DE" dirty="0" smtClean="0"/>
              <a:t>Personal mit aktuellen Daten versorgen </a:t>
            </a:r>
            <a:r>
              <a:rPr lang="de-DE" dirty="0" smtClean="0">
                <a:sym typeface="Wingdings"/>
              </a:rPr>
              <a:t> Behandlung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Lösung für Health </a:t>
            </a:r>
            <a:r>
              <a:rPr lang="de-DE" dirty="0" err="1" smtClean="0"/>
              <a:t>Visitors</a:t>
            </a:r>
            <a:r>
              <a:rPr lang="de-DE" dirty="0" smtClean="0"/>
              <a:t> (Sozialarbeiter)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Screen Shot 2015-01-15 at 2.02.29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147" b="-26147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Burndown</a:t>
            </a:r>
            <a:r>
              <a:rPr lang="de-DE" dirty="0" smtClean="0"/>
              <a:t>-Chart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94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Prototype live </a:t>
            </a:r>
            <a:r>
              <a:rPr lang="de-CH" dirty="0" err="1" smtClean="0"/>
              <a:t>demo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>
                <a:hlinkClick r:id="rId2"/>
              </a:rPr>
              <a:t>http://localhost:8080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Highlights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</a:p>
          <a:p>
            <a:r>
              <a:rPr lang="de-DE" dirty="0" smtClean="0"/>
              <a:t>David</a:t>
            </a:r>
          </a:p>
          <a:p>
            <a:r>
              <a:rPr lang="de-DE" dirty="0" smtClean="0"/>
              <a:t>Florian &amp; Philipp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63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detailsView_navigator_1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" b="1234"/>
          <a:stretch/>
        </p:blipFill>
        <p:spPr>
          <a:xfrm>
            <a:off x="468000" y="1930400"/>
            <a:ext cx="8100000" cy="236220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21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  <a:endParaRPr lang="de-DE" dirty="0"/>
          </a:p>
        </p:txBody>
      </p:sp>
      <p:pic>
        <p:nvPicPr>
          <p:cNvPr id="4" name="Inhaltsplatzhalter 3" descr="detailsView_navigator_2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1" r="-173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detailsView_navigator_3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007" b="-32007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Aline &amp; Dominique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220219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179</Words>
  <Application>Microsoft Macintosh PowerPoint</Application>
  <PresentationFormat>Bildschirmpräsentation (4:3)</PresentationFormat>
  <Paragraphs>63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BFH_PPT_Vorlage</vt:lpstr>
      <vt:lpstr>Software Engineering and Design</vt:lpstr>
      <vt:lpstr>Inhalt</vt:lpstr>
      <vt:lpstr>Auftrag</vt:lpstr>
      <vt:lpstr>Burndown-Chart</vt:lpstr>
      <vt:lpstr>Prototype live demo</vt:lpstr>
      <vt:lpstr>Highlights</vt:lpstr>
      <vt:lpstr>Aline &amp; Dominique</vt:lpstr>
      <vt:lpstr>Aline &amp; Dominique</vt:lpstr>
      <vt:lpstr>Aline &amp; Dominique</vt:lpstr>
      <vt:lpstr>Aline &amp; Dominique</vt:lpstr>
      <vt:lpstr>David</vt:lpstr>
      <vt:lpstr>Florian &amp; Philipp</vt:lpstr>
      <vt:lpstr>Florian &amp; Philipp</vt:lpstr>
      <vt:lpstr>Lessons learned</vt:lpstr>
      <vt:lpstr>Requirements</vt:lpstr>
      <vt:lpstr>Design</vt:lpstr>
      <vt:lpstr>Implementation</vt:lpstr>
      <vt:lpstr>Scrum</vt:lpstr>
      <vt:lpstr>Fazit</vt:lpstr>
      <vt:lpstr>Fragen?</vt:lpstr>
      <vt:lpstr>Herzlichen Dank!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philipp schaad</cp:lastModifiedBy>
  <cp:revision>43</cp:revision>
  <cp:lastPrinted>2013-06-13T15:31:11Z</cp:lastPrinted>
  <dcterms:created xsi:type="dcterms:W3CDTF">2013-06-07T09:55:15Z</dcterms:created>
  <dcterms:modified xsi:type="dcterms:W3CDTF">2015-01-15T13:33:00Z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