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70" r:id="rId7"/>
    <p:sldId id="271" r:id="rId8"/>
    <p:sldId id="272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544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12FB6-B2AF-1244-9521-74D202E74FE8}" type="datetimeFigureOut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94826-DEEF-0B43-AF3C-72E10799BEF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72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CH" smtClean="0"/>
              <a:t>Master-Untertitelformat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10/15/2014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800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CH" dirty="0" smtClean="0"/>
              <a:t>Bild auf Platzhalter ziehen oder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CH" smtClean="0"/>
              <a:t>Mastertextformat bearbeiten</a:t>
            </a:r>
          </a:p>
          <a:p>
            <a:pPr lvl="1" eaLnBrk="1" latinLnBrk="0" hangingPunct="1"/>
            <a:r>
              <a:rPr kumimoji="0" lang="de-CH" smtClean="0"/>
              <a:t>Zweite Ebene</a:t>
            </a:r>
          </a:p>
          <a:p>
            <a:pPr lvl="2" eaLnBrk="1" latinLnBrk="0" hangingPunct="1"/>
            <a:r>
              <a:rPr kumimoji="0" lang="de-CH" smtClean="0"/>
              <a:t>Dritte Ebene</a:t>
            </a:r>
          </a:p>
          <a:p>
            <a:pPr lvl="3" eaLnBrk="1" latinLnBrk="0" hangingPunct="1"/>
            <a:r>
              <a:rPr kumimoji="0" lang="de-CH" smtClean="0"/>
              <a:t>Vierte Ebene</a:t>
            </a:r>
          </a:p>
          <a:p>
            <a:pPr lvl="4" eaLnBrk="1" latinLnBrk="0" hangingPunct="1"/>
            <a:r>
              <a:rPr kumimoji="0" lang="de-CH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CS Task </a:t>
            </a:r>
            <a:r>
              <a:rPr lang="de-DE" dirty="0" smtClean="0"/>
              <a:t>3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3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Scoping</a:t>
            </a:r>
            <a:endParaRPr lang="de-DE" dirty="0"/>
          </a:p>
        </p:txBody>
      </p:sp>
      <p:pic>
        <p:nvPicPr>
          <p:cNvPr id="1026" name="Picture 2" descr="C:\Users\David\workspace\ch.bfh.btx8081.w2014.red.git\trunk\doc\task03\1. Scoping\Zugriff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" t="5141"/>
          <a:stretch/>
        </p:blipFill>
        <p:spPr bwMode="auto">
          <a:xfrm>
            <a:off x="892629" y="1597317"/>
            <a:ext cx="7123992" cy="50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2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smtClean="0"/>
              <a:t>Telefonat mit Sozialarbeiterin Kanton SO</a:t>
            </a:r>
          </a:p>
          <a:p>
            <a:r>
              <a:rPr lang="de-DE" dirty="0" smtClean="0"/>
              <a:t>Hauptfrage: Was genau tut ein </a:t>
            </a:r>
            <a:r>
              <a:rPr lang="de-DE" dirty="0" err="1" smtClean="0"/>
              <a:t>Health</a:t>
            </a:r>
            <a:r>
              <a:rPr lang="de-DE" dirty="0" smtClean="0"/>
              <a:t> </a:t>
            </a:r>
            <a:r>
              <a:rPr lang="de-DE" dirty="0" err="1" smtClean="0"/>
              <a:t>Visitor</a:t>
            </a:r>
            <a:r>
              <a:rPr lang="de-DE" dirty="0" smtClean="0"/>
              <a:t>?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453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Synthesize</a:t>
            </a:r>
            <a:endParaRPr lang="de-DE" dirty="0"/>
          </a:p>
        </p:txBody>
      </p:sp>
      <p:pic>
        <p:nvPicPr>
          <p:cNvPr id="2050" name="Picture 2" descr="imagesO85DQEI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2" y="2079170"/>
            <a:ext cx="2405742" cy="36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62" y="2079170"/>
            <a:ext cx="2612572" cy="360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1751630" y="5802477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/>
              <a:t>Sophie</a:t>
            </a:r>
            <a:r>
              <a:rPr lang="de-CH" dirty="0"/>
              <a:t>, 29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5166057" y="5824640"/>
            <a:ext cx="1642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/>
              <a:t>Hans-Peter</a:t>
            </a:r>
            <a:r>
              <a:rPr lang="de-CH" dirty="0"/>
              <a:t>, 52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72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Design</a:t>
            </a:r>
            <a:endParaRPr lang="de-DE" dirty="0"/>
          </a:p>
        </p:txBody>
      </p:sp>
      <p:pic>
        <p:nvPicPr>
          <p:cNvPr id="3075" name="Picture 3" descr="C:\Users\David\workspace\ch.bfh.btx8081.w2014.red.git\trunk\doc\task03\4. Design\Storyboard_DomiAline_2.jp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3" t="19128" r="25189" b="15254"/>
          <a:stretch/>
        </p:blipFill>
        <p:spPr bwMode="auto">
          <a:xfrm>
            <a:off x="384048" y="4288971"/>
            <a:ext cx="4316009" cy="274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avid\workspace\ch.bfh.btx8081.w2014.red.git\trunk\doc\task03\4. Design\Storyboard_DomiAline_1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14632" r="25952" b="20105"/>
          <a:stretch/>
        </p:blipFill>
        <p:spPr bwMode="auto">
          <a:xfrm>
            <a:off x="384048" y="1513114"/>
            <a:ext cx="4316009" cy="277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avid\workspace\ch.bfh.btx8081.w2014.red.git\trunk\doc\task03\4. Design\Storyboard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23"/>
          <a:stretch/>
        </p:blipFill>
        <p:spPr bwMode="auto">
          <a:xfrm>
            <a:off x="4787142" y="1752601"/>
            <a:ext cx="4245429" cy="399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 I</a:t>
            </a:r>
            <a:endParaRPr lang="de-CH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1" t="18666" r="32999" b="33556"/>
          <a:stretch/>
        </p:blipFill>
        <p:spPr bwMode="auto">
          <a:xfrm>
            <a:off x="41467" y="2000250"/>
            <a:ext cx="4467801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0" t="33333" r="32625" b="18889"/>
          <a:stretch/>
        </p:blipFill>
        <p:spPr bwMode="auto">
          <a:xfrm>
            <a:off x="4661668" y="2228850"/>
            <a:ext cx="4463282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 II</a:t>
            </a:r>
            <a:endParaRPr lang="de-CH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5" t="31111" r="35250" b="22888"/>
          <a:stretch/>
        </p:blipFill>
        <p:spPr bwMode="auto">
          <a:xfrm>
            <a:off x="19050" y="1962150"/>
            <a:ext cx="436245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0" t="31112" r="34375" b="24444"/>
          <a:stretch/>
        </p:blipFill>
        <p:spPr bwMode="auto">
          <a:xfrm>
            <a:off x="4686300" y="2028825"/>
            <a:ext cx="44386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8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Prototype </a:t>
            </a:r>
            <a:r>
              <a:rPr lang="de-CH" dirty="0" smtClean="0"/>
              <a:t>III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5" t="47333" r="34000" b="8667"/>
          <a:stretch/>
        </p:blipFill>
        <p:spPr bwMode="auto">
          <a:xfrm>
            <a:off x="2571750" y="1885950"/>
            <a:ext cx="455295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54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Validation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Testlauf mit Mitarbeit Spitex «Mittelpunkt Mensch»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Galathea.thmx</Template>
  <TotalTime>0</TotalTime>
  <Words>45</Words>
  <Application>Microsoft Office PowerPoint</Application>
  <PresentationFormat>Bildschirmpräsentation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Galathea</vt:lpstr>
      <vt:lpstr>CS Task 3 </vt:lpstr>
      <vt:lpstr>Scoping</vt:lpstr>
      <vt:lpstr>Research</vt:lpstr>
      <vt:lpstr>Synthesize</vt:lpstr>
      <vt:lpstr>Design</vt:lpstr>
      <vt:lpstr>Prototype I</vt:lpstr>
      <vt:lpstr>Prototype II</vt:lpstr>
      <vt:lpstr>Prototype III</vt:lpstr>
      <vt:lpstr>Validation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 </dc:title>
  <dc:creator>Aline Zaugg</dc:creator>
  <cp:lastModifiedBy>David</cp:lastModifiedBy>
  <cp:revision>22</cp:revision>
  <dcterms:created xsi:type="dcterms:W3CDTF">2014-09-25T13:30:50Z</dcterms:created>
  <dcterms:modified xsi:type="dcterms:W3CDTF">2014-10-15T14:51:28Z</dcterms:modified>
</cp:coreProperties>
</file>