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25"/>
  </p:notesMasterIdLst>
  <p:handoutMasterIdLst>
    <p:handoutMasterId r:id="rId26"/>
  </p:handoutMasterIdLst>
  <p:sldIdLst>
    <p:sldId id="259" r:id="rId5"/>
    <p:sldId id="303" r:id="rId6"/>
    <p:sldId id="319" r:id="rId7"/>
    <p:sldId id="320" r:id="rId8"/>
    <p:sldId id="257" r:id="rId9"/>
    <p:sldId id="311" r:id="rId10"/>
    <p:sldId id="306" r:id="rId11"/>
    <p:sldId id="308" r:id="rId12"/>
    <p:sldId id="307" r:id="rId13"/>
    <p:sldId id="309" r:id="rId14"/>
    <p:sldId id="310" r:id="rId15"/>
    <p:sldId id="313" r:id="rId16"/>
    <p:sldId id="312" r:id="rId17"/>
    <p:sldId id="314" r:id="rId18"/>
    <p:sldId id="315" r:id="rId19"/>
    <p:sldId id="316" r:id="rId20"/>
    <p:sldId id="317" r:id="rId21"/>
    <p:sldId id="318" r:id="rId22"/>
    <p:sldId id="304" r:id="rId23"/>
    <p:sldId id="299" r:id="rId24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8E23"/>
    <a:srgbClr val="697D91"/>
    <a:srgbClr val="455960"/>
    <a:srgbClr val="4A5B60"/>
    <a:srgbClr val="FAA50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08" autoAdjust="0"/>
    <p:restoredTop sz="70653" autoAdjust="0"/>
  </p:normalViewPr>
  <p:slideViewPr>
    <p:cSldViewPr snapToGrid="0" snapToObjects="1" showGuides="1">
      <p:cViewPr>
        <p:scale>
          <a:sx n="100" d="100"/>
          <a:sy n="100" d="100"/>
        </p:scale>
        <p:origin x="-136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1/15/15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1/15/15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localhost:8080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Software Engineering </a:t>
            </a:r>
            <a:r>
              <a:rPr lang="de-CH" dirty="0" err="1" smtClean="0"/>
              <a:t>and</a:t>
            </a:r>
            <a:r>
              <a:rPr lang="de-CH" dirty="0" smtClean="0"/>
              <a:t> Design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15.01.15, Aline Zaugg, David </a:t>
            </a:r>
            <a:r>
              <a:rPr lang="de-CH" b="1" dirty="0" err="1" smtClean="0"/>
              <a:t>Mössner</a:t>
            </a:r>
            <a:r>
              <a:rPr lang="de-CH" b="1" dirty="0" smtClean="0"/>
              <a:t> Dominique Walter, Florian </a:t>
            </a:r>
            <a:r>
              <a:rPr lang="de-CH" b="1" dirty="0" err="1" smtClean="0"/>
              <a:t>Schnyder</a:t>
            </a:r>
            <a:r>
              <a:rPr lang="de-CH" b="1" dirty="0" smtClean="0"/>
              <a:t>,</a:t>
            </a:r>
          </a:p>
          <a:p>
            <a:r>
              <a:rPr lang="de-CH" b="1" dirty="0" smtClean="0"/>
              <a:t>Philipp Schaad, Raphael </a:t>
            </a:r>
            <a:r>
              <a:rPr lang="de-CH" b="1" dirty="0" err="1" smtClean="0"/>
              <a:t>Zenhäusern</a:t>
            </a:r>
            <a:endParaRPr lang="de-DE" b="1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Screen Shot 2015-01-15 at 2.05.45 PM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33" r="-5933"/>
          <a:stretch>
            <a:fillRect/>
          </a:stretch>
        </p:blipFill>
        <p:spPr/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Florian &amp; Philipp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1187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Florian &amp; Philipp</a:t>
            </a:r>
            <a:endParaRPr lang="de-DE" dirty="0"/>
          </a:p>
        </p:txBody>
      </p:sp>
      <p:pic>
        <p:nvPicPr>
          <p:cNvPr id="4" name="Bild 3" descr="Screen Shot 2015-01-15 at 2.13.4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5500" y="1287599"/>
            <a:ext cx="69596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9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/>
              <a:t>l</a:t>
            </a:r>
            <a:r>
              <a:rPr lang="de-DE" dirty="0" err="1" smtClean="0"/>
              <a:t>earned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9259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Storyboard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093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Wichtig diese genau aufzunehmen</a:t>
            </a:r>
          </a:p>
          <a:p>
            <a:r>
              <a:rPr lang="de-DE" dirty="0" smtClean="0"/>
              <a:t>Vor dem Programmieren die Funktionen definieren und evaluieren</a:t>
            </a:r>
          </a:p>
          <a:p>
            <a:r>
              <a:rPr lang="de-DE" dirty="0" smtClean="0"/>
              <a:t>Fachpersonen befragen</a:t>
            </a:r>
          </a:p>
          <a:p>
            <a:r>
              <a:rPr lang="de-DE" dirty="0" smtClean="0"/>
              <a:t>Gen</a:t>
            </a:r>
            <a:r>
              <a:rPr lang="de-DE" dirty="0" smtClean="0"/>
              <a:t>ügend Zeit für diesen Teil aufwänden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Requirements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4418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Ansprechende Gestaltung ist Zeitintensiv</a:t>
            </a:r>
          </a:p>
          <a:p>
            <a:r>
              <a:rPr lang="de-DE" dirty="0" smtClean="0"/>
              <a:t>Verschiedene Ansichten im Team bez. Design</a:t>
            </a:r>
          </a:p>
          <a:p>
            <a:r>
              <a:rPr lang="de-DE" dirty="0" smtClean="0"/>
              <a:t>Stetige Ver</a:t>
            </a:r>
            <a:r>
              <a:rPr lang="de-DE" dirty="0" smtClean="0"/>
              <a:t>änderungen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Design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2702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Aufw</a:t>
            </a:r>
            <a:r>
              <a:rPr lang="de-DE" dirty="0" smtClean="0"/>
              <a:t>ändig</a:t>
            </a:r>
          </a:p>
          <a:p>
            <a:r>
              <a:rPr lang="de-DE" dirty="0" smtClean="0"/>
              <a:t>Vielschichtig</a:t>
            </a:r>
          </a:p>
          <a:p>
            <a:r>
              <a:rPr lang="de-DE" dirty="0" err="1" smtClean="0"/>
              <a:t>Eclipse</a:t>
            </a:r>
            <a:r>
              <a:rPr lang="de-DE" dirty="0"/>
              <a:t> </a:t>
            </a:r>
            <a:r>
              <a:rPr lang="de-DE" dirty="0" err="1" smtClean="0"/>
              <a:t>probleme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Implementation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8572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Wenig Zeitaufw</a:t>
            </a:r>
            <a:r>
              <a:rPr lang="de-DE" dirty="0" smtClean="0"/>
              <a:t>ändig</a:t>
            </a:r>
          </a:p>
          <a:p>
            <a:r>
              <a:rPr lang="de-DE" dirty="0" err="1" smtClean="0"/>
              <a:t>SprintLog</a:t>
            </a:r>
            <a:r>
              <a:rPr lang="de-DE" dirty="0" smtClean="0"/>
              <a:t> Buch nicht vergessen</a:t>
            </a:r>
          </a:p>
          <a:p>
            <a:r>
              <a:rPr lang="de-DE" dirty="0" smtClean="0"/>
              <a:t>Zeit meist zu knapp berechnet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Scrum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9461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8866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Fragen?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75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020899"/>
            <a:ext cx="8100000" cy="4680000"/>
          </a:xfrm>
        </p:spPr>
        <p:txBody>
          <a:bodyPr/>
          <a:lstStyle/>
          <a:p>
            <a:r>
              <a:rPr lang="de-DE" dirty="0" smtClean="0"/>
              <a:t>Auftrag</a:t>
            </a:r>
          </a:p>
          <a:p>
            <a:r>
              <a:rPr lang="de-DE" dirty="0" err="1" smtClean="0"/>
              <a:t>Burndown</a:t>
            </a:r>
            <a:r>
              <a:rPr lang="de-DE" dirty="0" smtClean="0"/>
              <a:t>-Chart</a:t>
            </a:r>
            <a:endParaRPr lang="de-DE" dirty="0" smtClean="0"/>
          </a:p>
          <a:p>
            <a:r>
              <a:rPr lang="de-DE" dirty="0" smtClean="0"/>
              <a:t>Prototype </a:t>
            </a:r>
            <a:r>
              <a:rPr lang="de-DE" dirty="0" smtClean="0"/>
              <a:t>live </a:t>
            </a:r>
            <a:r>
              <a:rPr lang="de-DE" dirty="0" err="1" smtClean="0"/>
              <a:t>demo</a:t>
            </a:r>
            <a:endParaRPr lang="de-DE" dirty="0"/>
          </a:p>
          <a:p>
            <a:r>
              <a:rPr lang="de-DE" dirty="0" smtClean="0"/>
              <a:t>Highlights</a:t>
            </a:r>
          </a:p>
          <a:p>
            <a:pPr lvl="1"/>
            <a:r>
              <a:rPr lang="de-DE" dirty="0" smtClean="0"/>
              <a:t>Aline &amp; Dominique</a:t>
            </a:r>
            <a:endParaRPr lang="de-DE" dirty="0" smtClean="0"/>
          </a:p>
          <a:p>
            <a:pPr lvl="1"/>
            <a:r>
              <a:rPr lang="de-DE" dirty="0" smtClean="0"/>
              <a:t>David</a:t>
            </a:r>
          </a:p>
          <a:p>
            <a:pPr lvl="1"/>
            <a:r>
              <a:rPr lang="de-DE" dirty="0" smtClean="0"/>
              <a:t>Florian&amp; Philipp</a:t>
            </a:r>
            <a:endParaRPr lang="de-DE" dirty="0" smtClean="0"/>
          </a:p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 smtClean="0"/>
          </a:p>
          <a:p>
            <a:pPr lvl="1"/>
            <a:r>
              <a:rPr lang="de-DE" dirty="0" smtClean="0"/>
              <a:t>Storyboard</a:t>
            </a:r>
          </a:p>
          <a:p>
            <a:pPr lvl="1"/>
            <a:r>
              <a:rPr lang="de-DE" dirty="0" err="1" smtClean="0"/>
              <a:t>Requirements</a:t>
            </a:r>
            <a:endParaRPr lang="de-DE" dirty="0" smtClean="0"/>
          </a:p>
          <a:p>
            <a:pPr lvl="1"/>
            <a:r>
              <a:rPr lang="de-DE" dirty="0" smtClean="0"/>
              <a:t>Design</a:t>
            </a:r>
          </a:p>
          <a:p>
            <a:pPr lvl="1"/>
            <a:r>
              <a:rPr lang="de-DE" dirty="0" smtClean="0"/>
              <a:t>Implementation</a:t>
            </a:r>
          </a:p>
          <a:p>
            <a:pPr lvl="1"/>
            <a:r>
              <a:rPr lang="de-DE" dirty="0" err="1" smtClean="0"/>
              <a:t>Scrum</a:t>
            </a:r>
            <a:endParaRPr lang="de-DE" dirty="0" smtClean="0"/>
          </a:p>
          <a:p>
            <a:r>
              <a:rPr lang="de-DE" dirty="0" smtClean="0"/>
              <a:t>Fazit</a:t>
            </a:r>
          </a:p>
          <a:p>
            <a:pPr lvl="1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3990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Herzlichen Dank!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3900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Regionaler </a:t>
            </a:r>
            <a:r>
              <a:rPr lang="de-DE" dirty="0" err="1" smtClean="0"/>
              <a:t>Gesunheitsversorger</a:t>
            </a:r>
            <a:endParaRPr lang="de-DE" dirty="0" smtClean="0"/>
          </a:p>
          <a:p>
            <a:pPr lvl="1"/>
            <a:r>
              <a:rPr lang="de-DE" dirty="0" smtClean="0"/>
              <a:t>Produktion eines Patient </a:t>
            </a:r>
            <a:r>
              <a:rPr lang="de-DE" dirty="0" err="1" smtClean="0"/>
              <a:t>management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(PMS)</a:t>
            </a:r>
          </a:p>
          <a:p>
            <a:pPr lvl="1"/>
            <a:r>
              <a:rPr lang="de-DE" dirty="0" smtClean="0"/>
              <a:t>Personal mit aktuellen Daten versorgen </a:t>
            </a:r>
            <a:r>
              <a:rPr lang="de-DE" dirty="0" smtClean="0">
                <a:sym typeface="Wingdings"/>
              </a:rPr>
              <a:t> Behandlung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L</a:t>
            </a:r>
            <a:r>
              <a:rPr lang="de-DE" dirty="0" smtClean="0"/>
              <a:t>ösung für </a:t>
            </a:r>
            <a:r>
              <a:rPr lang="de-DE" dirty="0" smtClean="0"/>
              <a:t>Health </a:t>
            </a:r>
            <a:r>
              <a:rPr lang="de-DE" dirty="0" err="1" smtClean="0"/>
              <a:t>Visitors</a:t>
            </a:r>
            <a:r>
              <a:rPr lang="de-DE" dirty="0" smtClean="0"/>
              <a:t> (Sozialarbeiter)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Auftrag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18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Screen Shot 2015-01-15 at 2.02.29 PM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147" b="-26147"/>
          <a:stretch>
            <a:fillRect/>
          </a:stretch>
        </p:blipFill>
        <p:spPr/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Burndown</a:t>
            </a:r>
            <a:r>
              <a:rPr lang="de-DE" dirty="0" smtClean="0"/>
              <a:t>-Chart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5946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Prototype live </a:t>
            </a:r>
            <a:r>
              <a:rPr lang="de-CH" dirty="0" err="1" smtClean="0"/>
              <a:t>demo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>
                <a:hlinkClick r:id="rId2"/>
              </a:rPr>
              <a:t>http://localhost:8080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99875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Highlights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Aline &amp; Dominique</a:t>
            </a:r>
          </a:p>
          <a:p>
            <a:r>
              <a:rPr lang="de-DE" dirty="0" smtClean="0"/>
              <a:t>David</a:t>
            </a:r>
          </a:p>
          <a:p>
            <a:r>
              <a:rPr lang="de-DE" dirty="0" smtClean="0"/>
              <a:t>Florian &amp; Philipp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9634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Button </a:t>
            </a:r>
            <a:r>
              <a:rPr lang="de-DE" dirty="0" err="1" smtClean="0"/>
              <a:t>view</a:t>
            </a:r>
            <a:r>
              <a:rPr lang="de-DE" dirty="0" smtClean="0"/>
              <a:t> </a:t>
            </a:r>
            <a:r>
              <a:rPr lang="de-DE" dirty="0" err="1" smtClean="0"/>
              <a:t>wechsel</a:t>
            </a:r>
            <a:r>
              <a:rPr lang="de-DE" dirty="0" smtClean="0"/>
              <a:t> Detail </a:t>
            </a:r>
            <a:r>
              <a:rPr lang="de-DE" dirty="0" err="1" smtClean="0"/>
              <a:t>view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Aline &amp; Dominique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213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Aline &amp; Dominique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3568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Test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David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8631511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Props1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32991507-CB83-4F49-BAFB-D322B1D04098}">
  <ds:schemaRefs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5091c847-84be-4f4f-b16c-c018ad2ca66b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172</Words>
  <Application>Microsoft Macintosh PowerPoint</Application>
  <PresentationFormat>Bildschirmpräsentation (4:3)</PresentationFormat>
  <Paragraphs>60</Paragraphs>
  <Slides>20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BFH_PPT_Vorlage</vt:lpstr>
      <vt:lpstr>Software Engineering and Design</vt:lpstr>
      <vt:lpstr>Inhalt</vt:lpstr>
      <vt:lpstr>Auftrag</vt:lpstr>
      <vt:lpstr>Burndown-Chart</vt:lpstr>
      <vt:lpstr>Prototype live demo</vt:lpstr>
      <vt:lpstr>Highlights</vt:lpstr>
      <vt:lpstr>Aline &amp; Dominique</vt:lpstr>
      <vt:lpstr>Aline &amp; Dominique</vt:lpstr>
      <vt:lpstr>David</vt:lpstr>
      <vt:lpstr>Florian &amp; Philipp</vt:lpstr>
      <vt:lpstr>Florian &amp; Philipp</vt:lpstr>
      <vt:lpstr>Lessons learned</vt:lpstr>
      <vt:lpstr>Storyboard</vt:lpstr>
      <vt:lpstr>Requirements</vt:lpstr>
      <vt:lpstr>Design</vt:lpstr>
      <vt:lpstr>Implementation</vt:lpstr>
      <vt:lpstr>Scrum</vt:lpstr>
      <vt:lpstr>Fazit</vt:lpstr>
      <vt:lpstr>Fragen?</vt:lpstr>
      <vt:lpstr>Herzlichen Dank!</vt:lpstr>
    </vt:vector>
  </TitlesOfParts>
  <Company>Berner Fachhochschule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BFH_2013</dc:title>
  <dc:creator>Wacher Andrea</dc:creator>
  <cp:lastModifiedBy>philipp schaad</cp:lastModifiedBy>
  <cp:revision>40</cp:revision>
  <cp:lastPrinted>2013-06-13T15:31:11Z</cp:lastPrinted>
  <dcterms:created xsi:type="dcterms:W3CDTF">2013-06-07T09:55:15Z</dcterms:created>
  <dcterms:modified xsi:type="dcterms:W3CDTF">2015-01-15T13:16:50Z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