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37614" saveSubsetFonts="1">
  <p:sldMasterIdLst>
    <p:sldMasterId id="2147483660" r:id="rId1"/>
  </p:sldMasterIdLst>
  <p:notesMasterIdLst>
    <p:notesMasterId r:id="rId13"/>
  </p:notesMasterIdLst>
  <p:sldIdLst>
    <p:sldId id="256" r:id="rId2"/>
    <p:sldId id="258" r:id="rId3"/>
    <p:sldId id="273" r:id="rId4"/>
    <p:sldId id="277" r:id="rId5"/>
    <p:sldId id="278" r:id="rId6"/>
    <p:sldId id="279" r:id="rId7"/>
    <p:sldId id="270" r:id="rId8"/>
    <p:sldId id="272" r:id="rId9"/>
    <p:sldId id="274" r:id="rId10"/>
    <p:sldId id="275" r:id="rId11"/>
    <p:sldId id="27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7" d="100"/>
          <a:sy n="107" d="100"/>
        </p:scale>
        <p:origin x="-165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E12FB6-B2AF-1244-9521-74D202E74FE8}" type="datetimeFigureOut">
              <a:rPr lang="de-DE" smtClean="0"/>
              <a:pPr/>
              <a:t>04.11.2014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994826-DEEF-0B43-AF3C-72E10799BEF4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047223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hteck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Rechteck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de-CH" smtClean="0"/>
              <a:t>Mastertitelformat bearbeiten</a:t>
            </a:r>
            <a:endParaRPr kumimoji="0" lang="en-US"/>
          </a:p>
        </p:txBody>
      </p:sp>
      <p:sp>
        <p:nvSpPr>
          <p:cNvPr id="9" name="Untertitel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de-CH" smtClean="0"/>
              <a:t>Master-Untertitelformat bearbeiten</a:t>
            </a:r>
            <a:endParaRPr kumimoji="0" lang="en-US"/>
          </a:p>
        </p:txBody>
      </p:sp>
      <p:sp>
        <p:nvSpPr>
          <p:cNvPr id="28" name="Datumsplatzhalt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23A271A1-F6D6-438B-A432-4747EE7ECD40}" type="datetimeFigureOut">
              <a:rPr lang="en-US" smtClean="0"/>
              <a:pPr algn="ctr" eaLnBrk="1" latinLnBrk="0" hangingPunct="1"/>
              <a:t>11/4/2014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ußzeilenplatzhalt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29" name="Foliennummernplatzhalt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‹Nr.›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CH" smtClean="0"/>
              <a:t>Mastertitelformat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de-CH" smtClean="0"/>
              <a:t>Mastertextformat bearbeiten</a:t>
            </a:r>
          </a:p>
          <a:p>
            <a:pPr lvl="1" eaLnBrk="1" latinLnBrk="0" hangingPunct="1"/>
            <a:r>
              <a:rPr lang="de-CH" smtClean="0"/>
              <a:t>Zweite Ebene</a:t>
            </a:r>
          </a:p>
          <a:p>
            <a:pPr lvl="2" eaLnBrk="1" latinLnBrk="0" hangingPunct="1"/>
            <a:r>
              <a:rPr lang="de-CH" smtClean="0"/>
              <a:t>Dritte Ebene</a:t>
            </a:r>
          </a:p>
          <a:p>
            <a:pPr lvl="3" eaLnBrk="1" latinLnBrk="0" hangingPunct="1"/>
            <a:r>
              <a:rPr lang="de-CH" smtClean="0"/>
              <a:t>Vierte Ebene</a:t>
            </a:r>
          </a:p>
          <a:p>
            <a:pPr lvl="4" eaLnBrk="1" latinLnBrk="0" hangingPunct="1"/>
            <a:r>
              <a:rPr lang="de-CH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11/4/2014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‹Nr.›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de-CH" smtClean="0"/>
              <a:t>Mastertitelformat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de-CH" smtClean="0"/>
              <a:t>Mastertextformat bearbeiten</a:t>
            </a:r>
          </a:p>
          <a:p>
            <a:pPr lvl="1" eaLnBrk="1" latinLnBrk="0" hangingPunct="1"/>
            <a:r>
              <a:rPr lang="de-CH" smtClean="0"/>
              <a:t>Zweite Ebene</a:t>
            </a:r>
          </a:p>
          <a:p>
            <a:pPr lvl="2" eaLnBrk="1" latinLnBrk="0" hangingPunct="1"/>
            <a:r>
              <a:rPr lang="de-CH" smtClean="0"/>
              <a:t>Dritte Ebene</a:t>
            </a:r>
          </a:p>
          <a:p>
            <a:pPr lvl="3" eaLnBrk="1" latinLnBrk="0" hangingPunct="1"/>
            <a:r>
              <a:rPr lang="de-CH" smtClean="0"/>
              <a:t>Vierte Ebene</a:t>
            </a:r>
          </a:p>
          <a:p>
            <a:pPr lvl="4" eaLnBrk="1" latinLnBrk="0" hangingPunct="1"/>
            <a:r>
              <a:rPr lang="de-CH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11/4/2014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7" name="Rechteck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hteck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hteck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‹Nr.›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de-CH" smtClean="0"/>
              <a:t>Mastertitelformat bearbeiten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11/4/2014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‹Nr.›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Inhaltsplatzhalt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de-CH" smtClean="0"/>
              <a:t>Mastertextformat bearbeiten</a:t>
            </a:r>
          </a:p>
          <a:p>
            <a:pPr lvl="1" eaLnBrk="1" latinLnBrk="0" hangingPunct="1"/>
            <a:r>
              <a:rPr lang="de-CH" smtClean="0"/>
              <a:t>Zweite Ebene</a:t>
            </a:r>
          </a:p>
          <a:p>
            <a:pPr lvl="2" eaLnBrk="1" latinLnBrk="0" hangingPunct="1"/>
            <a:r>
              <a:rPr lang="de-CH" smtClean="0"/>
              <a:t>Dritte Ebene</a:t>
            </a:r>
          </a:p>
          <a:p>
            <a:pPr lvl="3" eaLnBrk="1" latinLnBrk="0" hangingPunct="1"/>
            <a:r>
              <a:rPr lang="de-CH" smtClean="0"/>
              <a:t>Vierte Ebene</a:t>
            </a:r>
          </a:p>
          <a:p>
            <a:pPr lvl="4" eaLnBrk="1" latinLnBrk="0" hangingPunct="1"/>
            <a:r>
              <a:rPr lang="de-CH" smtClean="0"/>
              <a:t>Fünfte Ebene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de-CH" smtClean="0"/>
              <a:t>Mastertextformat bearbeiten</a:t>
            </a:r>
          </a:p>
        </p:txBody>
      </p:sp>
      <p:sp>
        <p:nvSpPr>
          <p:cNvPr id="7" name="Rechteck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hteck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hteck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de-CH" smtClean="0"/>
              <a:t>Mastertitelformat bearbeiten</a:t>
            </a:r>
            <a:endParaRPr kumimoji="0" lang="en-US"/>
          </a:p>
        </p:txBody>
      </p:sp>
      <p:sp>
        <p:nvSpPr>
          <p:cNvPr id="12" name="Datumsplatzhalt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11/4/2014</a:t>
            </a:fld>
            <a:endParaRPr lang="en-US" dirty="0"/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‹Nr.›</a:t>
            </a:fld>
            <a:endParaRPr kumimoji="0" lang="en-US" sz="2400" dirty="0">
              <a:solidFill>
                <a:srgbClr val="FFFFFF"/>
              </a:solidFill>
            </a:endParaRPr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CH" smtClean="0"/>
              <a:t>Mastertitelformat bearbeiten</a:t>
            </a:r>
            <a:endParaRPr kumimoji="0" lang="en-US"/>
          </a:p>
        </p:txBody>
      </p:sp>
      <p:sp>
        <p:nvSpPr>
          <p:cNvPr id="9" name="Inhaltsplatzhalt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de-CH" smtClean="0"/>
              <a:t>Mastertextformat bearbeiten</a:t>
            </a:r>
          </a:p>
          <a:p>
            <a:pPr lvl="1" eaLnBrk="1" latinLnBrk="0" hangingPunct="1"/>
            <a:r>
              <a:rPr lang="de-CH" smtClean="0"/>
              <a:t>Zweite Ebene</a:t>
            </a:r>
          </a:p>
          <a:p>
            <a:pPr lvl="2" eaLnBrk="1" latinLnBrk="0" hangingPunct="1"/>
            <a:r>
              <a:rPr lang="de-CH" smtClean="0"/>
              <a:t>Dritte Ebene</a:t>
            </a:r>
          </a:p>
          <a:p>
            <a:pPr lvl="3" eaLnBrk="1" latinLnBrk="0" hangingPunct="1"/>
            <a:r>
              <a:rPr lang="de-CH" smtClean="0"/>
              <a:t>Vierte Ebene</a:t>
            </a:r>
          </a:p>
          <a:p>
            <a:pPr lvl="4" eaLnBrk="1" latinLnBrk="0" hangingPunct="1"/>
            <a:r>
              <a:rPr lang="de-CH" smtClean="0"/>
              <a:t>Fünfte Ebene</a:t>
            </a:r>
            <a:endParaRPr kumimoji="0" lang="en-US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de-CH" smtClean="0"/>
              <a:t>Mastertextformat bearbeiten</a:t>
            </a:r>
          </a:p>
          <a:p>
            <a:pPr lvl="1" eaLnBrk="1" latinLnBrk="0" hangingPunct="1"/>
            <a:r>
              <a:rPr lang="de-CH" smtClean="0"/>
              <a:t>Zweite Ebene</a:t>
            </a:r>
          </a:p>
          <a:p>
            <a:pPr lvl="2" eaLnBrk="1" latinLnBrk="0" hangingPunct="1"/>
            <a:r>
              <a:rPr lang="de-CH" smtClean="0"/>
              <a:t>Dritte Ebene</a:t>
            </a:r>
          </a:p>
          <a:p>
            <a:pPr lvl="3" eaLnBrk="1" latinLnBrk="0" hangingPunct="1"/>
            <a:r>
              <a:rPr lang="de-CH" smtClean="0"/>
              <a:t>Vierte Ebene</a:t>
            </a:r>
          </a:p>
          <a:p>
            <a:pPr lvl="4" eaLnBrk="1" latinLnBrk="0" hangingPunct="1"/>
            <a:r>
              <a:rPr lang="de-CH" smtClean="0"/>
              <a:t>Fünfte Ebene</a:t>
            </a:r>
            <a:endParaRPr kumimoji="0" lang="en-US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11/4/2014</a:t>
            </a:fld>
            <a:endParaRPr lang="en-US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‹Nr.›</a:t>
            </a:fld>
            <a:endParaRPr kumimoji="0" lang="en-US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de-CH" smtClean="0"/>
              <a:t>Mastertitelformat bearbeiten</a:t>
            </a:r>
            <a:endParaRPr kumimoji="0" lang="en-US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de-CH" smtClean="0"/>
              <a:t>Mastertextformat bearbeiten</a:t>
            </a:r>
          </a:p>
          <a:p>
            <a:pPr lvl="1" eaLnBrk="1" latinLnBrk="0" hangingPunct="1"/>
            <a:r>
              <a:rPr lang="de-CH" smtClean="0"/>
              <a:t>Zweite Ebene</a:t>
            </a:r>
          </a:p>
          <a:p>
            <a:pPr lvl="2" eaLnBrk="1" latinLnBrk="0" hangingPunct="1"/>
            <a:r>
              <a:rPr lang="de-CH" smtClean="0"/>
              <a:t>Dritte Ebene</a:t>
            </a:r>
          </a:p>
          <a:p>
            <a:pPr lvl="3" eaLnBrk="1" latinLnBrk="0" hangingPunct="1"/>
            <a:r>
              <a:rPr lang="de-CH" smtClean="0"/>
              <a:t>Vierte Ebene</a:t>
            </a:r>
          </a:p>
          <a:p>
            <a:pPr lvl="4" eaLnBrk="1" latinLnBrk="0" hangingPunct="1"/>
            <a:r>
              <a:rPr lang="de-CH" smtClean="0"/>
              <a:t>Fünfte Ebene</a:t>
            </a:r>
            <a:endParaRPr kumimoji="0" lang="en-US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de-CH" smtClean="0"/>
              <a:t>Mastertextformat bearbeiten</a:t>
            </a:r>
          </a:p>
          <a:p>
            <a:pPr lvl="1" eaLnBrk="1" latinLnBrk="0" hangingPunct="1"/>
            <a:r>
              <a:rPr lang="de-CH" smtClean="0"/>
              <a:t>Zweite Ebene</a:t>
            </a:r>
          </a:p>
          <a:p>
            <a:pPr lvl="2" eaLnBrk="1" latinLnBrk="0" hangingPunct="1"/>
            <a:r>
              <a:rPr lang="de-CH" smtClean="0"/>
              <a:t>Dritte Ebene</a:t>
            </a:r>
          </a:p>
          <a:p>
            <a:pPr lvl="3" eaLnBrk="1" latinLnBrk="0" hangingPunct="1"/>
            <a:r>
              <a:rPr lang="de-CH" smtClean="0"/>
              <a:t>Vierte Ebene</a:t>
            </a:r>
          </a:p>
          <a:p>
            <a:pPr lvl="4" eaLnBrk="1" latinLnBrk="0" hangingPunct="1"/>
            <a:r>
              <a:rPr lang="de-CH" smtClean="0"/>
              <a:t>Fünfte Ebene</a:t>
            </a:r>
            <a:endParaRPr kumimoji="0" lang="en-US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11/4/2014</a:t>
            </a:fld>
            <a:endParaRPr lang="en-US" dirty="0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‹Nr.›</a:t>
            </a:fld>
            <a:endParaRPr kumimoji="0" lang="en-US" dirty="0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 dirty="0"/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de-CH" smtClean="0"/>
              <a:t>Mastertextformat bearbeiten</a:t>
            </a:r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de-CH" smtClean="0"/>
              <a:t>Mastertextformat bearbeiten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CH" smtClean="0"/>
              <a:t>Mastertitelformat bearbeiten</a:t>
            </a:r>
            <a:endParaRPr kumimoji="0"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11/4/2014</a:t>
            </a:fld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‹Nr.›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11/4/2014</a:t>
            </a:fld>
            <a:endParaRPr lang="en-US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‹Nr.›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de-CH" smtClean="0"/>
              <a:t>Mastertitelformat bearbeiten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11/4/2014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‹Nr.›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de-CH" smtClean="0"/>
              <a:t>Mastertextformat bearbeiten</a:t>
            </a:r>
          </a:p>
        </p:txBody>
      </p:sp>
      <p:sp>
        <p:nvSpPr>
          <p:cNvPr id="9" name="Inhaltsplatzhalt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de-CH" smtClean="0"/>
              <a:t>Mastertextformat bearbeiten</a:t>
            </a:r>
          </a:p>
          <a:p>
            <a:pPr lvl="1" eaLnBrk="1" latinLnBrk="0" hangingPunct="1"/>
            <a:r>
              <a:rPr lang="de-CH" smtClean="0"/>
              <a:t>Zweite Ebene</a:t>
            </a:r>
          </a:p>
          <a:p>
            <a:pPr lvl="2" eaLnBrk="1" latinLnBrk="0" hangingPunct="1"/>
            <a:r>
              <a:rPr lang="de-CH" smtClean="0"/>
              <a:t>Dritte Ebene</a:t>
            </a:r>
          </a:p>
          <a:p>
            <a:pPr lvl="3" eaLnBrk="1" latinLnBrk="0" hangingPunct="1"/>
            <a:r>
              <a:rPr lang="de-CH" smtClean="0"/>
              <a:t>Vierte Ebene</a:t>
            </a:r>
          </a:p>
          <a:p>
            <a:pPr lvl="4" eaLnBrk="1" latinLnBrk="0" hangingPunct="1"/>
            <a:r>
              <a:rPr lang="de-CH" smtClean="0"/>
              <a:t>Fünfte Ebene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Beschriftung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de-CH" smtClean="0"/>
              <a:t>Mastertextformat bearbeiten</a:t>
            </a:r>
          </a:p>
        </p:txBody>
      </p:sp>
      <p:sp>
        <p:nvSpPr>
          <p:cNvPr id="8" name="Rechteck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hteck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hteck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de-CH" smtClean="0"/>
              <a:t>Mastertitelformat bearbeiten</a:t>
            </a:r>
            <a:endParaRPr kumimoji="0" lang="en-US"/>
          </a:p>
        </p:txBody>
      </p:sp>
      <p:sp>
        <p:nvSpPr>
          <p:cNvPr id="11" name="Rechteck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Datumsplatzhalt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11/4/2014</a:t>
            </a:fld>
            <a:endParaRPr lang="en-US" dirty="0"/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‹Nr.›</a:t>
            </a:fld>
            <a:endParaRPr kumimoji="0" lang="en-US" sz="2800" dirty="0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kumimoji="0" lang="en-US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de-CH" dirty="0" smtClean="0"/>
              <a:t>Bild auf Platzhalter ziehen oder durch Klicken auf Symbol hinzufügen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elplatzhalt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de-CH" smtClean="0"/>
              <a:t>Mastertitelformat bearbeiten</a:t>
            </a:r>
            <a:endParaRPr kumimoji="0" lang="en-US"/>
          </a:p>
        </p:txBody>
      </p:sp>
      <p:sp>
        <p:nvSpPr>
          <p:cNvPr id="13" name="Textplatzhalt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de-CH" smtClean="0"/>
              <a:t>Mastertextformat bearbeiten</a:t>
            </a:r>
          </a:p>
          <a:p>
            <a:pPr lvl="1" eaLnBrk="1" latinLnBrk="0" hangingPunct="1"/>
            <a:r>
              <a:rPr kumimoji="0" lang="de-CH" smtClean="0"/>
              <a:t>Zweite Ebene</a:t>
            </a:r>
          </a:p>
          <a:p>
            <a:pPr lvl="2" eaLnBrk="1" latinLnBrk="0" hangingPunct="1"/>
            <a:r>
              <a:rPr kumimoji="0" lang="de-CH" smtClean="0"/>
              <a:t>Dritte Ebene</a:t>
            </a:r>
          </a:p>
          <a:p>
            <a:pPr lvl="3" eaLnBrk="1" latinLnBrk="0" hangingPunct="1"/>
            <a:r>
              <a:rPr kumimoji="0" lang="de-CH" smtClean="0"/>
              <a:t>Vierte Ebene</a:t>
            </a:r>
          </a:p>
          <a:p>
            <a:pPr lvl="4" eaLnBrk="1" latinLnBrk="0" hangingPunct="1"/>
            <a:r>
              <a:rPr kumimoji="0" lang="de-CH" smtClean="0"/>
              <a:t>Fünfte Ebene</a:t>
            </a:r>
            <a:endParaRPr kumimoji="0" lang="en-US"/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11/4/2014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7" name="Rechteck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hteck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hteck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Foliennummernplatzhalt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‹Nr.›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CS Task 7</a:t>
            </a:r>
            <a:br>
              <a:rPr lang="de-DE" dirty="0"/>
            </a:b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endParaRPr lang="de-DE" dirty="0"/>
          </a:p>
          <a:p>
            <a:r>
              <a:rPr lang="en-US" dirty="0"/>
              <a:t>Domain Model and Sequence Diagram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09338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refined</a:t>
            </a:r>
            <a:r>
              <a:rPr lang="de-DE" dirty="0" smtClean="0"/>
              <a:t> UML </a:t>
            </a:r>
            <a:r>
              <a:rPr lang="de-DE" dirty="0"/>
              <a:t>D</a:t>
            </a:r>
            <a:r>
              <a:rPr lang="de-DE" dirty="0" smtClean="0"/>
              <a:t>omain Model (1)</a:t>
            </a:r>
            <a:endParaRPr lang="de-DE" dirty="0"/>
          </a:p>
        </p:txBody>
      </p:sp>
      <p:pic>
        <p:nvPicPr>
          <p:cNvPr id="5122" name="Picture 2" descr="C:\Users\Dominique\Documents\BFH\5_Semester\Software_Engineering\Projekt\task7\uml_refined_new_ppt.jp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648" y="2343302"/>
            <a:ext cx="7638480" cy="3297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6953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refined</a:t>
            </a:r>
            <a:r>
              <a:rPr lang="de-DE" dirty="0" smtClean="0"/>
              <a:t> UML </a:t>
            </a:r>
            <a:r>
              <a:rPr lang="de-DE" dirty="0"/>
              <a:t>D</a:t>
            </a:r>
            <a:r>
              <a:rPr lang="de-DE" dirty="0" smtClean="0"/>
              <a:t>omain Model (2)</a:t>
            </a:r>
            <a:endParaRPr lang="de-DE" dirty="0"/>
          </a:p>
        </p:txBody>
      </p:sp>
      <p:pic>
        <p:nvPicPr>
          <p:cNvPr id="6146" name="Picture 2" descr="C:\Users\Dominique\Documents\BFH\5_Semester\Software_Engineering\Projekt\task7\uml_refined_AlertHandl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3664" y="2412153"/>
            <a:ext cx="3171661" cy="2523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9835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UML Domain Model (1)</a:t>
            </a:r>
            <a:endParaRPr lang="de-DE" dirty="0"/>
          </a:p>
        </p:txBody>
      </p:sp>
      <p:pic>
        <p:nvPicPr>
          <p:cNvPr id="1028" name="Picture 4" descr="C:\Users\Dominique\Documents\BFH\5_Semester\Software_Engineering\Projekt\task7\uml_1.jp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3705" y="1756190"/>
            <a:ext cx="4267759" cy="4902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1285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UML Domain Model (2)</a:t>
            </a:r>
            <a:endParaRPr lang="de-DE" dirty="0"/>
          </a:p>
        </p:txBody>
      </p:sp>
      <p:pic>
        <p:nvPicPr>
          <p:cNvPr id="2051" name="Picture 3" descr="C:\Users\Dominique\Documents\BFH\5_Semester\Software_Engineering\Projekt\task7\uml_person.jp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724" y="1727840"/>
            <a:ext cx="6027274" cy="4966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1569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UML Domain Model (3)</a:t>
            </a:r>
            <a:endParaRPr lang="de-DE" dirty="0"/>
          </a:p>
        </p:txBody>
      </p:sp>
      <p:pic>
        <p:nvPicPr>
          <p:cNvPr id="7170" name="Picture 2" descr="C:\Users\Dominique\Documents\BFH\5_Semester\Software_Engineering\Projekt\task7\uml_1_address.jp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2575" y="1797526"/>
            <a:ext cx="2743724" cy="4764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4900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UML Domain Model (4)</a:t>
            </a:r>
            <a:endParaRPr lang="de-DE" dirty="0"/>
          </a:p>
        </p:txBody>
      </p:sp>
      <p:pic>
        <p:nvPicPr>
          <p:cNvPr id="8194" name="Picture 2" descr="C:\Users\Dominique\Documents\BFH\5_Semester\Software_Engineering\Projekt\task7\uml_1_prescription.jp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4298" y="1704053"/>
            <a:ext cx="3737930" cy="5153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0891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CRC-Cards</a:t>
            </a:r>
            <a:endParaRPr lang="de-DE" dirty="0"/>
          </a:p>
        </p:txBody>
      </p:sp>
      <p:pic>
        <p:nvPicPr>
          <p:cNvPr id="1028" name="Picture 4" descr="C:\Users\Dominique\Documents\BFH\5_Semester\Software_Engineering\Projekt\task7\crc_prescription.jp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1132" y="2531154"/>
            <a:ext cx="3574400" cy="2644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Dominique\Documents\BFH\5_Semester\Software_Engineering\Projekt\task7\crc_person.jp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353" y="2531154"/>
            <a:ext cx="3698647" cy="2715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6330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UML </a:t>
            </a:r>
            <a:r>
              <a:rPr lang="de-CH" dirty="0" err="1" smtClean="0"/>
              <a:t>Sequence</a:t>
            </a:r>
            <a:r>
              <a:rPr lang="de-CH" dirty="0" smtClean="0"/>
              <a:t> </a:t>
            </a:r>
            <a:r>
              <a:rPr lang="de-CH" dirty="0" err="1" smtClean="0"/>
              <a:t>Diagrams</a:t>
            </a:r>
            <a:endParaRPr lang="de-CH" dirty="0"/>
          </a:p>
        </p:txBody>
      </p:sp>
      <p:sp>
        <p:nvSpPr>
          <p:cNvPr id="3" name="Textfeld 2"/>
          <p:cNvSpPr txBox="1"/>
          <p:nvPr/>
        </p:nvSpPr>
        <p:spPr>
          <a:xfrm>
            <a:off x="798989" y="1750666"/>
            <a:ext cx="601959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lang="de-DE" sz="2400" dirty="0" err="1" smtClean="0"/>
              <a:t>user</a:t>
            </a:r>
            <a:r>
              <a:rPr lang="de-DE" sz="2400" dirty="0" smtClean="0"/>
              <a:t> </a:t>
            </a:r>
            <a:r>
              <a:rPr lang="de-DE" sz="2400" dirty="0" err="1"/>
              <a:t>updates</a:t>
            </a:r>
            <a:r>
              <a:rPr lang="de-DE" sz="2400" dirty="0"/>
              <a:t> </a:t>
            </a:r>
            <a:r>
              <a:rPr lang="de-DE" sz="2400" dirty="0" err="1"/>
              <a:t>some</a:t>
            </a:r>
            <a:r>
              <a:rPr lang="de-DE" sz="2400" dirty="0"/>
              <a:t> </a:t>
            </a:r>
            <a:r>
              <a:rPr lang="de-DE" sz="2400" dirty="0" err="1"/>
              <a:t>specific</a:t>
            </a:r>
            <a:r>
              <a:rPr lang="de-DE" sz="2400" dirty="0"/>
              <a:t> </a:t>
            </a:r>
            <a:r>
              <a:rPr lang="de-DE" sz="2400" dirty="0" err="1" smtClean="0"/>
              <a:t>information</a:t>
            </a:r>
            <a:endParaRPr lang="de-DE" sz="2400" dirty="0" smtClean="0"/>
          </a:p>
          <a:p>
            <a:pPr marL="457200" indent="-457200">
              <a:buAutoNum type="arabicPeriod"/>
            </a:pPr>
            <a:r>
              <a:rPr lang="de-DE" sz="2400" dirty="0" err="1" smtClean="0"/>
              <a:t>system</a:t>
            </a:r>
            <a:r>
              <a:rPr lang="de-DE" sz="2400" dirty="0" smtClean="0"/>
              <a:t> </a:t>
            </a:r>
            <a:r>
              <a:rPr lang="de-DE" sz="2400" dirty="0" err="1"/>
              <a:t>alerts</a:t>
            </a:r>
            <a:r>
              <a:rPr lang="de-DE" sz="2400" dirty="0"/>
              <a:t> </a:t>
            </a:r>
            <a:r>
              <a:rPr lang="de-DE" sz="2400" dirty="0" err="1"/>
              <a:t>user</a:t>
            </a:r>
            <a:r>
              <a:rPr lang="de-DE" sz="2400" dirty="0"/>
              <a:t> </a:t>
            </a:r>
            <a:r>
              <a:rPr lang="de-DE" sz="2400" dirty="0" err="1"/>
              <a:t>about</a:t>
            </a:r>
            <a:r>
              <a:rPr lang="de-DE" sz="2400" dirty="0"/>
              <a:t> </a:t>
            </a:r>
            <a:r>
              <a:rPr lang="de-DE" sz="2400" dirty="0" err="1"/>
              <a:t>some</a:t>
            </a:r>
            <a:r>
              <a:rPr lang="de-DE" sz="2400" dirty="0"/>
              <a:t> </a:t>
            </a:r>
            <a:r>
              <a:rPr lang="de-DE" sz="2400" dirty="0" err="1"/>
              <a:t>specific</a:t>
            </a:r>
            <a:r>
              <a:rPr lang="de-DE" sz="2400" dirty="0"/>
              <a:t> </a:t>
            </a:r>
            <a:r>
              <a:rPr lang="de-DE" sz="2400" dirty="0" err="1" smtClean="0"/>
              <a:t>event</a:t>
            </a:r>
            <a:endParaRPr lang="de-DE" sz="2400" dirty="0"/>
          </a:p>
          <a:p>
            <a:pPr marL="457200" indent="-457200">
              <a:buAutoNum type="arabicPeriod"/>
            </a:pPr>
            <a:endParaRPr lang="de-DE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Dominique\Documents\BFH\5_Semester\Software_Engineering\Projekt\task7\7_push_2.jp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7819" y="905523"/>
            <a:ext cx="9361819" cy="4863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2546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Dominique\Documents\BFH\5_Semester\Software_Engineering\Projekt\task7\7_edit_2.jp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923" y="142183"/>
            <a:ext cx="8531444" cy="6587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0076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alathea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Galathea.thmx</Template>
  <TotalTime>0</TotalTime>
  <Words>62</Words>
  <Application>Microsoft Office PowerPoint</Application>
  <PresentationFormat>Bildschirmpräsentation (4:3)</PresentationFormat>
  <Paragraphs>13</Paragraphs>
  <Slides>11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2" baseType="lpstr">
      <vt:lpstr>Galathea</vt:lpstr>
      <vt:lpstr>CS Task 7 </vt:lpstr>
      <vt:lpstr>UML Domain Model (1)</vt:lpstr>
      <vt:lpstr>UML Domain Model (2)</vt:lpstr>
      <vt:lpstr>UML Domain Model (3)</vt:lpstr>
      <vt:lpstr>UML Domain Model (4)</vt:lpstr>
      <vt:lpstr>CRC-Cards</vt:lpstr>
      <vt:lpstr>UML Sequence Diagrams</vt:lpstr>
      <vt:lpstr>PowerPoint-Präsentation</vt:lpstr>
      <vt:lpstr>PowerPoint-Präsentation</vt:lpstr>
      <vt:lpstr>refined UML Domain Model (1)</vt:lpstr>
      <vt:lpstr>refined UML Domain Model (2)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Task 1 </dc:title>
  <dc:creator>Aline Zaugg</dc:creator>
  <cp:lastModifiedBy>Dominique</cp:lastModifiedBy>
  <cp:revision>29</cp:revision>
  <dcterms:created xsi:type="dcterms:W3CDTF">2014-09-25T13:30:50Z</dcterms:created>
  <dcterms:modified xsi:type="dcterms:W3CDTF">2014-11-04T22:39:13Z</dcterms:modified>
</cp:coreProperties>
</file>