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614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 smtClean="0"/>
              <a:t>3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Scoping</a:t>
            </a:r>
            <a:endParaRPr lang="de-DE" dirty="0"/>
          </a:p>
        </p:txBody>
      </p:sp>
      <p:pic>
        <p:nvPicPr>
          <p:cNvPr id="1026" name="Picture 2" descr="C:\Users\David\workspace\ch.bfh.btx8081.w2014.red.git\trunk\doc\task03\1. Scoping\Zugriff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5141"/>
          <a:stretch/>
        </p:blipFill>
        <p:spPr bwMode="auto">
          <a:xfrm>
            <a:off x="892629" y="1597317"/>
            <a:ext cx="7123992" cy="50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Telefonat mit Sozialarbeiterin Kanton SO</a:t>
            </a:r>
          </a:p>
          <a:p>
            <a:r>
              <a:rPr lang="de-DE" dirty="0" smtClean="0"/>
              <a:t>Hauptfrage: Was genau tut ein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Synthesize</a:t>
            </a:r>
            <a:endParaRPr lang="de-DE" dirty="0"/>
          </a:p>
        </p:txBody>
      </p:sp>
      <p:pic>
        <p:nvPicPr>
          <p:cNvPr id="2050" name="Picture 2" descr="imagesO85DQEI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2079170"/>
            <a:ext cx="2405742" cy="36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2" y="2079170"/>
            <a:ext cx="2612572" cy="360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51630" y="580247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Sophie</a:t>
            </a:r>
            <a:r>
              <a:rPr lang="de-CH" dirty="0"/>
              <a:t>, 29</a:t>
            </a:r>
          </a:p>
        </p:txBody>
      </p:sp>
      <p:sp>
        <p:nvSpPr>
          <p:cNvPr id="6" name="Rechteck 5"/>
          <p:cNvSpPr/>
          <p:nvPr/>
        </p:nvSpPr>
        <p:spPr>
          <a:xfrm>
            <a:off x="5166057" y="5824640"/>
            <a:ext cx="164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Hans-Peter</a:t>
            </a:r>
            <a:r>
              <a:rPr lang="de-CH" dirty="0"/>
              <a:t>, 52 </a:t>
            </a:r>
          </a:p>
        </p:txBody>
      </p:sp>
    </p:spTree>
    <p:extLst>
      <p:ext uri="{BB962C8B-B14F-4D97-AF65-F5344CB8AC3E}">
        <p14:creationId xmlns:p14="http://schemas.microsoft.com/office/powerpoint/2010/main" val="847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pic>
        <p:nvPicPr>
          <p:cNvPr id="3075" name="Picture 3" descr="C:\Users\David\workspace\ch.bfh.btx8081.w2014.red.git\trunk\doc\task03\4. Design\Storyboard_DomiAline_2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9128" r="25189" b="15254"/>
          <a:stretch/>
        </p:blipFill>
        <p:spPr bwMode="auto">
          <a:xfrm>
            <a:off x="384048" y="4288971"/>
            <a:ext cx="4316009" cy="27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vid\workspace\ch.bfh.btx8081.w2014.red.git\trunk\doc\task03\4. Design\Storyboard_DomiAline_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4632" r="25952" b="20105"/>
          <a:stretch/>
        </p:blipFill>
        <p:spPr bwMode="auto">
          <a:xfrm>
            <a:off x="384048" y="1513114"/>
            <a:ext cx="4316009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vid\workspace\ch.bfh.btx8081.w2014.red.git\trunk\doc\task03\4. Design\Storyboard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3"/>
          <a:stretch/>
        </p:blipFill>
        <p:spPr bwMode="auto">
          <a:xfrm>
            <a:off x="4787142" y="2076165"/>
            <a:ext cx="4245429" cy="39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I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1" t="18666" r="32999" b="33556"/>
          <a:stretch/>
        </p:blipFill>
        <p:spPr bwMode="auto">
          <a:xfrm>
            <a:off x="41467" y="2000250"/>
            <a:ext cx="4467801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t="33333" r="32625" b="18889"/>
          <a:stretch/>
        </p:blipFill>
        <p:spPr bwMode="auto">
          <a:xfrm>
            <a:off x="4661668" y="2228850"/>
            <a:ext cx="4463282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II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31111" r="35250" b="22888"/>
          <a:stretch/>
        </p:blipFill>
        <p:spPr bwMode="auto">
          <a:xfrm>
            <a:off x="19050" y="1962150"/>
            <a:ext cx="43624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0" t="31112" r="34375" b="24444"/>
          <a:stretch/>
        </p:blipFill>
        <p:spPr bwMode="auto">
          <a:xfrm>
            <a:off x="4686300" y="2028825"/>
            <a:ext cx="4438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8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smtClean="0"/>
              <a:t>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47333" r="34000" b="8667"/>
          <a:stretch/>
        </p:blipFill>
        <p:spPr bwMode="auto">
          <a:xfrm>
            <a:off x="2571750" y="1885950"/>
            <a:ext cx="4552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4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Testlauf mit Mitarbeit Spitex «Mittelpunkt Mensch»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45</Words>
  <Application>Microsoft Office PowerPoint</Application>
  <PresentationFormat>Bildschirmpräsentation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CS Task 3 </vt:lpstr>
      <vt:lpstr>Scoping</vt:lpstr>
      <vt:lpstr>Research</vt:lpstr>
      <vt:lpstr>Synthesize</vt:lpstr>
      <vt:lpstr>Design</vt:lpstr>
      <vt:lpstr>Prototype I</vt:lpstr>
      <vt:lpstr>Prototype II</vt:lpstr>
      <vt:lpstr>Prototype III</vt:lpstr>
      <vt:lpstr>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David</cp:lastModifiedBy>
  <cp:revision>23</cp:revision>
  <dcterms:created xsi:type="dcterms:W3CDTF">2014-09-25T13:30:50Z</dcterms:created>
  <dcterms:modified xsi:type="dcterms:W3CDTF">2014-10-15T15:01:48Z</dcterms:modified>
</cp:coreProperties>
</file>