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7614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73" r:id="rId4"/>
    <p:sldId id="277" r:id="rId5"/>
    <p:sldId id="278" r:id="rId6"/>
    <p:sldId id="270" r:id="rId7"/>
    <p:sldId id="272" r:id="rId8"/>
    <p:sldId id="274" r:id="rId9"/>
    <p:sldId id="275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12FB6-B2AF-1244-9521-74D202E74FE8}" type="datetimeFigureOut">
              <a:rPr lang="de-DE" smtClean="0"/>
              <a:pPr/>
              <a:t>04.11.2014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94826-DEEF-0B43-AF3C-72E10799BEF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72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CH" smtClean="0"/>
              <a:t>Master-Untertitelformat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11/4/2014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11/4/2014</a:t>
            </a:fld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11/4/2014</a:t>
            </a:fld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11/4/2014</a:t>
            </a:fld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11/4/2014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11/4/2014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11/4/2014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11/4/2014</a:t>
            </a:fld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800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CH" dirty="0" smtClean="0"/>
              <a:t>Bild auf Platzhalter ziehen oder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CH" smtClean="0"/>
              <a:t>Mastertextformat bearbeiten</a:t>
            </a:r>
          </a:p>
          <a:p>
            <a:pPr lvl="1" eaLnBrk="1" latinLnBrk="0" hangingPunct="1"/>
            <a:r>
              <a:rPr kumimoji="0" lang="de-CH" smtClean="0"/>
              <a:t>Zweite Ebene</a:t>
            </a:r>
          </a:p>
          <a:p>
            <a:pPr lvl="2" eaLnBrk="1" latinLnBrk="0" hangingPunct="1"/>
            <a:r>
              <a:rPr kumimoji="0" lang="de-CH" smtClean="0"/>
              <a:t>Dritte Ebene</a:t>
            </a:r>
          </a:p>
          <a:p>
            <a:pPr lvl="3" eaLnBrk="1" latinLnBrk="0" hangingPunct="1"/>
            <a:r>
              <a:rPr kumimoji="0" lang="de-CH" smtClean="0"/>
              <a:t>Vierte Ebene</a:t>
            </a:r>
          </a:p>
          <a:p>
            <a:pPr lvl="4" eaLnBrk="1" latinLnBrk="0" hangingPunct="1"/>
            <a:r>
              <a:rPr kumimoji="0" lang="de-CH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11/4/2014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CS Task </a:t>
            </a:r>
            <a:r>
              <a:rPr lang="de-DE" dirty="0"/>
              <a:t>7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de-DE" dirty="0"/>
          </a:p>
          <a:p>
            <a:r>
              <a:rPr lang="en-US" dirty="0"/>
              <a:t>Domain Model and Sequence Diagram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3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refined</a:t>
            </a:r>
            <a:r>
              <a:rPr lang="de-DE" dirty="0" smtClean="0"/>
              <a:t> UML </a:t>
            </a:r>
            <a:r>
              <a:rPr lang="de-DE" dirty="0"/>
              <a:t>D</a:t>
            </a:r>
            <a:r>
              <a:rPr lang="de-DE" dirty="0" smtClean="0"/>
              <a:t>omain Model (2)</a:t>
            </a:r>
            <a:endParaRPr lang="de-DE" dirty="0"/>
          </a:p>
        </p:txBody>
      </p:sp>
      <p:pic>
        <p:nvPicPr>
          <p:cNvPr id="6146" name="Picture 2" descr="C:\Users\Dominique\Documents\BFH\5_Semester\Software_Engineering\Projekt\task7\uml_refined_AlertHand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664" y="2412153"/>
            <a:ext cx="3171661" cy="252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8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UML Domain Model (1)</a:t>
            </a:r>
            <a:endParaRPr lang="de-DE" dirty="0"/>
          </a:p>
        </p:txBody>
      </p:sp>
      <p:pic>
        <p:nvPicPr>
          <p:cNvPr id="1028" name="Picture 4" descr="C:\Users\Dominique\Documents\BFH\5_Semester\Software_Engineering\Projekt\task7\uml_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705" y="1756190"/>
            <a:ext cx="4267759" cy="490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2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UML Domain Model (2)</a:t>
            </a:r>
            <a:endParaRPr lang="de-DE" dirty="0"/>
          </a:p>
        </p:txBody>
      </p:sp>
      <p:pic>
        <p:nvPicPr>
          <p:cNvPr id="2051" name="Picture 3" descr="C:\Users\Dominique\Documents\BFH\5_Semester\Software_Engineering\Projekt\task7\uml_person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24" y="1727840"/>
            <a:ext cx="6027274" cy="496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5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UML Domain Model (3)</a:t>
            </a:r>
            <a:endParaRPr lang="de-DE" dirty="0"/>
          </a:p>
        </p:txBody>
      </p:sp>
      <p:pic>
        <p:nvPicPr>
          <p:cNvPr id="7170" name="Picture 2" descr="C:\Users\Dominique\Documents\BFH\5_Semester\Software_Engineering\Projekt\task7\uml_1_address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1797526"/>
            <a:ext cx="2743724" cy="476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90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UML Domain Model (4)</a:t>
            </a:r>
            <a:endParaRPr lang="de-DE" dirty="0"/>
          </a:p>
        </p:txBody>
      </p:sp>
      <p:pic>
        <p:nvPicPr>
          <p:cNvPr id="8194" name="Picture 2" descr="C:\Users\Dominique\Documents\BFH\5_Semester\Software_Engineering\Projekt\task7\uml_1_prescription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298" y="1704053"/>
            <a:ext cx="3737930" cy="515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89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UML </a:t>
            </a:r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Diagrams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798989" y="1750666"/>
            <a:ext cx="6019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400" dirty="0" err="1" smtClean="0"/>
              <a:t>user</a:t>
            </a:r>
            <a:r>
              <a:rPr lang="de-DE" sz="2400" dirty="0" smtClean="0"/>
              <a:t> </a:t>
            </a:r>
            <a:r>
              <a:rPr lang="de-DE" sz="2400" dirty="0" err="1"/>
              <a:t>updates</a:t>
            </a:r>
            <a:r>
              <a:rPr lang="de-DE" sz="2400" dirty="0"/>
              <a:t> </a:t>
            </a:r>
            <a:r>
              <a:rPr lang="de-DE" sz="2400" dirty="0" err="1"/>
              <a:t>some</a:t>
            </a:r>
            <a:r>
              <a:rPr lang="de-DE" sz="2400" dirty="0"/>
              <a:t> </a:t>
            </a:r>
            <a:r>
              <a:rPr lang="de-DE" sz="2400" dirty="0" err="1"/>
              <a:t>specific</a:t>
            </a:r>
            <a:r>
              <a:rPr lang="de-DE" sz="2400" dirty="0"/>
              <a:t> </a:t>
            </a:r>
            <a:r>
              <a:rPr lang="de-DE" sz="2400" dirty="0" err="1" smtClean="0"/>
              <a:t>information</a:t>
            </a:r>
            <a:endParaRPr lang="de-DE" sz="2400" dirty="0" smtClean="0"/>
          </a:p>
          <a:p>
            <a:pPr marL="457200" indent="-457200">
              <a:buAutoNum type="arabicPeriod"/>
            </a:pP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/>
              <a:t>alerts</a:t>
            </a:r>
            <a:r>
              <a:rPr lang="de-DE" sz="2400" dirty="0"/>
              <a:t> </a:t>
            </a:r>
            <a:r>
              <a:rPr lang="de-DE" sz="2400" dirty="0" err="1"/>
              <a:t>user</a:t>
            </a:r>
            <a:r>
              <a:rPr lang="de-DE" sz="2400" dirty="0"/>
              <a:t> </a:t>
            </a:r>
            <a:r>
              <a:rPr lang="de-DE" sz="2400" dirty="0" err="1"/>
              <a:t>about</a:t>
            </a:r>
            <a:r>
              <a:rPr lang="de-DE" sz="2400" dirty="0"/>
              <a:t> </a:t>
            </a:r>
            <a:r>
              <a:rPr lang="de-DE" sz="2400" dirty="0" err="1"/>
              <a:t>some</a:t>
            </a:r>
            <a:r>
              <a:rPr lang="de-DE" sz="2400" dirty="0"/>
              <a:t> </a:t>
            </a:r>
            <a:r>
              <a:rPr lang="de-DE" sz="2400" dirty="0" err="1"/>
              <a:t>specific</a:t>
            </a:r>
            <a:r>
              <a:rPr lang="de-DE" sz="2400" dirty="0"/>
              <a:t> </a:t>
            </a:r>
            <a:r>
              <a:rPr lang="de-DE" sz="2400" dirty="0" err="1" smtClean="0"/>
              <a:t>event</a:t>
            </a:r>
            <a:endParaRPr lang="de-DE" sz="2400" dirty="0"/>
          </a:p>
          <a:p>
            <a:pPr marL="457200" indent="-457200">
              <a:buAutoNum type="arabicPeriod"/>
            </a:pP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ominique\Documents\BFH\5_Semester\Software_Engineering\Projekt\task7\7_push_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819" y="905523"/>
            <a:ext cx="9361819" cy="486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ominique\Documents\BFH\5_Semester\Software_Engineering\Projekt\task7\7_edit_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3" y="142183"/>
            <a:ext cx="8531444" cy="658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0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refined</a:t>
            </a:r>
            <a:r>
              <a:rPr lang="de-DE" dirty="0" smtClean="0"/>
              <a:t> UML </a:t>
            </a:r>
            <a:r>
              <a:rPr lang="de-DE" dirty="0"/>
              <a:t>D</a:t>
            </a:r>
            <a:r>
              <a:rPr lang="de-DE" dirty="0" smtClean="0"/>
              <a:t>omain Model (1)</a:t>
            </a:r>
            <a:endParaRPr lang="de-DE" dirty="0"/>
          </a:p>
        </p:txBody>
      </p:sp>
      <p:pic>
        <p:nvPicPr>
          <p:cNvPr id="5122" name="Picture 2" descr="C:\Users\Dominique\Documents\BFH\5_Semester\Software_Engineering\Projekt\task7\uml_refined_new_ppt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343302"/>
            <a:ext cx="7638480" cy="329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9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Galathea.thmx</Template>
  <TotalTime>0</TotalTime>
  <Words>61</Words>
  <Application>Microsoft Office PowerPoint</Application>
  <PresentationFormat>Bildschirmpräsentation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Galathea</vt:lpstr>
      <vt:lpstr>CS Task 7 </vt:lpstr>
      <vt:lpstr>UML Domain Model (1)</vt:lpstr>
      <vt:lpstr>UML Domain Model (2)</vt:lpstr>
      <vt:lpstr>UML Domain Model (3)</vt:lpstr>
      <vt:lpstr>UML Domain Model (4)</vt:lpstr>
      <vt:lpstr>UML Sequence Diagrams</vt:lpstr>
      <vt:lpstr>PowerPoint-Präsentation</vt:lpstr>
      <vt:lpstr>PowerPoint-Präsentation</vt:lpstr>
      <vt:lpstr>refined UML Domain Model (1)</vt:lpstr>
      <vt:lpstr>refined UML Domain Model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 </dc:title>
  <dc:creator>Aline Zaugg</dc:creator>
  <cp:lastModifiedBy>Dominique</cp:lastModifiedBy>
  <cp:revision>28</cp:revision>
  <dcterms:created xsi:type="dcterms:W3CDTF">2014-09-25T13:30:50Z</dcterms:created>
  <dcterms:modified xsi:type="dcterms:W3CDTF">2014-11-04T21:50:02Z</dcterms:modified>
</cp:coreProperties>
</file>