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2FB6-B2AF-1244-9521-74D202E74FE8}" type="datetimeFigureOut">
              <a:rPr lang="de-DE" smtClean="0"/>
              <a:pPr/>
              <a:t>25.09.2014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94826-DEEF-0B43-AF3C-72E10799BE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047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viele Anwender</a:t>
            </a:r>
            <a:r>
              <a:rPr lang="de-DE" baseline="0" dirty="0" smtClean="0"/>
              <a:t> an verschiedenen Standorten (macht Terminplanung schwierig)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94826-DEEF-0B43-AF3C-72E10799BEF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6713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Änderungen</a:t>
            </a:r>
            <a:r>
              <a:rPr lang="de-DE" baseline="0" dirty="0" smtClean="0"/>
              <a:t> der Umwelt: Zum Beispiel Gesetzesänderungen!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94826-DEEF-0B43-AF3C-72E10799BEF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5802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Änderungen</a:t>
            </a:r>
            <a:r>
              <a:rPr lang="de-DE" baseline="0" dirty="0" smtClean="0"/>
              <a:t> der Umwelt: Zum Beispiel Gesetzesänderungen!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94826-DEEF-0B43-AF3C-72E10799BEF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5802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CH" smtClean="0"/>
              <a:t>Master-Untertitelformat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9/25/2014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9/25/2014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9/25/2014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9/25/2014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9/25/2014</a:t>
            </a:fld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9/25/2014</a:t>
            </a:fld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9/25/2014</a:t>
            </a:fld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9/25/2014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9/25/2014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9/25/2014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9/25/2014</a:t>
            </a:fld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CH" dirty="0" smtClean="0"/>
              <a:t>Bild auf Platzhalter ziehen oder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CH" smtClean="0"/>
              <a:t>Mastertextformat bearbeiten</a:t>
            </a:r>
          </a:p>
          <a:p>
            <a:pPr lvl="1" eaLnBrk="1" latinLnBrk="0" hangingPunct="1"/>
            <a:r>
              <a:rPr kumimoji="0" lang="de-CH" smtClean="0"/>
              <a:t>Zweite Ebene</a:t>
            </a:r>
          </a:p>
          <a:p>
            <a:pPr lvl="2" eaLnBrk="1" latinLnBrk="0" hangingPunct="1"/>
            <a:r>
              <a:rPr kumimoji="0" lang="de-CH" smtClean="0"/>
              <a:t>Dritte Ebene</a:t>
            </a:r>
          </a:p>
          <a:p>
            <a:pPr lvl="3" eaLnBrk="1" latinLnBrk="0" hangingPunct="1"/>
            <a:r>
              <a:rPr kumimoji="0" lang="de-CH" smtClean="0"/>
              <a:t>Vierte Ebene</a:t>
            </a:r>
          </a:p>
          <a:p>
            <a:pPr lvl="4" eaLnBrk="1" latinLnBrk="0" hangingPunct="1"/>
            <a:r>
              <a:rPr kumimoji="0" lang="de-CH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 Task </a:t>
            </a:r>
            <a:r>
              <a:rPr lang="de-DE" dirty="0" smtClean="0"/>
              <a:t>1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/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xmlns="" val="2409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Welches Model?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Plan-</a:t>
            </a:r>
            <a:r>
              <a:rPr lang="de-DE" dirty="0" err="1" smtClean="0"/>
              <a:t>driven</a:t>
            </a:r>
            <a:endParaRPr lang="de-DE" dirty="0" smtClean="0"/>
          </a:p>
          <a:p>
            <a:pPr lvl="1"/>
            <a:r>
              <a:rPr lang="de-DE" dirty="0" smtClean="0"/>
              <a:t>+ Genaue Planung und Dokumentation</a:t>
            </a:r>
          </a:p>
          <a:p>
            <a:pPr lvl="1"/>
            <a:r>
              <a:rPr lang="de-DE" dirty="0" smtClean="0"/>
              <a:t>+ keine rasche Reaktion des Kunden nötig</a:t>
            </a:r>
          </a:p>
          <a:p>
            <a:pPr lvl="1"/>
            <a:r>
              <a:rPr lang="de-DE" dirty="0" smtClean="0"/>
              <a:t>+ Langfristige Nutzungsdauer des Projekts</a:t>
            </a:r>
          </a:p>
          <a:p>
            <a:pPr lvl="1"/>
            <a:r>
              <a:rPr lang="de-DE" dirty="0" smtClean="0"/>
              <a:t>- Wenig flexibel gegenüber Änderungen der Umwelt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10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Welches Model?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 Resultat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algn="ctr"/>
            <a:r>
              <a:rPr lang="de-DE" sz="3600" dirty="0" smtClean="0"/>
              <a:t>!Plan-</a:t>
            </a:r>
            <a:r>
              <a:rPr lang="de-DE" sz="3600" dirty="0" err="1" smtClean="0"/>
              <a:t>driven</a:t>
            </a:r>
            <a:r>
              <a:rPr lang="de-DE" sz="3600" dirty="0" smtClean="0"/>
              <a:t> Model!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xmlns="" val="14415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Incremental</a:t>
            </a:r>
            <a:r>
              <a:rPr lang="de-DE" dirty="0" smtClean="0"/>
              <a:t> </a:t>
            </a:r>
            <a:r>
              <a:rPr lang="de-DE" dirty="0" err="1" smtClean="0"/>
              <a:t>Developement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927" y="2424954"/>
            <a:ext cx="7317121" cy="39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264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Specification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Auftrag beendet bis Ende Semester</a:t>
            </a:r>
          </a:p>
          <a:p>
            <a:r>
              <a:rPr lang="de-CH" dirty="0" smtClean="0"/>
              <a:t>Zeitmanagement</a:t>
            </a:r>
          </a:p>
          <a:p>
            <a:r>
              <a:rPr lang="de-CH" dirty="0" err="1" smtClean="0"/>
              <a:t>Stakeholder</a:t>
            </a:r>
            <a:r>
              <a:rPr lang="de-CH" dirty="0" smtClean="0"/>
              <a:t> involvieren</a:t>
            </a:r>
          </a:p>
          <a:p>
            <a:endParaRPr lang="de-CH" dirty="0" smtClean="0"/>
          </a:p>
          <a:p>
            <a:pPr>
              <a:buNone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Development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Entwicklung mit Java</a:t>
            </a:r>
          </a:p>
          <a:p>
            <a:r>
              <a:rPr lang="de-CH" dirty="0" smtClean="0"/>
              <a:t>Ganzes Team leistet Beitrag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Validation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Rückmeldung User</a:t>
            </a:r>
          </a:p>
          <a:p>
            <a:r>
              <a:rPr lang="de-CH" dirty="0" smtClean="0"/>
              <a:t>Verbesserungen implementieren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4" name="Group 7856"/>
          <p:cNvGrpSpPr/>
          <p:nvPr/>
        </p:nvGrpSpPr>
        <p:grpSpPr>
          <a:xfrm>
            <a:off x="-667378" y="125862"/>
            <a:ext cx="5598331" cy="6812842"/>
            <a:chOff x="85872" y="-1245338"/>
            <a:chExt cx="8779121" cy="10110676"/>
          </a:xfrm>
        </p:grpSpPr>
        <p:pic>
          <p:nvPicPr>
            <p:cNvPr id="5" name="Picture 78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245291" y="-1245338"/>
              <a:ext cx="7619702" cy="10110676"/>
            </a:xfrm>
            <a:prstGeom prst="rect">
              <a:avLst/>
            </a:prstGeom>
          </p:spPr>
        </p:pic>
        <p:sp>
          <p:nvSpPr>
            <p:cNvPr id="6" name="Rectangle 16"/>
            <p:cNvSpPr/>
            <p:nvPr/>
          </p:nvSpPr>
          <p:spPr>
            <a:xfrm>
              <a:off x="85872" y="5830249"/>
              <a:ext cx="300551" cy="1923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ja-JP" sz="1800">
                  <a:solidFill>
                    <a:srgbClr val="000000"/>
                  </a:solidFill>
                  <a:effectLst/>
                  <a:latin typeface="Calibri"/>
                  <a:ea typeface="Microsoft JhengHei"/>
                  <a:cs typeface="Microsoft JhengHei"/>
                </a:rPr>
                <a:t>二</a:t>
              </a:r>
              <a:endParaRPr lang="de-DE" sz="110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" name="Rectangle 17"/>
            <p:cNvSpPr/>
            <p:nvPr/>
          </p:nvSpPr>
          <p:spPr>
            <a:xfrm>
              <a:off x="85872" y="6227971"/>
              <a:ext cx="300551" cy="1202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ja-JP" sz="1500">
                  <a:solidFill>
                    <a:srgbClr val="000000"/>
                  </a:solidFill>
                  <a:effectLst/>
                  <a:latin typeface="Calibri"/>
                  <a:ea typeface="Microsoft JhengHei"/>
                  <a:cs typeface="Microsoft JhengHei"/>
                </a:rPr>
                <a:t>、</a:t>
              </a:r>
              <a:endParaRPr lang="de-DE" sz="110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" name="Rectangle 18"/>
            <p:cNvSpPr/>
            <p:nvPr/>
          </p:nvSpPr>
          <p:spPr>
            <a:xfrm>
              <a:off x="85872" y="6390676"/>
              <a:ext cx="300551" cy="2524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2900" dirty="0">
                  <a:solidFill>
                    <a:srgbClr val="000000"/>
                  </a:solidFill>
                  <a:effectLst/>
                  <a:latin typeface="Microsoft JhengHei"/>
                  <a:ea typeface="Microsoft JhengHei"/>
                  <a:cs typeface="Microsoft JhengHei"/>
                </a:rPr>
                <a:t>0</a:t>
              </a:r>
              <a:endParaRPr lang="de-DE" sz="110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" name="Rectangle 19"/>
            <p:cNvSpPr/>
            <p:nvPr/>
          </p:nvSpPr>
          <p:spPr>
            <a:xfrm>
              <a:off x="85872" y="6815515"/>
              <a:ext cx="300551" cy="2103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ja-JP" sz="1900">
                  <a:solidFill>
                    <a:srgbClr val="000000"/>
                  </a:solidFill>
                  <a:effectLst/>
                  <a:latin typeface="Calibri"/>
                  <a:ea typeface="Microsoft JhengHei"/>
                  <a:cs typeface="Microsoft JhengHei"/>
                </a:rPr>
                <a:t>二</a:t>
              </a:r>
              <a:endParaRPr lang="de-DE" sz="110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10" name="Group 7857"/>
          <p:cNvGrpSpPr/>
          <p:nvPr/>
        </p:nvGrpSpPr>
        <p:grpSpPr>
          <a:xfrm>
            <a:off x="4930953" y="-91535"/>
            <a:ext cx="4213047" cy="7233461"/>
            <a:chOff x="0" y="0"/>
            <a:chExt cx="7620000" cy="10927324"/>
          </a:xfrm>
        </p:grpSpPr>
        <p:pic>
          <p:nvPicPr>
            <p:cNvPr id="11" name="Picture 78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620000" cy="10927324"/>
            </a:xfrm>
            <a:prstGeom prst="rect">
              <a:avLst/>
            </a:prstGeom>
          </p:spPr>
        </p:pic>
        <p:sp>
          <p:nvSpPr>
            <p:cNvPr id="12" name="Rectangle 5973"/>
            <p:cNvSpPr/>
            <p:nvPr/>
          </p:nvSpPr>
          <p:spPr>
            <a:xfrm>
              <a:off x="4867029" y="338249"/>
              <a:ext cx="643566" cy="1499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1300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Berner </a:t>
              </a:r>
              <a:endParaRPr lang="de-DE" sz="110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" name="Rectangle 5974"/>
            <p:cNvSpPr/>
            <p:nvPr/>
          </p:nvSpPr>
          <p:spPr>
            <a:xfrm>
              <a:off x="5350913" y="291270"/>
              <a:ext cx="1430841" cy="1499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1300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Fachhochschule</a:t>
              </a:r>
              <a:endParaRPr lang="de-DE" sz="110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350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Medical </a:t>
            </a:r>
            <a:r>
              <a:rPr lang="de-DE" dirty="0" err="1" smtClean="0"/>
              <a:t>Staff</a:t>
            </a:r>
            <a:endParaRPr lang="de-DE" dirty="0" smtClean="0"/>
          </a:p>
          <a:p>
            <a:pPr lvl="1"/>
            <a:r>
              <a:rPr lang="de-DE" dirty="0" smtClean="0"/>
              <a:t>Doktor</a:t>
            </a:r>
          </a:p>
          <a:p>
            <a:pPr lvl="1"/>
            <a:r>
              <a:rPr lang="de-DE" dirty="0" smtClean="0"/>
              <a:t>MPA</a:t>
            </a:r>
          </a:p>
          <a:p>
            <a:pPr lvl="1"/>
            <a:r>
              <a:rPr lang="de-DE" dirty="0" smtClean="0"/>
              <a:t>Gesundheitsbeauftragter</a:t>
            </a:r>
          </a:p>
          <a:p>
            <a:r>
              <a:rPr lang="de-DE" dirty="0" smtClean="0"/>
              <a:t>Admin </a:t>
            </a:r>
            <a:r>
              <a:rPr lang="de-DE" dirty="0" err="1" smtClean="0"/>
              <a:t>Staff</a:t>
            </a:r>
            <a:endParaRPr lang="de-DE" dirty="0" smtClean="0"/>
          </a:p>
          <a:p>
            <a:pPr lvl="1"/>
            <a:r>
              <a:rPr lang="de-DE" dirty="0" smtClean="0"/>
              <a:t>Empfang</a:t>
            </a:r>
          </a:p>
          <a:p>
            <a:pPr lvl="1"/>
            <a:r>
              <a:rPr lang="de-DE" dirty="0" smtClean="0"/>
              <a:t>Statistiker</a:t>
            </a:r>
          </a:p>
          <a:p>
            <a:pPr lvl="1"/>
            <a:r>
              <a:rPr lang="de-DE" dirty="0" smtClean="0"/>
              <a:t>usw.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312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' </a:t>
            </a:r>
            <a:r>
              <a:rPr lang="de-DE" dirty="0" err="1"/>
              <a:t>perspective</a:t>
            </a:r>
            <a:r>
              <a:rPr lang="de-DE" dirty="0"/>
              <a:t>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 Patientenstammdaten</a:t>
            </a:r>
            <a:r>
              <a:rPr lang="de-DE" dirty="0"/>
              <a:t> </a:t>
            </a:r>
            <a:r>
              <a:rPr lang="de-DE" dirty="0" smtClean="0"/>
              <a:t>zentral</a:t>
            </a:r>
          </a:p>
          <a:p>
            <a:pPr lvl="1"/>
            <a:r>
              <a:rPr lang="de-DE" dirty="0" err="1" smtClean="0"/>
              <a:t>Notifier</a:t>
            </a:r>
            <a:endParaRPr lang="de-DE" dirty="0" smtClean="0"/>
          </a:p>
          <a:p>
            <a:pPr lvl="1"/>
            <a:r>
              <a:rPr lang="de-DE" dirty="0" smtClean="0"/>
              <a:t>EKG </a:t>
            </a:r>
          </a:p>
          <a:p>
            <a:r>
              <a:rPr lang="de-DE" dirty="0" smtClean="0"/>
              <a:t>Agenda</a:t>
            </a:r>
          </a:p>
          <a:p>
            <a:r>
              <a:rPr lang="de-DE" dirty="0" smtClean="0"/>
              <a:t>Statistik</a:t>
            </a:r>
          </a:p>
          <a:p>
            <a:r>
              <a:rPr lang="de-DE" dirty="0" smtClean="0"/>
              <a:t>Klinikverzeichnis</a:t>
            </a:r>
          </a:p>
          <a:p>
            <a:r>
              <a:rPr lang="de-DE" dirty="0" smtClean="0"/>
              <a:t>Medikationsverwaltung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3445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infaches GUI</a:t>
            </a:r>
          </a:p>
          <a:p>
            <a:r>
              <a:rPr lang="de-DE" dirty="0"/>
              <a:t>h</a:t>
            </a:r>
            <a:r>
              <a:rPr lang="de-DE" dirty="0" smtClean="0"/>
              <a:t>ohe Zuverlässigkeit</a:t>
            </a:r>
          </a:p>
          <a:p>
            <a:r>
              <a:rPr lang="de-DE" dirty="0"/>
              <a:t>s</a:t>
            </a:r>
            <a:r>
              <a:rPr lang="de-DE" dirty="0" smtClean="0"/>
              <a:t>chneller Datenzugriff</a:t>
            </a:r>
          </a:p>
          <a:p>
            <a:r>
              <a:rPr lang="de-DE" dirty="0"/>
              <a:t>E</a:t>
            </a:r>
            <a:r>
              <a:rPr lang="de-DE" dirty="0" smtClean="0"/>
              <a:t>inhaltung </a:t>
            </a:r>
            <a:r>
              <a:rPr lang="de-DE" dirty="0" smtClean="0"/>
              <a:t>gesetzliche Bestimmungen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472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potential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Benutzerverwaltung</a:t>
            </a:r>
          </a:p>
          <a:p>
            <a:r>
              <a:rPr lang="de-DE" dirty="0" smtClean="0"/>
              <a:t>Patientenverwaltung</a:t>
            </a:r>
          </a:p>
          <a:p>
            <a:r>
              <a:rPr lang="de-DE" dirty="0" smtClean="0"/>
              <a:t>Patientendossier</a:t>
            </a:r>
          </a:p>
          <a:p>
            <a:r>
              <a:rPr lang="de-DE" dirty="0"/>
              <a:t>z</a:t>
            </a:r>
            <a:r>
              <a:rPr lang="de-DE" dirty="0" smtClean="0"/>
              <a:t>entrale Datenbank</a:t>
            </a:r>
          </a:p>
          <a:p>
            <a:r>
              <a:rPr lang="de-DE" dirty="0" smtClean="0"/>
              <a:t>Schnittstelle zur zentralen 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669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florian\Dropbox\bfh_data\5. Semester\SE\task1-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2775" y="2111178"/>
            <a:ext cx="8153400" cy="34738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 Task 2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/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xmlns="" val="8128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Welches Model?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Agile</a:t>
            </a:r>
          </a:p>
          <a:p>
            <a:pPr lvl="1"/>
            <a:r>
              <a:rPr lang="de-DE" dirty="0" smtClean="0"/>
              <a:t>+ flexibel</a:t>
            </a:r>
          </a:p>
          <a:p>
            <a:pPr lvl="1"/>
            <a:r>
              <a:rPr lang="de-DE" dirty="0" smtClean="0"/>
              <a:t>- Projekt zu </a:t>
            </a:r>
            <a:r>
              <a:rPr lang="de-DE" dirty="0" err="1" smtClean="0"/>
              <a:t>gross</a:t>
            </a:r>
            <a:endParaRPr lang="de-DE" dirty="0" smtClean="0"/>
          </a:p>
          <a:p>
            <a:pPr lvl="1"/>
            <a:r>
              <a:rPr lang="de-DE" dirty="0" smtClean="0"/>
              <a:t>- Staatlicher Auftrag </a:t>
            </a:r>
            <a:r>
              <a:rPr lang="de-DE" dirty="0" smtClean="0">
                <a:sym typeface="Wingdings"/>
              </a:rPr>
              <a:t> genaue Dokumentation</a:t>
            </a:r>
          </a:p>
          <a:p>
            <a:pPr lvl="1"/>
            <a:r>
              <a:rPr lang="de-DE" dirty="0" smtClean="0">
                <a:sym typeface="Wingdings"/>
              </a:rPr>
              <a:t>- zu viele Anwender involviert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170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Galathea.thmx</Template>
  <TotalTime>0</TotalTime>
  <Words>184</Words>
  <Application>Microsoft Office PowerPoint</Application>
  <PresentationFormat>Bildschirmpräsentation (4:3)</PresentationFormat>
  <Paragraphs>74</Paragraphs>
  <Slides>15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Galathea</vt:lpstr>
      <vt:lpstr>CS Task 1 </vt:lpstr>
      <vt:lpstr>Folie 2</vt:lpstr>
      <vt:lpstr>target users </vt:lpstr>
      <vt:lpstr>key features (from users' perspective) </vt:lpstr>
      <vt:lpstr>critical success factors </vt:lpstr>
      <vt:lpstr>potential system components and architecture </vt:lpstr>
      <vt:lpstr>Folie 7</vt:lpstr>
      <vt:lpstr>CS Task 2 </vt:lpstr>
      <vt:lpstr>Welches Model?</vt:lpstr>
      <vt:lpstr>Welches Model?</vt:lpstr>
      <vt:lpstr>Welches Model?</vt:lpstr>
      <vt:lpstr>Incremental Developement</vt:lpstr>
      <vt:lpstr>Specification</vt:lpstr>
      <vt:lpstr>Development</vt:lpstr>
      <vt:lpstr>Validation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 </dc:title>
  <dc:creator>Aline Zaugg</dc:creator>
  <cp:lastModifiedBy>florian</cp:lastModifiedBy>
  <cp:revision>18</cp:revision>
  <dcterms:created xsi:type="dcterms:W3CDTF">2014-09-25T13:30:50Z</dcterms:created>
  <dcterms:modified xsi:type="dcterms:W3CDTF">2014-09-25T14:48:35Z</dcterms:modified>
</cp:coreProperties>
</file>