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59" r:id="rId17"/>
    <p:sldId id="281" r:id="rId18"/>
    <p:sldId id="266" r:id="rId19"/>
    <p:sldId id="264" r:id="rId20"/>
    <p:sldId id="26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73" autoAdjust="0"/>
    <p:restoredTop sz="94660"/>
  </p:normalViewPr>
  <p:slideViewPr>
    <p:cSldViewPr>
      <p:cViewPr varScale="1">
        <p:scale>
          <a:sx n="67" d="100"/>
          <a:sy n="67" d="100"/>
        </p:scale>
        <p:origin x="-35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15/06/2011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Applety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Podstawowe pojęcia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Uruchamianie appletów dla większości przeglądarek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applet</a:t>
            </a:r>
            <a:r>
              <a:rPr lang="pl-PL" sz="2000" dirty="0" smtClean="0"/>
              <a:t>&gt; gdy dostęp do strony jest uzyskiwany z globalnego internetu</a:t>
            </a:r>
          </a:p>
          <a:p>
            <a:pPr lvl="1"/>
            <a:r>
              <a:rPr lang="pl-PL" sz="2000" dirty="0" smtClean="0"/>
              <a:t>Używając tagu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albo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 gdy strona internetowa jest ładowana poprzez intranet</a:t>
            </a:r>
          </a:p>
          <a:p>
            <a:r>
              <a:rPr lang="pl-PL" sz="2000" dirty="0" smtClean="0"/>
              <a:t>Uruchamianie appletów dla poszczególnych przeglądarek</a:t>
            </a:r>
          </a:p>
          <a:p>
            <a:pPr lvl="1"/>
            <a:r>
              <a:rPr lang="pl-PL" sz="2000" dirty="0" smtClean="0"/>
              <a:t>Internet Exploler: tylko &lt;</a:t>
            </a:r>
            <a:r>
              <a:rPr lang="pl-PL" sz="2000" b="1" dirty="0" smtClean="0"/>
              <a:t>object</a:t>
            </a:r>
            <a:r>
              <a:rPr lang="pl-PL" sz="2000" dirty="0" smtClean="0"/>
              <a:t>&gt; tag</a:t>
            </a:r>
          </a:p>
          <a:p>
            <a:pPr lvl="1"/>
            <a:r>
              <a:rPr lang="pl-PL" sz="2000" dirty="0" smtClean="0"/>
              <a:t>Mozilla: zaleca się używać tagu &lt;</a:t>
            </a:r>
            <a:r>
              <a:rPr lang="pl-PL" sz="2000" b="1" dirty="0" smtClean="0"/>
              <a:t>embed</a:t>
            </a:r>
            <a:r>
              <a:rPr lang="pl-PL" sz="2000" dirty="0" smtClean="0"/>
              <a:t>&gt;</a:t>
            </a:r>
          </a:p>
          <a:p>
            <a:r>
              <a:rPr lang="pl-PL" sz="2000" dirty="0" smtClean="0"/>
              <a:t>Jako klasyczna aplikacja javy </a:t>
            </a:r>
          </a:p>
          <a:p>
            <a:pPr lvl="1"/>
            <a:r>
              <a:rPr lang="pl-PL" sz="2000" dirty="0" smtClean="0"/>
              <a:t>Wymaga specjalnego wywołania w metodzie </a:t>
            </a:r>
            <a:r>
              <a:rPr lang="pl-PL" sz="2000" b="1" dirty="0" smtClean="0"/>
              <a:t>main</a:t>
            </a:r>
            <a:r>
              <a:rPr lang="pl-PL" sz="2000" dirty="0" smtClean="0"/>
              <a:t>()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Prosty applet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Podstawowe działania, obsługa wątków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5196_ece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7424" y="0"/>
            <a:ext cx="9321424" cy="576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/Java-Applets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8883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305319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Ernest Bursa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dirty="0" smtClean="0">
                <a:solidFill>
                  <a:srgbClr val="5F5F5F"/>
                </a:solidFill>
              </a:rPr>
              <a:t>Webdeveloper</a:t>
            </a:r>
          </a:p>
          <a:p>
            <a:pPr marL="800100" lvl="2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800100" lvl="2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800100" lvl="2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1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800100" lvl="2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800100" lvl="2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5941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15499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</a:t>
            </a:r>
            <a:r>
              <a:rPr lang="pl-PL" b="1" smtClean="0">
                <a:solidFill>
                  <a:schemeClr val="bg1">
                    <a:lumMod val="65000"/>
                  </a:schemeClr>
                </a:solidFill>
              </a:rPr>
              <a:t>SĄ APPLETY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Applety 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Applet 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Appletom 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67510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67510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115499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367997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591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de Office</vt:lpstr>
      <vt:lpstr>Applety w Javie Podstawowe pojęcia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code</vt:lpstr>
      <vt:lpstr>Prosty applet w Javie Podstawowe działania, obsługa wątków</vt:lpstr>
      <vt:lpstr> masz</vt:lpstr>
      <vt:lpstr>Slide 17</vt:lpstr>
      <vt:lpstr> kod źródłowy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40</cp:revision>
  <dcterms:created xsi:type="dcterms:W3CDTF">2010-04-20T18:02:53Z</dcterms:created>
  <dcterms:modified xsi:type="dcterms:W3CDTF">2011-06-15T10:57:21Z</dcterms:modified>
</cp:coreProperties>
</file>