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59" r:id="rId19"/>
    <p:sldId id="266" r:id="rId20"/>
    <p:sldId id="264" r:id="rId21"/>
    <p:sldId id="262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3" autoAdjust="0"/>
    <p:restoredTop sz="94660"/>
  </p:normalViewPr>
  <p:slideViewPr>
    <p:cSldViewPr>
      <p:cViewPr varScale="1">
        <p:scale>
          <a:sx n="70" d="100"/>
          <a:sy n="70" d="100"/>
        </p:scale>
        <p:origin x="-6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Applety 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Jak przerzucić skomplikowane działania na maszynę klienta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Uruchamianie appletów dla większości przeglądarek</a:t>
            </a:r>
          </a:p>
          <a:p>
            <a:pPr lvl="1"/>
            <a:r>
              <a:rPr lang="pl-PL" sz="2400" dirty="0" smtClean="0"/>
              <a:t>Używając tagu &lt;</a:t>
            </a:r>
            <a:r>
              <a:rPr lang="pl-PL" sz="2400" b="1" dirty="0" smtClean="0"/>
              <a:t>applet</a:t>
            </a:r>
            <a:r>
              <a:rPr lang="pl-PL" sz="2400" dirty="0" smtClean="0"/>
              <a:t>&gt; gdy dostęp do strony jest uzyskiwany z globalnego internetu</a:t>
            </a:r>
          </a:p>
          <a:p>
            <a:pPr lvl="1"/>
            <a:r>
              <a:rPr lang="pl-PL" sz="2400" dirty="0" smtClean="0"/>
              <a:t>Używając tagu &lt;</a:t>
            </a:r>
            <a:r>
              <a:rPr lang="pl-PL" sz="2400" b="1" dirty="0" smtClean="0"/>
              <a:t>object</a:t>
            </a:r>
            <a:r>
              <a:rPr lang="pl-PL" sz="2400" dirty="0" smtClean="0"/>
              <a:t>&gt; albo &lt;</a:t>
            </a:r>
            <a:r>
              <a:rPr lang="pl-PL" sz="2400" b="1" dirty="0" smtClean="0"/>
              <a:t>embed</a:t>
            </a:r>
            <a:r>
              <a:rPr lang="pl-PL" sz="2400" dirty="0" smtClean="0"/>
              <a:t>&gt; gdy strona internetowa jest ładowana poprzez intranet</a:t>
            </a:r>
          </a:p>
          <a:p>
            <a:r>
              <a:rPr lang="pl-PL" sz="2400" dirty="0" smtClean="0"/>
              <a:t>Uruchamianie appletów dla poszczególnych przeglądarek</a:t>
            </a:r>
          </a:p>
          <a:p>
            <a:pPr lvl="1"/>
            <a:r>
              <a:rPr lang="pl-PL" sz="2400" dirty="0" smtClean="0"/>
              <a:t>Internet Exploler: tylko &lt;</a:t>
            </a:r>
            <a:r>
              <a:rPr lang="pl-PL" sz="2400" b="1" dirty="0" smtClean="0"/>
              <a:t>object</a:t>
            </a:r>
            <a:r>
              <a:rPr lang="pl-PL" sz="2400" dirty="0" smtClean="0"/>
              <a:t>&gt; tag</a:t>
            </a:r>
          </a:p>
          <a:p>
            <a:pPr lvl="1"/>
            <a:r>
              <a:rPr lang="pl-PL" sz="2400" dirty="0" smtClean="0"/>
              <a:t>Mozilla: zaleca się używać tagu &lt;</a:t>
            </a:r>
            <a:r>
              <a:rPr lang="pl-PL" sz="2400" b="1" dirty="0" smtClean="0"/>
              <a:t>embed</a:t>
            </a:r>
            <a:r>
              <a:rPr lang="pl-PL" sz="2400" dirty="0" smtClean="0"/>
              <a:t>&gt;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 parsujący plik RSS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Client side processing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Ta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Da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/Java-Applets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Webdeveloper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5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5941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305319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15499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</a:t>
            </a:r>
            <a:r>
              <a:rPr lang="pl-PL" b="1" smtClean="0">
                <a:solidFill>
                  <a:schemeClr val="bg1">
                    <a:lumMod val="65000"/>
                  </a:schemeClr>
                </a:solidFill>
              </a:rPr>
              <a:t>SĄ APPLETY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Applety </a:t>
            </a:r>
            <a:r>
              <a:rPr lang="pl-PL" sz="1400" b="1" dirty="0" smtClean="0">
                <a:solidFill>
                  <a:srgbClr val="5F5F5F"/>
                </a:solidFill>
              </a:rPr>
              <a:t>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Applet </a:t>
            </a:r>
            <a:r>
              <a:rPr lang="pl-PL" sz="1200" dirty="0" smtClean="0">
                <a:solidFill>
                  <a:srgbClr val="5F5F5F"/>
                </a:solidFill>
              </a:rPr>
              <a:t>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</a:t>
            </a:r>
            <a:r>
              <a:rPr lang="pl-PL" sz="1400" b="1" dirty="0" smtClean="0">
                <a:solidFill>
                  <a:srgbClr val="5F5F5F"/>
                </a:solidFill>
              </a:rPr>
              <a:t>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</a:t>
            </a:r>
            <a:r>
              <a:rPr lang="pl-PL" sz="1200" dirty="0" smtClean="0">
                <a:solidFill>
                  <a:srgbClr val="5F5F5F"/>
                </a:solidFill>
              </a:rPr>
              <a:t>Appletom </a:t>
            </a:r>
            <a:r>
              <a:rPr lang="pl-PL" sz="1200" dirty="0" smtClean="0">
                <a:solidFill>
                  <a:srgbClr val="5F5F5F"/>
                </a:solidFill>
              </a:rPr>
              <a:t>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67510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67510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115499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650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Applety w Javie Jak przerzucić skomplikowane działania na maszynę klienta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Rozmyślania</vt:lpstr>
      <vt:lpstr>code</vt:lpstr>
      <vt:lpstr>Applet parsujący plik RSS w Javie Client side processing</vt:lpstr>
      <vt:lpstr>TaDa</vt:lpstr>
      <vt:lpstr> masz</vt:lpstr>
      <vt:lpstr> kod źródłowy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33</cp:revision>
  <dcterms:created xsi:type="dcterms:W3CDTF">2010-04-20T18:02:53Z</dcterms:created>
  <dcterms:modified xsi:type="dcterms:W3CDTF">2011-06-14T19:53:13Z</dcterms:modified>
</cp:coreProperties>
</file>