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8" r:id="rId4"/>
    <p:sldId id="299" r:id="rId5"/>
    <p:sldId id="301" r:id="rId6"/>
    <p:sldId id="300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850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TeamRookie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explosion/spaCy" TargetMode="External"/><Relationship Id="rId5" Type="http://schemas.openxmlformats.org/officeDocument/2006/relationships/hyperlink" Target="https://github.com/tesseract-ocr/tesseract" TargetMode="External"/><Relationship Id="rId4" Type="http://schemas.openxmlformats.org/officeDocument/2006/relationships/hyperlink" Target="https://github.com/pfliu-nlp/Named-Entity-Recognition-NER-Pap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9916"/>
          <a:stretch>
            <a:fillRect/>
          </a:stretch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849" y="1017100"/>
            <a:ext cx="6227082" cy="468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 – SIH1678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 – RE-DACT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– Blockchain &amp; Cyber Security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Category –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–  527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– Team Rookie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" y="6611888"/>
            <a:ext cx="12191999" cy="278091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" y="-128769"/>
            <a:ext cx="12191999" cy="807335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RE-DACT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01770" y="892543"/>
            <a:ext cx="11689125" cy="563231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en-US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Explanation: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Any application that blurs out or hides sensitive details such as the name, address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eliminating the need to edit the 	     entire document of a file.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We made it possible by employing advanced technologies such as Natural Language Processing with Transformer for    	     enhanced accuracy, Optical Character Recognition for handling image-based documents or Microsoft ML to enable 	  	     TensorFlow and automated redaction for efficient documentation.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address the problem: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Full concealment of all the identity relating to name, phone number, email address and any other key identifiers.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We are creating a software with more flexibility that will be compatible with several file formats such as text, image, 	     pdf, and excel, word which is platform independent can be accessed 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android,ios,windows,linux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more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Innovation: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Identifying the places of interest by employing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and hugging face transformer NER module for named 	     entity recognition.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Providing the option of customizable redaction level so the user can select the redaction level that is required by him.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Ensuring that school’s data are protected and create user friendly interface in order to enhance user experience.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Flexible for use with files of other formats such as txt,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pdf, word, excel.</a:t>
            </a:r>
          </a:p>
          <a:p>
            <a:pPr algn="just"/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2203" y="6568370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/>
          <p:cNvSpPr/>
          <p:nvPr/>
        </p:nvSpPr>
        <p:spPr>
          <a:xfrm>
            <a:off x="301770" y="197460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Rookie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16536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" y="6611888"/>
            <a:ext cx="12191999" cy="278091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" y="-128769"/>
            <a:ext cx="12191999" cy="807335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01770" y="1028229"/>
            <a:ext cx="11689125" cy="17543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en-US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Python,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Hugging Face Transformer, Tesseract OCR,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Python-docx.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Tools and other Libraries for image processing.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Flow: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8311" y="6567880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/>
          <p:cNvSpPr/>
          <p:nvPr/>
        </p:nvSpPr>
        <p:spPr>
          <a:xfrm>
            <a:off x="301770" y="197460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Rookie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16536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/>
          <p:cNvSpPr/>
          <p:nvPr/>
        </p:nvSpPr>
        <p:spPr>
          <a:xfrm>
            <a:off x="5518425" y="2772699"/>
            <a:ext cx="1978479" cy="5567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(Initialize GUI)</a:t>
            </a:r>
          </a:p>
        </p:txBody>
      </p:sp>
      <p:sp>
        <p:nvSpPr>
          <p:cNvPr id="5" name="Rectangle 4"/>
          <p:cNvSpPr/>
          <p:nvPr/>
        </p:nvSpPr>
        <p:spPr>
          <a:xfrm>
            <a:off x="5518424" y="3480034"/>
            <a:ext cx="1978479" cy="3900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Action: Select File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05666" y="4032138"/>
            <a:ext cx="2803998" cy="4539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Action: Select Redaction Level (Level 1, 2 or 3)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312301" y="4640154"/>
            <a:ext cx="2390728" cy="50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Redact PDF File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(Convert Images, OCR, NER)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561326" y="5293982"/>
            <a:ext cx="1892676" cy="5032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Action: Save File</a:t>
            </a:r>
          </a:p>
        </p:txBody>
      </p:sp>
      <p:sp>
        <p:nvSpPr>
          <p:cNvPr id="51" name="Oval 50"/>
          <p:cNvSpPr/>
          <p:nvPr/>
        </p:nvSpPr>
        <p:spPr>
          <a:xfrm>
            <a:off x="4538689" y="5943134"/>
            <a:ext cx="3937947" cy="55674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(Display Success/ Error Message)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9359" y="4636394"/>
            <a:ext cx="1444056" cy="50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Redact Text File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16757" y="4636394"/>
            <a:ext cx="2803998" cy="5306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Redact Image File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(OCR with Tesseract Image Draw)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794575" y="4626868"/>
            <a:ext cx="1932894" cy="50323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Redact Word Document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(Python-docx, NER)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816536" y="4607965"/>
            <a:ext cx="1552411" cy="5032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Redact Excel File</a:t>
            </a:r>
          </a:p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NER)</a:t>
            </a:r>
          </a:p>
        </p:txBody>
      </p:sp>
      <p:cxnSp>
        <p:nvCxnSpPr>
          <p:cNvPr id="11" name="Straight Arrow Connector 10"/>
          <p:cNvCxnSpPr>
            <a:stCxn id="3" idx="4"/>
            <a:endCxn id="5" idx="0"/>
          </p:cNvCxnSpPr>
          <p:nvPr/>
        </p:nvCxnSpPr>
        <p:spPr>
          <a:xfrm flipH="1">
            <a:off x="6507664" y="3329444"/>
            <a:ext cx="1" cy="150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22" idx="0"/>
          </p:cNvCxnSpPr>
          <p:nvPr/>
        </p:nvCxnSpPr>
        <p:spPr>
          <a:xfrm>
            <a:off x="6507664" y="3870054"/>
            <a:ext cx="1" cy="162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2" idx="2"/>
            <a:endCxn id="23" idx="0"/>
          </p:cNvCxnSpPr>
          <p:nvPr/>
        </p:nvCxnSpPr>
        <p:spPr>
          <a:xfrm>
            <a:off x="6507665" y="4486123"/>
            <a:ext cx="0" cy="154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2"/>
            <a:endCxn id="50" idx="0"/>
          </p:cNvCxnSpPr>
          <p:nvPr/>
        </p:nvCxnSpPr>
        <p:spPr>
          <a:xfrm flipH="1">
            <a:off x="6507664" y="5143392"/>
            <a:ext cx="1" cy="150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0" idx="2"/>
            <a:endCxn id="51" idx="0"/>
          </p:cNvCxnSpPr>
          <p:nvPr/>
        </p:nvCxnSpPr>
        <p:spPr>
          <a:xfrm flipH="1">
            <a:off x="6507663" y="5797221"/>
            <a:ext cx="1" cy="145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1"/>
            <a:endCxn id="24" idx="0"/>
          </p:cNvCxnSpPr>
          <p:nvPr/>
        </p:nvCxnSpPr>
        <p:spPr>
          <a:xfrm flipH="1">
            <a:off x="1601387" y="4259131"/>
            <a:ext cx="3504279" cy="377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2" idx="3"/>
            <a:endCxn id="58" idx="0"/>
          </p:cNvCxnSpPr>
          <p:nvPr/>
        </p:nvCxnSpPr>
        <p:spPr>
          <a:xfrm>
            <a:off x="7909664" y="4259131"/>
            <a:ext cx="2683078" cy="348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2"/>
            <a:endCxn id="50" idx="1"/>
          </p:cNvCxnSpPr>
          <p:nvPr/>
        </p:nvCxnSpPr>
        <p:spPr>
          <a:xfrm>
            <a:off x="1601387" y="5139632"/>
            <a:ext cx="3959939" cy="405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8" idx="2"/>
            <a:endCxn id="50" idx="3"/>
          </p:cNvCxnSpPr>
          <p:nvPr/>
        </p:nvCxnSpPr>
        <p:spPr>
          <a:xfrm flipH="1">
            <a:off x="7454002" y="5111204"/>
            <a:ext cx="3138740" cy="434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19" idx="0"/>
          </p:cNvCxnSpPr>
          <p:nvPr/>
        </p:nvCxnSpPr>
        <p:spPr>
          <a:xfrm flipH="1">
            <a:off x="3818756" y="4486123"/>
            <a:ext cx="1286910" cy="150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4" idx="0"/>
          </p:cNvCxnSpPr>
          <p:nvPr/>
        </p:nvCxnSpPr>
        <p:spPr>
          <a:xfrm>
            <a:off x="7909664" y="4488003"/>
            <a:ext cx="851358" cy="138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9" idx="2"/>
          </p:cNvCxnSpPr>
          <p:nvPr/>
        </p:nvCxnSpPr>
        <p:spPr>
          <a:xfrm>
            <a:off x="3818756" y="5167090"/>
            <a:ext cx="1742570" cy="126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4" idx="2"/>
          </p:cNvCxnSpPr>
          <p:nvPr/>
        </p:nvCxnSpPr>
        <p:spPr>
          <a:xfrm flipH="1">
            <a:off x="7454002" y="5130106"/>
            <a:ext cx="1307020" cy="182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" y="6611888"/>
            <a:ext cx="12191999" cy="278091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" y="-128769"/>
            <a:ext cx="12191999" cy="807335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01770" y="1028229"/>
            <a:ext cx="11689125" cy="480131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en-US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We are building our tool with widely used open-source Python library and frameworks.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Our tool is easily integrated with existing system.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 All 3 major technologies used in out tool are open source, hence showing that development cost will be low.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 and Risks: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Errors in the function of OCR and NER for different formats and languages.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Guaranteeing that all data is erased and that client’s privacy is also preserved.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Recognition of the words of the text, images, PDF files.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Identification and segregation of Personal Key Identifiers from other text in file. 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to Overcome Challenges: 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Uninterrupted model training as well as tuning.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By using strong data sanitization measures as well as employing solutions for data deletion.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How to use Hugging Face Transformer for Accuracy.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18311" y="6568370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/>
          <p:cNvSpPr/>
          <p:nvPr/>
        </p:nvSpPr>
        <p:spPr>
          <a:xfrm>
            <a:off x="301770" y="197460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Rookie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16536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" y="6611888"/>
            <a:ext cx="12191999" cy="278091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" y="-128769"/>
            <a:ext cx="12191999" cy="807335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IMPACTS AND BENEFITS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01770" y="1028229"/>
            <a:ext cx="11761341" cy="42473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en-US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Protects data of different organizations including government, legal, corporate, healthcare, finance sectors and etc.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Assists with compliance to privacy laws and regulations such as GDPR, HIPAA, and CCPA because the sensitive data 	     is well mediated.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Enables organizations to encourage an open document exchange that benefits the company but is secured to     	  	  	    safeguard against leaked information.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the Solution: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Multi-Format Support.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Customizable Redaction Levels.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Security Assurance.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Enhanced Document Integrity.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Adaptable to Different Use Cases.</a:t>
            </a:r>
          </a:p>
          <a:p>
            <a:pPr algn="just"/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2203" y="6568370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/>
          <p:cNvSpPr/>
          <p:nvPr/>
        </p:nvSpPr>
        <p:spPr>
          <a:xfrm>
            <a:off x="301770" y="197460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Rookie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16536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2515" t="10529" r="20675" b="11684"/>
          <a:stretch>
            <a:fillRect/>
          </a:stretch>
        </p:blipFill>
        <p:spPr>
          <a:xfrm>
            <a:off x="8922007" y="3151887"/>
            <a:ext cx="2017816" cy="2095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797" y="4334464"/>
            <a:ext cx="2880000" cy="196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" y="6611888"/>
            <a:ext cx="12191999" cy="278091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" y="-128769"/>
            <a:ext cx="12191999" cy="807335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AND REFERENCES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01770" y="1028229"/>
            <a:ext cx="11761341" cy="424731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endParaRPr lang="en-US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Work: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Use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Hugging Face Transformers, and Tesseract OCR.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Transformers for Natural Language Processing by Dennis Rothman.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Named Entity Relationship-NER-Paper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Pengfei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Image Processing Based Extraction of Data From Graphical Representations by Viswanath Reddy.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  Analysis report of widely used tool for redaction by Team Rookie (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https://bit.ly/TeamRookie</a:t>
            </a:r>
            <a:r>
              <a:rPr lang="en-I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to References: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https://github.com/pfliu-nlp/Named-Entity-Recognition-NER-Papers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https://github.com/tesseract-ocr/tesseract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https://github.com/explosion/spaCy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https://bit.ly/TeamRookie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82203" y="6568370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Oval 1" descr="Your startup LOGO"/>
          <p:cNvSpPr/>
          <p:nvPr/>
        </p:nvSpPr>
        <p:spPr>
          <a:xfrm>
            <a:off x="301770" y="197460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Rookie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816536" y="2659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844</Words>
  <Application>Microsoft Office PowerPoint</Application>
  <PresentationFormat>Widescreen</PresentationFormat>
  <Paragraphs>109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MS PGothic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RE-DACT</vt:lpstr>
      <vt:lpstr> TECHNICAL APPROACH</vt:lpstr>
      <vt:lpstr> FEASIBILITY AND VIABILITY</vt:lpstr>
      <vt:lpstr> IMPACTS AND BENEFITS</vt:lpstr>
      <vt:lpstr> RESEARCH AND REFERENCES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Kushal Parihar</cp:lastModifiedBy>
  <cp:revision>155</cp:revision>
  <dcterms:created xsi:type="dcterms:W3CDTF">2013-12-12T18:46:00Z</dcterms:created>
  <dcterms:modified xsi:type="dcterms:W3CDTF">2024-09-04T14:03:50Z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7CA90F01642244CAA51F6178909AE5B1_12</vt:lpwstr>
  </property>
  <property fmtid="{D5CDD505-2E9C-101B-9397-08002B2CF9AE}" pid="3" name="KSOProductBuildVer">
    <vt:lpwstr>1033-12.2.0.17562</vt:lpwstr>
  </property>
</Properties>
</file>