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483" r:id="rId5"/>
    <p:sldId id="490" r:id="rId6"/>
    <p:sldId id="257" r:id="rId7"/>
  </p:sldIdLst>
  <p:sldSz cx="9144000" cy="5143500" type="screen16x9"/>
  <p:notesSz cx="6858000" cy="9947275"/>
  <p:custDataLst>
    <p:tags r:id="rId13"/>
  </p:custDataLst>
  <p:defaultTextStyle>
    <a:defPPr>
      <a:defRPr lang="zh-CN"/>
    </a:defPPr>
    <a:lvl1pPr algn="l" defTabSz="762000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381000" indent="76200" algn="l" defTabSz="762000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762000" indent="152400" algn="l" defTabSz="762000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143000" indent="228600" algn="l" defTabSz="762000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524000" indent="304800" algn="l" defTabSz="762000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j" initials="L" lastIdx="2" clrIdx="0"/>
  <p:cmAuthor id="0" name="YUAN JI" initials="YJ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D6"/>
    <a:srgbClr val="FFD966"/>
    <a:srgbClr val="A9D18E"/>
    <a:srgbClr val="00B0F0"/>
    <a:srgbClr val="005BD5"/>
    <a:srgbClr val="4472C4"/>
    <a:srgbClr val="025CD4"/>
    <a:srgbClr val="B62527"/>
    <a:srgbClr val="6264BB"/>
    <a:srgbClr val="FBC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87789" autoAdjust="0"/>
  </p:normalViewPr>
  <p:slideViewPr>
    <p:cSldViewPr>
      <p:cViewPr varScale="1">
        <p:scale>
          <a:sx n="71" d="100"/>
          <a:sy n="71" d="100"/>
        </p:scale>
        <p:origin x="393" y="39"/>
      </p:cViewPr>
      <p:guideLst>
        <p:guide orient="horz" pos="2286"/>
        <p:guide pos="898"/>
        <p:guide orient="horz" pos="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628" y="84"/>
      </p:cViewPr>
      <p:guideLst/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4129-1E56-404B-A43E-D71276316E87}" type="datetime2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37BC-1D95-4553-9E18-9A35A61AF8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/>
          <p:nvPr>
            <p:ph type="hdr" sz="quarter" idx="4294967295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/>
          <p:nvPr>
            <p:ph type="dt" idx="1"/>
          </p:nvPr>
        </p:nvSpPr>
        <p:spPr bwMode="auto">
          <a:xfrm>
            <a:off x="5634038" y="0"/>
            <a:ext cx="43100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B8B324-1154-48F5-816A-FB938EE45BFE}" type="datetime2">
              <a:rPr lang="zh-CN" altLang="en-US" smtClean="0"/>
            </a:fld>
            <a:endParaRPr lang="zh-CN" altLang="en-US"/>
          </a:p>
        </p:txBody>
      </p:sp>
      <p:sp>
        <p:nvSpPr>
          <p:cNvPr id="2052" name="幻灯片图像占位符 3"/>
          <p:cNvSpPr/>
          <p:nvPr>
            <p:ph type="sldImg" idx="9"/>
          </p:nvPr>
        </p:nvSpPr>
        <p:spPr bwMode="auto">
          <a:xfrm>
            <a:off x="2687638" y="514350"/>
            <a:ext cx="457358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/>
          <p:nvPr/>
        </p:nvSpPr>
        <p:spPr bwMode="auto">
          <a:xfrm>
            <a:off x="993775" y="3255963"/>
            <a:ext cx="795813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单击此处编辑母版文本样式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第二级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第三级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第四级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第五级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页脚占位符 5"/>
          <p:cNvSpPr/>
          <p:nvPr>
            <p:ph type="ftr" sz="quarter" idx="4"/>
          </p:nvPr>
        </p:nvSpPr>
        <p:spPr bwMode="auto">
          <a:xfrm>
            <a:off x="0" y="6513513"/>
            <a:ext cx="43100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/>
          <p:nvPr>
            <p:ph type="sldNum" sz="quarter" idx="5"/>
          </p:nvPr>
        </p:nvSpPr>
        <p:spPr bwMode="auto">
          <a:xfrm>
            <a:off x="5634038" y="6513513"/>
            <a:ext cx="43100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F33374-257E-45DE-A131-4E746EE83BE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9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53B8B324-1154-48F5-816A-FB938EE45BFE}" type="datetime2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C4F33374-257E-45DE-A131-4E746EE83BE7}" type="slidenum">
              <a:rPr lang="zh-CN" altLang="en-US"/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62016" y="4276872"/>
            <a:ext cx="5296132" cy="349925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 hasCustomPrompt="1"/>
          </p:nvPr>
        </p:nvSpPr>
        <p:spPr>
          <a:xfrm>
            <a:off x="685622" y="1851449"/>
            <a:ext cx="7772757" cy="110345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  <a:endParaRPr lang="zh-CN" altLang="en-US" dirty="0"/>
          </a:p>
        </p:txBody>
      </p:sp>
      <p:pic>
        <p:nvPicPr>
          <p:cNvPr id="2" name="图片 1" descr="/Users/luodong/Desktop/logo_1.pnglogo_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96215" y="152400"/>
            <a:ext cx="414020" cy="41402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10235" y="173355"/>
            <a:ext cx="2217420" cy="37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4000"/>
              </a:lnSpc>
            </a:pPr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企业级</a:t>
            </a:r>
            <a:r>
              <a:rPr lang="en-US" altLang="zh-CN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ACP</a:t>
            </a:r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数字中台</a:t>
            </a:r>
            <a:endParaRPr lang="zh-CN" altLang="en-US" sz="16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Users/luodong/Downloads/图片1 (1).jpg图片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270" y="-317"/>
            <a:ext cx="9144000" cy="5144770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ctrTitle" hasCustomPrompt="1"/>
          </p:nvPr>
        </p:nvSpPr>
        <p:spPr>
          <a:xfrm>
            <a:off x="682447" y="1851449"/>
            <a:ext cx="7772757" cy="110345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82625" y="199390"/>
            <a:ext cx="2348230" cy="37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4000"/>
              </a:lnSpc>
            </a:pPr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企业级</a:t>
            </a:r>
            <a:r>
              <a:rPr lang="en-US" altLang="zh-CN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ACP</a:t>
            </a:r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数字中台</a:t>
            </a:r>
            <a:endParaRPr lang="zh-CN" altLang="en-US" sz="16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/Users/luodong/Desktop/logo_1.pnglogo_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250190" y="172085"/>
            <a:ext cx="425450" cy="42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54250" y="1"/>
            <a:ext cx="8389749" cy="738000"/>
          </a:xfrm>
          <a:prstGeom prst="rect">
            <a:avLst/>
          </a:prstGeom>
          <a:solidFill>
            <a:srgbClr val="025CD4"/>
          </a:solidFill>
        </p:spPr>
        <p:txBody>
          <a:bodyPr lIns="270000" anchor="ctr"/>
          <a:lstStyle>
            <a:lvl1pPr algn="l"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754250" cy="738001"/>
          </a:xfrm>
          <a:prstGeom prst="rect">
            <a:avLst/>
          </a:prstGeom>
          <a:solidFill>
            <a:srgbClr val="025C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7620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3" name="图片 2" descr="/Users/luodong/Desktop/logo_1.pnglogo_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11443" y="50800"/>
            <a:ext cx="574040" cy="57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82625" y="194945"/>
            <a:ext cx="3906520" cy="446405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pic>
        <p:nvPicPr>
          <p:cNvPr id="18" name="图片 17" descr="/Users/luodong/Desktop/logo_1.pnglogo_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81610" y="214630"/>
            <a:ext cx="407035" cy="407035"/>
          </a:xfrm>
          <a:prstGeom prst="rect">
            <a:avLst/>
          </a:prstGeom>
        </p:spPr>
      </p:pic>
      <p:pic>
        <p:nvPicPr>
          <p:cNvPr id="3" name="图片 2" descr="/Users/luodong/Desktop/banner_01 (1).pngbanner_01 (1)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/>
        </p:nvSpPr>
        <p:spPr>
          <a:xfrm flipH="1">
            <a:off x="279218" y="238919"/>
            <a:ext cx="52616" cy="209231"/>
          </a:xfrm>
          <a:custGeom>
            <a:avLst/>
            <a:gdLst>
              <a:gd name="connsiteX0" fmla="*/ 45719 w 45719"/>
              <a:gd name="connsiteY0" fmla="*/ 45719 h 181804"/>
              <a:gd name="connsiteX1" fmla="*/ 0 w 45719"/>
              <a:gd name="connsiteY1" fmla="*/ 45719 h 181804"/>
              <a:gd name="connsiteX2" fmla="*/ 0 w 45719"/>
              <a:gd name="connsiteY2" fmla="*/ 0 h 181804"/>
              <a:gd name="connsiteX3" fmla="*/ 45719 w 45719"/>
              <a:gd name="connsiteY3" fmla="*/ 0 h 181804"/>
              <a:gd name="connsiteX4" fmla="*/ 45719 w 45719"/>
              <a:gd name="connsiteY4" fmla="*/ 181804 h 181804"/>
              <a:gd name="connsiteX5" fmla="*/ 0 w 45719"/>
              <a:gd name="connsiteY5" fmla="*/ 181804 h 181804"/>
              <a:gd name="connsiteX6" fmla="*/ 0 w 45719"/>
              <a:gd name="connsiteY6" fmla="*/ 66768 h 181804"/>
              <a:gd name="connsiteX7" fmla="*/ 45719 w 45719"/>
              <a:gd name="connsiteY7" fmla="*/ 66768 h 18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81804">
                <a:moveTo>
                  <a:pt x="45719" y="45719"/>
                </a:moveTo>
                <a:lnTo>
                  <a:pt x="0" y="45719"/>
                </a:lnTo>
                <a:lnTo>
                  <a:pt x="0" y="0"/>
                </a:lnTo>
                <a:lnTo>
                  <a:pt x="45719" y="0"/>
                </a:lnTo>
                <a:close/>
                <a:moveTo>
                  <a:pt x="45719" y="181804"/>
                </a:moveTo>
                <a:lnTo>
                  <a:pt x="0" y="181804"/>
                </a:lnTo>
                <a:lnTo>
                  <a:pt x="0" y="66768"/>
                </a:lnTo>
                <a:lnTo>
                  <a:pt x="45719" y="66768"/>
                </a:lnTo>
                <a:close/>
              </a:path>
            </a:pathLst>
          </a:custGeom>
          <a:noFill/>
          <a:ln w="15875">
            <a:solidFill>
              <a:srgbClr val="005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25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305526" y="482122"/>
            <a:ext cx="6200430" cy="145733"/>
            <a:chOff x="1164350" y="3681250"/>
            <a:chExt cx="5756392" cy="13529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64350" y="3681250"/>
              <a:ext cx="0" cy="135296"/>
            </a:xfrm>
            <a:prstGeom prst="line">
              <a:avLst/>
            </a:prstGeom>
            <a:ln w="19050">
              <a:solidFill>
                <a:srgbClr val="005B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64350" y="3681253"/>
              <a:ext cx="5756392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005BD5"/>
                  </a:gs>
                  <a:gs pos="69000">
                    <a:srgbClr val="0075BE"/>
                  </a:gs>
                  <a:gs pos="87000">
                    <a:srgbClr val="FF990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占位符 20"/>
          <p:cNvSpPr/>
          <p:nvPr>
            <p:ph type="body" sz="quarter" idx="13" hasCustomPrompt="1"/>
          </p:nvPr>
        </p:nvSpPr>
        <p:spPr>
          <a:xfrm>
            <a:off x="502761" y="53712"/>
            <a:ext cx="5669612" cy="5287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buNone/>
              <a:defRPr lang="zh-CN" altLang="en-US" sz="2000" b="1" kern="1200" spc="400" dirty="0">
                <a:solidFill>
                  <a:srgbClr val="005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>
          <a:xfrm>
            <a:off x="8125428" y="4666155"/>
            <a:ext cx="665010" cy="360518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154A6"/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pic>
        <p:nvPicPr>
          <p:cNvPr id="18" name="图片 17" descr="/Users/luodong/Desktop/banner_01 (1).pngbanner_01 (1)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5445" y="194945"/>
            <a:ext cx="904875" cy="356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7620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620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2pPr>
      <a:lvl3pPr marL="7620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3pPr>
      <a:lvl4pPr marL="7620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4pPr>
      <a:lvl5pPr marL="7620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5pPr>
      <a:lvl6pPr marL="12192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6pPr>
      <a:lvl7pPr marL="16764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7pPr>
      <a:lvl8pPr marL="21336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8pPr>
      <a:lvl9pPr marL="2590800" indent="-762000" algn="ctr" defTabSz="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9pPr>
    </p:titleStyle>
    <p:bodyStyle>
      <a:lvl1pPr marL="285750" indent="-28575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19125" indent="-238125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9525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3335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7145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1717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6289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0861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543300" indent="-190500" algn="l" defTabSz="762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6095" y="2284730"/>
            <a:ext cx="305181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数字研发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120" y="2750820"/>
            <a:ext cx="6094095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中小企业快速平台化、中台化、数字化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的最佳平台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/>
          <p:nvPr/>
        </p:nvSpPr>
        <p:spPr>
          <a:xfrm>
            <a:off x="685800" y="1564640"/>
            <a:ext cx="7773035" cy="628650"/>
          </a:xfrm>
          <a:prstGeom prst="rect">
            <a:avLst/>
          </a:prstGeom>
        </p:spPr>
        <p:txBody>
          <a:bodyPr>
            <a:noAutofit/>
          </a:bodyPr>
          <a:lstStyle>
            <a:lvl1pPr marL="762000" indent="-762000" algn="ctr" defTabSz="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12192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16764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21336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25908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latinLnBrk="0"/>
            <a:r>
              <a:rPr lang="zh-CN" altLang="en-US" sz="3500" b="1" kern="0" dirty="0">
                <a:sym typeface="+mn-ea"/>
              </a:rPr>
              <a:t>ACP</a:t>
            </a:r>
            <a:r>
              <a:rPr lang="zh-CN" altLang="en-US" sz="3500" b="1" dirty="0">
                <a:sym typeface="+mn-ea"/>
              </a:rPr>
              <a:t>数字中台</a:t>
            </a:r>
            <a:r>
              <a:rPr lang="zh-CN" altLang="en-US" sz="3500" b="1" kern="0" dirty="0">
                <a:sym typeface="+mn-ea"/>
              </a:rPr>
              <a:t>项目生成器服务</a:t>
            </a:r>
            <a:endParaRPr lang="zh-CN" altLang="en-US" sz="3500" b="1" kern="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sz="quarter" idx="13"/>
          </p:nvPr>
        </p:nvSpPr>
        <p:spPr/>
        <p:txBody>
          <a:bodyPr/>
          <a:p>
            <a:r>
              <a:rPr>
                <a:cs typeface="Arial" panose="020B0604020202020204" pitchFamily="34" charset="0"/>
                <a:sym typeface="+mn-ea"/>
              </a:rPr>
              <a:t>目录</a:t>
            </a:r>
            <a:endParaRPr>
              <a:solidFill>
                <a:srgbClr val="005BD5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0800000" flipV="1">
            <a:off x="2522552" y="1173206"/>
            <a:ext cx="4430249" cy="524594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1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团队在数字化时代研发的挑战</a:t>
            </a:r>
            <a:endParaRPr lang="zh-CN" altLang="en-US" sz="21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870310" y="1172962"/>
            <a:ext cx="580407" cy="514043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7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10800000" flipV="1">
            <a:off x="2522947" y="2068737"/>
            <a:ext cx="4430248" cy="481811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ACP项目生成器服务的产品优势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7"/>
          <p:cNvSpPr txBox="1"/>
          <p:nvPr/>
        </p:nvSpPr>
        <p:spPr>
          <a:xfrm>
            <a:off x="1867529" y="2055706"/>
            <a:ext cx="580407" cy="477062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7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10800000" flipV="1">
            <a:off x="2522630" y="2951228"/>
            <a:ext cx="4430248" cy="481811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ACP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项目生成器服务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的平台介绍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7"/>
          <p:cNvSpPr txBox="1"/>
          <p:nvPr/>
        </p:nvSpPr>
        <p:spPr>
          <a:xfrm>
            <a:off x="1870387" y="2955977"/>
            <a:ext cx="580407" cy="477062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7"/>
          <p:cNvSpPr txBox="1"/>
          <p:nvPr/>
        </p:nvSpPr>
        <p:spPr>
          <a:xfrm>
            <a:off x="1871022" y="2945817"/>
            <a:ext cx="580407" cy="477062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rot="10800000" flipV="1">
            <a:off x="2506120" y="3795778"/>
            <a:ext cx="4430248" cy="481811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ACP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项目生成器服务</a:t>
            </a:r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的产品服务</a:t>
            </a:r>
            <a:endParaRPr lang="zh-CN" altLang="en-US" sz="2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7"/>
          <p:cNvSpPr txBox="1"/>
          <p:nvPr/>
        </p:nvSpPr>
        <p:spPr>
          <a:xfrm>
            <a:off x="1853877" y="3800527"/>
            <a:ext cx="580407" cy="477062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7"/>
          <p:cNvSpPr txBox="1"/>
          <p:nvPr/>
        </p:nvSpPr>
        <p:spPr>
          <a:xfrm>
            <a:off x="1854512" y="3790367"/>
            <a:ext cx="580407" cy="477062"/>
          </a:xfrm>
          <a:prstGeom prst="rect">
            <a:avLst/>
          </a:prstGeom>
          <a:solidFill>
            <a:srgbClr val="005B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360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sz="quarter" idx="13"/>
          </p:nvPr>
        </p:nvSpPr>
        <p:spPr/>
        <p:txBody>
          <a:bodyPr/>
          <a:p>
            <a:r>
              <a:rPr>
                <a:cs typeface="Arial" panose="020B0604020202020204" pitchFamily="34" charset="0"/>
                <a:sym typeface="+mn-ea"/>
              </a:rPr>
              <a:t>项目生成器服务</a:t>
            </a:r>
            <a:r>
              <a:rPr>
                <a:solidFill>
                  <a:srgbClr val="005CD6"/>
                </a:solidFill>
                <a:sym typeface="+mn-ea"/>
              </a:rPr>
              <a:t>的整体架构</a:t>
            </a:r>
            <a:endParaRPr lang="en-US" altLang="zh-CN">
              <a:solidFill>
                <a:srgbClr val="005BD5"/>
              </a:solidFill>
              <a:sym typeface="+mn-ea"/>
            </a:endParaRPr>
          </a:p>
          <a:p>
            <a:endParaRPr>
              <a:solidFill>
                <a:srgbClr val="005BD5"/>
              </a:solidFill>
            </a:endParaRPr>
          </a:p>
        </p:txBody>
      </p:sp>
      <p:sp>
        <p:nvSpPr>
          <p:cNvPr id="36" name="Freeform 15"/>
          <p:cNvSpPr/>
          <p:nvPr/>
        </p:nvSpPr>
        <p:spPr bwMode="auto">
          <a:xfrm>
            <a:off x="4716615" y="1871700"/>
            <a:ext cx="285265" cy="298970"/>
          </a:xfrm>
          <a:custGeom>
            <a:avLst/>
            <a:gdLst>
              <a:gd name="T0" fmla="*/ 137 w 476"/>
              <a:gd name="T1" fmla="*/ 398 h 499"/>
              <a:gd name="T2" fmla="*/ 137 w 476"/>
              <a:gd name="T3" fmla="*/ 281 h 499"/>
              <a:gd name="T4" fmla="*/ 100 w 476"/>
              <a:gd name="T5" fmla="*/ 242 h 499"/>
              <a:gd name="T6" fmla="*/ 58 w 476"/>
              <a:gd name="T7" fmla="*/ 242 h 499"/>
              <a:gd name="T8" fmla="*/ 21 w 476"/>
              <a:gd name="T9" fmla="*/ 281 h 499"/>
              <a:gd name="T10" fmla="*/ 21 w 476"/>
              <a:gd name="T11" fmla="*/ 398 h 499"/>
              <a:gd name="T12" fmla="*/ 58 w 476"/>
              <a:gd name="T13" fmla="*/ 437 h 499"/>
              <a:gd name="T14" fmla="*/ 100 w 476"/>
              <a:gd name="T15" fmla="*/ 437 h 499"/>
              <a:gd name="T16" fmla="*/ 137 w 476"/>
              <a:gd name="T17" fmla="*/ 398 h 499"/>
              <a:gd name="T18" fmla="*/ 418 w 476"/>
              <a:gd name="T19" fmla="*/ 437 h 499"/>
              <a:gd name="T20" fmla="*/ 376 w 476"/>
              <a:gd name="T21" fmla="*/ 437 h 499"/>
              <a:gd name="T22" fmla="*/ 339 w 476"/>
              <a:gd name="T23" fmla="*/ 398 h 499"/>
              <a:gd name="T24" fmla="*/ 339 w 476"/>
              <a:gd name="T25" fmla="*/ 163 h 499"/>
              <a:gd name="T26" fmla="*/ 376 w 476"/>
              <a:gd name="T27" fmla="*/ 124 h 499"/>
              <a:gd name="T28" fmla="*/ 418 w 476"/>
              <a:gd name="T29" fmla="*/ 124 h 499"/>
              <a:gd name="T30" fmla="*/ 455 w 476"/>
              <a:gd name="T31" fmla="*/ 163 h 499"/>
              <a:gd name="T32" fmla="*/ 455 w 476"/>
              <a:gd name="T33" fmla="*/ 398 h 499"/>
              <a:gd name="T34" fmla="*/ 418 w 476"/>
              <a:gd name="T35" fmla="*/ 437 h 499"/>
              <a:gd name="T36" fmla="*/ 259 w 476"/>
              <a:gd name="T37" fmla="*/ 437 h 499"/>
              <a:gd name="T38" fmla="*/ 217 w 476"/>
              <a:gd name="T39" fmla="*/ 437 h 499"/>
              <a:gd name="T40" fmla="*/ 180 w 476"/>
              <a:gd name="T41" fmla="*/ 398 h 499"/>
              <a:gd name="T42" fmla="*/ 180 w 476"/>
              <a:gd name="T43" fmla="*/ 39 h 499"/>
              <a:gd name="T44" fmla="*/ 217 w 476"/>
              <a:gd name="T45" fmla="*/ 0 h 499"/>
              <a:gd name="T46" fmla="*/ 259 w 476"/>
              <a:gd name="T47" fmla="*/ 0 h 499"/>
              <a:gd name="T48" fmla="*/ 296 w 476"/>
              <a:gd name="T49" fmla="*/ 39 h 499"/>
              <a:gd name="T50" fmla="*/ 296 w 476"/>
              <a:gd name="T51" fmla="*/ 398 h 499"/>
              <a:gd name="T52" fmla="*/ 259 w 476"/>
              <a:gd name="T53" fmla="*/ 437 h 499"/>
              <a:gd name="T54" fmla="*/ 0 w 476"/>
              <a:gd name="T55" fmla="*/ 493 h 499"/>
              <a:gd name="T56" fmla="*/ 0 w 476"/>
              <a:gd name="T57" fmla="*/ 469 h 499"/>
              <a:gd name="T58" fmla="*/ 5 w 476"/>
              <a:gd name="T59" fmla="*/ 463 h 499"/>
              <a:gd name="T60" fmla="*/ 471 w 476"/>
              <a:gd name="T61" fmla="*/ 463 h 499"/>
              <a:gd name="T62" fmla="*/ 476 w 476"/>
              <a:gd name="T63" fmla="*/ 469 h 499"/>
              <a:gd name="T64" fmla="*/ 476 w 476"/>
              <a:gd name="T65" fmla="*/ 493 h 499"/>
              <a:gd name="T66" fmla="*/ 471 w 476"/>
              <a:gd name="T67" fmla="*/ 499 h 499"/>
              <a:gd name="T68" fmla="*/ 5 w 476"/>
              <a:gd name="T69" fmla="*/ 499 h 499"/>
              <a:gd name="T70" fmla="*/ 0 w 476"/>
              <a:gd name="T71" fmla="*/ 493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6" h="499">
                <a:moveTo>
                  <a:pt x="137" y="398"/>
                </a:moveTo>
                <a:cubicBezTo>
                  <a:pt x="137" y="281"/>
                  <a:pt x="137" y="281"/>
                  <a:pt x="137" y="281"/>
                </a:cubicBezTo>
                <a:cubicBezTo>
                  <a:pt x="137" y="260"/>
                  <a:pt x="120" y="242"/>
                  <a:pt x="100" y="242"/>
                </a:cubicBezTo>
                <a:cubicBezTo>
                  <a:pt x="86" y="242"/>
                  <a:pt x="72" y="242"/>
                  <a:pt x="58" y="242"/>
                </a:cubicBezTo>
                <a:cubicBezTo>
                  <a:pt x="38" y="242"/>
                  <a:pt x="21" y="260"/>
                  <a:pt x="21" y="281"/>
                </a:cubicBezTo>
                <a:cubicBezTo>
                  <a:pt x="21" y="398"/>
                  <a:pt x="21" y="398"/>
                  <a:pt x="21" y="398"/>
                </a:cubicBezTo>
                <a:cubicBezTo>
                  <a:pt x="21" y="419"/>
                  <a:pt x="38" y="437"/>
                  <a:pt x="58" y="437"/>
                </a:cubicBezTo>
                <a:cubicBezTo>
                  <a:pt x="72" y="437"/>
                  <a:pt x="86" y="437"/>
                  <a:pt x="100" y="437"/>
                </a:cubicBezTo>
                <a:cubicBezTo>
                  <a:pt x="120" y="437"/>
                  <a:pt x="137" y="419"/>
                  <a:pt x="137" y="398"/>
                </a:cubicBezTo>
                <a:close/>
                <a:moveTo>
                  <a:pt x="418" y="437"/>
                </a:moveTo>
                <a:cubicBezTo>
                  <a:pt x="404" y="437"/>
                  <a:pt x="390" y="437"/>
                  <a:pt x="376" y="437"/>
                </a:cubicBezTo>
                <a:cubicBezTo>
                  <a:pt x="356" y="437"/>
                  <a:pt x="339" y="419"/>
                  <a:pt x="339" y="398"/>
                </a:cubicBezTo>
                <a:cubicBezTo>
                  <a:pt x="339" y="163"/>
                  <a:pt x="339" y="163"/>
                  <a:pt x="339" y="163"/>
                </a:cubicBezTo>
                <a:cubicBezTo>
                  <a:pt x="339" y="141"/>
                  <a:pt x="356" y="124"/>
                  <a:pt x="376" y="124"/>
                </a:cubicBezTo>
                <a:cubicBezTo>
                  <a:pt x="390" y="124"/>
                  <a:pt x="404" y="124"/>
                  <a:pt x="418" y="124"/>
                </a:cubicBezTo>
                <a:cubicBezTo>
                  <a:pt x="438" y="124"/>
                  <a:pt x="455" y="141"/>
                  <a:pt x="455" y="163"/>
                </a:cubicBezTo>
                <a:cubicBezTo>
                  <a:pt x="455" y="398"/>
                  <a:pt x="455" y="398"/>
                  <a:pt x="455" y="398"/>
                </a:cubicBezTo>
                <a:cubicBezTo>
                  <a:pt x="455" y="419"/>
                  <a:pt x="438" y="437"/>
                  <a:pt x="418" y="437"/>
                </a:cubicBezTo>
                <a:close/>
                <a:moveTo>
                  <a:pt x="259" y="437"/>
                </a:moveTo>
                <a:cubicBezTo>
                  <a:pt x="245" y="437"/>
                  <a:pt x="231" y="437"/>
                  <a:pt x="217" y="437"/>
                </a:cubicBezTo>
                <a:cubicBezTo>
                  <a:pt x="197" y="437"/>
                  <a:pt x="180" y="419"/>
                  <a:pt x="180" y="398"/>
                </a:cubicBezTo>
                <a:cubicBezTo>
                  <a:pt x="180" y="39"/>
                  <a:pt x="180" y="39"/>
                  <a:pt x="180" y="39"/>
                </a:cubicBezTo>
                <a:cubicBezTo>
                  <a:pt x="180" y="18"/>
                  <a:pt x="197" y="0"/>
                  <a:pt x="217" y="0"/>
                </a:cubicBezTo>
                <a:cubicBezTo>
                  <a:pt x="231" y="0"/>
                  <a:pt x="245" y="0"/>
                  <a:pt x="259" y="0"/>
                </a:cubicBezTo>
                <a:cubicBezTo>
                  <a:pt x="279" y="0"/>
                  <a:pt x="296" y="18"/>
                  <a:pt x="296" y="39"/>
                </a:cubicBezTo>
                <a:cubicBezTo>
                  <a:pt x="296" y="398"/>
                  <a:pt x="296" y="398"/>
                  <a:pt x="296" y="398"/>
                </a:cubicBezTo>
                <a:cubicBezTo>
                  <a:pt x="296" y="419"/>
                  <a:pt x="279" y="437"/>
                  <a:pt x="259" y="437"/>
                </a:cubicBezTo>
                <a:close/>
                <a:moveTo>
                  <a:pt x="0" y="493"/>
                </a:moveTo>
                <a:cubicBezTo>
                  <a:pt x="0" y="469"/>
                  <a:pt x="0" y="469"/>
                  <a:pt x="0" y="469"/>
                </a:cubicBezTo>
                <a:cubicBezTo>
                  <a:pt x="0" y="466"/>
                  <a:pt x="2" y="463"/>
                  <a:pt x="5" y="463"/>
                </a:cubicBezTo>
                <a:cubicBezTo>
                  <a:pt x="471" y="463"/>
                  <a:pt x="471" y="463"/>
                  <a:pt x="471" y="463"/>
                </a:cubicBezTo>
                <a:cubicBezTo>
                  <a:pt x="474" y="463"/>
                  <a:pt x="476" y="466"/>
                  <a:pt x="476" y="469"/>
                </a:cubicBezTo>
                <a:cubicBezTo>
                  <a:pt x="476" y="493"/>
                  <a:pt x="476" y="493"/>
                  <a:pt x="476" y="493"/>
                </a:cubicBezTo>
                <a:cubicBezTo>
                  <a:pt x="476" y="496"/>
                  <a:pt x="474" y="499"/>
                  <a:pt x="471" y="499"/>
                </a:cubicBezTo>
                <a:cubicBezTo>
                  <a:pt x="5" y="499"/>
                  <a:pt x="5" y="499"/>
                  <a:pt x="5" y="499"/>
                </a:cubicBezTo>
                <a:cubicBezTo>
                  <a:pt x="2" y="499"/>
                  <a:pt x="0" y="496"/>
                  <a:pt x="0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4158615" y="4372610"/>
            <a:ext cx="1156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2105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管理薄弱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0" name="Freeform 25"/>
          <p:cNvSpPr/>
          <p:nvPr/>
        </p:nvSpPr>
        <p:spPr bwMode="auto">
          <a:xfrm>
            <a:off x="3174963" y="3532529"/>
            <a:ext cx="459969" cy="290184"/>
          </a:xfrm>
          <a:custGeom>
            <a:avLst/>
            <a:gdLst>
              <a:gd name="T0" fmla="*/ 108 w 477"/>
              <a:gd name="T1" fmla="*/ 7 h 301"/>
              <a:gd name="T2" fmla="*/ 255 w 477"/>
              <a:gd name="T3" fmla="*/ 50 h 301"/>
              <a:gd name="T4" fmla="*/ 169 w 477"/>
              <a:gd name="T5" fmla="*/ 80 h 301"/>
              <a:gd name="T6" fmla="*/ 81 w 477"/>
              <a:gd name="T7" fmla="*/ 21 h 301"/>
              <a:gd name="T8" fmla="*/ 108 w 477"/>
              <a:gd name="T9" fmla="*/ 7 h 301"/>
              <a:gd name="T10" fmla="*/ 0 w 477"/>
              <a:gd name="T11" fmla="*/ 83 h 301"/>
              <a:gd name="T12" fmla="*/ 34 w 477"/>
              <a:gd name="T13" fmla="*/ 145 h 301"/>
              <a:gd name="T14" fmla="*/ 42 w 477"/>
              <a:gd name="T15" fmla="*/ 168 h 301"/>
              <a:gd name="T16" fmla="*/ 191 w 477"/>
              <a:gd name="T17" fmla="*/ 151 h 301"/>
              <a:gd name="T18" fmla="*/ 165 w 477"/>
              <a:gd name="T19" fmla="*/ 287 h 301"/>
              <a:gd name="T20" fmla="*/ 205 w 477"/>
              <a:gd name="T21" fmla="*/ 279 h 301"/>
              <a:gd name="T22" fmla="*/ 283 w 477"/>
              <a:gd name="T23" fmla="*/ 121 h 301"/>
              <a:gd name="T24" fmla="*/ 462 w 477"/>
              <a:gd name="T25" fmla="*/ 65 h 301"/>
              <a:gd name="T26" fmla="*/ 469 w 477"/>
              <a:gd name="T27" fmla="*/ 44 h 301"/>
              <a:gd name="T28" fmla="*/ 360 w 477"/>
              <a:gd name="T29" fmla="*/ 28 h 301"/>
              <a:gd name="T30" fmla="*/ 112 w 477"/>
              <a:gd name="T31" fmla="*/ 110 h 301"/>
              <a:gd name="T32" fmla="*/ 82 w 477"/>
              <a:gd name="T33" fmla="*/ 105 h 301"/>
              <a:gd name="T34" fmla="*/ 24 w 477"/>
              <a:gd name="T35" fmla="*/ 83 h 301"/>
              <a:gd name="T36" fmla="*/ 0 w 477"/>
              <a:gd name="T37" fmla="*/ 83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7" h="301">
                <a:moveTo>
                  <a:pt x="108" y="7"/>
                </a:moveTo>
                <a:cubicBezTo>
                  <a:pt x="255" y="50"/>
                  <a:pt x="255" y="50"/>
                  <a:pt x="255" y="50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81" y="21"/>
                  <a:pt x="81" y="21"/>
                  <a:pt x="81" y="21"/>
                </a:cubicBezTo>
                <a:cubicBezTo>
                  <a:pt x="75" y="11"/>
                  <a:pt x="95" y="0"/>
                  <a:pt x="108" y="7"/>
                </a:cubicBezTo>
                <a:close/>
                <a:moveTo>
                  <a:pt x="0" y="83"/>
                </a:moveTo>
                <a:cubicBezTo>
                  <a:pt x="34" y="145"/>
                  <a:pt x="34" y="145"/>
                  <a:pt x="34" y="145"/>
                </a:cubicBezTo>
                <a:cubicBezTo>
                  <a:pt x="19" y="155"/>
                  <a:pt x="19" y="169"/>
                  <a:pt x="42" y="168"/>
                </a:cubicBezTo>
                <a:cubicBezTo>
                  <a:pt x="65" y="168"/>
                  <a:pt x="158" y="161"/>
                  <a:pt x="191" y="151"/>
                </a:cubicBezTo>
                <a:cubicBezTo>
                  <a:pt x="165" y="287"/>
                  <a:pt x="165" y="287"/>
                  <a:pt x="165" y="287"/>
                </a:cubicBezTo>
                <a:cubicBezTo>
                  <a:pt x="162" y="301"/>
                  <a:pt x="202" y="292"/>
                  <a:pt x="205" y="279"/>
                </a:cubicBezTo>
                <a:cubicBezTo>
                  <a:pt x="283" y="121"/>
                  <a:pt x="283" y="121"/>
                  <a:pt x="283" y="121"/>
                </a:cubicBezTo>
                <a:cubicBezTo>
                  <a:pt x="462" y="65"/>
                  <a:pt x="462" y="65"/>
                  <a:pt x="462" y="65"/>
                </a:cubicBezTo>
                <a:cubicBezTo>
                  <a:pt x="471" y="62"/>
                  <a:pt x="477" y="51"/>
                  <a:pt x="469" y="44"/>
                </a:cubicBezTo>
                <a:cubicBezTo>
                  <a:pt x="467" y="42"/>
                  <a:pt x="389" y="19"/>
                  <a:pt x="360" y="28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02" y="113"/>
                  <a:pt x="93" y="108"/>
                  <a:pt x="82" y="105"/>
                </a:cubicBezTo>
                <a:cubicBezTo>
                  <a:pt x="24" y="83"/>
                  <a:pt x="24" y="83"/>
                  <a:pt x="24" y="83"/>
                </a:cubicBezTo>
                <a:cubicBezTo>
                  <a:pt x="15" y="80"/>
                  <a:pt x="8" y="81"/>
                  <a:pt x="0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grpSp>
        <p:nvGrpSpPr>
          <p:cNvPr id="49" name="Group 27"/>
          <p:cNvGrpSpPr/>
          <p:nvPr/>
        </p:nvGrpSpPr>
        <p:grpSpPr>
          <a:xfrm>
            <a:off x="3172021" y="2130437"/>
            <a:ext cx="327753" cy="284122"/>
            <a:chOff x="6777038" y="5373688"/>
            <a:chExt cx="512762" cy="444501"/>
          </a:xfrm>
          <a:solidFill>
            <a:schemeClr val="bg1"/>
          </a:solidFill>
        </p:grpSpPr>
        <p:sp>
          <p:nvSpPr>
            <p:cNvPr id="50" name="Freeform 28"/>
            <p:cNvSpPr/>
            <p:nvPr/>
          </p:nvSpPr>
          <p:spPr bwMode="auto">
            <a:xfrm>
              <a:off x="6777038" y="5373688"/>
              <a:ext cx="512762" cy="239713"/>
            </a:xfrm>
            <a:custGeom>
              <a:avLst/>
              <a:gdLst>
                <a:gd name="T0" fmla="*/ 137 w 137"/>
                <a:gd name="T1" fmla="*/ 47 h 64"/>
                <a:gd name="T2" fmla="*/ 73 w 137"/>
                <a:gd name="T3" fmla="*/ 2 h 64"/>
                <a:gd name="T4" fmla="*/ 68 w 137"/>
                <a:gd name="T5" fmla="*/ 0 h 64"/>
                <a:gd name="T6" fmla="*/ 64 w 137"/>
                <a:gd name="T7" fmla="*/ 2 h 64"/>
                <a:gd name="T8" fmla="*/ 0 w 137"/>
                <a:gd name="T9" fmla="*/ 47 h 64"/>
                <a:gd name="T10" fmla="*/ 0 w 137"/>
                <a:gd name="T11" fmla="*/ 64 h 64"/>
                <a:gd name="T12" fmla="*/ 11 w 137"/>
                <a:gd name="T13" fmla="*/ 64 h 64"/>
                <a:gd name="T14" fmla="*/ 11 w 137"/>
                <a:gd name="T15" fmla="*/ 55 h 64"/>
                <a:gd name="T16" fmla="*/ 68 w 137"/>
                <a:gd name="T17" fmla="*/ 14 h 64"/>
                <a:gd name="T18" fmla="*/ 125 w 137"/>
                <a:gd name="T19" fmla="*/ 55 h 64"/>
                <a:gd name="T20" fmla="*/ 125 w 137"/>
                <a:gd name="T21" fmla="*/ 64 h 64"/>
                <a:gd name="T22" fmla="*/ 137 w 137"/>
                <a:gd name="T23" fmla="*/ 64 h 64"/>
                <a:gd name="T24" fmla="*/ 137 w 137"/>
                <a:gd name="T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64">
                  <a:moveTo>
                    <a:pt x="137" y="47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71" y="1"/>
                    <a:pt x="70" y="0"/>
                    <a:pt x="68" y="0"/>
                  </a:cubicBezTo>
                  <a:cubicBezTo>
                    <a:pt x="67" y="0"/>
                    <a:pt x="66" y="1"/>
                    <a:pt x="64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37" y="64"/>
                    <a:pt x="137" y="64"/>
                    <a:pt x="137" y="64"/>
                  </a:cubicBezTo>
                  <a:lnTo>
                    <a:pt x="13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4" name="Freeform 29"/>
            <p:cNvSpPr/>
            <p:nvPr/>
          </p:nvSpPr>
          <p:spPr bwMode="auto">
            <a:xfrm>
              <a:off x="7132638" y="5380038"/>
              <a:ext cx="85725" cy="90488"/>
            </a:xfrm>
            <a:custGeom>
              <a:avLst/>
              <a:gdLst>
                <a:gd name="T0" fmla="*/ 20 w 23"/>
                <a:gd name="T1" fmla="*/ 0 h 24"/>
                <a:gd name="T2" fmla="*/ 3 w 23"/>
                <a:gd name="T3" fmla="*/ 0 h 24"/>
                <a:gd name="T4" fmla="*/ 0 w 23"/>
                <a:gd name="T5" fmla="*/ 4 h 24"/>
                <a:gd name="T6" fmla="*/ 0 w 23"/>
                <a:gd name="T7" fmla="*/ 7 h 24"/>
                <a:gd name="T8" fmla="*/ 23 w 23"/>
                <a:gd name="T9" fmla="*/ 24 h 24"/>
                <a:gd name="T10" fmla="*/ 23 w 23"/>
                <a:gd name="T11" fmla="*/ 4 h 24"/>
                <a:gd name="T12" fmla="*/ 20 w 23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5" name="Oval 30"/>
            <p:cNvSpPr/>
            <p:nvPr/>
          </p:nvSpPr>
          <p:spPr bwMode="auto">
            <a:xfrm>
              <a:off x="7118350" y="5718176"/>
              <a:ext cx="30162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6" name="Freeform 31"/>
            <p:cNvSpPr/>
            <p:nvPr/>
          </p:nvSpPr>
          <p:spPr bwMode="auto">
            <a:xfrm>
              <a:off x="6818313" y="5410201"/>
              <a:ext cx="430212" cy="407988"/>
            </a:xfrm>
            <a:custGeom>
              <a:avLst/>
              <a:gdLst>
                <a:gd name="T0" fmla="*/ 115 w 115"/>
                <a:gd name="T1" fmla="*/ 40 h 109"/>
                <a:gd name="T2" fmla="*/ 60 w 115"/>
                <a:gd name="T3" fmla="*/ 1 h 109"/>
                <a:gd name="T4" fmla="*/ 58 w 115"/>
                <a:gd name="T5" fmla="*/ 0 h 109"/>
                <a:gd name="T6" fmla="*/ 55 w 115"/>
                <a:gd name="T7" fmla="*/ 1 h 109"/>
                <a:gd name="T8" fmla="*/ 0 w 115"/>
                <a:gd name="T9" fmla="*/ 40 h 109"/>
                <a:gd name="T10" fmla="*/ 0 w 115"/>
                <a:gd name="T11" fmla="*/ 105 h 109"/>
                <a:gd name="T12" fmla="*/ 3 w 115"/>
                <a:gd name="T13" fmla="*/ 109 h 109"/>
                <a:gd name="T14" fmla="*/ 112 w 115"/>
                <a:gd name="T15" fmla="*/ 109 h 109"/>
                <a:gd name="T16" fmla="*/ 115 w 115"/>
                <a:gd name="T17" fmla="*/ 105 h 109"/>
                <a:gd name="T18" fmla="*/ 115 w 115"/>
                <a:gd name="T19" fmla="*/ 40 h 109"/>
                <a:gd name="T20" fmla="*/ 89 w 115"/>
                <a:gd name="T21" fmla="*/ 92 h 109"/>
                <a:gd name="T22" fmla="*/ 78 w 115"/>
                <a:gd name="T23" fmla="*/ 92 h 109"/>
                <a:gd name="T24" fmla="*/ 61 w 115"/>
                <a:gd name="T25" fmla="*/ 75 h 109"/>
                <a:gd name="T26" fmla="*/ 51 w 115"/>
                <a:gd name="T27" fmla="*/ 77 h 109"/>
                <a:gd name="T28" fmla="*/ 27 w 115"/>
                <a:gd name="T29" fmla="*/ 53 h 109"/>
                <a:gd name="T30" fmla="*/ 27 w 115"/>
                <a:gd name="T31" fmla="*/ 46 h 109"/>
                <a:gd name="T32" fmla="*/ 38 w 115"/>
                <a:gd name="T33" fmla="*/ 57 h 109"/>
                <a:gd name="T34" fmla="*/ 54 w 115"/>
                <a:gd name="T35" fmla="*/ 56 h 109"/>
                <a:gd name="T36" fmla="*/ 55 w 115"/>
                <a:gd name="T37" fmla="*/ 40 h 109"/>
                <a:gd name="T38" fmla="*/ 44 w 115"/>
                <a:gd name="T39" fmla="*/ 30 h 109"/>
                <a:gd name="T40" fmla="*/ 51 w 115"/>
                <a:gd name="T41" fmla="*/ 29 h 109"/>
                <a:gd name="T42" fmla="*/ 75 w 115"/>
                <a:gd name="T43" fmla="*/ 53 h 109"/>
                <a:gd name="T44" fmla="*/ 73 w 115"/>
                <a:gd name="T45" fmla="*/ 63 h 109"/>
                <a:gd name="T46" fmla="*/ 90 w 115"/>
                <a:gd name="T47" fmla="*/ 81 h 109"/>
                <a:gd name="T48" fmla="*/ 89 w 115"/>
                <a:gd name="T49" fmla="*/ 9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09">
                  <a:moveTo>
                    <a:pt x="115" y="40"/>
                  </a:move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57" y="0"/>
                    <a:pt x="56" y="1"/>
                    <a:pt x="55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2" y="109"/>
                    <a:pt x="3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4" y="109"/>
                    <a:pt x="115" y="107"/>
                    <a:pt x="115" y="105"/>
                  </a:cubicBezTo>
                  <a:lnTo>
                    <a:pt x="115" y="40"/>
                  </a:lnTo>
                  <a:close/>
                  <a:moveTo>
                    <a:pt x="89" y="92"/>
                  </a:moveTo>
                  <a:cubicBezTo>
                    <a:pt x="86" y="95"/>
                    <a:pt x="81" y="95"/>
                    <a:pt x="78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8" y="76"/>
                    <a:pt x="54" y="77"/>
                    <a:pt x="51" y="77"/>
                  </a:cubicBezTo>
                  <a:cubicBezTo>
                    <a:pt x="37" y="77"/>
                    <a:pt x="27" y="66"/>
                    <a:pt x="27" y="53"/>
                  </a:cubicBezTo>
                  <a:cubicBezTo>
                    <a:pt x="27" y="51"/>
                    <a:pt x="27" y="49"/>
                    <a:pt x="27" y="46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2" y="61"/>
                    <a:pt x="49" y="61"/>
                    <a:pt x="54" y="56"/>
                  </a:cubicBezTo>
                  <a:cubicBezTo>
                    <a:pt x="59" y="51"/>
                    <a:pt x="59" y="44"/>
                    <a:pt x="55" y="4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9" y="29"/>
                    <a:pt x="51" y="29"/>
                  </a:cubicBezTo>
                  <a:cubicBezTo>
                    <a:pt x="64" y="29"/>
                    <a:pt x="75" y="40"/>
                    <a:pt x="75" y="53"/>
                  </a:cubicBezTo>
                  <a:cubicBezTo>
                    <a:pt x="75" y="57"/>
                    <a:pt x="74" y="60"/>
                    <a:pt x="73" y="63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3" y="83"/>
                    <a:pt x="92" y="88"/>
                    <a:pt x="8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5285452" y="3254540"/>
            <a:ext cx="313695" cy="375955"/>
            <a:chOff x="3187700" y="5891213"/>
            <a:chExt cx="415925" cy="498475"/>
          </a:xfrm>
          <a:solidFill>
            <a:schemeClr val="bg1"/>
          </a:solidFill>
        </p:grpSpPr>
        <p:sp>
          <p:nvSpPr>
            <p:cNvPr id="8" name="Freeform 21"/>
            <p:cNvSpPr/>
            <p:nvPr/>
          </p:nvSpPr>
          <p:spPr bwMode="auto">
            <a:xfrm>
              <a:off x="3187700" y="6307138"/>
              <a:ext cx="165100" cy="82550"/>
            </a:xfrm>
            <a:custGeom>
              <a:avLst/>
              <a:gdLst>
                <a:gd name="T0" fmla="*/ 0 w 44"/>
                <a:gd name="T1" fmla="*/ 0 h 22"/>
                <a:gd name="T2" fmla="*/ 0 w 44"/>
                <a:gd name="T3" fmla="*/ 15 h 22"/>
                <a:gd name="T4" fmla="*/ 7 w 44"/>
                <a:gd name="T5" fmla="*/ 22 h 22"/>
                <a:gd name="T6" fmla="*/ 37 w 44"/>
                <a:gd name="T7" fmla="*/ 22 h 22"/>
                <a:gd name="T8" fmla="*/ 44 w 44"/>
                <a:gd name="T9" fmla="*/ 15 h 22"/>
                <a:gd name="T10" fmla="*/ 44 w 44"/>
                <a:gd name="T11" fmla="*/ 0 h 22"/>
                <a:gd name="T12" fmla="*/ 0 w 4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2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3" y="22"/>
                    <a:pt x="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1" y="22"/>
                    <a:pt x="44" y="19"/>
                    <a:pt x="44" y="15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3438525" y="6307138"/>
              <a:ext cx="165100" cy="82550"/>
            </a:xfrm>
            <a:custGeom>
              <a:avLst/>
              <a:gdLst>
                <a:gd name="T0" fmla="*/ 0 w 44"/>
                <a:gd name="T1" fmla="*/ 0 h 22"/>
                <a:gd name="T2" fmla="*/ 0 w 44"/>
                <a:gd name="T3" fmla="*/ 15 h 22"/>
                <a:gd name="T4" fmla="*/ 7 w 44"/>
                <a:gd name="T5" fmla="*/ 22 h 22"/>
                <a:gd name="T6" fmla="*/ 37 w 44"/>
                <a:gd name="T7" fmla="*/ 22 h 22"/>
                <a:gd name="T8" fmla="*/ 44 w 44"/>
                <a:gd name="T9" fmla="*/ 15 h 22"/>
                <a:gd name="T10" fmla="*/ 44 w 44"/>
                <a:gd name="T11" fmla="*/ 0 h 22"/>
                <a:gd name="T12" fmla="*/ 0 w 44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2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3" y="22"/>
                    <a:pt x="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41" y="22"/>
                    <a:pt x="44" y="19"/>
                    <a:pt x="44" y="15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3267075" y="5891213"/>
              <a:ext cx="100013" cy="60325"/>
            </a:xfrm>
            <a:custGeom>
              <a:avLst/>
              <a:gdLst>
                <a:gd name="T0" fmla="*/ 23 w 27"/>
                <a:gd name="T1" fmla="*/ 0 h 16"/>
                <a:gd name="T2" fmla="*/ 5 w 27"/>
                <a:gd name="T3" fmla="*/ 0 h 16"/>
                <a:gd name="T4" fmla="*/ 0 w 27"/>
                <a:gd name="T5" fmla="*/ 4 h 16"/>
                <a:gd name="T6" fmla="*/ 0 w 27"/>
                <a:gd name="T7" fmla="*/ 16 h 16"/>
                <a:gd name="T8" fmla="*/ 27 w 27"/>
                <a:gd name="T9" fmla="*/ 16 h 16"/>
                <a:gd name="T10" fmla="*/ 27 w 27"/>
                <a:gd name="T11" fmla="*/ 4 h 16"/>
                <a:gd name="T12" fmla="*/ 23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3424238" y="5891213"/>
              <a:ext cx="100013" cy="60325"/>
            </a:xfrm>
            <a:custGeom>
              <a:avLst/>
              <a:gdLst>
                <a:gd name="T0" fmla="*/ 22 w 27"/>
                <a:gd name="T1" fmla="*/ 0 h 16"/>
                <a:gd name="T2" fmla="*/ 5 w 27"/>
                <a:gd name="T3" fmla="*/ 0 h 16"/>
                <a:gd name="T4" fmla="*/ 0 w 27"/>
                <a:gd name="T5" fmla="*/ 4 h 16"/>
                <a:gd name="T6" fmla="*/ 0 w 27"/>
                <a:gd name="T7" fmla="*/ 16 h 16"/>
                <a:gd name="T8" fmla="*/ 27 w 27"/>
                <a:gd name="T9" fmla="*/ 16 h 16"/>
                <a:gd name="T10" fmla="*/ 27 w 27"/>
                <a:gd name="T11" fmla="*/ 4 h 16"/>
                <a:gd name="T12" fmla="*/ 22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3344863" y="6083301"/>
              <a:ext cx="101600" cy="52388"/>
            </a:xfrm>
            <a:custGeom>
              <a:avLst/>
              <a:gdLst>
                <a:gd name="T0" fmla="*/ 23 w 27"/>
                <a:gd name="T1" fmla="*/ 0 h 14"/>
                <a:gd name="T2" fmla="*/ 4 w 27"/>
                <a:gd name="T3" fmla="*/ 0 h 14"/>
                <a:gd name="T4" fmla="*/ 0 w 27"/>
                <a:gd name="T5" fmla="*/ 5 h 14"/>
                <a:gd name="T6" fmla="*/ 0 w 27"/>
                <a:gd name="T7" fmla="*/ 9 h 14"/>
                <a:gd name="T8" fmla="*/ 4 w 27"/>
                <a:gd name="T9" fmla="*/ 14 h 14"/>
                <a:gd name="T10" fmla="*/ 23 w 27"/>
                <a:gd name="T11" fmla="*/ 14 h 14"/>
                <a:gd name="T12" fmla="*/ 27 w 27"/>
                <a:gd name="T13" fmla="*/ 9 h 14"/>
                <a:gd name="T14" fmla="*/ 27 w 27"/>
                <a:gd name="T15" fmla="*/ 5 h 14"/>
                <a:gd name="T16" fmla="*/ 23 w 27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4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2" y="14"/>
                    <a:pt x="4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4"/>
                    <a:pt x="27" y="12"/>
                    <a:pt x="27" y="9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3187700" y="5970588"/>
              <a:ext cx="415925" cy="314325"/>
            </a:xfrm>
            <a:custGeom>
              <a:avLst/>
              <a:gdLst>
                <a:gd name="T0" fmla="*/ 97 w 111"/>
                <a:gd name="T1" fmla="*/ 16 h 84"/>
                <a:gd name="T2" fmla="*/ 90 w 111"/>
                <a:gd name="T3" fmla="*/ 10 h 84"/>
                <a:gd name="T4" fmla="*/ 90 w 111"/>
                <a:gd name="T5" fmla="*/ 0 h 84"/>
                <a:gd name="T6" fmla="*/ 63 w 111"/>
                <a:gd name="T7" fmla="*/ 0 h 84"/>
                <a:gd name="T8" fmla="*/ 63 w 111"/>
                <a:gd name="T9" fmla="*/ 9 h 84"/>
                <a:gd name="T10" fmla="*/ 48 w 111"/>
                <a:gd name="T11" fmla="*/ 9 h 84"/>
                <a:gd name="T12" fmla="*/ 48 w 111"/>
                <a:gd name="T13" fmla="*/ 0 h 84"/>
                <a:gd name="T14" fmla="*/ 21 w 111"/>
                <a:gd name="T15" fmla="*/ 0 h 84"/>
                <a:gd name="T16" fmla="*/ 21 w 111"/>
                <a:gd name="T17" fmla="*/ 10 h 84"/>
                <a:gd name="T18" fmla="*/ 14 w 111"/>
                <a:gd name="T19" fmla="*/ 16 h 84"/>
                <a:gd name="T20" fmla="*/ 0 w 111"/>
                <a:gd name="T21" fmla="*/ 59 h 84"/>
                <a:gd name="T22" fmla="*/ 0 w 111"/>
                <a:gd name="T23" fmla="*/ 84 h 84"/>
                <a:gd name="T24" fmla="*/ 44 w 111"/>
                <a:gd name="T25" fmla="*/ 84 h 84"/>
                <a:gd name="T26" fmla="*/ 44 w 111"/>
                <a:gd name="T27" fmla="*/ 65 h 84"/>
                <a:gd name="T28" fmla="*/ 67 w 111"/>
                <a:gd name="T29" fmla="*/ 65 h 84"/>
                <a:gd name="T30" fmla="*/ 67 w 111"/>
                <a:gd name="T31" fmla="*/ 84 h 84"/>
                <a:gd name="T32" fmla="*/ 111 w 111"/>
                <a:gd name="T33" fmla="*/ 84 h 84"/>
                <a:gd name="T34" fmla="*/ 111 w 111"/>
                <a:gd name="T35" fmla="*/ 59 h 84"/>
                <a:gd name="T36" fmla="*/ 97 w 111"/>
                <a:gd name="T37" fmla="*/ 16 h 84"/>
                <a:gd name="T38" fmla="*/ 75 w 111"/>
                <a:gd name="T39" fmla="*/ 39 h 84"/>
                <a:gd name="T40" fmla="*/ 65 w 111"/>
                <a:gd name="T41" fmla="*/ 50 h 84"/>
                <a:gd name="T42" fmla="*/ 46 w 111"/>
                <a:gd name="T43" fmla="*/ 50 h 84"/>
                <a:gd name="T44" fmla="*/ 36 w 111"/>
                <a:gd name="T45" fmla="*/ 39 h 84"/>
                <a:gd name="T46" fmla="*/ 36 w 111"/>
                <a:gd name="T47" fmla="*/ 35 h 84"/>
                <a:gd name="T48" fmla="*/ 46 w 111"/>
                <a:gd name="T49" fmla="*/ 24 h 84"/>
                <a:gd name="T50" fmla="*/ 65 w 111"/>
                <a:gd name="T51" fmla="*/ 24 h 84"/>
                <a:gd name="T52" fmla="*/ 75 w 111"/>
                <a:gd name="T53" fmla="*/ 35 h 84"/>
                <a:gd name="T54" fmla="*/ 75 w 111"/>
                <a:gd name="T55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84">
                  <a:moveTo>
                    <a:pt x="97" y="16"/>
                  </a:moveTo>
                  <a:cubicBezTo>
                    <a:pt x="97" y="13"/>
                    <a:pt x="93" y="11"/>
                    <a:pt x="90" y="1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9" y="11"/>
                    <a:pt x="14" y="13"/>
                    <a:pt x="14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1" y="59"/>
                    <a:pt x="111" y="59"/>
                    <a:pt x="111" y="59"/>
                  </a:cubicBezTo>
                  <a:lnTo>
                    <a:pt x="97" y="16"/>
                  </a:lnTo>
                  <a:close/>
                  <a:moveTo>
                    <a:pt x="75" y="39"/>
                  </a:moveTo>
                  <a:cubicBezTo>
                    <a:pt x="75" y="45"/>
                    <a:pt x="71" y="50"/>
                    <a:pt x="6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1" y="50"/>
                    <a:pt x="36" y="45"/>
                    <a:pt x="36" y="39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41" y="24"/>
                    <a:pt x="4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1" y="24"/>
                    <a:pt x="75" y="29"/>
                    <a:pt x="75" y="35"/>
                  </a:cubicBezTo>
                  <a:lnTo>
                    <a:pt x="7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19" name="Freeform 22"/>
          <p:cNvSpPr/>
          <p:nvPr/>
        </p:nvSpPr>
        <p:spPr bwMode="auto">
          <a:xfrm>
            <a:off x="4568508" y="4049726"/>
            <a:ext cx="295842" cy="297828"/>
          </a:xfrm>
          <a:custGeom>
            <a:avLst/>
            <a:gdLst>
              <a:gd name="T0" fmla="*/ 178 w 470"/>
              <a:gd name="T1" fmla="*/ 76 h 500"/>
              <a:gd name="T2" fmla="*/ 173 w 470"/>
              <a:gd name="T3" fmla="*/ 73 h 500"/>
              <a:gd name="T4" fmla="*/ 172 w 470"/>
              <a:gd name="T5" fmla="*/ 68 h 500"/>
              <a:gd name="T6" fmla="*/ 185 w 470"/>
              <a:gd name="T7" fmla="*/ 8 h 500"/>
              <a:gd name="T8" fmla="*/ 183 w 470"/>
              <a:gd name="T9" fmla="*/ 2 h 500"/>
              <a:gd name="T10" fmla="*/ 176 w 470"/>
              <a:gd name="T11" fmla="*/ 2 h 500"/>
              <a:gd name="T12" fmla="*/ 4 w 470"/>
              <a:gd name="T13" fmla="*/ 130 h 500"/>
              <a:gd name="T14" fmla="*/ 2 w 470"/>
              <a:gd name="T15" fmla="*/ 135 h 500"/>
              <a:gd name="T16" fmla="*/ 4 w 470"/>
              <a:gd name="T17" fmla="*/ 140 h 500"/>
              <a:gd name="T18" fmla="*/ 176 w 470"/>
              <a:gd name="T19" fmla="*/ 269 h 500"/>
              <a:gd name="T20" fmla="*/ 183 w 470"/>
              <a:gd name="T21" fmla="*/ 269 h 500"/>
              <a:gd name="T22" fmla="*/ 185 w 470"/>
              <a:gd name="T23" fmla="*/ 262 h 500"/>
              <a:gd name="T24" fmla="*/ 172 w 470"/>
              <a:gd name="T25" fmla="*/ 202 h 500"/>
              <a:gd name="T26" fmla="*/ 173 w 470"/>
              <a:gd name="T27" fmla="*/ 197 h 500"/>
              <a:gd name="T28" fmla="*/ 178 w 470"/>
              <a:gd name="T29" fmla="*/ 195 h 500"/>
              <a:gd name="T30" fmla="*/ 238 w 470"/>
              <a:gd name="T31" fmla="*/ 193 h 500"/>
              <a:gd name="T32" fmla="*/ 238 w 470"/>
              <a:gd name="T33" fmla="*/ 193 h 500"/>
              <a:gd name="T34" fmla="*/ 468 w 470"/>
              <a:gd name="T35" fmla="*/ 290 h 500"/>
              <a:gd name="T36" fmla="*/ 266 w 470"/>
              <a:gd name="T37" fmla="*/ 78 h 500"/>
              <a:gd name="T38" fmla="*/ 238 w 470"/>
              <a:gd name="T39" fmla="*/ 78 h 500"/>
              <a:gd name="T40" fmla="*/ 238 w 470"/>
              <a:gd name="T41" fmla="*/ 78 h 500"/>
              <a:gd name="T42" fmla="*/ 178 w 470"/>
              <a:gd name="T43" fmla="*/ 76 h 500"/>
              <a:gd name="T44" fmla="*/ 232 w 470"/>
              <a:gd name="T45" fmla="*/ 307 h 500"/>
              <a:gd name="T46" fmla="*/ 292 w 470"/>
              <a:gd name="T47" fmla="*/ 305 h 500"/>
              <a:gd name="T48" fmla="*/ 297 w 470"/>
              <a:gd name="T49" fmla="*/ 303 h 500"/>
              <a:gd name="T50" fmla="*/ 298 w 470"/>
              <a:gd name="T51" fmla="*/ 298 h 500"/>
              <a:gd name="T52" fmla="*/ 285 w 470"/>
              <a:gd name="T53" fmla="*/ 238 h 500"/>
              <a:gd name="T54" fmla="*/ 287 w 470"/>
              <a:gd name="T55" fmla="*/ 231 h 500"/>
              <a:gd name="T56" fmla="*/ 294 w 470"/>
              <a:gd name="T57" fmla="*/ 231 h 500"/>
              <a:gd name="T58" fmla="*/ 466 w 470"/>
              <a:gd name="T59" fmla="*/ 360 h 500"/>
              <a:gd name="T60" fmla="*/ 468 w 470"/>
              <a:gd name="T61" fmla="*/ 365 h 500"/>
              <a:gd name="T62" fmla="*/ 466 w 470"/>
              <a:gd name="T63" fmla="*/ 370 h 500"/>
              <a:gd name="T64" fmla="*/ 294 w 470"/>
              <a:gd name="T65" fmla="*/ 498 h 500"/>
              <a:gd name="T66" fmla="*/ 287 w 470"/>
              <a:gd name="T67" fmla="*/ 498 h 500"/>
              <a:gd name="T68" fmla="*/ 285 w 470"/>
              <a:gd name="T69" fmla="*/ 492 h 500"/>
              <a:gd name="T70" fmla="*/ 298 w 470"/>
              <a:gd name="T71" fmla="*/ 432 h 500"/>
              <a:gd name="T72" fmla="*/ 297 w 470"/>
              <a:gd name="T73" fmla="*/ 427 h 500"/>
              <a:gd name="T74" fmla="*/ 292 w 470"/>
              <a:gd name="T75" fmla="*/ 424 h 500"/>
              <a:gd name="T76" fmla="*/ 232 w 470"/>
              <a:gd name="T77" fmla="*/ 422 h 500"/>
              <a:gd name="T78" fmla="*/ 232 w 470"/>
              <a:gd name="T79" fmla="*/ 422 h 500"/>
              <a:gd name="T80" fmla="*/ 204 w 470"/>
              <a:gd name="T81" fmla="*/ 422 h 500"/>
              <a:gd name="T82" fmla="*/ 2 w 470"/>
              <a:gd name="T83" fmla="*/ 210 h 500"/>
              <a:gd name="T84" fmla="*/ 232 w 470"/>
              <a:gd name="T85" fmla="*/ 30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0" h="500">
                <a:moveTo>
                  <a:pt x="178" y="76"/>
                </a:moveTo>
                <a:cubicBezTo>
                  <a:pt x="176" y="76"/>
                  <a:pt x="175" y="75"/>
                  <a:pt x="173" y="73"/>
                </a:cubicBezTo>
                <a:cubicBezTo>
                  <a:pt x="172" y="72"/>
                  <a:pt x="172" y="70"/>
                  <a:pt x="172" y="6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6"/>
                  <a:pt x="185" y="3"/>
                  <a:pt x="183" y="2"/>
                </a:cubicBezTo>
                <a:cubicBezTo>
                  <a:pt x="181" y="0"/>
                  <a:pt x="178" y="0"/>
                  <a:pt x="176" y="2"/>
                </a:cubicBezTo>
                <a:cubicBezTo>
                  <a:pt x="119" y="45"/>
                  <a:pt x="62" y="87"/>
                  <a:pt x="4" y="130"/>
                </a:cubicBezTo>
                <a:cubicBezTo>
                  <a:pt x="3" y="131"/>
                  <a:pt x="2" y="133"/>
                  <a:pt x="2" y="135"/>
                </a:cubicBezTo>
                <a:cubicBezTo>
                  <a:pt x="2" y="137"/>
                  <a:pt x="3" y="139"/>
                  <a:pt x="4" y="140"/>
                </a:cubicBezTo>
                <a:cubicBezTo>
                  <a:pt x="176" y="269"/>
                  <a:pt x="176" y="269"/>
                  <a:pt x="176" y="269"/>
                </a:cubicBezTo>
                <a:cubicBezTo>
                  <a:pt x="178" y="270"/>
                  <a:pt x="181" y="270"/>
                  <a:pt x="183" y="269"/>
                </a:cubicBezTo>
                <a:cubicBezTo>
                  <a:pt x="185" y="267"/>
                  <a:pt x="186" y="265"/>
                  <a:pt x="185" y="262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2" y="201"/>
                  <a:pt x="172" y="199"/>
                  <a:pt x="173" y="197"/>
                </a:cubicBezTo>
                <a:cubicBezTo>
                  <a:pt x="175" y="196"/>
                  <a:pt x="176" y="195"/>
                  <a:pt x="178" y="195"/>
                </a:cubicBezTo>
                <a:cubicBezTo>
                  <a:pt x="198" y="194"/>
                  <a:pt x="218" y="193"/>
                  <a:pt x="238" y="193"/>
                </a:cubicBezTo>
                <a:cubicBezTo>
                  <a:pt x="238" y="193"/>
                  <a:pt x="238" y="193"/>
                  <a:pt x="238" y="193"/>
                </a:cubicBezTo>
                <a:cubicBezTo>
                  <a:pt x="393" y="193"/>
                  <a:pt x="395" y="214"/>
                  <a:pt x="468" y="290"/>
                </a:cubicBezTo>
                <a:cubicBezTo>
                  <a:pt x="470" y="164"/>
                  <a:pt x="422" y="78"/>
                  <a:pt x="266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38" y="78"/>
                  <a:pt x="238" y="78"/>
                  <a:pt x="238" y="78"/>
                </a:cubicBezTo>
                <a:cubicBezTo>
                  <a:pt x="218" y="78"/>
                  <a:pt x="198" y="76"/>
                  <a:pt x="178" y="76"/>
                </a:cubicBezTo>
                <a:close/>
                <a:moveTo>
                  <a:pt x="232" y="307"/>
                </a:moveTo>
                <a:cubicBezTo>
                  <a:pt x="252" y="307"/>
                  <a:pt x="272" y="306"/>
                  <a:pt x="292" y="305"/>
                </a:cubicBezTo>
                <a:cubicBezTo>
                  <a:pt x="294" y="305"/>
                  <a:pt x="295" y="304"/>
                  <a:pt x="297" y="303"/>
                </a:cubicBezTo>
                <a:cubicBezTo>
                  <a:pt x="298" y="301"/>
                  <a:pt x="298" y="299"/>
                  <a:pt x="298" y="298"/>
                </a:cubicBezTo>
                <a:cubicBezTo>
                  <a:pt x="285" y="238"/>
                  <a:pt x="285" y="238"/>
                  <a:pt x="285" y="238"/>
                </a:cubicBezTo>
                <a:cubicBezTo>
                  <a:pt x="284" y="235"/>
                  <a:pt x="285" y="233"/>
                  <a:pt x="287" y="231"/>
                </a:cubicBezTo>
                <a:cubicBezTo>
                  <a:pt x="289" y="230"/>
                  <a:pt x="292" y="230"/>
                  <a:pt x="294" y="231"/>
                </a:cubicBezTo>
                <a:cubicBezTo>
                  <a:pt x="466" y="360"/>
                  <a:pt x="466" y="360"/>
                  <a:pt x="466" y="360"/>
                </a:cubicBezTo>
                <a:cubicBezTo>
                  <a:pt x="467" y="361"/>
                  <a:pt x="468" y="363"/>
                  <a:pt x="468" y="365"/>
                </a:cubicBezTo>
                <a:cubicBezTo>
                  <a:pt x="468" y="367"/>
                  <a:pt x="467" y="369"/>
                  <a:pt x="466" y="370"/>
                </a:cubicBezTo>
                <a:cubicBezTo>
                  <a:pt x="408" y="412"/>
                  <a:pt x="351" y="455"/>
                  <a:pt x="294" y="498"/>
                </a:cubicBezTo>
                <a:cubicBezTo>
                  <a:pt x="292" y="500"/>
                  <a:pt x="289" y="500"/>
                  <a:pt x="287" y="498"/>
                </a:cubicBezTo>
                <a:cubicBezTo>
                  <a:pt x="285" y="497"/>
                  <a:pt x="284" y="494"/>
                  <a:pt x="285" y="492"/>
                </a:cubicBezTo>
                <a:cubicBezTo>
                  <a:pt x="298" y="432"/>
                  <a:pt x="298" y="432"/>
                  <a:pt x="298" y="432"/>
                </a:cubicBezTo>
                <a:cubicBezTo>
                  <a:pt x="298" y="430"/>
                  <a:pt x="298" y="428"/>
                  <a:pt x="297" y="427"/>
                </a:cubicBezTo>
                <a:cubicBezTo>
                  <a:pt x="295" y="425"/>
                  <a:pt x="294" y="424"/>
                  <a:pt x="292" y="424"/>
                </a:cubicBezTo>
                <a:cubicBezTo>
                  <a:pt x="272" y="424"/>
                  <a:pt x="252" y="422"/>
                  <a:pt x="232" y="422"/>
                </a:cubicBezTo>
                <a:cubicBezTo>
                  <a:pt x="232" y="422"/>
                  <a:pt x="232" y="422"/>
                  <a:pt x="232" y="422"/>
                </a:cubicBezTo>
                <a:cubicBezTo>
                  <a:pt x="204" y="422"/>
                  <a:pt x="204" y="422"/>
                  <a:pt x="204" y="422"/>
                </a:cubicBezTo>
                <a:cubicBezTo>
                  <a:pt x="48" y="422"/>
                  <a:pt x="0" y="336"/>
                  <a:pt x="2" y="210"/>
                </a:cubicBezTo>
                <a:cubicBezTo>
                  <a:pt x="75" y="286"/>
                  <a:pt x="77" y="307"/>
                  <a:pt x="232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2" name="图片 1" descr="C:\Users\Administrator\Desktop\服务介绍\服务\项目生成器服务\1.pn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4335" y="1405255"/>
            <a:ext cx="5644515" cy="28054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85205" y="843915"/>
            <a:ext cx="27711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项目生成器服务是快速完成新服务代码框架的搭建的服务，目的是让项目平台所有创建的服务都是基于同一套框架和代码结构，统一风格和技术路线。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适用于多部门多团队管理，保证各施工过程顺利进行而搭设的工作平台，能够提升开发效率和开发的舒适性，避免后期升级等困难。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weix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3940175"/>
            <a:ext cx="810895" cy="8108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55" y="4528820"/>
            <a:ext cx="3453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3" algn="l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ACP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数字中台官网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http://cloud.linesno.com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72730" y="480441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关注社区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685622" y="1636184"/>
            <a:ext cx="7772757" cy="1103454"/>
          </a:xfrm>
          <a:prstGeom prst="rect">
            <a:avLst/>
          </a:prstGeom>
        </p:spPr>
        <p:txBody>
          <a:bodyPr>
            <a:normAutofit/>
          </a:bodyPr>
          <a:lstStyle>
            <a:lvl1pPr marL="762000" indent="-762000" algn="ctr" defTabSz="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7620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12192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16764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21336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2590800" indent="-7620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谢谢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6095" y="2284730"/>
            <a:ext cx="305181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数字研发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8120" y="2750820"/>
            <a:ext cx="6094095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中小企业快速平台化、中台化、数字化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r>
              <a: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的最佳平台</a:t>
            </a:r>
            <a:endParaRPr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COMMONDATA" val="eyJoZGlkIjoiZmNlN2I0MTE3OTJlNWE4YmY5NWY4Y2MxMmJjYTkyMTcifQ=="/>
  <p:tag name="KSO_WPP_MARK_KEY" val="734bec22-1cfb-4ca7-a198-71bd4cdc446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7620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7620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326</Words>
  <Application>WPS 演示</Application>
  <PresentationFormat>全屏显示(16:9)</PresentationFormat>
  <Paragraphs>45</Paragraphs>
  <Slides>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华文细黑</vt:lpstr>
      <vt:lpstr>Helvetica Light</vt:lpstr>
      <vt:lpstr>宋体</vt:lpstr>
      <vt:lpstr>Arial Unicode MS</vt:lpstr>
      <vt:lpstr>黑体-简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Aimos</dc:creator>
  <cp:lastModifiedBy>罗安东</cp:lastModifiedBy>
  <cp:revision>6745</cp:revision>
  <cp:lastPrinted>2023-02-18T03:24:07Z</cp:lastPrinted>
  <dcterms:created xsi:type="dcterms:W3CDTF">2023-02-18T03:24:07Z</dcterms:created>
  <dcterms:modified xsi:type="dcterms:W3CDTF">2023-02-18T03:24:07Z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2052-5.0.0.7542</vt:lpwstr>
  </property>
  <property fmtid="{D5CDD505-2E9C-101B-9397-08002B2CF9AE}" pid="3" name="ICV">
    <vt:lpwstr>6C7769B06D384263A731CFBCE90EBB4A</vt:lpwstr>
  </property>
</Properties>
</file>