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2.xml"/><Relationship Id="rId18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Cluster Simulator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Alex 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Clint 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Ethan 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cluster?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 network of processors acting as a single system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Parallel Processing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Load Balancing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800px-Beowulf.png"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94250"/>
            <a:ext cx="3999900" cy="338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a simulation?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Testing ideal conditions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Performance</a:t>
            </a:r>
            <a:r>
              <a:rPr lang="en" sz="2400"/>
              <a:t> benchmark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“What If” testing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UML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ML.PNG"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125" y="49350"/>
            <a:ext cx="7537175" cy="49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Tasks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Desired Functionality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Processor Choosing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Slave node cycling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Live Data Testing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