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CE512D-481F-4C55-902E-89934BCFDB46}">
  <a:tblStyle styleId="{A5CE512D-481F-4C55-902E-89934BCFDB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a43f0a6a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a43f0a6a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7c2d609e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7c2d609e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7a43f0a6a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7a43f0a6a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c2d609e7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7c2d609e7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7cf0d15d9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7cf0d15d9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7cf0d15d9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7cf0d15d9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7f0a9e1d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7f0a9e1d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7f0a9e1d0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7f0a9e1d0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f0a9e1d0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7f0a9e1d0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7f0a9e1d0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7f0a9e1d0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7f0a9e1d0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7f0a9e1d0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7a43f0a6a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7a43f0a6a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7f0a9e1d0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7f0a9e1d0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7f0a9e1d0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7f0a9e1d0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7f0a9e1d0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7f0a9e1d0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7f0a9e1d0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7f0a9e1d0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7f0a9e1d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7f0a9e1d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7a43f0a6a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7a43f0a6a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7a43f0a6a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7a43f0a6a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7cf0d15d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7cf0d15d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7cf0d15d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7cf0d15d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7cf0d15d9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7cf0d15d9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cf0d15d9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cf0d15d9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cf0d15d9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7cf0d15d9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7c2d609e7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7c2d609e7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researchgate.net/publication/328130229_Smart_Board" TargetMode="External"/><Relationship Id="rId4" Type="http://schemas.openxmlformats.org/officeDocument/2006/relationships/hyperlink" Target="https://www.researchgate.net/publication/305365822_Poster_A_Step_Towards_Smart_Traffic_Sign_Board_by_Smart_Devices" TargetMode="External"/><Relationship Id="rId5" Type="http://schemas.openxmlformats.org/officeDocument/2006/relationships/hyperlink" Target="https://www.researchgate.net/publication/336355855_Smart_Traffic_Sign_Boards_STSB_for_Smart_Cities" TargetMode="External"/><Relationship Id="rId6" Type="http://schemas.openxmlformats.org/officeDocument/2006/relationships/hyperlink" Target="https://careereducation.smartinternz.com/saas-guided-project/3/signs-with-smart-connectivity-for-better-road-safet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388475" y="1515825"/>
            <a:ext cx="6721800" cy="11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Signs with Smart Connectivity for Better Road Safety</a:t>
            </a:r>
            <a:endParaRPr sz="3600"/>
          </a:p>
        </p:txBody>
      </p:sp>
      <p:sp>
        <p:nvSpPr>
          <p:cNvPr id="55" name="Google Shape;55;p13"/>
          <p:cNvSpPr txBox="1"/>
          <p:nvPr/>
        </p:nvSpPr>
        <p:spPr>
          <a:xfrm>
            <a:off x="5810475" y="3519825"/>
            <a:ext cx="3333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TEAM MEMBERS:</a:t>
            </a:r>
            <a:endParaRPr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Swithin Asir S - AC19UCS125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Sneha P - AC19UCS109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Swapna V - AC19UCS123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Thejeshkumar S - AC19UCS129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885000" y="3766125"/>
            <a:ext cx="2465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GUIDED BY:</a:t>
            </a:r>
            <a:endParaRPr b="1" sz="1800" u="sng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Mrs.B.Revathi M.E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AP/ CSE 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032075" y="0"/>
            <a:ext cx="8112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ADHIYAMAAN COLLEGE OF ENGINEERING 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(AUTONOMOUS) ,HOSUR 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DEPARTMENT OF COMPUTER SCIENCE AND ENGINEERING 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25"/>
            <a:ext cx="1530700" cy="11681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3372375" y="2683725"/>
            <a:ext cx="27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Team-id:PNT2022TMID08042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14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travellers have</a:t>
            </a:r>
            <a:r>
              <a:rPr lang="en"/>
              <a:t> access on an equal basis as others which includes areas such as transportation and employment.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People's perceptions of what it's like to live with a disability is one of the most foundational </a:t>
            </a:r>
            <a:r>
              <a:rPr lang="en"/>
              <a:t>barriers</a:t>
            </a:r>
            <a:r>
              <a:rPr lang="en"/>
              <a:t>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Discrimination and prejudice are some of attitudes that can make it difcult for a disability to be able to participate in   everyday life.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Inability to move without assistance was the most common disability.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1101475" y="1231500"/>
            <a:ext cx="7318500" cy="3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project</a:t>
            </a:r>
            <a:r>
              <a:rPr lang="en" sz="1500">
                <a:solidFill>
                  <a:schemeClr val="dk1"/>
                </a:solidFill>
              </a:rPr>
              <a:t>,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assistive sign board with smart connectivity for  better road safety 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replace the static signboard , smart connected sign board are used.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smart connectivity sign boards get the speed limitation from a web               app using weather API  and update automatically.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the weather changes the speed may increase or decrease.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the traffic and fatal situations the diversion signs are displayed.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Guide(Schools),warning and service(Hospitals,Restaurant)signs are also displayed accordingly.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help to </a:t>
            </a:r>
            <a:r>
              <a:rPr lang="en"/>
              <a:t>providing</a:t>
            </a:r>
            <a:r>
              <a:rPr lang="en"/>
              <a:t> a </a:t>
            </a:r>
            <a:r>
              <a:rPr lang="en"/>
              <a:t>continuous</a:t>
            </a:r>
            <a:r>
              <a:rPr lang="en"/>
              <a:t> movement of traffic at a certain speed in a given route or way.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help to reducing the frequency of </a:t>
            </a:r>
            <a:r>
              <a:rPr lang="en"/>
              <a:t>variety</a:t>
            </a:r>
            <a:r>
              <a:rPr lang="en"/>
              <a:t> type of accidents.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increases the traffic handling capacity of a certain intersection.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800" y="541850"/>
            <a:ext cx="7959575" cy="447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134338" y="52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SOLUTION ARCHITECTURE: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/>
        </p:nvSpPr>
        <p:spPr>
          <a:xfrm>
            <a:off x="311700" y="723075"/>
            <a:ext cx="8520600" cy="16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Collecting the weather details 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Collecting the car no 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Dashboard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Fine generation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33" name="Google Shape;133;p26"/>
          <p:cNvSpPr txBox="1"/>
          <p:nvPr/>
        </p:nvSpPr>
        <p:spPr>
          <a:xfrm>
            <a:off x="0" y="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MODULES</a:t>
            </a:r>
            <a:r>
              <a:rPr lang="en" sz="2800">
                <a:solidFill>
                  <a:schemeClr val="dk1"/>
                </a:solidFill>
              </a:rPr>
              <a:t>: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/>
        </p:nvSpPr>
        <p:spPr>
          <a:xfrm>
            <a:off x="1050050" y="2087750"/>
            <a:ext cx="705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COLLECTING THE WEATHER DETAILS</a:t>
            </a:r>
            <a:r>
              <a:rPr lang="en" sz="2800">
                <a:solidFill>
                  <a:schemeClr val="dk1"/>
                </a:solidFill>
              </a:rPr>
              <a:t>: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CODE: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8000"/>
            <a:ext cx="8839200" cy="2640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OUTPUT: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50" name="Google Shape;1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449" y="488450"/>
            <a:ext cx="2725825" cy="458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/>
        </p:nvSpPr>
        <p:spPr>
          <a:xfrm>
            <a:off x="1600200" y="2057400"/>
            <a:ext cx="705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COLLECTING THE CAR NO</a:t>
            </a:r>
            <a:r>
              <a:rPr lang="en" sz="2800">
                <a:solidFill>
                  <a:schemeClr val="dk1"/>
                </a:solidFill>
              </a:rPr>
              <a:t>: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CODE: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61" name="Google Shape;1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8000"/>
            <a:ext cx="8537874" cy="42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ABSTRACT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260150" y="1307850"/>
            <a:ext cx="70389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present system the road signs and the speed limits are static.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the road signs can be changed in some cases.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proposes a system which has digital sign boards on which the signs can be changed dynamically.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there is rainfall then the roads will be slippery and the speed limit would be decreased.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 web app through which you can </a:t>
            </a:r>
            <a:r>
              <a:rPr lang="en" sz="1700">
                <a:solidFill>
                  <a:schemeClr val="dk1"/>
                </a:solidFill>
              </a:rPr>
              <a:t>report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road diversion ,accident areas and information sign boards can be entered through web app.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data is retrieved and displayed on the sign boards accordingly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OUTPUT: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67" name="Google Shape;1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8000"/>
            <a:ext cx="7496175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/>
        </p:nvSpPr>
        <p:spPr>
          <a:xfrm>
            <a:off x="3124200" y="2057400"/>
            <a:ext cx="705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DASHBOARD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CODE</a:t>
            </a:r>
            <a:r>
              <a:rPr lang="en" sz="2800">
                <a:solidFill>
                  <a:schemeClr val="dk1"/>
                </a:solidFill>
              </a:rPr>
              <a:t>: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78" name="Google Shape;1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8000"/>
            <a:ext cx="8839201" cy="3158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OUTPUT</a:t>
            </a:r>
            <a:r>
              <a:rPr lang="en" sz="2800">
                <a:solidFill>
                  <a:schemeClr val="dk1"/>
                </a:solidFill>
              </a:rPr>
              <a:t>: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84" name="Google Shape;1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5" y="768000"/>
            <a:ext cx="8951377" cy="397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/>
        </p:nvSpPr>
        <p:spPr>
          <a:xfrm>
            <a:off x="311700" y="723075"/>
            <a:ext cx="8520600" cy="16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By using this we can give </a:t>
            </a:r>
            <a:r>
              <a:rPr lang="en" sz="1800">
                <a:solidFill>
                  <a:srgbClr val="595959"/>
                </a:solidFill>
              </a:rPr>
              <a:t>the safety for the people who are using roads for the travelling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90" name="Google Shape;190;p36"/>
          <p:cNvSpPr txBox="1"/>
          <p:nvPr/>
        </p:nvSpPr>
        <p:spPr>
          <a:xfrm>
            <a:off x="0" y="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CONCLUSION: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91" name="Google Shape;191;p36"/>
          <p:cNvSpPr txBox="1"/>
          <p:nvPr/>
        </p:nvSpPr>
        <p:spPr>
          <a:xfrm>
            <a:off x="0" y="167640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FUTURE SCOPE</a:t>
            </a:r>
            <a:r>
              <a:rPr lang="en" sz="2800">
                <a:solidFill>
                  <a:schemeClr val="dk1"/>
                </a:solidFill>
              </a:rPr>
              <a:t>: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92" name="Google Shape;192;p36"/>
          <p:cNvSpPr txBox="1"/>
          <p:nvPr/>
        </p:nvSpPr>
        <p:spPr>
          <a:xfrm>
            <a:off x="387900" y="2247075"/>
            <a:ext cx="8520600" cy="16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In Future we can give access for finding the safety wears like </a:t>
            </a:r>
            <a:r>
              <a:rPr lang="en" sz="1800">
                <a:solidFill>
                  <a:srgbClr val="595959"/>
                </a:solidFill>
              </a:rPr>
              <a:t>helmet</a:t>
            </a:r>
            <a:r>
              <a:rPr lang="en" sz="1800">
                <a:solidFill>
                  <a:srgbClr val="595959"/>
                </a:solidFill>
              </a:rPr>
              <a:t>, car seat belt ect  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</a:t>
            </a:r>
            <a:endParaRPr/>
          </a:p>
        </p:txBody>
      </p:sp>
      <p:sp>
        <p:nvSpPr>
          <p:cNvPr id="198" name="Google Shape;198;p37"/>
          <p:cNvSpPr txBox="1"/>
          <p:nvPr>
            <p:ph idx="1" type="body"/>
          </p:nvPr>
        </p:nvSpPr>
        <p:spPr>
          <a:xfrm>
            <a:off x="426000" y="1209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https://www.researchgate.net/publication/328130229_Smart_Board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https://www.researchgate.net/publication/305365822_Poster_A_Step_Towards_Smart_Traffic_Sign_Board_by_Smart_Devices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https://www.researchgate.net/publication/336355855_Smart_Traffic_Sign_Boards_STSB_for_Smart_Cities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https://careereducation.smartinternz.com/saas-guided-project/3/signs-with-smart-connectivity-for-better-road-safety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objective of our project is to reduce the speed the speed limit of the vehicles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using the weather API we will change the speed limit in the sign board according to the current weather.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generate the fine who are crossing the speed limit in digital sign board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using this sign board we will avoid the unwanted noise from the vehicles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LITERATURE SURVEY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271750" y="1168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{A5CE512D-481F-4C55-902E-89934BCFDB46}</a:tableStyleId>
              </a:tblPr>
              <a:tblGrid>
                <a:gridCol w="812425"/>
                <a:gridCol w="2151900"/>
                <a:gridCol w="1960150"/>
                <a:gridCol w="2086000"/>
                <a:gridCol w="1615150"/>
              </a:tblGrid>
              <a:tr h="837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S.No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Title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Proposed Work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Tools Used /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Algorithm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Technology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5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Smart Board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The connection between Android and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Smart Board uses Wi-Fi connection. Android application used to send Notices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•Arduino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•Wi-Fi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•PHP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•Node MCU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Google Shape;82;p17"/>
          <p:cNvGraphicFramePr/>
          <p:nvPr/>
        </p:nvGraphicFramePr>
        <p:xfrm>
          <a:off x="625650" y="26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{A5CE512D-481F-4C55-902E-89934BCFDB46}</a:tableStyleId>
              </a:tblPr>
              <a:tblGrid>
                <a:gridCol w="621525"/>
                <a:gridCol w="1844375"/>
                <a:gridCol w="1779025"/>
                <a:gridCol w="1414975"/>
                <a:gridCol w="2395125"/>
              </a:tblGrid>
              <a:tr h="815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S.No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Title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Proposed Work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Tools Used /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Algorithm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Technology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224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 2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Smart Multilingual Sign Boards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Implementation of smart hybrid system for street sign boards recognition, text and speech conversions through character extraction and symbol matching.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•Street Sign Boards  Recognition,</a:t>
                      </a:r>
                      <a:endParaRPr sz="16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•Character Extraction</a:t>
                      </a:r>
                      <a:endParaRPr sz="16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•Symbol Matching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•Computer Vision</a:t>
                      </a:r>
                      <a:endParaRPr sz="16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•GCP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18"/>
          <p:cNvGraphicFramePr/>
          <p:nvPr/>
        </p:nvGraphicFramePr>
        <p:xfrm>
          <a:off x="330600" y="1811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{A5CE512D-481F-4C55-902E-89934BCFDB46}</a:tableStyleId>
              </a:tblPr>
              <a:tblGrid>
                <a:gridCol w="748325"/>
                <a:gridCol w="2220625"/>
                <a:gridCol w="2141950"/>
                <a:gridCol w="1703650"/>
                <a:gridCol w="1703650"/>
              </a:tblGrid>
              <a:tr h="992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S.No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Title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Proposed Work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Tools Used /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Algorithm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Technology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592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 3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 Smart Notice Board System Using IoT</a:t>
                      </a:r>
                      <a:endParaRPr sz="16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Technology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Will enable</a:t>
                      </a:r>
                      <a:endParaRPr sz="16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people to wireless transmit notices on a notice board using GSM with smart Phone and users get auto notification using</a:t>
                      </a:r>
                      <a:endParaRPr sz="16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parse cloud.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•Microcontroller     ATMEGA 328 Programmed in C language.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•GSM Module,</a:t>
                      </a:r>
                      <a:endParaRPr sz="16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• P10 LED Display,</a:t>
                      </a:r>
                      <a:endParaRPr sz="16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•Smart Phoneud,</a:t>
                      </a:r>
                      <a:endParaRPr sz="16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•IoT (Internet of Things)</a:t>
                      </a:r>
                      <a:endParaRPr sz="16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p19"/>
          <p:cNvGraphicFramePr/>
          <p:nvPr/>
        </p:nvGraphicFramePr>
        <p:xfrm>
          <a:off x="397050" y="26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{A5CE512D-481F-4C55-902E-89934BCFDB46}</a:tableStyleId>
              </a:tblPr>
              <a:tblGrid>
                <a:gridCol w="737575"/>
                <a:gridCol w="2188725"/>
                <a:gridCol w="2111175"/>
                <a:gridCol w="1679150"/>
                <a:gridCol w="1679150"/>
              </a:tblGrid>
              <a:tr h="815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S.No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Title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Proposed Work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Tools Used /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Algorithm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Technology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950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 4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GSM based Smart home and digital notice board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The message can be sent through an android application designed in this project, to the GSM SIM900 module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•GSM technology for communication </a:t>
                      </a:r>
                      <a:endParaRPr sz="16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•To sends SMS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•microcontroller LPC2148,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•GSM SIM900 module,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•An LCD,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•A motor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•An android application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20"/>
          <p:cNvGraphicFramePr/>
          <p:nvPr/>
        </p:nvGraphicFramePr>
        <p:xfrm>
          <a:off x="397050" y="26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{A5CE512D-481F-4C55-902E-89934BCFDB46}</a:tableStyleId>
              </a:tblPr>
              <a:tblGrid>
                <a:gridCol w="729375"/>
                <a:gridCol w="2164375"/>
                <a:gridCol w="2087700"/>
                <a:gridCol w="1660475"/>
                <a:gridCol w="1660475"/>
              </a:tblGrid>
              <a:tr h="815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S.No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Title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Proposed Work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Tools Used /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Algorithm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Technology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511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5 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Digital Notice Board Based on IOT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To provide its users with a simple, fast and reliable way to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put up important notices in an LED where the user can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send a message to be displayed in the LED.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•Speech to Text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•Google Assistant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•IOT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•LED Matrix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•Arduino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SYSTEM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A traffic sign board (TSB) informs drivers in advance of impending road conditions and may also contain instructions, warnings, or counselling.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The drivers are expected to be aware of the sign board in typical TSBs, which use sign boards as a signal for cars.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Rain, a traffic gridlock, high light levels, and high vehicle speeds are among conditions that impair the sight of the TSBs. Consequently, a Bluetooth Low Energy-based smart traffic sign system (BLE).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By employing BLE, the system strategically informs road users (such as drivers, passengers, and riders) about the TSB.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