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1548882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22542"/>
            <a:ext cx="6901543" cy="2714786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:PNT2022TMID08042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Adhiyamaan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Computer Science and Engineering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:SWITHIN ASIR S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:THEJESHKUMAR S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:SWAPNA V</a:t>
            </a: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:SNEHA P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10547" y="596765"/>
          <a:ext cx="11418902" cy="5379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8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3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connection between Android and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Board uses Wi-Fi connection. Android application used to send Notices.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Node MCU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that will help in easy and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 notice update by saving time and resources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making notice available in an instant manner.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Multilingual Sign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smart hybrid system for street sign boards recognition, text and speech conversions through character extraction and symbol matching.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 Sign Boards  Recognition,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 Extraction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Computer Vision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GCP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mplement an innovative robust approach for character extraction and text to voice conversion of different images using optical character recognition and text to speech synthesis technology.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884853" y="559838"/>
          <a:ext cx="10964491" cy="5916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7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Smart Notice Board System Using IoT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enable 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people to wireless transmit notices on a notice board using GSM with smart Phone and users get auto notification using 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parse cloud.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 ATMEGA 328 Programmed in C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GSM Module,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P10 LED Display,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Smart Phoneud,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IoT (Internet of Things)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accepts the message, stores it, validates and displays it on the LED display.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8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based Smart home and digital notice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message can be sent through an android application designed in this project, to the GSM SIM900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technology for communication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sends SMS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 LPC2148,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SIM900 module,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LCD,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motor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android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device can be used anywhere irrespective of the place of deployment provided mobile network connectivity is available.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194888"/>
              </p:ext>
            </p:extLst>
          </p:nvPr>
        </p:nvGraphicFramePr>
        <p:xfrm>
          <a:off x="284053" y="112059"/>
          <a:ext cx="11623893" cy="6633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Notice Board Based on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provide its users with a simple, fast and reliable way to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 up important notices in an LED where the user can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 a message to be displayed in the LED.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to Text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Assistant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 Matrix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be</a:t>
                      </a:r>
                    </a:p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easily integrated with all general-purpose display</a:t>
                      </a:r>
                    </a:p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board thus proving its mobility. The message is</a:t>
                      </a:r>
                    </a:p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transferred using wireless technology and is</a:t>
                      </a:r>
                    </a:p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eventually obtained on the LED matrix.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0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Controlled Smart Notice Board Using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replacing conventional analog type notice board with digital notice board we can make information dissemination much easier in a paperless community. Here the authorized user can control notice board through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 3 Model B+: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Bluetooth 4.2/BLE, Ethernet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Enabled 5GHz frquence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 3 Model B+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1.4GHz, dual-band 2.4GHz and 5GHz wireless LAN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Bluetooth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saves time, cost of cables and size of the system. Data can be sent from anywhere in the world. Email and password type authentication system is provided for adding securities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swithin Asir</cp:lastModifiedBy>
  <cp:revision>7</cp:revision>
  <dcterms:created xsi:type="dcterms:W3CDTF">2022-09-10T08:59:00Z</dcterms:created>
  <dcterms:modified xsi:type="dcterms:W3CDTF">2022-09-15T15:55:51Z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9C330010A3134A2B93305C8BC892BB11</vt:lpwstr>
  </property>
  <property fmtid="{D5CDD505-2E9C-101B-9397-08002B2CF9AE}" pid="3" name="KSOProductBuildVer">
    <vt:lpwstr>1033-11.2.0.10451</vt:lpwstr>
  </property>
</Properties>
</file>