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0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0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2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3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9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3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3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6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9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5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4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3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2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6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Stock Analysis Tool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Graph, statistics, and portfolio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9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 divided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Backend (</a:t>
            </a:r>
            <a:r>
              <a:rPr lang="en-US" altLang="ko-KR" dirty="0" err="1" smtClean="0"/>
              <a:t>Sangwon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Jeong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Key </a:t>
            </a:r>
            <a:r>
              <a:rPr lang="en-US" altLang="ko-KR" dirty="0" smtClean="0"/>
              <a:t>Features 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=&gt;Retrieving </a:t>
            </a:r>
            <a:r>
              <a:rPr lang="en-US" altLang="ko-KR" dirty="0"/>
              <a:t>stock data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=&gt;Carving </a:t>
            </a:r>
            <a:r>
              <a:rPr lang="en-US" altLang="ko-KR" dirty="0"/>
              <a:t>data retrieved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=&gt;Output </a:t>
            </a:r>
            <a:r>
              <a:rPr lang="en-US" altLang="ko-KR" dirty="0"/>
              <a:t>requested data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=&gt;Statistical  &amp; Numerical 				       calculations</a:t>
            </a:r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Frontend (</a:t>
            </a:r>
            <a:r>
              <a:rPr lang="en-US" altLang="ko-KR" dirty="0" err="1" smtClean="0"/>
              <a:t>Donggu</a:t>
            </a:r>
            <a:r>
              <a:rPr lang="en-US" altLang="ko-KR" dirty="0" smtClean="0"/>
              <a:t> Kang)</a:t>
            </a:r>
          </a:p>
          <a:p>
            <a:r>
              <a:rPr lang="en-US" altLang="ko-KR" dirty="0" smtClean="0"/>
              <a:t>Key Features 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=&gt;Drawing graphs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=&gt;Making User-friendly UI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27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Backend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American stock 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retrieved by using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party API (Alpha Vantage).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Alpha Vantage : gives us “Date”, “Close”, “High”, “Low”, “Open”, and ‘Volume.”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Carving them for the ease-of-use and saving them into a csv format.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Retrieving Stock Data &amp; Carving them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03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Backend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Method-call design :</a:t>
            </a:r>
          </a:p>
          <a:p>
            <a:pPr lvl="1"/>
            <a:r>
              <a:rPr lang="en-US" altLang="ko-KR" dirty="0" smtClean="0"/>
              <a:t>Stock S_TSLA = new Stock(“TSLA”);</a:t>
            </a:r>
          </a:p>
          <a:p>
            <a:pPr lvl="1"/>
            <a:r>
              <a:rPr lang="en-US" altLang="ko-KR" dirty="0" err="1" smtClean="0"/>
              <a:t>S_TSLA.retrieve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err="1" smtClean="0"/>
              <a:t>S_TSLA.request</a:t>
            </a:r>
            <a:r>
              <a:rPr lang="en-US" altLang="ko-KR" dirty="0" smtClean="0"/>
              <a:t>(“CLOSE”, “2015-01-01”, “2017-01-01”);</a:t>
            </a:r>
          </a:p>
          <a:p>
            <a:pPr lvl="2"/>
            <a:r>
              <a:rPr lang="en-US" altLang="ko-KR" dirty="0" smtClean="0"/>
              <a:t>Gives “Close” price information from 2015-01-01 to 2017-01-01.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Returning a requested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6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Backend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Computing various statistical values.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Ex) Geometric Mean, Arithmetic Mean, Percentage Changes by time quantum (Monthly, Daily, etc…) and date ranges, Moving Average(5, 20, 30, 60, 120…),  etc…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These numerical and statistic values will then be used to draw a graph and build a portfolio.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Statistical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96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186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Gothic</vt:lpstr>
      <vt:lpstr>Wingdings 3</vt:lpstr>
      <vt:lpstr>Ion Boardroom</vt:lpstr>
      <vt:lpstr>Stock Analysis Tool</vt:lpstr>
      <vt:lpstr>Work divided</vt:lpstr>
      <vt:lpstr>Backend</vt:lpstr>
      <vt:lpstr>Backend</vt:lpstr>
      <vt:lpstr>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Tool</dc:title>
  <dc:creator>정상원</dc:creator>
  <cp:lastModifiedBy>정상원</cp:lastModifiedBy>
  <cp:revision>43</cp:revision>
  <dcterms:created xsi:type="dcterms:W3CDTF">2017-11-06T05:40:07Z</dcterms:created>
  <dcterms:modified xsi:type="dcterms:W3CDTF">2017-11-06T06:11:47Z</dcterms:modified>
</cp:coreProperties>
</file>