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00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7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0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2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34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9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38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39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6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9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2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5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4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3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9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7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2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FB387DB-7C18-4F8C-B8FD-094EA17AFA9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F3D8841-91C3-4B04-BD38-9467EF96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6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Stock Analysis Tool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Graph, statistics, and portfolio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9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365739"/>
            <a:ext cx="2793158" cy="1600200"/>
          </a:xfrm>
        </p:spPr>
        <p:txBody>
          <a:bodyPr/>
          <a:lstStyle/>
          <a:p>
            <a:r>
              <a:rPr lang="en-US" altLang="ko-KR" dirty="0" smtClean="0"/>
              <a:t>Frontend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Statistical 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3984" y="1163224"/>
            <a:ext cx="518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원자재 가격 비교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92" y="1532556"/>
            <a:ext cx="7445633" cy="448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9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74477" y="843280"/>
            <a:ext cx="5190065" cy="4572000"/>
          </a:xfrm>
        </p:spPr>
        <p:txBody>
          <a:bodyPr>
            <a:normAutofit/>
          </a:bodyPr>
          <a:lstStyle/>
          <a:p>
            <a:r>
              <a:rPr lang="ko-KR" altLang="en-US" sz="5400" dirty="0" smtClean="0"/>
              <a:t>감사합니다</a:t>
            </a:r>
            <a:endParaRPr lang="ko-KR" altLang="en-US" sz="5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32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 divided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Backend (</a:t>
            </a:r>
            <a:r>
              <a:rPr lang="en-US" altLang="ko-KR" dirty="0" err="1" smtClean="0"/>
              <a:t>Sangwon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Jeong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Key </a:t>
            </a:r>
            <a:r>
              <a:rPr lang="en-US" altLang="ko-KR" dirty="0" smtClean="0"/>
              <a:t>Features :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smtClean="0"/>
              <a:t>=&gt;Retrieving </a:t>
            </a:r>
            <a:r>
              <a:rPr lang="en-US" altLang="ko-KR" dirty="0"/>
              <a:t>stock data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smtClean="0"/>
              <a:t>=&gt;Carving </a:t>
            </a:r>
            <a:r>
              <a:rPr lang="en-US" altLang="ko-KR" dirty="0"/>
              <a:t>data retrieved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smtClean="0"/>
              <a:t>=&gt;Output </a:t>
            </a:r>
            <a:r>
              <a:rPr lang="en-US" altLang="ko-KR" dirty="0"/>
              <a:t>requested data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smtClean="0"/>
              <a:t>=&gt;Statistical  &amp; Numerical 				       calculations</a:t>
            </a:r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Frontend (</a:t>
            </a:r>
            <a:r>
              <a:rPr lang="en-US" altLang="ko-KR" dirty="0" err="1" smtClean="0"/>
              <a:t>Donggu</a:t>
            </a:r>
            <a:r>
              <a:rPr lang="en-US" altLang="ko-KR" dirty="0" smtClean="0"/>
              <a:t> Kang)</a:t>
            </a:r>
          </a:p>
          <a:p>
            <a:r>
              <a:rPr lang="en-US" altLang="ko-KR" dirty="0" smtClean="0"/>
              <a:t>Key Features 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=&gt;Drawing graphs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=&gt;Making User-friendly UI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27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Backend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American stock data</a:t>
            </a:r>
            <a:r>
              <a:rPr lang="ko-KR" altLang="en-US" dirty="0" smtClean="0"/>
              <a:t> </a:t>
            </a:r>
            <a:r>
              <a:rPr lang="en-US" altLang="ko-KR" dirty="0" smtClean="0"/>
              <a:t>retrieved by using 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party API (Alpha Vantage).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Alpha Vantage : gives us “Date”, “Close”, “High”, “Low”, “Open”, and ‘Volume.”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Carving them for the ease-of-use and saving them into a csv format.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Retrieving Stock Data &amp; Carving them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03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Backend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Method-call design :</a:t>
            </a:r>
          </a:p>
          <a:p>
            <a:pPr lvl="1"/>
            <a:r>
              <a:rPr lang="en-US" altLang="ko-KR" dirty="0" smtClean="0"/>
              <a:t>Stock S_TSLA = new Stock(“TSLA”);</a:t>
            </a:r>
          </a:p>
          <a:p>
            <a:pPr lvl="1"/>
            <a:r>
              <a:rPr lang="en-US" altLang="ko-KR" dirty="0" err="1" smtClean="0"/>
              <a:t>S_TSLA.retrieve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err="1" smtClean="0"/>
              <a:t>S_TSLA.request</a:t>
            </a:r>
            <a:r>
              <a:rPr lang="en-US" altLang="ko-KR" dirty="0" smtClean="0"/>
              <a:t>(“CLOSE”, “2015-01-01”, “2017-01-01”);</a:t>
            </a:r>
          </a:p>
          <a:p>
            <a:pPr lvl="2"/>
            <a:r>
              <a:rPr lang="en-US" altLang="ko-KR" dirty="0" smtClean="0"/>
              <a:t>Gives “Close” price information from 2015-01-01 to 2017-01-01.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Returning a requested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61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Backend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Computing various statistical values.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Ex) Geometric Mean, Arithmetic Mean, Percentage Changes by time quantum (Monthly, Daily, etc…) and date ranges, Moving Average(5, 20, 30, 60, 120…),  etc…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These numerical and statistic values will then be used to draw a graph and build a portfolio.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Statistical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96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365739"/>
            <a:ext cx="2793158" cy="1600200"/>
          </a:xfrm>
        </p:spPr>
        <p:txBody>
          <a:bodyPr/>
          <a:lstStyle/>
          <a:p>
            <a:r>
              <a:rPr lang="en-US" altLang="ko-KR" dirty="0" smtClean="0"/>
              <a:t>Frontend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주가 변화율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이동평균선</a:t>
            </a:r>
            <a:r>
              <a:rPr lang="en-US" altLang="ko-KR" dirty="0" smtClean="0"/>
              <a:t>(Moving Average)</a:t>
            </a:r>
          </a:p>
          <a:p>
            <a:pPr marL="0" indent="0">
              <a:buNone/>
            </a:pPr>
            <a:r>
              <a:rPr lang="en-US" altLang="ko-KR" dirty="0" smtClean="0"/>
              <a:t>	30D, 90D…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누적 </a:t>
            </a:r>
            <a:r>
              <a:rPr lang="ko-KR" altLang="en-US" dirty="0" err="1" smtClean="0"/>
              <a:t>수익율</a:t>
            </a:r>
            <a:r>
              <a:rPr lang="en-US" altLang="ko-KR" dirty="0" smtClean="0"/>
              <a:t>(Cumulative </a:t>
            </a:r>
            <a:r>
              <a:rPr lang="en-US" altLang="ko-KR" dirty="0" err="1" smtClean="0"/>
              <a:t>Retrun</a:t>
            </a:r>
            <a:r>
              <a:rPr lang="en-US" altLang="ko-KR" dirty="0" smtClean="0"/>
              <a:t>) -&gt; 30D, 90D, 365D..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수익율의</a:t>
            </a:r>
            <a:r>
              <a:rPr lang="ko-KR" altLang="en-US" dirty="0" smtClean="0"/>
              <a:t> 히스토그램</a:t>
            </a:r>
            <a:r>
              <a:rPr lang="en-US" altLang="ko-KR" dirty="0" smtClean="0"/>
              <a:t>(Distribution)</a:t>
            </a:r>
            <a:endParaRPr lang="en-US" altLang="ko-K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Statistical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15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365739"/>
            <a:ext cx="2793158" cy="1600200"/>
          </a:xfrm>
        </p:spPr>
        <p:txBody>
          <a:bodyPr/>
          <a:lstStyle/>
          <a:p>
            <a:r>
              <a:rPr lang="en-US" altLang="ko-KR" dirty="0" smtClean="0"/>
              <a:t>Frontend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Statistical Analysis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89" y="1496455"/>
            <a:ext cx="7339512" cy="45284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30262" y="1128976"/>
            <a:ext cx="4290646" cy="36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이동평균선 </a:t>
            </a:r>
            <a:r>
              <a:rPr lang="en-US" altLang="ko-KR" dirty="0" smtClean="0"/>
              <a:t>(Ozone of </a:t>
            </a:r>
            <a:r>
              <a:rPr lang="en-US" altLang="ko-KR" dirty="0" err="1" smtClean="0"/>
              <a:t>NewYork</a:t>
            </a:r>
            <a:r>
              <a:rPr lang="en-US" altLang="ko-KR" dirty="0" smtClean="0"/>
              <a:t> City)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35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365739"/>
            <a:ext cx="2793158" cy="1600200"/>
          </a:xfrm>
        </p:spPr>
        <p:txBody>
          <a:bodyPr/>
          <a:lstStyle/>
          <a:p>
            <a:r>
              <a:rPr lang="en-US" altLang="ko-KR" dirty="0" smtClean="0"/>
              <a:t>Frontend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Statistical Analysis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986" y="1532793"/>
            <a:ext cx="7608722" cy="4413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2001" y="1163461"/>
            <a:ext cx="346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수익률 변화 </a:t>
            </a:r>
            <a:r>
              <a:rPr lang="en-US" altLang="ko-KR" dirty="0" smtClean="0"/>
              <a:t>(Google, Apple)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49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365739"/>
            <a:ext cx="2793158" cy="1600200"/>
          </a:xfrm>
        </p:spPr>
        <p:txBody>
          <a:bodyPr/>
          <a:lstStyle/>
          <a:p>
            <a:r>
              <a:rPr lang="en-US" altLang="ko-KR" dirty="0" smtClean="0"/>
              <a:t>Frontend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Statistical Analysis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99" y="1532556"/>
            <a:ext cx="7386587" cy="4395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84177" y="1163224"/>
            <a:ext cx="518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년 누적수익률</a:t>
            </a:r>
            <a:r>
              <a:rPr lang="en-US" altLang="ko-KR" dirty="0" smtClean="0"/>
              <a:t>(Cumulative Return)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698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</TotalTime>
  <Words>234</Words>
  <Application>Microsoft Office PowerPoint</Application>
  <PresentationFormat>와이드스크린</PresentationFormat>
  <Paragraphs>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Century Gothic</vt:lpstr>
      <vt:lpstr>Wingdings 3</vt:lpstr>
      <vt:lpstr>Ion Boardroom</vt:lpstr>
      <vt:lpstr>Stock Analysis Tool</vt:lpstr>
      <vt:lpstr>Work divided</vt:lpstr>
      <vt:lpstr>Backend</vt:lpstr>
      <vt:lpstr>Backend</vt:lpstr>
      <vt:lpstr>Backend</vt:lpstr>
      <vt:lpstr>Frontend</vt:lpstr>
      <vt:lpstr>Frontend</vt:lpstr>
      <vt:lpstr>Frontend</vt:lpstr>
      <vt:lpstr>Frontend</vt:lpstr>
      <vt:lpstr>Frontend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 Tool</dc:title>
  <dc:creator>정상원</dc:creator>
  <cp:lastModifiedBy>강동구</cp:lastModifiedBy>
  <cp:revision>45</cp:revision>
  <dcterms:created xsi:type="dcterms:W3CDTF">2017-11-06T05:40:07Z</dcterms:created>
  <dcterms:modified xsi:type="dcterms:W3CDTF">2017-11-06T14:42:43Z</dcterms:modified>
</cp:coreProperties>
</file>