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CF50-C65A-F149-9FD3-A4A8456CF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B0854-431E-BB45-8A97-871EBE6C2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58190-69C1-9346-9E81-12AB4FCB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112-4081-3D4D-A7AA-8DC79E4514F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91722-107B-7646-BCB6-0C3A7081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4376-B944-5346-97CC-6FEB009D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089-644D-674C-890E-EBB3E0D9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0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4964-46CA-034B-9DD0-4059AB7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2C127-33EC-9845-9EC7-9CE5417C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C3F97-14A4-CD45-A085-412EFFCD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112-4081-3D4D-A7AA-8DC79E4514F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5511-2550-104B-9F0D-73D61427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6DC7-595B-6C4F-AC83-6EC42E62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089-644D-674C-890E-EBB3E0D9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7EB6D-27C7-7E47-AF61-1D556329D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700F5-BDC6-4D44-ADD5-E156A387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05CA-1104-F04A-A425-87FCD8DE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112-4081-3D4D-A7AA-8DC79E4514F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E1D9-4780-6344-948F-7044A612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55687-3702-C841-AFFF-619DCCC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089-644D-674C-890E-EBB3E0D9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F223-91AD-DE4F-917C-F721C49F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0AF5-FB83-6945-96C7-8F7A9633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C893-BC27-D844-AE45-3F6ACA30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112-4081-3D4D-A7AA-8DC79E4514F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4A659-9EB7-C549-8A86-CEAECB29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541C-95DA-C541-8B14-B74286E7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089-644D-674C-890E-EBB3E0D9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5FDB-C784-0C42-8459-CA62332F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CABBF-1346-1649-B42B-D93C75E5E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E50E-FFEB-EB4A-8FC2-6B897962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112-4081-3D4D-A7AA-8DC79E4514F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16FA-A8EA-794D-BF55-F5978AB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2E45-F0AF-334A-8F80-CF0D8D15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089-644D-674C-890E-EBB3E0D9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E595-527B-0D46-A580-689BF0A4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939E-8ED5-3346-A665-A650141F9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75709-6DE5-1643-A708-4E3C4439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2D793-3B6A-D242-8D80-6FC2326B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112-4081-3D4D-A7AA-8DC79E4514F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A71C-3E26-4E47-8555-D404C0B1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F374C-5FD7-7E43-939E-D86CFDB8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089-644D-674C-890E-EBB3E0D9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C0C6-9766-4546-AD58-DDC1470B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6658-F2D3-CD4F-AE53-D7269C7B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1644-7A64-B840-96CA-0A3509D13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CE42C-5913-C54F-B34A-C2BA316E6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86B5B-326F-554E-87D9-FAA7B83E8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FA870-14FB-6A46-A46E-40517236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112-4081-3D4D-A7AA-8DC79E4514F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F0119-2D9F-534A-80E5-C4A790A4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10328-5203-7748-95FF-6BA7F6F0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089-644D-674C-890E-EBB3E0D9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4A72-8D00-6C41-B1CB-764AE279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D6CBF-D8B5-BE42-9469-8CE8CB2B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112-4081-3D4D-A7AA-8DC79E4514F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A9EDA-1087-BC41-9399-8AD9D694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98BD5-CB3A-E846-BA73-D09E5715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089-644D-674C-890E-EBB3E0D9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AE114-7A30-6648-ABDD-9CAB8E6A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112-4081-3D4D-A7AA-8DC79E4514F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8F9C3-4DDD-814A-A1DD-9500E09C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05763-5478-004B-982E-B3252EC7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089-644D-674C-890E-EBB3E0D9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5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6298-300C-D849-BEA1-253CCF72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763F-05D4-5B40-87A8-DAE6C858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BD28D-020C-7840-96FA-6534490F0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B5218-106E-FB45-B153-F414030F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112-4081-3D4D-A7AA-8DC79E4514F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ED5A7-831C-F54A-974A-B04ADC43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FF2B-268D-FA4D-8A83-A65FD909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089-644D-674C-890E-EBB3E0D9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D7C3-EACA-E142-BB0F-EFA29A4C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D97E4-5E0C-9241-BB1C-29B3A537A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CAABB-86A9-464C-BD0D-6C10BE0BB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F99B1-FCEE-9E4E-A8B2-904D00CB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112-4081-3D4D-A7AA-8DC79E4514F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47EFE-063D-3E45-8100-8DE36C6F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40B8B-6697-AA4D-B854-22CAEA43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089-644D-674C-890E-EBB3E0D9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0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24742-85BB-A54D-8018-9F6A7C3F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4479F-CC69-D145-B8E9-EB8AC83F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B269-57E4-D341-A063-4DA1E306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4112-4081-3D4D-A7AA-8DC79E4514F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9AED8-C8C6-EB4D-9B39-F3067FF34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79FFE-B264-F94C-9701-BF4F9AF49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C6089-644D-674C-890E-EBB3E0D9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2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3C26-AE89-5F41-A8AD-D7B06B00C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5C1CE-9076-EA43-9235-3FCAD4FA2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0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6464-ED0F-DC47-AE76-51662A06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Delay-and-Sum Beamforming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D7F7F3-05BE-4D42-BA72-398D60F9AC9B}"/>
              </a:ext>
            </a:extLst>
          </p:cNvPr>
          <p:cNvGrpSpPr/>
          <p:nvPr/>
        </p:nvGrpSpPr>
        <p:grpSpPr>
          <a:xfrm>
            <a:off x="1050324" y="4202632"/>
            <a:ext cx="7345177" cy="1082486"/>
            <a:chOff x="1050324" y="4202632"/>
            <a:chExt cx="7345177" cy="10824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A89E5F-2E03-F048-BF27-3B8357FC460F}"/>
                </a:ext>
              </a:extLst>
            </p:cNvPr>
            <p:cNvSpPr/>
            <p:nvPr/>
          </p:nvSpPr>
          <p:spPr>
            <a:xfrm>
              <a:off x="1050324" y="4202632"/>
              <a:ext cx="1075038" cy="1075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Channel Data</a:t>
              </a:r>
            </a:p>
            <a:p>
              <a:pPr algn="ctr"/>
              <a:r>
                <a:rPr lang="en-US" sz="1600" dirty="0"/>
                <a:t>D x s x 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FD71D9-9F68-7F4B-B0A0-8E49D7F15E56}"/>
                </a:ext>
              </a:extLst>
            </p:cNvPr>
            <p:cNvSpPr/>
            <p:nvPr/>
          </p:nvSpPr>
          <p:spPr>
            <a:xfrm>
              <a:off x="3031523" y="4210080"/>
              <a:ext cx="1075038" cy="1075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 Data</a:t>
              </a:r>
            </a:p>
            <a:p>
              <a:pPr algn="ctr"/>
              <a:r>
                <a:rPr lang="en-US" sz="1600" dirty="0"/>
                <a:t>D x 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14ECB9-51D3-AC46-AAF1-AFACBAC9346D}"/>
                </a:ext>
              </a:extLst>
            </p:cNvPr>
            <p:cNvSpPr txBox="1"/>
            <p:nvPr/>
          </p:nvSpPr>
          <p:spPr>
            <a:xfrm>
              <a:off x="2115013" y="4460149"/>
              <a:ext cx="926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Sum Across 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7EEC27-41EA-004F-AFF5-237A5222CCBC}"/>
                </a:ext>
              </a:extLst>
            </p:cNvPr>
            <p:cNvSpPr/>
            <p:nvPr/>
          </p:nvSpPr>
          <p:spPr>
            <a:xfrm>
              <a:off x="5175993" y="4210080"/>
              <a:ext cx="1075038" cy="1075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Amp. &amp; Log Comp.</a:t>
              </a:r>
            </a:p>
            <a:p>
              <a:pPr algn="ctr"/>
              <a:r>
                <a:rPr lang="en-US" sz="1600" dirty="0"/>
                <a:t>D x 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0A32F9-7C3D-3D40-B9DD-AEE9294B8CD1}"/>
                </a:ext>
              </a:extLst>
            </p:cNvPr>
            <p:cNvSpPr txBox="1"/>
            <p:nvPr/>
          </p:nvSpPr>
          <p:spPr>
            <a:xfrm>
              <a:off x="4220163" y="4330980"/>
              <a:ext cx="836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Envelope,</a:t>
              </a:r>
            </a:p>
            <a:p>
              <a:r>
                <a:rPr lang="en-US" sz="1200" dirty="0"/>
                <a:t>log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AAF40B-957E-9042-806F-0C19F5C2B124}"/>
                </a:ext>
              </a:extLst>
            </p:cNvPr>
            <p:cNvSpPr/>
            <p:nvPr/>
          </p:nvSpPr>
          <p:spPr>
            <a:xfrm>
              <a:off x="7320463" y="4210080"/>
              <a:ext cx="1075038" cy="1075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sz="1600" dirty="0"/>
                <a:t>D x l x up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69D1E8-8B7A-FF48-9287-74E86D0A4F1F}"/>
                </a:ext>
              </a:extLst>
            </p:cNvPr>
            <p:cNvSpPr txBox="1"/>
            <p:nvPr/>
          </p:nvSpPr>
          <p:spPr>
            <a:xfrm>
              <a:off x="6378808" y="4444760"/>
              <a:ext cx="813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Upsample</a:t>
              </a:r>
              <a:endParaRPr lang="en-US" sz="12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C27431-C9B2-ED44-BA00-378FD8F9E1B4}"/>
                </a:ext>
              </a:extLst>
            </p:cNvPr>
            <p:cNvCxnSpPr>
              <a:stCxn id="11" idx="3"/>
              <a:endCxn id="14" idx="1"/>
            </p:cNvCxnSpPr>
            <p:nvPr/>
          </p:nvCxnSpPr>
          <p:spPr>
            <a:xfrm>
              <a:off x="2125362" y="4740151"/>
              <a:ext cx="906161" cy="7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AE28592-F9A3-6D46-8760-96CB242425FD}"/>
                </a:ext>
              </a:extLst>
            </p:cNvPr>
            <p:cNvCxnSpPr>
              <a:stCxn id="14" idx="3"/>
              <a:endCxn id="17" idx="1"/>
            </p:cNvCxnSpPr>
            <p:nvPr/>
          </p:nvCxnSpPr>
          <p:spPr>
            <a:xfrm>
              <a:off x="4106561" y="4747599"/>
              <a:ext cx="10694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73AB255-30A5-2942-A7FF-C8088C759859}"/>
                </a:ext>
              </a:extLst>
            </p:cNvPr>
            <p:cNvCxnSpPr>
              <a:stCxn id="17" idx="3"/>
              <a:endCxn id="20" idx="1"/>
            </p:cNvCxnSpPr>
            <p:nvPr/>
          </p:nvCxnSpPr>
          <p:spPr>
            <a:xfrm>
              <a:off x="6251031" y="4747599"/>
              <a:ext cx="10694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73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E594-6A12-EE41-90F9-DBC75A19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Beamforming with Frequency-Domain Denoising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1E39B-AC30-9E47-B841-E880FB2BA200}"/>
              </a:ext>
            </a:extLst>
          </p:cNvPr>
          <p:cNvSpPr/>
          <p:nvPr/>
        </p:nvSpPr>
        <p:spPr>
          <a:xfrm>
            <a:off x="1050324" y="2409568"/>
            <a:ext cx="1075038" cy="107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Data</a:t>
            </a:r>
          </a:p>
          <a:p>
            <a:pPr algn="ctr"/>
            <a:r>
              <a:rPr lang="en-US" sz="1600" dirty="0"/>
              <a:t>D x s x 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07B02B-214F-9845-87DC-92D3392BF73E}"/>
              </a:ext>
            </a:extLst>
          </p:cNvPr>
          <p:cNvSpPr/>
          <p:nvPr/>
        </p:nvSpPr>
        <p:spPr>
          <a:xfrm>
            <a:off x="3021013" y="2409568"/>
            <a:ext cx="1075038" cy="107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 data</a:t>
            </a:r>
          </a:p>
          <a:p>
            <a:pPr algn="ctr"/>
            <a:r>
              <a:rPr lang="en-US" sz="1600" dirty="0"/>
              <a:t>f x D x s x l x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B2520E-0C5B-6C45-BA7A-F906DC7B01F8}"/>
              </a:ext>
            </a:extLst>
          </p:cNvPr>
          <p:cNvSpPr/>
          <p:nvPr/>
        </p:nvSpPr>
        <p:spPr>
          <a:xfrm>
            <a:off x="4991702" y="2409568"/>
            <a:ext cx="1075038" cy="107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 data</a:t>
            </a:r>
          </a:p>
          <a:p>
            <a:pPr algn="ctr"/>
            <a:r>
              <a:rPr lang="en-US" sz="1600" dirty="0"/>
              <a:t>f x D x s x l x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1A016-61F9-C84D-8118-1F85D327A7F2}"/>
              </a:ext>
            </a:extLst>
          </p:cNvPr>
          <p:cNvSpPr txBox="1"/>
          <p:nvPr/>
        </p:nvSpPr>
        <p:spPr>
          <a:xfrm>
            <a:off x="2263647" y="257775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14EE2-6813-B74A-AFCB-9ACB7B36022B}"/>
              </a:ext>
            </a:extLst>
          </p:cNvPr>
          <p:cNvSpPr txBox="1"/>
          <p:nvPr/>
        </p:nvSpPr>
        <p:spPr>
          <a:xfrm>
            <a:off x="4302464" y="257775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306D7B-B47F-134E-9B7F-149309AC04D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25362" y="2947087"/>
            <a:ext cx="895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C5FD38-C40A-FA43-A93A-14800BE72DC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96051" y="2947087"/>
            <a:ext cx="895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CA8666-1D04-CC48-9828-3743ECED1DAD}"/>
              </a:ext>
            </a:extLst>
          </p:cNvPr>
          <p:cNvSpPr/>
          <p:nvPr/>
        </p:nvSpPr>
        <p:spPr>
          <a:xfrm>
            <a:off x="6962391" y="2409141"/>
            <a:ext cx="1075038" cy="107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Data</a:t>
            </a:r>
          </a:p>
          <a:p>
            <a:pPr algn="ctr"/>
            <a:r>
              <a:rPr lang="en-US" sz="1600" dirty="0"/>
              <a:t>D x s x 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430903-2B14-2744-8FC2-76659404E32E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6066740" y="2946660"/>
            <a:ext cx="895651" cy="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B4EA23-C54C-7B4C-B9A2-C84A0E8E0960}"/>
              </a:ext>
            </a:extLst>
          </p:cNvPr>
          <p:cNvSpPr txBox="1"/>
          <p:nvPr/>
        </p:nvSpPr>
        <p:spPr>
          <a:xfrm>
            <a:off x="6176171" y="257775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ISTFT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48F21B-C4E0-1A4E-BB84-C72E967BF121}"/>
              </a:ext>
            </a:extLst>
          </p:cNvPr>
          <p:cNvSpPr/>
          <p:nvPr/>
        </p:nvSpPr>
        <p:spPr>
          <a:xfrm>
            <a:off x="6942714" y="4202632"/>
            <a:ext cx="1075038" cy="107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Data</a:t>
            </a:r>
          </a:p>
          <a:p>
            <a:pPr algn="ctr"/>
            <a:r>
              <a:rPr lang="en-US" sz="1600" dirty="0"/>
              <a:t>D x 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A9A5A-4306-DE40-A32E-5409E7AA10BE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7480233" y="3484179"/>
            <a:ext cx="19677" cy="71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B0EEF2-79F1-454B-8CD3-365D4730A6F9}"/>
              </a:ext>
            </a:extLst>
          </p:cNvPr>
          <p:cNvSpPr txBox="1"/>
          <p:nvPr/>
        </p:nvSpPr>
        <p:spPr>
          <a:xfrm>
            <a:off x="7480233" y="3707910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Across 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78367D-3831-1A4D-92CE-50D1D3C59EA3}"/>
              </a:ext>
            </a:extLst>
          </p:cNvPr>
          <p:cNvSpPr txBox="1"/>
          <p:nvPr/>
        </p:nvSpPr>
        <p:spPr>
          <a:xfrm>
            <a:off x="1124607" y="1849821"/>
            <a:ext cx="25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aperture domain (65)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28E557-DB3E-3A45-91D3-A6F4C897D71B}"/>
              </a:ext>
            </a:extLst>
          </p:cNvPr>
          <p:cNvSpPr/>
          <p:nvPr/>
        </p:nvSpPr>
        <p:spPr>
          <a:xfrm>
            <a:off x="4991702" y="4202632"/>
            <a:ext cx="1075038" cy="107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Amp. &amp; Log Comp.</a:t>
            </a:r>
          </a:p>
          <a:p>
            <a:pPr algn="ctr"/>
            <a:r>
              <a:rPr lang="en-US" sz="1600" dirty="0"/>
              <a:t>D x 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2D8948-669A-D942-9579-AA2E15941C80}"/>
              </a:ext>
            </a:extLst>
          </p:cNvPr>
          <p:cNvCxnSpPr>
            <a:stCxn id="22" idx="1"/>
            <a:endCxn id="28" idx="3"/>
          </p:cNvCxnSpPr>
          <p:nvPr/>
        </p:nvCxnSpPr>
        <p:spPr>
          <a:xfrm flipH="1">
            <a:off x="6066740" y="4740151"/>
            <a:ext cx="87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CCA419-8FB7-0842-8D1B-E080F44DEA71}"/>
              </a:ext>
            </a:extLst>
          </p:cNvPr>
          <p:cNvSpPr txBox="1"/>
          <p:nvPr/>
        </p:nvSpPr>
        <p:spPr>
          <a:xfrm>
            <a:off x="6087760" y="4250297"/>
            <a:ext cx="836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Envelope,</a:t>
            </a:r>
          </a:p>
          <a:p>
            <a:r>
              <a:rPr lang="en-US" sz="1200" dirty="0"/>
              <a:t>log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0CD1D9-0695-7A47-886F-1C07B946F969}"/>
              </a:ext>
            </a:extLst>
          </p:cNvPr>
          <p:cNvSpPr/>
          <p:nvPr/>
        </p:nvSpPr>
        <p:spPr>
          <a:xfrm>
            <a:off x="3021013" y="4202632"/>
            <a:ext cx="1075038" cy="107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sz="1600" dirty="0"/>
              <a:t>D x l x 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CC4208-744D-CA4E-A0E1-09425E2A40A6}"/>
              </a:ext>
            </a:extLst>
          </p:cNvPr>
          <p:cNvCxnSpPr>
            <a:stCxn id="28" idx="1"/>
            <a:endCxn id="33" idx="3"/>
          </p:cNvCxnSpPr>
          <p:nvPr/>
        </p:nvCxnSpPr>
        <p:spPr>
          <a:xfrm flipH="1">
            <a:off x="4096051" y="4740151"/>
            <a:ext cx="895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AED8B51-F838-7945-8148-7AFDD22E4028}"/>
              </a:ext>
            </a:extLst>
          </p:cNvPr>
          <p:cNvSpPr txBox="1"/>
          <p:nvPr/>
        </p:nvSpPr>
        <p:spPr>
          <a:xfrm>
            <a:off x="4177825" y="4444760"/>
            <a:ext cx="813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Upsample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712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115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Thesis Figures</vt:lpstr>
      <vt:lpstr>Delay-and-Sum Beamforming</vt:lpstr>
      <vt:lpstr>Beamforming with Frequency-Domain Denoising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Figures</dc:title>
  <dc:creator>Chen, Zhanwen</dc:creator>
  <cp:lastModifiedBy>Chen, Zhanwen</cp:lastModifiedBy>
  <cp:revision>57</cp:revision>
  <dcterms:created xsi:type="dcterms:W3CDTF">2019-10-03T12:51:42Z</dcterms:created>
  <dcterms:modified xsi:type="dcterms:W3CDTF">2019-10-03T13:43:04Z</dcterms:modified>
</cp:coreProperties>
</file>