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/>
    <p:restoredTop sz="85837"/>
  </p:normalViewPr>
  <p:slideViewPr>
    <p:cSldViewPr snapToGrid="0" snapToObjects="1">
      <p:cViewPr varScale="1">
        <p:scale>
          <a:sx n="108" d="100"/>
          <a:sy n="108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27446-6709-1A4E-8711-92212A65FFD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13E2C-DD3A-084B-91B8-70B6B1CD5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3E2C-DD3A-084B-91B8-70B6B1CD5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3E2C-DD3A-084B-91B8-70B6B1CD5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13E2C-DD3A-084B-91B8-70B6B1CD5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832A-6080-BB4A-B592-D2E2A579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B3C8-01C6-2641-B334-62619F6D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52D0-CDC5-B148-8B78-290FAE4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4039-58E2-6F42-9D47-A49FA2E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5CF3-3EB0-DE47-8883-0F64C637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3F0-D431-8E4E-81D3-B53983E3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66AD-994F-EA4A-8A62-EED53E4F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5B53-A408-7141-9FAC-272B89E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9790-3627-6D44-9DEC-B249B695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751D-6911-464B-B915-C0123108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B5DD0-79A7-C441-900A-3C743D651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70F3-3229-AD46-875A-38CCFAAC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038F-3D81-FD44-845E-AC1A3A24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2758B-1AF2-4240-AB80-6E1707F3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5476-111D-4445-84B4-8ABE8271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2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536A-0B84-9142-A3A7-C6E7EC86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7327-BFA1-4C46-AC22-71B428CD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6A6-3AFC-CB49-9CFA-88A312E1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A01C-A791-484D-A670-DC7C49F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8AD5-0B6E-114B-B499-6C289F48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10BA-C00A-A44B-B049-B9ACD2F3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E28D3-4B0A-8B4F-8105-89C783FD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E5E3-60D3-9545-9086-38FFBE12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AFAA-1C12-7143-91A2-D7261882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0942-3509-9C4F-BBB5-05AFD823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D8EE-E500-C744-9AFA-061E9A72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21C4-BE20-5148-931B-71DC12828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CB23-67E1-4349-8BC8-E7D9E813F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AED1-4276-1A4A-9ED4-76F7B640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8C194-0A69-1E43-A367-66032092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82C3-FBB0-0C42-8080-09B30C0C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C181-216E-4D4E-94C9-C446875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0867-BC74-0D4B-9ADA-82C8A12C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BC99-8D42-EE4B-A0B8-C73AF8CC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072F-D309-3B40-B8B8-0EDEA9F1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E8319-1309-0748-AB7D-228CC8982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A225D-882C-D24A-B430-CE615B7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BEC81-2530-D140-89FC-75FFDB2B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6566-6987-194C-B277-8F0B2A69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E93A-2714-D846-B9C0-49DA7028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32473-DC04-1649-8E45-2F6AB4D7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79E6E-D2B8-0F4B-B927-C14E2B99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F82E-3567-A44D-8AA4-6F561BAE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8CABE-AC68-624F-B587-9FDDA15B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4C349-0516-EA46-AE0A-2068BC1C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0B1C-5389-3244-8E3B-78F0B23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4E18-B354-4547-AE62-97E14B2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8E02-6E37-8845-9148-86034DA6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5B12B-E6A4-EA4D-AB72-367F2BC4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2C3C-0173-DD45-A8B8-A5E5C25A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8B552-D728-2F49-8D4E-61EA7A9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FAB3-ABC9-C541-B312-94AF374C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73AE-79B7-6046-B201-3AD095EA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D74BC-A67C-F745-A7C5-0F0E4017A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9C5D-47DB-E943-B54A-D3C923D8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4596-DB4A-EB43-8688-5FEA7CFE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EBC4-7319-DC47-8661-67AA0D54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E217-7BFF-C64B-8A2F-C3B0074E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834DF-792E-8C4E-AED1-122249C4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E8B1-BE78-E34B-A0FF-0AA897AE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7BFF-D189-CB49-BE95-BB3B61F3A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68D0-0E7F-6447-BBD5-FA911050D55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8F28-2E88-184E-800E-FB9F7D9DA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BD92-174F-884A-9440-6F3DDDA5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BCEC-1B3E-E647-A36C-126BE913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6394E8-5061-0C4C-A389-064C097638AB}"/>
              </a:ext>
            </a:extLst>
          </p:cNvPr>
          <p:cNvGrpSpPr/>
          <p:nvPr/>
        </p:nvGrpSpPr>
        <p:grpSpPr>
          <a:xfrm>
            <a:off x="1473062" y="1758707"/>
            <a:ext cx="4151724" cy="2283854"/>
            <a:chOff x="1473062" y="1758707"/>
            <a:chExt cx="4151724" cy="22838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1EE0E-641C-9440-83F0-D78B711C9E45}"/>
                </a:ext>
              </a:extLst>
            </p:cNvPr>
            <p:cNvSpPr/>
            <p:nvPr/>
          </p:nvSpPr>
          <p:spPr>
            <a:xfrm>
              <a:off x="147306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A5A74-95D9-F648-8680-6A73630C5947}"/>
                </a:ext>
              </a:extLst>
            </p:cNvPr>
            <p:cNvSpPr/>
            <p:nvPr/>
          </p:nvSpPr>
          <p:spPr>
            <a:xfrm>
              <a:off x="164605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71D0EB-335A-EF40-8064-6D801CE474F5}"/>
                </a:ext>
              </a:extLst>
            </p:cNvPr>
            <p:cNvSpPr/>
            <p:nvPr/>
          </p:nvSpPr>
          <p:spPr>
            <a:xfrm>
              <a:off x="181905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647041-A508-F44A-A705-7172A0CDD39A}"/>
                </a:ext>
              </a:extLst>
            </p:cNvPr>
            <p:cNvSpPr/>
            <p:nvPr/>
          </p:nvSpPr>
          <p:spPr>
            <a:xfrm>
              <a:off x="199204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7C3664-C175-AB45-B741-11814439D04F}"/>
                </a:ext>
              </a:extLst>
            </p:cNvPr>
            <p:cNvSpPr/>
            <p:nvPr/>
          </p:nvSpPr>
          <p:spPr>
            <a:xfrm>
              <a:off x="216504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4E7E87-3B73-AE4C-B425-4F657E72A2A9}"/>
                </a:ext>
              </a:extLst>
            </p:cNvPr>
            <p:cNvSpPr/>
            <p:nvPr/>
          </p:nvSpPr>
          <p:spPr>
            <a:xfrm>
              <a:off x="233803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C171DA-11D7-4C4A-B489-3BD9DCFC767F}"/>
                </a:ext>
              </a:extLst>
            </p:cNvPr>
            <p:cNvSpPr/>
            <p:nvPr/>
          </p:nvSpPr>
          <p:spPr>
            <a:xfrm>
              <a:off x="251103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6EB851-F635-8A47-8097-D47F1E930191}"/>
                </a:ext>
              </a:extLst>
            </p:cNvPr>
            <p:cNvSpPr/>
            <p:nvPr/>
          </p:nvSpPr>
          <p:spPr>
            <a:xfrm>
              <a:off x="268402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FF1CF-FAA5-744C-9B8F-20E9D0424134}"/>
                </a:ext>
              </a:extLst>
            </p:cNvPr>
            <p:cNvSpPr/>
            <p:nvPr/>
          </p:nvSpPr>
          <p:spPr>
            <a:xfrm>
              <a:off x="285702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7D6DE5-45F9-A442-9ABD-27894BD88D36}"/>
                </a:ext>
              </a:extLst>
            </p:cNvPr>
            <p:cNvSpPr/>
            <p:nvPr/>
          </p:nvSpPr>
          <p:spPr>
            <a:xfrm>
              <a:off x="303001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F36D94-C2FC-0C43-AFBF-94D627860912}"/>
                </a:ext>
              </a:extLst>
            </p:cNvPr>
            <p:cNvSpPr/>
            <p:nvPr/>
          </p:nvSpPr>
          <p:spPr>
            <a:xfrm>
              <a:off x="320301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9A3DBF-BFAB-CB4E-807B-4FEFA289562D}"/>
                </a:ext>
              </a:extLst>
            </p:cNvPr>
            <p:cNvSpPr/>
            <p:nvPr/>
          </p:nvSpPr>
          <p:spPr>
            <a:xfrm>
              <a:off x="337600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ED242E-49FA-C14F-9696-B7D92470EBB1}"/>
                </a:ext>
              </a:extLst>
            </p:cNvPr>
            <p:cNvSpPr/>
            <p:nvPr/>
          </p:nvSpPr>
          <p:spPr>
            <a:xfrm>
              <a:off x="354884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D5AA5C-CCBA-4A4D-BD43-35CFD3BD36D1}"/>
                </a:ext>
              </a:extLst>
            </p:cNvPr>
            <p:cNvSpPr/>
            <p:nvPr/>
          </p:nvSpPr>
          <p:spPr>
            <a:xfrm>
              <a:off x="372184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CA5E4D-C1E4-D941-A7EE-14CAD3C24EAA}"/>
                </a:ext>
              </a:extLst>
            </p:cNvPr>
            <p:cNvSpPr/>
            <p:nvPr/>
          </p:nvSpPr>
          <p:spPr>
            <a:xfrm>
              <a:off x="389483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CB20E2-1715-9C43-A2AA-6838F29F0114}"/>
                </a:ext>
              </a:extLst>
            </p:cNvPr>
            <p:cNvSpPr/>
            <p:nvPr/>
          </p:nvSpPr>
          <p:spPr>
            <a:xfrm>
              <a:off x="406783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D99F40-C2C6-AF41-83AD-D63316BD5006}"/>
                </a:ext>
              </a:extLst>
            </p:cNvPr>
            <p:cNvSpPr/>
            <p:nvPr/>
          </p:nvSpPr>
          <p:spPr>
            <a:xfrm>
              <a:off x="424082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551CE0-98D8-4047-8DFD-E188380EF19E}"/>
                </a:ext>
              </a:extLst>
            </p:cNvPr>
            <p:cNvSpPr/>
            <p:nvPr/>
          </p:nvSpPr>
          <p:spPr>
            <a:xfrm>
              <a:off x="441382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9A3CF6-F579-F34B-88A4-385076F25EB3}"/>
                </a:ext>
              </a:extLst>
            </p:cNvPr>
            <p:cNvSpPr/>
            <p:nvPr/>
          </p:nvSpPr>
          <p:spPr>
            <a:xfrm>
              <a:off x="458681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23F904-90C0-694F-800E-FD8F11965007}"/>
                </a:ext>
              </a:extLst>
            </p:cNvPr>
            <p:cNvSpPr/>
            <p:nvPr/>
          </p:nvSpPr>
          <p:spPr>
            <a:xfrm>
              <a:off x="475981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C11ED-D4F8-AA45-918A-F49E22292BE6}"/>
                </a:ext>
              </a:extLst>
            </p:cNvPr>
            <p:cNvSpPr/>
            <p:nvPr/>
          </p:nvSpPr>
          <p:spPr>
            <a:xfrm>
              <a:off x="493280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D5CC92-18AB-324B-9D5C-96D4AE2ACFE8}"/>
                </a:ext>
              </a:extLst>
            </p:cNvPr>
            <p:cNvSpPr/>
            <p:nvPr/>
          </p:nvSpPr>
          <p:spPr>
            <a:xfrm>
              <a:off x="510580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FF234C-D698-1648-9B47-60F49DB8DC04}"/>
                </a:ext>
              </a:extLst>
            </p:cNvPr>
            <p:cNvSpPr/>
            <p:nvPr/>
          </p:nvSpPr>
          <p:spPr>
            <a:xfrm>
              <a:off x="527879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A4B67A-401A-684D-B7DC-4BB99A1C443A}"/>
                </a:ext>
              </a:extLst>
            </p:cNvPr>
            <p:cNvSpPr/>
            <p:nvPr/>
          </p:nvSpPr>
          <p:spPr>
            <a:xfrm>
              <a:off x="545179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93A6CC-847E-EB49-9C64-A419EEFBF69E}"/>
                </a:ext>
              </a:extLst>
            </p:cNvPr>
            <p:cNvSpPr/>
            <p:nvPr/>
          </p:nvSpPr>
          <p:spPr>
            <a:xfrm>
              <a:off x="2857022" y="3622431"/>
              <a:ext cx="420130" cy="4201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41D289-C4AA-A441-B768-B5182CAFBDAA}"/>
              </a:ext>
            </a:extLst>
          </p:cNvPr>
          <p:cNvGrpSpPr/>
          <p:nvPr/>
        </p:nvGrpSpPr>
        <p:grpSpPr>
          <a:xfrm>
            <a:off x="6139900" y="1539631"/>
            <a:ext cx="5549900" cy="4165600"/>
            <a:chOff x="6139900" y="1539631"/>
            <a:chExt cx="5549900" cy="416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5E079B-8838-574B-AF21-635546CB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3000"/>
            </a:blip>
            <a:stretch>
              <a:fillRect/>
            </a:stretch>
          </p:blipFill>
          <p:spPr>
            <a:xfrm>
              <a:off x="6139900" y="1539631"/>
              <a:ext cx="5549900" cy="41656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0518C7-A1D3-D649-B58C-E261E3BBA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702" r="56183"/>
            <a:stretch/>
          </p:blipFill>
          <p:spPr>
            <a:xfrm>
              <a:off x="8388679" y="1539631"/>
              <a:ext cx="172995" cy="416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88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8A9EAC-B99A-4B4A-B39D-1550B390D55D}"/>
              </a:ext>
            </a:extLst>
          </p:cNvPr>
          <p:cNvGrpSpPr/>
          <p:nvPr/>
        </p:nvGrpSpPr>
        <p:grpSpPr>
          <a:xfrm>
            <a:off x="1473062" y="1758707"/>
            <a:ext cx="4151724" cy="2283854"/>
            <a:chOff x="1473062" y="1758707"/>
            <a:chExt cx="4151724" cy="22838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1EE0E-641C-9440-83F0-D78B711C9E45}"/>
                </a:ext>
              </a:extLst>
            </p:cNvPr>
            <p:cNvSpPr/>
            <p:nvPr/>
          </p:nvSpPr>
          <p:spPr>
            <a:xfrm>
              <a:off x="147306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A5A74-95D9-F648-8680-6A73630C5947}"/>
                </a:ext>
              </a:extLst>
            </p:cNvPr>
            <p:cNvSpPr/>
            <p:nvPr/>
          </p:nvSpPr>
          <p:spPr>
            <a:xfrm>
              <a:off x="164605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71D0EB-335A-EF40-8064-6D801CE474F5}"/>
                </a:ext>
              </a:extLst>
            </p:cNvPr>
            <p:cNvSpPr/>
            <p:nvPr/>
          </p:nvSpPr>
          <p:spPr>
            <a:xfrm>
              <a:off x="181905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647041-A508-F44A-A705-7172A0CDD39A}"/>
                </a:ext>
              </a:extLst>
            </p:cNvPr>
            <p:cNvSpPr/>
            <p:nvPr/>
          </p:nvSpPr>
          <p:spPr>
            <a:xfrm>
              <a:off x="199204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7C3664-C175-AB45-B741-11814439D04F}"/>
                </a:ext>
              </a:extLst>
            </p:cNvPr>
            <p:cNvSpPr/>
            <p:nvPr/>
          </p:nvSpPr>
          <p:spPr>
            <a:xfrm>
              <a:off x="216504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4E7E87-3B73-AE4C-B425-4F657E72A2A9}"/>
                </a:ext>
              </a:extLst>
            </p:cNvPr>
            <p:cNvSpPr/>
            <p:nvPr/>
          </p:nvSpPr>
          <p:spPr>
            <a:xfrm>
              <a:off x="233803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C171DA-11D7-4C4A-B489-3BD9DCFC767F}"/>
                </a:ext>
              </a:extLst>
            </p:cNvPr>
            <p:cNvSpPr/>
            <p:nvPr/>
          </p:nvSpPr>
          <p:spPr>
            <a:xfrm>
              <a:off x="251103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6EB851-F635-8A47-8097-D47F1E930191}"/>
                </a:ext>
              </a:extLst>
            </p:cNvPr>
            <p:cNvSpPr/>
            <p:nvPr/>
          </p:nvSpPr>
          <p:spPr>
            <a:xfrm>
              <a:off x="268402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FF1CF-FAA5-744C-9B8F-20E9D0424134}"/>
                </a:ext>
              </a:extLst>
            </p:cNvPr>
            <p:cNvSpPr/>
            <p:nvPr/>
          </p:nvSpPr>
          <p:spPr>
            <a:xfrm>
              <a:off x="285702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7D6DE5-45F9-A442-9ABD-27894BD88D36}"/>
                </a:ext>
              </a:extLst>
            </p:cNvPr>
            <p:cNvSpPr/>
            <p:nvPr/>
          </p:nvSpPr>
          <p:spPr>
            <a:xfrm>
              <a:off x="303001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F36D94-C2FC-0C43-AFBF-94D627860912}"/>
                </a:ext>
              </a:extLst>
            </p:cNvPr>
            <p:cNvSpPr/>
            <p:nvPr/>
          </p:nvSpPr>
          <p:spPr>
            <a:xfrm>
              <a:off x="320301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9A3DBF-BFAB-CB4E-807B-4FEFA289562D}"/>
                </a:ext>
              </a:extLst>
            </p:cNvPr>
            <p:cNvSpPr/>
            <p:nvPr/>
          </p:nvSpPr>
          <p:spPr>
            <a:xfrm>
              <a:off x="337600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ED242E-49FA-C14F-9696-B7D92470EBB1}"/>
                </a:ext>
              </a:extLst>
            </p:cNvPr>
            <p:cNvSpPr/>
            <p:nvPr/>
          </p:nvSpPr>
          <p:spPr>
            <a:xfrm>
              <a:off x="354884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D5AA5C-CCBA-4A4D-BD43-35CFD3BD36D1}"/>
                </a:ext>
              </a:extLst>
            </p:cNvPr>
            <p:cNvSpPr/>
            <p:nvPr/>
          </p:nvSpPr>
          <p:spPr>
            <a:xfrm>
              <a:off x="372184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CA5E4D-C1E4-D941-A7EE-14CAD3C24EAA}"/>
                </a:ext>
              </a:extLst>
            </p:cNvPr>
            <p:cNvSpPr/>
            <p:nvPr/>
          </p:nvSpPr>
          <p:spPr>
            <a:xfrm>
              <a:off x="389483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CB20E2-1715-9C43-A2AA-6838F29F0114}"/>
                </a:ext>
              </a:extLst>
            </p:cNvPr>
            <p:cNvSpPr/>
            <p:nvPr/>
          </p:nvSpPr>
          <p:spPr>
            <a:xfrm>
              <a:off x="406783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D99F40-C2C6-AF41-83AD-D63316BD5006}"/>
                </a:ext>
              </a:extLst>
            </p:cNvPr>
            <p:cNvSpPr/>
            <p:nvPr/>
          </p:nvSpPr>
          <p:spPr>
            <a:xfrm>
              <a:off x="424082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551CE0-98D8-4047-8DFD-E188380EF19E}"/>
                </a:ext>
              </a:extLst>
            </p:cNvPr>
            <p:cNvSpPr/>
            <p:nvPr/>
          </p:nvSpPr>
          <p:spPr>
            <a:xfrm>
              <a:off x="441382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9A3CF6-F579-F34B-88A4-385076F25EB3}"/>
                </a:ext>
              </a:extLst>
            </p:cNvPr>
            <p:cNvSpPr/>
            <p:nvPr/>
          </p:nvSpPr>
          <p:spPr>
            <a:xfrm>
              <a:off x="458681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23F904-90C0-694F-800E-FD8F11965007}"/>
                </a:ext>
              </a:extLst>
            </p:cNvPr>
            <p:cNvSpPr/>
            <p:nvPr/>
          </p:nvSpPr>
          <p:spPr>
            <a:xfrm>
              <a:off x="475981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C11ED-D4F8-AA45-918A-F49E22292BE6}"/>
                </a:ext>
              </a:extLst>
            </p:cNvPr>
            <p:cNvSpPr/>
            <p:nvPr/>
          </p:nvSpPr>
          <p:spPr>
            <a:xfrm>
              <a:off x="493280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D5CC92-18AB-324B-9D5C-96D4AE2ACFE8}"/>
                </a:ext>
              </a:extLst>
            </p:cNvPr>
            <p:cNvSpPr/>
            <p:nvPr/>
          </p:nvSpPr>
          <p:spPr>
            <a:xfrm>
              <a:off x="510580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FF234C-D698-1648-9B47-60F49DB8DC04}"/>
                </a:ext>
              </a:extLst>
            </p:cNvPr>
            <p:cNvSpPr/>
            <p:nvPr/>
          </p:nvSpPr>
          <p:spPr>
            <a:xfrm>
              <a:off x="527879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A4B67A-401A-684D-B7DC-4BB99A1C443A}"/>
                </a:ext>
              </a:extLst>
            </p:cNvPr>
            <p:cNvSpPr/>
            <p:nvPr/>
          </p:nvSpPr>
          <p:spPr>
            <a:xfrm>
              <a:off x="545179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93A6CC-847E-EB49-9C64-A419EEFBF69E}"/>
                </a:ext>
              </a:extLst>
            </p:cNvPr>
            <p:cNvSpPr/>
            <p:nvPr/>
          </p:nvSpPr>
          <p:spPr>
            <a:xfrm>
              <a:off x="2857022" y="3622431"/>
              <a:ext cx="420130" cy="4201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CBE67F-5DEB-FC4F-8FC4-AD4AEF89B1F5}"/>
              </a:ext>
            </a:extLst>
          </p:cNvPr>
          <p:cNvGrpSpPr/>
          <p:nvPr/>
        </p:nvGrpSpPr>
        <p:grpSpPr>
          <a:xfrm>
            <a:off x="6139900" y="1539631"/>
            <a:ext cx="5549900" cy="4165600"/>
            <a:chOff x="6139900" y="1539631"/>
            <a:chExt cx="5549900" cy="416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5E079B-8838-574B-AF21-635546CB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3000"/>
            </a:blip>
            <a:stretch>
              <a:fillRect/>
            </a:stretch>
          </p:blipFill>
          <p:spPr>
            <a:xfrm>
              <a:off x="6139900" y="1539631"/>
              <a:ext cx="5549900" cy="41656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0518C7-A1D3-D649-B58C-E261E3BBA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483" r="54677"/>
            <a:stretch/>
          </p:blipFill>
          <p:spPr>
            <a:xfrm>
              <a:off x="8487534" y="1539631"/>
              <a:ext cx="157702" cy="416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9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E79A8F-68D4-C448-A7F4-BF2C671DAD4A}"/>
              </a:ext>
            </a:extLst>
          </p:cNvPr>
          <p:cNvGrpSpPr/>
          <p:nvPr/>
        </p:nvGrpSpPr>
        <p:grpSpPr>
          <a:xfrm>
            <a:off x="1473062" y="1758707"/>
            <a:ext cx="4151724" cy="2283854"/>
            <a:chOff x="1473062" y="1758707"/>
            <a:chExt cx="4151724" cy="22838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1EE0E-641C-9440-83F0-D78B711C9E45}"/>
                </a:ext>
              </a:extLst>
            </p:cNvPr>
            <p:cNvSpPr/>
            <p:nvPr/>
          </p:nvSpPr>
          <p:spPr>
            <a:xfrm>
              <a:off x="147306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A5A74-95D9-F648-8680-6A73630C5947}"/>
                </a:ext>
              </a:extLst>
            </p:cNvPr>
            <p:cNvSpPr/>
            <p:nvPr/>
          </p:nvSpPr>
          <p:spPr>
            <a:xfrm>
              <a:off x="164605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71D0EB-335A-EF40-8064-6D801CE474F5}"/>
                </a:ext>
              </a:extLst>
            </p:cNvPr>
            <p:cNvSpPr/>
            <p:nvPr/>
          </p:nvSpPr>
          <p:spPr>
            <a:xfrm>
              <a:off x="181905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647041-A508-F44A-A705-7172A0CDD39A}"/>
                </a:ext>
              </a:extLst>
            </p:cNvPr>
            <p:cNvSpPr/>
            <p:nvPr/>
          </p:nvSpPr>
          <p:spPr>
            <a:xfrm>
              <a:off x="199204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7C3664-C175-AB45-B741-11814439D04F}"/>
                </a:ext>
              </a:extLst>
            </p:cNvPr>
            <p:cNvSpPr/>
            <p:nvPr/>
          </p:nvSpPr>
          <p:spPr>
            <a:xfrm>
              <a:off x="2165042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4E7E87-3B73-AE4C-B425-4F657E72A2A9}"/>
                </a:ext>
              </a:extLst>
            </p:cNvPr>
            <p:cNvSpPr/>
            <p:nvPr/>
          </p:nvSpPr>
          <p:spPr>
            <a:xfrm>
              <a:off x="233803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C171DA-11D7-4C4A-B489-3BD9DCFC767F}"/>
                </a:ext>
              </a:extLst>
            </p:cNvPr>
            <p:cNvSpPr/>
            <p:nvPr/>
          </p:nvSpPr>
          <p:spPr>
            <a:xfrm>
              <a:off x="251103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6EB851-F635-8A47-8097-D47F1E930191}"/>
                </a:ext>
              </a:extLst>
            </p:cNvPr>
            <p:cNvSpPr/>
            <p:nvPr/>
          </p:nvSpPr>
          <p:spPr>
            <a:xfrm>
              <a:off x="268402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FF1CF-FAA5-744C-9B8F-20E9D0424134}"/>
                </a:ext>
              </a:extLst>
            </p:cNvPr>
            <p:cNvSpPr/>
            <p:nvPr/>
          </p:nvSpPr>
          <p:spPr>
            <a:xfrm>
              <a:off x="285702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7D6DE5-45F9-A442-9ABD-27894BD88D36}"/>
                </a:ext>
              </a:extLst>
            </p:cNvPr>
            <p:cNvSpPr/>
            <p:nvPr/>
          </p:nvSpPr>
          <p:spPr>
            <a:xfrm>
              <a:off x="3030017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F36D94-C2FC-0C43-AFBF-94D627860912}"/>
                </a:ext>
              </a:extLst>
            </p:cNvPr>
            <p:cNvSpPr/>
            <p:nvPr/>
          </p:nvSpPr>
          <p:spPr>
            <a:xfrm>
              <a:off x="3203012" y="1758707"/>
              <a:ext cx="172995" cy="420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9A3DBF-BFAB-CB4E-807B-4FEFA289562D}"/>
                </a:ext>
              </a:extLst>
            </p:cNvPr>
            <p:cNvSpPr/>
            <p:nvPr/>
          </p:nvSpPr>
          <p:spPr>
            <a:xfrm>
              <a:off x="3376007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ED242E-49FA-C14F-9696-B7D92470EBB1}"/>
                </a:ext>
              </a:extLst>
            </p:cNvPr>
            <p:cNvSpPr/>
            <p:nvPr/>
          </p:nvSpPr>
          <p:spPr>
            <a:xfrm>
              <a:off x="354884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DD5AA5C-CCBA-4A4D-BD43-35CFD3BD36D1}"/>
                </a:ext>
              </a:extLst>
            </p:cNvPr>
            <p:cNvSpPr/>
            <p:nvPr/>
          </p:nvSpPr>
          <p:spPr>
            <a:xfrm>
              <a:off x="372184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CA5E4D-C1E4-D941-A7EE-14CAD3C24EAA}"/>
                </a:ext>
              </a:extLst>
            </p:cNvPr>
            <p:cNvSpPr/>
            <p:nvPr/>
          </p:nvSpPr>
          <p:spPr>
            <a:xfrm>
              <a:off x="389483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CB20E2-1715-9C43-A2AA-6838F29F0114}"/>
                </a:ext>
              </a:extLst>
            </p:cNvPr>
            <p:cNvSpPr/>
            <p:nvPr/>
          </p:nvSpPr>
          <p:spPr>
            <a:xfrm>
              <a:off x="406783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D99F40-C2C6-AF41-83AD-D63316BD5006}"/>
                </a:ext>
              </a:extLst>
            </p:cNvPr>
            <p:cNvSpPr/>
            <p:nvPr/>
          </p:nvSpPr>
          <p:spPr>
            <a:xfrm>
              <a:off x="424082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551CE0-98D8-4047-8DFD-E188380EF19E}"/>
                </a:ext>
              </a:extLst>
            </p:cNvPr>
            <p:cNvSpPr/>
            <p:nvPr/>
          </p:nvSpPr>
          <p:spPr>
            <a:xfrm>
              <a:off x="441382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B9A3CF6-F579-F34B-88A4-385076F25EB3}"/>
                </a:ext>
              </a:extLst>
            </p:cNvPr>
            <p:cNvSpPr/>
            <p:nvPr/>
          </p:nvSpPr>
          <p:spPr>
            <a:xfrm>
              <a:off x="458681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23F904-90C0-694F-800E-FD8F11965007}"/>
                </a:ext>
              </a:extLst>
            </p:cNvPr>
            <p:cNvSpPr/>
            <p:nvPr/>
          </p:nvSpPr>
          <p:spPr>
            <a:xfrm>
              <a:off x="475981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0C11ED-D4F8-AA45-918A-F49E22292BE6}"/>
                </a:ext>
              </a:extLst>
            </p:cNvPr>
            <p:cNvSpPr/>
            <p:nvPr/>
          </p:nvSpPr>
          <p:spPr>
            <a:xfrm>
              <a:off x="493280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D5CC92-18AB-324B-9D5C-96D4AE2ACFE8}"/>
                </a:ext>
              </a:extLst>
            </p:cNvPr>
            <p:cNvSpPr/>
            <p:nvPr/>
          </p:nvSpPr>
          <p:spPr>
            <a:xfrm>
              <a:off x="510580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FF234C-D698-1648-9B47-60F49DB8DC04}"/>
                </a:ext>
              </a:extLst>
            </p:cNvPr>
            <p:cNvSpPr/>
            <p:nvPr/>
          </p:nvSpPr>
          <p:spPr>
            <a:xfrm>
              <a:off x="5278796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A4B67A-401A-684D-B7DC-4BB99A1C443A}"/>
                </a:ext>
              </a:extLst>
            </p:cNvPr>
            <p:cNvSpPr/>
            <p:nvPr/>
          </p:nvSpPr>
          <p:spPr>
            <a:xfrm>
              <a:off x="5451791" y="1758707"/>
              <a:ext cx="172995" cy="420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F93A6CC-847E-EB49-9C64-A419EEFBF69E}"/>
                </a:ext>
              </a:extLst>
            </p:cNvPr>
            <p:cNvSpPr/>
            <p:nvPr/>
          </p:nvSpPr>
          <p:spPr>
            <a:xfrm>
              <a:off x="2857022" y="3622431"/>
              <a:ext cx="420130" cy="4201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7DD4F9-F8AB-1649-9775-C6601CFAB3E6}"/>
              </a:ext>
            </a:extLst>
          </p:cNvPr>
          <p:cNvGrpSpPr/>
          <p:nvPr/>
        </p:nvGrpSpPr>
        <p:grpSpPr>
          <a:xfrm>
            <a:off x="6139900" y="1539631"/>
            <a:ext cx="5549900" cy="4165600"/>
            <a:chOff x="6139900" y="1539631"/>
            <a:chExt cx="5549900" cy="4165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5E079B-8838-574B-AF21-635546CB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3000"/>
            </a:blip>
            <a:stretch>
              <a:fillRect/>
            </a:stretch>
          </p:blipFill>
          <p:spPr>
            <a:xfrm>
              <a:off x="6139900" y="1539631"/>
              <a:ext cx="5549900" cy="41656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0518C7-A1D3-D649-B58C-E261E3BBA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818" r="53066"/>
            <a:stretch/>
          </p:blipFill>
          <p:spPr>
            <a:xfrm>
              <a:off x="8561674" y="1539631"/>
              <a:ext cx="172995" cy="416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4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Suppression in Ultrasound Beamforming Using Convolutional Neural Networks</dc:title>
  <dc:creator>Chen, Zhanwen</dc:creator>
  <cp:lastModifiedBy>Chen, Zhanwen</cp:lastModifiedBy>
  <cp:revision>42</cp:revision>
  <dcterms:created xsi:type="dcterms:W3CDTF">2019-11-08T15:58:48Z</dcterms:created>
  <dcterms:modified xsi:type="dcterms:W3CDTF">2019-11-11T08:41:42Z</dcterms:modified>
</cp:coreProperties>
</file>