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8" r:id="rId4"/>
    <p:sldId id="272" r:id="rId5"/>
    <p:sldId id="263" r:id="rId6"/>
    <p:sldId id="270" r:id="rId7"/>
    <p:sldId id="259" r:id="rId8"/>
    <p:sldId id="257" r:id="rId9"/>
    <p:sldId id="271" r:id="rId10"/>
    <p:sldId id="261" r:id="rId11"/>
    <p:sldId id="273" r:id="rId12"/>
  </p:sldIdLst>
  <p:sldSz cx="12192000" cy="6858000"/>
  <p:notesSz cx="6858000" cy="9144000"/>
  <p:embeddedFontLst>
    <p:embeddedFont>
      <p:font typeface="汉仪南宫体简" panose="02010609000101010101" pitchFamily="49" charset="-122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楷体" panose="02010609060101010101" charset="-122"/>
      <p:regular r:id="rId21"/>
    </p:embeddedFont>
    <p:embeddedFont>
      <p:font typeface="等线" panose="02010600030101010101"/>
      <p:regular r:id="rId22"/>
      <p:bold r:id="rId23"/>
    </p:embeddedFont>
    <p:embeddedFont>
      <p:font typeface="微软雅黑" panose="020B0503020204020204" pitchFamily="34" charset="-122"/>
      <p:regular r:id="rId24"/>
    </p:embeddedFont>
    <p:embeddedFont>
      <p:font typeface="仿宋" panose="02010609060101010101" charset="-122"/>
      <p:regular r:id="rId25"/>
    </p:embeddedFont>
    <p:embeddedFont>
      <p:font typeface="等线 Light" panose="02010600030101010101" charset="0"/>
      <p:regular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84" y="372"/>
      </p:cViewPr>
      <p:guideLst>
        <p:guide orient="horz" pos="21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11.fntdata"/><Relationship Id="rId25" Type="http://schemas.openxmlformats.org/officeDocument/2006/relationships/font" Target="fonts/font10.fntdata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稻壳儿春秋广告/盗版必究        原创来源：http://chn.docer.com/works?userid=199329941#!/work_tim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DFE8-6ACA-4269-8DD2-66C055D215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867-1117-47EB-94B7-8FECFA27A1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DFE8-6ACA-4269-8DD2-66C055D215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867-1117-47EB-94B7-8FECFA27A1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A0D8-2EC5-4A33-BE65-6AEF2EB9BE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8E7-F76A-4860-8DD6-D08BB0A935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DFE8-6ACA-4269-8DD2-66C055D215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867-1117-47EB-94B7-8FECFA27A1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DFE8-6ACA-4269-8DD2-66C055D215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867-1117-47EB-94B7-8FECFA27A1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DFE8-6ACA-4269-8DD2-66C055D215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867-1117-47EB-94B7-8FECFA27A1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DFE8-6ACA-4269-8DD2-66C055D215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867-1117-47EB-94B7-8FECFA27A1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DFE8-6ACA-4269-8DD2-66C055D215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867-1117-47EB-94B7-8FECFA27A1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DFE8-6ACA-4269-8DD2-66C055D215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867-1117-47EB-94B7-8FECFA27A1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DFE8-6ACA-4269-8DD2-66C055D215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867-1117-47EB-94B7-8FECFA27A1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DFE8-6ACA-4269-8DD2-66C055D215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0867-1117-47EB-94B7-8FECFA27A1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DFE8-6ACA-4269-8DD2-66C055D215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20867-1117-47EB-94B7-8FECFA27A1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稻壳儿春秋广告/盗版必究        原创来源：http://chn.docer.com/works?userid=199329941#!/work_time"/>
          <p:cNvGrpSpPr>
            <a:grpSpLocks noChangeAspect="1"/>
          </p:cNvGrpSpPr>
          <p:nvPr/>
        </p:nvGrpSpPr>
        <p:grpSpPr bwMode="auto">
          <a:xfrm>
            <a:off x="4837046" y="929172"/>
            <a:ext cx="2519178" cy="2162231"/>
            <a:chOff x="3181" y="1125"/>
            <a:chExt cx="1348" cy="1157"/>
          </a:xfrm>
          <a:solidFill>
            <a:schemeClr val="bg1"/>
          </a:solidFill>
        </p:grpSpPr>
        <p:sp>
          <p:nvSpPr>
            <p:cNvPr id="8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3181" y="1320"/>
              <a:ext cx="1085" cy="962"/>
            </a:xfrm>
            <a:custGeom>
              <a:avLst/>
              <a:gdLst>
                <a:gd name="T0" fmla="*/ 154 w 285"/>
                <a:gd name="T1" fmla="*/ 21 h 252"/>
                <a:gd name="T2" fmla="*/ 82 w 285"/>
                <a:gd name="T3" fmla="*/ 130 h 252"/>
                <a:gd name="T4" fmla="*/ 81 w 285"/>
                <a:gd name="T5" fmla="*/ 126 h 252"/>
                <a:gd name="T6" fmla="*/ 65 w 285"/>
                <a:gd name="T7" fmla="*/ 138 h 252"/>
                <a:gd name="T8" fmla="*/ 40 w 285"/>
                <a:gd name="T9" fmla="*/ 157 h 252"/>
                <a:gd name="T10" fmla="*/ 21 w 285"/>
                <a:gd name="T11" fmla="*/ 184 h 252"/>
                <a:gd name="T12" fmla="*/ 53 w 285"/>
                <a:gd name="T13" fmla="*/ 233 h 252"/>
                <a:gd name="T14" fmla="*/ 88 w 285"/>
                <a:gd name="T15" fmla="*/ 226 h 252"/>
                <a:gd name="T16" fmla="*/ 92 w 285"/>
                <a:gd name="T17" fmla="*/ 223 h 252"/>
                <a:gd name="T18" fmla="*/ 124 w 285"/>
                <a:gd name="T19" fmla="*/ 188 h 252"/>
                <a:gd name="T20" fmla="*/ 178 w 285"/>
                <a:gd name="T21" fmla="*/ 180 h 252"/>
                <a:gd name="T22" fmla="*/ 257 w 285"/>
                <a:gd name="T23" fmla="*/ 161 h 252"/>
                <a:gd name="T24" fmla="*/ 22 w 285"/>
                <a:gd name="T25" fmla="*/ 191 h 252"/>
                <a:gd name="T26" fmla="*/ 22 w 285"/>
                <a:gd name="T27" fmla="*/ 191 h 252"/>
                <a:gd name="T28" fmla="*/ 40 w 285"/>
                <a:gd name="T29" fmla="*/ 163 h 252"/>
                <a:gd name="T30" fmla="*/ 43 w 285"/>
                <a:gd name="T31" fmla="*/ 161 h 252"/>
                <a:gd name="T32" fmla="*/ 86 w 285"/>
                <a:gd name="T33" fmla="*/ 223 h 252"/>
                <a:gd name="T34" fmla="*/ 56 w 285"/>
                <a:gd name="T35" fmla="*/ 196 h 252"/>
                <a:gd name="T36" fmla="*/ 72 w 285"/>
                <a:gd name="T37" fmla="*/ 187 h 252"/>
                <a:gd name="T38" fmla="*/ 56 w 285"/>
                <a:gd name="T39" fmla="*/ 196 h 252"/>
                <a:gd name="T40" fmla="*/ 80 w 285"/>
                <a:gd name="T41" fmla="*/ 189 h 252"/>
                <a:gd name="T42" fmla="*/ 81 w 285"/>
                <a:gd name="T43" fmla="*/ 130 h 252"/>
                <a:gd name="T44" fmla="*/ 118 w 285"/>
                <a:gd name="T45" fmla="*/ 190 h 252"/>
                <a:gd name="T46" fmla="*/ 90 w 285"/>
                <a:gd name="T47" fmla="*/ 159 h 252"/>
                <a:gd name="T48" fmla="*/ 146 w 285"/>
                <a:gd name="T49" fmla="*/ 122 h 252"/>
                <a:gd name="T50" fmla="*/ 171 w 285"/>
                <a:gd name="T51" fmla="*/ 94 h 252"/>
                <a:gd name="T52" fmla="*/ 109 w 285"/>
                <a:gd name="T53" fmla="*/ 179 h 252"/>
                <a:gd name="T54" fmla="*/ 90 w 285"/>
                <a:gd name="T55" fmla="*/ 159 h 252"/>
                <a:gd name="T56" fmla="*/ 201 w 285"/>
                <a:gd name="T57" fmla="*/ 181 h 252"/>
                <a:gd name="T58" fmla="*/ 122 w 285"/>
                <a:gd name="T59" fmla="*/ 184 h 252"/>
                <a:gd name="T60" fmla="*/ 120 w 285"/>
                <a:gd name="T61" fmla="*/ 186 h 252"/>
                <a:gd name="T62" fmla="*/ 198 w 285"/>
                <a:gd name="T63" fmla="*/ 121 h 252"/>
                <a:gd name="T64" fmla="*/ 207 w 285"/>
                <a:gd name="T65" fmla="*/ 121 h 252"/>
                <a:gd name="T66" fmla="*/ 208 w 285"/>
                <a:gd name="T67" fmla="*/ 117 h 252"/>
                <a:gd name="T68" fmla="*/ 199 w 285"/>
                <a:gd name="T69" fmla="*/ 116 h 252"/>
                <a:gd name="T70" fmla="*/ 181 w 285"/>
                <a:gd name="T71" fmla="*/ 80 h 252"/>
                <a:gd name="T72" fmla="*/ 184 w 285"/>
                <a:gd name="T73" fmla="*/ 76 h 252"/>
                <a:gd name="T74" fmla="*/ 186 w 285"/>
                <a:gd name="T75" fmla="*/ 72 h 252"/>
                <a:gd name="T76" fmla="*/ 184 w 285"/>
                <a:gd name="T77" fmla="*/ 69 h 252"/>
                <a:gd name="T78" fmla="*/ 172 w 285"/>
                <a:gd name="T79" fmla="*/ 86 h 252"/>
                <a:gd name="T80" fmla="*/ 158 w 285"/>
                <a:gd name="T81" fmla="*/ 69 h 252"/>
                <a:gd name="T82" fmla="*/ 90 w 285"/>
                <a:gd name="T83" fmla="*/ 155 h 252"/>
                <a:gd name="T84" fmla="*/ 86 w 285"/>
                <a:gd name="T85" fmla="*/ 134 h 252"/>
                <a:gd name="T86" fmla="*/ 123 w 285"/>
                <a:gd name="T87" fmla="*/ 58 h 252"/>
                <a:gd name="T88" fmla="*/ 239 w 285"/>
                <a:gd name="T89" fmla="*/ 17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5" h="252">
                  <a:moveTo>
                    <a:pt x="258" y="44"/>
                  </a:moveTo>
                  <a:cubicBezTo>
                    <a:pt x="234" y="8"/>
                    <a:pt x="192" y="2"/>
                    <a:pt x="154" y="21"/>
                  </a:cubicBezTo>
                  <a:cubicBezTo>
                    <a:pt x="140" y="29"/>
                    <a:pt x="125" y="41"/>
                    <a:pt x="119" y="57"/>
                  </a:cubicBezTo>
                  <a:cubicBezTo>
                    <a:pt x="108" y="84"/>
                    <a:pt x="126" y="124"/>
                    <a:pt x="82" y="130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84" y="129"/>
                    <a:pt x="83" y="125"/>
                    <a:pt x="81" y="126"/>
                  </a:cubicBezTo>
                  <a:cubicBezTo>
                    <a:pt x="74" y="129"/>
                    <a:pt x="69" y="133"/>
                    <a:pt x="65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51" y="136"/>
                    <a:pt x="45" y="144"/>
                    <a:pt x="44" y="156"/>
                  </a:cubicBezTo>
                  <a:cubicBezTo>
                    <a:pt x="42" y="154"/>
                    <a:pt x="40" y="156"/>
                    <a:pt x="40" y="157"/>
                  </a:cubicBezTo>
                  <a:cubicBezTo>
                    <a:pt x="39" y="156"/>
                    <a:pt x="36" y="157"/>
                    <a:pt x="37" y="159"/>
                  </a:cubicBezTo>
                  <a:cubicBezTo>
                    <a:pt x="26" y="165"/>
                    <a:pt x="21" y="174"/>
                    <a:pt x="21" y="184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6" y="208"/>
                    <a:pt x="26" y="237"/>
                    <a:pt x="53" y="233"/>
                  </a:cubicBezTo>
                  <a:cubicBezTo>
                    <a:pt x="54" y="233"/>
                    <a:pt x="55" y="232"/>
                    <a:pt x="55" y="231"/>
                  </a:cubicBezTo>
                  <a:cubicBezTo>
                    <a:pt x="66" y="236"/>
                    <a:pt x="78" y="236"/>
                    <a:pt x="88" y="226"/>
                  </a:cubicBezTo>
                  <a:cubicBezTo>
                    <a:pt x="89" y="225"/>
                    <a:pt x="89" y="224"/>
                    <a:pt x="88" y="223"/>
                  </a:cubicBezTo>
                  <a:cubicBezTo>
                    <a:pt x="89" y="223"/>
                    <a:pt x="91" y="223"/>
                    <a:pt x="92" y="223"/>
                  </a:cubicBezTo>
                  <a:cubicBezTo>
                    <a:pt x="102" y="222"/>
                    <a:pt x="109" y="215"/>
                    <a:pt x="111" y="206"/>
                  </a:cubicBezTo>
                  <a:cubicBezTo>
                    <a:pt x="120" y="204"/>
                    <a:pt x="124" y="196"/>
                    <a:pt x="124" y="188"/>
                  </a:cubicBezTo>
                  <a:cubicBezTo>
                    <a:pt x="124" y="188"/>
                    <a:pt x="124" y="188"/>
                    <a:pt x="124" y="188"/>
                  </a:cubicBezTo>
                  <a:cubicBezTo>
                    <a:pt x="142" y="175"/>
                    <a:pt x="157" y="173"/>
                    <a:pt x="178" y="180"/>
                  </a:cubicBezTo>
                  <a:cubicBezTo>
                    <a:pt x="189" y="183"/>
                    <a:pt x="199" y="187"/>
                    <a:pt x="211" y="186"/>
                  </a:cubicBezTo>
                  <a:cubicBezTo>
                    <a:pt x="229" y="184"/>
                    <a:pt x="245" y="174"/>
                    <a:pt x="257" y="161"/>
                  </a:cubicBezTo>
                  <a:cubicBezTo>
                    <a:pt x="285" y="130"/>
                    <a:pt x="280" y="78"/>
                    <a:pt x="258" y="44"/>
                  </a:cubicBezTo>
                  <a:close/>
                  <a:moveTo>
                    <a:pt x="22" y="191"/>
                  </a:moveTo>
                  <a:cubicBezTo>
                    <a:pt x="25" y="206"/>
                    <a:pt x="36" y="221"/>
                    <a:pt x="50" y="229"/>
                  </a:cubicBezTo>
                  <a:cubicBezTo>
                    <a:pt x="29" y="231"/>
                    <a:pt x="14" y="210"/>
                    <a:pt x="22" y="191"/>
                  </a:cubicBezTo>
                  <a:close/>
                  <a:moveTo>
                    <a:pt x="85" y="223"/>
                  </a:moveTo>
                  <a:cubicBezTo>
                    <a:pt x="53" y="252"/>
                    <a:pt x="0" y="180"/>
                    <a:pt x="40" y="163"/>
                  </a:cubicBezTo>
                  <a:cubicBezTo>
                    <a:pt x="40" y="162"/>
                    <a:pt x="41" y="162"/>
                    <a:pt x="41" y="162"/>
                  </a:cubicBezTo>
                  <a:cubicBezTo>
                    <a:pt x="42" y="162"/>
                    <a:pt x="43" y="161"/>
                    <a:pt x="43" y="161"/>
                  </a:cubicBezTo>
                  <a:cubicBezTo>
                    <a:pt x="43" y="176"/>
                    <a:pt x="50" y="194"/>
                    <a:pt x="56" y="202"/>
                  </a:cubicBezTo>
                  <a:cubicBezTo>
                    <a:pt x="63" y="212"/>
                    <a:pt x="73" y="221"/>
                    <a:pt x="86" y="223"/>
                  </a:cubicBezTo>
                  <a:cubicBezTo>
                    <a:pt x="85" y="223"/>
                    <a:pt x="85" y="223"/>
                    <a:pt x="85" y="223"/>
                  </a:cubicBezTo>
                  <a:close/>
                  <a:moveTo>
                    <a:pt x="56" y="196"/>
                  </a:moveTo>
                  <a:cubicBezTo>
                    <a:pt x="49" y="184"/>
                    <a:pt x="37" y="141"/>
                    <a:pt x="63" y="142"/>
                  </a:cubicBezTo>
                  <a:cubicBezTo>
                    <a:pt x="57" y="156"/>
                    <a:pt x="61" y="174"/>
                    <a:pt x="72" y="187"/>
                  </a:cubicBezTo>
                  <a:cubicBezTo>
                    <a:pt x="80" y="196"/>
                    <a:pt x="94" y="208"/>
                    <a:pt x="107" y="207"/>
                  </a:cubicBezTo>
                  <a:cubicBezTo>
                    <a:pt x="100" y="235"/>
                    <a:pt x="65" y="209"/>
                    <a:pt x="56" y="196"/>
                  </a:cubicBezTo>
                  <a:close/>
                  <a:moveTo>
                    <a:pt x="91" y="198"/>
                  </a:moveTo>
                  <a:cubicBezTo>
                    <a:pt x="87" y="195"/>
                    <a:pt x="83" y="192"/>
                    <a:pt x="80" y="189"/>
                  </a:cubicBezTo>
                  <a:cubicBezTo>
                    <a:pt x="75" y="185"/>
                    <a:pt x="71" y="180"/>
                    <a:pt x="68" y="175"/>
                  </a:cubicBezTo>
                  <a:cubicBezTo>
                    <a:pt x="60" y="159"/>
                    <a:pt x="63" y="137"/>
                    <a:pt x="81" y="130"/>
                  </a:cubicBezTo>
                  <a:cubicBezTo>
                    <a:pt x="81" y="131"/>
                    <a:pt x="81" y="132"/>
                    <a:pt x="81" y="133"/>
                  </a:cubicBezTo>
                  <a:cubicBezTo>
                    <a:pt x="79" y="158"/>
                    <a:pt x="95" y="181"/>
                    <a:pt x="118" y="190"/>
                  </a:cubicBezTo>
                  <a:cubicBezTo>
                    <a:pt x="110" y="203"/>
                    <a:pt x="101" y="205"/>
                    <a:pt x="91" y="198"/>
                  </a:cubicBezTo>
                  <a:close/>
                  <a:moveTo>
                    <a:pt x="90" y="159"/>
                  </a:moveTo>
                  <a:cubicBezTo>
                    <a:pt x="91" y="159"/>
                    <a:pt x="91" y="159"/>
                    <a:pt x="91" y="159"/>
                  </a:cubicBezTo>
                  <a:cubicBezTo>
                    <a:pt x="113" y="154"/>
                    <a:pt x="130" y="138"/>
                    <a:pt x="146" y="122"/>
                  </a:cubicBezTo>
                  <a:cubicBezTo>
                    <a:pt x="154" y="114"/>
                    <a:pt x="163" y="104"/>
                    <a:pt x="171" y="95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8" y="103"/>
                    <a:pt x="186" y="111"/>
                    <a:pt x="194" y="118"/>
                  </a:cubicBezTo>
                  <a:cubicBezTo>
                    <a:pt x="161" y="131"/>
                    <a:pt x="133" y="152"/>
                    <a:pt x="109" y="179"/>
                  </a:cubicBezTo>
                  <a:cubicBezTo>
                    <a:pt x="109" y="180"/>
                    <a:pt x="109" y="180"/>
                    <a:pt x="109" y="180"/>
                  </a:cubicBezTo>
                  <a:cubicBezTo>
                    <a:pt x="101" y="175"/>
                    <a:pt x="94" y="168"/>
                    <a:pt x="90" y="159"/>
                  </a:cubicBezTo>
                  <a:close/>
                  <a:moveTo>
                    <a:pt x="239" y="171"/>
                  </a:moveTo>
                  <a:cubicBezTo>
                    <a:pt x="227" y="179"/>
                    <a:pt x="215" y="182"/>
                    <a:pt x="201" y="181"/>
                  </a:cubicBezTo>
                  <a:cubicBezTo>
                    <a:pt x="189" y="180"/>
                    <a:pt x="179" y="175"/>
                    <a:pt x="167" y="172"/>
                  </a:cubicBezTo>
                  <a:cubicBezTo>
                    <a:pt x="149" y="167"/>
                    <a:pt x="136" y="173"/>
                    <a:pt x="122" y="184"/>
                  </a:cubicBezTo>
                  <a:cubicBezTo>
                    <a:pt x="121" y="185"/>
                    <a:pt x="121" y="185"/>
                    <a:pt x="121" y="185"/>
                  </a:cubicBezTo>
                  <a:cubicBezTo>
                    <a:pt x="121" y="186"/>
                    <a:pt x="120" y="186"/>
                    <a:pt x="120" y="186"/>
                  </a:cubicBezTo>
                  <a:cubicBezTo>
                    <a:pt x="117" y="185"/>
                    <a:pt x="115" y="184"/>
                    <a:pt x="112" y="182"/>
                  </a:cubicBezTo>
                  <a:cubicBezTo>
                    <a:pt x="136" y="155"/>
                    <a:pt x="165" y="134"/>
                    <a:pt x="198" y="121"/>
                  </a:cubicBezTo>
                  <a:cubicBezTo>
                    <a:pt x="201" y="122"/>
                    <a:pt x="203" y="124"/>
                    <a:pt x="205" y="125"/>
                  </a:cubicBezTo>
                  <a:cubicBezTo>
                    <a:pt x="207" y="126"/>
                    <a:pt x="209" y="123"/>
                    <a:pt x="207" y="121"/>
                  </a:cubicBezTo>
                  <a:cubicBezTo>
                    <a:pt x="206" y="120"/>
                    <a:pt x="205" y="120"/>
                    <a:pt x="203" y="119"/>
                  </a:cubicBezTo>
                  <a:cubicBezTo>
                    <a:pt x="205" y="118"/>
                    <a:pt x="207" y="118"/>
                    <a:pt x="208" y="117"/>
                  </a:cubicBezTo>
                  <a:cubicBezTo>
                    <a:pt x="211" y="116"/>
                    <a:pt x="210" y="112"/>
                    <a:pt x="207" y="113"/>
                  </a:cubicBezTo>
                  <a:cubicBezTo>
                    <a:pt x="204" y="114"/>
                    <a:pt x="202" y="115"/>
                    <a:pt x="199" y="116"/>
                  </a:cubicBezTo>
                  <a:cubicBezTo>
                    <a:pt x="189" y="109"/>
                    <a:pt x="181" y="100"/>
                    <a:pt x="174" y="90"/>
                  </a:cubicBezTo>
                  <a:cubicBezTo>
                    <a:pt x="177" y="87"/>
                    <a:pt x="180" y="83"/>
                    <a:pt x="181" y="80"/>
                  </a:cubicBezTo>
                  <a:cubicBezTo>
                    <a:pt x="182" y="79"/>
                    <a:pt x="183" y="77"/>
                    <a:pt x="183" y="76"/>
                  </a:cubicBezTo>
                  <a:cubicBezTo>
                    <a:pt x="183" y="76"/>
                    <a:pt x="184" y="76"/>
                    <a:pt x="184" y="76"/>
                  </a:cubicBezTo>
                  <a:cubicBezTo>
                    <a:pt x="184" y="75"/>
                    <a:pt x="184" y="75"/>
                    <a:pt x="184" y="75"/>
                  </a:cubicBezTo>
                  <a:cubicBezTo>
                    <a:pt x="185" y="74"/>
                    <a:pt x="185" y="73"/>
                    <a:pt x="186" y="72"/>
                  </a:cubicBezTo>
                  <a:cubicBezTo>
                    <a:pt x="186" y="71"/>
                    <a:pt x="186" y="70"/>
                    <a:pt x="184" y="69"/>
                  </a:cubicBezTo>
                  <a:cubicBezTo>
                    <a:pt x="184" y="69"/>
                    <a:pt x="184" y="69"/>
                    <a:pt x="184" y="69"/>
                  </a:cubicBezTo>
                  <a:cubicBezTo>
                    <a:pt x="183" y="69"/>
                    <a:pt x="182" y="70"/>
                    <a:pt x="182" y="70"/>
                  </a:cubicBezTo>
                  <a:cubicBezTo>
                    <a:pt x="179" y="75"/>
                    <a:pt x="175" y="81"/>
                    <a:pt x="172" y="86"/>
                  </a:cubicBezTo>
                  <a:cubicBezTo>
                    <a:pt x="168" y="81"/>
                    <a:pt x="165" y="75"/>
                    <a:pt x="162" y="68"/>
                  </a:cubicBezTo>
                  <a:cubicBezTo>
                    <a:pt x="161" y="66"/>
                    <a:pt x="157" y="67"/>
                    <a:pt x="158" y="69"/>
                  </a:cubicBezTo>
                  <a:cubicBezTo>
                    <a:pt x="161" y="77"/>
                    <a:pt x="165" y="84"/>
                    <a:pt x="169" y="90"/>
                  </a:cubicBezTo>
                  <a:cubicBezTo>
                    <a:pt x="149" y="118"/>
                    <a:pt x="120" y="148"/>
                    <a:pt x="90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6" y="149"/>
                    <a:pt x="85" y="141"/>
                    <a:pt x="86" y="134"/>
                  </a:cubicBezTo>
                  <a:cubicBezTo>
                    <a:pt x="98" y="132"/>
                    <a:pt x="109" y="124"/>
                    <a:pt x="115" y="112"/>
                  </a:cubicBezTo>
                  <a:cubicBezTo>
                    <a:pt x="123" y="95"/>
                    <a:pt x="116" y="76"/>
                    <a:pt x="123" y="58"/>
                  </a:cubicBezTo>
                  <a:cubicBezTo>
                    <a:pt x="143" y="10"/>
                    <a:pt x="216" y="0"/>
                    <a:pt x="249" y="38"/>
                  </a:cubicBezTo>
                  <a:cubicBezTo>
                    <a:pt x="279" y="75"/>
                    <a:pt x="283" y="143"/>
                    <a:pt x="239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稻壳儿春秋广告/盗版必究        原创来源：http://chn.docer.com/works?userid=199329941#!/work_time"/>
            <p:cNvSpPr/>
            <p:nvPr/>
          </p:nvSpPr>
          <p:spPr bwMode="auto">
            <a:xfrm>
              <a:off x="3661" y="1488"/>
              <a:ext cx="80" cy="110"/>
            </a:xfrm>
            <a:custGeom>
              <a:avLst/>
              <a:gdLst>
                <a:gd name="T0" fmla="*/ 17 w 21"/>
                <a:gd name="T1" fmla="*/ 1 h 29"/>
                <a:gd name="T2" fmla="*/ 3 w 21"/>
                <a:gd name="T3" fmla="*/ 27 h 29"/>
                <a:gd name="T4" fmla="*/ 8 w 21"/>
                <a:gd name="T5" fmla="*/ 26 h 29"/>
                <a:gd name="T6" fmla="*/ 18 w 21"/>
                <a:gd name="T7" fmla="*/ 5 h 29"/>
                <a:gd name="T8" fmla="*/ 17 w 21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9">
                  <a:moveTo>
                    <a:pt x="17" y="1"/>
                  </a:moveTo>
                  <a:cubicBezTo>
                    <a:pt x="6" y="5"/>
                    <a:pt x="0" y="16"/>
                    <a:pt x="3" y="27"/>
                  </a:cubicBezTo>
                  <a:cubicBezTo>
                    <a:pt x="4" y="29"/>
                    <a:pt x="8" y="28"/>
                    <a:pt x="8" y="26"/>
                  </a:cubicBezTo>
                  <a:cubicBezTo>
                    <a:pt x="5" y="17"/>
                    <a:pt x="10" y="8"/>
                    <a:pt x="18" y="5"/>
                  </a:cubicBezTo>
                  <a:cubicBezTo>
                    <a:pt x="21" y="4"/>
                    <a:pt x="20" y="0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 bwMode="auto">
            <a:xfrm>
              <a:off x="3710" y="1476"/>
              <a:ext cx="91" cy="96"/>
            </a:xfrm>
            <a:custGeom>
              <a:avLst/>
              <a:gdLst>
                <a:gd name="T0" fmla="*/ 20 w 24"/>
                <a:gd name="T1" fmla="*/ 1 h 25"/>
                <a:gd name="T2" fmla="*/ 0 w 24"/>
                <a:gd name="T3" fmla="*/ 21 h 25"/>
                <a:gd name="T4" fmla="*/ 4 w 24"/>
                <a:gd name="T5" fmla="*/ 23 h 25"/>
                <a:gd name="T6" fmla="*/ 21 w 24"/>
                <a:gd name="T7" fmla="*/ 5 h 25"/>
                <a:gd name="T8" fmla="*/ 20 w 24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0" y="1"/>
                  </a:moveTo>
                  <a:cubicBezTo>
                    <a:pt x="10" y="4"/>
                    <a:pt x="3" y="12"/>
                    <a:pt x="0" y="21"/>
                  </a:cubicBezTo>
                  <a:cubicBezTo>
                    <a:pt x="0" y="24"/>
                    <a:pt x="4" y="25"/>
                    <a:pt x="4" y="23"/>
                  </a:cubicBezTo>
                  <a:cubicBezTo>
                    <a:pt x="7" y="14"/>
                    <a:pt x="13" y="8"/>
                    <a:pt x="21" y="5"/>
                  </a:cubicBezTo>
                  <a:cubicBezTo>
                    <a:pt x="24" y="4"/>
                    <a:pt x="23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 bwMode="auto">
            <a:xfrm>
              <a:off x="4163" y="1610"/>
              <a:ext cx="42" cy="168"/>
            </a:xfrm>
            <a:custGeom>
              <a:avLst/>
              <a:gdLst>
                <a:gd name="T0" fmla="*/ 8 w 11"/>
                <a:gd name="T1" fmla="*/ 3 h 44"/>
                <a:gd name="T2" fmla="*/ 4 w 11"/>
                <a:gd name="T3" fmla="*/ 4 h 44"/>
                <a:gd name="T4" fmla="*/ 1 w 11"/>
                <a:gd name="T5" fmla="*/ 39 h 44"/>
                <a:gd name="T6" fmla="*/ 5 w 11"/>
                <a:gd name="T7" fmla="*/ 42 h 44"/>
                <a:gd name="T8" fmla="*/ 8 w 11"/>
                <a:gd name="T9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4">
                  <a:moveTo>
                    <a:pt x="8" y="3"/>
                  </a:moveTo>
                  <a:cubicBezTo>
                    <a:pt x="7" y="0"/>
                    <a:pt x="3" y="1"/>
                    <a:pt x="4" y="4"/>
                  </a:cubicBezTo>
                  <a:cubicBezTo>
                    <a:pt x="7" y="16"/>
                    <a:pt x="6" y="28"/>
                    <a:pt x="1" y="39"/>
                  </a:cubicBezTo>
                  <a:cubicBezTo>
                    <a:pt x="0" y="42"/>
                    <a:pt x="4" y="44"/>
                    <a:pt x="5" y="42"/>
                  </a:cubicBezTo>
                  <a:cubicBezTo>
                    <a:pt x="10" y="29"/>
                    <a:pt x="11" y="16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 bwMode="auto">
            <a:xfrm>
              <a:off x="3367" y="1518"/>
              <a:ext cx="149" cy="57"/>
            </a:xfrm>
            <a:custGeom>
              <a:avLst/>
              <a:gdLst>
                <a:gd name="T0" fmla="*/ 37 w 39"/>
                <a:gd name="T1" fmla="*/ 10 h 15"/>
                <a:gd name="T2" fmla="*/ 2 w 39"/>
                <a:gd name="T3" fmla="*/ 1 h 15"/>
                <a:gd name="T4" fmla="*/ 2 w 39"/>
                <a:gd name="T5" fmla="*/ 5 h 15"/>
                <a:gd name="T6" fmla="*/ 35 w 39"/>
                <a:gd name="T7" fmla="*/ 14 h 15"/>
                <a:gd name="T8" fmla="*/ 37 w 39"/>
                <a:gd name="T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5">
                  <a:moveTo>
                    <a:pt x="37" y="10"/>
                  </a:moveTo>
                  <a:cubicBezTo>
                    <a:pt x="26" y="5"/>
                    <a:pt x="14" y="2"/>
                    <a:pt x="2" y="1"/>
                  </a:cubicBezTo>
                  <a:cubicBezTo>
                    <a:pt x="0" y="0"/>
                    <a:pt x="0" y="5"/>
                    <a:pt x="2" y="5"/>
                  </a:cubicBezTo>
                  <a:cubicBezTo>
                    <a:pt x="14" y="6"/>
                    <a:pt x="24" y="9"/>
                    <a:pt x="35" y="14"/>
                  </a:cubicBezTo>
                  <a:cubicBezTo>
                    <a:pt x="37" y="15"/>
                    <a:pt x="39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稻壳儿春秋广告/盗版必究        原创来源：http://chn.docer.com/works?userid=199329941#!/work_time"/>
            <p:cNvSpPr/>
            <p:nvPr/>
          </p:nvSpPr>
          <p:spPr bwMode="auto">
            <a:xfrm>
              <a:off x="3744" y="1125"/>
              <a:ext cx="46" cy="141"/>
            </a:xfrm>
            <a:custGeom>
              <a:avLst/>
              <a:gdLst>
                <a:gd name="T0" fmla="*/ 12 w 12"/>
                <a:gd name="T1" fmla="*/ 34 h 37"/>
                <a:gd name="T2" fmla="*/ 4 w 12"/>
                <a:gd name="T3" fmla="*/ 2 h 37"/>
                <a:gd name="T4" fmla="*/ 0 w 12"/>
                <a:gd name="T5" fmla="*/ 2 h 37"/>
                <a:gd name="T6" fmla="*/ 7 w 12"/>
                <a:gd name="T7" fmla="*/ 35 h 37"/>
                <a:gd name="T8" fmla="*/ 12 w 12"/>
                <a:gd name="T9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7">
                  <a:moveTo>
                    <a:pt x="12" y="34"/>
                  </a:moveTo>
                  <a:cubicBezTo>
                    <a:pt x="8" y="24"/>
                    <a:pt x="5" y="13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1" y="14"/>
                    <a:pt x="4" y="24"/>
                    <a:pt x="7" y="35"/>
                  </a:cubicBezTo>
                  <a:cubicBezTo>
                    <a:pt x="8" y="37"/>
                    <a:pt x="12" y="36"/>
                    <a:pt x="1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稻壳儿春秋广告/盗版必究        原创来源：http://chn.docer.com/works?userid=199329941#!/work_time"/>
            <p:cNvSpPr/>
            <p:nvPr/>
          </p:nvSpPr>
          <p:spPr bwMode="auto">
            <a:xfrm>
              <a:off x="4171" y="1186"/>
              <a:ext cx="65" cy="126"/>
            </a:xfrm>
            <a:custGeom>
              <a:avLst/>
              <a:gdLst>
                <a:gd name="T0" fmla="*/ 12 w 17"/>
                <a:gd name="T1" fmla="*/ 3 h 33"/>
                <a:gd name="T2" fmla="*/ 1 w 17"/>
                <a:gd name="T3" fmla="*/ 28 h 33"/>
                <a:gd name="T4" fmla="*/ 4 w 17"/>
                <a:gd name="T5" fmla="*/ 30 h 33"/>
                <a:gd name="T6" fmla="*/ 16 w 17"/>
                <a:gd name="T7" fmla="*/ 5 h 33"/>
                <a:gd name="T8" fmla="*/ 12 w 17"/>
                <a:gd name="T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3">
                  <a:moveTo>
                    <a:pt x="12" y="3"/>
                  </a:moveTo>
                  <a:cubicBezTo>
                    <a:pt x="9" y="11"/>
                    <a:pt x="5" y="19"/>
                    <a:pt x="1" y="28"/>
                  </a:cubicBezTo>
                  <a:cubicBezTo>
                    <a:pt x="0" y="30"/>
                    <a:pt x="3" y="33"/>
                    <a:pt x="4" y="30"/>
                  </a:cubicBezTo>
                  <a:cubicBezTo>
                    <a:pt x="8" y="22"/>
                    <a:pt x="12" y="13"/>
                    <a:pt x="16" y="5"/>
                  </a:cubicBezTo>
                  <a:cubicBezTo>
                    <a:pt x="17" y="2"/>
                    <a:pt x="14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稻壳儿春秋广告/盗版必究        原创来源：http://chn.docer.com/works?userid=199329941#!/work_time"/>
            <p:cNvSpPr/>
            <p:nvPr/>
          </p:nvSpPr>
          <p:spPr bwMode="auto">
            <a:xfrm>
              <a:off x="4392" y="1579"/>
              <a:ext cx="137" cy="42"/>
            </a:xfrm>
            <a:custGeom>
              <a:avLst/>
              <a:gdLst>
                <a:gd name="T0" fmla="*/ 33 w 36"/>
                <a:gd name="T1" fmla="*/ 0 h 11"/>
                <a:gd name="T2" fmla="*/ 3 w 36"/>
                <a:gd name="T3" fmla="*/ 6 h 11"/>
                <a:gd name="T4" fmla="*/ 4 w 36"/>
                <a:gd name="T5" fmla="*/ 10 h 11"/>
                <a:gd name="T6" fmla="*/ 33 w 36"/>
                <a:gd name="T7" fmla="*/ 4 h 11"/>
                <a:gd name="T8" fmla="*/ 33 w 3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1">
                  <a:moveTo>
                    <a:pt x="33" y="0"/>
                  </a:moveTo>
                  <a:cubicBezTo>
                    <a:pt x="23" y="1"/>
                    <a:pt x="13" y="3"/>
                    <a:pt x="3" y="6"/>
                  </a:cubicBezTo>
                  <a:cubicBezTo>
                    <a:pt x="0" y="7"/>
                    <a:pt x="1" y="11"/>
                    <a:pt x="4" y="10"/>
                  </a:cubicBezTo>
                  <a:cubicBezTo>
                    <a:pt x="13" y="7"/>
                    <a:pt x="23" y="5"/>
                    <a:pt x="33" y="4"/>
                  </a:cubicBezTo>
                  <a:cubicBezTo>
                    <a:pt x="36" y="4"/>
                    <a:pt x="36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稻壳儿春秋广告/盗版必究        原创来源：http://chn.docer.com/works?userid=199329941#!/work_time"/>
            <p:cNvSpPr/>
            <p:nvPr/>
          </p:nvSpPr>
          <p:spPr bwMode="auto">
            <a:xfrm>
              <a:off x="4228" y="1961"/>
              <a:ext cx="114" cy="111"/>
            </a:xfrm>
            <a:custGeom>
              <a:avLst/>
              <a:gdLst>
                <a:gd name="T0" fmla="*/ 28 w 30"/>
                <a:gd name="T1" fmla="*/ 24 h 29"/>
                <a:gd name="T2" fmla="*/ 5 w 30"/>
                <a:gd name="T3" fmla="*/ 2 h 29"/>
                <a:gd name="T4" fmla="*/ 2 w 30"/>
                <a:gd name="T5" fmla="*/ 5 h 29"/>
                <a:gd name="T6" fmla="*/ 25 w 30"/>
                <a:gd name="T7" fmla="*/ 27 h 29"/>
                <a:gd name="T8" fmla="*/ 28 w 30"/>
                <a:gd name="T9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28" y="24"/>
                  </a:moveTo>
                  <a:cubicBezTo>
                    <a:pt x="20" y="16"/>
                    <a:pt x="12" y="9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9" y="12"/>
                    <a:pt x="17" y="19"/>
                    <a:pt x="25" y="27"/>
                  </a:cubicBezTo>
                  <a:cubicBezTo>
                    <a:pt x="27" y="29"/>
                    <a:pt x="30" y="26"/>
                    <a:pt x="2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稻壳儿春秋广告/盗版必究        原创来源：http://chn.docer.com/works?userid=199329941#!/work_time"/>
            <p:cNvSpPr/>
            <p:nvPr/>
          </p:nvSpPr>
          <p:spPr bwMode="auto">
            <a:xfrm>
              <a:off x="3954" y="2125"/>
              <a:ext cx="34" cy="119"/>
            </a:xfrm>
            <a:custGeom>
              <a:avLst/>
              <a:gdLst>
                <a:gd name="T0" fmla="*/ 9 w 9"/>
                <a:gd name="T1" fmla="*/ 27 h 31"/>
                <a:gd name="T2" fmla="*/ 6 w 9"/>
                <a:gd name="T3" fmla="*/ 3 h 31"/>
                <a:gd name="T4" fmla="*/ 1 w 9"/>
                <a:gd name="T5" fmla="*/ 3 h 31"/>
                <a:gd name="T6" fmla="*/ 4 w 9"/>
                <a:gd name="T7" fmla="*/ 28 h 31"/>
                <a:gd name="T8" fmla="*/ 9 w 9"/>
                <a:gd name="T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1">
                  <a:moveTo>
                    <a:pt x="9" y="27"/>
                  </a:moveTo>
                  <a:cubicBezTo>
                    <a:pt x="6" y="19"/>
                    <a:pt x="5" y="11"/>
                    <a:pt x="6" y="3"/>
                  </a:cubicBezTo>
                  <a:cubicBezTo>
                    <a:pt x="6" y="0"/>
                    <a:pt x="2" y="0"/>
                    <a:pt x="1" y="3"/>
                  </a:cubicBezTo>
                  <a:cubicBezTo>
                    <a:pt x="0" y="12"/>
                    <a:pt x="1" y="20"/>
                    <a:pt x="4" y="28"/>
                  </a:cubicBezTo>
                  <a:cubicBezTo>
                    <a:pt x="5" y="31"/>
                    <a:pt x="9" y="30"/>
                    <a:pt x="9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稻壳儿春秋广告/盗版必究        原创来源：http://chn.docer.com/works?userid=199329941#!/work_time"/>
          <p:cNvSpPr txBox="1"/>
          <p:nvPr/>
        </p:nvSpPr>
        <p:spPr>
          <a:xfrm>
            <a:off x="1950085" y="3443605"/>
            <a:ext cx="8726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基于</a:t>
            </a:r>
            <a:r>
              <a:rPr lang="en-US" altLang="zh-CN" sz="4000" dirty="0">
                <a:solidFill>
                  <a:schemeClr val="bg1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JSP</a:t>
            </a:r>
            <a:r>
              <a:rPr lang="zh-CN" altLang="en-US" sz="4000" dirty="0">
                <a:solidFill>
                  <a:schemeClr val="bg1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的网上订票系统的设计与实现</a:t>
            </a:r>
            <a:endParaRPr lang="zh-CN" altLang="en-US" sz="4000" dirty="0">
              <a:solidFill>
                <a:schemeClr val="bg1"/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 txBox="1"/>
          <p:nvPr/>
        </p:nvSpPr>
        <p:spPr>
          <a:xfrm>
            <a:off x="4191635" y="4577080"/>
            <a:ext cx="60058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指导老师：刘钊 高宾      答辩人：孙伟建</a:t>
            </a:r>
            <a:endParaRPr lang="zh-CN" altLang="en-US" sz="1100" dirty="0">
              <a:solidFill>
                <a:schemeClr val="bg1"/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稻壳儿春秋广告/盗版必究        原创来源：http://chn.docer.com/works?userid=199329941#!/work_time"/>
          <p:cNvGrpSpPr>
            <a:grpSpLocks noChangeAspect="1"/>
          </p:cNvGrpSpPr>
          <p:nvPr/>
        </p:nvGrpSpPr>
        <p:grpSpPr bwMode="auto">
          <a:xfrm>
            <a:off x="4836411" y="1613067"/>
            <a:ext cx="2519178" cy="2162231"/>
            <a:chOff x="3181" y="1125"/>
            <a:chExt cx="1348" cy="1157"/>
          </a:xfrm>
          <a:solidFill>
            <a:schemeClr val="bg1"/>
          </a:solidFill>
        </p:grpSpPr>
        <p:sp>
          <p:nvSpPr>
            <p:cNvPr id="8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3181" y="1320"/>
              <a:ext cx="1085" cy="962"/>
            </a:xfrm>
            <a:custGeom>
              <a:avLst/>
              <a:gdLst>
                <a:gd name="T0" fmla="*/ 154 w 285"/>
                <a:gd name="T1" fmla="*/ 21 h 252"/>
                <a:gd name="T2" fmla="*/ 82 w 285"/>
                <a:gd name="T3" fmla="*/ 130 h 252"/>
                <a:gd name="T4" fmla="*/ 81 w 285"/>
                <a:gd name="T5" fmla="*/ 126 h 252"/>
                <a:gd name="T6" fmla="*/ 65 w 285"/>
                <a:gd name="T7" fmla="*/ 138 h 252"/>
                <a:gd name="T8" fmla="*/ 40 w 285"/>
                <a:gd name="T9" fmla="*/ 157 h 252"/>
                <a:gd name="T10" fmla="*/ 21 w 285"/>
                <a:gd name="T11" fmla="*/ 184 h 252"/>
                <a:gd name="T12" fmla="*/ 53 w 285"/>
                <a:gd name="T13" fmla="*/ 233 h 252"/>
                <a:gd name="T14" fmla="*/ 88 w 285"/>
                <a:gd name="T15" fmla="*/ 226 h 252"/>
                <a:gd name="T16" fmla="*/ 92 w 285"/>
                <a:gd name="T17" fmla="*/ 223 h 252"/>
                <a:gd name="T18" fmla="*/ 124 w 285"/>
                <a:gd name="T19" fmla="*/ 188 h 252"/>
                <a:gd name="T20" fmla="*/ 178 w 285"/>
                <a:gd name="T21" fmla="*/ 180 h 252"/>
                <a:gd name="T22" fmla="*/ 257 w 285"/>
                <a:gd name="T23" fmla="*/ 161 h 252"/>
                <a:gd name="T24" fmla="*/ 22 w 285"/>
                <a:gd name="T25" fmla="*/ 191 h 252"/>
                <a:gd name="T26" fmla="*/ 22 w 285"/>
                <a:gd name="T27" fmla="*/ 191 h 252"/>
                <a:gd name="T28" fmla="*/ 40 w 285"/>
                <a:gd name="T29" fmla="*/ 163 h 252"/>
                <a:gd name="T30" fmla="*/ 43 w 285"/>
                <a:gd name="T31" fmla="*/ 161 h 252"/>
                <a:gd name="T32" fmla="*/ 86 w 285"/>
                <a:gd name="T33" fmla="*/ 223 h 252"/>
                <a:gd name="T34" fmla="*/ 56 w 285"/>
                <a:gd name="T35" fmla="*/ 196 h 252"/>
                <a:gd name="T36" fmla="*/ 72 w 285"/>
                <a:gd name="T37" fmla="*/ 187 h 252"/>
                <a:gd name="T38" fmla="*/ 56 w 285"/>
                <a:gd name="T39" fmla="*/ 196 h 252"/>
                <a:gd name="T40" fmla="*/ 80 w 285"/>
                <a:gd name="T41" fmla="*/ 189 h 252"/>
                <a:gd name="T42" fmla="*/ 81 w 285"/>
                <a:gd name="T43" fmla="*/ 130 h 252"/>
                <a:gd name="T44" fmla="*/ 118 w 285"/>
                <a:gd name="T45" fmla="*/ 190 h 252"/>
                <a:gd name="T46" fmla="*/ 90 w 285"/>
                <a:gd name="T47" fmla="*/ 159 h 252"/>
                <a:gd name="T48" fmla="*/ 146 w 285"/>
                <a:gd name="T49" fmla="*/ 122 h 252"/>
                <a:gd name="T50" fmla="*/ 171 w 285"/>
                <a:gd name="T51" fmla="*/ 94 h 252"/>
                <a:gd name="T52" fmla="*/ 109 w 285"/>
                <a:gd name="T53" fmla="*/ 179 h 252"/>
                <a:gd name="T54" fmla="*/ 90 w 285"/>
                <a:gd name="T55" fmla="*/ 159 h 252"/>
                <a:gd name="T56" fmla="*/ 201 w 285"/>
                <a:gd name="T57" fmla="*/ 181 h 252"/>
                <a:gd name="T58" fmla="*/ 122 w 285"/>
                <a:gd name="T59" fmla="*/ 184 h 252"/>
                <a:gd name="T60" fmla="*/ 120 w 285"/>
                <a:gd name="T61" fmla="*/ 186 h 252"/>
                <a:gd name="T62" fmla="*/ 198 w 285"/>
                <a:gd name="T63" fmla="*/ 121 h 252"/>
                <a:gd name="T64" fmla="*/ 207 w 285"/>
                <a:gd name="T65" fmla="*/ 121 h 252"/>
                <a:gd name="T66" fmla="*/ 208 w 285"/>
                <a:gd name="T67" fmla="*/ 117 h 252"/>
                <a:gd name="T68" fmla="*/ 199 w 285"/>
                <a:gd name="T69" fmla="*/ 116 h 252"/>
                <a:gd name="T70" fmla="*/ 181 w 285"/>
                <a:gd name="T71" fmla="*/ 80 h 252"/>
                <a:gd name="T72" fmla="*/ 184 w 285"/>
                <a:gd name="T73" fmla="*/ 76 h 252"/>
                <a:gd name="T74" fmla="*/ 186 w 285"/>
                <a:gd name="T75" fmla="*/ 72 h 252"/>
                <a:gd name="T76" fmla="*/ 184 w 285"/>
                <a:gd name="T77" fmla="*/ 69 h 252"/>
                <a:gd name="T78" fmla="*/ 172 w 285"/>
                <a:gd name="T79" fmla="*/ 86 h 252"/>
                <a:gd name="T80" fmla="*/ 158 w 285"/>
                <a:gd name="T81" fmla="*/ 69 h 252"/>
                <a:gd name="T82" fmla="*/ 90 w 285"/>
                <a:gd name="T83" fmla="*/ 155 h 252"/>
                <a:gd name="T84" fmla="*/ 86 w 285"/>
                <a:gd name="T85" fmla="*/ 134 h 252"/>
                <a:gd name="T86" fmla="*/ 123 w 285"/>
                <a:gd name="T87" fmla="*/ 58 h 252"/>
                <a:gd name="T88" fmla="*/ 239 w 285"/>
                <a:gd name="T89" fmla="*/ 17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5" h="252">
                  <a:moveTo>
                    <a:pt x="258" y="44"/>
                  </a:moveTo>
                  <a:cubicBezTo>
                    <a:pt x="234" y="8"/>
                    <a:pt x="192" y="2"/>
                    <a:pt x="154" y="21"/>
                  </a:cubicBezTo>
                  <a:cubicBezTo>
                    <a:pt x="140" y="29"/>
                    <a:pt x="125" y="41"/>
                    <a:pt x="119" y="57"/>
                  </a:cubicBezTo>
                  <a:cubicBezTo>
                    <a:pt x="108" y="84"/>
                    <a:pt x="126" y="124"/>
                    <a:pt x="82" y="130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84" y="129"/>
                    <a:pt x="83" y="125"/>
                    <a:pt x="81" y="126"/>
                  </a:cubicBezTo>
                  <a:cubicBezTo>
                    <a:pt x="74" y="129"/>
                    <a:pt x="69" y="133"/>
                    <a:pt x="65" y="138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51" y="136"/>
                    <a:pt x="45" y="144"/>
                    <a:pt x="44" y="156"/>
                  </a:cubicBezTo>
                  <a:cubicBezTo>
                    <a:pt x="42" y="154"/>
                    <a:pt x="40" y="156"/>
                    <a:pt x="40" y="157"/>
                  </a:cubicBezTo>
                  <a:cubicBezTo>
                    <a:pt x="39" y="156"/>
                    <a:pt x="36" y="157"/>
                    <a:pt x="37" y="159"/>
                  </a:cubicBezTo>
                  <a:cubicBezTo>
                    <a:pt x="26" y="165"/>
                    <a:pt x="21" y="174"/>
                    <a:pt x="21" y="184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6" y="208"/>
                    <a:pt x="26" y="237"/>
                    <a:pt x="53" y="233"/>
                  </a:cubicBezTo>
                  <a:cubicBezTo>
                    <a:pt x="54" y="233"/>
                    <a:pt x="55" y="232"/>
                    <a:pt x="55" y="231"/>
                  </a:cubicBezTo>
                  <a:cubicBezTo>
                    <a:pt x="66" y="236"/>
                    <a:pt x="78" y="236"/>
                    <a:pt x="88" y="226"/>
                  </a:cubicBezTo>
                  <a:cubicBezTo>
                    <a:pt x="89" y="225"/>
                    <a:pt x="89" y="224"/>
                    <a:pt x="88" y="223"/>
                  </a:cubicBezTo>
                  <a:cubicBezTo>
                    <a:pt x="89" y="223"/>
                    <a:pt x="91" y="223"/>
                    <a:pt x="92" y="223"/>
                  </a:cubicBezTo>
                  <a:cubicBezTo>
                    <a:pt x="102" y="222"/>
                    <a:pt x="109" y="215"/>
                    <a:pt x="111" y="206"/>
                  </a:cubicBezTo>
                  <a:cubicBezTo>
                    <a:pt x="120" y="204"/>
                    <a:pt x="124" y="196"/>
                    <a:pt x="124" y="188"/>
                  </a:cubicBezTo>
                  <a:cubicBezTo>
                    <a:pt x="124" y="188"/>
                    <a:pt x="124" y="188"/>
                    <a:pt x="124" y="188"/>
                  </a:cubicBezTo>
                  <a:cubicBezTo>
                    <a:pt x="142" y="175"/>
                    <a:pt x="157" y="173"/>
                    <a:pt x="178" y="180"/>
                  </a:cubicBezTo>
                  <a:cubicBezTo>
                    <a:pt x="189" y="183"/>
                    <a:pt x="199" y="187"/>
                    <a:pt x="211" y="186"/>
                  </a:cubicBezTo>
                  <a:cubicBezTo>
                    <a:pt x="229" y="184"/>
                    <a:pt x="245" y="174"/>
                    <a:pt x="257" y="161"/>
                  </a:cubicBezTo>
                  <a:cubicBezTo>
                    <a:pt x="285" y="130"/>
                    <a:pt x="280" y="78"/>
                    <a:pt x="258" y="44"/>
                  </a:cubicBezTo>
                  <a:close/>
                  <a:moveTo>
                    <a:pt x="22" y="191"/>
                  </a:moveTo>
                  <a:cubicBezTo>
                    <a:pt x="25" y="206"/>
                    <a:pt x="36" y="221"/>
                    <a:pt x="50" y="229"/>
                  </a:cubicBezTo>
                  <a:cubicBezTo>
                    <a:pt x="29" y="231"/>
                    <a:pt x="14" y="210"/>
                    <a:pt x="22" y="191"/>
                  </a:cubicBezTo>
                  <a:close/>
                  <a:moveTo>
                    <a:pt x="85" y="223"/>
                  </a:moveTo>
                  <a:cubicBezTo>
                    <a:pt x="53" y="252"/>
                    <a:pt x="0" y="180"/>
                    <a:pt x="40" y="163"/>
                  </a:cubicBezTo>
                  <a:cubicBezTo>
                    <a:pt x="40" y="162"/>
                    <a:pt x="41" y="162"/>
                    <a:pt x="41" y="162"/>
                  </a:cubicBezTo>
                  <a:cubicBezTo>
                    <a:pt x="42" y="162"/>
                    <a:pt x="43" y="161"/>
                    <a:pt x="43" y="161"/>
                  </a:cubicBezTo>
                  <a:cubicBezTo>
                    <a:pt x="43" y="176"/>
                    <a:pt x="50" y="194"/>
                    <a:pt x="56" y="202"/>
                  </a:cubicBezTo>
                  <a:cubicBezTo>
                    <a:pt x="63" y="212"/>
                    <a:pt x="73" y="221"/>
                    <a:pt x="86" y="223"/>
                  </a:cubicBezTo>
                  <a:cubicBezTo>
                    <a:pt x="85" y="223"/>
                    <a:pt x="85" y="223"/>
                    <a:pt x="85" y="223"/>
                  </a:cubicBezTo>
                  <a:close/>
                  <a:moveTo>
                    <a:pt x="56" y="196"/>
                  </a:moveTo>
                  <a:cubicBezTo>
                    <a:pt x="49" y="184"/>
                    <a:pt x="37" y="141"/>
                    <a:pt x="63" y="142"/>
                  </a:cubicBezTo>
                  <a:cubicBezTo>
                    <a:pt x="57" y="156"/>
                    <a:pt x="61" y="174"/>
                    <a:pt x="72" y="187"/>
                  </a:cubicBezTo>
                  <a:cubicBezTo>
                    <a:pt x="80" y="196"/>
                    <a:pt x="94" y="208"/>
                    <a:pt x="107" y="207"/>
                  </a:cubicBezTo>
                  <a:cubicBezTo>
                    <a:pt x="100" y="235"/>
                    <a:pt x="65" y="209"/>
                    <a:pt x="56" y="196"/>
                  </a:cubicBezTo>
                  <a:close/>
                  <a:moveTo>
                    <a:pt x="91" y="198"/>
                  </a:moveTo>
                  <a:cubicBezTo>
                    <a:pt x="87" y="195"/>
                    <a:pt x="83" y="192"/>
                    <a:pt x="80" y="189"/>
                  </a:cubicBezTo>
                  <a:cubicBezTo>
                    <a:pt x="75" y="185"/>
                    <a:pt x="71" y="180"/>
                    <a:pt x="68" y="175"/>
                  </a:cubicBezTo>
                  <a:cubicBezTo>
                    <a:pt x="60" y="159"/>
                    <a:pt x="63" y="137"/>
                    <a:pt x="81" y="130"/>
                  </a:cubicBezTo>
                  <a:cubicBezTo>
                    <a:pt x="81" y="131"/>
                    <a:pt x="81" y="132"/>
                    <a:pt x="81" y="133"/>
                  </a:cubicBezTo>
                  <a:cubicBezTo>
                    <a:pt x="79" y="158"/>
                    <a:pt x="95" y="181"/>
                    <a:pt x="118" y="190"/>
                  </a:cubicBezTo>
                  <a:cubicBezTo>
                    <a:pt x="110" y="203"/>
                    <a:pt x="101" y="205"/>
                    <a:pt x="91" y="198"/>
                  </a:cubicBezTo>
                  <a:close/>
                  <a:moveTo>
                    <a:pt x="90" y="159"/>
                  </a:moveTo>
                  <a:cubicBezTo>
                    <a:pt x="91" y="159"/>
                    <a:pt x="91" y="159"/>
                    <a:pt x="91" y="159"/>
                  </a:cubicBezTo>
                  <a:cubicBezTo>
                    <a:pt x="113" y="154"/>
                    <a:pt x="130" y="138"/>
                    <a:pt x="146" y="122"/>
                  </a:cubicBezTo>
                  <a:cubicBezTo>
                    <a:pt x="154" y="114"/>
                    <a:pt x="163" y="104"/>
                    <a:pt x="171" y="95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8" y="103"/>
                    <a:pt x="186" y="111"/>
                    <a:pt x="194" y="118"/>
                  </a:cubicBezTo>
                  <a:cubicBezTo>
                    <a:pt x="161" y="131"/>
                    <a:pt x="133" y="152"/>
                    <a:pt x="109" y="179"/>
                  </a:cubicBezTo>
                  <a:cubicBezTo>
                    <a:pt x="109" y="180"/>
                    <a:pt x="109" y="180"/>
                    <a:pt x="109" y="180"/>
                  </a:cubicBezTo>
                  <a:cubicBezTo>
                    <a:pt x="101" y="175"/>
                    <a:pt x="94" y="168"/>
                    <a:pt x="90" y="159"/>
                  </a:cubicBezTo>
                  <a:close/>
                  <a:moveTo>
                    <a:pt x="239" y="171"/>
                  </a:moveTo>
                  <a:cubicBezTo>
                    <a:pt x="227" y="179"/>
                    <a:pt x="215" y="182"/>
                    <a:pt x="201" y="181"/>
                  </a:cubicBezTo>
                  <a:cubicBezTo>
                    <a:pt x="189" y="180"/>
                    <a:pt x="179" y="175"/>
                    <a:pt x="167" y="172"/>
                  </a:cubicBezTo>
                  <a:cubicBezTo>
                    <a:pt x="149" y="167"/>
                    <a:pt x="136" y="173"/>
                    <a:pt x="122" y="184"/>
                  </a:cubicBezTo>
                  <a:cubicBezTo>
                    <a:pt x="121" y="185"/>
                    <a:pt x="121" y="185"/>
                    <a:pt x="121" y="185"/>
                  </a:cubicBezTo>
                  <a:cubicBezTo>
                    <a:pt x="121" y="186"/>
                    <a:pt x="120" y="186"/>
                    <a:pt x="120" y="186"/>
                  </a:cubicBezTo>
                  <a:cubicBezTo>
                    <a:pt x="117" y="185"/>
                    <a:pt x="115" y="184"/>
                    <a:pt x="112" y="182"/>
                  </a:cubicBezTo>
                  <a:cubicBezTo>
                    <a:pt x="136" y="155"/>
                    <a:pt x="165" y="134"/>
                    <a:pt x="198" y="121"/>
                  </a:cubicBezTo>
                  <a:cubicBezTo>
                    <a:pt x="201" y="122"/>
                    <a:pt x="203" y="124"/>
                    <a:pt x="205" y="125"/>
                  </a:cubicBezTo>
                  <a:cubicBezTo>
                    <a:pt x="207" y="126"/>
                    <a:pt x="209" y="123"/>
                    <a:pt x="207" y="121"/>
                  </a:cubicBezTo>
                  <a:cubicBezTo>
                    <a:pt x="206" y="120"/>
                    <a:pt x="205" y="120"/>
                    <a:pt x="203" y="119"/>
                  </a:cubicBezTo>
                  <a:cubicBezTo>
                    <a:pt x="205" y="118"/>
                    <a:pt x="207" y="118"/>
                    <a:pt x="208" y="117"/>
                  </a:cubicBezTo>
                  <a:cubicBezTo>
                    <a:pt x="211" y="116"/>
                    <a:pt x="210" y="112"/>
                    <a:pt x="207" y="113"/>
                  </a:cubicBezTo>
                  <a:cubicBezTo>
                    <a:pt x="204" y="114"/>
                    <a:pt x="202" y="115"/>
                    <a:pt x="199" y="116"/>
                  </a:cubicBezTo>
                  <a:cubicBezTo>
                    <a:pt x="189" y="109"/>
                    <a:pt x="181" y="100"/>
                    <a:pt x="174" y="90"/>
                  </a:cubicBezTo>
                  <a:cubicBezTo>
                    <a:pt x="177" y="87"/>
                    <a:pt x="180" y="83"/>
                    <a:pt x="181" y="80"/>
                  </a:cubicBezTo>
                  <a:cubicBezTo>
                    <a:pt x="182" y="79"/>
                    <a:pt x="183" y="77"/>
                    <a:pt x="183" y="76"/>
                  </a:cubicBezTo>
                  <a:cubicBezTo>
                    <a:pt x="183" y="76"/>
                    <a:pt x="184" y="76"/>
                    <a:pt x="184" y="76"/>
                  </a:cubicBezTo>
                  <a:cubicBezTo>
                    <a:pt x="184" y="75"/>
                    <a:pt x="184" y="75"/>
                    <a:pt x="184" y="75"/>
                  </a:cubicBezTo>
                  <a:cubicBezTo>
                    <a:pt x="185" y="74"/>
                    <a:pt x="185" y="73"/>
                    <a:pt x="186" y="72"/>
                  </a:cubicBezTo>
                  <a:cubicBezTo>
                    <a:pt x="186" y="71"/>
                    <a:pt x="186" y="70"/>
                    <a:pt x="184" y="69"/>
                  </a:cubicBezTo>
                  <a:cubicBezTo>
                    <a:pt x="184" y="69"/>
                    <a:pt x="184" y="69"/>
                    <a:pt x="184" y="69"/>
                  </a:cubicBezTo>
                  <a:cubicBezTo>
                    <a:pt x="183" y="69"/>
                    <a:pt x="182" y="70"/>
                    <a:pt x="182" y="70"/>
                  </a:cubicBezTo>
                  <a:cubicBezTo>
                    <a:pt x="179" y="75"/>
                    <a:pt x="175" y="81"/>
                    <a:pt x="172" y="86"/>
                  </a:cubicBezTo>
                  <a:cubicBezTo>
                    <a:pt x="168" y="81"/>
                    <a:pt x="165" y="75"/>
                    <a:pt x="162" y="68"/>
                  </a:cubicBezTo>
                  <a:cubicBezTo>
                    <a:pt x="161" y="66"/>
                    <a:pt x="157" y="67"/>
                    <a:pt x="158" y="69"/>
                  </a:cubicBezTo>
                  <a:cubicBezTo>
                    <a:pt x="161" y="77"/>
                    <a:pt x="165" y="84"/>
                    <a:pt x="169" y="90"/>
                  </a:cubicBezTo>
                  <a:cubicBezTo>
                    <a:pt x="149" y="118"/>
                    <a:pt x="120" y="148"/>
                    <a:pt x="90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6" y="149"/>
                    <a:pt x="85" y="141"/>
                    <a:pt x="86" y="134"/>
                  </a:cubicBezTo>
                  <a:cubicBezTo>
                    <a:pt x="98" y="132"/>
                    <a:pt x="109" y="124"/>
                    <a:pt x="115" y="112"/>
                  </a:cubicBezTo>
                  <a:cubicBezTo>
                    <a:pt x="123" y="95"/>
                    <a:pt x="116" y="76"/>
                    <a:pt x="123" y="58"/>
                  </a:cubicBezTo>
                  <a:cubicBezTo>
                    <a:pt x="143" y="10"/>
                    <a:pt x="216" y="0"/>
                    <a:pt x="249" y="38"/>
                  </a:cubicBezTo>
                  <a:cubicBezTo>
                    <a:pt x="279" y="75"/>
                    <a:pt x="283" y="143"/>
                    <a:pt x="239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稻壳儿春秋广告/盗版必究        原创来源：http://chn.docer.com/works?userid=199329941#!/work_time"/>
            <p:cNvSpPr/>
            <p:nvPr/>
          </p:nvSpPr>
          <p:spPr bwMode="auto">
            <a:xfrm>
              <a:off x="3661" y="1488"/>
              <a:ext cx="80" cy="110"/>
            </a:xfrm>
            <a:custGeom>
              <a:avLst/>
              <a:gdLst>
                <a:gd name="T0" fmla="*/ 17 w 21"/>
                <a:gd name="T1" fmla="*/ 1 h 29"/>
                <a:gd name="T2" fmla="*/ 3 w 21"/>
                <a:gd name="T3" fmla="*/ 27 h 29"/>
                <a:gd name="T4" fmla="*/ 8 w 21"/>
                <a:gd name="T5" fmla="*/ 26 h 29"/>
                <a:gd name="T6" fmla="*/ 18 w 21"/>
                <a:gd name="T7" fmla="*/ 5 h 29"/>
                <a:gd name="T8" fmla="*/ 17 w 21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9">
                  <a:moveTo>
                    <a:pt x="17" y="1"/>
                  </a:moveTo>
                  <a:cubicBezTo>
                    <a:pt x="6" y="5"/>
                    <a:pt x="0" y="16"/>
                    <a:pt x="3" y="27"/>
                  </a:cubicBezTo>
                  <a:cubicBezTo>
                    <a:pt x="4" y="29"/>
                    <a:pt x="8" y="28"/>
                    <a:pt x="8" y="26"/>
                  </a:cubicBezTo>
                  <a:cubicBezTo>
                    <a:pt x="5" y="17"/>
                    <a:pt x="10" y="8"/>
                    <a:pt x="18" y="5"/>
                  </a:cubicBezTo>
                  <a:cubicBezTo>
                    <a:pt x="21" y="4"/>
                    <a:pt x="20" y="0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 bwMode="auto">
            <a:xfrm>
              <a:off x="3710" y="1476"/>
              <a:ext cx="91" cy="96"/>
            </a:xfrm>
            <a:custGeom>
              <a:avLst/>
              <a:gdLst>
                <a:gd name="T0" fmla="*/ 20 w 24"/>
                <a:gd name="T1" fmla="*/ 1 h 25"/>
                <a:gd name="T2" fmla="*/ 0 w 24"/>
                <a:gd name="T3" fmla="*/ 21 h 25"/>
                <a:gd name="T4" fmla="*/ 4 w 24"/>
                <a:gd name="T5" fmla="*/ 23 h 25"/>
                <a:gd name="T6" fmla="*/ 21 w 24"/>
                <a:gd name="T7" fmla="*/ 5 h 25"/>
                <a:gd name="T8" fmla="*/ 20 w 24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0" y="1"/>
                  </a:moveTo>
                  <a:cubicBezTo>
                    <a:pt x="10" y="4"/>
                    <a:pt x="3" y="12"/>
                    <a:pt x="0" y="21"/>
                  </a:cubicBezTo>
                  <a:cubicBezTo>
                    <a:pt x="0" y="24"/>
                    <a:pt x="4" y="25"/>
                    <a:pt x="4" y="23"/>
                  </a:cubicBezTo>
                  <a:cubicBezTo>
                    <a:pt x="7" y="14"/>
                    <a:pt x="13" y="8"/>
                    <a:pt x="21" y="5"/>
                  </a:cubicBezTo>
                  <a:cubicBezTo>
                    <a:pt x="24" y="4"/>
                    <a:pt x="23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 bwMode="auto">
            <a:xfrm>
              <a:off x="4163" y="1610"/>
              <a:ext cx="42" cy="168"/>
            </a:xfrm>
            <a:custGeom>
              <a:avLst/>
              <a:gdLst>
                <a:gd name="T0" fmla="*/ 8 w 11"/>
                <a:gd name="T1" fmla="*/ 3 h 44"/>
                <a:gd name="T2" fmla="*/ 4 w 11"/>
                <a:gd name="T3" fmla="*/ 4 h 44"/>
                <a:gd name="T4" fmla="*/ 1 w 11"/>
                <a:gd name="T5" fmla="*/ 39 h 44"/>
                <a:gd name="T6" fmla="*/ 5 w 11"/>
                <a:gd name="T7" fmla="*/ 42 h 44"/>
                <a:gd name="T8" fmla="*/ 8 w 11"/>
                <a:gd name="T9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4">
                  <a:moveTo>
                    <a:pt x="8" y="3"/>
                  </a:moveTo>
                  <a:cubicBezTo>
                    <a:pt x="7" y="0"/>
                    <a:pt x="3" y="1"/>
                    <a:pt x="4" y="4"/>
                  </a:cubicBezTo>
                  <a:cubicBezTo>
                    <a:pt x="7" y="16"/>
                    <a:pt x="6" y="28"/>
                    <a:pt x="1" y="39"/>
                  </a:cubicBezTo>
                  <a:cubicBezTo>
                    <a:pt x="0" y="42"/>
                    <a:pt x="4" y="44"/>
                    <a:pt x="5" y="42"/>
                  </a:cubicBezTo>
                  <a:cubicBezTo>
                    <a:pt x="10" y="29"/>
                    <a:pt x="11" y="16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 bwMode="auto">
            <a:xfrm>
              <a:off x="3367" y="1518"/>
              <a:ext cx="149" cy="57"/>
            </a:xfrm>
            <a:custGeom>
              <a:avLst/>
              <a:gdLst>
                <a:gd name="T0" fmla="*/ 37 w 39"/>
                <a:gd name="T1" fmla="*/ 10 h 15"/>
                <a:gd name="T2" fmla="*/ 2 w 39"/>
                <a:gd name="T3" fmla="*/ 1 h 15"/>
                <a:gd name="T4" fmla="*/ 2 w 39"/>
                <a:gd name="T5" fmla="*/ 5 h 15"/>
                <a:gd name="T6" fmla="*/ 35 w 39"/>
                <a:gd name="T7" fmla="*/ 14 h 15"/>
                <a:gd name="T8" fmla="*/ 37 w 39"/>
                <a:gd name="T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5">
                  <a:moveTo>
                    <a:pt x="37" y="10"/>
                  </a:moveTo>
                  <a:cubicBezTo>
                    <a:pt x="26" y="5"/>
                    <a:pt x="14" y="2"/>
                    <a:pt x="2" y="1"/>
                  </a:cubicBezTo>
                  <a:cubicBezTo>
                    <a:pt x="0" y="0"/>
                    <a:pt x="0" y="5"/>
                    <a:pt x="2" y="5"/>
                  </a:cubicBezTo>
                  <a:cubicBezTo>
                    <a:pt x="14" y="6"/>
                    <a:pt x="24" y="9"/>
                    <a:pt x="35" y="14"/>
                  </a:cubicBezTo>
                  <a:cubicBezTo>
                    <a:pt x="37" y="15"/>
                    <a:pt x="39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稻壳儿春秋广告/盗版必究        原创来源：http://chn.docer.com/works?userid=199329941#!/work_time"/>
            <p:cNvSpPr/>
            <p:nvPr/>
          </p:nvSpPr>
          <p:spPr bwMode="auto">
            <a:xfrm>
              <a:off x="3744" y="1125"/>
              <a:ext cx="46" cy="141"/>
            </a:xfrm>
            <a:custGeom>
              <a:avLst/>
              <a:gdLst>
                <a:gd name="T0" fmla="*/ 12 w 12"/>
                <a:gd name="T1" fmla="*/ 34 h 37"/>
                <a:gd name="T2" fmla="*/ 4 w 12"/>
                <a:gd name="T3" fmla="*/ 2 h 37"/>
                <a:gd name="T4" fmla="*/ 0 w 12"/>
                <a:gd name="T5" fmla="*/ 2 h 37"/>
                <a:gd name="T6" fmla="*/ 7 w 12"/>
                <a:gd name="T7" fmla="*/ 35 h 37"/>
                <a:gd name="T8" fmla="*/ 12 w 12"/>
                <a:gd name="T9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7">
                  <a:moveTo>
                    <a:pt x="12" y="34"/>
                  </a:moveTo>
                  <a:cubicBezTo>
                    <a:pt x="8" y="24"/>
                    <a:pt x="5" y="13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1" y="14"/>
                    <a:pt x="4" y="24"/>
                    <a:pt x="7" y="35"/>
                  </a:cubicBezTo>
                  <a:cubicBezTo>
                    <a:pt x="8" y="37"/>
                    <a:pt x="12" y="36"/>
                    <a:pt x="1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稻壳儿春秋广告/盗版必究        原创来源：http://chn.docer.com/works?userid=199329941#!/work_time"/>
            <p:cNvSpPr/>
            <p:nvPr/>
          </p:nvSpPr>
          <p:spPr bwMode="auto">
            <a:xfrm>
              <a:off x="4171" y="1186"/>
              <a:ext cx="65" cy="126"/>
            </a:xfrm>
            <a:custGeom>
              <a:avLst/>
              <a:gdLst>
                <a:gd name="T0" fmla="*/ 12 w 17"/>
                <a:gd name="T1" fmla="*/ 3 h 33"/>
                <a:gd name="T2" fmla="*/ 1 w 17"/>
                <a:gd name="T3" fmla="*/ 28 h 33"/>
                <a:gd name="T4" fmla="*/ 4 w 17"/>
                <a:gd name="T5" fmla="*/ 30 h 33"/>
                <a:gd name="T6" fmla="*/ 16 w 17"/>
                <a:gd name="T7" fmla="*/ 5 h 33"/>
                <a:gd name="T8" fmla="*/ 12 w 17"/>
                <a:gd name="T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3">
                  <a:moveTo>
                    <a:pt x="12" y="3"/>
                  </a:moveTo>
                  <a:cubicBezTo>
                    <a:pt x="9" y="11"/>
                    <a:pt x="5" y="19"/>
                    <a:pt x="1" y="28"/>
                  </a:cubicBezTo>
                  <a:cubicBezTo>
                    <a:pt x="0" y="30"/>
                    <a:pt x="3" y="33"/>
                    <a:pt x="4" y="30"/>
                  </a:cubicBezTo>
                  <a:cubicBezTo>
                    <a:pt x="8" y="22"/>
                    <a:pt x="12" y="13"/>
                    <a:pt x="16" y="5"/>
                  </a:cubicBezTo>
                  <a:cubicBezTo>
                    <a:pt x="17" y="2"/>
                    <a:pt x="14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稻壳儿春秋广告/盗版必究        原创来源：http://chn.docer.com/works?userid=199329941#!/work_time"/>
            <p:cNvSpPr/>
            <p:nvPr/>
          </p:nvSpPr>
          <p:spPr bwMode="auto">
            <a:xfrm>
              <a:off x="4392" y="1579"/>
              <a:ext cx="137" cy="42"/>
            </a:xfrm>
            <a:custGeom>
              <a:avLst/>
              <a:gdLst>
                <a:gd name="T0" fmla="*/ 33 w 36"/>
                <a:gd name="T1" fmla="*/ 0 h 11"/>
                <a:gd name="T2" fmla="*/ 3 w 36"/>
                <a:gd name="T3" fmla="*/ 6 h 11"/>
                <a:gd name="T4" fmla="*/ 4 w 36"/>
                <a:gd name="T5" fmla="*/ 10 h 11"/>
                <a:gd name="T6" fmla="*/ 33 w 36"/>
                <a:gd name="T7" fmla="*/ 4 h 11"/>
                <a:gd name="T8" fmla="*/ 33 w 3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1">
                  <a:moveTo>
                    <a:pt x="33" y="0"/>
                  </a:moveTo>
                  <a:cubicBezTo>
                    <a:pt x="23" y="1"/>
                    <a:pt x="13" y="3"/>
                    <a:pt x="3" y="6"/>
                  </a:cubicBezTo>
                  <a:cubicBezTo>
                    <a:pt x="0" y="7"/>
                    <a:pt x="1" y="11"/>
                    <a:pt x="4" y="10"/>
                  </a:cubicBezTo>
                  <a:cubicBezTo>
                    <a:pt x="13" y="7"/>
                    <a:pt x="23" y="5"/>
                    <a:pt x="33" y="4"/>
                  </a:cubicBezTo>
                  <a:cubicBezTo>
                    <a:pt x="36" y="4"/>
                    <a:pt x="36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稻壳儿春秋广告/盗版必究        原创来源：http://chn.docer.com/works?userid=199329941#!/work_time"/>
            <p:cNvSpPr/>
            <p:nvPr/>
          </p:nvSpPr>
          <p:spPr bwMode="auto">
            <a:xfrm>
              <a:off x="4228" y="1961"/>
              <a:ext cx="114" cy="111"/>
            </a:xfrm>
            <a:custGeom>
              <a:avLst/>
              <a:gdLst>
                <a:gd name="T0" fmla="*/ 28 w 30"/>
                <a:gd name="T1" fmla="*/ 24 h 29"/>
                <a:gd name="T2" fmla="*/ 5 w 30"/>
                <a:gd name="T3" fmla="*/ 2 h 29"/>
                <a:gd name="T4" fmla="*/ 2 w 30"/>
                <a:gd name="T5" fmla="*/ 5 h 29"/>
                <a:gd name="T6" fmla="*/ 25 w 30"/>
                <a:gd name="T7" fmla="*/ 27 h 29"/>
                <a:gd name="T8" fmla="*/ 28 w 30"/>
                <a:gd name="T9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9">
                  <a:moveTo>
                    <a:pt x="28" y="24"/>
                  </a:moveTo>
                  <a:cubicBezTo>
                    <a:pt x="20" y="16"/>
                    <a:pt x="12" y="9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9" y="12"/>
                    <a:pt x="17" y="19"/>
                    <a:pt x="25" y="27"/>
                  </a:cubicBezTo>
                  <a:cubicBezTo>
                    <a:pt x="27" y="29"/>
                    <a:pt x="30" y="26"/>
                    <a:pt x="2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稻壳儿春秋广告/盗版必究        原创来源：http://chn.docer.com/works?userid=199329941#!/work_time"/>
            <p:cNvSpPr/>
            <p:nvPr/>
          </p:nvSpPr>
          <p:spPr bwMode="auto">
            <a:xfrm>
              <a:off x="3954" y="2125"/>
              <a:ext cx="34" cy="119"/>
            </a:xfrm>
            <a:custGeom>
              <a:avLst/>
              <a:gdLst>
                <a:gd name="T0" fmla="*/ 9 w 9"/>
                <a:gd name="T1" fmla="*/ 27 h 31"/>
                <a:gd name="T2" fmla="*/ 6 w 9"/>
                <a:gd name="T3" fmla="*/ 3 h 31"/>
                <a:gd name="T4" fmla="*/ 1 w 9"/>
                <a:gd name="T5" fmla="*/ 3 h 31"/>
                <a:gd name="T6" fmla="*/ 4 w 9"/>
                <a:gd name="T7" fmla="*/ 28 h 31"/>
                <a:gd name="T8" fmla="*/ 9 w 9"/>
                <a:gd name="T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1">
                  <a:moveTo>
                    <a:pt x="9" y="27"/>
                  </a:moveTo>
                  <a:cubicBezTo>
                    <a:pt x="6" y="19"/>
                    <a:pt x="5" y="11"/>
                    <a:pt x="6" y="3"/>
                  </a:cubicBezTo>
                  <a:cubicBezTo>
                    <a:pt x="6" y="0"/>
                    <a:pt x="2" y="0"/>
                    <a:pt x="1" y="3"/>
                  </a:cubicBezTo>
                  <a:cubicBezTo>
                    <a:pt x="0" y="12"/>
                    <a:pt x="1" y="20"/>
                    <a:pt x="4" y="28"/>
                  </a:cubicBezTo>
                  <a:cubicBezTo>
                    <a:pt x="5" y="31"/>
                    <a:pt x="9" y="30"/>
                    <a:pt x="9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2" name="稻壳儿春秋广告/盗版必究        原创来源：http://chn.docer.com/works?userid=199329941#!/work_time"/>
          <p:cNvSpPr txBox="1"/>
          <p:nvPr/>
        </p:nvSpPr>
        <p:spPr>
          <a:xfrm>
            <a:off x="4163695" y="3914775"/>
            <a:ext cx="38652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感谢观看</a:t>
            </a:r>
            <a:endParaRPr lang="zh-CN" altLang="en-US" sz="5400" dirty="0">
              <a:solidFill>
                <a:schemeClr val="bg1"/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稻壳儿春秋广告/盗版必究        原创来源：http://chn.docer.com/works?userid=199329941#!/work_time"/>
          <p:cNvGrpSpPr>
            <a:grpSpLocks noChangeAspect="1"/>
          </p:cNvGrpSpPr>
          <p:nvPr/>
        </p:nvGrpSpPr>
        <p:grpSpPr bwMode="auto">
          <a:xfrm>
            <a:off x="1618977" y="2214881"/>
            <a:ext cx="2750414" cy="2265044"/>
            <a:chOff x="1254" y="1704"/>
            <a:chExt cx="765" cy="630"/>
          </a:xfrm>
          <a:solidFill>
            <a:schemeClr val="bg1"/>
          </a:solidFill>
        </p:grpSpPr>
        <p:sp>
          <p:nvSpPr>
            <p:cNvPr id="5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1254" y="1704"/>
              <a:ext cx="765" cy="630"/>
            </a:xfrm>
            <a:custGeom>
              <a:avLst/>
              <a:gdLst>
                <a:gd name="T0" fmla="*/ 324 w 363"/>
                <a:gd name="T1" fmla="*/ 198 h 298"/>
                <a:gd name="T2" fmla="*/ 336 w 363"/>
                <a:gd name="T3" fmla="*/ 129 h 298"/>
                <a:gd name="T4" fmla="*/ 336 w 363"/>
                <a:gd name="T5" fmla="*/ 29 h 298"/>
                <a:gd name="T6" fmla="*/ 258 w 363"/>
                <a:gd name="T7" fmla="*/ 2 h 298"/>
                <a:gd name="T8" fmla="*/ 77 w 363"/>
                <a:gd name="T9" fmla="*/ 3 h 298"/>
                <a:gd name="T10" fmla="*/ 49 w 363"/>
                <a:gd name="T11" fmla="*/ 26 h 298"/>
                <a:gd name="T12" fmla="*/ 46 w 363"/>
                <a:gd name="T13" fmla="*/ 164 h 298"/>
                <a:gd name="T14" fmla="*/ 55 w 363"/>
                <a:gd name="T15" fmla="*/ 197 h 298"/>
                <a:gd name="T16" fmla="*/ 3 w 363"/>
                <a:gd name="T17" fmla="*/ 271 h 298"/>
                <a:gd name="T18" fmla="*/ 3 w 363"/>
                <a:gd name="T19" fmla="*/ 290 h 298"/>
                <a:gd name="T20" fmla="*/ 7 w 363"/>
                <a:gd name="T21" fmla="*/ 294 h 298"/>
                <a:gd name="T22" fmla="*/ 360 w 363"/>
                <a:gd name="T23" fmla="*/ 296 h 298"/>
                <a:gd name="T24" fmla="*/ 361 w 363"/>
                <a:gd name="T25" fmla="*/ 269 h 298"/>
                <a:gd name="T26" fmla="*/ 53 w 363"/>
                <a:gd name="T27" fmla="*/ 27 h 298"/>
                <a:gd name="T28" fmla="*/ 77 w 363"/>
                <a:gd name="T29" fmla="*/ 7 h 298"/>
                <a:gd name="T30" fmla="*/ 130 w 363"/>
                <a:gd name="T31" fmla="*/ 7 h 298"/>
                <a:gd name="T32" fmla="*/ 261 w 363"/>
                <a:gd name="T33" fmla="*/ 6 h 298"/>
                <a:gd name="T34" fmla="*/ 307 w 363"/>
                <a:gd name="T35" fmla="*/ 6 h 298"/>
                <a:gd name="T36" fmla="*/ 332 w 363"/>
                <a:gd name="T37" fmla="*/ 32 h 298"/>
                <a:gd name="T38" fmla="*/ 298 w 363"/>
                <a:gd name="T39" fmla="*/ 198 h 298"/>
                <a:gd name="T40" fmla="*/ 190 w 363"/>
                <a:gd name="T41" fmla="*/ 198 h 298"/>
                <a:gd name="T42" fmla="*/ 86 w 363"/>
                <a:gd name="T43" fmla="*/ 197 h 298"/>
                <a:gd name="T44" fmla="*/ 51 w 363"/>
                <a:gd name="T45" fmla="*/ 171 h 298"/>
                <a:gd name="T46" fmla="*/ 59 w 363"/>
                <a:gd name="T47" fmla="*/ 200 h 298"/>
                <a:gd name="T48" fmla="*/ 190 w 363"/>
                <a:gd name="T49" fmla="*/ 202 h 298"/>
                <a:gd name="T50" fmla="*/ 320 w 363"/>
                <a:gd name="T51" fmla="*/ 200 h 298"/>
                <a:gd name="T52" fmla="*/ 354 w 363"/>
                <a:gd name="T53" fmla="*/ 268 h 298"/>
                <a:gd name="T54" fmla="*/ 308 w 363"/>
                <a:gd name="T55" fmla="*/ 269 h 298"/>
                <a:gd name="T56" fmla="*/ 52 w 363"/>
                <a:gd name="T57" fmla="*/ 267 h 298"/>
                <a:gd name="T58" fmla="*/ 19 w 363"/>
                <a:gd name="T59" fmla="*/ 251 h 298"/>
                <a:gd name="T60" fmla="*/ 8 w 363"/>
                <a:gd name="T61" fmla="*/ 271 h 298"/>
                <a:gd name="T62" fmla="*/ 356 w 363"/>
                <a:gd name="T63" fmla="*/ 29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3" h="298">
                  <a:moveTo>
                    <a:pt x="361" y="269"/>
                  </a:moveTo>
                  <a:cubicBezTo>
                    <a:pt x="349" y="245"/>
                    <a:pt x="337" y="222"/>
                    <a:pt x="324" y="198"/>
                  </a:cubicBezTo>
                  <a:cubicBezTo>
                    <a:pt x="326" y="197"/>
                    <a:pt x="328" y="195"/>
                    <a:pt x="329" y="194"/>
                  </a:cubicBezTo>
                  <a:cubicBezTo>
                    <a:pt x="342" y="178"/>
                    <a:pt x="336" y="147"/>
                    <a:pt x="336" y="129"/>
                  </a:cubicBezTo>
                  <a:cubicBezTo>
                    <a:pt x="336" y="96"/>
                    <a:pt x="336" y="63"/>
                    <a:pt x="336" y="30"/>
                  </a:cubicBezTo>
                  <a:cubicBezTo>
                    <a:pt x="336" y="29"/>
                    <a:pt x="336" y="29"/>
                    <a:pt x="336" y="29"/>
                  </a:cubicBezTo>
                  <a:cubicBezTo>
                    <a:pt x="342" y="14"/>
                    <a:pt x="327" y="3"/>
                    <a:pt x="313" y="2"/>
                  </a:cubicBezTo>
                  <a:cubicBezTo>
                    <a:pt x="295" y="0"/>
                    <a:pt x="276" y="2"/>
                    <a:pt x="258" y="2"/>
                  </a:cubicBezTo>
                  <a:cubicBezTo>
                    <a:pt x="196" y="2"/>
                    <a:pt x="196" y="2"/>
                    <a:pt x="196" y="2"/>
                  </a:cubicBezTo>
                  <a:cubicBezTo>
                    <a:pt x="157" y="2"/>
                    <a:pt x="117" y="2"/>
                    <a:pt x="77" y="3"/>
                  </a:cubicBezTo>
                  <a:cubicBezTo>
                    <a:pt x="66" y="3"/>
                    <a:pt x="41" y="8"/>
                    <a:pt x="50" y="24"/>
                  </a:cubicBezTo>
                  <a:cubicBezTo>
                    <a:pt x="49" y="24"/>
                    <a:pt x="49" y="25"/>
                    <a:pt x="49" y="26"/>
                  </a:cubicBezTo>
                  <a:cubicBezTo>
                    <a:pt x="48" y="57"/>
                    <a:pt x="48" y="88"/>
                    <a:pt x="47" y="119"/>
                  </a:cubicBezTo>
                  <a:cubicBezTo>
                    <a:pt x="47" y="134"/>
                    <a:pt x="47" y="149"/>
                    <a:pt x="46" y="164"/>
                  </a:cubicBezTo>
                  <a:cubicBezTo>
                    <a:pt x="46" y="172"/>
                    <a:pt x="45" y="183"/>
                    <a:pt x="49" y="191"/>
                  </a:cubicBezTo>
                  <a:cubicBezTo>
                    <a:pt x="51" y="193"/>
                    <a:pt x="53" y="196"/>
                    <a:pt x="55" y="197"/>
                  </a:cubicBezTo>
                  <a:cubicBezTo>
                    <a:pt x="37" y="220"/>
                    <a:pt x="19" y="244"/>
                    <a:pt x="1" y="268"/>
                  </a:cubicBezTo>
                  <a:cubicBezTo>
                    <a:pt x="0" y="269"/>
                    <a:pt x="2" y="271"/>
                    <a:pt x="3" y="271"/>
                  </a:cubicBezTo>
                  <a:cubicBezTo>
                    <a:pt x="4" y="271"/>
                    <a:pt x="4" y="271"/>
                    <a:pt x="4" y="271"/>
                  </a:cubicBezTo>
                  <a:cubicBezTo>
                    <a:pt x="5" y="277"/>
                    <a:pt x="4" y="284"/>
                    <a:pt x="3" y="290"/>
                  </a:cubicBezTo>
                  <a:cubicBezTo>
                    <a:pt x="2" y="291"/>
                    <a:pt x="4" y="293"/>
                    <a:pt x="5" y="292"/>
                  </a:cubicBezTo>
                  <a:cubicBezTo>
                    <a:pt x="5" y="293"/>
                    <a:pt x="6" y="294"/>
                    <a:pt x="7" y="294"/>
                  </a:cubicBezTo>
                  <a:cubicBezTo>
                    <a:pt x="123" y="288"/>
                    <a:pt x="240" y="289"/>
                    <a:pt x="356" y="298"/>
                  </a:cubicBezTo>
                  <a:cubicBezTo>
                    <a:pt x="357" y="298"/>
                    <a:pt x="360" y="298"/>
                    <a:pt x="360" y="296"/>
                  </a:cubicBezTo>
                  <a:cubicBezTo>
                    <a:pt x="361" y="288"/>
                    <a:pt x="362" y="279"/>
                    <a:pt x="363" y="271"/>
                  </a:cubicBezTo>
                  <a:cubicBezTo>
                    <a:pt x="363" y="270"/>
                    <a:pt x="362" y="269"/>
                    <a:pt x="361" y="269"/>
                  </a:cubicBezTo>
                  <a:close/>
                  <a:moveTo>
                    <a:pt x="51" y="171"/>
                  </a:moveTo>
                  <a:cubicBezTo>
                    <a:pt x="49" y="123"/>
                    <a:pt x="52" y="75"/>
                    <a:pt x="53" y="27"/>
                  </a:cubicBezTo>
                  <a:cubicBezTo>
                    <a:pt x="54" y="27"/>
                    <a:pt x="56" y="25"/>
                    <a:pt x="55" y="24"/>
                  </a:cubicBezTo>
                  <a:cubicBezTo>
                    <a:pt x="43" y="7"/>
                    <a:pt x="71" y="7"/>
                    <a:pt x="77" y="7"/>
                  </a:cubicBezTo>
                  <a:cubicBezTo>
                    <a:pt x="83" y="7"/>
                    <a:pt x="89" y="7"/>
                    <a:pt x="95" y="7"/>
                  </a:cubicBezTo>
                  <a:cubicBezTo>
                    <a:pt x="106" y="7"/>
                    <a:pt x="118" y="7"/>
                    <a:pt x="130" y="7"/>
                  </a:cubicBezTo>
                  <a:cubicBezTo>
                    <a:pt x="196" y="6"/>
                    <a:pt x="196" y="6"/>
                    <a:pt x="196" y="6"/>
                  </a:cubicBezTo>
                  <a:cubicBezTo>
                    <a:pt x="218" y="6"/>
                    <a:pt x="240" y="6"/>
                    <a:pt x="261" y="6"/>
                  </a:cubicBezTo>
                  <a:cubicBezTo>
                    <a:pt x="273" y="6"/>
                    <a:pt x="284" y="6"/>
                    <a:pt x="295" y="6"/>
                  </a:cubicBezTo>
                  <a:cubicBezTo>
                    <a:pt x="299" y="6"/>
                    <a:pt x="303" y="6"/>
                    <a:pt x="307" y="6"/>
                  </a:cubicBezTo>
                  <a:cubicBezTo>
                    <a:pt x="318" y="6"/>
                    <a:pt x="339" y="15"/>
                    <a:pt x="331" y="29"/>
                  </a:cubicBezTo>
                  <a:cubicBezTo>
                    <a:pt x="330" y="30"/>
                    <a:pt x="331" y="32"/>
                    <a:pt x="332" y="32"/>
                  </a:cubicBezTo>
                  <a:cubicBezTo>
                    <a:pt x="332" y="78"/>
                    <a:pt x="335" y="126"/>
                    <a:pt x="332" y="172"/>
                  </a:cubicBezTo>
                  <a:cubicBezTo>
                    <a:pt x="330" y="192"/>
                    <a:pt x="316" y="198"/>
                    <a:pt x="298" y="198"/>
                  </a:cubicBezTo>
                  <a:cubicBezTo>
                    <a:pt x="287" y="198"/>
                    <a:pt x="275" y="198"/>
                    <a:pt x="263" y="198"/>
                  </a:cubicBezTo>
                  <a:cubicBezTo>
                    <a:pt x="239" y="198"/>
                    <a:pt x="215" y="198"/>
                    <a:pt x="190" y="198"/>
                  </a:cubicBezTo>
                  <a:cubicBezTo>
                    <a:pt x="167" y="198"/>
                    <a:pt x="144" y="198"/>
                    <a:pt x="121" y="198"/>
                  </a:cubicBezTo>
                  <a:cubicBezTo>
                    <a:pt x="109" y="197"/>
                    <a:pt x="98" y="197"/>
                    <a:pt x="86" y="197"/>
                  </a:cubicBezTo>
                  <a:cubicBezTo>
                    <a:pt x="74" y="197"/>
                    <a:pt x="73" y="198"/>
                    <a:pt x="62" y="191"/>
                  </a:cubicBezTo>
                  <a:cubicBezTo>
                    <a:pt x="50" y="184"/>
                    <a:pt x="51" y="183"/>
                    <a:pt x="51" y="171"/>
                  </a:cubicBezTo>
                  <a:close/>
                  <a:moveTo>
                    <a:pt x="19" y="251"/>
                  </a:moveTo>
                  <a:cubicBezTo>
                    <a:pt x="32" y="234"/>
                    <a:pt x="45" y="216"/>
                    <a:pt x="59" y="200"/>
                  </a:cubicBezTo>
                  <a:cubicBezTo>
                    <a:pt x="71" y="205"/>
                    <a:pt x="89" y="202"/>
                    <a:pt x="100" y="202"/>
                  </a:cubicBezTo>
                  <a:cubicBezTo>
                    <a:pt x="130" y="202"/>
                    <a:pt x="160" y="202"/>
                    <a:pt x="190" y="202"/>
                  </a:cubicBezTo>
                  <a:cubicBezTo>
                    <a:pt x="221" y="202"/>
                    <a:pt x="251" y="202"/>
                    <a:pt x="281" y="203"/>
                  </a:cubicBezTo>
                  <a:cubicBezTo>
                    <a:pt x="292" y="203"/>
                    <a:pt x="309" y="205"/>
                    <a:pt x="320" y="200"/>
                  </a:cubicBezTo>
                  <a:cubicBezTo>
                    <a:pt x="330" y="218"/>
                    <a:pt x="340" y="237"/>
                    <a:pt x="349" y="255"/>
                  </a:cubicBezTo>
                  <a:cubicBezTo>
                    <a:pt x="350" y="257"/>
                    <a:pt x="356" y="265"/>
                    <a:pt x="354" y="268"/>
                  </a:cubicBezTo>
                  <a:cubicBezTo>
                    <a:pt x="353" y="271"/>
                    <a:pt x="342" y="270"/>
                    <a:pt x="339" y="270"/>
                  </a:cubicBezTo>
                  <a:cubicBezTo>
                    <a:pt x="308" y="269"/>
                    <a:pt x="308" y="269"/>
                    <a:pt x="308" y="269"/>
                  </a:cubicBezTo>
                  <a:cubicBezTo>
                    <a:pt x="265" y="269"/>
                    <a:pt x="222" y="269"/>
                    <a:pt x="178" y="268"/>
                  </a:cubicBezTo>
                  <a:cubicBezTo>
                    <a:pt x="136" y="268"/>
                    <a:pt x="94" y="267"/>
                    <a:pt x="52" y="267"/>
                  </a:cubicBezTo>
                  <a:cubicBezTo>
                    <a:pt x="41" y="267"/>
                    <a:pt x="29" y="268"/>
                    <a:pt x="17" y="267"/>
                  </a:cubicBezTo>
                  <a:cubicBezTo>
                    <a:pt x="4" y="266"/>
                    <a:pt x="12" y="260"/>
                    <a:pt x="19" y="251"/>
                  </a:cubicBezTo>
                  <a:close/>
                  <a:moveTo>
                    <a:pt x="7" y="290"/>
                  </a:moveTo>
                  <a:cubicBezTo>
                    <a:pt x="9" y="283"/>
                    <a:pt x="9" y="277"/>
                    <a:pt x="8" y="271"/>
                  </a:cubicBezTo>
                  <a:cubicBezTo>
                    <a:pt x="125" y="272"/>
                    <a:pt x="242" y="273"/>
                    <a:pt x="358" y="274"/>
                  </a:cubicBezTo>
                  <a:cubicBezTo>
                    <a:pt x="358" y="280"/>
                    <a:pt x="357" y="287"/>
                    <a:pt x="356" y="293"/>
                  </a:cubicBezTo>
                  <a:cubicBezTo>
                    <a:pt x="240" y="285"/>
                    <a:pt x="123" y="284"/>
                    <a:pt x="7" y="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稻壳儿春秋广告/盗版必究        原创来源：http://chn.docer.com/works?userid=199329941#!/work_time"/>
            <p:cNvSpPr/>
            <p:nvPr/>
          </p:nvSpPr>
          <p:spPr bwMode="auto">
            <a:xfrm>
              <a:off x="1395" y="1734"/>
              <a:ext cx="537" cy="363"/>
            </a:xfrm>
            <a:custGeom>
              <a:avLst/>
              <a:gdLst>
                <a:gd name="T0" fmla="*/ 246 w 255"/>
                <a:gd name="T1" fmla="*/ 165 h 172"/>
                <a:gd name="T2" fmla="*/ 244 w 255"/>
                <a:gd name="T3" fmla="*/ 8 h 172"/>
                <a:gd name="T4" fmla="*/ 244 w 255"/>
                <a:gd name="T5" fmla="*/ 4 h 172"/>
                <a:gd name="T6" fmla="*/ 8 w 255"/>
                <a:gd name="T7" fmla="*/ 4 h 172"/>
                <a:gd name="T8" fmla="*/ 6 w 255"/>
                <a:gd name="T9" fmla="*/ 5 h 172"/>
                <a:gd name="T10" fmla="*/ 5 w 255"/>
                <a:gd name="T11" fmla="*/ 7 h 172"/>
                <a:gd name="T12" fmla="*/ 0 w 255"/>
                <a:gd name="T13" fmla="*/ 166 h 172"/>
                <a:gd name="T14" fmla="*/ 2 w 255"/>
                <a:gd name="T15" fmla="*/ 168 h 172"/>
                <a:gd name="T16" fmla="*/ 4 w 255"/>
                <a:gd name="T17" fmla="*/ 171 h 172"/>
                <a:gd name="T18" fmla="*/ 244 w 255"/>
                <a:gd name="T19" fmla="*/ 172 h 172"/>
                <a:gd name="T20" fmla="*/ 244 w 255"/>
                <a:gd name="T21" fmla="*/ 167 h 172"/>
                <a:gd name="T22" fmla="*/ 5 w 255"/>
                <a:gd name="T23" fmla="*/ 167 h 172"/>
                <a:gd name="T24" fmla="*/ 5 w 255"/>
                <a:gd name="T25" fmla="*/ 166 h 172"/>
                <a:gd name="T26" fmla="*/ 9 w 255"/>
                <a:gd name="T27" fmla="*/ 9 h 172"/>
                <a:gd name="T28" fmla="*/ 240 w 255"/>
                <a:gd name="T29" fmla="*/ 8 h 172"/>
                <a:gd name="T30" fmla="*/ 240 w 255"/>
                <a:gd name="T31" fmla="*/ 9 h 172"/>
                <a:gd name="T32" fmla="*/ 242 w 255"/>
                <a:gd name="T33" fmla="*/ 165 h 172"/>
                <a:gd name="T34" fmla="*/ 246 w 255"/>
                <a:gd name="T35" fmla="*/ 16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5" h="172">
                  <a:moveTo>
                    <a:pt x="246" y="165"/>
                  </a:moveTo>
                  <a:cubicBezTo>
                    <a:pt x="251" y="113"/>
                    <a:pt x="255" y="60"/>
                    <a:pt x="244" y="8"/>
                  </a:cubicBezTo>
                  <a:cubicBezTo>
                    <a:pt x="246" y="8"/>
                    <a:pt x="246" y="4"/>
                    <a:pt x="244" y="4"/>
                  </a:cubicBezTo>
                  <a:cubicBezTo>
                    <a:pt x="165" y="0"/>
                    <a:pt x="86" y="0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6" y="5"/>
                    <a:pt x="5" y="6"/>
                    <a:pt x="5" y="7"/>
                  </a:cubicBezTo>
                  <a:cubicBezTo>
                    <a:pt x="2" y="60"/>
                    <a:pt x="1" y="113"/>
                    <a:pt x="0" y="166"/>
                  </a:cubicBezTo>
                  <a:cubicBezTo>
                    <a:pt x="0" y="168"/>
                    <a:pt x="1" y="168"/>
                    <a:pt x="2" y="168"/>
                  </a:cubicBezTo>
                  <a:cubicBezTo>
                    <a:pt x="2" y="170"/>
                    <a:pt x="3" y="171"/>
                    <a:pt x="4" y="171"/>
                  </a:cubicBezTo>
                  <a:cubicBezTo>
                    <a:pt x="84" y="172"/>
                    <a:pt x="164" y="172"/>
                    <a:pt x="244" y="172"/>
                  </a:cubicBezTo>
                  <a:cubicBezTo>
                    <a:pt x="246" y="172"/>
                    <a:pt x="246" y="167"/>
                    <a:pt x="244" y="167"/>
                  </a:cubicBezTo>
                  <a:cubicBezTo>
                    <a:pt x="164" y="168"/>
                    <a:pt x="84" y="167"/>
                    <a:pt x="5" y="167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5" y="114"/>
                    <a:pt x="7" y="61"/>
                    <a:pt x="9" y="9"/>
                  </a:cubicBezTo>
                  <a:cubicBezTo>
                    <a:pt x="86" y="4"/>
                    <a:pt x="163" y="4"/>
                    <a:pt x="240" y="8"/>
                  </a:cubicBezTo>
                  <a:cubicBezTo>
                    <a:pt x="240" y="8"/>
                    <a:pt x="240" y="8"/>
                    <a:pt x="240" y="9"/>
                  </a:cubicBezTo>
                  <a:cubicBezTo>
                    <a:pt x="251" y="61"/>
                    <a:pt x="246" y="113"/>
                    <a:pt x="242" y="165"/>
                  </a:cubicBezTo>
                  <a:cubicBezTo>
                    <a:pt x="242" y="168"/>
                    <a:pt x="246" y="168"/>
                    <a:pt x="24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稻壳儿春秋广告/盗版必究        原创来源：http://chn.docer.com/works?userid=199329941#!/work_time"/>
            <p:cNvSpPr/>
            <p:nvPr/>
          </p:nvSpPr>
          <p:spPr bwMode="auto">
            <a:xfrm>
              <a:off x="1420" y="2006"/>
              <a:ext cx="9" cy="68"/>
            </a:xfrm>
            <a:custGeom>
              <a:avLst/>
              <a:gdLst>
                <a:gd name="T0" fmla="*/ 0 w 4"/>
                <a:gd name="T1" fmla="*/ 4 h 32"/>
                <a:gd name="T2" fmla="*/ 0 w 4"/>
                <a:gd name="T3" fmla="*/ 32 h 32"/>
                <a:gd name="T4" fmla="*/ 4 w 4"/>
                <a:gd name="T5" fmla="*/ 32 h 32"/>
                <a:gd name="T6" fmla="*/ 4 w 4"/>
                <a:gd name="T7" fmla="*/ 4 h 32"/>
                <a:gd name="T8" fmla="*/ 0 w 4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2">
                  <a:moveTo>
                    <a:pt x="0" y="4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稻壳儿春秋广告/盗版必究        原创来源：http://chn.docer.com/works?userid=199329941#!/work_time"/>
            <p:cNvSpPr/>
            <p:nvPr/>
          </p:nvSpPr>
          <p:spPr bwMode="auto">
            <a:xfrm>
              <a:off x="1446" y="1992"/>
              <a:ext cx="16" cy="69"/>
            </a:xfrm>
            <a:custGeom>
              <a:avLst/>
              <a:gdLst>
                <a:gd name="T0" fmla="*/ 7 w 8"/>
                <a:gd name="T1" fmla="*/ 30 h 33"/>
                <a:gd name="T2" fmla="*/ 7 w 8"/>
                <a:gd name="T3" fmla="*/ 4 h 33"/>
                <a:gd name="T4" fmla="*/ 2 w 8"/>
                <a:gd name="T5" fmla="*/ 3 h 33"/>
                <a:gd name="T6" fmla="*/ 3 w 8"/>
                <a:gd name="T7" fmla="*/ 31 h 33"/>
                <a:gd name="T8" fmla="*/ 7 w 8"/>
                <a:gd name="T9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3">
                  <a:moveTo>
                    <a:pt x="7" y="30"/>
                  </a:moveTo>
                  <a:cubicBezTo>
                    <a:pt x="5" y="21"/>
                    <a:pt x="4" y="13"/>
                    <a:pt x="7" y="4"/>
                  </a:cubicBezTo>
                  <a:cubicBezTo>
                    <a:pt x="7" y="1"/>
                    <a:pt x="3" y="0"/>
                    <a:pt x="2" y="3"/>
                  </a:cubicBezTo>
                  <a:cubicBezTo>
                    <a:pt x="0" y="12"/>
                    <a:pt x="0" y="22"/>
                    <a:pt x="3" y="31"/>
                  </a:cubicBezTo>
                  <a:cubicBezTo>
                    <a:pt x="4" y="33"/>
                    <a:pt x="8" y="32"/>
                    <a:pt x="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稻壳儿春秋广告/盗版必究        原创来源：http://chn.docer.com/works?userid=199329941#!/work_time"/>
            <p:cNvSpPr/>
            <p:nvPr/>
          </p:nvSpPr>
          <p:spPr bwMode="auto">
            <a:xfrm>
              <a:off x="1819" y="1763"/>
              <a:ext cx="63" cy="13"/>
            </a:xfrm>
            <a:custGeom>
              <a:avLst/>
              <a:gdLst>
                <a:gd name="T0" fmla="*/ 27 w 30"/>
                <a:gd name="T1" fmla="*/ 1 h 6"/>
                <a:gd name="T2" fmla="*/ 3 w 30"/>
                <a:gd name="T3" fmla="*/ 2 h 6"/>
                <a:gd name="T4" fmla="*/ 4 w 30"/>
                <a:gd name="T5" fmla="*/ 6 h 6"/>
                <a:gd name="T6" fmla="*/ 27 w 30"/>
                <a:gd name="T7" fmla="*/ 5 h 6"/>
                <a:gd name="T8" fmla="*/ 27 w 3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">
                  <a:moveTo>
                    <a:pt x="27" y="1"/>
                  </a:moveTo>
                  <a:cubicBezTo>
                    <a:pt x="19" y="0"/>
                    <a:pt x="11" y="0"/>
                    <a:pt x="3" y="2"/>
                  </a:cubicBezTo>
                  <a:cubicBezTo>
                    <a:pt x="0" y="2"/>
                    <a:pt x="2" y="6"/>
                    <a:pt x="4" y="6"/>
                  </a:cubicBezTo>
                  <a:cubicBezTo>
                    <a:pt x="12" y="5"/>
                    <a:pt x="19" y="4"/>
                    <a:pt x="27" y="5"/>
                  </a:cubicBezTo>
                  <a:cubicBezTo>
                    <a:pt x="30" y="5"/>
                    <a:pt x="30" y="1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稻壳儿春秋广告/盗版必究        原创来源：http://chn.docer.com/works?userid=199329941#!/work_time"/>
            <p:cNvSpPr/>
            <p:nvPr/>
          </p:nvSpPr>
          <p:spPr bwMode="auto">
            <a:xfrm>
              <a:off x="1859" y="1780"/>
              <a:ext cx="40" cy="15"/>
            </a:xfrm>
            <a:custGeom>
              <a:avLst/>
              <a:gdLst>
                <a:gd name="T0" fmla="*/ 17 w 19"/>
                <a:gd name="T1" fmla="*/ 1 h 7"/>
                <a:gd name="T2" fmla="*/ 2 w 19"/>
                <a:gd name="T3" fmla="*/ 2 h 7"/>
                <a:gd name="T4" fmla="*/ 2 w 19"/>
                <a:gd name="T5" fmla="*/ 7 h 7"/>
                <a:gd name="T6" fmla="*/ 17 w 19"/>
                <a:gd name="T7" fmla="*/ 5 h 7"/>
                <a:gd name="T8" fmla="*/ 17 w 19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">
                  <a:moveTo>
                    <a:pt x="17" y="1"/>
                  </a:moveTo>
                  <a:cubicBezTo>
                    <a:pt x="12" y="1"/>
                    <a:pt x="7" y="2"/>
                    <a:pt x="2" y="2"/>
                  </a:cubicBezTo>
                  <a:cubicBezTo>
                    <a:pt x="0" y="3"/>
                    <a:pt x="0" y="7"/>
                    <a:pt x="2" y="7"/>
                  </a:cubicBezTo>
                  <a:cubicBezTo>
                    <a:pt x="7" y="6"/>
                    <a:pt x="12" y="5"/>
                    <a:pt x="17" y="5"/>
                  </a:cubicBezTo>
                  <a:cubicBezTo>
                    <a:pt x="19" y="5"/>
                    <a:pt x="19" y="0"/>
                    <a:pt x="1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1344" y="2142"/>
              <a:ext cx="599" cy="126"/>
            </a:xfrm>
            <a:custGeom>
              <a:avLst/>
              <a:gdLst>
                <a:gd name="T0" fmla="*/ 255 w 284"/>
                <a:gd name="T1" fmla="*/ 34 h 60"/>
                <a:gd name="T2" fmla="*/ 253 w 284"/>
                <a:gd name="T3" fmla="*/ 29 h 60"/>
                <a:gd name="T4" fmla="*/ 250 w 284"/>
                <a:gd name="T5" fmla="*/ 9 h 60"/>
                <a:gd name="T6" fmla="*/ 237 w 284"/>
                <a:gd name="T7" fmla="*/ 9 h 60"/>
                <a:gd name="T8" fmla="*/ 205 w 284"/>
                <a:gd name="T9" fmla="*/ 8 h 60"/>
                <a:gd name="T10" fmla="*/ 182 w 284"/>
                <a:gd name="T11" fmla="*/ 4 h 60"/>
                <a:gd name="T12" fmla="*/ 160 w 284"/>
                <a:gd name="T13" fmla="*/ 5 h 60"/>
                <a:gd name="T14" fmla="*/ 126 w 284"/>
                <a:gd name="T15" fmla="*/ 7 h 60"/>
                <a:gd name="T16" fmla="*/ 95 w 284"/>
                <a:gd name="T17" fmla="*/ 6 h 60"/>
                <a:gd name="T18" fmla="*/ 74 w 284"/>
                <a:gd name="T19" fmla="*/ 8 h 60"/>
                <a:gd name="T20" fmla="*/ 68 w 284"/>
                <a:gd name="T21" fmla="*/ 8 h 60"/>
                <a:gd name="T22" fmla="*/ 47 w 284"/>
                <a:gd name="T23" fmla="*/ 2 h 60"/>
                <a:gd name="T24" fmla="*/ 25 w 284"/>
                <a:gd name="T25" fmla="*/ 14 h 60"/>
                <a:gd name="T26" fmla="*/ 10 w 284"/>
                <a:gd name="T27" fmla="*/ 31 h 60"/>
                <a:gd name="T28" fmla="*/ 17 w 284"/>
                <a:gd name="T29" fmla="*/ 47 h 60"/>
                <a:gd name="T30" fmla="*/ 15 w 284"/>
                <a:gd name="T31" fmla="*/ 52 h 60"/>
                <a:gd name="T32" fmla="*/ 19 w 284"/>
                <a:gd name="T33" fmla="*/ 52 h 60"/>
                <a:gd name="T34" fmla="*/ 53 w 284"/>
                <a:gd name="T35" fmla="*/ 56 h 60"/>
                <a:gd name="T36" fmla="*/ 81 w 284"/>
                <a:gd name="T37" fmla="*/ 53 h 60"/>
                <a:gd name="T38" fmla="*/ 119 w 284"/>
                <a:gd name="T39" fmla="*/ 52 h 60"/>
                <a:gd name="T40" fmla="*/ 124 w 284"/>
                <a:gd name="T41" fmla="*/ 52 h 60"/>
                <a:gd name="T42" fmla="*/ 162 w 284"/>
                <a:gd name="T43" fmla="*/ 57 h 60"/>
                <a:gd name="T44" fmla="*/ 195 w 284"/>
                <a:gd name="T45" fmla="*/ 56 h 60"/>
                <a:gd name="T46" fmla="*/ 226 w 284"/>
                <a:gd name="T47" fmla="*/ 52 h 60"/>
                <a:gd name="T48" fmla="*/ 230 w 284"/>
                <a:gd name="T49" fmla="*/ 52 h 60"/>
                <a:gd name="T50" fmla="*/ 264 w 284"/>
                <a:gd name="T51" fmla="*/ 52 h 60"/>
                <a:gd name="T52" fmla="*/ 71 w 284"/>
                <a:gd name="T53" fmla="*/ 12 h 60"/>
                <a:gd name="T54" fmla="*/ 62 w 284"/>
                <a:gd name="T55" fmla="*/ 28 h 60"/>
                <a:gd name="T56" fmla="*/ 66 w 284"/>
                <a:gd name="T57" fmla="*/ 12 h 60"/>
                <a:gd name="T58" fmla="*/ 44 w 284"/>
                <a:gd name="T59" fmla="*/ 13 h 60"/>
                <a:gd name="T60" fmla="*/ 30 w 284"/>
                <a:gd name="T61" fmla="*/ 34 h 60"/>
                <a:gd name="T62" fmla="*/ 82 w 284"/>
                <a:gd name="T63" fmla="*/ 47 h 60"/>
                <a:gd name="T64" fmla="*/ 85 w 284"/>
                <a:gd name="T65" fmla="*/ 32 h 60"/>
                <a:gd name="T66" fmla="*/ 86 w 284"/>
                <a:gd name="T67" fmla="*/ 47 h 60"/>
                <a:gd name="T68" fmla="*/ 119 w 284"/>
                <a:gd name="T69" fmla="*/ 47 h 60"/>
                <a:gd name="T70" fmla="*/ 94 w 284"/>
                <a:gd name="T71" fmla="*/ 12 h 60"/>
                <a:gd name="T72" fmla="*/ 126 w 284"/>
                <a:gd name="T73" fmla="*/ 11 h 60"/>
                <a:gd name="T74" fmla="*/ 124 w 284"/>
                <a:gd name="T75" fmla="*/ 27 h 60"/>
                <a:gd name="T76" fmla="*/ 124 w 284"/>
                <a:gd name="T77" fmla="*/ 31 h 60"/>
                <a:gd name="T78" fmla="*/ 124 w 284"/>
                <a:gd name="T79" fmla="*/ 47 h 60"/>
                <a:gd name="T80" fmla="*/ 219 w 284"/>
                <a:gd name="T81" fmla="*/ 28 h 60"/>
                <a:gd name="T82" fmla="*/ 207 w 284"/>
                <a:gd name="T83" fmla="*/ 12 h 60"/>
                <a:gd name="T84" fmla="*/ 187 w 284"/>
                <a:gd name="T85" fmla="*/ 11 h 60"/>
                <a:gd name="T86" fmla="*/ 183 w 284"/>
                <a:gd name="T87" fmla="*/ 11 h 60"/>
                <a:gd name="T88" fmla="*/ 160 w 284"/>
                <a:gd name="T89" fmla="*/ 11 h 60"/>
                <a:gd name="T90" fmla="*/ 187 w 284"/>
                <a:gd name="T91" fmla="*/ 31 h 60"/>
                <a:gd name="T92" fmla="*/ 196 w 284"/>
                <a:gd name="T93" fmla="*/ 48 h 60"/>
                <a:gd name="T94" fmla="*/ 224 w 284"/>
                <a:gd name="T95" fmla="*/ 48 h 60"/>
                <a:gd name="T96" fmla="*/ 221 w 284"/>
                <a:gd name="T97" fmla="*/ 32 h 60"/>
                <a:gd name="T98" fmla="*/ 228 w 284"/>
                <a:gd name="T9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4" h="60">
                  <a:moveTo>
                    <a:pt x="280" y="48"/>
                  </a:moveTo>
                  <a:cubicBezTo>
                    <a:pt x="272" y="48"/>
                    <a:pt x="268" y="48"/>
                    <a:pt x="262" y="48"/>
                  </a:cubicBezTo>
                  <a:cubicBezTo>
                    <a:pt x="259" y="43"/>
                    <a:pt x="257" y="38"/>
                    <a:pt x="255" y="34"/>
                  </a:cubicBezTo>
                  <a:cubicBezTo>
                    <a:pt x="260" y="34"/>
                    <a:pt x="266" y="34"/>
                    <a:pt x="271" y="35"/>
                  </a:cubicBezTo>
                  <a:cubicBezTo>
                    <a:pt x="274" y="35"/>
                    <a:pt x="274" y="31"/>
                    <a:pt x="271" y="30"/>
                  </a:cubicBezTo>
                  <a:cubicBezTo>
                    <a:pt x="265" y="30"/>
                    <a:pt x="259" y="30"/>
                    <a:pt x="253" y="29"/>
                  </a:cubicBezTo>
                  <a:cubicBezTo>
                    <a:pt x="250" y="24"/>
                    <a:pt x="247" y="19"/>
                    <a:pt x="244" y="13"/>
                  </a:cubicBezTo>
                  <a:cubicBezTo>
                    <a:pt x="246" y="13"/>
                    <a:pt x="248" y="13"/>
                    <a:pt x="250" y="13"/>
                  </a:cubicBezTo>
                  <a:cubicBezTo>
                    <a:pt x="253" y="14"/>
                    <a:pt x="253" y="9"/>
                    <a:pt x="250" y="9"/>
                  </a:cubicBezTo>
                  <a:cubicBezTo>
                    <a:pt x="247" y="9"/>
                    <a:pt x="244" y="9"/>
                    <a:pt x="241" y="9"/>
                  </a:cubicBezTo>
                  <a:cubicBezTo>
                    <a:pt x="241" y="9"/>
                    <a:pt x="241" y="8"/>
                    <a:pt x="241" y="8"/>
                  </a:cubicBezTo>
                  <a:cubicBezTo>
                    <a:pt x="240" y="6"/>
                    <a:pt x="237" y="7"/>
                    <a:pt x="237" y="9"/>
                  </a:cubicBezTo>
                  <a:cubicBezTo>
                    <a:pt x="228" y="8"/>
                    <a:pt x="219" y="8"/>
                    <a:pt x="209" y="8"/>
                  </a:cubicBezTo>
                  <a:cubicBezTo>
                    <a:pt x="209" y="7"/>
                    <a:pt x="209" y="7"/>
                    <a:pt x="209" y="6"/>
                  </a:cubicBezTo>
                  <a:cubicBezTo>
                    <a:pt x="208" y="4"/>
                    <a:pt x="205" y="6"/>
                    <a:pt x="205" y="8"/>
                  </a:cubicBezTo>
                  <a:cubicBezTo>
                    <a:pt x="199" y="7"/>
                    <a:pt x="193" y="7"/>
                    <a:pt x="187" y="7"/>
                  </a:cubicBezTo>
                  <a:cubicBezTo>
                    <a:pt x="187" y="6"/>
                    <a:pt x="186" y="5"/>
                    <a:pt x="186" y="4"/>
                  </a:cubicBezTo>
                  <a:cubicBezTo>
                    <a:pt x="186" y="1"/>
                    <a:pt x="182" y="1"/>
                    <a:pt x="182" y="4"/>
                  </a:cubicBezTo>
                  <a:cubicBezTo>
                    <a:pt x="182" y="5"/>
                    <a:pt x="182" y="6"/>
                    <a:pt x="182" y="7"/>
                  </a:cubicBezTo>
                  <a:cubicBezTo>
                    <a:pt x="175" y="7"/>
                    <a:pt x="168" y="7"/>
                    <a:pt x="160" y="7"/>
                  </a:cubicBezTo>
                  <a:cubicBezTo>
                    <a:pt x="160" y="6"/>
                    <a:pt x="160" y="6"/>
                    <a:pt x="160" y="5"/>
                  </a:cubicBezTo>
                  <a:cubicBezTo>
                    <a:pt x="160" y="3"/>
                    <a:pt x="156" y="3"/>
                    <a:pt x="156" y="5"/>
                  </a:cubicBezTo>
                  <a:cubicBezTo>
                    <a:pt x="156" y="6"/>
                    <a:pt x="156" y="6"/>
                    <a:pt x="156" y="7"/>
                  </a:cubicBezTo>
                  <a:cubicBezTo>
                    <a:pt x="146" y="7"/>
                    <a:pt x="136" y="7"/>
                    <a:pt x="126" y="7"/>
                  </a:cubicBezTo>
                  <a:cubicBezTo>
                    <a:pt x="126" y="4"/>
                    <a:pt x="122" y="4"/>
                    <a:pt x="122" y="7"/>
                  </a:cubicBezTo>
                  <a:cubicBezTo>
                    <a:pt x="113" y="7"/>
                    <a:pt x="104" y="7"/>
                    <a:pt x="95" y="7"/>
                  </a:cubicBezTo>
                  <a:cubicBezTo>
                    <a:pt x="95" y="7"/>
                    <a:pt x="95" y="6"/>
                    <a:pt x="95" y="6"/>
                  </a:cubicBezTo>
                  <a:cubicBezTo>
                    <a:pt x="96" y="3"/>
                    <a:pt x="92" y="2"/>
                    <a:pt x="91" y="5"/>
                  </a:cubicBezTo>
                  <a:cubicBezTo>
                    <a:pt x="91" y="6"/>
                    <a:pt x="91" y="7"/>
                    <a:pt x="91" y="7"/>
                  </a:cubicBezTo>
                  <a:cubicBezTo>
                    <a:pt x="85" y="8"/>
                    <a:pt x="79" y="8"/>
                    <a:pt x="74" y="8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5" y="6"/>
                    <a:pt x="71" y="3"/>
                    <a:pt x="70" y="6"/>
                  </a:cubicBezTo>
                  <a:cubicBezTo>
                    <a:pt x="69" y="6"/>
                    <a:pt x="69" y="7"/>
                    <a:pt x="68" y="8"/>
                  </a:cubicBezTo>
                  <a:cubicBezTo>
                    <a:pt x="61" y="8"/>
                    <a:pt x="54" y="9"/>
                    <a:pt x="47" y="9"/>
                  </a:cubicBezTo>
                  <a:cubicBezTo>
                    <a:pt x="48" y="7"/>
                    <a:pt x="49" y="6"/>
                    <a:pt x="50" y="4"/>
                  </a:cubicBezTo>
                  <a:cubicBezTo>
                    <a:pt x="52" y="2"/>
                    <a:pt x="48" y="0"/>
                    <a:pt x="47" y="2"/>
                  </a:cubicBezTo>
                  <a:cubicBezTo>
                    <a:pt x="45" y="4"/>
                    <a:pt x="43" y="7"/>
                    <a:pt x="42" y="9"/>
                  </a:cubicBezTo>
                  <a:cubicBezTo>
                    <a:pt x="36" y="9"/>
                    <a:pt x="30" y="10"/>
                    <a:pt x="25" y="10"/>
                  </a:cubicBezTo>
                  <a:cubicBezTo>
                    <a:pt x="22" y="10"/>
                    <a:pt x="22" y="14"/>
                    <a:pt x="25" y="14"/>
                  </a:cubicBezTo>
                  <a:cubicBezTo>
                    <a:pt x="29" y="14"/>
                    <a:pt x="34" y="14"/>
                    <a:pt x="38" y="14"/>
                  </a:cubicBezTo>
                  <a:cubicBezTo>
                    <a:pt x="35" y="19"/>
                    <a:pt x="31" y="24"/>
                    <a:pt x="28" y="30"/>
                  </a:cubicBezTo>
                  <a:cubicBezTo>
                    <a:pt x="22" y="30"/>
                    <a:pt x="16" y="30"/>
                    <a:pt x="10" y="31"/>
                  </a:cubicBezTo>
                  <a:cubicBezTo>
                    <a:pt x="8" y="31"/>
                    <a:pt x="8" y="35"/>
                    <a:pt x="10" y="35"/>
                  </a:cubicBezTo>
                  <a:cubicBezTo>
                    <a:pt x="15" y="35"/>
                    <a:pt x="20" y="34"/>
                    <a:pt x="25" y="34"/>
                  </a:cubicBezTo>
                  <a:cubicBezTo>
                    <a:pt x="22" y="38"/>
                    <a:pt x="20" y="43"/>
                    <a:pt x="17" y="47"/>
                  </a:cubicBezTo>
                  <a:cubicBezTo>
                    <a:pt x="11" y="47"/>
                    <a:pt x="4" y="47"/>
                    <a:pt x="0" y="47"/>
                  </a:cubicBezTo>
                  <a:cubicBezTo>
                    <a:pt x="0" y="47"/>
                    <a:pt x="0" y="52"/>
                    <a:pt x="0" y="52"/>
                  </a:cubicBezTo>
                  <a:cubicBezTo>
                    <a:pt x="4" y="52"/>
                    <a:pt x="10" y="52"/>
                    <a:pt x="15" y="52"/>
                  </a:cubicBezTo>
                  <a:cubicBezTo>
                    <a:pt x="15" y="52"/>
                    <a:pt x="14" y="52"/>
                    <a:pt x="14" y="52"/>
                  </a:cubicBezTo>
                  <a:cubicBezTo>
                    <a:pt x="13" y="54"/>
                    <a:pt x="16" y="57"/>
                    <a:pt x="17" y="54"/>
                  </a:cubicBezTo>
                  <a:cubicBezTo>
                    <a:pt x="18" y="53"/>
                    <a:pt x="18" y="52"/>
                    <a:pt x="19" y="52"/>
                  </a:cubicBezTo>
                  <a:cubicBezTo>
                    <a:pt x="29" y="52"/>
                    <a:pt x="39" y="52"/>
                    <a:pt x="50" y="52"/>
                  </a:cubicBezTo>
                  <a:cubicBezTo>
                    <a:pt x="49" y="53"/>
                    <a:pt x="49" y="54"/>
                    <a:pt x="49" y="54"/>
                  </a:cubicBezTo>
                  <a:cubicBezTo>
                    <a:pt x="48" y="57"/>
                    <a:pt x="52" y="58"/>
                    <a:pt x="53" y="56"/>
                  </a:cubicBezTo>
                  <a:cubicBezTo>
                    <a:pt x="53" y="54"/>
                    <a:pt x="54" y="53"/>
                    <a:pt x="54" y="52"/>
                  </a:cubicBezTo>
                  <a:cubicBezTo>
                    <a:pt x="63" y="52"/>
                    <a:pt x="72" y="52"/>
                    <a:pt x="81" y="52"/>
                  </a:cubicBezTo>
                  <a:cubicBezTo>
                    <a:pt x="81" y="52"/>
                    <a:pt x="81" y="52"/>
                    <a:pt x="81" y="53"/>
                  </a:cubicBezTo>
                  <a:cubicBezTo>
                    <a:pt x="80" y="55"/>
                    <a:pt x="84" y="57"/>
                    <a:pt x="85" y="54"/>
                  </a:cubicBezTo>
                  <a:cubicBezTo>
                    <a:pt x="85" y="53"/>
                    <a:pt x="85" y="52"/>
                    <a:pt x="85" y="52"/>
                  </a:cubicBezTo>
                  <a:cubicBezTo>
                    <a:pt x="97" y="52"/>
                    <a:pt x="108" y="52"/>
                    <a:pt x="119" y="52"/>
                  </a:cubicBezTo>
                  <a:cubicBezTo>
                    <a:pt x="120" y="52"/>
                    <a:pt x="119" y="53"/>
                    <a:pt x="120" y="53"/>
                  </a:cubicBezTo>
                  <a:cubicBezTo>
                    <a:pt x="120" y="56"/>
                    <a:pt x="124" y="56"/>
                    <a:pt x="124" y="53"/>
                  </a:cubicBezTo>
                  <a:cubicBezTo>
                    <a:pt x="124" y="53"/>
                    <a:pt x="124" y="52"/>
                    <a:pt x="124" y="52"/>
                  </a:cubicBezTo>
                  <a:cubicBezTo>
                    <a:pt x="135" y="52"/>
                    <a:pt x="146" y="52"/>
                    <a:pt x="157" y="52"/>
                  </a:cubicBezTo>
                  <a:cubicBezTo>
                    <a:pt x="158" y="53"/>
                    <a:pt x="158" y="55"/>
                    <a:pt x="158" y="57"/>
                  </a:cubicBezTo>
                  <a:cubicBezTo>
                    <a:pt x="158" y="60"/>
                    <a:pt x="162" y="60"/>
                    <a:pt x="162" y="57"/>
                  </a:cubicBezTo>
                  <a:cubicBezTo>
                    <a:pt x="162" y="55"/>
                    <a:pt x="162" y="53"/>
                    <a:pt x="162" y="52"/>
                  </a:cubicBezTo>
                  <a:cubicBezTo>
                    <a:pt x="172" y="52"/>
                    <a:pt x="183" y="52"/>
                    <a:pt x="193" y="52"/>
                  </a:cubicBezTo>
                  <a:cubicBezTo>
                    <a:pt x="194" y="53"/>
                    <a:pt x="194" y="54"/>
                    <a:pt x="195" y="56"/>
                  </a:cubicBezTo>
                  <a:cubicBezTo>
                    <a:pt x="196" y="58"/>
                    <a:pt x="200" y="57"/>
                    <a:pt x="199" y="54"/>
                  </a:cubicBezTo>
                  <a:cubicBezTo>
                    <a:pt x="199" y="54"/>
                    <a:pt x="198" y="53"/>
                    <a:pt x="198" y="52"/>
                  </a:cubicBezTo>
                  <a:cubicBezTo>
                    <a:pt x="207" y="52"/>
                    <a:pt x="216" y="52"/>
                    <a:pt x="226" y="52"/>
                  </a:cubicBezTo>
                  <a:cubicBezTo>
                    <a:pt x="226" y="53"/>
                    <a:pt x="227" y="54"/>
                    <a:pt x="228" y="56"/>
                  </a:cubicBezTo>
                  <a:cubicBezTo>
                    <a:pt x="229" y="58"/>
                    <a:pt x="232" y="56"/>
                    <a:pt x="231" y="54"/>
                  </a:cubicBezTo>
                  <a:cubicBezTo>
                    <a:pt x="231" y="53"/>
                    <a:pt x="231" y="52"/>
                    <a:pt x="230" y="52"/>
                  </a:cubicBezTo>
                  <a:cubicBezTo>
                    <a:pt x="240" y="52"/>
                    <a:pt x="250" y="52"/>
                    <a:pt x="260" y="52"/>
                  </a:cubicBezTo>
                  <a:cubicBezTo>
                    <a:pt x="261" y="53"/>
                    <a:pt x="261" y="53"/>
                    <a:pt x="261" y="54"/>
                  </a:cubicBezTo>
                  <a:cubicBezTo>
                    <a:pt x="263" y="56"/>
                    <a:pt x="265" y="54"/>
                    <a:pt x="264" y="52"/>
                  </a:cubicBezTo>
                  <a:cubicBezTo>
                    <a:pt x="270" y="52"/>
                    <a:pt x="276" y="52"/>
                    <a:pt x="280" y="52"/>
                  </a:cubicBezTo>
                  <a:cubicBezTo>
                    <a:pt x="284" y="52"/>
                    <a:pt x="284" y="48"/>
                    <a:pt x="280" y="48"/>
                  </a:cubicBezTo>
                  <a:close/>
                  <a:moveTo>
                    <a:pt x="71" y="12"/>
                  </a:moveTo>
                  <a:cubicBezTo>
                    <a:pt x="77" y="12"/>
                    <a:pt x="83" y="12"/>
                    <a:pt x="90" y="12"/>
                  </a:cubicBezTo>
                  <a:cubicBezTo>
                    <a:pt x="89" y="17"/>
                    <a:pt x="87" y="22"/>
                    <a:pt x="86" y="27"/>
                  </a:cubicBezTo>
                  <a:cubicBezTo>
                    <a:pt x="78" y="28"/>
                    <a:pt x="70" y="28"/>
                    <a:pt x="62" y="28"/>
                  </a:cubicBezTo>
                  <a:cubicBezTo>
                    <a:pt x="65" y="23"/>
                    <a:pt x="68" y="17"/>
                    <a:pt x="71" y="12"/>
                  </a:cubicBezTo>
                  <a:close/>
                  <a:moveTo>
                    <a:pt x="44" y="13"/>
                  </a:moveTo>
                  <a:cubicBezTo>
                    <a:pt x="51" y="13"/>
                    <a:pt x="58" y="13"/>
                    <a:pt x="66" y="12"/>
                  </a:cubicBezTo>
                  <a:cubicBezTo>
                    <a:pt x="63" y="18"/>
                    <a:pt x="60" y="23"/>
                    <a:pt x="58" y="28"/>
                  </a:cubicBezTo>
                  <a:cubicBezTo>
                    <a:pt x="49" y="29"/>
                    <a:pt x="41" y="29"/>
                    <a:pt x="33" y="29"/>
                  </a:cubicBezTo>
                  <a:cubicBezTo>
                    <a:pt x="36" y="24"/>
                    <a:pt x="40" y="19"/>
                    <a:pt x="44" y="13"/>
                  </a:cubicBezTo>
                  <a:close/>
                  <a:moveTo>
                    <a:pt x="51" y="47"/>
                  </a:moveTo>
                  <a:cubicBezTo>
                    <a:pt x="41" y="47"/>
                    <a:pt x="31" y="47"/>
                    <a:pt x="21" y="47"/>
                  </a:cubicBezTo>
                  <a:cubicBezTo>
                    <a:pt x="24" y="43"/>
                    <a:pt x="27" y="38"/>
                    <a:pt x="30" y="34"/>
                  </a:cubicBezTo>
                  <a:cubicBezTo>
                    <a:pt x="39" y="33"/>
                    <a:pt x="47" y="33"/>
                    <a:pt x="56" y="33"/>
                  </a:cubicBezTo>
                  <a:cubicBezTo>
                    <a:pt x="54" y="37"/>
                    <a:pt x="52" y="42"/>
                    <a:pt x="51" y="47"/>
                  </a:cubicBezTo>
                  <a:close/>
                  <a:moveTo>
                    <a:pt x="82" y="47"/>
                  </a:moveTo>
                  <a:cubicBezTo>
                    <a:pt x="73" y="47"/>
                    <a:pt x="64" y="47"/>
                    <a:pt x="55" y="47"/>
                  </a:cubicBezTo>
                  <a:cubicBezTo>
                    <a:pt x="57" y="42"/>
                    <a:pt x="58" y="37"/>
                    <a:pt x="60" y="32"/>
                  </a:cubicBezTo>
                  <a:cubicBezTo>
                    <a:pt x="69" y="32"/>
                    <a:pt x="77" y="32"/>
                    <a:pt x="85" y="32"/>
                  </a:cubicBezTo>
                  <a:cubicBezTo>
                    <a:pt x="84" y="37"/>
                    <a:pt x="83" y="42"/>
                    <a:pt x="82" y="47"/>
                  </a:cubicBezTo>
                  <a:close/>
                  <a:moveTo>
                    <a:pt x="119" y="47"/>
                  </a:moveTo>
                  <a:cubicBezTo>
                    <a:pt x="108" y="47"/>
                    <a:pt x="97" y="47"/>
                    <a:pt x="86" y="47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0" y="31"/>
                    <a:pt x="110" y="31"/>
                    <a:pt x="120" y="31"/>
                  </a:cubicBezTo>
                  <a:cubicBezTo>
                    <a:pt x="120" y="36"/>
                    <a:pt x="119" y="42"/>
                    <a:pt x="119" y="47"/>
                  </a:cubicBezTo>
                  <a:close/>
                  <a:moveTo>
                    <a:pt x="120" y="27"/>
                  </a:moveTo>
                  <a:cubicBezTo>
                    <a:pt x="110" y="27"/>
                    <a:pt x="100" y="27"/>
                    <a:pt x="91" y="27"/>
                  </a:cubicBezTo>
                  <a:cubicBezTo>
                    <a:pt x="92" y="22"/>
                    <a:pt x="93" y="17"/>
                    <a:pt x="94" y="12"/>
                  </a:cubicBezTo>
                  <a:cubicBezTo>
                    <a:pt x="103" y="11"/>
                    <a:pt x="112" y="11"/>
                    <a:pt x="121" y="11"/>
                  </a:cubicBezTo>
                  <a:cubicBezTo>
                    <a:pt x="121" y="16"/>
                    <a:pt x="120" y="22"/>
                    <a:pt x="120" y="27"/>
                  </a:cubicBezTo>
                  <a:close/>
                  <a:moveTo>
                    <a:pt x="126" y="11"/>
                  </a:moveTo>
                  <a:cubicBezTo>
                    <a:pt x="136" y="11"/>
                    <a:pt x="146" y="11"/>
                    <a:pt x="156" y="11"/>
                  </a:cubicBezTo>
                  <a:cubicBezTo>
                    <a:pt x="156" y="16"/>
                    <a:pt x="157" y="21"/>
                    <a:pt x="157" y="27"/>
                  </a:cubicBezTo>
                  <a:cubicBezTo>
                    <a:pt x="146" y="27"/>
                    <a:pt x="135" y="27"/>
                    <a:pt x="124" y="27"/>
                  </a:cubicBezTo>
                  <a:cubicBezTo>
                    <a:pt x="125" y="21"/>
                    <a:pt x="125" y="16"/>
                    <a:pt x="126" y="11"/>
                  </a:cubicBezTo>
                  <a:close/>
                  <a:moveTo>
                    <a:pt x="124" y="47"/>
                  </a:moveTo>
                  <a:cubicBezTo>
                    <a:pt x="124" y="42"/>
                    <a:pt x="124" y="36"/>
                    <a:pt x="124" y="31"/>
                  </a:cubicBezTo>
                  <a:cubicBezTo>
                    <a:pt x="135" y="31"/>
                    <a:pt x="146" y="31"/>
                    <a:pt x="157" y="31"/>
                  </a:cubicBezTo>
                  <a:cubicBezTo>
                    <a:pt x="157" y="36"/>
                    <a:pt x="157" y="42"/>
                    <a:pt x="157" y="48"/>
                  </a:cubicBezTo>
                  <a:cubicBezTo>
                    <a:pt x="146" y="48"/>
                    <a:pt x="135" y="48"/>
                    <a:pt x="124" y="47"/>
                  </a:cubicBezTo>
                  <a:close/>
                  <a:moveTo>
                    <a:pt x="239" y="13"/>
                  </a:moveTo>
                  <a:cubicBezTo>
                    <a:pt x="242" y="18"/>
                    <a:pt x="245" y="24"/>
                    <a:pt x="248" y="29"/>
                  </a:cubicBezTo>
                  <a:cubicBezTo>
                    <a:pt x="238" y="29"/>
                    <a:pt x="229" y="28"/>
                    <a:pt x="219" y="28"/>
                  </a:cubicBezTo>
                  <a:cubicBezTo>
                    <a:pt x="217" y="23"/>
                    <a:pt x="214" y="17"/>
                    <a:pt x="212" y="12"/>
                  </a:cubicBezTo>
                  <a:cubicBezTo>
                    <a:pt x="221" y="12"/>
                    <a:pt x="230" y="13"/>
                    <a:pt x="239" y="13"/>
                  </a:cubicBezTo>
                  <a:close/>
                  <a:moveTo>
                    <a:pt x="207" y="12"/>
                  </a:moveTo>
                  <a:cubicBezTo>
                    <a:pt x="209" y="17"/>
                    <a:pt x="212" y="22"/>
                    <a:pt x="214" y="28"/>
                  </a:cubicBezTo>
                  <a:cubicBezTo>
                    <a:pt x="206" y="27"/>
                    <a:pt x="198" y="27"/>
                    <a:pt x="190" y="27"/>
                  </a:cubicBezTo>
                  <a:cubicBezTo>
                    <a:pt x="189" y="22"/>
                    <a:pt x="188" y="17"/>
                    <a:pt x="187" y="11"/>
                  </a:cubicBezTo>
                  <a:cubicBezTo>
                    <a:pt x="194" y="12"/>
                    <a:pt x="200" y="12"/>
                    <a:pt x="207" y="12"/>
                  </a:cubicBezTo>
                  <a:close/>
                  <a:moveTo>
                    <a:pt x="160" y="11"/>
                  </a:moveTo>
                  <a:cubicBezTo>
                    <a:pt x="168" y="11"/>
                    <a:pt x="175" y="11"/>
                    <a:pt x="183" y="11"/>
                  </a:cubicBezTo>
                  <a:cubicBezTo>
                    <a:pt x="184" y="17"/>
                    <a:pt x="185" y="22"/>
                    <a:pt x="186" y="27"/>
                  </a:cubicBezTo>
                  <a:cubicBezTo>
                    <a:pt x="177" y="27"/>
                    <a:pt x="169" y="27"/>
                    <a:pt x="161" y="27"/>
                  </a:cubicBezTo>
                  <a:lnTo>
                    <a:pt x="160" y="11"/>
                  </a:lnTo>
                  <a:close/>
                  <a:moveTo>
                    <a:pt x="162" y="48"/>
                  </a:moveTo>
                  <a:cubicBezTo>
                    <a:pt x="161" y="42"/>
                    <a:pt x="161" y="36"/>
                    <a:pt x="161" y="31"/>
                  </a:cubicBezTo>
                  <a:cubicBezTo>
                    <a:pt x="170" y="31"/>
                    <a:pt x="178" y="31"/>
                    <a:pt x="187" y="31"/>
                  </a:cubicBezTo>
                  <a:cubicBezTo>
                    <a:pt x="188" y="37"/>
                    <a:pt x="190" y="42"/>
                    <a:pt x="192" y="48"/>
                  </a:cubicBezTo>
                  <a:cubicBezTo>
                    <a:pt x="182" y="48"/>
                    <a:pt x="172" y="48"/>
                    <a:pt x="162" y="48"/>
                  </a:cubicBezTo>
                  <a:close/>
                  <a:moveTo>
                    <a:pt x="196" y="48"/>
                  </a:moveTo>
                  <a:cubicBezTo>
                    <a:pt x="194" y="42"/>
                    <a:pt x="193" y="37"/>
                    <a:pt x="191" y="31"/>
                  </a:cubicBezTo>
                  <a:cubicBezTo>
                    <a:pt x="200" y="32"/>
                    <a:pt x="208" y="32"/>
                    <a:pt x="216" y="32"/>
                  </a:cubicBezTo>
                  <a:cubicBezTo>
                    <a:pt x="219" y="37"/>
                    <a:pt x="221" y="42"/>
                    <a:pt x="224" y="48"/>
                  </a:cubicBezTo>
                  <a:cubicBezTo>
                    <a:pt x="215" y="48"/>
                    <a:pt x="205" y="48"/>
                    <a:pt x="196" y="48"/>
                  </a:cubicBezTo>
                  <a:close/>
                  <a:moveTo>
                    <a:pt x="228" y="48"/>
                  </a:moveTo>
                  <a:cubicBezTo>
                    <a:pt x="226" y="42"/>
                    <a:pt x="224" y="37"/>
                    <a:pt x="221" y="32"/>
                  </a:cubicBezTo>
                  <a:cubicBezTo>
                    <a:pt x="231" y="33"/>
                    <a:pt x="241" y="33"/>
                    <a:pt x="250" y="33"/>
                  </a:cubicBezTo>
                  <a:cubicBezTo>
                    <a:pt x="253" y="38"/>
                    <a:pt x="255" y="43"/>
                    <a:pt x="258" y="48"/>
                  </a:cubicBezTo>
                  <a:cubicBezTo>
                    <a:pt x="248" y="48"/>
                    <a:pt x="238" y="48"/>
                    <a:pt x="22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稻壳儿春秋广告/盗版必究        原创来源：http://chn.docer.com/works?userid=199329941#!/work_time"/>
            <p:cNvSpPr/>
            <p:nvPr/>
          </p:nvSpPr>
          <p:spPr bwMode="auto">
            <a:xfrm>
              <a:off x="1918" y="2146"/>
              <a:ext cx="38" cy="59"/>
            </a:xfrm>
            <a:custGeom>
              <a:avLst/>
              <a:gdLst>
                <a:gd name="T0" fmla="*/ 17 w 18"/>
                <a:gd name="T1" fmla="*/ 24 h 28"/>
                <a:gd name="T2" fmla="*/ 5 w 18"/>
                <a:gd name="T3" fmla="*/ 2 h 28"/>
                <a:gd name="T4" fmla="*/ 1 w 18"/>
                <a:gd name="T5" fmla="*/ 5 h 28"/>
                <a:gd name="T6" fmla="*/ 13 w 18"/>
                <a:gd name="T7" fmla="*/ 26 h 28"/>
                <a:gd name="T8" fmla="*/ 17 w 18"/>
                <a:gd name="T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8">
                  <a:moveTo>
                    <a:pt x="17" y="24"/>
                  </a:moveTo>
                  <a:cubicBezTo>
                    <a:pt x="13" y="17"/>
                    <a:pt x="9" y="9"/>
                    <a:pt x="5" y="2"/>
                  </a:cubicBezTo>
                  <a:cubicBezTo>
                    <a:pt x="3" y="0"/>
                    <a:pt x="0" y="2"/>
                    <a:pt x="1" y="5"/>
                  </a:cubicBezTo>
                  <a:cubicBezTo>
                    <a:pt x="5" y="12"/>
                    <a:pt x="9" y="19"/>
                    <a:pt x="13" y="26"/>
                  </a:cubicBezTo>
                  <a:cubicBezTo>
                    <a:pt x="15" y="28"/>
                    <a:pt x="18" y="26"/>
                    <a:pt x="1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稻壳儿春秋广告/盗版必究        原创来源：http://chn.docer.com/works?userid=199329941#!/work_time"/>
            <p:cNvSpPr/>
            <p:nvPr/>
          </p:nvSpPr>
          <p:spPr bwMode="auto">
            <a:xfrm>
              <a:off x="1909" y="2169"/>
              <a:ext cx="55" cy="78"/>
            </a:xfrm>
            <a:custGeom>
              <a:avLst/>
              <a:gdLst>
                <a:gd name="T0" fmla="*/ 24 w 26"/>
                <a:gd name="T1" fmla="*/ 32 h 37"/>
                <a:gd name="T2" fmla="*/ 5 w 26"/>
                <a:gd name="T3" fmla="*/ 2 h 37"/>
                <a:gd name="T4" fmla="*/ 1 w 26"/>
                <a:gd name="T5" fmla="*/ 4 h 37"/>
                <a:gd name="T6" fmla="*/ 21 w 26"/>
                <a:gd name="T7" fmla="*/ 34 h 37"/>
                <a:gd name="T8" fmla="*/ 24 w 26"/>
                <a:gd name="T9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7">
                  <a:moveTo>
                    <a:pt x="24" y="32"/>
                  </a:moveTo>
                  <a:cubicBezTo>
                    <a:pt x="18" y="22"/>
                    <a:pt x="11" y="12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8" y="14"/>
                    <a:pt x="14" y="24"/>
                    <a:pt x="21" y="34"/>
                  </a:cubicBezTo>
                  <a:cubicBezTo>
                    <a:pt x="22" y="37"/>
                    <a:pt x="26" y="35"/>
                    <a:pt x="2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稻壳儿春秋广告/盗版必究        原创来源：http://chn.docer.com/works?userid=199329941#!/work_time"/>
            <p:cNvSpPr/>
            <p:nvPr/>
          </p:nvSpPr>
          <p:spPr bwMode="auto">
            <a:xfrm>
              <a:off x="1285" y="2285"/>
              <a:ext cx="59" cy="9"/>
            </a:xfrm>
            <a:custGeom>
              <a:avLst/>
              <a:gdLst>
                <a:gd name="T0" fmla="*/ 28 w 28"/>
                <a:gd name="T1" fmla="*/ 0 h 4"/>
                <a:gd name="T2" fmla="*/ 4 w 28"/>
                <a:gd name="T3" fmla="*/ 0 h 4"/>
                <a:gd name="T4" fmla="*/ 4 w 28"/>
                <a:gd name="T5" fmla="*/ 4 h 4"/>
                <a:gd name="T6" fmla="*/ 28 w 28"/>
                <a:gd name="T7" fmla="*/ 4 h 4"/>
                <a:gd name="T8" fmla="*/ 28 w 2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">
                  <a:moveTo>
                    <a:pt x="2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4"/>
                    <a:pt x="4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稻壳儿春秋广告/盗版必究        原创来源：http://chn.docer.com/works?userid=199329941#!/work_time"/>
          <p:cNvSpPr>
            <a:spLocks noChangeArrowheads="1"/>
          </p:cNvSpPr>
          <p:nvPr/>
        </p:nvSpPr>
        <p:spPr bwMode="auto">
          <a:xfrm>
            <a:off x="2350142" y="2559789"/>
            <a:ext cx="140462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  <a:sym typeface="Calibri" panose="020F0502020204030204" pitchFamily="34" charset="0"/>
              </a:rPr>
              <a:t>目  录</a:t>
            </a:r>
            <a:endParaRPr lang="en-US" altLang="zh-CN" sz="3200" dirty="0">
              <a:solidFill>
                <a:schemeClr val="bg1"/>
              </a:solidFill>
              <a:latin typeface="汉仪南宫体简" panose="02010609000101010101" pitchFamily="49" charset="-122"/>
              <a:ea typeface="汉仪南宫体简" panose="02010609000101010101" pitchFamily="49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1600" dirty="0">
                <a:solidFill>
                  <a:schemeClr val="bg1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COMPANY</a:t>
            </a:r>
            <a:endParaRPr lang="zh-CN" altLang="en-US" sz="1600" dirty="0">
              <a:solidFill>
                <a:schemeClr val="bg1"/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51" name="稻壳儿春秋广告/盗版必究        原创来源：http://chn.docer.com/works?userid=199329941#!/work_time"/>
          <p:cNvSpPr/>
          <p:nvPr/>
        </p:nvSpPr>
        <p:spPr bwMode="auto">
          <a:xfrm>
            <a:off x="6248690" y="1552311"/>
            <a:ext cx="791852" cy="770262"/>
          </a:xfrm>
          <a:custGeom>
            <a:avLst/>
            <a:gdLst>
              <a:gd name="T0" fmla="*/ 38 w 541"/>
              <a:gd name="T1" fmla="*/ 162 h 526"/>
              <a:gd name="T2" fmla="*/ 42 w 541"/>
              <a:gd name="T3" fmla="*/ 415 h 526"/>
              <a:gd name="T4" fmla="*/ 44 w 541"/>
              <a:gd name="T5" fmla="*/ 452 h 526"/>
              <a:gd name="T6" fmla="*/ 44 w 541"/>
              <a:gd name="T7" fmla="*/ 457 h 526"/>
              <a:gd name="T8" fmla="*/ 51 w 541"/>
              <a:gd name="T9" fmla="*/ 479 h 526"/>
              <a:gd name="T10" fmla="*/ 75 w 541"/>
              <a:gd name="T11" fmla="*/ 505 h 526"/>
              <a:gd name="T12" fmla="*/ 101 w 541"/>
              <a:gd name="T13" fmla="*/ 513 h 526"/>
              <a:gd name="T14" fmla="*/ 106 w 541"/>
              <a:gd name="T15" fmla="*/ 513 h 526"/>
              <a:gd name="T16" fmla="*/ 109 w 541"/>
              <a:gd name="T17" fmla="*/ 513 h 526"/>
              <a:gd name="T18" fmla="*/ 139 w 541"/>
              <a:gd name="T19" fmla="*/ 512 h 526"/>
              <a:gd name="T20" fmla="*/ 309 w 541"/>
              <a:gd name="T21" fmla="*/ 511 h 526"/>
              <a:gd name="T22" fmla="*/ 437 w 541"/>
              <a:gd name="T23" fmla="*/ 515 h 526"/>
              <a:gd name="T24" fmla="*/ 448 w 541"/>
              <a:gd name="T25" fmla="*/ 515 h 526"/>
              <a:gd name="T26" fmla="*/ 471 w 541"/>
              <a:gd name="T27" fmla="*/ 512 h 526"/>
              <a:gd name="T28" fmla="*/ 512 w 541"/>
              <a:gd name="T29" fmla="*/ 467 h 526"/>
              <a:gd name="T30" fmla="*/ 514 w 541"/>
              <a:gd name="T31" fmla="*/ 456 h 526"/>
              <a:gd name="T32" fmla="*/ 514 w 541"/>
              <a:gd name="T33" fmla="*/ 443 h 526"/>
              <a:gd name="T34" fmla="*/ 522 w 541"/>
              <a:gd name="T35" fmla="*/ 272 h 526"/>
              <a:gd name="T36" fmla="*/ 530 w 541"/>
              <a:gd name="T37" fmla="*/ 130 h 526"/>
              <a:gd name="T38" fmla="*/ 531 w 541"/>
              <a:gd name="T39" fmla="*/ 109 h 526"/>
              <a:gd name="T40" fmla="*/ 531 w 541"/>
              <a:gd name="T41" fmla="*/ 102 h 526"/>
              <a:gd name="T42" fmla="*/ 480 w 541"/>
              <a:gd name="T43" fmla="*/ 31 h 526"/>
              <a:gd name="T44" fmla="*/ 463 w 541"/>
              <a:gd name="T45" fmla="*/ 26 h 526"/>
              <a:gd name="T46" fmla="*/ 446 w 541"/>
              <a:gd name="T47" fmla="*/ 23 h 526"/>
              <a:gd name="T48" fmla="*/ 243 w 541"/>
              <a:gd name="T49" fmla="*/ 13 h 526"/>
              <a:gd name="T50" fmla="*/ 142 w 541"/>
              <a:gd name="T51" fmla="*/ 10 h 526"/>
              <a:gd name="T52" fmla="*/ 117 w 541"/>
              <a:gd name="T53" fmla="*/ 9 h 526"/>
              <a:gd name="T54" fmla="*/ 110 w 541"/>
              <a:gd name="T55" fmla="*/ 9 h 526"/>
              <a:gd name="T56" fmla="*/ 108 w 541"/>
              <a:gd name="T57" fmla="*/ 9 h 526"/>
              <a:gd name="T58" fmla="*/ 34 w 541"/>
              <a:gd name="T59" fmla="*/ 41 h 526"/>
              <a:gd name="T60" fmla="*/ 0 w 541"/>
              <a:gd name="T61" fmla="*/ 102 h 526"/>
              <a:gd name="T62" fmla="*/ 2 w 541"/>
              <a:gd name="T63" fmla="*/ 82 h 526"/>
              <a:gd name="T64" fmla="*/ 93 w 541"/>
              <a:gd name="T65" fmla="*/ 2 h 526"/>
              <a:gd name="T66" fmla="*/ 104 w 541"/>
              <a:gd name="T67" fmla="*/ 1 h 526"/>
              <a:gd name="T68" fmla="*/ 113 w 541"/>
              <a:gd name="T69" fmla="*/ 1 h 526"/>
              <a:gd name="T70" fmla="*/ 164 w 541"/>
              <a:gd name="T71" fmla="*/ 1 h 526"/>
              <a:gd name="T72" fmla="*/ 438 w 541"/>
              <a:gd name="T73" fmla="*/ 12 h 526"/>
              <a:gd name="T74" fmla="*/ 449 w 541"/>
              <a:gd name="T75" fmla="*/ 13 h 526"/>
              <a:gd name="T76" fmla="*/ 457 w 541"/>
              <a:gd name="T77" fmla="*/ 14 h 526"/>
              <a:gd name="T78" fmla="*/ 510 w 541"/>
              <a:gd name="T79" fmla="*/ 38 h 526"/>
              <a:gd name="T80" fmla="*/ 539 w 541"/>
              <a:gd name="T81" fmla="*/ 131 h 526"/>
              <a:gd name="T82" fmla="*/ 536 w 541"/>
              <a:gd name="T83" fmla="*/ 211 h 526"/>
              <a:gd name="T84" fmla="*/ 526 w 541"/>
              <a:gd name="T85" fmla="*/ 424 h 526"/>
              <a:gd name="T86" fmla="*/ 525 w 541"/>
              <a:gd name="T87" fmla="*/ 454 h 526"/>
              <a:gd name="T88" fmla="*/ 524 w 541"/>
              <a:gd name="T89" fmla="*/ 463 h 526"/>
              <a:gd name="T90" fmla="*/ 521 w 541"/>
              <a:gd name="T91" fmla="*/ 475 h 526"/>
              <a:gd name="T92" fmla="*/ 493 w 541"/>
              <a:gd name="T93" fmla="*/ 512 h 526"/>
              <a:gd name="T94" fmla="*/ 483 w 541"/>
              <a:gd name="T95" fmla="*/ 518 h 526"/>
              <a:gd name="T96" fmla="*/ 472 w 541"/>
              <a:gd name="T97" fmla="*/ 522 h 526"/>
              <a:gd name="T98" fmla="*/ 395 w 541"/>
              <a:gd name="T99" fmla="*/ 523 h 526"/>
              <a:gd name="T100" fmla="*/ 176 w 541"/>
              <a:gd name="T101" fmla="*/ 524 h 526"/>
              <a:gd name="T102" fmla="*/ 109 w 541"/>
              <a:gd name="T103" fmla="*/ 526 h 526"/>
              <a:gd name="T104" fmla="*/ 76 w 541"/>
              <a:gd name="T105" fmla="*/ 519 h 526"/>
              <a:gd name="T106" fmla="*/ 34 w 541"/>
              <a:gd name="T107" fmla="*/ 463 h 526"/>
              <a:gd name="T108" fmla="*/ 28 w 541"/>
              <a:gd name="T109" fmla="*/ 326 h 526"/>
              <a:gd name="T110" fmla="*/ 30 w 541"/>
              <a:gd name="T111" fmla="*/ 114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41" h="526">
                <a:moveTo>
                  <a:pt x="30" y="114"/>
                </a:moveTo>
                <a:cubicBezTo>
                  <a:pt x="45" y="124"/>
                  <a:pt x="38" y="148"/>
                  <a:pt x="38" y="162"/>
                </a:cubicBezTo>
                <a:cubicBezTo>
                  <a:pt x="37" y="231"/>
                  <a:pt x="38" y="299"/>
                  <a:pt x="40" y="365"/>
                </a:cubicBezTo>
                <a:cubicBezTo>
                  <a:pt x="41" y="382"/>
                  <a:pt x="41" y="398"/>
                  <a:pt x="42" y="415"/>
                </a:cubicBezTo>
                <a:cubicBezTo>
                  <a:pt x="42" y="423"/>
                  <a:pt x="43" y="431"/>
                  <a:pt x="43" y="439"/>
                </a:cubicBezTo>
                <a:cubicBezTo>
                  <a:pt x="44" y="452"/>
                  <a:pt x="44" y="452"/>
                  <a:pt x="44" y="452"/>
                </a:cubicBezTo>
                <a:cubicBezTo>
                  <a:pt x="44" y="453"/>
                  <a:pt x="44" y="454"/>
                  <a:pt x="44" y="455"/>
                </a:cubicBezTo>
                <a:cubicBezTo>
                  <a:pt x="44" y="457"/>
                  <a:pt x="44" y="457"/>
                  <a:pt x="44" y="457"/>
                </a:cubicBezTo>
                <a:cubicBezTo>
                  <a:pt x="44" y="458"/>
                  <a:pt x="44" y="460"/>
                  <a:pt x="45" y="462"/>
                </a:cubicBezTo>
                <a:cubicBezTo>
                  <a:pt x="46" y="468"/>
                  <a:pt x="48" y="474"/>
                  <a:pt x="51" y="479"/>
                </a:cubicBezTo>
                <a:cubicBezTo>
                  <a:pt x="53" y="485"/>
                  <a:pt x="57" y="489"/>
                  <a:pt x="61" y="494"/>
                </a:cubicBezTo>
                <a:cubicBezTo>
                  <a:pt x="65" y="498"/>
                  <a:pt x="70" y="502"/>
                  <a:pt x="75" y="505"/>
                </a:cubicBezTo>
                <a:cubicBezTo>
                  <a:pt x="80" y="508"/>
                  <a:pt x="85" y="510"/>
                  <a:pt x="91" y="511"/>
                </a:cubicBezTo>
                <a:cubicBezTo>
                  <a:pt x="94" y="512"/>
                  <a:pt x="97" y="513"/>
                  <a:pt x="101" y="513"/>
                </a:cubicBezTo>
                <a:cubicBezTo>
                  <a:pt x="103" y="513"/>
                  <a:pt x="103" y="513"/>
                  <a:pt x="103" y="513"/>
                </a:cubicBezTo>
                <a:cubicBezTo>
                  <a:pt x="106" y="513"/>
                  <a:pt x="106" y="513"/>
                  <a:pt x="106" y="513"/>
                </a:cubicBezTo>
                <a:cubicBezTo>
                  <a:pt x="108" y="513"/>
                  <a:pt x="108" y="513"/>
                  <a:pt x="108" y="513"/>
                </a:cubicBezTo>
                <a:cubicBezTo>
                  <a:pt x="109" y="513"/>
                  <a:pt x="109" y="513"/>
                  <a:pt x="109" y="513"/>
                </a:cubicBezTo>
                <a:cubicBezTo>
                  <a:pt x="111" y="513"/>
                  <a:pt x="111" y="513"/>
                  <a:pt x="111" y="513"/>
                </a:cubicBezTo>
                <a:cubicBezTo>
                  <a:pt x="120" y="512"/>
                  <a:pt x="130" y="512"/>
                  <a:pt x="139" y="512"/>
                </a:cubicBezTo>
                <a:cubicBezTo>
                  <a:pt x="158" y="511"/>
                  <a:pt x="177" y="511"/>
                  <a:pt x="196" y="511"/>
                </a:cubicBezTo>
                <a:cubicBezTo>
                  <a:pt x="233" y="510"/>
                  <a:pt x="271" y="510"/>
                  <a:pt x="309" y="511"/>
                </a:cubicBezTo>
                <a:cubicBezTo>
                  <a:pt x="347" y="512"/>
                  <a:pt x="385" y="513"/>
                  <a:pt x="423" y="514"/>
                </a:cubicBezTo>
                <a:cubicBezTo>
                  <a:pt x="437" y="515"/>
                  <a:pt x="437" y="515"/>
                  <a:pt x="437" y="515"/>
                </a:cubicBezTo>
                <a:cubicBezTo>
                  <a:pt x="444" y="515"/>
                  <a:pt x="444" y="515"/>
                  <a:pt x="444" y="515"/>
                </a:cubicBezTo>
                <a:cubicBezTo>
                  <a:pt x="448" y="515"/>
                  <a:pt x="448" y="515"/>
                  <a:pt x="448" y="515"/>
                </a:cubicBezTo>
                <a:cubicBezTo>
                  <a:pt x="449" y="515"/>
                  <a:pt x="450" y="515"/>
                  <a:pt x="451" y="515"/>
                </a:cubicBezTo>
                <a:cubicBezTo>
                  <a:pt x="458" y="515"/>
                  <a:pt x="464" y="514"/>
                  <a:pt x="471" y="512"/>
                </a:cubicBezTo>
                <a:cubicBezTo>
                  <a:pt x="484" y="507"/>
                  <a:pt x="496" y="499"/>
                  <a:pt x="504" y="486"/>
                </a:cubicBezTo>
                <a:cubicBezTo>
                  <a:pt x="507" y="481"/>
                  <a:pt x="510" y="474"/>
                  <a:pt x="512" y="467"/>
                </a:cubicBezTo>
                <a:cubicBezTo>
                  <a:pt x="513" y="462"/>
                  <a:pt x="513" y="462"/>
                  <a:pt x="513" y="462"/>
                </a:cubicBezTo>
                <a:cubicBezTo>
                  <a:pt x="513" y="460"/>
                  <a:pt x="514" y="458"/>
                  <a:pt x="514" y="456"/>
                </a:cubicBezTo>
                <a:cubicBezTo>
                  <a:pt x="514" y="455"/>
                  <a:pt x="514" y="452"/>
                  <a:pt x="514" y="450"/>
                </a:cubicBezTo>
                <a:cubicBezTo>
                  <a:pt x="514" y="443"/>
                  <a:pt x="514" y="443"/>
                  <a:pt x="514" y="443"/>
                </a:cubicBezTo>
                <a:cubicBezTo>
                  <a:pt x="515" y="424"/>
                  <a:pt x="516" y="405"/>
                  <a:pt x="517" y="386"/>
                </a:cubicBezTo>
                <a:cubicBezTo>
                  <a:pt x="518" y="348"/>
                  <a:pt x="520" y="310"/>
                  <a:pt x="522" y="272"/>
                </a:cubicBezTo>
                <a:cubicBezTo>
                  <a:pt x="524" y="234"/>
                  <a:pt x="527" y="197"/>
                  <a:pt x="529" y="159"/>
                </a:cubicBezTo>
                <a:cubicBezTo>
                  <a:pt x="530" y="130"/>
                  <a:pt x="530" y="130"/>
                  <a:pt x="530" y="130"/>
                </a:cubicBezTo>
                <a:cubicBezTo>
                  <a:pt x="531" y="116"/>
                  <a:pt x="531" y="116"/>
                  <a:pt x="531" y="116"/>
                </a:cubicBezTo>
                <a:cubicBezTo>
                  <a:pt x="531" y="114"/>
                  <a:pt x="531" y="112"/>
                  <a:pt x="531" y="109"/>
                </a:cubicBezTo>
                <a:cubicBezTo>
                  <a:pt x="531" y="106"/>
                  <a:pt x="531" y="106"/>
                  <a:pt x="531" y="106"/>
                </a:cubicBezTo>
                <a:cubicBezTo>
                  <a:pt x="531" y="102"/>
                  <a:pt x="531" y="102"/>
                  <a:pt x="531" y="102"/>
                </a:cubicBezTo>
                <a:cubicBezTo>
                  <a:pt x="530" y="84"/>
                  <a:pt x="521" y="65"/>
                  <a:pt x="508" y="51"/>
                </a:cubicBezTo>
                <a:cubicBezTo>
                  <a:pt x="500" y="43"/>
                  <a:pt x="491" y="36"/>
                  <a:pt x="480" y="31"/>
                </a:cubicBezTo>
                <a:cubicBezTo>
                  <a:pt x="477" y="30"/>
                  <a:pt x="475" y="29"/>
                  <a:pt x="472" y="28"/>
                </a:cubicBezTo>
                <a:cubicBezTo>
                  <a:pt x="469" y="27"/>
                  <a:pt x="466" y="26"/>
                  <a:pt x="463" y="26"/>
                </a:cubicBezTo>
                <a:cubicBezTo>
                  <a:pt x="460" y="25"/>
                  <a:pt x="457" y="24"/>
                  <a:pt x="454" y="24"/>
                </a:cubicBezTo>
                <a:cubicBezTo>
                  <a:pt x="451" y="24"/>
                  <a:pt x="448" y="24"/>
                  <a:pt x="446" y="23"/>
                </a:cubicBezTo>
                <a:cubicBezTo>
                  <a:pt x="423" y="22"/>
                  <a:pt x="401" y="21"/>
                  <a:pt x="378" y="19"/>
                </a:cubicBezTo>
                <a:cubicBezTo>
                  <a:pt x="333" y="17"/>
                  <a:pt x="288" y="15"/>
                  <a:pt x="243" y="13"/>
                </a:cubicBezTo>
                <a:cubicBezTo>
                  <a:pt x="220" y="12"/>
                  <a:pt x="198" y="11"/>
                  <a:pt x="175" y="10"/>
                </a:cubicBezTo>
                <a:cubicBezTo>
                  <a:pt x="164" y="10"/>
                  <a:pt x="153" y="10"/>
                  <a:pt x="142" y="10"/>
                </a:cubicBezTo>
                <a:cubicBezTo>
                  <a:pt x="125" y="9"/>
                  <a:pt x="125" y="9"/>
                  <a:pt x="125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12" y="9"/>
                  <a:pt x="112" y="9"/>
                  <a:pt x="112" y="9"/>
                </a:cubicBezTo>
                <a:cubicBezTo>
                  <a:pt x="110" y="9"/>
                  <a:pt x="110" y="9"/>
                  <a:pt x="110" y="9"/>
                </a:cubicBezTo>
                <a:cubicBezTo>
                  <a:pt x="109" y="9"/>
                  <a:pt x="109" y="9"/>
                  <a:pt x="109" y="9"/>
                </a:cubicBezTo>
                <a:cubicBezTo>
                  <a:pt x="108" y="9"/>
                  <a:pt x="108" y="9"/>
                  <a:pt x="108" y="9"/>
                </a:cubicBezTo>
                <a:cubicBezTo>
                  <a:pt x="94" y="9"/>
                  <a:pt x="80" y="12"/>
                  <a:pt x="68" y="17"/>
                </a:cubicBezTo>
                <a:cubicBezTo>
                  <a:pt x="55" y="23"/>
                  <a:pt x="44" y="31"/>
                  <a:pt x="34" y="41"/>
                </a:cubicBezTo>
                <a:cubicBezTo>
                  <a:pt x="15" y="60"/>
                  <a:pt x="4" y="88"/>
                  <a:pt x="5" y="114"/>
                </a:cubicBezTo>
                <a:cubicBezTo>
                  <a:pt x="3" y="112"/>
                  <a:pt x="1" y="107"/>
                  <a:pt x="0" y="102"/>
                </a:cubicBezTo>
                <a:cubicBezTo>
                  <a:pt x="0" y="99"/>
                  <a:pt x="0" y="96"/>
                  <a:pt x="0" y="92"/>
                </a:cubicBezTo>
                <a:cubicBezTo>
                  <a:pt x="1" y="89"/>
                  <a:pt x="1" y="86"/>
                  <a:pt x="2" y="82"/>
                </a:cubicBezTo>
                <a:cubicBezTo>
                  <a:pt x="6" y="69"/>
                  <a:pt x="14" y="56"/>
                  <a:pt x="20" y="47"/>
                </a:cubicBezTo>
                <a:cubicBezTo>
                  <a:pt x="36" y="24"/>
                  <a:pt x="63" y="7"/>
                  <a:pt x="93" y="2"/>
                </a:cubicBezTo>
                <a:cubicBezTo>
                  <a:pt x="94" y="2"/>
                  <a:pt x="96" y="1"/>
                  <a:pt x="98" y="1"/>
                </a:cubicBezTo>
                <a:cubicBezTo>
                  <a:pt x="104" y="1"/>
                  <a:pt x="104" y="1"/>
                  <a:pt x="104" y="1"/>
                </a:cubicBezTo>
                <a:cubicBezTo>
                  <a:pt x="109" y="1"/>
                  <a:pt x="109" y="1"/>
                  <a:pt x="109" y="1"/>
                </a:cubicBezTo>
                <a:cubicBezTo>
                  <a:pt x="113" y="1"/>
                  <a:pt x="113" y="1"/>
                  <a:pt x="113" y="1"/>
                </a:cubicBezTo>
                <a:cubicBezTo>
                  <a:pt x="119" y="1"/>
                  <a:pt x="125" y="1"/>
                  <a:pt x="130" y="0"/>
                </a:cubicBezTo>
                <a:cubicBezTo>
                  <a:pt x="141" y="1"/>
                  <a:pt x="153" y="1"/>
                  <a:pt x="164" y="1"/>
                </a:cubicBezTo>
                <a:cubicBezTo>
                  <a:pt x="209" y="1"/>
                  <a:pt x="255" y="3"/>
                  <a:pt x="301" y="5"/>
                </a:cubicBezTo>
                <a:cubicBezTo>
                  <a:pt x="347" y="7"/>
                  <a:pt x="393" y="9"/>
                  <a:pt x="438" y="12"/>
                </a:cubicBezTo>
                <a:cubicBezTo>
                  <a:pt x="447" y="13"/>
                  <a:pt x="447" y="13"/>
                  <a:pt x="447" y="13"/>
                </a:cubicBezTo>
                <a:cubicBezTo>
                  <a:pt x="449" y="13"/>
                  <a:pt x="449" y="13"/>
                  <a:pt x="449" y="13"/>
                </a:cubicBezTo>
                <a:cubicBezTo>
                  <a:pt x="452" y="13"/>
                  <a:pt x="452" y="13"/>
                  <a:pt x="452" y="13"/>
                </a:cubicBezTo>
                <a:cubicBezTo>
                  <a:pt x="457" y="14"/>
                  <a:pt x="457" y="14"/>
                  <a:pt x="457" y="14"/>
                </a:cubicBezTo>
                <a:cubicBezTo>
                  <a:pt x="463" y="15"/>
                  <a:pt x="470" y="16"/>
                  <a:pt x="476" y="18"/>
                </a:cubicBezTo>
                <a:cubicBezTo>
                  <a:pt x="489" y="23"/>
                  <a:pt x="500" y="30"/>
                  <a:pt x="510" y="38"/>
                </a:cubicBezTo>
                <a:cubicBezTo>
                  <a:pt x="529" y="56"/>
                  <a:pt x="540" y="80"/>
                  <a:pt x="541" y="104"/>
                </a:cubicBezTo>
                <a:cubicBezTo>
                  <a:pt x="541" y="114"/>
                  <a:pt x="540" y="122"/>
                  <a:pt x="539" y="131"/>
                </a:cubicBezTo>
                <a:cubicBezTo>
                  <a:pt x="539" y="140"/>
                  <a:pt x="538" y="149"/>
                  <a:pt x="538" y="158"/>
                </a:cubicBezTo>
                <a:cubicBezTo>
                  <a:pt x="537" y="176"/>
                  <a:pt x="536" y="194"/>
                  <a:pt x="536" y="211"/>
                </a:cubicBezTo>
                <a:cubicBezTo>
                  <a:pt x="535" y="247"/>
                  <a:pt x="533" y="283"/>
                  <a:pt x="532" y="319"/>
                </a:cubicBezTo>
                <a:cubicBezTo>
                  <a:pt x="530" y="354"/>
                  <a:pt x="528" y="389"/>
                  <a:pt x="526" y="424"/>
                </a:cubicBezTo>
                <a:cubicBezTo>
                  <a:pt x="526" y="433"/>
                  <a:pt x="525" y="442"/>
                  <a:pt x="525" y="451"/>
                </a:cubicBezTo>
                <a:cubicBezTo>
                  <a:pt x="525" y="454"/>
                  <a:pt x="525" y="454"/>
                  <a:pt x="525" y="454"/>
                </a:cubicBezTo>
                <a:cubicBezTo>
                  <a:pt x="524" y="457"/>
                  <a:pt x="524" y="457"/>
                  <a:pt x="524" y="457"/>
                </a:cubicBezTo>
                <a:cubicBezTo>
                  <a:pt x="524" y="459"/>
                  <a:pt x="524" y="461"/>
                  <a:pt x="524" y="463"/>
                </a:cubicBezTo>
                <a:cubicBezTo>
                  <a:pt x="522" y="469"/>
                  <a:pt x="522" y="469"/>
                  <a:pt x="522" y="469"/>
                </a:cubicBezTo>
                <a:cubicBezTo>
                  <a:pt x="522" y="471"/>
                  <a:pt x="521" y="473"/>
                  <a:pt x="521" y="475"/>
                </a:cubicBezTo>
                <a:cubicBezTo>
                  <a:pt x="518" y="482"/>
                  <a:pt x="514" y="489"/>
                  <a:pt x="510" y="495"/>
                </a:cubicBezTo>
                <a:cubicBezTo>
                  <a:pt x="505" y="502"/>
                  <a:pt x="499" y="507"/>
                  <a:pt x="493" y="512"/>
                </a:cubicBezTo>
                <a:cubicBezTo>
                  <a:pt x="491" y="513"/>
                  <a:pt x="490" y="514"/>
                  <a:pt x="488" y="515"/>
                </a:cubicBezTo>
                <a:cubicBezTo>
                  <a:pt x="483" y="518"/>
                  <a:pt x="483" y="518"/>
                  <a:pt x="483" y="518"/>
                </a:cubicBezTo>
                <a:cubicBezTo>
                  <a:pt x="478" y="520"/>
                  <a:pt x="478" y="520"/>
                  <a:pt x="478" y="520"/>
                </a:cubicBezTo>
                <a:cubicBezTo>
                  <a:pt x="476" y="521"/>
                  <a:pt x="474" y="521"/>
                  <a:pt x="472" y="522"/>
                </a:cubicBezTo>
                <a:cubicBezTo>
                  <a:pt x="465" y="524"/>
                  <a:pt x="457" y="525"/>
                  <a:pt x="450" y="525"/>
                </a:cubicBezTo>
                <a:cubicBezTo>
                  <a:pt x="431" y="524"/>
                  <a:pt x="413" y="524"/>
                  <a:pt x="395" y="523"/>
                </a:cubicBezTo>
                <a:cubicBezTo>
                  <a:pt x="358" y="522"/>
                  <a:pt x="320" y="522"/>
                  <a:pt x="283" y="522"/>
                </a:cubicBezTo>
                <a:cubicBezTo>
                  <a:pt x="247" y="522"/>
                  <a:pt x="212" y="523"/>
                  <a:pt x="176" y="524"/>
                </a:cubicBezTo>
                <a:cubicBezTo>
                  <a:pt x="158" y="524"/>
                  <a:pt x="140" y="525"/>
                  <a:pt x="122" y="525"/>
                </a:cubicBezTo>
                <a:cubicBezTo>
                  <a:pt x="109" y="526"/>
                  <a:pt x="109" y="526"/>
                  <a:pt x="109" y="526"/>
                </a:cubicBezTo>
                <a:cubicBezTo>
                  <a:pt x="105" y="526"/>
                  <a:pt x="101" y="526"/>
                  <a:pt x="98" y="525"/>
                </a:cubicBezTo>
                <a:cubicBezTo>
                  <a:pt x="90" y="525"/>
                  <a:pt x="82" y="523"/>
                  <a:pt x="76" y="519"/>
                </a:cubicBezTo>
                <a:cubicBezTo>
                  <a:pt x="61" y="513"/>
                  <a:pt x="49" y="501"/>
                  <a:pt x="41" y="486"/>
                </a:cubicBezTo>
                <a:cubicBezTo>
                  <a:pt x="38" y="479"/>
                  <a:pt x="35" y="471"/>
                  <a:pt x="34" y="463"/>
                </a:cubicBezTo>
                <a:cubicBezTo>
                  <a:pt x="33" y="455"/>
                  <a:pt x="33" y="446"/>
                  <a:pt x="32" y="437"/>
                </a:cubicBezTo>
                <a:cubicBezTo>
                  <a:pt x="31" y="400"/>
                  <a:pt x="30" y="363"/>
                  <a:pt x="28" y="326"/>
                </a:cubicBezTo>
                <a:cubicBezTo>
                  <a:pt x="26" y="273"/>
                  <a:pt x="24" y="221"/>
                  <a:pt x="24" y="164"/>
                </a:cubicBezTo>
                <a:cubicBezTo>
                  <a:pt x="24" y="148"/>
                  <a:pt x="20" y="128"/>
                  <a:pt x="30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壹</a:t>
            </a:r>
            <a:endParaRPr lang="zh-CN" altLang="en-US" sz="3200" dirty="0">
              <a:solidFill>
                <a:schemeClr val="bg1"/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54" name="稻壳儿春秋广告/盗版必究"/>
          <p:cNvSpPr txBox="1"/>
          <p:nvPr/>
        </p:nvSpPr>
        <p:spPr>
          <a:xfrm>
            <a:off x="7414830" y="1615847"/>
            <a:ext cx="307825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设计目标</a:t>
            </a:r>
            <a:endParaRPr lang="zh-CN" altLang="en-US" sz="4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7" name="稻壳儿春秋广告/盗版必究        原创来源：http://chn.docer.com/works?userid=199329941#!/work_time"/>
          <p:cNvSpPr/>
          <p:nvPr/>
        </p:nvSpPr>
        <p:spPr bwMode="auto">
          <a:xfrm>
            <a:off x="6248690" y="3044100"/>
            <a:ext cx="791852" cy="770262"/>
          </a:xfrm>
          <a:custGeom>
            <a:avLst/>
            <a:gdLst>
              <a:gd name="T0" fmla="*/ 38 w 541"/>
              <a:gd name="T1" fmla="*/ 162 h 526"/>
              <a:gd name="T2" fmla="*/ 42 w 541"/>
              <a:gd name="T3" fmla="*/ 415 h 526"/>
              <a:gd name="T4" fmla="*/ 44 w 541"/>
              <a:gd name="T5" fmla="*/ 452 h 526"/>
              <a:gd name="T6" fmla="*/ 44 w 541"/>
              <a:gd name="T7" fmla="*/ 457 h 526"/>
              <a:gd name="T8" fmla="*/ 51 w 541"/>
              <a:gd name="T9" fmla="*/ 479 h 526"/>
              <a:gd name="T10" fmla="*/ 75 w 541"/>
              <a:gd name="T11" fmla="*/ 505 h 526"/>
              <a:gd name="T12" fmla="*/ 101 w 541"/>
              <a:gd name="T13" fmla="*/ 513 h 526"/>
              <a:gd name="T14" fmla="*/ 106 w 541"/>
              <a:gd name="T15" fmla="*/ 513 h 526"/>
              <a:gd name="T16" fmla="*/ 109 w 541"/>
              <a:gd name="T17" fmla="*/ 513 h 526"/>
              <a:gd name="T18" fmla="*/ 139 w 541"/>
              <a:gd name="T19" fmla="*/ 512 h 526"/>
              <a:gd name="T20" fmla="*/ 309 w 541"/>
              <a:gd name="T21" fmla="*/ 511 h 526"/>
              <a:gd name="T22" fmla="*/ 437 w 541"/>
              <a:gd name="T23" fmla="*/ 515 h 526"/>
              <a:gd name="T24" fmla="*/ 448 w 541"/>
              <a:gd name="T25" fmla="*/ 515 h 526"/>
              <a:gd name="T26" fmla="*/ 471 w 541"/>
              <a:gd name="T27" fmla="*/ 512 h 526"/>
              <a:gd name="T28" fmla="*/ 512 w 541"/>
              <a:gd name="T29" fmla="*/ 467 h 526"/>
              <a:gd name="T30" fmla="*/ 514 w 541"/>
              <a:gd name="T31" fmla="*/ 456 h 526"/>
              <a:gd name="T32" fmla="*/ 514 w 541"/>
              <a:gd name="T33" fmla="*/ 443 h 526"/>
              <a:gd name="T34" fmla="*/ 522 w 541"/>
              <a:gd name="T35" fmla="*/ 272 h 526"/>
              <a:gd name="T36" fmla="*/ 530 w 541"/>
              <a:gd name="T37" fmla="*/ 130 h 526"/>
              <a:gd name="T38" fmla="*/ 531 w 541"/>
              <a:gd name="T39" fmla="*/ 109 h 526"/>
              <a:gd name="T40" fmla="*/ 531 w 541"/>
              <a:gd name="T41" fmla="*/ 102 h 526"/>
              <a:gd name="T42" fmla="*/ 480 w 541"/>
              <a:gd name="T43" fmla="*/ 31 h 526"/>
              <a:gd name="T44" fmla="*/ 463 w 541"/>
              <a:gd name="T45" fmla="*/ 26 h 526"/>
              <a:gd name="T46" fmla="*/ 446 w 541"/>
              <a:gd name="T47" fmla="*/ 23 h 526"/>
              <a:gd name="T48" fmla="*/ 243 w 541"/>
              <a:gd name="T49" fmla="*/ 13 h 526"/>
              <a:gd name="T50" fmla="*/ 142 w 541"/>
              <a:gd name="T51" fmla="*/ 10 h 526"/>
              <a:gd name="T52" fmla="*/ 117 w 541"/>
              <a:gd name="T53" fmla="*/ 9 h 526"/>
              <a:gd name="T54" fmla="*/ 110 w 541"/>
              <a:gd name="T55" fmla="*/ 9 h 526"/>
              <a:gd name="T56" fmla="*/ 108 w 541"/>
              <a:gd name="T57" fmla="*/ 9 h 526"/>
              <a:gd name="T58" fmla="*/ 34 w 541"/>
              <a:gd name="T59" fmla="*/ 41 h 526"/>
              <a:gd name="T60" fmla="*/ 0 w 541"/>
              <a:gd name="T61" fmla="*/ 102 h 526"/>
              <a:gd name="T62" fmla="*/ 2 w 541"/>
              <a:gd name="T63" fmla="*/ 82 h 526"/>
              <a:gd name="T64" fmla="*/ 93 w 541"/>
              <a:gd name="T65" fmla="*/ 2 h 526"/>
              <a:gd name="T66" fmla="*/ 104 w 541"/>
              <a:gd name="T67" fmla="*/ 1 h 526"/>
              <a:gd name="T68" fmla="*/ 113 w 541"/>
              <a:gd name="T69" fmla="*/ 1 h 526"/>
              <a:gd name="T70" fmla="*/ 164 w 541"/>
              <a:gd name="T71" fmla="*/ 1 h 526"/>
              <a:gd name="T72" fmla="*/ 438 w 541"/>
              <a:gd name="T73" fmla="*/ 12 h 526"/>
              <a:gd name="T74" fmla="*/ 449 w 541"/>
              <a:gd name="T75" fmla="*/ 13 h 526"/>
              <a:gd name="T76" fmla="*/ 457 w 541"/>
              <a:gd name="T77" fmla="*/ 14 h 526"/>
              <a:gd name="T78" fmla="*/ 510 w 541"/>
              <a:gd name="T79" fmla="*/ 38 h 526"/>
              <a:gd name="T80" fmla="*/ 539 w 541"/>
              <a:gd name="T81" fmla="*/ 131 h 526"/>
              <a:gd name="T82" fmla="*/ 536 w 541"/>
              <a:gd name="T83" fmla="*/ 211 h 526"/>
              <a:gd name="T84" fmla="*/ 526 w 541"/>
              <a:gd name="T85" fmla="*/ 424 h 526"/>
              <a:gd name="T86" fmla="*/ 525 w 541"/>
              <a:gd name="T87" fmla="*/ 454 h 526"/>
              <a:gd name="T88" fmla="*/ 524 w 541"/>
              <a:gd name="T89" fmla="*/ 463 h 526"/>
              <a:gd name="T90" fmla="*/ 521 w 541"/>
              <a:gd name="T91" fmla="*/ 475 h 526"/>
              <a:gd name="T92" fmla="*/ 493 w 541"/>
              <a:gd name="T93" fmla="*/ 512 h 526"/>
              <a:gd name="T94" fmla="*/ 483 w 541"/>
              <a:gd name="T95" fmla="*/ 518 h 526"/>
              <a:gd name="T96" fmla="*/ 472 w 541"/>
              <a:gd name="T97" fmla="*/ 522 h 526"/>
              <a:gd name="T98" fmla="*/ 395 w 541"/>
              <a:gd name="T99" fmla="*/ 523 h 526"/>
              <a:gd name="T100" fmla="*/ 176 w 541"/>
              <a:gd name="T101" fmla="*/ 524 h 526"/>
              <a:gd name="T102" fmla="*/ 109 w 541"/>
              <a:gd name="T103" fmla="*/ 526 h 526"/>
              <a:gd name="T104" fmla="*/ 76 w 541"/>
              <a:gd name="T105" fmla="*/ 519 h 526"/>
              <a:gd name="T106" fmla="*/ 34 w 541"/>
              <a:gd name="T107" fmla="*/ 463 h 526"/>
              <a:gd name="T108" fmla="*/ 28 w 541"/>
              <a:gd name="T109" fmla="*/ 326 h 526"/>
              <a:gd name="T110" fmla="*/ 30 w 541"/>
              <a:gd name="T111" fmla="*/ 114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41" h="526">
                <a:moveTo>
                  <a:pt x="30" y="114"/>
                </a:moveTo>
                <a:cubicBezTo>
                  <a:pt x="45" y="124"/>
                  <a:pt x="38" y="148"/>
                  <a:pt x="38" y="162"/>
                </a:cubicBezTo>
                <a:cubicBezTo>
                  <a:pt x="37" y="231"/>
                  <a:pt x="38" y="299"/>
                  <a:pt x="40" y="365"/>
                </a:cubicBezTo>
                <a:cubicBezTo>
                  <a:pt x="41" y="382"/>
                  <a:pt x="41" y="398"/>
                  <a:pt x="42" y="415"/>
                </a:cubicBezTo>
                <a:cubicBezTo>
                  <a:pt x="42" y="423"/>
                  <a:pt x="43" y="431"/>
                  <a:pt x="43" y="439"/>
                </a:cubicBezTo>
                <a:cubicBezTo>
                  <a:pt x="44" y="452"/>
                  <a:pt x="44" y="452"/>
                  <a:pt x="44" y="452"/>
                </a:cubicBezTo>
                <a:cubicBezTo>
                  <a:pt x="44" y="453"/>
                  <a:pt x="44" y="454"/>
                  <a:pt x="44" y="455"/>
                </a:cubicBezTo>
                <a:cubicBezTo>
                  <a:pt x="44" y="457"/>
                  <a:pt x="44" y="457"/>
                  <a:pt x="44" y="457"/>
                </a:cubicBezTo>
                <a:cubicBezTo>
                  <a:pt x="44" y="458"/>
                  <a:pt x="44" y="460"/>
                  <a:pt x="45" y="462"/>
                </a:cubicBezTo>
                <a:cubicBezTo>
                  <a:pt x="46" y="468"/>
                  <a:pt x="48" y="474"/>
                  <a:pt x="51" y="479"/>
                </a:cubicBezTo>
                <a:cubicBezTo>
                  <a:pt x="53" y="485"/>
                  <a:pt x="57" y="489"/>
                  <a:pt x="61" y="494"/>
                </a:cubicBezTo>
                <a:cubicBezTo>
                  <a:pt x="65" y="498"/>
                  <a:pt x="70" y="502"/>
                  <a:pt x="75" y="505"/>
                </a:cubicBezTo>
                <a:cubicBezTo>
                  <a:pt x="80" y="508"/>
                  <a:pt x="85" y="510"/>
                  <a:pt x="91" y="511"/>
                </a:cubicBezTo>
                <a:cubicBezTo>
                  <a:pt x="94" y="512"/>
                  <a:pt x="97" y="513"/>
                  <a:pt x="101" y="513"/>
                </a:cubicBezTo>
                <a:cubicBezTo>
                  <a:pt x="103" y="513"/>
                  <a:pt x="103" y="513"/>
                  <a:pt x="103" y="513"/>
                </a:cubicBezTo>
                <a:cubicBezTo>
                  <a:pt x="106" y="513"/>
                  <a:pt x="106" y="513"/>
                  <a:pt x="106" y="513"/>
                </a:cubicBezTo>
                <a:cubicBezTo>
                  <a:pt x="108" y="513"/>
                  <a:pt x="108" y="513"/>
                  <a:pt x="108" y="513"/>
                </a:cubicBezTo>
                <a:cubicBezTo>
                  <a:pt x="109" y="513"/>
                  <a:pt x="109" y="513"/>
                  <a:pt x="109" y="513"/>
                </a:cubicBezTo>
                <a:cubicBezTo>
                  <a:pt x="111" y="513"/>
                  <a:pt x="111" y="513"/>
                  <a:pt x="111" y="513"/>
                </a:cubicBezTo>
                <a:cubicBezTo>
                  <a:pt x="120" y="512"/>
                  <a:pt x="130" y="512"/>
                  <a:pt x="139" y="512"/>
                </a:cubicBezTo>
                <a:cubicBezTo>
                  <a:pt x="158" y="511"/>
                  <a:pt x="177" y="511"/>
                  <a:pt x="196" y="511"/>
                </a:cubicBezTo>
                <a:cubicBezTo>
                  <a:pt x="233" y="510"/>
                  <a:pt x="271" y="510"/>
                  <a:pt x="309" y="511"/>
                </a:cubicBezTo>
                <a:cubicBezTo>
                  <a:pt x="347" y="512"/>
                  <a:pt x="385" y="513"/>
                  <a:pt x="423" y="514"/>
                </a:cubicBezTo>
                <a:cubicBezTo>
                  <a:pt x="437" y="515"/>
                  <a:pt x="437" y="515"/>
                  <a:pt x="437" y="515"/>
                </a:cubicBezTo>
                <a:cubicBezTo>
                  <a:pt x="444" y="515"/>
                  <a:pt x="444" y="515"/>
                  <a:pt x="444" y="515"/>
                </a:cubicBezTo>
                <a:cubicBezTo>
                  <a:pt x="448" y="515"/>
                  <a:pt x="448" y="515"/>
                  <a:pt x="448" y="515"/>
                </a:cubicBezTo>
                <a:cubicBezTo>
                  <a:pt x="449" y="515"/>
                  <a:pt x="450" y="515"/>
                  <a:pt x="451" y="515"/>
                </a:cubicBezTo>
                <a:cubicBezTo>
                  <a:pt x="458" y="515"/>
                  <a:pt x="464" y="514"/>
                  <a:pt x="471" y="512"/>
                </a:cubicBezTo>
                <a:cubicBezTo>
                  <a:pt x="484" y="507"/>
                  <a:pt x="496" y="499"/>
                  <a:pt x="504" y="486"/>
                </a:cubicBezTo>
                <a:cubicBezTo>
                  <a:pt x="507" y="481"/>
                  <a:pt x="510" y="474"/>
                  <a:pt x="512" y="467"/>
                </a:cubicBezTo>
                <a:cubicBezTo>
                  <a:pt x="513" y="462"/>
                  <a:pt x="513" y="462"/>
                  <a:pt x="513" y="462"/>
                </a:cubicBezTo>
                <a:cubicBezTo>
                  <a:pt x="513" y="460"/>
                  <a:pt x="514" y="458"/>
                  <a:pt x="514" y="456"/>
                </a:cubicBezTo>
                <a:cubicBezTo>
                  <a:pt x="514" y="455"/>
                  <a:pt x="514" y="452"/>
                  <a:pt x="514" y="450"/>
                </a:cubicBezTo>
                <a:cubicBezTo>
                  <a:pt x="514" y="443"/>
                  <a:pt x="514" y="443"/>
                  <a:pt x="514" y="443"/>
                </a:cubicBezTo>
                <a:cubicBezTo>
                  <a:pt x="515" y="424"/>
                  <a:pt x="516" y="405"/>
                  <a:pt x="517" y="386"/>
                </a:cubicBezTo>
                <a:cubicBezTo>
                  <a:pt x="518" y="348"/>
                  <a:pt x="520" y="310"/>
                  <a:pt x="522" y="272"/>
                </a:cubicBezTo>
                <a:cubicBezTo>
                  <a:pt x="524" y="234"/>
                  <a:pt x="527" y="197"/>
                  <a:pt x="529" y="159"/>
                </a:cubicBezTo>
                <a:cubicBezTo>
                  <a:pt x="530" y="130"/>
                  <a:pt x="530" y="130"/>
                  <a:pt x="530" y="130"/>
                </a:cubicBezTo>
                <a:cubicBezTo>
                  <a:pt x="531" y="116"/>
                  <a:pt x="531" y="116"/>
                  <a:pt x="531" y="116"/>
                </a:cubicBezTo>
                <a:cubicBezTo>
                  <a:pt x="531" y="114"/>
                  <a:pt x="531" y="112"/>
                  <a:pt x="531" y="109"/>
                </a:cubicBezTo>
                <a:cubicBezTo>
                  <a:pt x="531" y="106"/>
                  <a:pt x="531" y="106"/>
                  <a:pt x="531" y="106"/>
                </a:cubicBezTo>
                <a:cubicBezTo>
                  <a:pt x="531" y="102"/>
                  <a:pt x="531" y="102"/>
                  <a:pt x="531" y="102"/>
                </a:cubicBezTo>
                <a:cubicBezTo>
                  <a:pt x="530" y="84"/>
                  <a:pt x="521" y="65"/>
                  <a:pt x="508" y="51"/>
                </a:cubicBezTo>
                <a:cubicBezTo>
                  <a:pt x="500" y="43"/>
                  <a:pt x="491" y="36"/>
                  <a:pt x="480" y="31"/>
                </a:cubicBezTo>
                <a:cubicBezTo>
                  <a:pt x="477" y="30"/>
                  <a:pt x="475" y="29"/>
                  <a:pt x="472" y="28"/>
                </a:cubicBezTo>
                <a:cubicBezTo>
                  <a:pt x="469" y="27"/>
                  <a:pt x="466" y="26"/>
                  <a:pt x="463" y="26"/>
                </a:cubicBezTo>
                <a:cubicBezTo>
                  <a:pt x="460" y="25"/>
                  <a:pt x="457" y="24"/>
                  <a:pt x="454" y="24"/>
                </a:cubicBezTo>
                <a:cubicBezTo>
                  <a:pt x="451" y="24"/>
                  <a:pt x="448" y="24"/>
                  <a:pt x="446" y="23"/>
                </a:cubicBezTo>
                <a:cubicBezTo>
                  <a:pt x="423" y="22"/>
                  <a:pt x="401" y="21"/>
                  <a:pt x="378" y="19"/>
                </a:cubicBezTo>
                <a:cubicBezTo>
                  <a:pt x="333" y="17"/>
                  <a:pt x="288" y="15"/>
                  <a:pt x="243" y="13"/>
                </a:cubicBezTo>
                <a:cubicBezTo>
                  <a:pt x="220" y="12"/>
                  <a:pt x="198" y="11"/>
                  <a:pt x="175" y="10"/>
                </a:cubicBezTo>
                <a:cubicBezTo>
                  <a:pt x="164" y="10"/>
                  <a:pt x="153" y="10"/>
                  <a:pt x="142" y="10"/>
                </a:cubicBezTo>
                <a:cubicBezTo>
                  <a:pt x="125" y="9"/>
                  <a:pt x="125" y="9"/>
                  <a:pt x="125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12" y="9"/>
                  <a:pt x="112" y="9"/>
                  <a:pt x="112" y="9"/>
                </a:cubicBezTo>
                <a:cubicBezTo>
                  <a:pt x="110" y="9"/>
                  <a:pt x="110" y="9"/>
                  <a:pt x="110" y="9"/>
                </a:cubicBezTo>
                <a:cubicBezTo>
                  <a:pt x="109" y="9"/>
                  <a:pt x="109" y="9"/>
                  <a:pt x="109" y="9"/>
                </a:cubicBezTo>
                <a:cubicBezTo>
                  <a:pt x="108" y="9"/>
                  <a:pt x="108" y="9"/>
                  <a:pt x="108" y="9"/>
                </a:cubicBezTo>
                <a:cubicBezTo>
                  <a:pt x="94" y="9"/>
                  <a:pt x="80" y="12"/>
                  <a:pt x="68" y="17"/>
                </a:cubicBezTo>
                <a:cubicBezTo>
                  <a:pt x="55" y="23"/>
                  <a:pt x="44" y="31"/>
                  <a:pt x="34" y="41"/>
                </a:cubicBezTo>
                <a:cubicBezTo>
                  <a:pt x="15" y="60"/>
                  <a:pt x="4" y="88"/>
                  <a:pt x="5" y="114"/>
                </a:cubicBezTo>
                <a:cubicBezTo>
                  <a:pt x="3" y="112"/>
                  <a:pt x="1" y="107"/>
                  <a:pt x="0" y="102"/>
                </a:cubicBezTo>
                <a:cubicBezTo>
                  <a:pt x="0" y="99"/>
                  <a:pt x="0" y="96"/>
                  <a:pt x="0" y="92"/>
                </a:cubicBezTo>
                <a:cubicBezTo>
                  <a:pt x="1" y="89"/>
                  <a:pt x="1" y="86"/>
                  <a:pt x="2" y="82"/>
                </a:cubicBezTo>
                <a:cubicBezTo>
                  <a:pt x="6" y="69"/>
                  <a:pt x="14" y="56"/>
                  <a:pt x="20" y="47"/>
                </a:cubicBezTo>
                <a:cubicBezTo>
                  <a:pt x="36" y="24"/>
                  <a:pt x="63" y="7"/>
                  <a:pt x="93" y="2"/>
                </a:cubicBezTo>
                <a:cubicBezTo>
                  <a:pt x="94" y="2"/>
                  <a:pt x="96" y="1"/>
                  <a:pt x="98" y="1"/>
                </a:cubicBezTo>
                <a:cubicBezTo>
                  <a:pt x="104" y="1"/>
                  <a:pt x="104" y="1"/>
                  <a:pt x="104" y="1"/>
                </a:cubicBezTo>
                <a:cubicBezTo>
                  <a:pt x="109" y="1"/>
                  <a:pt x="109" y="1"/>
                  <a:pt x="109" y="1"/>
                </a:cubicBezTo>
                <a:cubicBezTo>
                  <a:pt x="113" y="1"/>
                  <a:pt x="113" y="1"/>
                  <a:pt x="113" y="1"/>
                </a:cubicBezTo>
                <a:cubicBezTo>
                  <a:pt x="119" y="1"/>
                  <a:pt x="125" y="1"/>
                  <a:pt x="130" y="0"/>
                </a:cubicBezTo>
                <a:cubicBezTo>
                  <a:pt x="141" y="1"/>
                  <a:pt x="153" y="1"/>
                  <a:pt x="164" y="1"/>
                </a:cubicBezTo>
                <a:cubicBezTo>
                  <a:pt x="209" y="1"/>
                  <a:pt x="255" y="3"/>
                  <a:pt x="301" y="5"/>
                </a:cubicBezTo>
                <a:cubicBezTo>
                  <a:pt x="347" y="7"/>
                  <a:pt x="393" y="9"/>
                  <a:pt x="438" y="12"/>
                </a:cubicBezTo>
                <a:cubicBezTo>
                  <a:pt x="447" y="13"/>
                  <a:pt x="447" y="13"/>
                  <a:pt x="447" y="13"/>
                </a:cubicBezTo>
                <a:cubicBezTo>
                  <a:pt x="449" y="13"/>
                  <a:pt x="449" y="13"/>
                  <a:pt x="449" y="13"/>
                </a:cubicBezTo>
                <a:cubicBezTo>
                  <a:pt x="452" y="13"/>
                  <a:pt x="452" y="13"/>
                  <a:pt x="452" y="13"/>
                </a:cubicBezTo>
                <a:cubicBezTo>
                  <a:pt x="457" y="14"/>
                  <a:pt x="457" y="14"/>
                  <a:pt x="457" y="14"/>
                </a:cubicBezTo>
                <a:cubicBezTo>
                  <a:pt x="463" y="15"/>
                  <a:pt x="470" y="16"/>
                  <a:pt x="476" y="18"/>
                </a:cubicBezTo>
                <a:cubicBezTo>
                  <a:pt x="489" y="23"/>
                  <a:pt x="500" y="30"/>
                  <a:pt x="510" y="38"/>
                </a:cubicBezTo>
                <a:cubicBezTo>
                  <a:pt x="529" y="56"/>
                  <a:pt x="540" y="80"/>
                  <a:pt x="541" y="104"/>
                </a:cubicBezTo>
                <a:cubicBezTo>
                  <a:pt x="541" y="114"/>
                  <a:pt x="540" y="122"/>
                  <a:pt x="539" y="131"/>
                </a:cubicBezTo>
                <a:cubicBezTo>
                  <a:pt x="539" y="140"/>
                  <a:pt x="538" y="149"/>
                  <a:pt x="538" y="158"/>
                </a:cubicBezTo>
                <a:cubicBezTo>
                  <a:pt x="537" y="176"/>
                  <a:pt x="536" y="194"/>
                  <a:pt x="536" y="211"/>
                </a:cubicBezTo>
                <a:cubicBezTo>
                  <a:pt x="535" y="247"/>
                  <a:pt x="533" y="283"/>
                  <a:pt x="532" y="319"/>
                </a:cubicBezTo>
                <a:cubicBezTo>
                  <a:pt x="530" y="354"/>
                  <a:pt x="528" y="389"/>
                  <a:pt x="526" y="424"/>
                </a:cubicBezTo>
                <a:cubicBezTo>
                  <a:pt x="526" y="433"/>
                  <a:pt x="525" y="442"/>
                  <a:pt x="525" y="451"/>
                </a:cubicBezTo>
                <a:cubicBezTo>
                  <a:pt x="525" y="454"/>
                  <a:pt x="525" y="454"/>
                  <a:pt x="525" y="454"/>
                </a:cubicBezTo>
                <a:cubicBezTo>
                  <a:pt x="524" y="457"/>
                  <a:pt x="524" y="457"/>
                  <a:pt x="524" y="457"/>
                </a:cubicBezTo>
                <a:cubicBezTo>
                  <a:pt x="524" y="459"/>
                  <a:pt x="524" y="461"/>
                  <a:pt x="524" y="463"/>
                </a:cubicBezTo>
                <a:cubicBezTo>
                  <a:pt x="522" y="469"/>
                  <a:pt x="522" y="469"/>
                  <a:pt x="522" y="469"/>
                </a:cubicBezTo>
                <a:cubicBezTo>
                  <a:pt x="522" y="471"/>
                  <a:pt x="521" y="473"/>
                  <a:pt x="521" y="475"/>
                </a:cubicBezTo>
                <a:cubicBezTo>
                  <a:pt x="518" y="482"/>
                  <a:pt x="514" y="489"/>
                  <a:pt x="510" y="495"/>
                </a:cubicBezTo>
                <a:cubicBezTo>
                  <a:pt x="505" y="502"/>
                  <a:pt x="499" y="507"/>
                  <a:pt x="493" y="512"/>
                </a:cubicBezTo>
                <a:cubicBezTo>
                  <a:pt x="491" y="513"/>
                  <a:pt x="490" y="514"/>
                  <a:pt x="488" y="515"/>
                </a:cubicBezTo>
                <a:cubicBezTo>
                  <a:pt x="483" y="518"/>
                  <a:pt x="483" y="518"/>
                  <a:pt x="483" y="518"/>
                </a:cubicBezTo>
                <a:cubicBezTo>
                  <a:pt x="478" y="520"/>
                  <a:pt x="478" y="520"/>
                  <a:pt x="478" y="520"/>
                </a:cubicBezTo>
                <a:cubicBezTo>
                  <a:pt x="476" y="521"/>
                  <a:pt x="474" y="521"/>
                  <a:pt x="472" y="522"/>
                </a:cubicBezTo>
                <a:cubicBezTo>
                  <a:pt x="465" y="524"/>
                  <a:pt x="457" y="525"/>
                  <a:pt x="450" y="525"/>
                </a:cubicBezTo>
                <a:cubicBezTo>
                  <a:pt x="431" y="524"/>
                  <a:pt x="413" y="524"/>
                  <a:pt x="395" y="523"/>
                </a:cubicBezTo>
                <a:cubicBezTo>
                  <a:pt x="358" y="522"/>
                  <a:pt x="320" y="522"/>
                  <a:pt x="283" y="522"/>
                </a:cubicBezTo>
                <a:cubicBezTo>
                  <a:pt x="247" y="522"/>
                  <a:pt x="212" y="523"/>
                  <a:pt x="176" y="524"/>
                </a:cubicBezTo>
                <a:cubicBezTo>
                  <a:pt x="158" y="524"/>
                  <a:pt x="140" y="525"/>
                  <a:pt x="122" y="525"/>
                </a:cubicBezTo>
                <a:cubicBezTo>
                  <a:pt x="109" y="526"/>
                  <a:pt x="109" y="526"/>
                  <a:pt x="109" y="526"/>
                </a:cubicBezTo>
                <a:cubicBezTo>
                  <a:pt x="105" y="526"/>
                  <a:pt x="101" y="526"/>
                  <a:pt x="98" y="525"/>
                </a:cubicBezTo>
                <a:cubicBezTo>
                  <a:pt x="90" y="525"/>
                  <a:pt x="82" y="523"/>
                  <a:pt x="76" y="519"/>
                </a:cubicBezTo>
                <a:cubicBezTo>
                  <a:pt x="61" y="513"/>
                  <a:pt x="49" y="501"/>
                  <a:pt x="41" y="486"/>
                </a:cubicBezTo>
                <a:cubicBezTo>
                  <a:pt x="38" y="479"/>
                  <a:pt x="35" y="471"/>
                  <a:pt x="34" y="463"/>
                </a:cubicBezTo>
                <a:cubicBezTo>
                  <a:pt x="33" y="455"/>
                  <a:pt x="33" y="446"/>
                  <a:pt x="32" y="437"/>
                </a:cubicBezTo>
                <a:cubicBezTo>
                  <a:pt x="31" y="400"/>
                  <a:pt x="30" y="363"/>
                  <a:pt x="28" y="326"/>
                </a:cubicBezTo>
                <a:cubicBezTo>
                  <a:pt x="26" y="273"/>
                  <a:pt x="24" y="221"/>
                  <a:pt x="24" y="164"/>
                </a:cubicBezTo>
                <a:cubicBezTo>
                  <a:pt x="24" y="148"/>
                  <a:pt x="20" y="128"/>
                  <a:pt x="30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贰</a:t>
            </a:r>
            <a:endParaRPr lang="zh-CN" altLang="en-US" sz="3200" dirty="0">
              <a:solidFill>
                <a:schemeClr val="bg1"/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59" name="稻壳儿春秋广告/盗版必究"/>
          <p:cNvSpPr txBox="1"/>
          <p:nvPr/>
        </p:nvSpPr>
        <p:spPr>
          <a:xfrm>
            <a:off x="7505700" y="3097530"/>
            <a:ext cx="3656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前端界面</a:t>
            </a:r>
            <a:endParaRPr lang="zh-CN" altLang="en-US" sz="4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1" name="稻壳儿春秋广告/盗版必究        原创来源：http://chn.docer.com/works?userid=199329941#!/work_time"/>
          <p:cNvSpPr/>
          <p:nvPr/>
        </p:nvSpPr>
        <p:spPr bwMode="auto">
          <a:xfrm>
            <a:off x="6248690" y="4622884"/>
            <a:ext cx="791852" cy="770262"/>
          </a:xfrm>
          <a:custGeom>
            <a:avLst/>
            <a:gdLst>
              <a:gd name="T0" fmla="*/ 38 w 541"/>
              <a:gd name="T1" fmla="*/ 162 h 526"/>
              <a:gd name="T2" fmla="*/ 42 w 541"/>
              <a:gd name="T3" fmla="*/ 415 h 526"/>
              <a:gd name="T4" fmla="*/ 44 w 541"/>
              <a:gd name="T5" fmla="*/ 452 h 526"/>
              <a:gd name="T6" fmla="*/ 44 w 541"/>
              <a:gd name="T7" fmla="*/ 457 h 526"/>
              <a:gd name="T8" fmla="*/ 51 w 541"/>
              <a:gd name="T9" fmla="*/ 479 h 526"/>
              <a:gd name="T10" fmla="*/ 75 w 541"/>
              <a:gd name="T11" fmla="*/ 505 h 526"/>
              <a:gd name="T12" fmla="*/ 101 w 541"/>
              <a:gd name="T13" fmla="*/ 513 h 526"/>
              <a:gd name="T14" fmla="*/ 106 w 541"/>
              <a:gd name="T15" fmla="*/ 513 h 526"/>
              <a:gd name="T16" fmla="*/ 109 w 541"/>
              <a:gd name="T17" fmla="*/ 513 h 526"/>
              <a:gd name="T18" fmla="*/ 139 w 541"/>
              <a:gd name="T19" fmla="*/ 512 h 526"/>
              <a:gd name="T20" fmla="*/ 309 w 541"/>
              <a:gd name="T21" fmla="*/ 511 h 526"/>
              <a:gd name="T22" fmla="*/ 437 w 541"/>
              <a:gd name="T23" fmla="*/ 515 h 526"/>
              <a:gd name="T24" fmla="*/ 448 w 541"/>
              <a:gd name="T25" fmla="*/ 515 h 526"/>
              <a:gd name="T26" fmla="*/ 471 w 541"/>
              <a:gd name="T27" fmla="*/ 512 h 526"/>
              <a:gd name="T28" fmla="*/ 512 w 541"/>
              <a:gd name="T29" fmla="*/ 467 h 526"/>
              <a:gd name="T30" fmla="*/ 514 w 541"/>
              <a:gd name="T31" fmla="*/ 456 h 526"/>
              <a:gd name="T32" fmla="*/ 514 w 541"/>
              <a:gd name="T33" fmla="*/ 443 h 526"/>
              <a:gd name="T34" fmla="*/ 522 w 541"/>
              <a:gd name="T35" fmla="*/ 272 h 526"/>
              <a:gd name="T36" fmla="*/ 530 w 541"/>
              <a:gd name="T37" fmla="*/ 130 h 526"/>
              <a:gd name="T38" fmla="*/ 531 w 541"/>
              <a:gd name="T39" fmla="*/ 109 h 526"/>
              <a:gd name="T40" fmla="*/ 531 w 541"/>
              <a:gd name="T41" fmla="*/ 102 h 526"/>
              <a:gd name="T42" fmla="*/ 480 w 541"/>
              <a:gd name="T43" fmla="*/ 31 h 526"/>
              <a:gd name="T44" fmla="*/ 463 w 541"/>
              <a:gd name="T45" fmla="*/ 26 h 526"/>
              <a:gd name="T46" fmla="*/ 446 w 541"/>
              <a:gd name="T47" fmla="*/ 23 h 526"/>
              <a:gd name="T48" fmla="*/ 243 w 541"/>
              <a:gd name="T49" fmla="*/ 13 h 526"/>
              <a:gd name="T50" fmla="*/ 142 w 541"/>
              <a:gd name="T51" fmla="*/ 10 h 526"/>
              <a:gd name="T52" fmla="*/ 117 w 541"/>
              <a:gd name="T53" fmla="*/ 9 h 526"/>
              <a:gd name="T54" fmla="*/ 110 w 541"/>
              <a:gd name="T55" fmla="*/ 9 h 526"/>
              <a:gd name="T56" fmla="*/ 108 w 541"/>
              <a:gd name="T57" fmla="*/ 9 h 526"/>
              <a:gd name="T58" fmla="*/ 34 w 541"/>
              <a:gd name="T59" fmla="*/ 41 h 526"/>
              <a:gd name="T60" fmla="*/ 0 w 541"/>
              <a:gd name="T61" fmla="*/ 102 h 526"/>
              <a:gd name="T62" fmla="*/ 2 w 541"/>
              <a:gd name="T63" fmla="*/ 82 h 526"/>
              <a:gd name="T64" fmla="*/ 93 w 541"/>
              <a:gd name="T65" fmla="*/ 2 h 526"/>
              <a:gd name="T66" fmla="*/ 104 w 541"/>
              <a:gd name="T67" fmla="*/ 1 h 526"/>
              <a:gd name="T68" fmla="*/ 113 w 541"/>
              <a:gd name="T69" fmla="*/ 1 h 526"/>
              <a:gd name="T70" fmla="*/ 164 w 541"/>
              <a:gd name="T71" fmla="*/ 1 h 526"/>
              <a:gd name="T72" fmla="*/ 438 w 541"/>
              <a:gd name="T73" fmla="*/ 12 h 526"/>
              <a:gd name="T74" fmla="*/ 449 w 541"/>
              <a:gd name="T75" fmla="*/ 13 h 526"/>
              <a:gd name="T76" fmla="*/ 457 w 541"/>
              <a:gd name="T77" fmla="*/ 14 h 526"/>
              <a:gd name="T78" fmla="*/ 510 w 541"/>
              <a:gd name="T79" fmla="*/ 38 h 526"/>
              <a:gd name="T80" fmla="*/ 539 w 541"/>
              <a:gd name="T81" fmla="*/ 131 h 526"/>
              <a:gd name="T82" fmla="*/ 536 w 541"/>
              <a:gd name="T83" fmla="*/ 211 h 526"/>
              <a:gd name="T84" fmla="*/ 526 w 541"/>
              <a:gd name="T85" fmla="*/ 424 h 526"/>
              <a:gd name="T86" fmla="*/ 525 w 541"/>
              <a:gd name="T87" fmla="*/ 454 h 526"/>
              <a:gd name="T88" fmla="*/ 524 w 541"/>
              <a:gd name="T89" fmla="*/ 463 h 526"/>
              <a:gd name="T90" fmla="*/ 521 w 541"/>
              <a:gd name="T91" fmla="*/ 475 h 526"/>
              <a:gd name="T92" fmla="*/ 493 w 541"/>
              <a:gd name="T93" fmla="*/ 512 h 526"/>
              <a:gd name="T94" fmla="*/ 483 w 541"/>
              <a:gd name="T95" fmla="*/ 518 h 526"/>
              <a:gd name="T96" fmla="*/ 472 w 541"/>
              <a:gd name="T97" fmla="*/ 522 h 526"/>
              <a:gd name="T98" fmla="*/ 395 w 541"/>
              <a:gd name="T99" fmla="*/ 523 h 526"/>
              <a:gd name="T100" fmla="*/ 176 w 541"/>
              <a:gd name="T101" fmla="*/ 524 h 526"/>
              <a:gd name="T102" fmla="*/ 109 w 541"/>
              <a:gd name="T103" fmla="*/ 526 h 526"/>
              <a:gd name="T104" fmla="*/ 76 w 541"/>
              <a:gd name="T105" fmla="*/ 519 h 526"/>
              <a:gd name="T106" fmla="*/ 34 w 541"/>
              <a:gd name="T107" fmla="*/ 463 h 526"/>
              <a:gd name="T108" fmla="*/ 28 w 541"/>
              <a:gd name="T109" fmla="*/ 326 h 526"/>
              <a:gd name="T110" fmla="*/ 30 w 541"/>
              <a:gd name="T111" fmla="*/ 114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41" h="526">
                <a:moveTo>
                  <a:pt x="30" y="114"/>
                </a:moveTo>
                <a:cubicBezTo>
                  <a:pt x="45" y="124"/>
                  <a:pt x="38" y="148"/>
                  <a:pt x="38" y="162"/>
                </a:cubicBezTo>
                <a:cubicBezTo>
                  <a:pt x="37" y="231"/>
                  <a:pt x="38" y="299"/>
                  <a:pt x="40" y="365"/>
                </a:cubicBezTo>
                <a:cubicBezTo>
                  <a:pt x="41" y="382"/>
                  <a:pt x="41" y="398"/>
                  <a:pt x="42" y="415"/>
                </a:cubicBezTo>
                <a:cubicBezTo>
                  <a:pt x="42" y="423"/>
                  <a:pt x="43" y="431"/>
                  <a:pt x="43" y="439"/>
                </a:cubicBezTo>
                <a:cubicBezTo>
                  <a:pt x="44" y="452"/>
                  <a:pt x="44" y="452"/>
                  <a:pt x="44" y="452"/>
                </a:cubicBezTo>
                <a:cubicBezTo>
                  <a:pt x="44" y="453"/>
                  <a:pt x="44" y="454"/>
                  <a:pt x="44" y="455"/>
                </a:cubicBezTo>
                <a:cubicBezTo>
                  <a:pt x="44" y="457"/>
                  <a:pt x="44" y="457"/>
                  <a:pt x="44" y="457"/>
                </a:cubicBezTo>
                <a:cubicBezTo>
                  <a:pt x="44" y="458"/>
                  <a:pt x="44" y="460"/>
                  <a:pt x="45" y="462"/>
                </a:cubicBezTo>
                <a:cubicBezTo>
                  <a:pt x="46" y="468"/>
                  <a:pt x="48" y="474"/>
                  <a:pt x="51" y="479"/>
                </a:cubicBezTo>
                <a:cubicBezTo>
                  <a:pt x="53" y="485"/>
                  <a:pt x="57" y="489"/>
                  <a:pt x="61" y="494"/>
                </a:cubicBezTo>
                <a:cubicBezTo>
                  <a:pt x="65" y="498"/>
                  <a:pt x="70" y="502"/>
                  <a:pt x="75" y="505"/>
                </a:cubicBezTo>
                <a:cubicBezTo>
                  <a:pt x="80" y="508"/>
                  <a:pt x="85" y="510"/>
                  <a:pt x="91" y="511"/>
                </a:cubicBezTo>
                <a:cubicBezTo>
                  <a:pt x="94" y="512"/>
                  <a:pt x="97" y="513"/>
                  <a:pt x="101" y="513"/>
                </a:cubicBezTo>
                <a:cubicBezTo>
                  <a:pt x="103" y="513"/>
                  <a:pt x="103" y="513"/>
                  <a:pt x="103" y="513"/>
                </a:cubicBezTo>
                <a:cubicBezTo>
                  <a:pt x="106" y="513"/>
                  <a:pt x="106" y="513"/>
                  <a:pt x="106" y="513"/>
                </a:cubicBezTo>
                <a:cubicBezTo>
                  <a:pt x="108" y="513"/>
                  <a:pt x="108" y="513"/>
                  <a:pt x="108" y="513"/>
                </a:cubicBezTo>
                <a:cubicBezTo>
                  <a:pt x="109" y="513"/>
                  <a:pt x="109" y="513"/>
                  <a:pt x="109" y="513"/>
                </a:cubicBezTo>
                <a:cubicBezTo>
                  <a:pt x="111" y="513"/>
                  <a:pt x="111" y="513"/>
                  <a:pt x="111" y="513"/>
                </a:cubicBezTo>
                <a:cubicBezTo>
                  <a:pt x="120" y="512"/>
                  <a:pt x="130" y="512"/>
                  <a:pt x="139" y="512"/>
                </a:cubicBezTo>
                <a:cubicBezTo>
                  <a:pt x="158" y="511"/>
                  <a:pt x="177" y="511"/>
                  <a:pt x="196" y="511"/>
                </a:cubicBezTo>
                <a:cubicBezTo>
                  <a:pt x="233" y="510"/>
                  <a:pt x="271" y="510"/>
                  <a:pt x="309" y="511"/>
                </a:cubicBezTo>
                <a:cubicBezTo>
                  <a:pt x="347" y="512"/>
                  <a:pt x="385" y="513"/>
                  <a:pt x="423" y="514"/>
                </a:cubicBezTo>
                <a:cubicBezTo>
                  <a:pt x="437" y="515"/>
                  <a:pt x="437" y="515"/>
                  <a:pt x="437" y="515"/>
                </a:cubicBezTo>
                <a:cubicBezTo>
                  <a:pt x="444" y="515"/>
                  <a:pt x="444" y="515"/>
                  <a:pt x="444" y="515"/>
                </a:cubicBezTo>
                <a:cubicBezTo>
                  <a:pt x="448" y="515"/>
                  <a:pt x="448" y="515"/>
                  <a:pt x="448" y="515"/>
                </a:cubicBezTo>
                <a:cubicBezTo>
                  <a:pt x="449" y="515"/>
                  <a:pt x="450" y="515"/>
                  <a:pt x="451" y="515"/>
                </a:cubicBezTo>
                <a:cubicBezTo>
                  <a:pt x="458" y="515"/>
                  <a:pt x="464" y="514"/>
                  <a:pt x="471" y="512"/>
                </a:cubicBezTo>
                <a:cubicBezTo>
                  <a:pt x="484" y="507"/>
                  <a:pt x="496" y="499"/>
                  <a:pt x="504" y="486"/>
                </a:cubicBezTo>
                <a:cubicBezTo>
                  <a:pt x="507" y="481"/>
                  <a:pt x="510" y="474"/>
                  <a:pt x="512" y="467"/>
                </a:cubicBezTo>
                <a:cubicBezTo>
                  <a:pt x="513" y="462"/>
                  <a:pt x="513" y="462"/>
                  <a:pt x="513" y="462"/>
                </a:cubicBezTo>
                <a:cubicBezTo>
                  <a:pt x="513" y="460"/>
                  <a:pt x="514" y="458"/>
                  <a:pt x="514" y="456"/>
                </a:cubicBezTo>
                <a:cubicBezTo>
                  <a:pt x="514" y="455"/>
                  <a:pt x="514" y="452"/>
                  <a:pt x="514" y="450"/>
                </a:cubicBezTo>
                <a:cubicBezTo>
                  <a:pt x="514" y="443"/>
                  <a:pt x="514" y="443"/>
                  <a:pt x="514" y="443"/>
                </a:cubicBezTo>
                <a:cubicBezTo>
                  <a:pt x="515" y="424"/>
                  <a:pt x="516" y="405"/>
                  <a:pt x="517" y="386"/>
                </a:cubicBezTo>
                <a:cubicBezTo>
                  <a:pt x="518" y="348"/>
                  <a:pt x="520" y="310"/>
                  <a:pt x="522" y="272"/>
                </a:cubicBezTo>
                <a:cubicBezTo>
                  <a:pt x="524" y="234"/>
                  <a:pt x="527" y="197"/>
                  <a:pt x="529" y="159"/>
                </a:cubicBezTo>
                <a:cubicBezTo>
                  <a:pt x="530" y="130"/>
                  <a:pt x="530" y="130"/>
                  <a:pt x="530" y="130"/>
                </a:cubicBezTo>
                <a:cubicBezTo>
                  <a:pt x="531" y="116"/>
                  <a:pt x="531" y="116"/>
                  <a:pt x="531" y="116"/>
                </a:cubicBezTo>
                <a:cubicBezTo>
                  <a:pt x="531" y="114"/>
                  <a:pt x="531" y="112"/>
                  <a:pt x="531" y="109"/>
                </a:cubicBezTo>
                <a:cubicBezTo>
                  <a:pt x="531" y="106"/>
                  <a:pt x="531" y="106"/>
                  <a:pt x="531" y="106"/>
                </a:cubicBezTo>
                <a:cubicBezTo>
                  <a:pt x="531" y="102"/>
                  <a:pt x="531" y="102"/>
                  <a:pt x="531" y="102"/>
                </a:cubicBezTo>
                <a:cubicBezTo>
                  <a:pt x="530" y="84"/>
                  <a:pt x="521" y="65"/>
                  <a:pt x="508" y="51"/>
                </a:cubicBezTo>
                <a:cubicBezTo>
                  <a:pt x="500" y="43"/>
                  <a:pt x="491" y="36"/>
                  <a:pt x="480" y="31"/>
                </a:cubicBezTo>
                <a:cubicBezTo>
                  <a:pt x="477" y="30"/>
                  <a:pt x="475" y="29"/>
                  <a:pt x="472" y="28"/>
                </a:cubicBezTo>
                <a:cubicBezTo>
                  <a:pt x="469" y="27"/>
                  <a:pt x="466" y="26"/>
                  <a:pt x="463" y="26"/>
                </a:cubicBezTo>
                <a:cubicBezTo>
                  <a:pt x="460" y="25"/>
                  <a:pt x="457" y="24"/>
                  <a:pt x="454" y="24"/>
                </a:cubicBezTo>
                <a:cubicBezTo>
                  <a:pt x="451" y="24"/>
                  <a:pt x="448" y="24"/>
                  <a:pt x="446" y="23"/>
                </a:cubicBezTo>
                <a:cubicBezTo>
                  <a:pt x="423" y="22"/>
                  <a:pt x="401" y="21"/>
                  <a:pt x="378" y="19"/>
                </a:cubicBezTo>
                <a:cubicBezTo>
                  <a:pt x="333" y="17"/>
                  <a:pt x="288" y="15"/>
                  <a:pt x="243" y="13"/>
                </a:cubicBezTo>
                <a:cubicBezTo>
                  <a:pt x="220" y="12"/>
                  <a:pt x="198" y="11"/>
                  <a:pt x="175" y="10"/>
                </a:cubicBezTo>
                <a:cubicBezTo>
                  <a:pt x="164" y="10"/>
                  <a:pt x="153" y="10"/>
                  <a:pt x="142" y="10"/>
                </a:cubicBezTo>
                <a:cubicBezTo>
                  <a:pt x="125" y="9"/>
                  <a:pt x="125" y="9"/>
                  <a:pt x="125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12" y="9"/>
                  <a:pt x="112" y="9"/>
                  <a:pt x="112" y="9"/>
                </a:cubicBezTo>
                <a:cubicBezTo>
                  <a:pt x="110" y="9"/>
                  <a:pt x="110" y="9"/>
                  <a:pt x="110" y="9"/>
                </a:cubicBezTo>
                <a:cubicBezTo>
                  <a:pt x="109" y="9"/>
                  <a:pt x="109" y="9"/>
                  <a:pt x="109" y="9"/>
                </a:cubicBezTo>
                <a:cubicBezTo>
                  <a:pt x="108" y="9"/>
                  <a:pt x="108" y="9"/>
                  <a:pt x="108" y="9"/>
                </a:cubicBezTo>
                <a:cubicBezTo>
                  <a:pt x="94" y="9"/>
                  <a:pt x="80" y="12"/>
                  <a:pt x="68" y="17"/>
                </a:cubicBezTo>
                <a:cubicBezTo>
                  <a:pt x="55" y="23"/>
                  <a:pt x="44" y="31"/>
                  <a:pt x="34" y="41"/>
                </a:cubicBezTo>
                <a:cubicBezTo>
                  <a:pt x="15" y="60"/>
                  <a:pt x="4" y="88"/>
                  <a:pt x="5" y="114"/>
                </a:cubicBezTo>
                <a:cubicBezTo>
                  <a:pt x="3" y="112"/>
                  <a:pt x="1" y="107"/>
                  <a:pt x="0" y="102"/>
                </a:cubicBezTo>
                <a:cubicBezTo>
                  <a:pt x="0" y="99"/>
                  <a:pt x="0" y="96"/>
                  <a:pt x="0" y="92"/>
                </a:cubicBezTo>
                <a:cubicBezTo>
                  <a:pt x="1" y="89"/>
                  <a:pt x="1" y="86"/>
                  <a:pt x="2" y="82"/>
                </a:cubicBezTo>
                <a:cubicBezTo>
                  <a:pt x="6" y="69"/>
                  <a:pt x="14" y="56"/>
                  <a:pt x="20" y="47"/>
                </a:cubicBezTo>
                <a:cubicBezTo>
                  <a:pt x="36" y="24"/>
                  <a:pt x="63" y="7"/>
                  <a:pt x="93" y="2"/>
                </a:cubicBezTo>
                <a:cubicBezTo>
                  <a:pt x="94" y="2"/>
                  <a:pt x="96" y="1"/>
                  <a:pt x="98" y="1"/>
                </a:cubicBezTo>
                <a:cubicBezTo>
                  <a:pt x="104" y="1"/>
                  <a:pt x="104" y="1"/>
                  <a:pt x="104" y="1"/>
                </a:cubicBezTo>
                <a:cubicBezTo>
                  <a:pt x="109" y="1"/>
                  <a:pt x="109" y="1"/>
                  <a:pt x="109" y="1"/>
                </a:cubicBezTo>
                <a:cubicBezTo>
                  <a:pt x="113" y="1"/>
                  <a:pt x="113" y="1"/>
                  <a:pt x="113" y="1"/>
                </a:cubicBezTo>
                <a:cubicBezTo>
                  <a:pt x="119" y="1"/>
                  <a:pt x="125" y="1"/>
                  <a:pt x="130" y="0"/>
                </a:cubicBezTo>
                <a:cubicBezTo>
                  <a:pt x="141" y="1"/>
                  <a:pt x="153" y="1"/>
                  <a:pt x="164" y="1"/>
                </a:cubicBezTo>
                <a:cubicBezTo>
                  <a:pt x="209" y="1"/>
                  <a:pt x="255" y="3"/>
                  <a:pt x="301" y="5"/>
                </a:cubicBezTo>
                <a:cubicBezTo>
                  <a:pt x="347" y="7"/>
                  <a:pt x="393" y="9"/>
                  <a:pt x="438" y="12"/>
                </a:cubicBezTo>
                <a:cubicBezTo>
                  <a:pt x="447" y="13"/>
                  <a:pt x="447" y="13"/>
                  <a:pt x="447" y="13"/>
                </a:cubicBezTo>
                <a:cubicBezTo>
                  <a:pt x="449" y="13"/>
                  <a:pt x="449" y="13"/>
                  <a:pt x="449" y="13"/>
                </a:cubicBezTo>
                <a:cubicBezTo>
                  <a:pt x="452" y="13"/>
                  <a:pt x="452" y="13"/>
                  <a:pt x="452" y="13"/>
                </a:cubicBezTo>
                <a:cubicBezTo>
                  <a:pt x="457" y="14"/>
                  <a:pt x="457" y="14"/>
                  <a:pt x="457" y="14"/>
                </a:cubicBezTo>
                <a:cubicBezTo>
                  <a:pt x="463" y="15"/>
                  <a:pt x="470" y="16"/>
                  <a:pt x="476" y="18"/>
                </a:cubicBezTo>
                <a:cubicBezTo>
                  <a:pt x="489" y="23"/>
                  <a:pt x="500" y="30"/>
                  <a:pt x="510" y="38"/>
                </a:cubicBezTo>
                <a:cubicBezTo>
                  <a:pt x="529" y="56"/>
                  <a:pt x="540" y="80"/>
                  <a:pt x="541" y="104"/>
                </a:cubicBezTo>
                <a:cubicBezTo>
                  <a:pt x="541" y="114"/>
                  <a:pt x="540" y="122"/>
                  <a:pt x="539" y="131"/>
                </a:cubicBezTo>
                <a:cubicBezTo>
                  <a:pt x="539" y="140"/>
                  <a:pt x="538" y="149"/>
                  <a:pt x="538" y="158"/>
                </a:cubicBezTo>
                <a:cubicBezTo>
                  <a:pt x="537" y="176"/>
                  <a:pt x="536" y="194"/>
                  <a:pt x="536" y="211"/>
                </a:cubicBezTo>
                <a:cubicBezTo>
                  <a:pt x="535" y="247"/>
                  <a:pt x="533" y="283"/>
                  <a:pt x="532" y="319"/>
                </a:cubicBezTo>
                <a:cubicBezTo>
                  <a:pt x="530" y="354"/>
                  <a:pt x="528" y="389"/>
                  <a:pt x="526" y="424"/>
                </a:cubicBezTo>
                <a:cubicBezTo>
                  <a:pt x="526" y="433"/>
                  <a:pt x="525" y="442"/>
                  <a:pt x="525" y="451"/>
                </a:cubicBezTo>
                <a:cubicBezTo>
                  <a:pt x="525" y="454"/>
                  <a:pt x="525" y="454"/>
                  <a:pt x="525" y="454"/>
                </a:cubicBezTo>
                <a:cubicBezTo>
                  <a:pt x="524" y="457"/>
                  <a:pt x="524" y="457"/>
                  <a:pt x="524" y="457"/>
                </a:cubicBezTo>
                <a:cubicBezTo>
                  <a:pt x="524" y="459"/>
                  <a:pt x="524" y="461"/>
                  <a:pt x="524" y="463"/>
                </a:cubicBezTo>
                <a:cubicBezTo>
                  <a:pt x="522" y="469"/>
                  <a:pt x="522" y="469"/>
                  <a:pt x="522" y="469"/>
                </a:cubicBezTo>
                <a:cubicBezTo>
                  <a:pt x="522" y="471"/>
                  <a:pt x="521" y="473"/>
                  <a:pt x="521" y="475"/>
                </a:cubicBezTo>
                <a:cubicBezTo>
                  <a:pt x="518" y="482"/>
                  <a:pt x="514" y="489"/>
                  <a:pt x="510" y="495"/>
                </a:cubicBezTo>
                <a:cubicBezTo>
                  <a:pt x="505" y="502"/>
                  <a:pt x="499" y="507"/>
                  <a:pt x="493" y="512"/>
                </a:cubicBezTo>
                <a:cubicBezTo>
                  <a:pt x="491" y="513"/>
                  <a:pt x="490" y="514"/>
                  <a:pt x="488" y="515"/>
                </a:cubicBezTo>
                <a:cubicBezTo>
                  <a:pt x="483" y="518"/>
                  <a:pt x="483" y="518"/>
                  <a:pt x="483" y="518"/>
                </a:cubicBezTo>
                <a:cubicBezTo>
                  <a:pt x="478" y="520"/>
                  <a:pt x="478" y="520"/>
                  <a:pt x="478" y="520"/>
                </a:cubicBezTo>
                <a:cubicBezTo>
                  <a:pt x="476" y="521"/>
                  <a:pt x="474" y="521"/>
                  <a:pt x="472" y="522"/>
                </a:cubicBezTo>
                <a:cubicBezTo>
                  <a:pt x="465" y="524"/>
                  <a:pt x="457" y="525"/>
                  <a:pt x="450" y="525"/>
                </a:cubicBezTo>
                <a:cubicBezTo>
                  <a:pt x="431" y="524"/>
                  <a:pt x="413" y="524"/>
                  <a:pt x="395" y="523"/>
                </a:cubicBezTo>
                <a:cubicBezTo>
                  <a:pt x="358" y="522"/>
                  <a:pt x="320" y="522"/>
                  <a:pt x="283" y="522"/>
                </a:cubicBezTo>
                <a:cubicBezTo>
                  <a:pt x="247" y="522"/>
                  <a:pt x="212" y="523"/>
                  <a:pt x="176" y="524"/>
                </a:cubicBezTo>
                <a:cubicBezTo>
                  <a:pt x="158" y="524"/>
                  <a:pt x="140" y="525"/>
                  <a:pt x="122" y="525"/>
                </a:cubicBezTo>
                <a:cubicBezTo>
                  <a:pt x="109" y="526"/>
                  <a:pt x="109" y="526"/>
                  <a:pt x="109" y="526"/>
                </a:cubicBezTo>
                <a:cubicBezTo>
                  <a:pt x="105" y="526"/>
                  <a:pt x="101" y="526"/>
                  <a:pt x="98" y="525"/>
                </a:cubicBezTo>
                <a:cubicBezTo>
                  <a:pt x="90" y="525"/>
                  <a:pt x="82" y="523"/>
                  <a:pt x="76" y="519"/>
                </a:cubicBezTo>
                <a:cubicBezTo>
                  <a:pt x="61" y="513"/>
                  <a:pt x="49" y="501"/>
                  <a:pt x="41" y="486"/>
                </a:cubicBezTo>
                <a:cubicBezTo>
                  <a:pt x="38" y="479"/>
                  <a:pt x="35" y="471"/>
                  <a:pt x="34" y="463"/>
                </a:cubicBezTo>
                <a:cubicBezTo>
                  <a:pt x="33" y="455"/>
                  <a:pt x="33" y="446"/>
                  <a:pt x="32" y="437"/>
                </a:cubicBezTo>
                <a:cubicBezTo>
                  <a:pt x="31" y="400"/>
                  <a:pt x="30" y="363"/>
                  <a:pt x="28" y="326"/>
                </a:cubicBezTo>
                <a:cubicBezTo>
                  <a:pt x="26" y="273"/>
                  <a:pt x="24" y="221"/>
                  <a:pt x="24" y="164"/>
                </a:cubicBezTo>
                <a:cubicBezTo>
                  <a:pt x="24" y="148"/>
                  <a:pt x="20" y="128"/>
                  <a:pt x="30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叁</a:t>
            </a:r>
            <a:endParaRPr lang="zh-CN" altLang="en-US" sz="3200" dirty="0">
              <a:solidFill>
                <a:schemeClr val="bg1"/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63" name="稻壳儿春秋广告/盗版必究"/>
          <p:cNvSpPr txBox="1"/>
          <p:nvPr/>
        </p:nvSpPr>
        <p:spPr>
          <a:xfrm>
            <a:off x="7505635" y="4686420"/>
            <a:ext cx="307825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系统后台</a:t>
            </a:r>
            <a:endParaRPr lang="zh-CN" altLang="en-US" sz="4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稻壳儿春秋广告/盗版必究        原创来源：http://chn.docer.com/works?userid=199329941#!/work_time"/>
          <p:cNvGrpSpPr>
            <a:grpSpLocks noChangeAspect="1"/>
          </p:cNvGrpSpPr>
          <p:nvPr/>
        </p:nvGrpSpPr>
        <p:grpSpPr bwMode="auto">
          <a:xfrm>
            <a:off x="3963295" y="1533843"/>
            <a:ext cx="4265410" cy="1636078"/>
            <a:chOff x="2715" y="1179"/>
            <a:chExt cx="1911" cy="733"/>
          </a:xfrm>
          <a:solidFill>
            <a:schemeClr val="bg1"/>
          </a:solidFill>
        </p:grpSpPr>
        <p:sp>
          <p:nvSpPr>
            <p:cNvPr id="8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3789" y="1342"/>
              <a:ext cx="837" cy="473"/>
            </a:xfrm>
            <a:custGeom>
              <a:avLst/>
              <a:gdLst>
                <a:gd name="T0" fmla="*/ 397 w 399"/>
                <a:gd name="T1" fmla="*/ 3 h 224"/>
                <a:gd name="T2" fmla="*/ 395 w 399"/>
                <a:gd name="T3" fmla="*/ 0 h 224"/>
                <a:gd name="T4" fmla="*/ 5 w 399"/>
                <a:gd name="T5" fmla="*/ 7 h 224"/>
                <a:gd name="T6" fmla="*/ 4 w 399"/>
                <a:gd name="T7" fmla="*/ 6 h 224"/>
                <a:gd name="T8" fmla="*/ 0 w 399"/>
                <a:gd name="T9" fmla="*/ 8 h 224"/>
                <a:gd name="T10" fmla="*/ 2 w 399"/>
                <a:gd name="T11" fmla="*/ 11 h 224"/>
                <a:gd name="T12" fmla="*/ 3 w 399"/>
                <a:gd name="T13" fmla="*/ 11 h 224"/>
                <a:gd name="T14" fmla="*/ 86 w 399"/>
                <a:gd name="T15" fmla="*/ 94 h 224"/>
                <a:gd name="T16" fmla="*/ 62 w 399"/>
                <a:gd name="T17" fmla="*/ 175 h 224"/>
                <a:gd name="T18" fmla="*/ 66 w 399"/>
                <a:gd name="T19" fmla="*/ 178 h 224"/>
                <a:gd name="T20" fmla="*/ 115 w 399"/>
                <a:gd name="T21" fmla="*/ 149 h 224"/>
                <a:gd name="T22" fmla="*/ 123 w 399"/>
                <a:gd name="T23" fmla="*/ 221 h 224"/>
                <a:gd name="T24" fmla="*/ 127 w 399"/>
                <a:gd name="T25" fmla="*/ 223 h 224"/>
                <a:gd name="T26" fmla="*/ 258 w 399"/>
                <a:gd name="T27" fmla="*/ 97 h 224"/>
                <a:gd name="T28" fmla="*/ 332 w 399"/>
                <a:gd name="T29" fmla="*/ 52 h 224"/>
                <a:gd name="T30" fmla="*/ 398 w 399"/>
                <a:gd name="T31" fmla="*/ 6 h 224"/>
                <a:gd name="T32" fmla="*/ 397 w 399"/>
                <a:gd name="T33" fmla="*/ 3 h 224"/>
                <a:gd name="T34" fmla="*/ 67 w 399"/>
                <a:gd name="T35" fmla="*/ 70 h 224"/>
                <a:gd name="T36" fmla="*/ 45 w 399"/>
                <a:gd name="T37" fmla="*/ 48 h 224"/>
                <a:gd name="T38" fmla="*/ 9 w 399"/>
                <a:gd name="T39" fmla="*/ 11 h 224"/>
                <a:gd name="T40" fmla="*/ 384 w 399"/>
                <a:gd name="T41" fmla="*/ 4 h 224"/>
                <a:gd name="T42" fmla="*/ 175 w 399"/>
                <a:gd name="T43" fmla="*/ 69 h 224"/>
                <a:gd name="T44" fmla="*/ 128 w 399"/>
                <a:gd name="T45" fmla="*/ 79 h 224"/>
                <a:gd name="T46" fmla="*/ 87 w 399"/>
                <a:gd name="T47" fmla="*/ 90 h 224"/>
                <a:gd name="T48" fmla="*/ 67 w 399"/>
                <a:gd name="T49" fmla="*/ 70 h 224"/>
                <a:gd name="T50" fmla="*/ 89 w 399"/>
                <a:gd name="T51" fmla="*/ 98 h 224"/>
                <a:gd name="T52" fmla="*/ 91 w 399"/>
                <a:gd name="T53" fmla="*/ 98 h 224"/>
                <a:gd name="T54" fmla="*/ 243 w 399"/>
                <a:gd name="T55" fmla="*/ 59 h 224"/>
                <a:gd name="T56" fmla="*/ 362 w 399"/>
                <a:gd name="T57" fmla="*/ 19 h 224"/>
                <a:gd name="T58" fmla="*/ 67 w 399"/>
                <a:gd name="T59" fmla="*/ 172 h 224"/>
                <a:gd name="T60" fmla="*/ 89 w 399"/>
                <a:gd name="T61" fmla="*/ 98 h 224"/>
                <a:gd name="T62" fmla="*/ 320 w 399"/>
                <a:gd name="T63" fmla="*/ 54 h 224"/>
                <a:gd name="T64" fmla="*/ 247 w 399"/>
                <a:gd name="T65" fmla="*/ 100 h 224"/>
                <a:gd name="T66" fmla="*/ 127 w 399"/>
                <a:gd name="T67" fmla="*/ 216 h 224"/>
                <a:gd name="T68" fmla="*/ 119 w 399"/>
                <a:gd name="T69" fmla="*/ 147 h 224"/>
                <a:gd name="T70" fmla="*/ 119 w 399"/>
                <a:gd name="T71" fmla="*/ 147 h 224"/>
                <a:gd name="T72" fmla="*/ 385 w 399"/>
                <a:gd name="T73" fmla="*/ 13 h 224"/>
                <a:gd name="T74" fmla="*/ 320 w 399"/>
                <a:gd name="T75" fmla="*/ 5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9" h="224">
                  <a:moveTo>
                    <a:pt x="397" y="3"/>
                  </a:moveTo>
                  <a:cubicBezTo>
                    <a:pt x="398" y="2"/>
                    <a:pt x="397" y="0"/>
                    <a:pt x="395" y="0"/>
                  </a:cubicBezTo>
                  <a:cubicBezTo>
                    <a:pt x="265" y="0"/>
                    <a:pt x="135" y="3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9"/>
                    <a:pt x="0" y="11"/>
                    <a:pt x="2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1" y="39"/>
                    <a:pt x="58" y="67"/>
                    <a:pt x="86" y="94"/>
                  </a:cubicBezTo>
                  <a:cubicBezTo>
                    <a:pt x="74" y="121"/>
                    <a:pt x="67" y="147"/>
                    <a:pt x="62" y="175"/>
                  </a:cubicBezTo>
                  <a:cubicBezTo>
                    <a:pt x="62" y="177"/>
                    <a:pt x="64" y="179"/>
                    <a:pt x="66" y="178"/>
                  </a:cubicBezTo>
                  <a:cubicBezTo>
                    <a:pt x="82" y="168"/>
                    <a:pt x="98" y="159"/>
                    <a:pt x="115" y="149"/>
                  </a:cubicBezTo>
                  <a:cubicBezTo>
                    <a:pt x="118" y="173"/>
                    <a:pt x="121" y="197"/>
                    <a:pt x="123" y="221"/>
                  </a:cubicBezTo>
                  <a:cubicBezTo>
                    <a:pt x="124" y="223"/>
                    <a:pt x="126" y="224"/>
                    <a:pt x="127" y="223"/>
                  </a:cubicBezTo>
                  <a:cubicBezTo>
                    <a:pt x="165" y="175"/>
                    <a:pt x="209" y="132"/>
                    <a:pt x="258" y="97"/>
                  </a:cubicBezTo>
                  <a:cubicBezTo>
                    <a:pt x="282" y="80"/>
                    <a:pt x="307" y="65"/>
                    <a:pt x="332" y="52"/>
                  </a:cubicBezTo>
                  <a:cubicBezTo>
                    <a:pt x="356" y="39"/>
                    <a:pt x="380" y="27"/>
                    <a:pt x="398" y="6"/>
                  </a:cubicBezTo>
                  <a:cubicBezTo>
                    <a:pt x="399" y="5"/>
                    <a:pt x="398" y="4"/>
                    <a:pt x="397" y="3"/>
                  </a:cubicBezTo>
                  <a:close/>
                  <a:moveTo>
                    <a:pt x="67" y="70"/>
                  </a:moveTo>
                  <a:cubicBezTo>
                    <a:pt x="60" y="62"/>
                    <a:pt x="53" y="55"/>
                    <a:pt x="45" y="48"/>
                  </a:cubicBezTo>
                  <a:cubicBezTo>
                    <a:pt x="33" y="35"/>
                    <a:pt x="21" y="23"/>
                    <a:pt x="9" y="11"/>
                  </a:cubicBezTo>
                  <a:cubicBezTo>
                    <a:pt x="134" y="7"/>
                    <a:pt x="259" y="5"/>
                    <a:pt x="384" y="4"/>
                  </a:cubicBezTo>
                  <a:cubicBezTo>
                    <a:pt x="318" y="35"/>
                    <a:pt x="248" y="56"/>
                    <a:pt x="175" y="69"/>
                  </a:cubicBezTo>
                  <a:cubicBezTo>
                    <a:pt x="160" y="72"/>
                    <a:pt x="144" y="75"/>
                    <a:pt x="128" y="79"/>
                  </a:cubicBezTo>
                  <a:cubicBezTo>
                    <a:pt x="119" y="81"/>
                    <a:pt x="96" y="95"/>
                    <a:pt x="87" y="90"/>
                  </a:cubicBezTo>
                  <a:cubicBezTo>
                    <a:pt x="80" y="86"/>
                    <a:pt x="73" y="76"/>
                    <a:pt x="67" y="70"/>
                  </a:cubicBezTo>
                  <a:close/>
                  <a:moveTo>
                    <a:pt x="89" y="98"/>
                  </a:moveTo>
                  <a:cubicBezTo>
                    <a:pt x="90" y="98"/>
                    <a:pt x="91" y="98"/>
                    <a:pt x="91" y="98"/>
                  </a:cubicBezTo>
                  <a:cubicBezTo>
                    <a:pt x="137" y="73"/>
                    <a:pt x="193" y="72"/>
                    <a:pt x="243" y="59"/>
                  </a:cubicBezTo>
                  <a:cubicBezTo>
                    <a:pt x="284" y="49"/>
                    <a:pt x="323" y="35"/>
                    <a:pt x="362" y="19"/>
                  </a:cubicBezTo>
                  <a:cubicBezTo>
                    <a:pt x="261" y="65"/>
                    <a:pt x="163" y="116"/>
                    <a:pt x="67" y="172"/>
                  </a:cubicBezTo>
                  <a:cubicBezTo>
                    <a:pt x="72" y="146"/>
                    <a:pt x="79" y="122"/>
                    <a:pt x="89" y="98"/>
                  </a:cubicBezTo>
                  <a:close/>
                  <a:moveTo>
                    <a:pt x="320" y="54"/>
                  </a:moveTo>
                  <a:cubicBezTo>
                    <a:pt x="294" y="67"/>
                    <a:pt x="270" y="83"/>
                    <a:pt x="247" y="100"/>
                  </a:cubicBezTo>
                  <a:cubicBezTo>
                    <a:pt x="202" y="134"/>
                    <a:pt x="162" y="173"/>
                    <a:pt x="127" y="216"/>
                  </a:cubicBezTo>
                  <a:cubicBezTo>
                    <a:pt x="124" y="193"/>
                    <a:pt x="122" y="170"/>
                    <a:pt x="119" y="147"/>
                  </a:cubicBezTo>
                  <a:cubicBezTo>
                    <a:pt x="119" y="147"/>
                    <a:pt x="119" y="147"/>
                    <a:pt x="119" y="147"/>
                  </a:cubicBezTo>
                  <a:cubicBezTo>
                    <a:pt x="205" y="98"/>
                    <a:pt x="294" y="53"/>
                    <a:pt x="385" y="13"/>
                  </a:cubicBezTo>
                  <a:cubicBezTo>
                    <a:pt x="366" y="30"/>
                    <a:pt x="342" y="41"/>
                    <a:pt x="32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2715" y="1179"/>
              <a:ext cx="1175" cy="733"/>
            </a:xfrm>
            <a:custGeom>
              <a:avLst/>
              <a:gdLst>
                <a:gd name="T0" fmla="*/ 556 w 560"/>
                <a:gd name="T1" fmla="*/ 197 h 347"/>
                <a:gd name="T2" fmla="*/ 491 w 560"/>
                <a:gd name="T3" fmla="*/ 294 h 347"/>
                <a:gd name="T4" fmla="*/ 368 w 560"/>
                <a:gd name="T5" fmla="*/ 321 h 347"/>
                <a:gd name="T6" fmla="*/ 346 w 560"/>
                <a:gd name="T7" fmla="*/ 308 h 347"/>
                <a:gd name="T8" fmla="*/ 354 w 560"/>
                <a:gd name="T9" fmla="*/ 304 h 347"/>
                <a:gd name="T10" fmla="*/ 383 w 560"/>
                <a:gd name="T11" fmla="*/ 194 h 347"/>
                <a:gd name="T12" fmla="*/ 331 w 560"/>
                <a:gd name="T13" fmla="*/ 199 h 347"/>
                <a:gd name="T14" fmla="*/ 317 w 560"/>
                <a:gd name="T15" fmla="*/ 265 h 347"/>
                <a:gd name="T16" fmla="*/ 338 w 560"/>
                <a:gd name="T17" fmla="*/ 307 h 347"/>
                <a:gd name="T18" fmla="*/ 125 w 560"/>
                <a:gd name="T19" fmla="*/ 232 h 347"/>
                <a:gd name="T20" fmla="*/ 113 w 560"/>
                <a:gd name="T21" fmla="*/ 192 h 347"/>
                <a:gd name="T22" fmla="*/ 175 w 560"/>
                <a:gd name="T23" fmla="*/ 186 h 347"/>
                <a:gd name="T24" fmla="*/ 216 w 560"/>
                <a:gd name="T25" fmla="*/ 144 h 347"/>
                <a:gd name="T26" fmla="*/ 191 w 560"/>
                <a:gd name="T27" fmla="*/ 100 h 347"/>
                <a:gd name="T28" fmla="*/ 132 w 560"/>
                <a:gd name="T29" fmla="*/ 113 h 347"/>
                <a:gd name="T30" fmla="*/ 108 w 560"/>
                <a:gd name="T31" fmla="*/ 182 h 347"/>
                <a:gd name="T32" fmla="*/ 108 w 560"/>
                <a:gd name="T33" fmla="*/ 186 h 347"/>
                <a:gd name="T34" fmla="*/ 43 w 560"/>
                <a:gd name="T35" fmla="*/ 145 h 347"/>
                <a:gd name="T36" fmla="*/ 14 w 560"/>
                <a:gd name="T37" fmla="*/ 4 h 347"/>
                <a:gd name="T38" fmla="*/ 10 w 560"/>
                <a:gd name="T39" fmla="*/ 2 h 347"/>
                <a:gd name="T40" fmla="*/ 43 w 560"/>
                <a:gd name="T41" fmla="*/ 152 h 347"/>
                <a:gd name="T42" fmla="*/ 108 w 560"/>
                <a:gd name="T43" fmla="*/ 191 h 347"/>
                <a:gd name="T44" fmla="*/ 341 w 560"/>
                <a:gd name="T45" fmla="*/ 310 h 347"/>
                <a:gd name="T46" fmla="*/ 361 w 560"/>
                <a:gd name="T47" fmla="*/ 323 h 347"/>
                <a:gd name="T48" fmla="*/ 452 w 560"/>
                <a:gd name="T49" fmla="*/ 319 h 347"/>
                <a:gd name="T50" fmla="*/ 560 w 560"/>
                <a:gd name="T51" fmla="*/ 198 h 347"/>
                <a:gd name="T52" fmla="*/ 556 w 560"/>
                <a:gd name="T53" fmla="*/ 197 h 347"/>
                <a:gd name="T54" fmla="*/ 148 w 560"/>
                <a:gd name="T55" fmla="*/ 106 h 347"/>
                <a:gd name="T56" fmla="*/ 211 w 560"/>
                <a:gd name="T57" fmla="*/ 131 h 347"/>
                <a:gd name="T58" fmla="*/ 165 w 560"/>
                <a:gd name="T59" fmla="*/ 185 h 347"/>
                <a:gd name="T60" fmla="*/ 113 w 560"/>
                <a:gd name="T61" fmla="*/ 187 h 347"/>
                <a:gd name="T62" fmla="*/ 148 w 560"/>
                <a:gd name="T63" fmla="*/ 106 h 347"/>
                <a:gd name="T64" fmla="*/ 341 w 560"/>
                <a:gd name="T65" fmla="*/ 196 h 347"/>
                <a:gd name="T66" fmla="*/ 397 w 560"/>
                <a:gd name="T67" fmla="*/ 237 h 347"/>
                <a:gd name="T68" fmla="*/ 357 w 560"/>
                <a:gd name="T69" fmla="*/ 298 h 347"/>
                <a:gd name="T70" fmla="*/ 343 w 560"/>
                <a:gd name="T71" fmla="*/ 305 h 347"/>
                <a:gd name="T72" fmla="*/ 341 w 560"/>
                <a:gd name="T73" fmla="*/ 19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0" h="347">
                  <a:moveTo>
                    <a:pt x="556" y="197"/>
                  </a:moveTo>
                  <a:cubicBezTo>
                    <a:pt x="550" y="238"/>
                    <a:pt x="525" y="272"/>
                    <a:pt x="491" y="294"/>
                  </a:cubicBezTo>
                  <a:cubicBezTo>
                    <a:pt x="457" y="317"/>
                    <a:pt x="408" y="336"/>
                    <a:pt x="368" y="321"/>
                  </a:cubicBezTo>
                  <a:cubicBezTo>
                    <a:pt x="360" y="319"/>
                    <a:pt x="353" y="314"/>
                    <a:pt x="346" y="308"/>
                  </a:cubicBezTo>
                  <a:cubicBezTo>
                    <a:pt x="349" y="306"/>
                    <a:pt x="352" y="305"/>
                    <a:pt x="354" y="304"/>
                  </a:cubicBezTo>
                  <a:cubicBezTo>
                    <a:pt x="391" y="285"/>
                    <a:pt x="424" y="227"/>
                    <a:pt x="383" y="194"/>
                  </a:cubicBezTo>
                  <a:cubicBezTo>
                    <a:pt x="367" y="182"/>
                    <a:pt x="345" y="185"/>
                    <a:pt x="331" y="199"/>
                  </a:cubicBezTo>
                  <a:cubicBezTo>
                    <a:pt x="314" y="215"/>
                    <a:pt x="312" y="243"/>
                    <a:pt x="317" y="265"/>
                  </a:cubicBezTo>
                  <a:cubicBezTo>
                    <a:pt x="320" y="281"/>
                    <a:pt x="327" y="295"/>
                    <a:pt x="338" y="307"/>
                  </a:cubicBezTo>
                  <a:cubicBezTo>
                    <a:pt x="262" y="337"/>
                    <a:pt x="161" y="307"/>
                    <a:pt x="125" y="232"/>
                  </a:cubicBezTo>
                  <a:cubicBezTo>
                    <a:pt x="119" y="220"/>
                    <a:pt x="115" y="206"/>
                    <a:pt x="113" y="192"/>
                  </a:cubicBezTo>
                  <a:cubicBezTo>
                    <a:pt x="134" y="195"/>
                    <a:pt x="156" y="194"/>
                    <a:pt x="175" y="186"/>
                  </a:cubicBezTo>
                  <a:cubicBezTo>
                    <a:pt x="193" y="178"/>
                    <a:pt x="213" y="164"/>
                    <a:pt x="216" y="144"/>
                  </a:cubicBezTo>
                  <a:cubicBezTo>
                    <a:pt x="219" y="126"/>
                    <a:pt x="207" y="108"/>
                    <a:pt x="191" y="100"/>
                  </a:cubicBezTo>
                  <a:cubicBezTo>
                    <a:pt x="171" y="91"/>
                    <a:pt x="147" y="98"/>
                    <a:pt x="132" y="113"/>
                  </a:cubicBezTo>
                  <a:cubicBezTo>
                    <a:pt x="113" y="131"/>
                    <a:pt x="107" y="158"/>
                    <a:pt x="108" y="182"/>
                  </a:cubicBezTo>
                  <a:cubicBezTo>
                    <a:pt x="108" y="184"/>
                    <a:pt x="108" y="185"/>
                    <a:pt x="108" y="186"/>
                  </a:cubicBezTo>
                  <a:cubicBezTo>
                    <a:pt x="83" y="180"/>
                    <a:pt x="59" y="165"/>
                    <a:pt x="43" y="145"/>
                  </a:cubicBezTo>
                  <a:cubicBezTo>
                    <a:pt x="11" y="106"/>
                    <a:pt x="5" y="52"/>
                    <a:pt x="14" y="4"/>
                  </a:cubicBezTo>
                  <a:cubicBezTo>
                    <a:pt x="14" y="1"/>
                    <a:pt x="10" y="0"/>
                    <a:pt x="10" y="2"/>
                  </a:cubicBezTo>
                  <a:cubicBezTo>
                    <a:pt x="0" y="54"/>
                    <a:pt x="7" y="112"/>
                    <a:pt x="43" y="152"/>
                  </a:cubicBezTo>
                  <a:cubicBezTo>
                    <a:pt x="60" y="171"/>
                    <a:pt x="83" y="185"/>
                    <a:pt x="108" y="191"/>
                  </a:cubicBezTo>
                  <a:cubicBezTo>
                    <a:pt x="119" y="297"/>
                    <a:pt x="249" y="347"/>
                    <a:pt x="341" y="310"/>
                  </a:cubicBezTo>
                  <a:cubicBezTo>
                    <a:pt x="347" y="315"/>
                    <a:pt x="354" y="320"/>
                    <a:pt x="361" y="323"/>
                  </a:cubicBezTo>
                  <a:cubicBezTo>
                    <a:pt x="390" y="336"/>
                    <a:pt x="424" y="330"/>
                    <a:pt x="452" y="319"/>
                  </a:cubicBezTo>
                  <a:cubicBezTo>
                    <a:pt x="505" y="299"/>
                    <a:pt x="552" y="256"/>
                    <a:pt x="560" y="198"/>
                  </a:cubicBezTo>
                  <a:cubicBezTo>
                    <a:pt x="560" y="196"/>
                    <a:pt x="556" y="195"/>
                    <a:pt x="556" y="197"/>
                  </a:cubicBezTo>
                  <a:close/>
                  <a:moveTo>
                    <a:pt x="148" y="106"/>
                  </a:moveTo>
                  <a:cubicBezTo>
                    <a:pt x="172" y="94"/>
                    <a:pt x="205" y="102"/>
                    <a:pt x="211" y="131"/>
                  </a:cubicBezTo>
                  <a:cubicBezTo>
                    <a:pt x="218" y="158"/>
                    <a:pt x="188" y="178"/>
                    <a:pt x="165" y="185"/>
                  </a:cubicBezTo>
                  <a:cubicBezTo>
                    <a:pt x="148" y="190"/>
                    <a:pt x="130" y="191"/>
                    <a:pt x="113" y="187"/>
                  </a:cubicBezTo>
                  <a:cubicBezTo>
                    <a:pt x="110" y="155"/>
                    <a:pt x="118" y="121"/>
                    <a:pt x="148" y="106"/>
                  </a:cubicBezTo>
                  <a:close/>
                  <a:moveTo>
                    <a:pt x="341" y="196"/>
                  </a:moveTo>
                  <a:cubicBezTo>
                    <a:pt x="371" y="178"/>
                    <a:pt x="397" y="208"/>
                    <a:pt x="397" y="237"/>
                  </a:cubicBezTo>
                  <a:cubicBezTo>
                    <a:pt x="396" y="263"/>
                    <a:pt x="379" y="285"/>
                    <a:pt x="357" y="298"/>
                  </a:cubicBezTo>
                  <a:cubicBezTo>
                    <a:pt x="352" y="300"/>
                    <a:pt x="348" y="302"/>
                    <a:pt x="343" y="305"/>
                  </a:cubicBezTo>
                  <a:cubicBezTo>
                    <a:pt x="315" y="275"/>
                    <a:pt x="304" y="219"/>
                    <a:pt x="341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 bwMode="auto">
            <a:xfrm>
              <a:off x="3882" y="1416"/>
              <a:ext cx="67" cy="69"/>
            </a:xfrm>
            <a:custGeom>
              <a:avLst/>
              <a:gdLst>
                <a:gd name="T0" fmla="*/ 30 w 32"/>
                <a:gd name="T1" fmla="*/ 28 h 33"/>
                <a:gd name="T2" fmla="*/ 5 w 32"/>
                <a:gd name="T3" fmla="*/ 2 h 33"/>
                <a:gd name="T4" fmla="*/ 2 w 32"/>
                <a:gd name="T5" fmla="*/ 5 h 33"/>
                <a:gd name="T6" fmla="*/ 27 w 32"/>
                <a:gd name="T7" fmla="*/ 31 h 33"/>
                <a:gd name="T8" fmla="*/ 30 w 32"/>
                <a:gd name="T9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3">
                  <a:moveTo>
                    <a:pt x="30" y="28"/>
                  </a:moveTo>
                  <a:cubicBezTo>
                    <a:pt x="22" y="19"/>
                    <a:pt x="13" y="11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10" y="14"/>
                    <a:pt x="19" y="22"/>
                    <a:pt x="27" y="31"/>
                  </a:cubicBezTo>
                  <a:cubicBezTo>
                    <a:pt x="29" y="33"/>
                    <a:pt x="32" y="30"/>
                    <a:pt x="3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 bwMode="auto">
            <a:xfrm>
              <a:off x="3921" y="1428"/>
              <a:ext cx="65" cy="68"/>
            </a:xfrm>
            <a:custGeom>
              <a:avLst/>
              <a:gdLst>
                <a:gd name="T0" fmla="*/ 29 w 31"/>
                <a:gd name="T1" fmla="*/ 27 h 32"/>
                <a:gd name="T2" fmla="*/ 5 w 31"/>
                <a:gd name="T3" fmla="*/ 2 h 32"/>
                <a:gd name="T4" fmla="*/ 2 w 31"/>
                <a:gd name="T5" fmla="*/ 5 h 32"/>
                <a:gd name="T6" fmla="*/ 26 w 31"/>
                <a:gd name="T7" fmla="*/ 30 h 32"/>
                <a:gd name="T8" fmla="*/ 29 w 31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29" y="27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10" y="13"/>
                    <a:pt x="18" y="22"/>
                    <a:pt x="26" y="30"/>
                  </a:cubicBezTo>
                  <a:cubicBezTo>
                    <a:pt x="28" y="32"/>
                    <a:pt x="31" y="29"/>
                    <a:pt x="29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 bwMode="auto">
            <a:xfrm>
              <a:off x="4112" y="1538"/>
              <a:ext cx="72" cy="38"/>
            </a:xfrm>
            <a:custGeom>
              <a:avLst/>
              <a:gdLst>
                <a:gd name="T0" fmla="*/ 30 w 34"/>
                <a:gd name="T1" fmla="*/ 0 h 18"/>
                <a:gd name="T2" fmla="*/ 2 w 34"/>
                <a:gd name="T3" fmla="*/ 12 h 18"/>
                <a:gd name="T4" fmla="*/ 4 w 34"/>
                <a:gd name="T5" fmla="*/ 16 h 18"/>
                <a:gd name="T6" fmla="*/ 32 w 34"/>
                <a:gd name="T7" fmla="*/ 5 h 18"/>
                <a:gd name="T8" fmla="*/ 30 w 3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0" y="0"/>
                  </a:moveTo>
                  <a:cubicBezTo>
                    <a:pt x="20" y="3"/>
                    <a:pt x="11" y="7"/>
                    <a:pt x="2" y="12"/>
                  </a:cubicBezTo>
                  <a:cubicBezTo>
                    <a:pt x="0" y="14"/>
                    <a:pt x="2" y="18"/>
                    <a:pt x="4" y="16"/>
                  </a:cubicBezTo>
                  <a:cubicBezTo>
                    <a:pt x="13" y="10"/>
                    <a:pt x="22" y="7"/>
                    <a:pt x="32" y="5"/>
                  </a:cubicBezTo>
                  <a:cubicBezTo>
                    <a:pt x="34" y="4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稻壳儿春秋广告/盗版必究        原创来源：http://chn.docer.com/works?userid=199329941#!/work_time"/>
            <p:cNvSpPr/>
            <p:nvPr/>
          </p:nvSpPr>
          <p:spPr bwMode="auto">
            <a:xfrm>
              <a:off x="4125" y="1513"/>
              <a:ext cx="78" cy="33"/>
            </a:xfrm>
            <a:custGeom>
              <a:avLst/>
              <a:gdLst>
                <a:gd name="T0" fmla="*/ 33 w 37"/>
                <a:gd name="T1" fmla="*/ 0 h 16"/>
                <a:gd name="T2" fmla="*/ 3 w 37"/>
                <a:gd name="T3" fmla="*/ 11 h 16"/>
                <a:gd name="T4" fmla="*/ 5 w 37"/>
                <a:gd name="T5" fmla="*/ 15 h 16"/>
                <a:gd name="T6" fmla="*/ 34 w 37"/>
                <a:gd name="T7" fmla="*/ 5 h 16"/>
                <a:gd name="T8" fmla="*/ 33 w 3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6">
                  <a:moveTo>
                    <a:pt x="33" y="0"/>
                  </a:moveTo>
                  <a:cubicBezTo>
                    <a:pt x="23" y="2"/>
                    <a:pt x="12" y="6"/>
                    <a:pt x="3" y="11"/>
                  </a:cubicBezTo>
                  <a:cubicBezTo>
                    <a:pt x="0" y="13"/>
                    <a:pt x="2" y="16"/>
                    <a:pt x="5" y="15"/>
                  </a:cubicBezTo>
                  <a:cubicBezTo>
                    <a:pt x="14" y="10"/>
                    <a:pt x="24" y="6"/>
                    <a:pt x="34" y="5"/>
                  </a:cubicBezTo>
                  <a:cubicBezTo>
                    <a:pt x="37" y="4"/>
                    <a:pt x="36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稻壳儿春秋广告/盗版必究        原创来源：http://chn.docer.com/works?userid=199329941#!/work_time"/>
            <p:cNvSpPr/>
            <p:nvPr/>
          </p:nvSpPr>
          <p:spPr bwMode="auto">
            <a:xfrm>
              <a:off x="4391" y="1356"/>
              <a:ext cx="86" cy="13"/>
            </a:xfrm>
            <a:custGeom>
              <a:avLst/>
              <a:gdLst>
                <a:gd name="T0" fmla="*/ 38 w 41"/>
                <a:gd name="T1" fmla="*/ 0 h 6"/>
                <a:gd name="T2" fmla="*/ 3 w 41"/>
                <a:gd name="T3" fmla="*/ 2 h 6"/>
                <a:gd name="T4" fmla="*/ 3 w 41"/>
                <a:gd name="T5" fmla="*/ 6 h 6"/>
                <a:gd name="T6" fmla="*/ 38 w 41"/>
                <a:gd name="T7" fmla="*/ 4 h 6"/>
                <a:gd name="T8" fmla="*/ 38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38" y="0"/>
                  </a:moveTo>
                  <a:cubicBezTo>
                    <a:pt x="26" y="0"/>
                    <a:pt x="15" y="1"/>
                    <a:pt x="3" y="2"/>
                  </a:cubicBezTo>
                  <a:cubicBezTo>
                    <a:pt x="0" y="2"/>
                    <a:pt x="0" y="6"/>
                    <a:pt x="3" y="6"/>
                  </a:cubicBezTo>
                  <a:cubicBezTo>
                    <a:pt x="15" y="5"/>
                    <a:pt x="26" y="5"/>
                    <a:pt x="38" y="4"/>
                  </a:cubicBezTo>
                  <a:cubicBezTo>
                    <a:pt x="41" y="4"/>
                    <a:pt x="41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稻壳儿春秋广告/盗版必究        原创来源：http://chn.docer.com/works?userid=199329941#!/work_time"/>
            <p:cNvSpPr/>
            <p:nvPr/>
          </p:nvSpPr>
          <p:spPr bwMode="auto">
            <a:xfrm>
              <a:off x="4416" y="1367"/>
              <a:ext cx="76" cy="19"/>
            </a:xfrm>
            <a:custGeom>
              <a:avLst/>
              <a:gdLst>
                <a:gd name="T0" fmla="*/ 33 w 36"/>
                <a:gd name="T1" fmla="*/ 0 h 9"/>
                <a:gd name="T2" fmla="*/ 3 w 36"/>
                <a:gd name="T3" fmla="*/ 4 h 9"/>
                <a:gd name="T4" fmla="*/ 4 w 36"/>
                <a:gd name="T5" fmla="*/ 8 h 9"/>
                <a:gd name="T6" fmla="*/ 33 w 36"/>
                <a:gd name="T7" fmla="*/ 4 h 9"/>
                <a:gd name="T8" fmla="*/ 33 w 3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9">
                  <a:moveTo>
                    <a:pt x="33" y="0"/>
                  </a:moveTo>
                  <a:cubicBezTo>
                    <a:pt x="23" y="0"/>
                    <a:pt x="13" y="1"/>
                    <a:pt x="3" y="4"/>
                  </a:cubicBezTo>
                  <a:cubicBezTo>
                    <a:pt x="0" y="5"/>
                    <a:pt x="1" y="9"/>
                    <a:pt x="4" y="8"/>
                  </a:cubicBezTo>
                  <a:cubicBezTo>
                    <a:pt x="14" y="5"/>
                    <a:pt x="23" y="4"/>
                    <a:pt x="33" y="4"/>
                  </a:cubicBezTo>
                  <a:cubicBezTo>
                    <a:pt x="36" y="5"/>
                    <a:pt x="36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稻壳儿春秋广告/盗版必究        原创来源：http://chn.docer.com/works?userid=199329941#!/work_time"/>
          <p:cNvSpPr txBox="1"/>
          <p:nvPr/>
        </p:nvSpPr>
        <p:spPr>
          <a:xfrm>
            <a:off x="2975648" y="5333336"/>
            <a:ext cx="6239436" cy="43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 for downloading,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Bazhong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City, Sichuan Province Spring and Autumn ads main graphic design, there are any questions, please contact the rice hull my business number.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稻壳儿春秋广告/盗版必究        原创来源：http://chn.docer.com/works?userid=199329941#!/work_time"/>
          <p:cNvSpPr/>
          <p:nvPr/>
        </p:nvSpPr>
        <p:spPr>
          <a:xfrm>
            <a:off x="4087823" y="5056674"/>
            <a:ext cx="4016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Spring And Autumn Advertising Exquisite Templates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稻壳儿春秋广告/盗版必究        原创来源：http://chn.docer.com/works?userid=199329941#!/work_time"/>
          <p:cNvSpPr txBox="1"/>
          <p:nvPr/>
        </p:nvSpPr>
        <p:spPr>
          <a:xfrm>
            <a:off x="4141695" y="4075397"/>
            <a:ext cx="390861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设计前景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40" name="稻壳儿春秋广告/盗版必究        原创来源：http://chn.docer.com/works?userid=199329941#!/work_time"/>
          <p:cNvSpPr txBox="1"/>
          <p:nvPr/>
        </p:nvSpPr>
        <p:spPr>
          <a:xfrm>
            <a:off x="4735382" y="3245670"/>
            <a:ext cx="272123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rPr>
              <a:t>第壹章节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南宫体简" panose="02010609000101010101" pitchFamily="49" charset="-122"/>
              <a:ea typeface="汉仪南宫体简" panose="0201060900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稻壳儿春秋广告/盗版必究        原创来源：http://chn.docer.com/works?userid=199329941#!/work_time"/>
          <p:cNvSpPr txBox="1"/>
          <p:nvPr/>
        </p:nvSpPr>
        <p:spPr>
          <a:xfrm>
            <a:off x="1644030" y="732453"/>
            <a:ext cx="17222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设计目的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37" name="稻壳儿春秋广告/盗版必究        原创来源：http://chn.docer.com/works?userid=199329941#!/work_time"/>
          <p:cNvGrpSpPr>
            <a:grpSpLocks noChangeAspect="1"/>
          </p:cNvGrpSpPr>
          <p:nvPr/>
        </p:nvGrpSpPr>
        <p:grpSpPr bwMode="auto">
          <a:xfrm>
            <a:off x="738989" y="732453"/>
            <a:ext cx="862013" cy="625474"/>
            <a:chOff x="410" y="402"/>
            <a:chExt cx="543" cy="394"/>
          </a:xfrm>
          <a:solidFill>
            <a:schemeClr val="bg1"/>
          </a:solidFill>
        </p:grpSpPr>
        <p:sp>
          <p:nvSpPr>
            <p:cNvPr id="42" name="稻壳儿春秋广告/盗版必究        原创来源：http://chn.docer.com/works?userid=199329941#!/work_time"/>
            <p:cNvSpPr/>
            <p:nvPr/>
          </p:nvSpPr>
          <p:spPr bwMode="auto">
            <a:xfrm>
              <a:off x="518" y="659"/>
              <a:ext cx="5" cy="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2 w 2"/>
                <a:gd name="T5" fmla="*/ 1 h 1"/>
                <a:gd name="T6" fmla="*/ 2 w 2"/>
                <a:gd name="T7" fmla="*/ 0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410" y="402"/>
              <a:ext cx="417" cy="394"/>
            </a:xfrm>
            <a:custGeom>
              <a:avLst/>
              <a:gdLst>
                <a:gd name="T0" fmla="*/ 124 w 162"/>
                <a:gd name="T1" fmla="*/ 71 h 152"/>
                <a:gd name="T2" fmla="*/ 132 w 162"/>
                <a:gd name="T3" fmla="*/ 81 h 152"/>
                <a:gd name="T4" fmla="*/ 146 w 162"/>
                <a:gd name="T5" fmla="*/ 99 h 152"/>
                <a:gd name="T6" fmla="*/ 161 w 162"/>
                <a:gd name="T7" fmla="*/ 122 h 152"/>
                <a:gd name="T8" fmla="*/ 158 w 162"/>
                <a:gd name="T9" fmla="*/ 126 h 152"/>
                <a:gd name="T10" fmla="*/ 129 w 162"/>
                <a:gd name="T11" fmla="*/ 127 h 152"/>
                <a:gd name="T12" fmla="*/ 133 w 162"/>
                <a:gd name="T13" fmla="*/ 144 h 152"/>
                <a:gd name="T14" fmla="*/ 130 w 162"/>
                <a:gd name="T15" fmla="*/ 152 h 152"/>
                <a:gd name="T16" fmla="*/ 112 w 162"/>
                <a:gd name="T17" fmla="*/ 147 h 152"/>
                <a:gd name="T18" fmla="*/ 91 w 162"/>
                <a:gd name="T19" fmla="*/ 140 h 152"/>
                <a:gd name="T20" fmla="*/ 68 w 162"/>
                <a:gd name="T21" fmla="*/ 133 h 152"/>
                <a:gd name="T22" fmla="*/ 35 w 162"/>
                <a:gd name="T23" fmla="*/ 122 h 152"/>
                <a:gd name="T24" fmla="*/ 9 w 162"/>
                <a:gd name="T25" fmla="*/ 118 h 152"/>
                <a:gd name="T26" fmla="*/ 3 w 162"/>
                <a:gd name="T27" fmla="*/ 107 h 152"/>
                <a:gd name="T28" fmla="*/ 26 w 162"/>
                <a:gd name="T29" fmla="*/ 75 h 152"/>
                <a:gd name="T30" fmla="*/ 66 w 162"/>
                <a:gd name="T31" fmla="*/ 22 h 152"/>
                <a:gd name="T32" fmla="*/ 87 w 162"/>
                <a:gd name="T33" fmla="*/ 1 h 152"/>
                <a:gd name="T34" fmla="*/ 99 w 162"/>
                <a:gd name="T35" fmla="*/ 14 h 152"/>
                <a:gd name="T36" fmla="*/ 121 w 162"/>
                <a:gd name="T37" fmla="*/ 55 h 152"/>
                <a:gd name="T38" fmla="*/ 44 w 162"/>
                <a:gd name="T39" fmla="*/ 100 h 152"/>
                <a:gd name="T40" fmla="*/ 81 w 162"/>
                <a:gd name="T41" fmla="*/ 92 h 152"/>
                <a:gd name="T42" fmla="*/ 116 w 162"/>
                <a:gd name="T43" fmla="*/ 84 h 152"/>
                <a:gd name="T44" fmla="*/ 116 w 162"/>
                <a:gd name="T45" fmla="*/ 71 h 152"/>
                <a:gd name="T46" fmla="*/ 45 w 162"/>
                <a:gd name="T47" fmla="*/ 98 h 152"/>
                <a:gd name="T48" fmla="*/ 42 w 162"/>
                <a:gd name="T49" fmla="*/ 100 h 152"/>
                <a:gd name="T50" fmla="*/ 44 w 162"/>
                <a:gd name="T51" fmla="*/ 100 h 152"/>
                <a:gd name="T52" fmla="*/ 26 w 162"/>
                <a:gd name="T53" fmla="*/ 97 h 152"/>
                <a:gd name="T54" fmla="*/ 61 w 162"/>
                <a:gd name="T55" fmla="*/ 84 h 152"/>
                <a:gd name="T56" fmla="*/ 115 w 162"/>
                <a:gd name="T57" fmla="*/ 62 h 152"/>
                <a:gd name="T58" fmla="*/ 92 w 162"/>
                <a:gd name="T59" fmla="*/ 15 h 152"/>
                <a:gd name="T60" fmla="*/ 81 w 162"/>
                <a:gd name="T61" fmla="*/ 13 h 152"/>
                <a:gd name="T62" fmla="*/ 57 w 162"/>
                <a:gd name="T63" fmla="*/ 48 h 152"/>
                <a:gd name="T64" fmla="*/ 23 w 162"/>
                <a:gd name="T65" fmla="*/ 98 h 152"/>
                <a:gd name="T66" fmla="*/ 128 w 162"/>
                <a:gd name="T67" fmla="*/ 89 h 152"/>
                <a:gd name="T68" fmla="*/ 123 w 162"/>
                <a:gd name="T69" fmla="*/ 90 h 152"/>
                <a:gd name="T70" fmla="*/ 75 w 162"/>
                <a:gd name="T71" fmla="*/ 98 h 152"/>
                <a:gd name="T72" fmla="*/ 32 w 162"/>
                <a:gd name="T73" fmla="*/ 108 h 152"/>
                <a:gd name="T74" fmla="*/ 29 w 162"/>
                <a:gd name="T75" fmla="*/ 111 h 152"/>
                <a:gd name="T76" fmla="*/ 113 w 162"/>
                <a:gd name="T77" fmla="*/ 117 h 152"/>
                <a:gd name="T78" fmla="*/ 145 w 162"/>
                <a:gd name="T79" fmla="*/ 118 h 152"/>
                <a:gd name="T80" fmla="*/ 148 w 162"/>
                <a:gd name="T81" fmla="*/ 116 h 152"/>
                <a:gd name="T82" fmla="*/ 130 w 162"/>
                <a:gd name="T83" fmla="*/ 88 h 152"/>
                <a:gd name="T84" fmla="*/ 116 w 162"/>
                <a:gd name="T85" fmla="*/ 125 h 152"/>
                <a:gd name="T86" fmla="*/ 58 w 162"/>
                <a:gd name="T87" fmla="*/ 120 h 152"/>
                <a:gd name="T88" fmla="*/ 45 w 162"/>
                <a:gd name="T89" fmla="*/ 121 h 152"/>
                <a:gd name="T90" fmla="*/ 67 w 162"/>
                <a:gd name="T91" fmla="*/ 127 h 152"/>
                <a:gd name="T92" fmla="*/ 93 w 162"/>
                <a:gd name="T93" fmla="*/ 135 h 152"/>
                <a:gd name="T94" fmla="*/ 126 w 162"/>
                <a:gd name="T95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2" h="152">
                  <a:moveTo>
                    <a:pt x="127" y="62"/>
                  </a:moveTo>
                  <a:cubicBezTo>
                    <a:pt x="128" y="66"/>
                    <a:pt x="127" y="69"/>
                    <a:pt x="124" y="71"/>
                  </a:cubicBezTo>
                  <a:cubicBezTo>
                    <a:pt x="125" y="75"/>
                    <a:pt x="126" y="79"/>
                    <a:pt x="127" y="82"/>
                  </a:cubicBezTo>
                  <a:cubicBezTo>
                    <a:pt x="129" y="83"/>
                    <a:pt x="130" y="82"/>
                    <a:pt x="132" y="81"/>
                  </a:cubicBezTo>
                  <a:cubicBezTo>
                    <a:pt x="134" y="80"/>
                    <a:pt x="136" y="81"/>
                    <a:pt x="137" y="83"/>
                  </a:cubicBezTo>
                  <a:cubicBezTo>
                    <a:pt x="140" y="88"/>
                    <a:pt x="143" y="93"/>
                    <a:pt x="146" y="99"/>
                  </a:cubicBezTo>
                  <a:cubicBezTo>
                    <a:pt x="150" y="106"/>
                    <a:pt x="155" y="113"/>
                    <a:pt x="160" y="120"/>
                  </a:cubicBezTo>
                  <a:cubicBezTo>
                    <a:pt x="160" y="121"/>
                    <a:pt x="161" y="121"/>
                    <a:pt x="161" y="122"/>
                  </a:cubicBezTo>
                  <a:cubicBezTo>
                    <a:pt x="162" y="123"/>
                    <a:pt x="161" y="125"/>
                    <a:pt x="160" y="125"/>
                  </a:cubicBezTo>
                  <a:cubicBezTo>
                    <a:pt x="159" y="125"/>
                    <a:pt x="158" y="126"/>
                    <a:pt x="158" y="126"/>
                  </a:cubicBezTo>
                  <a:cubicBezTo>
                    <a:pt x="153" y="126"/>
                    <a:pt x="147" y="126"/>
                    <a:pt x="142" y="126"/>
                  </a:cubicBezTo>
                  <a:cubicBezTo>
                    <a:pt x="138" y="126"/>
                    <a:pt x="134" y="126"/>
                    <a:pt x="129" y="127"/>
                  </a:cubicBezTo>
                  <a:cubicBezTo>
                    <a:pt x="129" y="128"/>
                    <a:pt x="130" y="129"/>
                    <a:pt x="130" y="130"/>
                  </a:cubicBezTo>
                  <a:cubicBezTo>
                    <a:pt x="131" y="135"/>
                    <a:pt x="132" y="139"/>
                    <a:pt x="133" y="144"/>
                  </a:cubicBezTo>
                  <a:cubicBezTo>
                    <a:pt x="134" y="145"/>
                    <a:pt x="134" y="146"/>
                    <a:pt x="134" y="147"/>
                  </a:cubicBezTo>
                  <a:cubicBezTo>
                    <a:pt x="134" y="150"/>
                    <a:pt x="133" y="152"/>
                    <a:pt x="130" y="152"/>
                  </a:cubicBezTo>
                  <a:cubicBezTo>
                    <a:pt x="128" y="152"/>
                    <a:pt x="126" y="152"/>
                    <a:pt x="124" y="151"/>
                  </a:cubicBezTo>
                  <a:cubicBezTo>
                    <a:pt x="120" y="150"/>
                    <a:pt x="116" y="147"/>
                    <a:pt x="112" y="147"/>
                  </a:cubicBezTo>
                  <a:cubicBezTo>
                    <a:pt x="112" y="147"/>
                    <a:pt x="111" y="147"/>
                    <a:pt x="111" y="147"/>
                  </a:cubicBezTo>
                  <a:cubicBezTo>
                    <a:pt x="105" y="143"/>
                    <a:pt x="98" y="142"/>
                    <a:pt x="91" y="140"/>
                  </a:cubicBezTo>
                  <a:cubicBezTo>
                    <a:pt x="89" y="140"/>
                    <a:pt x="88" y="140"/>
                    <a:pt x="86" y="139"/>
                  </a:cubicBezTo>
                  <a:cubicBezTo>
                    <a:pt x="80" y="137"/>
                    <a:pt x="74" y="135"/>
                    <a:pt x="68" y="133"/>
                  </a:cubicBezTo>
                  <a:cubicBezTo>
                    <a:pt x="61" y="131"/>
                    <a:pt x="53" y="129"/>
                    <a:pt x="45" y="126"/>
                  </a:cubicBezTo>
                  <a:cubicBezTo>
                    <a:pt x="42" y="125"/>
                    <a:pt x="38" y="124"/>
                    <a:pt x="35" y="122"/>
                  </a:cubicBezTo>
                  <a:cubicBezTo>
                    <a:pt x="28" y="118"/>
                    <a:pt x="21" y="118"/>
                    <a:pt x="14" y="118"/>
                  </a:cubicBezTo>
                  <a:cubicBezTo>
                    <a:pt x="12" y="118"/>
                    <a:pt x="10" y="118"/>
                    <a:pt x="9" y="118"/>
                  </a:cubicBezTo>
                  <a:cubicBezTo>
                    <a:pt x="6" y="118"/>
                    <a:pt x="4" y="117"/>
                    <a:pt x="3" y="115"/>
                  </a:cubicBezTo>
                  <a:cubicBezTo>
                    <a:pt x="0" y="111"/>
                    <a:pt x="0" y="110"/>
                    <a:pt x="3" y="107"/>
                  </a:cubicBezTo>
                  <a:cubicBezTo>
                    <a:pt x="9" y="98"/>
                    <a:pt x="16" y="88"/>
                    <a:pt x="23" y="79"/>
                  </a:cubicBezTo>
                  <a:cubicBezTo>
                    <a:pt x="24" y="78"/>
                    <a:pt x="25" y="77"/>
                    <a:pt x="26" y="75"/>
                  </a:cubicBezTo>
                  <a:cubicBezTo>
                    <a:pt x="34" y="63"/>
                    <a:pt x="44" y="51"/>
                    <a:pt x="53" y="40"/>
                  </a:cubicBezTo>
                  <a:cubicBezTo>
                    <a:pt x="58" y="34"/>
                    <a:pt x="62" y="28"/>
                    <a:pt x="66" y="22"/>
                  </a:cubicBezTo>
                  <a:cubicBezTo>
                    <a:pt x="72" y="15"/>
                    <a:pt x="78" y="9"/>
                    <a:pt x="85" y="2"/>
                  </a:cubicBezTo>
                  <a:cubicBezTo>
                    <a:pt x="85" y="2"/>
                    <a:pt x="86" y="1"/>
                    <a:pt x="87" y="1"/>
                  </a:cubicBezTo>
                  <a:cubicBezTo>
                    <a:pt x="89" y="0"/>
                    <a:pt x="91" y="0"/>
                    <a:pt x="92" y="2"/>
                  </a:cubicBezTo>
                  <a:cubicBezTo>
                    <a:pt x="94" y="6"/>
                    <a:pt x="97" y="10"/>
                    <a:pt x="99" y="14"/>
                  </a:cubicBezTo>
                  <a:cubicBezTo>
                    <a:pt x="104" y="22"/>
                    <a:pt x="108" y="30"/>
                    <a:pt x="112" y="39"/>
                  </a:cubicBezTo>
                  <a:cubicBezTo>
                    <a:pt x="115" y="44"/>
                    <a:pt x="118" y="50"/>
                    <a:pt x="121" y="55"/>
                  </a:cubicBezTo>
                  <a:cubicBezTo>
                    <a:pt x="122" y="58"/>
                    <a:pt x="124" y="61"/>
                    <a:pt x="127" y="62"/>
                  </a:cubicBezTo>
                  <a:close/>
                  <a:moveTo>
                    <a:pt x="44" y="100"/>
                  </a:moveTo>
                  <a:cubicBezTo>
                    <a:pt x="47" y="99"/>
                    <a:pt x="50" y="98"/>
                    <a:pt x="53" y="97"/>
                  </a:cubicBezTo>
                  <a:cubicBezTo>
                    <a:pt x="62" y="95"/>
                    <a:pt x="71" y="93"/>
                    <a:pt x="81" y="92"/>
                  </a:cubicBezTo>
                  <a:cubicBezTo>
                    <a:pt x="83" y="92"/>
                    <a:pt x="85" y="91"/>
                    <a:pt x="87" y="91"/>
                  </a:cubicBezTo>
                  <a:cubicBezTo>
                    <a:pt x="97" y="88"/>
                    <a:pt x="106" y="85"/>
                    <a:pt x="116" y="84"/>
                  </a:cubicBezTo>
                  <a:cubicBezTo>
                    <a:pt x="117" y="84"/>
                    <a:pt x="118" y="84"/>
                    <a:pt x="119" y="83"/>
                  </a:cubicBezTo>
                  <a:cubicBezTo>
                    <a:pt x="119" y="78"/>
                    <a:pt x="118" y="75"/>
                    <a:pt x="116" y="71"/>
                  </a:cubicBezTo>
                  <a:cubicBezTo>
                    <a:pt x="111" y="73"/>
                    <a:pt x="107" y="75"/>
                    <a:pt x="102" y="77"/>
                  </a:cubicBezTo>
                  <a:cubicBezTo>
                    <a:pt x="83" y="84"/>
                    <a:pt x="65" y="92"/>
                    <a:pt x="45" y="98"/>
                  </a:cubicBezTo>
                  <a:cubicBezTo>
                    <a:pt x="45" y="98"/>
                    <a:pt x="45" y="99"/>
                    <a:pt x="44" y="99"/>
                  </a:cubicBezTo>
                  <a:cubicBezTo>
                    <a:pt x="44" y="100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3" y="100"/>
                    <a:pt x="44" y="100"/>
                    <a:pt x="44" y="100"/>
                  </a:cubicBezTo>
                  <a:close/>
                  <a:moveTo>
                    <a:pt x="23" y="98"/>
                  </a:moveTo>
                  <a:cubicBezTo>
                    <a:pt x="25" y="97"/>
                    <a:pt x="25" y="97"/>
                    <a:pt x="26" y="97"/>
                  </a:cubicBezTo>
                  <a:cubicBezTo>
                    <a:pt x="33" y="94"/>
                    <a:pt x="40" y="91"/>
                    <a:pt x="48" y="89"/>
                  </a:cubicBezTo>
                  <a:cubicBezTo>
                    <a:pt x="52" y="88"/>
                    <a:pt x="56" y="86"/>
                    <a:pt x="61" y="84"/>
                  </a:cubicBezTo>
                  <a:cubicBezTo>
                    <a:pt x="70" y="81"/>
                    <a:pt x="79" y="77"/>
                    <a:pt x="88" y="74"/>
                  </a:cubicBezTo>
                  <a:cubicBezTo>
                    <a:pt x="97" y="70"/>
                    <a:pt x="107" y="67"/>
                    <a:pt x="115" y="62"/>
                  </a:cubicBezTo>
                  <a:cubicBezTo>
                    <a:pt x="113" y="56"/>
                    <a:pt x="110" y="51"/>
                    <a:pt x="108" y="45"/>
                  </a:cubicBezTo>
                  <a:cubicBezTo>
                    <a:pt x="102" y="35"/>
                    <a:pt x="96" y="25"/>
                    <a:pt x="92" y="15"/>
                  </a:cubicBezTo>
                  <a:cubicBezTo>
                    <a:pt x="91" y="12"/>
                    <a:pt x="89" y="9"/>
                    <a:pt x="88" y="6"/>
                  </a:cubicBezTo>
                  <a:cubicBezTo>
                    <a:pt x="84" y="8"/>
                    <a:pt x="82" y="10"/>
                    <a:pt x="81" y="13"/>
                  </a:cubicBezTo>
                  <a:cubicBezTo>
                    <a:pt x="73" y="24"/>
                    <a:pt x="65" y="34"/>
                    <a:pt x="59" y="46"/>
                  </a:cubicBezTo>
                  <a:cubicBezTo>
                    <a:pt x="58" y="47"/>
                    <a:pt x="58" y="48"/>
                    <a:pt x="57" y="48"/>
                  </a:cubicBezTo>
                  <a:cubicBezTo>
                    <a:pt x="46" y="63"/>
                    <a:pt x="37" y="79"/>
                    <a:pt x="25" y="94"/>
                  </a:cubicBezTo>
                  <a:cubicBezTo>
                    <a:pt x="24" y="95"/>
                    <a:pt x="24" y="96"/>
                    <a:pt x="23" y="98"/>
                  </a:cubicBezTo>
                  <a:close/>
                  <a:moveTo>
                    <a:pt x="130" y="88"/>
                  </a:moveTo>
                  <a:cubicBezTo>
                    <a:pt x="129" y="88"/>
                    <a:pt x="128" y="88"/>
                    <a:pt x="128" y="89"/>
                  </a:cubicBezTo>
                  <a:cubicBezTo>
                    <a:pt x="127" y="89"/>
                    <a:pt x="127" y="89"/>
                    <a:pt x="126" y="89"/>
                  </a:cubicBezTo>
                  <a:cubicBezTo>
                    <a:pt x="125" y="90"/>
                    <a:pt x="124" y="90"/>
                    <a:pt x="123" y="90"/>
                  </a:cubicBezTo>
                  <a:cubicBezTo>
                    <a:pt x="116" y="89"/>
                    <a:pt x="110" y="90"/>
                    <a:pt x="105" y="92"/>
                  </a:cubicBezTo>
                  <a:cubicBezTo>
                    <a:pt x="95" y="94"/>
                    <a:pt x="86" y="97"/>
                    <a:pt x="75" y="98"/>
                  </a:cubicBezTo>
                  <a:cubicBezTo>
                    <a:pt x="74" y="98"/>
                    <a:pt x="72" y="99"/>
                    <a:pt x="71" y="99"/>
                  </a:cubicBezTo>
                  <a:cubicBezTo>
                    <a:pt x="58" y="102"/>
                    <a:pt x="45" y="105"/>
                    <a:pt x="32" y="108"/>
                  </a:cubicBezTo>
                  <a:cubicBezTo>
                    <a:pt x="30" y="109"/>
                    <a:pt x="29" y="109"/>
                    <a:pt x="26" y="110"/>
                  </a:cubicBezTo>
                  <a:cubicBezTo>
                    <a:pt x="28" y="110"/>
                    <a:pt x="28" y="111"/>
                    <a:pt x="29" y="111"/>
                  </a:cubicBezTo>
                  <a:cubicBezTo>
                    <a:pt x="47" y="112"/>
                    <a:pt x="65" y="112"/>
                    <a:pt x="83" y="115"/>
                  </a:cubicBezTo>
                  <a:cubicBezTo>
                    <a:pt x="93" y="117"/>
                    <a:pt x="103" y="117"/>
                    <a:pt x="113" y="117"/>
                  </a:cubicBezTo>
                  <a:cubicBezTo>
                    <a:pt x="122" y="117"/>
                    <a:pt x="131" y="119"/>
                    <a:pt x="140" y="118"/>
                  </a:cubicBezTo>
                  <a:cubicBezTo>
                    <a:pt x="142" y="118"/>
                    <a:pt x="144" y="118"/>
                    <a:pt x="145" y="118"/>
                  </a:cubicBezTo>
                  <a:cubicBezTo>
                    <a:pt x="146" y="118"/>
                    <a:pt x="147" y="118"/>
                    <a:pt x="148" y="118"/>
                  </a:cubicBezTo>
                  <a:cubicBezTo>
                    <a:pt x="148" y="117"/>
                    <a:pt x="148" y="116"/>
                    <a:pt x="148" y="116"/>
                  </a:cubicBezTo>
                  <a:cubicBezTo>
                    <a:pt x="143" y="107"/>
                    <a:pt x="137" y="99"/>
                    <a:pt x="132" y="90"/>
                  </a:cubicBezTo>
                  <a:cubicBezTo>
                    <a:pt x="132" y="90"/>
                    <a:pt x="131" y="89"/>
                    <a:pt x="130" y="88"/>
                  </a:cubicBezTo>
                  <a:close/>
                  <a:moveTo>
                    <a:pt x="122" y="126"/>
                  </a:moveTo>
                  <a:cubicBezTo>
                    <a:pt x="119" y="126"/>
                    <a:pt x="118" y="125"/>
                    <a:pt x="116" y="125"/>
                  </a:cubicBezTo>
                  <a:cubicBezTo>
                    <a:pt x="112" y="125"/>
                    <a:pt x="108" y="126"/>
                    <a:pt x="104" y="125"/>
                  </a:cubicBezTo>
                  <a:cubicBezTo>
                    <a:pt x="89" y="124"/>
                    <a:pt x="73" y="123"/>
                    <a:pt x="58" y="120"/>
                  </a:cubicBezTo>
                  <a:cubicBezTo>
                    <a:pt x="53" y="119"/>
                    <a:pt x="48" y="119"/>
                    <a:pt x="43" y="120"/>
                  </a:cubicBezTo>
                  <a:cubicBezTo>
                    <a:pt x="44" y="120"/>
                    <a:pt x="44" y="121"/>
                    <a:pt x="45" y="121"/>
                  </a:cubicBezTo>
                  <a:cubicBezTo>
                    <a:pt x="51" y="123"/>
                    <a:pt x="58" y="125"/>
                    <a:pt x="64" y="126"/>
                  </a:cubicBezTo>
                  <a:cubicBezTo>
                    <a:pt x="65" y="127"/>
                    <a:pt x="66" y="127"/>
                    <a:pt x="67" y="127"/>
                  </a:cubicBezTo>
                  <a:cubicBezTo>
                    <a:pt x="74" y="129"/>
                    <a:pt x="81" y="132"/>
                    <a:pt x="88" y="134"/>
                  </a:cubicBezTo>
                  <a:cubicBezTo>
                    <a:pt x="90" y="134"/>
                    <a:pt x="92" y="134"/>
                    <a:pt x="93" y="135"/>
                  </a:cubicBezTo>
                  <a:cubicBezTo>
                    <a:pt x="98" y="136"/>
                    <a:pt x="104" y="137"/>
                    <a:pt x="109" y="140"/>
                  </a:cubicBezTo>
                  <a:cubicBezTo>
                    <a:pt x="114" y="142"/>
                    <a:pt x="120" y="142"/>
                    <a:pt x="126" y="144"/>
                  </a:cubicBezTo>
                  <a:cubicBezTo>
                    <a:pt x="124" y="138"/>
                    <a:pt x="123" y="132"/>
                    <a:pt x="122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稻壳儿春秋广告/盗版必究        原创来源：http://chn.docer.com/works?userid=199329941#!/work_time"/>
            <p:cNvSpPr/>
            <p:nvPr/>
          </p:nvSpPr>
          <p:spPr bwMode="auto">
            <a:xfrm>
              <a:off x="780" y="496"/>
              <a:ext cx="170" cy="65"/>
            </a:xfrm>
            <a:custGeom>
              <a:avLst/>
              <a:gdLst>
                <a:gd name="T0" fmla="*/ 63 w 66"/>
                <a:gd name="T1" fmla="*/ 0 h 25"/>
                <a:gd name="T2" fmla="*/ 22 w 66"/>
                <a:gd name="T3" fmla="*/ 10 h 25"/>
                <a:gd name="T4" fmla="*/ 1 w 66"/>
                <a:gd name="T5" fmla="*/ 21 h 25"/>
                <a:gd name="T6" fmla="*/ 4 w 66"/>
                <a:gd name="T7" fmla="*/ 24 h 25"/>
                <a:gd name="T8" fmla="*/ 29 w 66"/>
                <a:gd name="T9" fmla="*/ 15 h 25"/>
                <a:gd name="T10" fmla="*/ 64 w 66"/>
                <a:gd name="T11" fmla="*/ 4 h 25"/>
                <a:gd name="T12" fmla="*/ 63 w 66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25">
                  <a:moveTo>
                    <a:pt x="63" y="0"/>
                  </a:moveTo>
                  <a:cubicBezTo>
                    <a:pt x="49" y="1"/>
                    <a:pt x="36" y="5"/>
                    <a:pt x="22" y="10"/>
                  </a:cubicBezTo>
                  <a:cubicBezTo>
                    <a:pt x="14" y="12"/>
                    <a:pt x="5" y="13"/>
                    <a:pt x="1" y="21"/>
                  </a:cubicBezTo>
                  <a:cubicBezTo>
                    <a:pt x="0" y="23"/>
                    <a:pt x="2" y="25"/>
                    <a:pt x="4" y="24"/>
                  </a:cubicBezTo>
                  <a:cubicBezTo>
                    <a:pt x="11" y="19"/>
                    <a:pt x="21" y="17"/>
                    <a:pt x="29" y="15"/>
                  </a:cubicBezTo>
                  <a:cubicBezTo>
                    <a:pt x="41" y="11"/>
                    <a:pt x="52" y="7"/>
                    <a:pt x="64" y="4"/>
                  </a:cubicBezTo>
                  <a:cubicBezTo>
                    <a:pt x="66" y="4"/>
                    <a:pt x="65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稻壳儿春秋广告/盗版必究        原创来源：http://chn.docer.com/works?userid=199329941#!/work_time"/>
            <p:cNvSpPr/>
            <p:nvPr/>
          </p:nvSpPr>
          <p:spPr bwMode="auto">
            <a:xfrm>
              <a:off x="832" y="542"/>
              <a:ext cx="121" cy="42"/>
            </a:xfrm>
            <a:custGeom>
              <a:avLst/>
              <a:gdLst>
                <a:gd name="T0" fmla="*/ 45 w 47"/>
                <a:gd name="T1" fmla="*/ 0 h 16"/>
                <a:gd name="T2" fmla="*/ 2 w 47"/>
                <a:gd name="T3" fmla="*/ 11 h 16"/>
                <a:gd name="T4" fmla="*/ 4 w 47"/>
                <a:gd name="T5" fmla="*/ 15 h 16"/>
                <a:gd name="T6" fmla="*/ 45 w 47"/>
                <a:gd name="T7" fmla="*/ 3 h 16"/>
                <a:gd name="T8" fmla="*/ 45 w 4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6">
                  <a:moveTo>
                    <a:pt x="45" y="0"/>
                  </a:moveTo>
                  <a:cubicBezTo>
                    <a:pt x="30" y="0"/>
                    <a:pt x="16" y="5"/>
                    <a:pt x="2" y="11"/>
                  </a:cubicBezTo>
                  <a:cubicBezTo>
                    <a:pt x="0" y="12"/>
                    <a:pt x="1" y="16"/>
                    <a:pt x="4" y="15"/>
                  </a:cubicBezTo>
                  <a:cubicBezTo>
                    <a:pt x="18" y="11"/>
                    <a:pt x="32" y="8"/>
                    <a:pt x="45" y="3"/>
                  </a:cubicBezTo>
                  <a:cubicBezTo>
                    <a:pt x="47" y="3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稻壳儿春秋广告/盗版必究        原创来源：http://chn.docer.com/works?userid=199329941#!/work_time"/>
            <p:cNvSpPr/>
            <p:nvPr/>
          </p:nvSpPr>
          <p:spPr bwMode="auto">
            <a:xfrm>
              <a:off x="798" y="599"/>
              <a:ext cx="137" cy="47"/>
            </a:xfrm>
            <a:custGeom>
              <a:avLst/>
              <a:gdLst>
                <a:gd name="T0" fmla="*/ 51 w 53"/>
                <a:gd name="T1" fmla="*/ 0 h 18"/>
                <a:gd name="T2" fmla="*/ 2 w 53"/>
                <a:gd name="T3" fmla="*/ 14 h 18"/>
                <a:gd name="T4" fmla="*/ 4 w 53"/>
                <a:gd name="T5" fmla="*/ 17 h 18"/>
                <a:gd name="T6" fmla="*/ 52 w 53"/>
                <a:gd name="T7" fmla="*/ 3 h 18"/>
                <a:gd name="T8" fmla="*/ 51 w 5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">
                  <a:moveTo>
                    <a:pt x="51" y="0"/>
                  </a:moveTo>
                  <a:cubicBezTo>
                    <a:pt x="35" y="2"/>
                    <a:pt x="17" y="6"/>
                    <a:pt x="2" y="14"/>
                  </a:cubicBezTo>
                  <a:cubicBezTo>
                    <a:pt x="0" y="15"/>
                    <a:pt x="2" y="18"/>
                    <a:pt x="4" y="17"/>
                  </a:cubicBezTo>
                  <a:cubicBezTo>
                    <a:pt x="19" y="10"/>
                    <a:pt x="37" y="11"/>
                    <a:pt x="52" y="3"/>
                  </a:cubicBezTo>
                  <a:cubicBezTo>
                    <a:pt x="53" y="2"/>
                    <a:pt x="53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稻壳儿春秋广告/盗版必究        原创来源：http://chn.docer.com/works?userid=199329941#!/work_time"/>
          <p:cNvSpPr txBox="1"/>
          <p:nvPr/>
        </p:nvSpPr>
        <p:spPr>
          <a:xfrm>
            <a:off x="2827655" y="1761490"/>
            <a:ext cx="834961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zh-CN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现在是信息时代</a:t>
            </a:r>
            <a:r>
              <a:rPr lang="en-US" altLang="zh-CN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互联网飞速发展</a:t>
            </a:r>
            <a:r>
              <a:rPr lang="en-US" altLang="zh-CN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人们开始越来越多的依赖网络</a:t>
            </a:r>
            <a:r>
              <a:rPr lang="en-US" altLang="zh-CN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而我的系统</a:t>
            </a:r>
            <a:r>
              <a:rPr lang="en-US" altLang="zh-CN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就是基于目前人们的生活方式进行开发</a:t>
            </a:r>
            <a:r>
              <a:rPr lang="en-US" altLang="zh-CN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通过网上购票</a:t>
            </a:r>
            <a:r>
              <a:rPr lang="en-US" altLang="zh-CN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人们可以更加方便的买到电影票</a:t>
            </a:r>
            <a:r>
              <a:rPr lang="en-US" altLang="zh-CN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同时</a:t>
            </a:r>
            <a:r>
              <a:rPr lang="en-US" altLang="zh-CN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可以有效的减少电影院所需的人力资源以及开销</a:t>
            </a:r>
            <a:r>
              <a:rPr lang="en-US" altLang="zh-CN" sz="32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稻壳儿春秋广告/盗版必究        原创来源：http://chn.docer.com/works?userid=199329941#!/work_time"/>
          <p:cNvGrpSpPr>
            <a:grpSpLocks noChangeAspect="1"/>
          </p:cNvGrpSpPr>
          <p:nvPr/>
        </p:nvGrpSpPr>
        <p:grpSpPr bwMode="auto">
          <a:xfrm>
            <a:off x="3963295" y="1533843"/>
            <a:ext cx="4265410" cy="1636078"/>
            <a:chOff x="2715" y="1179"/>
            <a:chExt cx="1911" cy="733"/>
          </a:xfrm>
          <a:solidFill>
            <a:schemeClr val="bg1"/>
          </a:solidFill>
        </p:grpSpPr>
        <p:sp>
          <p:nvSpPr>
            <p:cNvPr id="8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3789" y="1342"/>
              <a:ext cx="837" cy="473"/>
            </a:xfrm>
            <a:custGeom>
              <a:avLst/>
              <a:gdLst>
                <a:gd name="T0" fmla="*/ 397 w 399"/>
                <a:gd name="T1" fmla="*/ 3 h 224"/>
                <a:gd name="T2" fmla="*/ 395 w 399"/>
                <a:gd name="T3" fmla="*/ 0 h 224"/>
                <a:gd name="T4" fmla="*/ 5 w 399"/>
                <a:gd name="T5" fmla="*/ 7 h 224"/>
                <a:gd name="T6" fmla="*/ 4 w 399"/>
                <a:gd name="T7" fmla="*/ 6 h 224"/>
                <a:gd name="T8" fmla="*/ 0 w 399"/>
                <a:gd name="T9" fmla="*/ 8 h 224"/>
                <a:gd name="T10" fmla="*/ 2 w 399"/>
                <a:gd name="T11" fmla="*/ 11 h 224"/>
                <a:gd name="T12" fmla="*/ 3 w 399"/>
                <a:gd name="T13" fmla="*/ 11 h 224"/>
                <a:gd name="T14" fmla="*/ 86 w 399"/>
                <a:gd name="T15" fmla="*/ 94 h 224"/>
                <a:gd name="T16" fmla="*/ 62 w 399"/>
                <a:gd name="T17" fmla="*/ 175 h 224"/>
                <a:gd name="T18" fmla="*/ 66 w 399"/>
                <a:gd name="T19" fmla="*/ 178 h 224"/>
                <a:gd name="T20" fmla="*/ 115 w 399"/>
                <a:gd name="T21" fmla="*/ 149 h 224"/>
                <a:gd name="T22" fmla="*/ 123 w 399"/>
                <a:gd name="T23" fmla="*/ 221 h 224"/>
                <a:gd name="T24" fmla="*/ 127 w 399"/>
                <a:gd name="T25" fmla="*/ 223 h 224"/>
                <a:gd name="T26" fmla="*/ 258 w 399"/>
                <a:gd name="T27" fmla="*/ 97 h 224"/>
                <a:gd name="T28" fmla="*/ 332 w 399"/>
                <a:gd name="T29" fmla="*/ 52 h 224"/>
                <a:gd name="T30" fmla="*/ 398 w 399"/>
                <a:gd name="T31" fmla="*/ 6 h 224"/>
                <a:gd name="T32" fmla="*/ 397 w 399"/>
                <a:gd name="T33" fmla="*/ 3 h 224"/>
                <a:gd name="T34" fmla="*/ 67 w 399"/>
                <a:gd name="T35" fmla="*/ 70 h 224"/>
                <a:gd name="T36" fmla="*/ 45 w 399"/>
                <a:gd name="T37" fmla="*/ 48 h 224"/>
                <a:gd name="T38" fmla="*/ 9 w 399"/>
                <a:gd name="T39" fmla="*/ 11 h 224"/>
                <a:gd name="T40" fmla="*/ 384 w 399"/>
                <a:gd name="T41" fmla="*/ 4 h 224"/>
                <a:gd name="T42" fmla="*/ 175 w 399"/>
                <a:gd name="T43" fmla="*/ 69 h 224"/>
                <a:gd name="T44" fmla="*/ 128 w 399"/>
                <a:gd name="T45" fmla="*/ 79 h 224"/>
                <a:gd name="T46" fmla="*/ 87 w 399"/>
                <a:gd name="T47" fmla="*/ 90 h 224"/>
                <a:gd name="T48" fmla="*/ 67 w 399"/>
                <a:gd name="T49" fmla="*/ 70 h 224"/>
                <a:gd name="T50" fmla="*/ 89 w 399"/>
                <a:gd name="T51" fmla="*/ 98 h 224"/>
                <a:gd name="T52" fmla="*/ 91 w 399"/>
                <a:gd name="T53" fmla="*/ 98 h 224"/>
                <a:gd name="T54" fmla="*/ 243 w 399"/>
                <a:gd name="T55" fmla="*/ 59 h 224"/>
                <a:gd name="T56" fmla="*/ 362 w 399"/>
                <a:gd name="T57" fmla="*/ 19 h 224"/>
                <a:gd name="T58" fmla="*/ 67 w 399"/>
                <a:gd name="T59" fmla="*/ 172 h 224"/>
                <a:gd name="T60" fmla="*/ 89 w 399"/>
                <a:gd name="T61" fmla="*/ 98 h 224"/>
                <a:gd name="T62" fmla="*/ 320 w 399"/>
                <a:gd name="T63" fmla="*/ 54 h 224"/>
                <a:gd name="T64" fmla="*/ 247 w 399"/>
                <a:gd name="T65" fmla="*/ 100 h 224"/>
                <a:gd name="T66" fmla="*/ 127 w 399"/>
                <a:gd name="T67" fmla="*/ 216 h 224"/>
                <a:gd name="T68" fmla="*/ 119 w 399"/>
                <a:gd name="T69" fmla="*/ 147 h 224"/>
                <a:gd name="T70" fmla="*/ 119 w 399"/>
                <a:gd name="T71" fmla="*/ 147 h 224"/>
                <a:gd name="T72" fmla="*/ 385 w 399"/>
                <a:gd name="T73" fmla="*/ 13 h 224"/>
                <a:gd name="T74" fmla="*/ 320 w 399"/>
                <a:gd name="T75" fmla="*/ 5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9" h="224">
                  <a:moveTo>
                    <a:pt x="397" y="3"/>
                  </a:moveTo>
                  <a:cubicBezTo>
                    <a:pt x="398" y="2"/>
                    <a:pt x="397" y="0"/>
                    <a:pt x="395" y="0"/>
                  </a:cubicBezTo>
                  <a:cubicBezTo>
                    <a:pt x="265" y="0"/>
                    <a:pt x="135" y="3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9"/>
                    <a:pt x="0" y="11"/>
                    <a:pt x="2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1" y="39"/>
                    <a:pt x="58" y="67"/>
                    <a:pt x="86" y="94"/>
                  </a:cubicBezTo>
                  <a:cubicBezTo>
                    <a:pt x="74" y="121"/>
                    <a:pt x="67" y="147"/>
                    <a:pt x="62" y="175"/>
                  </a:cubicBezTo>
                  <a:cubicBezTo>
                    <a:pt x="62" y="177"/>
                    <a:pt x="64" y="179"/>
                    <a:pt x="66" y="178"/>
                  </a:cubicBezTo>
                  <a:cubicBezTo>
                    <a:pt x="82" y="168"/>
                    <a:pt x="98" y="159"/>
                    <a:pt x="115" y="149"/>
                  </a:cubicBezTo>
                  <a:cubicBezTo>
                    <a:pt x="118" y="173"/>
                    <a:pt x="121" y="197"/>
                    <a:pt x="123" y="221"/>
                  </a:cubicBezTo>
                  <a:cubicBezTo>
                    <a:pt x="124" y="223"/>
                    <a:pt x="126" y="224"/>
                    <a:pt x="127" y="223"/>
                  </a:cubicBezTo>
                  <a:cubicBezTo>
                    <a:pt x="165" y="175"/>
                    <a:pt x="209" y="132"/>
                    <a:pt x="258" y="97"/>
                  </a:cubicBezTo>
                  <a:cubicBezTo>
                    <a:pt x="282" y="80"/>
                    <a:pt x="307" y="65"/>
                    <a:pt x="332" y="52"/>
                  </a:cubicBezTo>
                  <a:cubicBezTo>
                    <a:pt x="356" y="39"/>
                    <a:pt x="380" y="27"/>
                    <a:pt x="398" y="6"/>
                  </a:cubicBezTo>
                  <a:cubicBezTo>
                    <a:pt x="399" y="5"/>
                    <a:pt x="398" y="4"/>
                    <a:pt x="397" y="3"/>
                  </a:cubicBezTo>
                  <a:close/>
                  <a:moveTo>
                    <a:pt x="67" y="70"/>
                  </a:moveTo>
                  <a:cubicBezTo>
                    <a:pt x="60" y="62"/>
                    <a:pt x="53" y="55"/>
                    <a:pt x="45" y="48"/>
                  </a:cubicBezTo>
                  <a:cubicBezTo>
                    <a:pt x="33" y="35"/>
                    <a:pt x="21" y="23"/>
                    <a:pt x="9" y="11"/>
                  </a:cubicBezTo>
                  <a:cubicBezTo>
                    <a:pt x="134" y="7"/>
                    <a:pt x="259" y="5"/>
                    <a:pt x="384" y="4"/>
                  </a:cubicBezTo>
                  <a:cubicBezTo>
                    <a:pt x="318" y="35"/>
                    <a:pt x="248" y="56"/>
                    <a:pt x="175" y="69"/>
                  </a:cubicBezTo>
                  <a:cubicBezTo>
                    <a:pt x="160" y="72"/>
                    <a:pt x="144" y="75"/>
                    <a:pt x="128" y="79"/>
                  </a:cubicBezTo>
                  <a:cubicBezTo>
                    <a:pt x="119" y="81"/>
                    <a:pt x="96" y="95"/>
                    <a:pt x="87" y="90"/>
                  </a:cubicBezTo>
                  <a:cubicBezTo>
                    <a:pt x="80" y="86"/>
                    <a:pt x="73" y="76"/>
                    <a:pt x="67" y="70"/>
                  </a:cubicBezTo>
                  <a:close/>
                  <a:moveTo>
                    <a:pt x="89" y="98"/>
                  </a:moveTo>
                  <a:cubicBezTo>
                    <a:pt x="90" y="98"/>
                    <a:pt x="91" y="98"/>
                    <a:pt x="91" y="98"/>
                  </a:cubicBezTo>
                  <a:cubicBezTo>
                    <a:pt x="137" y="73"/>
                    <a:pt x="193" y="72"/>
                    <a:pt x="243" y="59"/>
                  </a:cubicBezTo>
                  <a:cubicBezTo>
                    <a:pt x="284" y="49"/>
                    <a:pt x="323" y="35"/>
                    <a:pt x="362" y="19"/>
                  </a:cubicBezTo>
                  <a:cubicBezTo>
                    <a:pt x="261" y="65"/>
                    <a:pt x="163" y="116"/>
                    <a:pt x="67" y="172"/>
                  </a:cubicBezTo>
                  <a:cubicBezTo>
                    <a:pt x="72" y="146"/>
                    <a:pt x="79" y="122"/>
                    <a:pt x="89" y="98"/>
                  </a:cubicBezTo>
                  <a:close/>
                  <a:moveTo>
                    <a:pt x="320" y="54"/>
                  </a:moveTo>
                  <a:cubicBezTo>
                    <a:pt x="294" y="67"/>
                    <a:pt x="270" y="83"/>
                    <a:pt x="247" y="100"/>
                  </a:cubicBezTo>
                  <a:cubicBezTo>
                    <a:pt x="202" y="134"/>
                    <a:pt x="162" y="173"/>
                    <a:pt x="127" y="216"/>
                  </a:cubicBezTo>
                  <a:cubicBezTo>
                    <a:pt x="124" y="193"/>
                    <a:pt x="122" y="170"/>
                    <a:pt x="119" y="147"/>
                  </a:cubicBezTo>
                  <a:cubicBezTo>
                    <a:pt x="119" y="147"/>
                    <a:pt x="119" y="147"/>
                    <a:pt x="119" y="147"/>
                  </a:cubicBezTo>
                  <a:cubicBezTo>
                    <a:pt x="205" y="98"/>
                    <a:pt x="294" y="53"/>
                    <a:pt x="385" y="13"/>
                  </a:cubicBezTo>
                  <a:cubicBezTo>
                    <a:pt x="366" y="30"/>
                    <a:pt x="342" y="41"/>
                    <a:pt x="32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2715" y="1179"/>
              <a:ext cx="1175" cy="733"/>
            </a:xfrm>
            <a:custGeom>
              <a:avLst/>
              <a:gdLst>
                <a:gd name="T0" fmla="*/ 556 w 560"/>
                <a:gd name="T1" fmla="*/ 197 h 347"/>
                <a:gd name="T2" fmla="*/ 491 w 560"/>
                <a:gd name="T3" fmla="*/ 294 h 347"/>
                <a:gd name="T4" fmla="*/ 368 w 560"/>
                <a:gd name="T5" fmla="*/ 321 h 347"/>
                <a:gd name="T6" fmla="*/ 346 w 560"/>
                <a:gd name="T7" fmla="*/ 308 h 347"/>
                <a:gd name="T8" fmla="*/ 354 w 560"/>
                <a:gd name="T9" fmla="*/ 304 h 347"/>
                <a:gd name="T10" fmla="*/ 383 w 560"/>
                <a:gd name="T11" fmla="*/ 194 h 347"/>
                <a:gd name="T12" fmla="*/ 331 w 560"/>
                <a:gd name="T13" fmla="*/ 199 h 347"/>
                <a:gd name="T14" fmla="*/ 317 w 560"/>
                <a:gd name="T15" fmla="*/ 265 h 347"/>
                <a:gd name="T16" fmla="*/ 338 w 560"/>
                <a:gd name="T17" fmla="*/ 307 h 347"/>
                <a:gd name="T18" fmla="*/ 125 w 560"/>
                <a:gd name="T19" fmla="*/ 232 h 347"/>
                <a:gd name="T20" fmla="*/ 113 w 560"/>
                <a:gd name="T21" fmla="*/ 192 h 347"/>
                <a:gd name="T22" fmla="*/ 175 w 560"/>
                <a:gd name="T23" fmla="*/ 186 h 347"/>
                <a:gd name="T24" fmla="*/ 216 w 560"/>
                <a:gd name="T25" fmla="*/ 144 h 347"/>
                <a:gd name="T26" fmla="*/ 191 w 560"/>
                <a:gd name="T27" fmla="*/ 100 h 347"/>
                <a:gd name="T28" fmla="*/ 132 w 560"/>
                <a:gd name="T29" fmla="*/ 113 h 347"/>
                <a:gd name="T30" fmla="*/ 108 w 560"/>
                <a:gd name="T31" fmla="*/ 182 h 347"/>
                <a:gd name="T32" fmla="*/ 108 w 560"/>
                <a:gd name="T33" fmla="*/ 186 h 347"/>
                <a:gd name="T34" fmla="*/ 43 w 560"/>
                <a:gd name="T35" fmla="*/ 145 h 347"/>
                <a:gd name="T36" fmla="*/ 14 w 560"/>
                <a:gd name="T37" fmla="*/ 4 h 347"/>
                <a:gd name="T38" fmla="*/ 10 w 560"/>
                <a:gd name="T39" fmla="*/ 2 h 347"/>
                <a:gd name="T40" fmla="*/ 43 w 560"/>
                <a:gd name="T41" fmla="*/ 152 h 347"/>
                <a:gd name="T42" fmla="*/ 108 w 560"/>
                <a:gd name="T43" fmla="*/ 191 h 347"/>
                <a:gd name="T44" fmla="*/ 341 w 560"/>
                <a:gd name="T45" fmla="*/ 310 h 347"/>
                <a:gd name="T46" fmla="*/ 361 w 560"/>
                <a:gd name="T47" fmla="*/ 323 h 347"/>
                <a:gd name="T48" fmla="*/ 452 w 560"/>
                <a:gd name="T49" fmla="*/ 319 h 347"/>
                <a:gd name="T50" fmla="*/ 560 w 560"/>
                <a:gd name="T51" fmla="*/ 198 h 347"/>
                <a:gd name="T52" fmla="*/ 556 w 560"/>
                <a:gd name="T53" fmla="*/ 197 h 347"/>
                <a:gd name="T54" fmla="*/ 148 w 560"/>
                <a:gd name="T55" fmla="*/ 106 h 347"/>
                <a:gd name="T56" fmla="*/ 211 w 560"/>
                <a:gd name="T57" fmla="*/ 131 h 347"/>
                <a:gd name="T58" fmla="*/ 165 w 560"/>
                <a:gd name="T59" fmla="*/ 185 h 347"/>
                <a:gd name="T60" fmla="*/ 113 w 560"/>
                <a:gd name="T61" fmla="*/ 187 h 347"/>
                <a:gd name="T62" fmla="*/ 148 w 560"/>
                <a:gd name="T63" fmla="*/ 106 h 347"/>
                <a:gd name="T64" fmla="*/ 341 w 560"/>
                <a:gd name="T65" fmla="*/ 196 h 347"/>
                <a:gd name="T66" fmla="*/ 397 w 560"/>
                <a:gd name="T67" fmla="*/ 237 h 347"/>
                <a:gd name="T68" fmla="*/ 357 w 560"/>
                <a:gd name="T69" fmla="*/ 298 h 347"/>
                <a:gd name="T70" fmla="*/ 343 w 560"/>
                <a:gd name="T71" fmla="*/ 305 h 347"/>
                <a:gd name="T72" fmla="*/ 341 w 560"/>
                <a:gd name="T73" fmla="*/ 19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0" h="347">
                  <a:moveTo>
                    <a:pt x="556" y="197"/>
                  </a:moveTo>
                  <a:cubicBezTo>
                    <a:pt x="550" y="238"/>
                    <a:pt x="525" y="272"/>
                    <a:pt x="491" y="294"/>
                  </a:cubicBezTo>
                  <a:cubicBezTo>
                    <a:pt x="457" y="317"/>
                    <a:pt x="408" y="336"/>
                    <a:pt x="368" y="321"/>
                  </a:cubicBezTo>
                  <a:cubicBezTo>
                    <a:pt x="360" y="319"/>
                    <a:pt x="353" y="314"/>
                    <a:pt x="346" y="308"/>
                  </a:cubicBezTo>
                  <a:cubicBezTo>
                    <a:pt x="349" y="306"/>
                    <a:pt x="352" y="305"/>
                    <a:pt x="354" y="304"/>
                  </a:cubicBezTo>
                  <a:cubicBezTo>
                    <a:pt x="391" y="285"/>
                    <a:pt x="424" y="227"/>
                    <a:pt x="383" y="194"/>
                  </a:cubicBezTo>
                  <a:cubicBezTo>
                    <a:pt x="367" y="182"/>
                    <a:pt x="345" y="185"/>
                    <a:pt x="331" y="199"/>
                  </a:cubicBezTo>
                  <a:cubicBezTo>
                    <a:pt x="314" y="215"/>
                    <a:pt x="312" y="243"/>
                    <a:pt x="317" y="265"/>
                  </a:cubicBezTo>
                  <a:cubicBezTo>
                    <a:pt x="320" y="281"/>
                    <a:pt x="327" y="295"/>
                    <a:pt x="338" y="307"/>
                  </a:cubicBezTo>
                  <a:cubicBezTo>
                    <a:pt x="262" y="337"/>
                    <a:pt x="161" y="307"/>
                    <a:pt x="125" y="232"/>
                  </a:cubicBezTo>
                  <a:cubicBezTo>
                    <a:pt x="119" y="220"/>
                    <a:pt x="115" y="206"/>
                    <a:pt x="113" y="192"/>
                  </a:cubicBezTo>
                  <a:cubicBezTo>
                    <a:pt x="134" y="195"/>
                    <a:pt x="156" y="194"/>
                    <a:pt x="175" y="186"/>
                  </a:cubicBezTo>
                  <a:cubicBezTo>
                    <a:pt x="193" y="178"/>
                    <a:pt x="213" y="164"/>
                    <a:pt x="216" y="144"/>
                  </a:cubicBezTo>
                  <a:cubicBezTo>
                    <a:pt x="219" y="126"/>
                    <a:pt x="207" y="108"/>
                    <a:pt x="191" y="100"/>
                  </a:cubicBezTo>
                  <a:cubicBezTo>
                    <a:pt x="171" y="91"/>
                    <a:pt x="147" y="98"/>
                    <a:pt x="132" y="113"/>
                  </a:cubicBezTo>
                  <a:cubicBezTo>
                    <a:pt x="113" y="131"/>
                    <a:pt x="107" y="158"/>
                    <a:pt x="108" y="182"/>
                  </a:cubicBezTo>
                  <a:cubicBezTo>
                    <a:pt x="108" y="184"/>
                    <a:pt x="108" y="185"/>
                    <a:pt x="108" y="186"/>
                  </a:cubicBezTo>
                  <a:cubicBezTo>
                    <a:pt x="83" y="180"/>
                    <a:pt x="59" y="165"/>
                    <a:pt x="43" y="145"/>
                  </a:cubicBezTo>
                  <a:cubicBezTo>
                    <a:pt x="11" y="106"/>
                    <a:pt x="5" y="52"/>
                    <a:pt x="14" y="4"/>
                  </a:cubicBezTo>
                  <a:cubicBezTo>
                    <a:pt x="14" y="1"/>
                    <a:pt x="10" y="0"/>
                    <a:pt x="10" y="2"/>
                  </a:cubicBezTo>
                  <a:cubicBezTo>
                    <a:pt x="0" y="54"/>
                    <a:pt x="7" y="112"/>
                    <a:pt x="43" y="152"/>
                  </a:cubicBezTo>
                  <a:cubicBezTo>
                    <a:pt x="60" y="171"/>
                    <a:pt x="83" y="185"/>
                    <a:pt x="108" y="191"/>
                  </a:cubicBezTo>
                  <a:cubicBezTo>
                    <a:pt x="119" y="297"/>
                    <a:pt x="249" y="347"/>
                    <a:pt x="341" y="310"/>
                  </a:cubicBezTo>
                  <a:cubicBezTo>
                    <a:pt x="347" y="315"/>
                    <a:pt x="354" y="320"/>
                    <a:pt x="361" y="323"/>
                  </a:cubicBezTo>
                  <a:cubicBezTo>
                    <a:pt x="390" y="336"/>
                    <a:pt x="424" y="330"/>
                    <a:pt x="452" y="319"/>
                  </a:cubicBezTo>
                  <a:cubicBezTo>
                    <a:pt x="505" y="299"/>
                    <a:pt x="552" y="256"/>
                    <a:pt x="560" y="198"/>
                  </a:cubicBezTo>
                  <a:cubicBezTo>
                    <a:pt x="560" y="196"/>
                    <a:pt x="556" y="195"/>
                    <a:pt x="556" y="197"/>
                  </a:cubicBezTo>
                  <a:close/>
                  <a:moveTo>
                    <a:pt x="148" y="106"/>
                  </a:moveTo>
                  <a:cubicBezTo>
                    <a:pt x="172" y="94"/>
                    <a:pt x="205" y="102"/>
                    <a:pt x="211" y="131"/>
                  </a:cubicBezTo>
                  <a:cubicBezTo>
                    <a:pt x="218" y="158"/>
                    <a:pt x="188" y="178"/>
                    <a:pt x="165" y="185"/>
                  </a:cubicBezTo>
                  <a:cubicBezTo>
                    <a:pt x="148" y="190"/>
                    <a:pt x="130" y="191"/>
                    <a:pt x="113" y="187"/>
                  </a:cubicBezTo>
                  <a:cubicBezTo>
                    <a:pt x="110" y="155"/>
                    <a:pt x="118" y="121"/>
                    <a:pt x="148" y="106"/>
                  </a:cubicBezTo>
                  <a:close/>
                  <a:moveTo>
                    <a:pt x="341" y="196"/>
                  </a:moveTo>
                  <a:cubicBezTo>
                    <a:pt x="371" y="178"/>
                    <a:pt x="397" y="208"/>
                    <a:pt x="397" y="237"/>
                  </a:cubicBezTo>
                  <a:cubicBezTo>
                    <a:pt x="396" y="263"/>
                    <a:pt x="379" y="285"/>
                    <a:pt x="357" y="298"/>
                  </a:cubicBezTo>
                  <a:cubicBezTo>
                    <a:pt x="352" y="300"/>
                    <a:pt x="348" y="302"/>
                    <a:pt x="343" y="305"/>
                  </a:cubicBezTo>
                  <a:cubicBezTo>
                    <a:pt x="315" y="275"/>
                    <a:pt x="304" y="219"/>
                    <a:pt x="341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 bwMode="auto">
            <a:xfrm>
              <a:off x="3882" y="1416"/>
              <a:ext cx="67" cy="69"/>
            </a:xfrm>
            <a:custGeom>
              <a:avLst/>
              <a:gdLst>
                <a:gd name="T0" fmla="*/ 30 w 32"/>
                <a:gd name="T1" fmla="*/ 28 h 33"/>
                <a:gd name="T2" fmla="*/ 5 w 32"/>
                <a:gd name="T3" fmla="*/ 2 h 33"/>
                <a:gd name="T4" fmla="*/ 2 w 32"/>
                <a:gd name="T5" fmla="*/ 5 h 33"/>
                <a:gd name="T6" fmla="*/ 27 w 32"/>
                <a:gd name="T7" fmla="*/ 31 h 33"/>
                <a:gd name="T8" fmla="*/ 30 w 32"/>
                <a:gd name="T9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3">
                  <a:moveTo>
                    <a:pt x="30" y="28"/>
                  </a:moveTo>
                  <a:cubicBezTo>
                    <a:pt x="22" y="19"/>
                    <a:pt x="13" y="11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10" y="14"/>
                    <a:pt x="19" y="22"/>
                    <a:pt x="27" y="31"/>
                  </a:cubicBezTo>
                  <a:cubicBezTo>
                    <a:pt x="29" y="33"/>
                    <a:pt x="32" y="30"/>
                    <a:pt x="3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 bwMode="auto">
            <a:xfrm>
              <a:off x="3921" y="1428"/>
              <a:ext cx="65" cy="68"/>
            </a:xfrm>
            <a:custGeom>
              <a:avLst/>
              <a:gdLst>
                <a:gd name="T0" fmla="*/ 29 w 31"/>
                <a:gd name="T1" fmla="*/ 27 h 32"/>
                <a:gd name="T2" fmla="*/ 5 w 31"/>
                <a:gd name="T3" fmla="*/ 2 h 32"/>
                <a:gd name="T4" fmla="*/ 2 w 31"/>
                <a:gd name="T5" fmla="*/ 5 h 32"/>
                <a:gd name="T6" fmla="*/ 26 w 31"/>
                <a:gd name="T7" fmla="*/ 30 h 32"/>
                <a:gd name="T8" fmla="*/ 29 w 31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29" y="27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10" y="13"/>
                    <a:pt x="18" y="22"/>
                    <a:pt x="26" y="30"/>
                  </a:cubicBezTo>
                  <a:cubicBezTo>
                    <a:pt x="28" y="32"/>
                    <a:pt x="31" y="29"/>
                    <a:pt x="29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 bwMode="auto">
            <a:xfrm>
              <a:off x="4112" y="1538"/>
              <a:ext cx="72" cy="38"/>
            </a:xfrm>
            <a:custGeom>
              <a:avLst/>
              <a:gdLst>
                <a:gd name="T0" fmla="*/ 30 w 34"/>
                <a:gd name="T1" fmla="*/ 0 h 18"/>
                <a:gd name="T2" fmla="*/ 2 w 34"/>
                <a:gd name="T3" fmla="*/ 12 h 18"/>
                <a:gd name="T4" fmla="*/ 4 w 34"/>
                <a:gd name="T5" fmla="*/ 16 h 18"/>
                <a:gd name="T6" fmla="*/ 32 w 34"/>
                <a:gd name="T7" fmla="*/ 5 h 18"/>
                <a:gd name="T8" fmla="*/ 30 w 3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0" y="0"/>
                  </a:moveTo>
                  <a:cubicBezTo>
                    <a:pt x="20" y="3"/>
                    <a:pt x="11" y="7"/>
                    <a:pt x="2" y="12"/>
                  </a:cubicBezTo>
                  <a:cubicBezTo>
                    <a:pt x="0" y="14"/>
                    <a:pt x="2" y="18"/>
                    <a:pt x="4" y="16"/>
                  </a:cubicBezTo>
                  <a:cubicBezTo>
                    <a:pt x="13" y="10"/>
                    <a:pt x="22" y="7"/>
                    <a:pt x="32" y="5"/>
                  </a:cubicBezTo>
                  <a:cubicBezTo>
                    <a:pt x="34" y="4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稻壳儿春秋广告/盗版必究        原创来源：http://chn.docer.com/works?userid=199329941#!/work_time"/>
            <p:cNvSpPr/>
            <p:nvPr/>
          </p:nvSpPr>
          <p:spPr bwMode="auto">
            <a:xfrm>
              <a:off x="4125" y="1513"/>
              <a:ext cx="78" cy="33"/>
            </a:xfrm>
            <a:custGeom>
              <a:avLst/>
              <a:gdLst>
                <a:gd name="T0" fmla="*/ 33 w 37"/>
                <a:gd name="T1" fmla="*/ 0 h 16"/>
                <a:gd name="T2" fmla="*/ 3 w 37"/>
                <a:gd name="T3" fmla="*/ 11 h 16"/>
                <a:gd name="T4" fmla="*/ 5 w 37"/>
                <a:gd name="T5" fmla="*/ 15 h 16"/>
                <a:gd name="T6" fmla="*/ 34 w 37"/>
                <a:gd name="T7" fmla="*/ 5 h 16"/>
                <a:gd name="T8" fmla="*/ 33 w 3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6">
                  <a:moveTo>
                    <a:pt x="33" y="0"/>
                  </a:moveTo>
                  <a:cubicBezTo>
                    <a:pt x="23" y="2"/>
                    <a:pt x="12" y="6"/>
                    <a:pt x="3" y="11"/>
                  </a:cubicBezTo>
                  <a:cubicBezTo>
                    <a:pt x="0" y="13"/>
                    <a:pt x="2" y="16"/>
                    <a:pt x="5" y="15"/>
                  </a:cubicBezTo>
                  <a:cubicBezTo>
                    <a:pt x="14" y="10"/>
                    <a:pt x="24" y="6"/>
                    <a:pt x="34" y="5"/>
                  </a:cubicBezTo>
                  <a:cubicBezTo>
                    <a:pt x="37" y="4"/>
                    <a:pt x="36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稻壳儿春秋广告/盗版必究        原创来源：http://chn.docer.com/works?userid=199329941#!/work_time"/>
            <p:cNvSpPr/>
            <p:nvPr/>
          </p:nvSpPr>
          <p:spPr bwMode="auto">
            <a:xfrm>
              <a:off x="4391" y="1356"/>
              <a:ext cx="86" cy="13"/>
            </a:xfrm>
            <a:custGeom>
              <a:avLst/>
              <a:gdLst>
                <a:gd name="T0" fmla="*/ 38 w 41"/>
                <a:gd name="T1" fmla="*/ 0 h 6"/>
                <a:gd name="T2" fmla="*/ 3 w 41"/>
                <a:gd name="T3" fmla="*/ 2 h 6"/>
                <a:gd name="T4" fmla="*/ 3 w 41"/>
                <a:gd name="T5" fmla="*/ 6 h 6"/>
                <a:gd name="T6" fmla="*/ 38 w 41"/>
                <a:gd name="T7" fmla="*/ 4 h 6"/>
                <a:gd name="T8" fmla="*/ 38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38" y="0"/>
                  </a:moveTo>
                  <a:cubicBezTo>
                    <a:pt x="26" y="0"/>
                    <a:pt x="15" y="1"/>
                    <a:pt x="3" y="2"/>
                  </a:cubicBezTo>
                  <a:cubicBezTo>
                    <a:pt x="0" y="2"/>
                    <a:pt x="0" y="6"/>
                    <a:pt x="3" y="6"/>
                  </a:cubicBezTo>
                  <a:cubicBezTo>
                    <a:pt x="15" y="5"/>
                    <a:pt x="26" y="5"/>
                    <a:pt x="38" y="4"/>
                  </a:cubicBezTo>
                  <a:cubicBezTo>
                    <a:pt x="41" y="4"/>
                    <a:pt x="41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稻壳儿春秋广告/盗版必究        原创来源：http://chn.docer.com/works?userid=199329941#!/work_time"/>
            <p:cNvSpPr/>
            <p:nvPr/>
          </p:nvSpPr>
          <p:spPr bwMode="auto">
            <a:xfrm>
              <a:off x="4416" y="1367"/>
              <a:ext cx="76" cy="19"/>
            </a:xfrm>
            <a:custGeom>
              <a:avLst/>
              <a:gdLst>
                <a:gd name="T0" fmla="*/ 33 w 36"/>
                <a:gd name="T1" fmla="*/ 0 h 9"/>
                <a:gd name="T2" fmla="*/ 3 w 36"/>
                <a:gd name="T3" fmla="*/ 4 h 9"/>
                <a:gd name="T4" fmla="*/ 4 w 36"/>
                <a:gd name="T5" fmla="*/ 8 h 9"/>
                <a:gd name="T6" fmla="*/ 33 w 36"/>
                <a:gd name="T7" fmla="*/ 4 h 9"/>
                <a:gd name="T8" fmla="*/ 33 w 3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9">
                  <a:moveTo>
                    <a:pt x="33" y="0"/>
                  </a:moveTo>
                  <a:cubicBezTo>
                    <a:pt x="23" y="0"/>
                    <a:pt x="13" y="1"/>
                    <a:pt x="3" y="4"/>
                  </a:cubicBezTo>
                  <a:cubicBezTo>
                    <a:pt x="0" y="5"/>
                    <a:pt x="1" y="9"/>
                    <a:pt x="4" y="8"/>
                  </a:cubicBezTo>
                  <a:cubicBezTo>
                    <a:pt x="14" y="5"/>
                    <a:pt x="23" y="4"/>
                    <a:pt x="33" y="4"/>
                  </a:cubicBezTo>
                  <a:cubicBezTo>
                    <a:pt x="36" y="5"/>
                    <a:pt x="36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稻壳儿春秋广告/盗版必究        原创来源：http://chn.docer.com/works?userid=199329941#!/work_time"/>
          <p:cNvSpPr txBox="1"/>
          <p:nvPr/>
        </p:nvSpPr>
        <p:spPr>
          <a:xfrm>
            <a:off x="2976283" y="5257136"/>
            <a:ext cx="6239436" cy="43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 for downloading,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Bazhong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City, Sichuan Province Spring and Autumn ads main graphic design, there are any questions, please contact the rice hull my business number.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稻壳儿春秋广告/盗版必究        原创来源：http://chn.docer.com/works?userid=199329941#!/work_time"/>
          <p:cNvSpPr/>
          <p:nvPr/>
        </p:nvSpPr>
        <p:spPr>
          <a:xfrm>
            <a:off x="4087188" y="4899829"/>
            <a:ext cx="4016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Spring And Autumn Advertising Exquisite Templates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稻壳儿春秋广告/盗版必究        原创来源：http://chn.docer.com/works?userid=199329941#!/work_time"/>
          <p:cNvSpPr txBox="1"/>
          <p:nvPr/>
        </p:nvSpPr>
        <p:spPr>
          <a:xfrm>
            <a:off x="3846195" y="4131310"/>
            <a:ext cx="45002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网站的前端界面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40" name="稻壳儿春秋广告/盗版必究        原创来源：http://chn.docer.com/works?userid=199329941#!/work_time"/>
          <p:cNvSpPr txBox="1"/>
          <p:nvPr/>
        </p:nvSpPr>
        <p:spPr>
          <a:xfrm>
            <a:off x="4735382" y="3361875"/>
            <a:ext cx="2721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rPr>
              <a:t>第贰章节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南宫体简" panose="02010609000101010101" pitchFamily="49" charset="-122"/>
              <a:ea typeface="汉仪南宫体简" panose="0201060900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稻壳儿春秋广告/盗版必究        原创来源：http://chn.docer.com/works?userid=199329941#!/work_time"/>
          <p:cNvSpPr txBox="1"/>
          <p:nvPr/>
        </p:nvSpPr>
        <p:spPr>
          <a:xfrm>
            <a:off x="1747520" y="845820"/>
            <a:ext cx="2421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网站的前端界面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7" name="稻壳儿春秋广告/盗版必究        原创来源：http://chn.docer.com/works?userid=199329941#!/work_time"/>
          <p:cNvGrpSpPr>
            <a:grpSpLocks noChangeAspect="1"/>
          </p:cNvGrpSpPr>
          <p:nvPr/>
        </p:nvGrpSpPr>
        <p:grpSpPr bwMode="auto">
          <a:xfrm>
            <a:off x="738989" y="732453"/>
            <a:ext cx="862013" cy="625474"/>
            <a:chOff x="410" y="402"/>
            <a:chExt cx="543" cy="394"/>
          </a:xfrm>
          <a:solidFill>
            <a:schemeClr val="bg1"/>
          </a:solidFill>
        </p:grpSpPr>
        <p:sp>
          <p:nvSpPr>
            <p:cNvPr id="42" name="稻壳儿春秋广告/盗版必究        原创来源：http://chn.docer.com/works?userid=199329941#!/work_time"/>
            <p:cNvSpPr/>
            <p:nvPr/>
          </p:nvSpPr>
          <p:spPr bwMode="auto">
            <a:xfrm>
              <a:off x="518" y="659"/>
              <a:ext cx="5" cy="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2 w 2"/>
                <a:gd name="T5" fmla="*/ 1 h 1"/>
                <a:gd name="T6" fmla="*/ 2 w 2"/>
                <a:gd name="T7" fmla="*/ 0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410" y="402"/>
              <a:ext cx="417" cy="394"/>
            </a:xfrm>
            <a:custGeom>
              <a:avLst/>
              <a:gdLst>
                <a:gd name="T0" fmla="*/ 124 w 162"/>
                <a:gd name="T1" fmla="*/ 71 h 152"/>
                <a:gd name="T2" fmla="*/ 132 w 162"/>
                <a:gd name="T3" fmla="*/ 81 h 152"/>
                <a:gd name="T4" fmla="*/ 146 w 162"/>
                <a:gd name="T5" fmla="*/ 99 h 152"/>
                <a:gd name="T6" fmla="*/ 161 w 162"/>
                <a:gd name="T7" fmla="*/ 122 h 152"/>
                <a:gd name="T8" fmla="*/ 158 w 162"/>
                <a:gd name="T9" fmla="*/ 126 h 152"/>
                <a:gd name="T10" fmla="*/ 129 w 162"/>
                <a:gd name="T11" fmla="*/ 127 h 152"/>
                <a:gd name="T12" fmla="*/ 133 w 162"/>
                <a:gd name="T13" fmla="*/ 144 h 152"/>
                <a:gd name="T14" fmla="*/ 130 w 162"/>
                <a:gd name="T15" fmla="*/ 152 h 152"/>
                <a:gd name="T16" fmla="*/ 112 w 162"/>
                <a:gd name="T17" fmla="*/ 147 h 152"/>
                <a:gd name="T18" fmla="*/ 91 w 162"/>
                <a:gd name="T19" fmla="*/ 140 h 152"/>
                <a:gd name="T20" fmla="*/ 68 w 162"/>
                <a:gd name="T21" fmla="*/ 133 h 152"/>
                <a:gd name="T22" fmla="*/ 35 w 162"/>
                <a:gd name="T23" fmla="*/ 122 h 152"/>
                <a:gd name="T24" fmla="*/ 9 w 162"/>
                <a:gd name="T25" fmla="*/ 118 h 152"/>
                <a:gd name="T26" fmla="*/ 3 w 162"/>
                <a:gd name="T27" fmla="*/ 107 h 152"/>
                <a:gd name="T28" fmla="*/ 26 w 162"/>
                <a:gd name="T29" fmla="*/ 75 h 152"/>
                <a:gd name="T30" fmla="*/ 66 w 162"/>
                <a:gd name="T31" fmla="*/ 22 h 152"/>
                <a:gd name="T32" fmla="*/ 87 w 162"/>
                <a:gd name="T33" fmla="*/ 1 h 152"/>
                <a:gd name="T34" fmla="*/ 99 w 162"/>
                <a:gd name="T35" fmla="*/ 14 h 152"/>
                <a:gd name="T36" fmla="*/ 121 w 162"/>
                <a:gd name="T37" fmla="*/ 55 h 152"/>
                <a:gd name="T38" fmla="*/ 44 w 162"/>
                <a:gd name="T39" fmla="*/ 100 h 152"/>
                <a:gd name="T40" fmla="*/ 81 w 162"/>
                <a:gd name="T41" fmla="*/ 92 h 152"/>
                <a:gd name="T42" fmla="*/ 116 w 162"/>
                <a:gd name="T43" fmla="*/ 84 h 152"/>
                <a:gd name="T44" fmla="*/ 116 w 162"/>
                <a:gd name="T45" fmla="*/ 71 h 152"/>
                <a:gd name="T46" fmla="*/ 45 w 162"/>
                <a:gd name="T47" fmla="*/ 98 h 152"/>
                <a:gd name="T48" fmla="*/ 42 w 162"/>
                <a:gd name="T49" fmla="*/ 100 h 152"/>
                <a:gd name="T50" fmla="*/ 44 w 162"/>
                <a:gd name="T51" fmla="*/ 100 h 152"/>
                <a:gd name="T52" fmla="*/ 26 w 162"/>
                <a:gd name="T53" fmla="*/ 97 h 152"/>
                <a:gd name="T54" fmla="*/ 61 w 162"/>
                <a:gd name="T55" fmla="*/ 84 h 152"/>
                <a:gd name="T56" fmla="*/ 115 w 162"/>
                <a:gd name="T57" fmla="*/ 62 h 152"/>
                <a:gd name="T58" fmla="*/ 92 w 162"/>
                <a:gd name="T59" fmla="*/ 15 h 152"/>
                <a:gd name="T60" fmla="*/ 81 w 162"/>
                <a:gd name="T61" fmla="*/ 13 h 152"/>
                <a:gd name="T62" fmla="*/ 57 w 162"/>
                <a:gd name="T63" fmla="*/ 48 h 152"/>
                <a:gd name="T64" fmla="*/ 23 w 162"/>
                <a:gd name="T65" fmla="*/ 98 h 152"/>
                <a:gd name="T66" fmla="*/ 128 w 162"/>
                <a:gd name="T67" fmla="*/ 89 h 152"/>
                <a:gd name="T68" fmla="*/ 123 w 162"/>
                <a:gd name="T69" fmla="*/ 90 h 152"/>
                <a:gd name="T70" fmla="*/ 75 w 162"/>
                <a:gd name="T71" fmla="*/ 98 h 152"/>
                <a:gd name="T72" fmla="*/ 32 w 162"/>
                <a:gd name="T73" fmla="*/ 108 h 152"/>
                <a:gd name="T74" fmla="*/ 29 w 162"/>
                <a:gd name="T75" fmla="*/ 111 h 152"/>
                <a:gd name="T76" fmla="*/ 113 w 162"/>
                <a:gd name="T77" fmla="*/ 117 h 152"/>
                <a:gd name="T78" fmla="*/ 145 w 162"/>
                <a:gd name="T79" fmla="*/ 118 h 152"/>
                <a:gd name="T80" fmla="*/ 148 w 162"/>
                <a:gd name="T81" fmla="*/ 116 h 152"/>
                <a:gd name="T82" fmla="*/ 130 w 162"/>
                <a:gd name="T83" fmla="*/ 88 h 152"/>
                <a:gd name="T84" fmla="*/ 116 w 162"/>
                <a:gd name="T85" fmla="*/ 125 h 152"/>
                <a:gd name="T86" fmla="*/ 58 w 162"/>
                <a:gd name="T87" fmla="*/ 120 h 152"/>
                <a:gd name="T88" fmla="*/ 45 w 162"/>
                <a:gd name="T89" fmla="*/ 121 h 152"/>
                <a:gd name="T90" fmla="*/ 67 w 162"/>
                <a:gd name="T91" fmla="*/ 127 h 152"/>
                <a:gd name="T92" fmla="*/ 93 w 162"/>
                <a:gd name="T93" fmla="*/ 135 h 152"/>
                <a:gd name="T94" fmla="*/ 126 w 162"/>
                <a:gd name="T95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2" h="152">
                  <a:moveTo>
                    <a:pt x="127" y="62"/>
                  </a:moveTo>
                  <a:cubicBezTo>
                    <a:pt x="128" y="66"/>
                    <a:pt x="127" y="69"/>
                    <a:pt x="124" y="71"/>
                  </a:cubicBezTo>
                  <a:cubicBezTo>
                    <a:pt x="125" y="75"/>
                    <a:pt x="126" y="79"/>
                    <a:pt x="127" y="82"/>
                  </a:cubicBezTo>
                  <a:cubicBezTo>
                    <a:pt x="129" y="83"/>
                    <a:pt x="130" y="82"/>
                    <a:pt x="132" y="81"/>
                  </a:cubicBezTo>
                  <a:cubicBezTo>
                    <a:pt x="134" y="80"/>
                    <a:pt x="136" y="81"/>
                    <a:pt x="137" y="83"/>
                  </a:cubicBezTo>
                  <a:cubicBezTo>
                    <a:pt x="140" y="88"/>
                    <a:pt x="143" y="93"/>
                    <a:pt x="146" y="99"/>
                  </a:cubicBezTo>
                  <a:cubicBezTo>
                    <a:pt x="150" y="106"/>
                    <a:pt x="155" y="113"/>
                    <a:pt x="160" y="120"/>
                  </a:cubicBezTo>
                  <a:cubicBezTo>
                    <a:pt x="160" y="121"/>
                    <a:pt x="161" y="121"/>
                    <a:pt x="161" y="122"/>
                  </a:cubicBezTo>
                  <a:cubicBezTo>
                    <a:pt x="162" y="123"/>
                    <a:pt x="161" y="125"/>
                    <a:pt x="160" y="125"/>
                  </a:cubicBezTo>
                  <a:cubicBezTo>
                    <a:pt x="159" y="125"/>
                    <a:pt x="158" y="126"/>
                    <a:pt x="158" y="126"/>
                  </a:cubicBezTo>
                  <a:cubicBezTo>
                    <a:pt x="153" y="126"/>
                    <a:pt x="147" y="126"/>
                    <a:pt x="142" y="126"/>
                  </a:cubicBezTo>
                  <a:cubicBezTo>
                    <a:pt x="138" y="126"/>
                    <a:pt x="134" y="126"/>
                    <a:pt x="129" y="127"/>
                  </a:cubicBezTo>
                  <a:cubicBezTo>
                    <a:pt x="129" y="128"/>
                    <a:pt x="130" y="129"/>
                    <a:pt x="130" y="130"/>
                  </a:cubicBezTo>
                  <a:cubicBezTo>
                    <a:pt x="131" y="135"/>
                    <a:pt x="132" y="139"/>
                    <a:pt x="133" y="144"/>
                  </a:cubicBezTo>
                  <a:cubicBezTo>
                    <a:pt x="134" y="145"/>
                    <a:pt x="134" y="146"/>
                    <a:pt x="134" y="147"/>
                  </a:cubicBezTo>
                  <a:cubicBezTo>
                    <a:pt x="134" y="150"/>
                    <a:pt x="133" y="152"/>
                    <a:pt x="130" y="152"/>
                  </a:cubicBezTo>
                  <a:cubicBezTo>
                    <a:pt x="128" y="152"/>
                    <a:pt x="126" y="152"/>
                    <a:pt x="124" y="151"/>
                  </a:cubicBezTo>
                  <a:cubicBezTo>
                    <a:pt x="120" y="150"/>
                    <a:pt x="116" y="147"/>
                    <a:pt x="112" y="147"/>
                  </a:cubicBezTo>
                  <a:cubicBezTo>
                    <a:pt x="112" y="147"/>
                    <a:pt x="111" y="147"/>
                    <a:pt x="111" y="147"/>
                  </a:cubicBezTo>
                  <a:cubicBezTo>
                    <a:pt x="105" y="143"/>
                    <a:pt x="98" y="142"/>
                    <a:pt x="91" y="140"/>
                  </a:cubicBezTo>
                  <a:cubicBezTo>
                    <a:pt x="89" y="140"/>
                    <a:pt x="88" y="140"/>
                    <a:pt x="86" y="139"/>
                  </a:cubicBezTo>
                  <a:cubicBezTo>
                    <a:pt x="80" y="137"/>
                    <a:pt x="74" y="135"/>
                    <a:pt x="68" y="133"/>
                  </a:cubicBezTo>
                  <a:cubicBezTo>
                    <a:pt x="61" y="131"/>
                    <a:pt x="53" y="129"/>
                    <a:pt x="45" y="126"/>
                  </a:cubicBezTo>
                  <a:cubicBezTo>
                    <a:pt x="42" y="125"/>
                    <a:pt x="38" y="124"/>
                    <a:pt x="35" y="122"/>
                  </a:cubicBezTo>
                  <a:cubicBezTo>
                    <a:pt x="28" y="118"/>
                    <a:pt x="21" y="118"/>
                    <a:pt x="14" y="118"/>
                  </a:cubicBezTo>
                  <a:cubicBezTo>
                    <a:pt x="12" y="118"/>
                    <a:pt x="10" y="118"/>
                    <a:pt x="9" y="118"/>
                  </a:cubicBezTo>
                  <a:cubicBezTo>
                    <a:pt x="6" y="118"/>
                    <a:pt x="4" y="117"/>
                    <a:pt x="3" y="115"/>
                  </a:cubicBezTo>
                  <a:cubicBezTo>
                    <a:pt x="0" y="111"/>
                    <a:pt x="0" y="110"/>
                    <a:pt x="3" y="107"/>
                  </a:cubicBezTo>
                  <a:cubicBezTo>
                    <a:pt x="9" y="98"/>
                    <a:pt x="16" y="88"/>
                    <a:pt x="23" y="79"/>
                  </a:cubicBezTo>
                  <a:cubicBezTo>
                    <a:pt x="24" y="78"/>
                    <a:pt x="25" y="77"/>
                    <a:pt x="26" y="75"/>
                  </a:cubicBezTo>
                  <a:cubicBezTo>
                    <a:pt x="34" y="63"/>
                    <a:pt x="44" y="51"/>
                    <a:pt x="53" y="40"/>
                  </a:cubicBezTo>
                  <a:cubicBezTo>
                    <a:pt x="58" y="34"/>
                    <a:pt x="62" y="28"/>
                    <a:pt x="66" y="22"/>
                  </a:cubicBezTo>
                  <a:cubicBezTo>
                    <a:pt x="72" y="15"/>
                    <a:pt x="78" y="9"/>
                    <a:pt x="85" y="2"/>
                  </a:cubicBezTo>
                  <a:cubicBezTo>
                    <a:pt x="85" y="2"/>
                    <a:pt x="86" y="1"/>
                    <a:pt x="87" y="1"/>
                  </a:cubicBezTo>
                  <a:cubicBezTo>
                    <a:pt x="89" y="0"/>
                    <a:pt x="91" y="0"/>
                    <a:pt x="92" y="2"/>
                  </a:cubicBezTo>
                  <a:cubicBezTo>
                    <a:pt x="94" y="6"/>
                    <a:pt x="97" y="10"/>
                    <a:pt x="99" y="14"/>
                  </a:cubicBezTo>
                  <a:cubicBezTo>
                    <a:pt x="104" y="22"/>
                    <a:pt x="108" y="30"/>
                    <a:pt x="112" y="39"/>
                  </a:cubicBezTo>
                  <a:cubicBezTo>
                    <a:pt x="115" y="44"/>
                    <a:pt x="118" y="50"/>
                    <a:pt x="121" y="55"/>
                  </a:cubicBezTo>
                  <a:cubicBezTo>
                    <a:pt x="122" y="58"/>
                    <a:pt x="124" y="61"/>
                    <a:pt x="127" y="62"/>
                  </a:cubicBezTo>
                  <a:close/>
                  <a:moveTo>
                    <a:pt x="44" y="100"/>
                  </a:moveTo>
                  <a:cubicBezTo>
                    <a:pt x="47" y="99"/>
                    <a:pt x="50" y="98"/>
                    <a:pt x="53" y="97"/>
                  </a:cubicBezTo>
                  <a:cubicBezTo>
                    <a:pt x="62" y="95"/>
                    <a:pt x="71" y="93"/>
                    <a:pt x="81" y="92"/>
                  </a:cubicBezTo>
                  <a:cubicBezTo>
                    <a:pt x="83" y="92"/>
                    <a:pt x="85" y="91"/>
                    <a:pt x="87" y="91"/>
                  </a:cubicBezTo>
                  <a:cubicBezTo>
                    <a:pt x="97" y="88"/>
                    <a:pt x="106" y="85"/>
                    <a:pt x="116" y="84"/>
                  </a:cubicBezTo>
                  <a:cubicBezTo>
                    <a:pt x="117" y="84"/>
                    <a:pt x="118" y="84"/>
                    <a:pt x="119" y="83"/>
                  </a:cubicBezTo>
                  <a:cubicBezTo>
                    <a:pt x="119" y="78"/>
                    <a:pt x="118" y="75"/>
                    <a:pt x="116" y="71"/>
                  </a:cubicBezTo>
                  <a:cubicBezTo>
                    <a:pt x="111" y="73"/>
                    <a:pt x="107" y="75"/>
                    <a:pt x="102" y="77"/>
                  </a:cubicBezTo>
                  <a:cubicBezTo>
                    <a:pt x="83" y="84"/>
                    <a:pt x="65" y="92"/>
                    <a:pt x="45" y="98"/>
                  </a:cubicBezTo>
                  <a:cubicBezTo>
                    <a:pt x="45" y="98"/>
                    <a:pt x="45" y="99"/>
                    <a:pt x="44" y="99"/>
                  </a:cubicBezTo>
                  <a:cubicBezTo>
                    <a:pt x="44" y="100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3" y="100"/>
                    <a:pt x="44" y="100"/>
                    <a:pt x="44" y="100"/>
                  </a:cubicBezTo>
                  <a:close/>
                  <a:moveTo>
                    <a:pt x="23" y="98"/>
                  </a:moveTo>
                  <a:cubicBezTo>
                    <a:pt x="25" y="97"/>
                    <a:pt x="25" y="97"/>
                    <a:pt x="26" y="97"/>
                  </a:cubicBezTo>
                  <a:cubicBezTo>
                    <a:pt x="33" y="94"/>
                    <a:pt x="40" y="91"/>
                    <a:pt x="48" y="89"/>
                  </a:cubicBezTo>
                  <a:cubicBezTo>
                    <a:pt x="52" y="88"/>
                    <a:pt x="56" y="86"/>
                    <a:pt x="61" y="84"/>
                  </a:cubicBezTo>
                  <a:cubicBezTo>
                    <a:pt x="70" y="81"/>
                    <a:pt x="79" y="77"/>
                    <a:pt x="88" y="74"/>
                  </a:cubicBezTo>
                  <a:cubicBezTo>
                    <a:pt x="97" y="70"/>
                    <a:pt x="107" y="67"/>
                    <a:pt x="115" y="62"/>
                  </a:cubicBezTo>
                  <a:cubicBezTo>
                    <a:pt x="113" y="56"/>
                    <a:pt x="110" y="51"/>
                    <a:pt x="108" y="45"/>
                  </a:cubicBezTo>
                  <a:cubicBezTo>
                    <a:pt x="102" y="35"/>
                    <a:pt x="96" y="25"/>
                    <a:pt x="92" y="15"/>
                  </a:cubicBezTo>
                  <a:cubicBezTo>
                    <a:pt x="91" y="12"/>
                    <a:pt x="89" y="9"/>
                    <a:pt x="88" y="6"/>
                  </a:cubicBezTo>
                  <a:cubicBezTo>
                    <a:pt x="84" y="8"/>
                    <a:pt x="82" y="10"/>
                    <a:pt x="81" y="13"/>
                  </a:cubicBezTo>
                  <a:cubicBezTo>
                    <a:pt x="73" y="24"/>
                    <a:pt x="65" y="34"/>
                    <a:pt x="59" y="46"/>
                  </a:cubicBezTo>
                  <a:cubicBezTo>
                    <a:pt x="58" y="47"/>
                    <a:pt x="58" y="48"/>
                    <a:pt x="57" y="48"/>
                  </a:cubicBezTo>
                  <a:cubicBezTo>
                    <a:pt x="46" y="63"/>
                    <a:pt x="37" y="79"/>
                    <a:pt x="25" y="94"/>
                  </a:cubicBezTo>
                  <a:cubicBezTo>
                    <a:pt x="24" y="95"/>
                    <a:pt x="24" y="96"/>
                    <a:pt x="23" y="98"/>
                  </a:cubicBezTo>
                  <a:close/>
                  <a:moveTo>
                    <a:pt x="130" y="88"/>
                  </a:moveTo>
                  <a:cubicBezTo>
                    <a:pt x="129" y="88"/>
                    <a:pt x="128" y="88"/>
                    <a:pt x="128" y="89"/>
                  </a:cubicBezTo>
                  <a:cubicBezTo>
                    <a:pt x="127" y="89"/>
                    <a:pt x="127" y="89"/>
                    <a:pt x="126" y="89"/>
                  </a:cubicBezTo>
                  <a:cubicBezTo>
                    <a:pt x="125" y="90"/>
                    <a:pt x="124" y="90"/>
                    <a:pt x="123" y="90"/>
                  </a:cubicBezTo>
                  <a:cubicBezTo>
                    <a:pt x="116" y="89"/>
                    <a:pt x="110" y="90"/>
                    <a:pt x="105" y="92"/>
                  </a:cubicBezTo>
                  <a:cubicBezTo>
                    <a:pt x="95" y="94"/>
                    <a:pt x="86" y="97"/>
                    <a:pt x="75" y="98"/>
                  </a:cubicBezTo>
                  <a:cubicBezTo>
                    <a:pt x="74" y="98"/>
                    <a:pt x="72" y="99"/>
                    <a:pt x="71" y="99"/>
                  </a:cubicBezTo>
                  <a:cubicBezTo>
                    <a:pt x="58" y="102"/>
                    <a:pt x="45" y="105"/>
                    <a:pt x="32" y="108"/>
                  </a:cubicBezTo>
                  <a:cubicBezTo>
                    <a:pt x="30" y="109"/>
                    <a:pt x="29" y="109"/>
                    <a:pt x="26" y="110"/>
                  </a:cubicBezTo>
                  <a:cubicBezTo>
                    <a:pt x="28" y="110"/>
                    <a:pt x="28" y="111"/>
                    <a:pt x="29" y="111"/>
                  </a:cubicBezTo>
                  <a:cubicBezTo>
                    <a:pt x="47" y="112"/>
                    <a:pt x="65" y="112"/>
                    <a:pt x="83" y="115"/>
                  </a:cubicBezTo>
                  <a:cubicBezTo>
                    <a:pt x="93" y="117"/>
                    <a:pt x="103" y="117"/>
                    <a:pt x="113" y="117"/>
                  </a:cubicBezTo>
                  <a:cubicBezTo>
                    <a:pt x="122" y="117"/>
                    <a:pt x="131" y="119"/>
                    <a:pt x="140" y="118"/>
                  </a:cubicBezTo>
                  <a:cubicBezTo>
                    <a:pt x="142" y="118"/>
                    <a:pt x="144" y="118"/>
                    <a:pt x="145" y="118"/>
                  </a:cubicBezTo>
                  <a:cubicBezTo>
                    <a:pt x="146" y="118"/>
                    <a:pt x="147" y="118"/>
                    <a:pt x="148" y="118"/>
                  </a:cubicBezTo>
                  <a:cubicBezTo>
                    <a:pt x="148" y="117"/>
                    <a:pt x="148" y="116"/>
                    <a:pt x="148" y="116"/>
                  </a:cubicBezTo>
                  <a:cubicBezTo>
                    <a:pt x="143" y="107"/>
                    <a:pt x="137" y="99"/>
                    <a:pt x="132" y="90"/>
                  </a:cubicBezTo>
                  <a:cubicBezTo>
                    <a:pt x="132" y="90"/>
                    <a:pt x="131" y="89"/>
                    <a:pt x="130" y="88"/>
                  </a:cubicBezTo>
                  <a:close/>
                  <a:moveTo>
                    <a:pt x="122" y="126"/>
                  </a:moveTo>
                  <a:cubicBezTo>
                    <a:pt x="119" y="126"/>
                    <a:pt x="118" y="125"/>
                    <a:pt x="116" y="125"/>
                  </a:cubicBezTo>
                  <a:cubicBezTo>
                    <a:pt x="112" y="125"/>
                    <a:pt x="108" y="126"/>
                    <a:pt x="104" y="125"/>
                  </a:cubicBezTo>
                  <a:cubicBezTo>
                    <a:pt x="89" y="124"/>
                    <a:pt x="73" y="123"/>
                    <a:pt x="58" y="120"/>
                  </a:cubicBezTo>
                  <a:cubicBezTo>
                    <a:pt x="53" y="119"/>
                    <a:pt x="48" y="119"/>
                    <a:pt x="43" y="120"/>
                  </a:cubicBezTo>
                  <a:cubicBezTo>
                    <a:pt x="44" y="120"/>
                    <a:pt x="44" y="121"/>
                    <a:pt x="45" y="121"/>
                  </a:cubicBezTo>
                  <a:cubicBezTo>
                    <a:pt x="51" y="123"/>
                    <a:pt x="58" y="125"/>
                    <a:pt x="64" y="126"/>
                  </a:cubicBezTo>
                  <a:cubicBezTo>
                    <a:pt x="65" y="127"/>
                    <a:pt x="66" y="127"/>
                    <a:pt x="67" y="127"/>
                  </a:cubicBezTo>
                  <a:cubicBezTo>
                    <a:pt x="74" y="129"/>
                    <a:pt x="81" y="132"/>
                    <a:pt x="88" y="134"/>
                  </a:cubicBezTo>
                  <a:cubicBezTo>
                    <a:pt x="90" y="134"/>
                    <a:pt x="92" y="134"/>
                    <a:pt x="93" y="135"/>
                  </a:cubicBezTo>
                  <a:cubicBezTo>
                    <a:pt x="98" y="136"/>
                    <a:pt x="104" y="137"/>
                    <a:pt x="109" y="140"/>
                  </a:cubicBezTo>
                  <a:cubicBezTo>
                    <a:pt x="114" y="142"/>
                    <a:pt x="120" y="142"/>
                    <a:pt x="126" y="144"/>
                  </a:cubicBezTo>
                  <a:cubicBezTo>
                    <a:pt x="124" y="138"/>
                    <a:pt x="123" y="132"/>
                    <a:pt x="122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稻壳儿春秋广告/盗版必究        原创来源：http://chn.docer.com/works?userid=199329941#!/work_time"/>
            <p:cNvSpPr/>
            <p:nvPr/>
          </p:nvSpPr>
          <p:spPr bwMode="auto">
            <a:xfrm>
              <a:off x="780" y="496"/>
              <a:ext cx="170" cy="65"/>
            </a:xfrm>
            <a:custGeom>
              <a:avLst/>
              <a:gdLst>
                <a:gd name="T0" fmla="*/ 63 w 66"/>
                <a:gd name="T1" fmla="*/ 0 h 25"/>
                <a:gd name="T2" fmla="*/ 22 w 66"/>
                <a:gd name="T3" fmla="*/ 10 h 25"/>
                <a:gd name="T4" fmla="*/ 1 w 66"/>
                <a:gd name="T5" fmla="*/ 21 h 25"/>
                <a:gd name="T6" fmla="*/ 4 w 66"/>
                <a:gd name="T7" fmla="*/ 24 h 25"/>
                <a:gd name="T8" fmla="*/ 29 w 66"/>
                <a:gd name="T9" fmla="*/ 15 h 25"/>
                <a:gd name="T10" fmla="*/ 64 w 66"/>
                <a:gd name="T11" fmla="*/ 4 h 25"/>
                <a:gd name="T12" fmla="*/ 63 w 66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25">
                  <a:moveTo>
                    <a:pt x="63" y="0"/>
                  </a:moveTo>
                  <a:cubicBezTo>
                    <a:pt x="49" y="1"/>
                    <a:pt x="36" y="5"/>
                    <a:pt x="22" y="10"/>
                  </a:cubicBezTo>
                  <a:cubicBezTo>
                    <a:pt x="14" y="12"/>
                    <a:pt x="5" y="13"/>
                    <a:pt x="1" y="21"/>
                  </a:cubicBezTo>
                  <a:cubicBezTo>
                    <a:pt x="0" y="23"/>
                    <a:pt x="2" y="25"/>
                    <a:pt x="4" y="24"/>
                  </a:cubicBezTo>
                  <a:cubicBezTo>
                    <a:pt x="11" y="19"/>
                    <a:pt x="21" y="17"/>
                    <a:pt x="29" y="15"/>
                  </a:cubicBezTo>
                  <a:cubicBezTo>
                    <a:pt x="41" y="11"/>
                    <a:pt x="52" y="7"/>
                    <a:pt x="64" y="4"/>
                  </a:cubicBezTo>
                  <a:cubicBezTo>
                    <a:pt x="66" y="4"/>
                    <a:pt x="65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稻壳儿春秋广告/盗版必究        原创来源：http://chn.docer.com/works?userid=199329941#!/work_time"/>
            <p:cNvSpPr/>
            <p:nvPr/>
          </p:nvSpPr>
          <p:spPr bwMode="auto">
            <a:xfrm>
              <a:off x="832" y="542"/>
              <a:ext cx="121" cy="42"/>
            </a:xfrm>
            <a:custGeom>
              <a:avLst/>
              <a:gdLst>
                <a:gd name="T0" fmla="*/ 45 w 47"/>
                <a:gd name="T1" fmla="*/ 0 h 16"/>
                <a:gd name="T2" fmla="*/ 2 w 47"/>
                <a:gd name="T3" fmla="*/ 11 h 16"/>
                <a:gd name="T4" fmla="*/ 4 w 47"/>
                <a:gd name="T5" fmla="*/ 15 h 16"/>
                <a:gd name="T6" fmla="*/ 45 w 47"/>
                <a:gd name="T7" fmla="*/ 3 h 16"/>
                <a:gd name="T8" fmla="*/ 45 w 4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6">
                  <a:moveTo>
                    <a:pt x="45" y="0"/>
                  </a:moveTo>
                  <a:cubicBezTo>
                    <a:pt x="30" y="0"/>
                    <a:pt x="16" y="5"/>
                    <a:pt x="2" y="11"/>
                  </a:cubicBezTo>
                  <a:cubicBezTo>
                    <a:pt x="0" y="12"/>
                    <a:pt x="1" y="16"/>
                    <a:pt x="4" y="15"/>
                  </a:cubicBezTo>
                  <a:cubicBezTo>
                    <a:pt x="18" y="11"/>
                    <a:pt x="32" y="8"/>
                    <a:pt x="45" y="3"/>
                  </a:cubicBezTo>
                  <a:cubicBezTo>
                    <a:pt x="47" y="3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稻壳儿春秋广告/盗版必究        原创来源：http://chn.docer.com/works?userid=199329941#!/work_time"/>
            <p:cNvSpPr/>
            <p:nvPr/>
          </p:nvSpPr>
          <p:spPr bwMode="auto">
            <a:xfrm>
              <a:off x="798" y="599"/>
              <a:ext cx="137" cy="47"/>
            </a:xfrm>
            <a:custGeom>
              <a:avLst/>
              <a:gdLst>
                <a:gd name="T0" fmla="*/ 51 w 53"/>
                <a:gd name="T1" fmla="*/ 0 h 18"/>
                <a:gd name="T2" fmla="*/ 2 w 53"/>
                <a:gd name="T3" fmla="*/ 14 h 18"/>
                <a:gd name="T4" fmla="*/ 4 w 53"/>
                <a:gd name="T5" fmla="*/ 17 h 18"/>
                <a:gd name="T6" fmla="*/ 52 w 53"/>
                <a:gd name="T7" fmla="*/ 3 h 18"/>
                <a:gd name="T8" fmla="*/ 51 w 5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">
                  <a:moveTo>
                    <a:pt x="51" y="0"/>
                  </a:moveTo>
                  <a:cubicBezTo>
                    <a:pt x="35" y="2"/>
                    <a:pt x="17" y="6"/>
                    <a:pt x="2" y="14"/>
                  </a:cubicBezTo>
                  <a:cubicBezTo>
                    <a:pt x="0" y="15"/>
                    <a:pt x="2" y="18"/>
                    <a:pt x="4" y="17"/>
                  </a:cubicBezTo>
                  <a:cubicBezTo>
                    <a:pt x="19" y="10"/>
                    <a:pt x="37" y="11"/>
                    <a:pt x="52" y="3"/>
                  </a:cubicBezTo>
                  <a:cubicBezTo>
                    <a:pt x="53" y="2"/>
                    <a:pt x="53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47520" y="1357630"/>
            <a:ext cx="9408160" cy="4579620"/>
            <a:chOff x="3193" y="2138"/>
            <a:chExt cx="14434" cy="6878"/>
          </a:xfrm>
        </p:grpSpPr>
        <p:grpSp>
          <p:nvGrpSpPr>
            <p:cNvPr id="2" name="稻壳儿春秋广告/盗版必究        原创来源：http://chn.docer.com/works?userid=199329941#!/work_time"/>
            <p:cNvGrpSpPr>
              <a:grpSpLocks noChangeAspect="1"/>
            </p:cNvGrpSpPr>
            <p:nvPr/>
          </p:nvGrpSpPr>
          <p:grpSpPr bwMode="auto">
            <a:xfrm>
              <a:off x="3193" y="2138"/>
              <a:ext cx="14237" cy="6878"/>
              <a:chOff x="2173" y="1265"/>
              <a:chExt cx="3329" cy="1694"/>
            </a:xfrm>
            <a:solidFill>
              <a:schemeClr val="bg1"/>
            </a:solidFill>
          </p:grpSpPr>
          <p:sp>
            <p:nvSpPr>
              <p:cNvPr id="4" name="稻壳儿春秋广告/盗版必究        原创来源：http://chn.docer.com/works?userid=199329941#!/work_time"/>
              <p:cNvSpPr>
                <a:spLocks noEditPoints="1"/>
              </p:cNvSpPr>
              <p:nvPr/>
            </p:nvSpPr>
            <p:spPr bwMode="auto">
              <a:xfrm>
                <a:off x="2173" y="1265"/>
                <a:ext cx="3329" cy="1694"/>
              </a:xfrm>
              <a:custGeom>
                <a:avLst/>
                <a:gdLst>
                  <a:gd name="T0" fmla="*/ 653 w 658"/>
                  <a:gd name="T1" fmla="*/ 255 h 333"/>
                  <a:gd name="T2" fmla="*/ 415 w 658"/>
                  <a:gd name="T3" fmla="*/ 117 h 333"/>
                  <a:gd name="T4" fmla="*/ 414 w 658"/>
                  <a:gd name="T5" fmla="*/ 50 h 333"/>
                  <a:gd name="T6" fmla="*/ 163 w 658"/>
                  <a:gd name="T7" fmla="*/ 0 h 333"/>
                  <a:gd name="T8" fmla="*/ 161 w 658"/>
                  <a:gd name="T9" fmla="*/ 11 h 333"/>
                  <a:gd name="T10" fmla="*/ 67 w 658"/>
                  <a:gd name="T11" fmla="*/ 253 h 333"/>
                  <a:gd name="T12" fmla="*/ 62 w 658"/>
                  <a:gd name="T13" fmla="*/ 256 h 333"/>
                  <a:gd name="T14" fmla="*/ 84 w 658"/>
                  <a:gd name="T15" fmla="*/ 260 h 333"/>
                  <a:gd name="T16" fmla="*/ 110 w 658"/>
                  <a:gd name="T17" fmla="*/ 301 h 333"/>
                  <a:gd name="T18" fmla="*/ 27 w 658"/>
                  <a:gd name="T19" fmla="*/ 324 h 333"/>
                  <a:gd name="T20" fmla="*/ 3 w 658"/>
                  <a:gd name="T21" fmla="*/ 255 h 333"/>
                  <a:gd name="T22" fmla="*/ 65 w 658"/>
                  <a:gd name="T23" fmla="*/ 328 h 333"/>
                  <a:gd name="T24" fmla="*/ 110 w 658"/>
                  <a:gd name="T25" fmla="*/ 259 h 333"/>
                  <a:gd name="T26" fmla="*/ 70 w 658"/>
                  <a:gd name="T27" fmla="*/ 254 h 333"/>
                  <a:gd name="T28" fmla="*/ 242 w 658"/>
                  <a:gd name="T29" fmla="*/ 146 h 333"/>
                  <a:gd name="T30" fmla="*/ 240 w 658"/>
                  <a:gd name="T31" fmla="*/ 256 h 333"/>
                  <a:gd name="T32" fmla="*/ 177 w 658"/>
                  <a:gd name="T33" fmla="*/ 261 h 333"/>
                  <a:gd name="T34" fmla="*/ 186 w 658"/>
                  <a:gd name="T35" fmla="*/ 326 h 333"/>
                  <a:gd name="T36" fmla="*/ 293 w 658"/>
                  <a:gd name="T37" fmla="*/ 319 h 333"/>
                  <a:gd name="T38" fmla="*/ 274 w 658"/>
                  <a:gd name="T39" fmla="*/ 256 h 333"/>
                  <a:gd name="T40" fmla="*/ 258 w 658"/>
                  <a:gd name="T41" fmla="*/ 146 h 333"/>
                  <a:gd name="T42" fmla="*/ 372 w 658"/>
                  <a:gd name="T43" fmla="*/ 146 h 333"/>
                  <a:gd name="T44" fmla="*/ 417 w 658"/>
                  <a:gd name="T45" fmla="*/ 252 h 333"/>
                  <a:gd name="T46" fmla="*/ 364 w 658"/>
                  <a:gd name="T47" fmla="*/ 255 h 333"/>
                  <a:gd name="T48" fmla="*/ 359 w 658"/>
                  <a:gd name="T49" fmla="*/ 315 h 333"/>
                  <a:gd name="T50" fmla="*/ 491 w 658"/>
                  <a:gd name="T51" fmla="*/ 311 h 333"/>
                  <a:gd name="T52" fmla="*/ 470 w 658"/>
                  <a:gd name="T53" fmla="*/ 252 h 333"/>
                  <a:gd name="T54" fmla="*/ 375 w 658"/>
                  <a:gd name="T55" fmla="*/ 148 h 333"/>
                  <a:gd name="T56" fmla="*/ 405 w 658"/>
                  <a:gd name="T57" fmla="*/ 145 h 333"/>
                  <a:gd name="T58" fmla="*/ 412 w 658"/>
                  <a:gd name="T59" fmla="*/ 120 h 333"/>
                  <a:gd name="T60" fmla="*/ 547 w 658"/>
                  <a:gd name="T61" fmla="*/ 259 h 333"/>
                  <a:gd name="T62" fmla="*/ 547 w 658"/>
                  <a:gd name="T63" fmla="*/ 315 h 333"/>
                  <a:gd name="T64" fmla="*/ 655 w 658"/>
                  <a:gd name="T65" fmla="*/ 309 h 333"/>
                  <a:gd name="T66" fmla="*/ 291 w 658"/>
                  <a:gd name="T67" fmla="*/ 276 h 333"/>
                  <a:gd name="T68" fmla="*/ 245 w 658"/>
                  <a:gd name="T69" fmla="*/ 319 h 333"/>
                  <a:gd name="T70" fmla="*/ 180 w 658"/>
                  <a:gd name="T71" fmla="*/ 302 h 333"/>
                  <a:gd name="T72" fmla="*/ 449 w 658"/>
                  <a:gd name="T73" fmla="*/ 256 h 333"/>
                  <a:gd name="T74" fmla="*/ 488 w 658"/>
                  <a:gd name="T75" fmla="*/ 292 h 333"/>
                  <a:gd name="T76" fmla="*/ 392 w 658"/>
                  <a:gd name="T77" fmla="*/ 318 h 333"/>
                  <a:gd name="T78" fmla="*/ 366 w 658"/>
                  <a:gd name="T79" fmla="*/ 262 h 333"/>
                  <a:gd name="T80" fmla="*/ 407 w 658"/>
                  <a:gd name="T81" fmla="*/ 257 h 333"/>
                  <a:gd name="T82" fmla="*/ 408 w 658"/>
                  <a:gd name="T83" fmla="*/ 88 h 333"/>
                  <a:gd name="T84" fmla="*/ 357 w 658"/>
                  <a:gd name="T85" fmla="*/ 142 h 333"/>
                  <a:gd name="T86" fmla="*/ 186 w 658"/>
                  <a:gd name="T87" fmla="*/ 141 h 333"/>
                  <a:gd name="T88" fmla="*/ 166 w 658"/>
                  <a:gd name="T89" fmla="*/ 11 h 333"/>
                  <a:gd name="T90" fmla="*/ 165 w 658"/>
                  <a:gd name="T91" fmla="*/ 4 h 333"/>
                  <a:gd name="T92" fmla="*/ 381 w 658"/>
                  <a:gd name="T93" fmla="*/ 9 h 333"/>
                  <a:gd name="T94" fmla="*/ 650 w 658"/>
                  <a:gd name="T95" fmla="*/ 305 h 333"/>
                  <a:gd name="T96" fmla="*/ 555 w 658"/>
                  <a:gd name="T97" fmla="*/ 315 h 333"/>
                  <a:gd name="T98" fmla="*/ 549 w 658"/>
                  <a:gd name="T99" fmla="*/ 262 h 333"/>
                  <a:gd name="T100" fmla="*/ 651 w 658"/>
                  <a:gd name="T101" fmla="*/ 27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8" h="333">
                    <a:moveTo>
                      <a:pt x="657" y="298"/>
                    </a:moveTo>
                    <a:cubicBezTo>
                      <a:pt x="657" y="284"/>
                      <a:pt x="656" y="271"/>
                      <a:pt x="655" y="257"/>
                    </a:cubicBezTo>
                    <a:cubicBezTo>
                      <a:pt x="655" y="256"/>
                      <a:pt x="654" y="255"/>
                      <a:pt x="653" y="255"/>
                    </a:cubicBezTo>
                    <a:cubicBezTo>
                      <a:pt x="629" y="251"/>
                      <a:pt x="605" y="251"/>
                      <a:pt x="581" y="253"/>
                    </a:cubicBezTo>
                    <a:cubicBezTo>
                      <a:pt x="580" y="253"/>
                      <a:pt x="580" y="252"/>
                      <a:pt x="580" y="252"/>
                    </a:cubicBezTo>
                    <a:cubicBezTo>
                      <a:pt x="524" y="208"/>
                      <a:pt x="469" y="163"/>
                      <a:pt x="415" y="117"/>
                    </a:cubicBezTo>
                    <a:cubicBezTo>
                      <a:pt x="414" y="116"/>
                      <a:pt x="413" y="116"/>
                      <a:pt x="412" y="117"/>
                    </a:cubicBezTo>
                    <a:cubicBezTo>
                      <a:pt x="413" y="108"/>
                      <a:pt x="412" y="100"/>
                      <a:pt x="413" y="92"/>
                    </a:cubicBezTo>
                    <a:cubicBezTo>
                      <a:pt x="413" y="78"/>
                      <a:pt x="414" y="64"/>
                      <a:pt x="414" y="50"/>
                    </a:cubicBezTo>
                    <a:cubicBezTo>
                      <a:pt x="414" y="40"/>
                      <a:pt x="417" y="26"/>
                      <a:pt x="412" y="16"/>
                    </a:cubicBezTo>
                    <a:cubicBezTo>
                      <a:pt x="405" y="1"/>
                      <a:pt x="381" y="5"/>
                      <a:pt x="367" y="5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2" y="0"/>
                      <a:pt x="161" y="1"/>
                      <a:pt x="161" y="2"/>
                    </a:cubicBezTo>
                    <a:cubicBezTo>
                      <a:pt x="161" y="2"/>
                      <a:pt x="161" y="3"/>
                      <a:pt x="161" y="3"/>
                    </a:cubicBezTo>
                    <a:cubicBezTo>
                      <a:pt x="160" y="6"/>
                      <a:pt x="160" y="9"/>
                      <a:pt x="161" y="11"/>
                    </a:cubicBezTo>
                    <a:cubicBezTo>
                      <a:pt x="162" y="40"/>
                      <a:pt x="162" y="70"/>
                      <a:pt x="163" y="99"/>
                    </a:cubicBezTo>
                    <a:cubicBezTo>
                      <a:pt x="163" y="112"/>
                      <a:pt x="158" y="134"/>
                      <a:pt x="170" y="142"/>
                    </a:cubicBezTo>
                    <a:cubicBezTo>
                      <a:pt x="136" y="179"/>
                      <a:pt x="101" y="216"/>
                      <a:pt x="67" y="253"/>
                    </a:cubicBezTo>
                    <a:cubicBezTo>
                      <a:pt x="66" y="253"/>
                      <a:pt x="66" y="256"/>
                      <a:pt x="66" y="256"/>
                    </a:cubicBezTo>
                    <a:cubicBezTo>
                      <a:pt x="64" y="256"/>
                      <a:pt x="64" y="256"/>
                      <a:pt x="64" y="256"/>
                    </a:cubicBezTo>
                    <a:cubicBezTo>
                      <a:pt x="63" y="256"/>
                      <a:pt x="62" y="255"/>
                      <a:pt x="62" y="256"/>
                    </a:cubicBezTo>
                    <a:cubicBezTo>
                      <a:pt x="45" y="255"/>
                      <a:pt x="27" y="253"/>
                      <a:pt x="10" y="252"/>
                    </a:cubicBezTo>
                    <a:cubicBezTo>
                      <a:pt x="8" y="252"/>
                      <a:pt x="8" y="256"/>
                      <a:pt x="10" y="256"/>
                    </a:cubicBezTo>
                    <a:cubicBezTo>
                      <a:pt x="84" y="260"/>
                      <a:pt x="84" y="260"/>
                      <a:pt x="84" y="260"/>
                    </a:cubicBezTo>
                    <a:cubicBezTo>
                      <a:pt x="89" y="261"/>
                      <a:pt x="96" y="259"/>
                      <a:pt x="100" y="261"/>
                    </a:cubicBezTo>
                    <a:cubicBezTo>
                      <a:pt x="109" y="264"/>
                      <a:pt x="108" y="272"/>
                      <a:pt x="109" y="280"/>
                    </a:cubicBezTo>
                    <a:cubicBezTo>
                      <a:pt x="110" y="287"/>
                      <a:pt x="110" y="294"/>
                      <a:pt x="110" y="301"/>
                    </a:cubicBezTo>
                    <a:cubicBezTo>
                      <a:pt x="109" y="310"/>
                      <a:pt x="111" y="313"/>
                      <a:pt x="103" y="319"/>
                    </a:cubicBezTo>
                    <a:cubicBezTo>
                      <a:pt x="93" y="327"/>
                      <a:pt x="78" y="324"/>
                      <a:pt x="65" y="324"/>
                    </a:cubicBezTo>
                    <a:cubicBezTo>
                      <a:pt x="53" y="324"/>
                      <a:pt x="39" y="326"/>
                      <a:pt x="27" y="324"/>
                    </a:cubicBezTo>
                    <a:cubicBezTo>
                      <a:pt x="6" y="322"/>
                      <a:pt x="6" y="309"/>
                      <a:pt x="6" y="293"/>
                    </a:cubicBezTo>
                    <a:cubicBezTo>
                      <a:pt x="7" y="255"/>
                      <a:pt x="7" y="255"/>
                      <a:pt x="7" y="255"/>
                    </a:cubicBezTo>
                    <a:cubicBezTo>
                      <a:pt x="8" y="253"/>
                      <a:pt x="3" y="253"/>
                      <a:pt x="3" y="255"/>
                    </a:cubicBezTo>
                    <a:cubicBezTo>
                      <a:pt x="3" y="273"/>
                      <a:pt x="0" y="292"/>
                      <a:pt x="2" y="310"/>
                    </a:cubicBezTo>
                    <a:cubicBezTo>
                      <a:pt x="2" y="318"/>
                      <a:pt x="4" y="325"/>
                      <a:pt x="12" y="328"/>
                    </a:cubicBezTo>
                    <a:cubicBezTo>
                      <a:pt x="27" y="333"/>
                      <a:pt x="49" y="328"/>
                      <a:pt x="65" y="328"/>
                    </a:cubicBezTo>
                    <a:cubicBezTo>
                      <a:pt x="76" y="328"/>
                      <a:pt x="98" y="333"/>
                      <a:pt x="108" y="326"/>
                    </a:cubicBezTo>
                    <a:cubicBezTo>
                      <a:pt x="117" y="320"/>
                      <a:pt x="114" y="303"/>
                      <a:pt x="114" y="294"/>
                    </a:cubicBezTo>
                    <a:cubicBezTo>
                      <a:pt x="114" y="285"/>
                      <a:pt x="117" y="266"/>
                      <a:pt x="110" y="259"/>
                    </a:cubicBezTo>
                    <a:cubicBezTo>
                      <a:pt x="104" y="253"/>
                      <a:pt x="82" y="256"/>
                      <a:pt x="74" y="255"/>
                    </a:cubicBezTo>
                    <a:cubicBezTo>
                      <a:pt x="73" y="255"/>
                      <a:pt x="72" y="255"/>
                      <a:pt x="71" y="255"/>
                    </a:cubicBezTo>
                    <a:cubicBezTo>
                      <a:pt x="71" y="255"/>
                      <a:pt x="71" y="254"/>
                      <a:pt x="70" y="254"/>
                    </a:cubicBezTo>
                    <a:cubicBezTo>
                      <a:pt x="105" y="217"/>
                      <a:pt x="140" y="181"/>
                      <a:pt x="174" y="144"/>
                    </a:cubicBezTo>
                    <a:cubicBezTo>
                      <a:pt x="181" y="147"/>
                      <a:pt x="189" y="145"/>
                      <a:pt x="196" y="145"/>
                    </a:cubicBezTo>
                    <a:cubicBezTo>
                      <a:pt x="211" y="146"/>
                      <a:pt x="227" y="146"/>
                      <a:pt x="242" y="146"/>
                    </a:cubicBezTo>
                    <a:cubicBezTo>
                      <a:pt x="246" y="146"/>
                      <a:pt x="249" y="146"/>
                      <a:pt x="253" y="146"/>
                    </a:cubicBezTo>
                    <a:cubicBezTo>
                      <a:pt x="246" y="182"/>
                      <a:pt x="242" y="218"/>
                      <a:pt x="240" y="255"/>
                    </a:cubicBezTo>
                    <a:cubicBezTo>
                      <a:pt x="240" y="256"/>
                      <a:pt x="240" y="256"/>
                      <a:pt x="240" y="256"/>
                    </a:cubicBezTo>
                    <a:cubicBezTo>
                      <a:pt x="220" y="256"/>
                      <a:pt x="200" y="257"/>
                      <a:pt x="179" y="257"/>
                    </a:cubicBezTo>
                    <a:cubicBezTo>
                      <a:pt x="177" y="257"/>
                      <a:pt x="177" y="259"/>
                      <a:pt x="177" y="260"/>
                    </a:cubicBezTo>
                    <a:cubicBezTo>
                      <a:pt x="177" y="260"/>
                      <a:pt x="177" y="261"/>
                      <a:pt x="177" y="261"/>
                    </a:cubicBezTo>
                    <a:cubicBezTo>
                      <a:pt x="177" y="271"/>
                      <a:pt x="176" y="281"/>
                      <a:pt x="176" y="292"/>
                    </a:cubicBezTo>
                    <a:cubicBezTo>
                      <a:pt x="176" y="299"/>
                      <a:pt x="173" y="312"/>
                      <a:pt x="175" y="319"/>
                    </a:cubicBezTo>
                    <a:cubicBezTo>
                      <a:pt x="177" y="324"/>
                      <a:pt x="180" y="325"/>
                      <a:pt x="186" y="326"/>
                    </a:cubicBezTo>
                    <a:cubicBezTo>
                      <a:pt x="205" y="328"/>
                      <a:pt x="226" y="325"/>
                      <a:pt x="245" y="323"/>
                    </a:cubicBezTo>
                    <a:cubicBezTo>
                      <a:pt x="275" y="321"/>
                      <a:pt x="275" y="321"/>
                      <a:pt x="275" y="321"/>
                    </a:cubicBezTo>
                    <a:cubicBezTo>
                      <a:pt x="279" y="321"/>
                      <a:pt x="290" y="322"/>
                      <a:pt x="293" y="319"/>
                    </a:cubicBezTo>
                    <a:cubicBezTo>
                      <a:pt x="300" y="313"/>
                      <a:pt x="296" y="296"/>
                      <a:pt x="295" y="290"/>
                    </a:cubicBezTo>
                    <a:cubicBezTo>
                      <a:pt x="295" y="282"/>
                      <a:pt x="299" y="262"/>
                      <a:pt x="292" y="256"/>
                    </a:cubicBezTo>
                    <a:cubicBezTo>
                      <a:pt x="289" y="253"/>
                      <a:pt x="278" y="255"/>
                      <a:pt x="274" y="256"/>
                    </a:cubicBezTo>
                    <a:cubicBezTo>
                      <a:pt x="264" y="256"/>
                      <a:pt x="254" y="256"/>
                      <a:pt x="244" y="256"/>
                    </a:cubicBezTo>
                    <a:cubicBezTo>
                      <a:pt x="245" y="256"/>
                      <a:pt x="245" y="256"/>
                      <a:pt x="245" y="255"/>
                    </a:cubicBezTo>
                    <a:cubicBezTo>
                      <a:pt x="246" y="219"/>
                      <a:pt x="251" y="182"/>
                      <a:pt x="258" y="146"/>
                    </a:cubicBezTo>
                    <a:cubicBezTo>
                      <a:pt x="258" y="146"/>
                      <a:pt x="258" y="146"/>
                      <a:pt x="258" y="146"/>
                    </a:cubicBezTo>
                    <a:cubicBezTo>
                      <a:pt x="283" y="146"/>
                      <a:pt x="308" y="146"/>
                      <a:pt x="333" y="146"/>
                    </a:cubicBezTo>
                    <a:cubicBezTo>
                      <a:pt x="346" y="146"/>
                      <a:pt x="359" y="146"/>
                      <a:pt x="372" y="146"/>
                    </a:cubicBezTo>
                    <a:cubicBezTo>
                      <a:pt x="371" y="146"/>
                      <a:pt x="371" y="148"/>
                      <a:pt x="371" y="149"/>
                    </a:cubicBezTo>
                    <a:cubicBezTo>
                      <a:pt x="386" y="183"/>
                      <a:pt x="402" y="217"/>
                      <a:pt x="417" y="251"/>
                    </a:cubicBezTo>
                    <a:cubicBezTo>
                      <a:pt x="417" y="251"/>
                      <a:pt x="417" y="252"/>
                      <a:pt x="417" y="252"/>
                    </a:cubicBezTo>
                    <a:cubicBezTo>
                      <a:pt x="412" y="252"/>
                      <a:pt x="406" y="252"/>
                      <a:pt x="400" y="253"/>
                    </a:cubicBezTo>
                    <a:cubicBezTo>
                      <a:pt x="392" y="253"/>
                      <a:pt x="373" y="251"/>
                      <a:pt x="364" y="256"/>
                    </a:cubicBezTo>
                    <a:cubicBezTo>
                      <a:pt x="364" y="256"/>
                      <a:pt x="364" y="256"/>
                      <a:pt x="364" y="255"/>
                    </a:cubicBezTo>
                    <a:cubicBezTo>
                      <a:pt x="364" y="253"/>
                      <a:pt x="360" y="253"/>
                      <a:pt x="360" y="255"/>
                    </a:cubicBezTo>
                    <a:cubicBezTo>
                      <a:pt x="359" y="267"/>
                      <a:pt x="358" y="278"/>
                      <a:pt x="358" y="289"/>
                    </a:cubicBezTo>
                    <a:cubicBezTo>
                      <a:pt x="358" y="296"/>
                      <a:pt x="356" y="309"/>
                      <a:pt x="359" y="315"/>
                    </a:cubicBezTo>
                    <a:cubicBezTo>
                      <a:pt x="365" y="327"/>
                      <a:pt x="381" y="323"/>
                      <a:pt x="392" y="322"/>
                    </a:cubicBezTo>
                    <a:cubicBezTo>
                      <a:pt x="415" y="322"/>
                      <a:pt x="438" y="321"/>
                      <a:pt x="460" y="320"/>
                    </a:cubicBezTo>
                    <a:cubicBezTo>
                      <a:pt x="470" y="319"/>
                      <a:pt x="487" y="322"/>
                      <a:pt x="491" y="311"/>
                    </a:cubicBezTo>
                    <a:cubicBezTo>
                      <a:pt x="493" y="305"/>
                      <a:pt x="492" y="296"/>
                      <a:pt x="492" y="289"/>
                    </a:cubicBezTo>
                    <a:cubicBezTo>
                      <a:pt x="492" y="282"/>
                      <a:pt x="494" y="270"/>
                      <a:pt x="492" y="263"/>
                    </a:cubicBezTo>
                    <a:cubicBezTo>
                      <a:pt x="489" y="252"/>
                      <a:pt x="480" y="253"/>
                      <a:pt x="470" y="252"/>
                    </a:cubicBezTo>
                    <a:cubicBezTo>
                      <a:pt x="453" y="251"/>
                      <a:pt x="436" y="251"/>
                      <a:pt x="420" y="252"/>
                    </a:cubicBezTo>
                    <a:cubicBezTo>
                      <a:pt x="420" y="251"/>
                      <a:pt x="421" y="250"/>
                      <a:pt x="420" y="249"/>
                    </a:cubicBezTo>
                    <a:cubicBezTo>
                      <a:pt x="405" y="215"/>
                      <a:pt x="390" y="182"/>
                      <a:pt x="375" y="148"/>
                    </a:cubicBezTo>
                    <a:cubicBezTo>
                      <a:pt x="375" y="147"/>
                      <a:pt x="375" y="148"/>
                      <a:pt x="374" y="148"/>
                    </a:cubicBezTo>
                    <a:cubicBezTo>
                      <a:pt x="375" y="148"/>
                      <a:pt x="375" y="148"/>
                      <a:pt x="375" y="148"/>
                    </a:cubicBezTo>
                    <a:cubicBezTo>
                      <a:pt x="383" y="148"/>
                      <a:pt x="398" y="150"/>
                      <a:pt x="405" y="145"/>
                    </a:cubicBezTo>
                    <a:cubicBezTo>
                      <a:pt x="408" y="143"/>
                      <a:pt x="409" y="139"/>
                      <a:pt x="410" y="135"/>
                    </a:cubicBezTo>
                    <a:cubicBezTo>
                      <a:pt x="412" y="131"/>
                      <a:pt x="412" y="125"/>
                      <a:pt x="412" y="120"/>
                    </a:cubicBezTo>
                    <a:cubicBezTo>
                      <a:pt x="412" y="120"/>
                      <a:pt x="412" y="120"/>
                      <a:pt x="412" y="120"/>
                    </a:cubicBezTo>
                    <a:cubicBezTo>
                      <a:pt x="466" y="166"/>
                      <a:pt x="520" y="210"/>
                      <a:pt x="575" y="254"/>
                    </a:cubicBezTo>
                    <a:cubicBezTo>
                      <a:pt x="566" y="255"/>
                      <a:pt x="557" y="256"/>
                      <a:pt x="548" y="258"/>
                    </a:cubicBezTo>
                    <a:cubicBezTo>
                      <a:pt x="547" y="258"/>
                      <a:pt x="547" y="258"/>
                      <a:pt x="547" y="259"/>
                    </a:cubicBezTo>
                    <a:cubicBezTo>
                      <a:pt x="546" y="259"/>
                      <a:pt x="544" y="259"/>
                      <a:pt x="544" y="261"/>
                    </a:cubicBezTo>
                    <a:cubicBezTo>
                      <a:pt x="544" y="274"/>
                      <a:pt x="544" y="286"/>
                      <a:pt x="544" y="299"/>
                    </a:cubicBezTo>
                    <a:cubicBezTo>
                      <a:pt x="544" y="304"/>
                      <a:pt x="543" y="311"/>
                      <a:pt x="547" y="315"/>
                    </a:cubicBezTo>
                    <a:cubicBezTo>
                      <a:pt x="557" y="327"/>
                      <a:pt x="588" y="321"/>
                      <a:pt x="600" y="320"/>
                    </a:cubicBezTo>
                    <a:cubicBezTo>
                      <a:pt x="612" y="318"/>
                      <a:pt x="623" y="317"/>
                      <a:pt x="634" y="315"/>
                    </a:cubicBezTo>
                    <a:cubicBezTo>
                      <a:pt x="640" y="314"/>
                      <a:pt x="651" y="315"/>
                      <a:pt x="655" y="309"/>
                    </a:cubicBezTo>
                    <a:cubicBezTo>
                      <a:pt x="658" y="306"/>
                      <a:pt x="657" y="302"/>
                      <a:pt x="657" y="298"/>
                    </a:cubicBezTo>
                    <a:close/>
                    <a:moveTo>
                      <a:pt x="257" y="260"/>
                    </a:moveTo>
                    <a:cubicBezTo>
                      <a:pt x="273" y="260"/>
                      <a:pt x="287" y="256"/>
                      <a:pt x="291" y="276"/>
                    </a:cubicBezTo>
                    <a:cubicBezTo>
                      <a:pt x="292" y="282"/>
                      <a:pt x="291" y="290"/>
                      <a:pt x="291" y="297"/>
                    </a:cubicBezTo>
                    <a:cubicBezTo>
                      <a:pt x="292" y="307"/>
                      <a:pt x="295" y="312"/>
                      <a:pt x="282" y="316"/>
                    </a:cubicBezTo>
                    <a:cubicBezTo>
                      <a:pt x="271" y="319"/>
                      <a:pt x="256" y="318"/>
                      <a:pt x="245" y="319"/>
                    </a:cubicBezTo>
                    <a:cubicBezTo>
                      <a:pt x="233" y="320"/>
                      <a:pt x="221" y="321"/>
                      <a:pt x="209" y="322"/>
                    </a:cubicBezTo>
                    <a:cubicBezTo>
                      <a:pt x="203" y="322"/>
                      <a:pt x="195" y="323"/>
                      <a:pt x="189" y="322"/>
                    </a:cubicBezTo>
                    <a:cubicBezTo>
                      <a:pt x="176" y="318"/>
                      <a:pt x="179" y="312"/>
                      <a:pt x="180" y="302"/>
                    </a:cubicBezTo>
                    <a:cubicBezTo>
                      <a:pt x="180" y="288"/>
                      <a:pt x="181" y="275"/>
                      <a:pt x="182" y="261"/>
                    </a:cubicBezTo>
                    <a:cubicBezTo>
                      <a:pt x="207" y="261"/>
                      <a:pt x="232" y="260"/>
                      <a:pt x="257" y="260"/>
                    </a:cubicBezTo>
                    <a:close/>
                    <a:moveTo>
                      <a:pt x="449" y="256"/>
                    </a:moveTo>
                    <a:cubicBezTo>
                      <a:pt x="456" y="256"/>
                      <a:pt x="464" y="255"/>
                      <a:pt x="470" y="257"/>
                    </a:cubicBezTo>
                    <a:cubicBezTo>
                      <a:pt x="481" y="258"/>
                      <a:pt x="486" y="262"/>
                      <a:pt x="488" y="273"/>
                    </a:cubicBezTo>
                    <a:cubicBezTo>
                      <a:pt x="489" y="279"/>
                      <a:pt x="488" y="287"/>
                      <a:pt x="488" y="292"/>
                    </a:cubicBezTo>
                    <a:cubicBezTo>
                      <a:pt x="488" y="304"/>
                      <a:pt x="490" y="309"/>
                      <a:pt x="474" y="315"/>
                    </a:cubicBezTo>
                    <a:cubicBezTo>
                      <a:pt x="463" y="318"/>
                      <a:pt x="445" y="316"/>
                      <a:pt x="433" y="317"/>
                    </a:cubicBezTo>
                    <a:cubicBezTo>
                      <a:pt x="419" y="317"/>
                      <a:pt x="406" y="318"/>
                      <a:pt x="392" y="318"/>
                    </a:cubicBezTo>
                    <a:cubicBezTo>
                      <a:pt x="375" y="318"/>
                      <a:pt x="362" y="320"/>
                      <a:pt x="362" y="300"/>
                    </a:cubicBezTo>
                    <a:cubicBezTo>
                      <a:pt x="362" y="287"/>
                      <a:pt x="362" y="275"/>
                      <a:pt x="363" y="263"/>
                    </a:cubicBezTo>
                    <a:cubicBezTo>
                      <a:pt x="364" y="263"/>
                      <a:pt x="365" y="263"/>
                      <a:pt x="366" y="262"/>
                    </a:cubicBezTo>
                    <a:cubicBezTo>
                      <a:pt x="366" y="261"/>
                      <a:pt x="366" y="261"/>
                      <a:pt x="366" y="261"/>
                    </a:cubicBezTo>
                    <a:cubicBezTo>
                      <a:pt x="367" y="260"/>
                      <a:pt x="366" y="259"/>
                      <a:pt x="366" y="258"/>
                    </a:cubicBezTo>
                    <a:cubicBezTo>
                      <a:pt x="375" y="258"/>
                      <a:pt x="404" y="257"/>
                      <a:pt x="407" y="257"/>
                    </a:cubicBezTo>
                    <a:cubicBezTo>
                      <a:pt x="421" y="256"/>
                      <a:pt x="435" y="256"/>
                      <a:pt x="449" y="256"/>
                    </a:cubicBezTo>
                    <a:close/>
                    <a:moveTo>
                      <a:pt x="410" y="46"/>
                    </a:moveTo>
                    <a:cubicBezTo>
                      <a:pt x="409" y="60"/>
                      <a:pt x="409" y="74"/>
                      <a:pt x="408" y="88"/>
                    </a:cubicBezTo>
                    <a:cubicBezTo>
                      <a:pt x="408" y="103"/>
                      <a:pt x="411" y="125"/>
                      <a:pt x="401" y="136"/>
                    </a:cubicBezTo>
                    <a:cubicBezTo>
                      <a:pt x="394" y="144"/>
                      <a:pt x="389" y="142"/>
                      <a:pt x="379" y="142"/>
                    </a:cubicBezTo>
                    <a:cubicBezTo>
                      <a:pt x="372" y="142"/>
                      <a:pt x="365" y="142"/>
                      <a:pt x="357" y="142"/>
                    </a:cubicBezTo>
                    <a:cubicBezTo>
                      <a:pt x="342" y="142"/>
                      <a:pt x="327" y="141"/>
                      <a:pt x="312" y="141"/>
                    </a:cubicBezTo>
                    <a:cubicBezTo>
                      <a:pt x="284" y="141"/>
                      <a:pt x="256" y="141"/>
                      <a:pt x="228" y="141"/>
                    </a:cubicBezTo>
                    <a:cubicBezTo>
                      <a:pt x="214" y="141"/>
                      <a:pt x="199" y="144"/>
                      <a:pt x="186" y="141"/>
                    </a:cubicBezTo>
                    <a:cubicBezTo>
                      <a:pt x="163" y="137"/>
                      <a:pt x="167" y="116"/>
                      <a:pt x="167" y="99"/>
                    </a:cubicBezTo>
                    <a:cubicBezTo>
                      <a:pt x="167" y="71"/>
                      <a:pt x="166" y="42"/>
                      <a:pt x="166" y="14"/>
                    </a:cubicBezTo>
                    <a:cubicBezTo>
                      <a:pt x="167" y="13"/>
                      <a:pt x="167" y="12"/>
                      <a:pt x="166" y="11"/>
                    </a:cubicBezTo>
                    <a:cubicBezTo>
                      <a:pt x="166" y="11"/>
                      <a:pt x="166" y="10"/>
                      <a:pt x="166" y="10"/>
                    </a:cubicBezTo>
                    <a:cubicBezTo>
                      <a:pt x="166" y="10"/>
                      <a:pt x="166" y="10"/>
                      <a:pt x="165" y="9"/>
                    </a:cubicBezTo>
                    <a:cubicBezTo>
                      <a:pt x="165" y="8"/>
                      <a:pt x="165" y="6"/>
                      <a:pt x="165" y="4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223" y="5"/>
                      <a:pt x="281" y="7"/>
                      <a:pt x="339" y="8"/>
                    </a:cubicBezTo>
                    <a:cubicBezTo>
                      <a:pt x="353" y="9"/>
                      <a:pt x="367" y="9"/>
                      <a:pt x="381" y="9"/>
                    </a:cubicBezTo>
                    <a:cubicBezTo>
                      <a:pt x="395" y="10"/>
                      <a:pt x="406" y="8"/>
                      <a:pt x="410" y="27"/>
                    </a:cubicBezTo>
                    <a:cubicBezTo>
                      <a:pt x="411" y="33"/>
                      <a:pt x="410" y="41"/>
                      <a:pt x="410" y="46"/>
                    </a:cubicBezTo>
                    <a:close/>
                    <a:moveTo>
                      <a:pt x="650" y="305"/>
                    </a:moveTo>
                    <a:cubicBezTo>
                      <a:pt x="643" y="313"/>
                      <a:pt x="626" y="312"/>
                      <a:pt x="616" y="313"/>
                    </a:cubicBezTo>
                    <a:cubicBezTo>
                      <a:pt x="603" y="315"/>
                      <a:pt x="590" y="318"/>
                      <a:pt x="577" y="317"/>
                    </a:cubicBezTo>
                    <a:cubicBezTo>
                      <a:pt x="571" y="317"/>
                      <a:pt x="560" y="318"/>
                      <a:pt x="555" y="315"/>
                    </a:cubicBezTo>
                    <a:cubicBezTo>
                      <a:pt x="548" y="310"/>
                      <a:pt x="549" y="302"/>
                      <a:pt x="549" y="296"/>
                    </a:cubicBezTo>
                    <a:cubicBezTo>
                      <a:pt x="549" y="285"/>
                      <a:pt x="549" y="273"/>
                      <a:pt x="549" y="262"/>
                    </a:cubicBezTo>
                    <a:cubicBezTo>
                      <a:pt x="549" y="262"/>
                      <a:pt x="549" y="262"/>
                      <a:pt x="549" y="262"/>
                    </a:cubicBezTo>
                    <a:cubicBezTo>
                      <a:pt x="573" y="257"/>
                      <a:pt x="596" y="255"/>
                      <a:pt x="620" y="256"/>
                    </a:cubicBezTo>
                    <a:cubicBezTo>
                      <a:pt x="626" y="256"/>
                      <a:pt x="634" y="256"/>
                      <a:pt x="640" y="257"/>
                    </a:cubicBezTo>
                    <a:cubicBezTo>
                      <a:pt x="648" y="260"/>
                      <a:pt x="650" y="263"/>
                      <a:pt x="651" y="270"/>
                    </a:cubicBezTo>
                    <a:cubicBezTo>
                      <a:pt x="653" y="278"/>
                      <a:pt x="655" y="298"/>
                      <a:pt x="650" y="3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稻壳儿春秋广告/盗版必究        原创来源：http://chn.docer.com/works?userid=199329941#!/work_time"/>
              <p:cNvSpPr/>
              <p:nvPr/>
            </p:nvSpPr>
            <p:spPr bwMode="auto">
              <a:xfrm>
                <a:off x="3089" y="1901"/>
                <a:ext cx="192" cy="51"/>
              </a:xfrm>
              <a:custGeom>
                <a:avLst/>
                <a:gdLst>
                  <a:gd name="T0" fmla="*/ 35 w 38"/>
                  <a:gd name="T1" fmla="*/ 6 h 10"/>
                  <a:gd name="T2" fmla="*/ 4 w 38"/>
                  <a:gd name="T3" fmla="*/ 0 h 10"/>
                  <a:gd name="T4" fmla="*/ 3 w 38"/>
                  <a:gd name="T5" fmla="*/ 5 h 10"/>
                  <a:gd name="T6" fmla="*/ 35 w 38"/>
                  <a:gd name="T7" fmla="*/ 10 h 10"/>
                  <a:gd name="T8" fmla="*/ 35 w 38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0">
                    <a:moveTo>
                      <a:pt x="35" y="6"/>
                    </a:moveTo>
                    <a:cubicBezTo>
                      <a:pt x="25" y="6"/>
                      <a:pt x="14" y="4"/>
                      <a:pt x="4" y="0"/>
                    </a:cubicBezTo>
                    <a:cubicBezTo>
                      <a:pt x="1" y="0"/>
                      <a:pt x="0" y="4"/>
                      <a:pt x="3" y="5"/>
                    </a:cubicBezTo>
                    <a:cubicBezTo>
                      <a:pt x="13" y="8"/>
                      <a:pt x="24" y="10"/>
                      <a:pt x="35" y="10"/>
                    </a:cubicBezTo>
                    <a:cubicBezTo>
                      <a:pt x="38" y="10"/>
                      <a:pt x="38" y="6"/>
                      <a:pt x="3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稻壳儿春秋广告/盗版必究        原创来源：http://chn.docer.com/works?userid=199329941#!/work_time"/>
              <p:cNvSpPr/>
              <p:nvPr/>
            </p:nvSpPr>
            <p:spPr bwMode="auto">
              <a:xfrm>
                <a:off x="3154" y="1870"/>
                <a:ext cx="193" cy="56"/>
              </a:xfrm>
              <a:custGeom>
                <a:avLst/>
                <a:gdLst>
                  <a:gd name="T0" fmla="*/ 35 w 38"/>
                  <a:gd name="T1" fmla="*/ 7 h 11"/>
                  <a:gd name="T2" fmla="*/ 3 w 38"/>
                  <a:gd name="T3" fmla="*/ 1 h 11"/>
                  <a:gd name="T4" fmla="*/ 2 w 38"/>
                  <a:gd name="T5" fmla="*/ 5 h 11"/>
                  <a:gd name="T6" fmla="*/ 34 w 38"/>
                  <a:gd name="T7" fmla="*/ 11 h 11"/>
                  <a:gd name="T8" fmla="*/ 35 w 38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1">
                    <a:moveTo>
                      <a:pt x="35" y="7"/>
                    </a:moveTo>
                    <a:cubicBezTo>
                      <a:pt x="25" y="5"/>
                      <a:pt x="14" y="3"/>
                      <a:pt x="3" y="1"/>
                    </a:cubicBezTo>
                    <a:cubicBezTo>
                      <a:pt x="1" y="0"/>
                      <a:pt x="0" y="5"/>
                      <a:pt x="2" y="5"/>
                    </a:cubicBezTo>
                    <a:cubicBezTo>
                      <a:pt x="13" y="7"/>
                      <a:pt x="23" y="9"/>
                      <a:pt x="34" y="11"/>
                    </a:cubicBezTo>
                    <a:cubicBezTo>
                      <a:pt x="37" y="11"/>
                      <a:pt x="38" y="7"/>
                      <a:pt x="35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稻壳儿春秋广告/盗版必究        原创来源：http://chn.docer.com/works?userid=199329941#!/work_time"/>
              <p:cNvSpPr/>
              <p:nvPr/>
            </p:nvSpPr>
            <p:spPr bwMode="auto">
              <a:xfrm>
                <a:off x="3974" y="1352"/>
                <a:ext cx="207" cy="45"/>
              </a:xfrm>
              <a:custGeom>
                <a:avLst/>
                <a:gdLst>
                  <a:gd name="T0" fmla="*/ 38 w 41"/>
                  <a:gd name="T1" fmla="*/ 4 h 9"/>
                  <a:gd name="T2" fmla="*/ 2 w 41"/>
                  <a:gd name="T3" fmla="*/ 0 h 9"/>
                  <a:gd name="T4" fmla="*/ 2 w 41"/>
                  <a:gd name="T5" fmla="*/ 4 h 9"/>
                  <a:gd name="T6" fmla="*/ 37 w 41"/>
                  <a:gd name="T7" fmla="*/ 8 h 9"/>
                  <a:gd name="T8" fmla="*/ 38 w 41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9">
                    <a:moveTo>
                      <a:pt x="38" y="4"/>
                    </a:moveTo>
                    <a:cubicBezTo>
                      <a:pt x="27" y="1"/>
                      <a:pt x="15" y="0"/>
                      <a:pt x="2" y="0"/>
                    </a:cubicBezTo>
                    <a:cubicBezTo>
                      <a:pt x="0" y="0"/>
                      <a:pt x="0" y="4"/>
                      <a:pt x="2" y="4"/>
                    </a:cubicBezTo>
                    <a:cubicBezTo>
                      <a:pt x="14" y="4"/>
                      <a:pt x="26" y="5"/>
                      <a:pt x="37" y="8"/>
                    </a:cubicBezTo>
                    <a:cubicBezTo>
                      <a:pt x="40" y="9"/>
                      <a:pt x="41" y="4"/>
                      <a:pt x="3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稻壳儿春秋广告/盗版必究        原创来源：http://chn.docer.com/works?userid=199329941#!/work_time"/>
              <p:cNvSpPr/>
              <p:nvPr/>
            </p:nvSpPr>
            <p:spPr bwMode="auto">
              <a:xfrm>
                <a:off x="4035" y="1402"/>
                <a:ext cx="167" cy="46"/>
              </a:xfrm>
              <a:custGeom>
                <a:avLst/>
                <a:gdLst>
                  <a:gd name="T0" fmla="*/ 30 w 33"/>
                  <a:gd name="T1" fmla="*/ 4 h 9"/>
                  <a:gd name="T2" fmla="*/ 3 w 33"/>
                  <a:gd name="T3" fmla="*/ 1 h 9"/>
                  <a:gd name="T4" fmla="*/ 3 w 33"/>
                  <a:gd name="T5" fmla="*/ 5 h 9"/>
                  <a:gd name="T6" fmla="*/ 29 w 33"/>
                  <a:gd name="T7" fmla="*/ 8 h 9"/>
                  <a:gd name="T8" fmla="*/ 30 w 33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">
                    <a:moveTo>
                      <a:pt x="30" y="4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5"/>
                      <a:pt x="3" y="5"/>
                    </a:cubicBezTo>
                    <a:cubicBezTo>
                      <a:pt x="12" y="5"/>
                      <a:pt x="20" y="6"/>
                      <a:pt x="29" y="8"/>
                    </a:cubicBezTo>
                    <a:cubicBezTo>
                      <a:pt x="32" y="9"/>
                      <a:pt x="33" y="5"/>
                      <a:pt x="3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稻壳儿春秋广告/盗版必究        原创来源：http://chn.docer.com/works?userid=199329941#!/work_time"/>
              <p:cNvSpPr/>
              <p:nvPr/>
            </p:nvSpPr>
            <p:spPr bwMode="auto">
              <a:xfrm>
                <a:off x="4060" y="2822"/>
                <a:ext cx="157" cy="35"/>
              </a:xfrm>
              <a:custGeom>
                <a:avLst/>
                <a:gdLst>
                  <a:gd name="T0" fmla="*/ 28 w 31"/>
                  <a:gd name="T1" fmla="*/ 2 h 7"/>
                  <a:gd name="T2" fmla="*/ 4 w 31"/>
                  <a:gd name="T3" fmla="*/ 0 h 7"/>
                  <a:gd name="T4" fmla="*/ 3 w 31"/>
                  <a:gd name="T5" fmla="*/ 5 h 7"/>
                  <a:gd name="T6" fmla="*/ 28 w 31"/>
                  <a:gd name="T7" fmla="*/ 7 h 7"/>
                  <a:gd name="T8" fmla="*/ 28 w 31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7">
                    <a:moveTo>
                      <a:pt x="28" y="2"/>
                    </a:moveTo>
                    <a:cubicBezTo>
                      <a:pt x="20" y="3"/>
                      <a:pt x="12" y="2"/>
                      <a:pt x="4" y="0"/>
                    </a:cubicBezTo>
                    <a:cubicBezTo>
                      <a:pt x="1" y="0"/>
                      <a:pt x="0" y="4"/>
                      <a:pt x="3" y="5"/>
                    </a:cubicBezTo>
                    <a:cubicBezTo>
                      <a:pt x="11" y="6"/>
                      <a:pt x="19" y="7"/>
                      <a:pt x="28" y="7"/>
                    </a:cubicBezTo>
                    <a:cubicBezTo>
                      <a:pt x="31" y="6"/>
                      <a:pt x="31" y="2"/>
                      <a:pt x="2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稻壳儿春秋广告/盗版必究        原创来源：http://chn.docer.com/works?userid=199329941#!/work_time"/>
              <p:cNvSpPr/>
              <p:nvPr/>
            </p:nvSpPr>
            <p:spPr bwMode="auto">
              <a:xfrm>
                <a:off x="5254" y="2583"/>
                <a:ext cx="172" cy="35"/>
              </a:xfrm>
              <a:custGeom>
                <a:avLst/>
                <a:gdLst>
                  <a:gd name="T0" fmla="*/ 32 w 34"/>
                  <a:gd name="T1" fmla="*/ 3 h 7"/>
                  <a:gd name="T2" fmla="*/ 3 w 34"/>
                  <a:gd name="T3" fmla="*/ 1 h 7"/>
                  <a:gd name="T4" fmla="*/ 3 w 34"/>
                  <a:gd name="T5" fmla="*/ 5 h 7"/>
                  <a:gd name="T6" fmla="*/ 32 w 34"/>
                  <a:gd name="T7" fmla="*/ 7 h 7"/>
                  <a:gd name="T8" fmla="*/ 32 w 34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7">
                    <a:moveTo>
                      <a:pt x="32" y="3"/>
                    </a:moveTo>
                    <a:cubicBezTo>
                      <a:pt x="22" y="2"/>
                      <a:pt x="13" y="1"/>
                      <a:pt x="3" y="1"/>
                    </a:cubicBezTo>
                    <a:cubicBezTo>
                      <a:pt x="0" y="0"/>
                      <a:pt x="0" y="5"/>
                      <a:pt x="3" y="5"/>
                    </a:cubicBezTo>
                    <a:cubicBezTo>
                      <a:pt x="13" y="5"/>
                      <a:pt x="22" y="6"/>
                      <a:pt x="32" y="7"/>
                    </a:cubicBezTo>
                    <a:cubicBezTo>
                      <a:pt x="34" y="7"/>
                      <a:pt x="34" y="3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稻壳儿春秋广告/盗版必究        原创来源：http://chn.docer.com/works?userid=199329941#!/work_time"/>
              <p:cNvSpPr/>
              <p:nvPr/>
            </p:nvSpPr>
            <p:spPr bwMode="auto">
              <a:xfrm>
                <a:off x="5310" y="2639"/>
                <a:ext cx="147" cy="35"/>
              </a:xfrm>
              <a:custGeom>
                <a:avLst/>
                <a:gdLst>
                  <a:gd name="T0" fmla="*/ 27 w 29"/>
                  <a:gd name="T1" fmla="*/ 2 h 7"/>
                  <a:gd name="T2" fmla="*/ 3 w 29"/>
                  <a:gd name="T3" fmla="*/ 1 h 7"/>
                  <a:gd name="T4" fmla="*/ 3 w 29"/>
                  <a:gd name="T5" fmla="*/ 5 h 7"/>
                  <a:gd name="T6" fmla="*/ 26 w 29"/>
                  <a:gd name="T7" fmla="*/ 7 h 7"/>
                  <a:gd name="T8" fmla="*/ 27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7" y="2"/>
                    </a:moveTo>
                    <a:cubicBezTo>
                      <a:pt x="19" y="1"/>
                      <a:pt x="11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1" y="5"/>
                      <a:pt x="18" y="5"/>
                      <a:pt x="26" y="7"/>
                    </a:cubicBezTo>
                    <a:cubicBezTo>
                      <a:pt x="28" y="7"/>
                      <a:pt x="29" y="3"/>
                      <a:pt x="2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稻壳儿春秋广告/盗版必究        原创来源：http://chn.docer.com/works?userid=199329941#!/work_time"/>
              <p:cNvSpPr/>
              <p:nvPr/>
            </p:nvSpPr>
            <p:spPr bwMode="auto">
              <a:xfrm>
                <a:off x="3099" y="2796"/>
                <a:ext cx="197" cy="77"/>
              </a:xfrm>
              <a:custGeom>
                <a:avLst/>
                <a:gdLst>
                  <a:gd name="T0" fmla="*/ 38 w 39"/>
                  <a:gd name="T1" fmla="*/ 6 h 15"/>
                  <a:gd name="T2" fmla="*/ 37 w 39"/>
                  <a:gd name="T3" fmla="*/ 2 h 15"/>
                  <a:gd name="T4" fmla="*/ 16 w 39"/>
                  <a:gd name="T5" fmla="*/ 0 h 15"/>
                  <a:gd name="T6" fmla="*/ 16 w 39"/>
                  <a:gd name="T7" fmla="*/ 4 h 15"/>
                  <a:gd name="T8" fmla="*/ 35 w 39"/>
                  <a:gd name="T9" fmla="*/ 6 h 15"/>
                  <a:gd name="T10" fmla="*/ 3 w 39"/>
                  <a:gd name="T11" fmla="*/ 6 h 15"/>
                  <a:gd name="T12" fmla="*/ 2 w 39"/>
                  <a:gd name="T13" fmla="*/ 10 h 15"/>
                  <a:gd name="T14" fmla="*/ 38 w 39"/>
                  <a:gd name="T15" fmla="*/ 10 h 15"/>
                  <a:gd name="T16" fmla="*/ 38 w 39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15">
                    <a:moveTo>
                      <a:pt x="38" y="6"/>
                    </a:moveTo>
                    <a:cubicBezTo>
                      <a:pt x="39" y="5"/>
                      <a:pt x="39" y="2"/>
                      <a:pt x="37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3" y="0"/>
                      <a:pt x="13" y="4"/>
                      <a:pt x="16" y="4"/>
                    </a:cubicBezTo>
                    <a:cubicBezTo>
                      <a:pt x="22" y="5"/>
                      <a:pt x="29" y="6"/>
                      <a:pt x="35" y="6"/>
                    </a:cubicBezTo>
                    <a:cubicBezTo>
                      <a:pt x="25" y="10"/>
                      <a:pt x="14" y="10"/>
                      <a:pt x="3" y="6"/>
                    </a:cubicBezTo>
                    <a:cubicBezTo>
                      <a:pt x="1" y="5"/>
                      <a:pt x="0" y="9"/>
                      <a:pt x="2" y="10"/>
                    </a:cubicBezTo>
                    <a:cubicBezTo>
                      <a:pt x="14" y="15"/>
                      <a:pt x="26" y="15"/>
                      <a:pt x="38" y="10"/>
                    </a:cubicBezTo>
                    <a:cubicBezTo>
                      <a:pt x="39" y="9"/>
                      <a:pt x="39" y="7"/>
                      <a:pt x="3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稻壳儿春秋广告/盗版必究        原创来源：http://chn.docer.com/works?userid=199329941#!/work_time"/>
              <p:cNvSpPr/>
              <p:nvPr/>
            </p:nvSpPr>
            <p:spPr bwMode="auto">
              <a:xfrm>
                <a:off x="2497" y="2613"/>
                <a:ext cx="172" cy="36"/>
              </a:xfrm>
              <a:custGeom>
                <a:avLst/>
                <a:gdLst>
                  <a:gd name="T0" fmla="*/ 32 w 34"/>
                  <a:gd name="T1" fmla="*/ 3 h 7"/>
                  <a:gd name="T2" fmla="*/ 3 w 34"/>
                  <a:gd name="T3" fmla="*/ 1 h 7"/>
                  <a:gd name="T4" fmla="*/ 3 w 34"/>
                  <a:gd name="T5" fmla="*/ 5 h 7"/>
                  <a:gd name="T6" fmla="*/ 32 w 34"/>
                  <a:gd name="T7" fmla="*/ 7 h 7"/>
                  <a:gd name="T8" fmla="*/ 32 w 34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7">
                    <a:moveTo>
                      <a:pt x="32" y="3"/>
                    </a:moveTo>
                    <a:cubicBezTo>
                      <a:pt x="22" y="2"/>
                      <a:pt x="13" y="1"/>
                      <a:pt x="3" y="1"/>
                    </a:cubicBezTo>
                    <a:cubicBezTo>
                      <a:pt x="0" y="0"/>
                      <a:pt x="0" y="5"/>
                      <a:pt x="3" y="5"/>
                    </a:cubicBezTo>
                    <a:cubicBezTo>
                      <a:pt x="13" y="6"/>
                      <a:pt x="22" y="6"/>
                      <a:pt x="32" y="7"/>
                    </a:cubicBezTo>
                    <a:cubicBezTo>
                      <a:pt x="34" y="7"/>
                      <a:pt x="34" y="3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稻壳儿春秋广告/盗版必究        原创来源：http://chn.docer.com/works?userid=199329941#!/work_time"/>
              <p:cNvSpPr/>
              <p:nvPr/>
            </p:nvSpPr>
            <p:spPr bwMode="auto">
              <a:xfrm>
                <a:off x="2522" y="2659"/>
                <a:ext cx="167" cy="46"/>
              </a:xfrm>
              <a:custGeom>
                <a:avLst/>
                <a:gdLst>
                  <a:gd name="T0" fmla="*/ 31 w 33"/>
                  <a:gd name="T1" fmla="*/ 4 h 9"/>
                  <a:gd name="T2" fmla="*/ 4 w 33"/>
                  <a:gd name="T3" fmla="*/ 0 h 9"/>
                  <a:gd name="T4" fmla="*/ 3 w 33"/>
                  <a:gd name="T5" fmla="*/ 4 h 9"/>
                  <a:gd name="T6" fmla="*/ 30 w 33"/>
                  <a:gd name="T7" fmla="*/ 8 h 9"/>
                  <a:gd name="T8" fmla="*/ 31 w 33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9">
                    <a:moveTo>
                      <a:pt x="31" y="4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4"/>
                      <a:pt x="3" y="4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2" y="9"/>
                      <a:pt x="33" y="5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稻壳儿春秋广告/盗版必究        原创来源：http://chn.docer.com/works?userid=199329941#!/work_time"/>
            <p:cNvSpPr txBox="1"/>
            <p:nvPr/>
          </p:nvSpPr>
          <p:spPr>
            <a:xfrm>
              <a:off x="7388" y="7717"/>
              <a:ext cx="1668" cy="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注册</a:t>
              </a:r>
              <a:endParaRPr lang="zh-CN" altLang="en-US" sz="32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9" name="稻壳儿春秋广告/盗版必究        原创来源：http://chn.docer.com/works?userid=199329941#!/work_time"/>
            <p:cNvSpPr txBox="1"/>
            <p:nvPr/>
          </p:nvSpPr>
          <p:spPr>
            <a:xfrm>
              <a:off x="11156" y="7638"/>
              <a:ext cx="2406" cy="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购物车</a:t>
              </a:r>
              <a:endParaRPr lang="zh-CN" altLang="en-US" sz="32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30" name="稻壳儿春秋广告/盗版必究        原创来源：http://chn.docer.com/works?userid=199329941#!/work_time"/>
            <p:cNvSpPr txBox="1"/>
            <p:nvPr/>
          </p:nvSpPr>
          <p:spPr>
            <a:xfrm>
              <a:off x="14763" y="7638"/>
              <a:ext cx="2864" cy="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我的订单</a:t>
              </a:r>
              <a:endParaRPr lang="zh-CN" altLang="en-US" sz="32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7" name="稻壳儿春秋广告/盗版必究        原创来源：http://chn.docer.com/works?userid=199329941#!/work_time"/>
            <p:cNvSpPr txBox="1"/>
            <p:nvPr/>
          </p:nvSpPr>
          <p:spPr>
            <a:xfrm>
              <a:off x="6500" y="3057"/>
              <a:ext cx="5846" cy="1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400" b="1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网上订票系统</a:t>
              </a:r>
              <a:endParaRPr lang="zh-CN" altLang="en-US" sz="44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8" name="稻壳儿春秋广告/盗版必究        原创来源：http://chn.docer.com/works?userid=199329941#!/work_time"/>
            <p:cNvSpPr txBox="1"/>
            <p:nvPr/>
          </p:nvSpPr>
          <p:spPr>
            <a:xfrm>
              <a:off x="3446" y="7717"/>
              <a:ext cx="1954" cy="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登录</a:t>
              </a:r>
              <a:endParaRPr lang="zh-CN" altLang="en-US" sz="32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稻壳儿春秋广告/盗版必究        原创来源：http://chn.docer.com/works?userid=199329941#!/work_time"/>
          <p:cNvGrpSpPr>
            <a:grpSpLocks noChangeAspect="1"/>
          </p:cNvGrpSpPr>
          <p:nvPr/>
        </p:nvGrpSpPr>
        <p:grpSpPr bwMode="auto">
          <a:xfrm>
            <a:off x="738989" y="732453"/>
            <a:ext cx="862013" cy="625474"/>
            <a:chOff x="410" y="402"/>
            <a:chExt cx="543" cy="394"/>
          </a:xfrm>
          <a:solidFill>
            <a:schemeClr val="bg1"/>
          </a:solidFill>
        </p:grpSpPr>
        <p:sp>
          <p:nvSpPr>
            <p:cNvPr id="42" name="稻壳儿春秋广告/盗版必究        原创来源：http://chn.docer.com/works?userid=199329941#!/work_time"/>
            <p:cNvSpPr/>
            <p:nvPr/>
          </p:nvSpPr>
          <p:spPr bwMode="auto">
            <a:xfrm>
              <a:off x="518" y="659"/>
              <a:ext cx="5" cy="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2 w 2"/>
                <a:gd name="T5" fmla="*/ 1 h 1"/>
                <a:gd name="T6" fmla="*/ 2 w 2"/>
                <a:gd name="T7" fmla="*/ 0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410" y="402"/>
              <a:ext cx="417" cy="394"/>
            </a:xfrm>
            <a:custGeom>
              <a:avLst/>
              <a:gdLst>
                <a:gd name="T0" fmla="*/ 124 w 162"/>
                <a:gd name="T1" fmla="*/ 71 h 152"/>
                <a:gd name="T2" fmla="*/ 132 w 162"/>
                <a:gd name="T3" fmla="*/ 81 h 152"/>
                <a:gd name="T4" fmla="*/ 146 w 162"/>
                <a:gd name="T5" fmla="*/ 99 h 152"/>
                <a:gd name="T6" fmla="*/ 161 w 162"/>
                <a:gd name="T7" fmla="*/ 122 h 152"/>
                <a:gd name="T8" fmla="*/ 158 w 162"/>
                <a:gd name="T9" fmla="*/ 126 h 152"/>
                <a:gd name="T10" fmla="*/ 129 w 162"/>
                <a:gd name="T11" fmla="*/ 127 h 152"/>
                <a:gd name="T12" fmla="*/ 133 w 162"/>
                <a:gd name="T13" fmla="*/ 144 h 152"/>
                <a:gd name="T14" fmla="*/ 130 w 162"/>
                <a:gd name="T15" fmla="*/ 152 h 152"/>
                <a:gd name="T16" fmla="*/ 112 w 162"/>
                <a:gd name="T17" fmla="*/ 147 h 152"/>
                <a:gd name="T18" fmla="*/ 91 w 162"/>
                <a:gd name="T19" fmla="*/ 140 h 152"/>
                <a:gd name="T20" fmla="*/ 68 w 162"/>
                <a:gd name="T21" fmla="*/ 133 h 152"/>
                <a:gd name="T22" fmla="*/ 35 w 162"/>
                <a:gd name="T23" fmla="*/ 122 h 152"/>
                <a:gd name="T24" fmla="*/ 9 w 162"/>
                <a:gd name="T25" fmla="*/ 118 h 152"/>
                <a:gd name="T26" fmla="*/ 3 w 162"/>
                <a:gd name="T27" fmla="*/ 107 h 152"/>
                <a:gd name="T28" fmla="*/ 26 w 162"/>
                <a:gd name="T29" fmla="*/ 75 h 152"/>
                <a:gd name="T30" fmla="*/ 66 w 162"/>
                <a:gd name="T31" fmla="*/ 22 h 152"/>
                <a:gd name="T32" fmla="*/ 87 w 162"/>
                <a:gd name="T33" fmla="*/ 1 h 152"/>
                <a:gd name="T34" fmla="*/ 99 w 162"/>
                <a:gd name="T35" fmla="*/ 14 h 152"/>
                <a:gd name="T36" fmla="*/ 121 w 162"/>
                <a:gd name="T37" fmla="*/ 55 h 152"/>
                <a:gd name="T38" fmla="*/ 44 w 162"/>
                <a:gd name="T39" fmla="*/ 100 h 152"/>
                <a:gd name="T40" fmla="*/ 81 w 162"/>
                <a:gd name="T41" fmla="*/ 92 h 152"/>
                <a:gd name="T42" fmla="*/ 116 w 162"/>
                <a:gd name="T43" fmla="*/ 84 h 152"/>
                <a:gd name="T44" fmla="*/ 116 w 162"/>
                <a:gd name="T45" fmla="*/ 71 h 152"/>
                <a:gd name="T46" fmla="*/ 45 w 162"/>
                <a:gd name="T47" fmla="*/ 98 h 152"/>
                <a:gd name="T48" fmla="*/ 42 w 162"/>
                <a:gd name="T49" fmla="*/ 100 h 152"/>
                <a:gd name="T50" fmla="*/ 44 w 162"/>
                <a:gd name="T51" fmla="*/ 100 h 152"/>
                <a:gd name="T52" fmla="*/ 26 w 162"/>
                <a:gd name="T53" fmla="*/ 97 h 152"/>
                <a:gd name="T54" fmla="*/ 61 w 162"/>
                <a:gd name="T55" fmla="*/ 84 h 152"/>
                <a:gd name="T56" fmla="*/ 115 w 162"/>
                <a:gd name="T57" fmla="*/ 62 h 152"/>
                <a:gd name="T58" fmla="*/ 92 w 162"/>
                <a:gd name="T59" fmla="*/ 15 h 152"/>
                <a:gd name="T60" fmla="*/ 81 w 162"/>
                <a:gd name="T61" fmla="*/ 13 h 152"/>
                <a:gd name="T62" fmla="*/ 57 w 162"/>
                <a:gd name="T63" fmla="*/ 48 h 152"/>
                <a:gd name="T64" fmla="*/ 23 w 162"/>
                <a:gd name="T65" fmla="*/ 98 h 152"/>
                <a:gd name="T66" fmla="*/ 128 w 162"/>
                <a:gd name="T67" fmla="*/ 89 h 152"/>
                <a:gd name="T68" fmla="*/ 123 w 162"/>
                <a:gd name="T69" fmla="*/ 90 h 152"/>
                <a:gd name="T70" fmla="*/ 75 w 162"/>
                <a:gd name="T71" fmla="*/ 98 h 152"/>
                <a:gd name="T72" fmla="*/ 32 w 162"/>
                <a:gd name="T73" fmla="*/ 108 h 152"/>
                <a:gd name="T74" fmla="*/ 29 w 162"/>
                <a:gd name="T75" fmla="*/ 111 h 152"/>
                <a:gd name="T76" fmla="*/ 113 w 162"/>
                <a:gd name="T77" fmla="*/ 117 h 152"/>
                <a:gd name="T78" fmla="*/ 145 w 162"/>
                <a:gd name="T79" fmla="*/ 118 h 152"/>
                <a:gd name="T80" fmla="*/ 148 w 162"/>
                <a:gd name="T81" fmla="*/ 116 h 152"/>
                <a:gd name="T82" fmla="*/ 130 w 162"/>
                <a:gd name="T83" fmla="*/ 88 h 152"/>
                <a:gd name="T84" fmla="*/ 116 w 162"/>
                <a:gd name="T85" fmla="*/ 125 h 152"/>
                <a:gd name="T86" fmla="*/ 58 w 162"/>
                <a:gd name="T87" fmla="*/ 120 h 152"/>
                <a:gd name="T88" fmla="*/ 45 w 162"/>
                <a:gd name="T89" fmla="*/ 121 h 152"/>
                <a:gd name="T90" fmla="*/ 67 w 162"/>
                <a:gd name="T91" fmla="*/ 127 h 152"/>
                <a:gd name="T92" fmla="*/ 93 w 162"/>
                <a:gd name="T93" fmla="*/ 135 h 152"/>
                <a:gd name="T94" fmla="*/ 126 w 162"/>
                <a:gd name="T95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2" h="152">
                  <a:moveTo>
                    <a:pt x="127" y="62"/>
                  </a:moveTo>
                  <a:cubicBezTo>
                    <a:pt x="128" y="66"/>
                    <a:pt x="127" y="69"/>
                    <a:pt x="124" y="71"/>
                  </a:cubicBezTo>
                  <a:cubicBezTo>
                    <a:pt x="125" y="75"/>
                    <a:pt x="126" y="79"/>
                    <a:pt x="127" y="82"/>
                  </a:cubicBezTo>
                  <a:cubicBezTo>
                    <a:pt x="129" y="83"/>
                    <a:pt x="130" y="82"/>
                    <a:pt x="132" y="81"/>
                  </a:cubicBezTo>
                  <a:cubicBezTo>
                    <a:pt x="134" y="80"/>
                    <a:pt x="136" y="81"/>
                    <a:pt x="137" y="83"/>
                  </a:cubicBezTo>
                  <a:cubicBezTo>
                    <a:pt x="140" y="88"/>
                    <a:pt x="143" y="93"/>
                    <a:pt x="146" y="99"/>
                  </a:cubicBezTo>
                  <a:cubicBezTo>
                    <a:pt x="150" y="106"/>
                    <a:pt x="155" y="113"/>
                    <a:pt x="160" y="120"/>
                  </a:cubicBezTo>
                  <a:cubicBezTo>
                    <a:pt x="160" y="121"/>
                    <a:pt x="161" y="121"/>
                    <a:pt x="161" y="122"/>
                  </a:cubicBezTo>
                  <a:cubicBezTo>
                    <a:pt x="162" y="123"/>
                    <a:pt x="161" y="125"/>
                    <a:pt x="160" y="125"/>
                  </a:cubicBezTo>
                  <a:cubicBezTo>
                    <a:pt x="159" y="125"/>
                    <a:pt x="158" y="126"/>
                    <a:pt x="158" y="126"/>
                  </a:cubicBezTo>
                  <a:cubicBezTo>
                    <a:pt x="153" y="126"/>
                    <a:pt x="147" y="126"/>
                    <a:pt x="142" y="126"/>
                  </a:cubicBezTo>
                  <a:cubicBezTo>
                    <a:pt x="138" y="126"/>
                    <a:pt x="134" y="126"/>
                    <a:pt x="129" y="127"/>
                  </a:cubicBezTo>
                  <a:cubicBezTo>
                    <a:pt x="129" y="128"/>
                    <a:pt x="130" y="129"/>
                    <a:pt x="130" y="130"/>
                  </a:cubicBezTo>
                  <a:cubicBezTo>
                    <a:pt x="131" y="135"/>
                    <a:pt x="132" y="139"/>
                    <a:pt x="133" y="144"/>
                  </a:cubicBezTo>
                  <a:cubicBezTo>
                    <a:pt x="134" y="145"/>
                    <a:pt x="134" y="146"/>
                    <a:pt x="134" y="147"/>
                  </a:cubicBezTo>
                  <a:cubicBezTo>
                    <a:pt x="134" y="150"/>
                    <a:pt x="133" y="152"/>
                    <a:pt x="130" y="152"/>
                  </a:cubicBezTo>
                  <a:cubicBezTo>
                    <a:pt x="128" y="152"/>
                    <a:pt x="126" y="152"/>
                    <a:pt x="124" y="151"/>
                  </a:cubicBezTo>
                  <a:cubicBezTo>
                    <a:pt x="120" y="150"/>
                    <a:pt x="116" y="147"/>
                    <a:pt x="112" y="147"/>
                  </a:cubicBezTo>
                  <a:cubicBezTo>
                    <a:pt x="112" y="147"/>
                    <a:pt x="111" y="147"/>
                    <a:pt x="111" y="147"/>
                  </a:cubicBezTo>
                  <a:cubicBezTo>
                    <a:pt x="105" y="143"/>
                    <a:pt x="98" y="142"/>
                    <a:pt x="91" y="140"/>
                  </a:cubicBezTo>
                  <a:cubicBezTo>
                    <a:pt x="89" y="140"/>
                    <a:pt x="88" y="140"/>
                    <a:pt x="86" y="139"/>
                  </a:cubicBezTo>
                  <a:cubicBezTo>
                    <a:pt x="80" y="137"/>
                    <a:pt x="74" y="135"/>
                    <a:pt x="68" y="133"/>
                  </a:cubicBezTo>
                  <a:cubicBezTo>
                    <a:pt x="61" y="131"/>
                    <a:pt x="53" y="129"/>
                    <a:pt x="45" y="126"/>
                  </a:cubicBezTo>
                  <a:cubicBezTo>
                    <a:pt x="42" y="125"/>
                    <a:pt x="38" y="124"/>
                    <a:pt x="35" y="122"/>
                  </a:cubicBezTo>
                  <a:cubicBezTo>
                    <a:pt x="28" y="118"/>
                    <a:pt x="21" y="118"/>
                    <a:pt x="14" y="118"/>
                  </a:cubicBezTo>
                  <a:cubicBezTo>
                    <a:pt x="12" y="118"/>
                    <a:pt x="10" y="118"/>
                    <a:pt x="9" y="118"/>
                  </a:cubicBezTo>
                  <a:cubicBezTo>
                    <a:pt x="6" y="118"/>
                    <a:pt x="4" y="117"/>
                    <a:pt x="3" y="115"/>
                  </a:cubicBezTo>
                  <a:cubicBezTo>
                    <a:pt x="0" y="111"/>
                    <a:pt x="0" y="110"/>
                    <a:pt x="3" y="107"/>
                  </a:cubicBezTo>
                  <a:cubicBezTo>
                    <a:pt x="9" y="98"/>
                    <a:pt x="16" y="88"/>
                    <a:pt x="23" y="79"/>
                  </a:cubicBezTo>
                  <a:cubicBezTo>
                    <a:pt x="24" y="78"/>
                    <a:pt x="25" y="77"/>
                    <a:pt x="26" y="75"/>
                  </a:cubicBezTo>
                  <a:cubicBezTo>
                    <a:pt x="34" y="63"/>
                    <a:pt x="44" y="51"/>
                    <a:pt x="53" y="40"/>
                  </a:cubicBezTo>
                  <a:cubicBezTo>
                    <a:pt x="58" y="34"/>
                    <a:pt x="62" y="28"/>
                    <a:pt x="66" y="22"/>
                  </a:cubicBezTo>
                  <a:cubicBezTo>
                    <a:pt x="72" y="15"/>
                    <a:pt x="78" y="9"/>
                    <a:pt x="85" y="2"/>
                  </a:cubicBezTo>
                  <a:cubicBezTo>
                    <a:pt x="85" y="2"/>
                    <a:pt x="86" y="1"/>
                    <a:pt x="87" y="1"/>
                  </a:cubicBezTo>
                  <a:cubicBezTo>
                    <a:pt x="89" y="0"/>
                    <a:pt x="91" y="0"/>
                    <a:pt x="92" y="2"/>
                  </a:cubicBezTo>
                  <a:cubicBezTo>
                    <a:pt x="94" y="6"/>
                    <a:pt x="97" y="10"/>
                    <a:pt x="99" y="14"/>
                  </a:cubicBezTo>
                  <a:cubicBezTo>
                    <a:pt x="104" y="22"/>
                    <a:pt x="108" y="30"/>
                    <a:pt x="112" y="39"/>
                  </a:cubicBezTo>
                  <a:cubicBezTo>
                    <a:pt x="115" y="44"/>
                    <a:pt x="118" y="50"/>
                    <a:pt x="121" y="55"/>
                  </a:cubicBezTo>
                  <a:cubicBezTo>
                    <a:pt x="122" y="58"/>
                    <a:pt x="124" y="61"/>
                    <a:pt x="127" y="62"/>
                  </a:cubicBezTo>
                  <a:close/>
                  <a:moveTo>
                    <a:pt x="44" y="100"/>
                  </a:moveTo>
                  <a:cubicBezTo>
                    <a:pt x="47" y="99"/>
                    <a:pt x="50" y="98"/>
                    <a:pt x="53" y="97"/>
                  </a:cubicBezTo>
                  <a:cubicBezTo>
                    <a:pt x="62" y="95"/>
                    <a:pt x="71" y="93"/>
                    <a:pt x="81" y="92"/>
                  </a:cubicBezTo>
                  <a:cubicBezTo>
                    <a:pt x="83" y="92"/>
                    <a:pt x="85" y="91"/>
                    <a:pt x="87" y="91"/>
                  </a:cubicBezTo>
                  <a:cubicBezTo>
                    <a:pt x="97" y="88"/>
                    <a:pt x="106" y="85"/>
                    <a:pt x="116" y="84"/>
                  </a:cubicBezTo>
                  <a:cubicBezTo>
                    <a:pt x="117" y="84"/>
                    <a:pt x="118" y="84"/>
                    <a:pt x="119" y="83"/>
                  </a:cubicBezTo>
                  <a:cubicBezTo>
                    <a:pt x="119" y="78"/>
                    <a:pt x="118" y="75"/>
                    <a:pt x="116" y="71"/>
                  </a:cubicBezTo>
                  <a:cubicBezTo>
                    <a:pt x="111" y="73"/>
                    <a:pt x="107" y="75"/>
                    <a:pt x="102" y="77"/>
                  </a:cubicBezTo>
                  <a:cubicBezTo>
                    <a:pt x="83" y="84"/>
                    <a:pt x="65" y="92"/>
                    <a:pt x="45" y="98"/>
                  </a:cubicBezTo>
                  <a:cubicBezTo>
                    <a:pt x="45" y="98"/>
                    <a:pt x="45" y="99"/>
                    <a:pt x="44" y="99"/>
                  </a:cubicBezTo>
                  <a:cubicBezTo>
                    <a:pt x="44" y="100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3" y="100"/>
                    <a:pt x="44" y="100"/>
                    <a:pt x="44" y="100"/>
                  </a:cubicBezTo>
                  <a:close/>
                  <a:moveTo>
                    <a:pt x="23" y="98"/>
                  </a:moveTo>
                  <a:cubicBezTo>
                    <a:pt x="25" y="97"/>
                    <a:pt x="25" y="97"/>
                    <a:pt x="26" y="97"/>
                  </a:cubicBezTo>
                  <a:cubicBezTo>
                    <a:pt x="33" y="94"/>
                    <a:pt x="40" y="91"/>
                    <a:pt x="48" y="89"/>
                  </a:cubicBezTo>
                  <a:cubicBezTo>
                    <a:pt x="52" y="88"/>
                    <a:pt x="56" y="86"/>
                    <a:pt x="61" y="84"/>
                  </a:cubicBezTo>
                  <a:cubicBezTo>
                    <a:pt x="70" y="81"/>
                    <a:pt x="79" y="77"/>
                    <a:pt x="88" y="74"/>
                  </a:cubicBezTo>
                  <a:cubicBezTo>
                    <a:pt x="97" y="70"/>
                    <a:pt x="107" y="67"/>
                    <a:pt x="115" y="62"/>
                  </a:cubicBezTo>
                  <a:cubicBezTo>
                    <a:pt x="113" y="56"/>
                    <a:pt x="110" y="51"/>
                    <a:pt x="108" y="45"/>
                  </a:cubicBezTo>
                  <a:cubicBezTo>
                    <a:pt x="102" y="35"/>
                    <a:pt x="96" y="25"/>
                    <a:pt x="92" y="15"/>
                  </a:cubicBezTo>
                  <a:cubicBezTo>
                    <a:pt x="91" y="12"/>
                    <a:pt x="89" y="9"/>
                    <a:pt x="88" y="6"/>
                  </a:cubicBezTo>
                  <a:cubicBezTo>
                    <a:pt x="84" y="8"/>
                    <a:pt x="82" y="10"/>
                    <a:pt x="81" y="13"/>
                  </a:cubicBezTo>
                  <a:cubicBezTo>
                    <a:pt x="73" y="24"/>
                    <a:pt x="65" y="34"/>
                    <a:pt x="59" y="46"/>
                  </a:cubicBezTo>
                  <a:cubicBezTo>
                    <a:pt x="58" y="47"/>
                    <a:pt x="58" y="48"/>
                    <a:pt x="57" y="48"/>
                  </a:cubicBezTo>
                  <a:cubicBezTo>
                    <a:pt x="46" y="63"/>
                    <a:pt x="37" y="79"/>
                    <a:pt x="25" y="94"/>
                  </a:cubicBezTo>
                  <a:cubicBezTo>
                    <a:pt x="24" y="95"/>
                    <a:pt x="24" y="96"/>
                    <a:pt x="23" y="98"/>
                  </a:cubicBezTo>
                  <a:close/>
                  <a:moveTo>
                    <a:pt x="130" y="88"/>
                  </a:moveTo>
                  <a:cubicBezTo>
                    <a:pt x="129" y="88"/>
                    <a:pt x="128" y="88"/>
                    <a:pt x="128" y="89"/>
                  </a:cubicBezTo>
                  <a:cubicBezTo>
                    <a:pt x="127" y="89"/>
                    <a:pt x="127" y="89"/>
                    <a:pt x="126" y="89"/>
                  </a:cubicBezTo>
                  <a:cubicBezTo>
                    <a:pt x="125" y="90"/>
                    <a:pt x="124" y="90"/>
                    <a:pt x="123" y="90"/>
                  </a:cubicBezTo>
                  <a:cubicBezTo>
                    <a:pt x="116" y="89"/>
                    <a:pt x="110" y="90"/>
                    <a:pt x="105" y="92"/>
                  </a:cubicBezTo>
                  <a:cubicBezTo>
                    <a:pt x="95" y="94"/>
                    <a:pt x="86" y="97"/>
                    <a:pt x="75" y="98"/>
                  </a:cubicBezTo>
                  <a:cubicBezTo>
                    <a:pt x="74" y="98"/>
                    <a:pt x="72" y="99"/>
                    <a:pt x="71" y="99"/>
                  </a:cubicBezTo>
                  <a:cubicBezTo>
                    <a:pt x="58" y="102"/>
                    <a:pt x="45" y="105"/>
                    <a:pt x="32" y="108"/>
                  </a:cubicBezTo>
                  <a:cubicBezTo>
                    <a:pt x="30" y="109"/>
                    <a:pt x="29" y="109"/>
                    <a:pt x="26" y="110"/>
                  </a:cubicBezTo>
                  <a:cubicBezTo>
                    <a:pt x="28" y="110"/>
                    <a:pt x="28" y="111"/>
                    <a:pt x="29" y="111"/>
                  </a:cubicBezTo>
                  <a:cubicBezTo>
                    <a:pt x="47" y="112"/>
                    <a:pt x="65" y="112"/>
                    <a:pt x="83" y="115"/>
                  </a:cubicBezTo>
                  <a:cubicBezTo>
                    <a:pt x="93" y="117"/>
                    <a:pt x="103" y="117"/>
                    <a:pt x="113" y="117"/>
                  </a:cubicBezTo>
                  <a:cubicBezTo>
                    <a:pt x="122" y="117"/>
                    <a:pt x="131" y="119"/>
                    <a:pt x="140" y="118"/>
                  </a:cubicBezTo>
                  <a:cubicBezTo>
                    <a:pt x="142" y="118"/>
                    <a:pt x="144" y="118"/>
                    <a:pt x="145" y="118"/>
                  </a:cubicBezTo>
                  <a:cubicBezTo>
                    <a:pt x="146" y="118"/>
                    <a:pt x="147" y="118"/>
                    <a:pt x="148" y="118"/>
                  </a:cubicBezTo>
                  <a:cubicBezTo>
                    <a:pt x="148" y="117"/>
                    <a:pt x="148" y="116"/>
                    <a:pt x="148" y="116"/>
                  </a:cubicBezTo>
                  <a:cubicBezTo>
                    <a:pt x="143" y="107"/>
                    <a:pt x="137" y="99"/>
                    <a:pt x="132" y="90"/>
                  </a:cubicBezTo>
                  <a:cubicBezTo>
                    <a:pt x="132" y="90"/>
                    <a:pt x="131" y="89"/>
                    <a:pt x="130" y="88"/>
                  </a:cubicBezTo>
                  <a:close/>
                  <a:moveTo>
                    <a:pt x="122" y="126"/>
                  </a:moveTo>
                  <a:cubicBezTo>
                    <a:pt x="119" y="126"/>
                    <a:pt x="118" y="125"/>
                    <a:pt x="116" y="125"/>
                  </a:cubicBezTo>
                  <a:cubicBezTo>
                    <a:pt x="112" y="125"/>
                    <a:pt x="108" y="126"/>
                    <a:pt x="104" y="125"/>
                  </a:cubicBezTo>
                  <a:cubicBezTo>
                    <a:pt x="89" y="124"/>
                    <a:pt x="73" y="123"/>
                    <a:pt x="58" y="120"/>
                  </a:cubicBezTo>
                  <a:cubicBezTo>
                    <a:pt x="53" y="119"/>
                    <a:pt x="48" y="119"/>
                    <a:pt x="43" y="120"/>
                  </a:cubicBezTo>
                  <a:cubicBezTo>
                    <a:pt x="44" y="120"/>
                    <a:pt x="44" y="121"/>
                    <a:pt x="45" y="121"/>
                  </a:cubicBezTo>
                  <a:cubicBezTo>
                    <a:pt x="51" y="123"/>
                    <a:pt x="58" y="125"/>
                    <a:pt x="64" y="126"/>
                  </a:cubicBezTo>
                  <a:cubicBezTo>
                    <a:pt x="65" y="127"/>
                    <a:pt x="66" y="127"/>
                    <a:pt x="67" y="127"/>
                  </a:cubicBezTo>
                  <a:cubicBezTo>
                    <a:pt x="74" y="129"/>
                    <a:pt x="81" y="132"/>
                    <a:pt x="88" y="134"/>
                  </a:cubicBezTo>
                  <a:cubicBezTo>
                    <a:pt x="90" y="134"/>
                    <a:pt x="92" y="134"/>
                    <a:pt x="93" y="135"/>
                  </a:cubicBezTo>
                  <a:cubicBezTo>
                    <a:pt x="98" y="136"/>
                    <a:pt x="104" y="137"/>
                    <a:pt x="109" y="140"/>
                  </a:cubicBezTo>
                  <a:cubicBezTo>
                    <a:pt x="114" y="142"/>
                    <a:pt x="120" y="142"/>
                    <a:pt x="126" y="144"/>
                  </a:cubicBezTo>
                  <a:cubicBezTo>
                    <a:pt x="124" y="138"/>
                    <a:pt x="123" y="132"/>
                    <a:pt x="122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稻壳儿春秋广告/盗版必究        原创来源：http://chn.docer.com/works?userid=199329941#!/work_time"/>
            <p:cNvSpPr/>
            <p:nvPr/>
          </p:nvSpPr>
          <p:spPr bwMode="auto">
            <a:xfrm>
              <a:off x="780" y="496"/>
              <a:ext cx="170" cy="65"/>
            </a:xfrm>
            <a:custGeom>
              <a:avLst/>
              <a:gdLst>
                <a:gd name="T0" fmla="*/ 63 w 66"/>
                <a:gd name="T1" fmla="*/ 0 h 25"/>
                <a:gd name="T2" fmla="*/ 22 w 66"/>
                <a:gd name="T3" fmla="*/ 10 h 25"/>
                <a:gd name="T4" fmla="*/ 1 w 66"/>
                <a:gd name="T5" fmla="*/ 21 h 25"/>
                <a:gd name="T6" fmla="*/ 4 w 66"/>
                <a:gd name="T7" fmla="*/ 24 h 25"/>
                <a:gd name="T8" fmla="*/ 29 w 66"/>
                <a:gd name="T9" fmla="*/ 15 h 25"/>
                <a:gd name="T10" fmla="*/ 64 w 66"/>
                <a:gd name="T11" fmla="*/ 4 h 25"/>
                <a:gd name="T12" fmla="*/ 63 w 66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25">
                  <a:moveTo>
                    <a:pt x="63" y="0"/>
                  </a:moveTo>
                  <a:cubicBezTo>
                    <a:pt x="49" y="1"/>
                    <a:pt x="36" y="5"/>
                    <a:pt x="22" y="10"/>
                  </a:cubicBezTo>
                  <a:cubicBezTo>
                    <a:pt x="14" y="12"/>
                    <a:pt x="5" y="13"/>
                    <a:pt x="1" y="21"/>
                  </a:cubicBezTo>
                  <a:cubicBezTo>
                    <a:pt x="0" y="23"/>
                    <a:pt x="2" y="25"/>
                    <a:pt x="4" y="24"/>
                  </a:cubicBezTo>
                  <a:cubicBezTo>
                    <a:pt x="11" y="19"/>
                    <a:pt x="21" y="17"/>
                    <a:pt x="29" y="15"/>
                  </a:cubicBezTo>
                  <a:cubicBezTo>
                    <a:pt x="41" y="11"/>
                    <a:pt x="52" y="7"/>
                    <a:pt x="64" y="4"/>
                  </a:cubicBezTo>
                  <a:cubicBezTo>
                    <a:pt x="66" y="4"/>
                    <a:pt x="65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稻壳儿春秋广告/盗版必究        原创来源：http://chn.docer.com/works?userid=199329941#!/work_time"/>
            <p:cNvSpPr/>
            <p:nvPr/>
          </p:nvSpPr>
          <p:spPr bwMode="auto">
            <a:xfrm>
              <a:off x="832" y="542"/>
              <a:ext cx="121" cy="42"/>
            </a:xfrm>
            <a:custGeom>
              <a:avLst/>
              <a:gdLst>
                <a:gd name="T0" fmla="*/ 45 w 47"/>
                <a:gd name="T1" fmla="*/ 0 h 16"/>
                <a:gd name="T2" fmla="*/ 2 w 47"/>
                <a:gd name="T3" fmla="*/ 11 h 16"/>
                <a:gd name="T4" fmla="*/ 4 w 47"/>
                <a:gd name="T5" fmla="*/ 15 h 16"/>
                <a:gd name="T6" fmla="*/ 45 w 47"/>
                <a:gd name="T7" fmla="*/ 3 h 16"/>
                <a:gd name="T8" fmla="*/ 45 w 4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6">
                  <a:moveTo>
                    <a:pt x="45" y="0"/>
                  </a:moveTo>
                  <a:cubicBezTo>
                    <a:pt x="30" y="0"/>
                    <a:pt x="16" y="5"/>
                    <a:pt x="2" y="11"/>
                  </a:cubicBezTo>
                  <a:cubicBezTo>
                    <a:pt x="0" y="12"/>
                    <a:pt x="1" y="16"/>
                    <a:pt x="4" y="15"/>
                  </a:cubicBezTo>
                  <a:cubicBezTo>
                    <a:pt x="18" y="11"/>
                    <a:pt x="32" y="8"/>
                    <a:pt x="45" y="3"/>
                  </a:cubicBezTo>
                  <a:cubicBezTo>
                    <a:pt x="47" y="3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稻壳儿春秋广告/盗版必究        原创来源：http://chn.docer.com/works?userid=199329941#!/work_time"/>
            <p:cNvSpPr/>
            <p:nvPr/>
          </p:nvSpPr>
          <p:spPr bwMode="auto">
            <a:xfrm>
              <a:off x="798" y="599"/>
              <a:ext cx="137" cy="47"/>
            </a:xfrm>
            <a:custGeom>
              <a:avLst/>
              <a:gdLst>
                <a:gd name="T0" fmla="*/ 51 w 53"/>
                <a:gd name="T1" fmla="*/ 0 h 18"/>
                <a:gd name="T2" fmla="*/ 2 w 53"/>
                <a:gd name="T3" fmla="*/ 14 h 18"/>
                <a:gd name="T4" fmla="*/ 4 w 53"/>
                <a:gd name="T5" fmla="*/ 17 h 18"/>
                <a:gd name="T6" fmla="*/ 52 w 53"/>
                <a:gd name="T7" fmla="*/ 3 h 18"/>
                <a:gd name="T8" fmla="*/ 51 w 5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">
                  <a:moveTo>
                    <a:pt x="51" y="0"/>
                  </a:moveTo>
                  <a:cubicBezTo>
                    <a:pt x="35" y="2"/>
                    <a:pt x="17" y="6"/>
                    <a:pt x="2" y="14"/>
                  </a:cubicBezTo>
                  <a:cubicBezTo>
                    <a:pt x="0" y="15"/>
                    <a:pt x="2" y="18"/>
                    <a:pt x="4" y="17"/>
                  </a:cubicBezTo>
                  <a:cubicBezTo>
                    <a:pt x="19" y="10"/>
                    <a:pt x="37" y="11"/>
                    <a:pt x="52" y="3"/>
                  </a:cubicBezTo>
                  <a:cubicBezTo>
                    <a:pt x="53" y="2"/>
                    <a:pt x="53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" name="稻壳儿春秋广告/盗版必究        原创来源：http://chn.docer.com/works?userid=199329941#!/work_time"/>
          <p:cNvGrpSpPr>
            <a:grpSpLocks noChangeAspect="1"/>
          </p:cNvGrpSpPr>
          <p:nvPr/>
        </p:nvGrpSpPr>
        <p:grpSpPr bwMode="auto">
          <a:xfrm>
            <a:off x="5110479" y="2444480"/>
            <a:ext cx="1971042" cy="2747138"/>
            <a:chOff x="2418" y="1713"/>
            <a:chExt cx="640" cy="892"/>
          </a:xfrm>
          <a:solidFill>
            <a:schemeClr val="bg1"/>
          </a:solidFill>
        </p:grpSpPr>
        <p:sp>
          <p:nvSpPr>
            <p:cNvPr id="52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2418" y="1713"/>
              <a:ext cx="640" cy="892"/>
            </a:xfrm>
            <a:custGeom>
              <a:avLst/>
              <a:gdLst>
                <a:gd name="T0" fmla="*/ 303 w 303"/>
                <a:gd name="T1" fmla="*/ 418 h 423"/>
                <a:gd name="T2" fmla="*/ 292 w 303"/>
                <a:gd name="T3" fmla="*/ 10 h 423"/>
                <a:gd name="T4" fmla="*/ 288 w 303"/>
                <a:gd name="T5" fmla="*/ 10 h 423"/>
                <a:gd name="T6" fmla="*/ 288 w 303"/>
                <a:gd name="T7" fmla="*/ 12 h 423"/>
                <a:gd name="T8" fmla="*/ 44 w 303"/>
                <a:gd name="T9" fmla="*/ 1 h 423"/>
                <a:gd name="T10" fmla="*/ 44 w 303"/>
                <a:gd name="T11" fmla="*/ 5 h 423"/>
                <a:gd name="T12" fmla="*/ 44 w 303"/>
                <a:gd name="T13" fmla="*/ 5 h 423"/>
                <a:gd name="T14" fmla="*/ 44 w 303"/>
                <a:gd name="T15" fmla="*/ 5 h 423"/>
                <a:gd name="T16" fmla="*/ 4 w 303"/>
                <a:gd name="T17" fmla="*/ 49 h 423"/>
                <a:gd name="T18" fmla="*/ 0 w 303"/>
                <a:gd name="T19" fmla="*/ 51 h 423"/>
                <a:gd name="T20" fmla="*/ 0 w 303"/>
                <a:gd name="T21" fmla="*/ 51 h 423"/>
                <a:gd name="T22" fmla="*/ 2 w 303"/>
                <a:gd name="T23" fmla="*/ 51 h 423"/>
                <a:gd name="T24" fmla="*/ 2 w 303"/>
                <a:gd name="T25" fmla="*/ 53 h 423"/>
                <a:gd name="T26" fmla="*/ 4 w 303"/>
                <a:gd name="T27" fmla="*/ 56 h 423"/>
                <a:gd name="T28" fmla="*/ 7 w 303"/>
                <a:gd name="T29" fmla="*/ 421 h 423"/>
                <a:gd name="T30" fmla="*/ 9 w 303"/>
                <a:gd name="T31" fmla="*/ 423 h 423"/>
                <a:gd name="T32" fmla="*/ 301 w 303"/>
                <a:gd name="T33" fmla="*/ 422 h 423"/>
                <a:gd name="T34" fmla="*/ 303 w 303"/>
                <a:gd name="T35" fmla="*/ 419 h 423"/>
                <a:gd name="T36" fmla="*/ 303 w 303"/>
                <a:gd name="T37" fmla="*/ 418 h 423"/>
                <a:gd name="T38" fmla="*/ 47 w 303"/>
                <a:gd name="T39" fmla="*/ 8 h 423"/>
                <a:gd name="T40" fmla="*/ 47 w 303"/>
                <a:gd name="T41" fmla="*/ 5 h 423"/>
                <a:gd name="T42" fmla="*/ 49 w 303"/>
                <a:gd name="T43" fmla="*/ 5 h 423"/>
                <a:gd name="T44" fmla="*/ 50 w 303"/>
                <a:gd name="T45" fmla="*/ 50 h 423"/>
                <a:gd name="T46" fmla="*/ 9 w 303"/>
                <a:gd name="T47" fmla="*/ 51 h 423"/>
                <a:gd name="T48" fmla="*/ 47 w 303"/>
                <a:gd name="T49" fmla="*/ 8 h 423"/>
                <a:gd name="T50" fmla="*/ 58 w 303"/>
                <a:gd name="T51" fmla="*/ 419 h 423"/>
                <a:gd name="T52" fmla="*/ 19 w 303"/>
                <a:gd name="T53" fmla="*/ 419 h 423"/>
                <a:gd name="T54" fmla="*/ 11 w 303"/>
                <a:gd name="T55" fmla="*/ 403 h 423"/>
                <a:gd name="T56" fmla="*/ 11 w 303"/>
                <a:gd name="T57" fmla="*/ 382 h 423"/>
                <a:gd name="T58" fmla="*/ 8 w 303"/>
                <a:gd name="T59" fmla="*/ 56 h 423"/>
                <a:gd name="T60" fmla="*/ 52 w 303"/>
                <a:gd name="T61" fmla="*/ 54 h 423"/>
                <a:gd name="T62" fmla="*/ 54 w 303"/>
                <a:gd name="T63" fmla="*/ 52 h 423"/>
                <a:gd name="T64" fmla="*/ 53 w 303"/>
                <a:gd name="T65" fmla="*/ 6 h 423"/>
                <a:gd name="T66" fmla="*/ 288 w 303"/>
                <a:gd name="T67" fmla="*/ 16 h 423"/>
                <a:gd name="T68" fmla="*/ 299 w 303"/>
                <a:gd name="T69" fmla="*/ 417 h 423"/>
                <a:gd name="T70" fmla="*/ 141 w 303"/>
                <a:gd name="T71" fmla="*/ 418 h 423"/>
                <a:gd name="T72" fmla="*/ 58 w 303"/>
                <a:gd name="T73" fmla="*/ 419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3" h="423">
                  <a:moveTo>
                    <a:pt x="303" y="418"/>
                  </a:moveTo>
                  <a:cubicBezTo>
                    <a:pt x="295" y="282"/>
                    <a:pt x="292" y="146"/>
                    <a:pt x="292" y="10"/>
                  </a:cubicBezTo>
                  <a:cubicBezTo>
                    <a:pt x="292" y="7"/>
                    <a:pt x="288" y="7"/>
                    <a:pt x="288" y="10"/>
                  </a:cubicBezTo>
                  <a:cubicBezTo>
                    <a:pt x="288" y="10"/>
                    <a:pt x="288" y="11"/>
                    <a:pt x="288" y="12"/>
                  </a:cubicBezTo>
                  <a:cubicBezTo>
                    <a:pt x="204" y="12"/>
                    <a:pt x="125" y="9"/>
                    <a:pt x="44" y="1"/>
                  </a:cubicBezTo>
                  <a:cubicBezTo>
                    <a:pt x="41" y="0"/>
                    <a:pt x="41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32" y="19"/>
                    <a:pt x="17" y="34"/>
                    <a:pt x="4" y="49"/>
                  </a:cubicBezTo>
                  <a:cubicBezTo>
                    <a:pt x="3" y="49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2" y="51"/>
                    <a:pt x="2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2" y="54"/>
                    <a:pt x="2" y="56"/>
                    <a:pt x="4" y="56"/>
                  </a:cubicBezTo>
                  <a:cubicBezTo>
                    <a:pt x="7" y="421"/>
                    <a:pt x="7" y="421"/>
                    <a:pt x="7" y="421"/>
                  </a:cubicBezTo>
                  <a:cubicBezTo>
                    <a:pt x="7" y="422"/>
                    <a:pt x="8" y="423"/>
                    <a:pt x="9" y="423"/>
                  </a:cubicBezTo>
                  <a:cubicBezTo>
                    <a:pt x="106" y="423"/>
                    <a:pt x="204" y="422"/>
                    <a:pt x="301" y="422"/>
                  </a:cubicBezTo>
                  <a:cubicBezTo>
                    <a:pt x="303" y="422"/>
                    <a:pt x="303" y="420"/>
                    <a:pt x="303" y="419"/>
                  </a:cubicBezTo>
                  <a:cubicBezTo>
                    <a:pt x="303" y="419"/>
                    <a:pt x="303" y="418"/>
                    <a:pt x="303" y="418"/>
                  </a:cubicBezTo>
                  <a:close/>
                  <a:moveTo>
                    <a:pt x="47" y="8"/>
                  </a:moveTo>
                  <a:cubicBezTo>
                    <a:pt x="48" y="7"/>
                    <a:pt x="48" y="6"/>
                    <a:pt x="47" y="5"/>
                  </a:cubicBezTo>
                  <a:cubicBezTo>
                    <a:pt x="48" y="5"/>
                    <a:pt x="48" y="5"/>
                    <a:pt x="49" y="5"/>
                  </a:cubicBezTo>
                  <a:cubicBezTo>
                    <a:pt x="51" y="20"/>
                    <a:pt x="51" y="35"/>
                    <a:pt x="50" y="50"/>
                  </a:cubicBezTo>
                  <a:cubicBezTo>
                    <a:pt x="37" y="50"/>
                    <a:pt x="23" y="50"/>
                    <a:pt x="9" y="51"/>
                  </a:cubicBezTo>
                  <a:cubicBezTo>
                    <a:pt x="22" y="37"/>
                    <a:pt x="35" y="22"/>
                    <a:pt x="47" y="8"/>
                  </a:cubicBezTo>
                  <a:close/>
                  <a:moveTo>
                    <a:pt x="58" y="419"/>
                  </a:moveTo>
                  <a:cubicBezTo>
                    <a:pt x="46" y="419"/>
                    <a:pt x="30" y="422"/>
                    <a:pt x="19" y="419"/>
                  </a:cubicBezTo>
                  <a:cubicBezTo>
                    <a:pt x="10" y="416"/>
                    <a:pt x="11" y="412"/>
                    <a:pt x="11" y="403"/>
                  </a:cubicBezTo>
                  <a:cubicBezTo>
                    <a:pt x="11" y="382"/>
                    <a:pt x="11" y="382"/>
                    <a:pt x="11" y="382"/>
                  </a:cubicBezTo>
                  <a:cubicBezTo>
                    <a:pt x="10" y="273"/>
                    <a:pt x="9" y="164"/>
                    <a:pt x="8" y="56"/>
                  </a:cubicBezTo>
                  <a:cubicBezTo>
                    <a:pt x="23" y="54"/>
                    <a:pt x="38" y="54"/>
                    <a:pt x="52" y="54"/>
                  </a:cubicBezTo>
                  <a:cubicBezTo>
                    <a:pt x="53" y="55"/>
                    <a:pt x="54" y="53"/>
                    <a:pt x="54" y="52"/>
                  </a:cubicBezTo>
                  <a:cubicBezTo>
                    <a:pt x="55" y="37"/>
                    <a:pt x="55" y="21"/>
                    <a:pt x="53" y="6"/>
                  </a:cubicBezTo>
                  <a:cubicBezTo>
                    <a:pt x="131" y="13"/>
                    <a:pt x="209" y="17"/>
                    <a:pt x="288" y="16"/>
                  </a:cubicBezTo>
                  <a:cubicBezTo>
                    <a:pt x="287" y="150"/>
                    <a:pt x="291" y="284"/>
                    <a:pt x="299" y="417"/>
                  </a:cubicBezTo>
                  <a:cubicBezTo>
                    <a:pt x="246" y="418"/>
                    <a:pt x="194" y="418"/>
                    <a:pt x="141" y="418"/>
                  </a:cubicBezTo>
                  <a:cubicBezTo>
                    <a:pt x="113" y="418"/>
                    <a:pt x="85" y="418"/>
                    <a:pt x="58" y="4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稻壳儿春秋广告/盗版必究        原创来源：http://chn.docer.com/works?userid=199329941#!/work_time"/>
            <p:cNvSpPr/>
            <p:nvPr/>
          </p:nvSpPr>
          <p:spPr bwMode="auto">
            <a:xfrm>
              <a:off x="2834" y="1789"/>
              <a:ext cx="135" cy="16"/>
            </a:xfrm>
            <a:custGeom>
              <a:avLst/>
              <a:gdLst>
                <a:gd name="T0" fmla="*/ 62 w 64"/>
                <a:gd name="T1" fmla="*/ 0 h 8"/>
                <a:gd name="T2" fmla="*/ 3 w 64"/>
                <a:gd name="T3" fmla="*/ 4 h 8"/>
                <a:gd name="T4" fmla="*/ 3 w 64"/>
                <a:gd name="T5" fmla="*/ 8 h 8"/>
                <a:gd name="T6" fmla="*/ 62 w 64"/>
                <a:gd name="T7" fmla="*/ 4 h 8"/>
                <a:gd name="T8" fmla="*/ 62 w 6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">
                  <a:moveTo>
                    <a:pt x="62" y="0"/>
                  </a:moveTo>
                  <a:cubicBezTo>
                    <a:pt x="42" y="0"/>
                    <a:pt x="22" y="2"/>
                    <a:pt x="3" y="4"/>
                  </a:cubicBezTo>
                  <a:cubicBezTo>
                    <a:pt x="0" y="4"/>
                    <a:pt x="0" y="8"/>
                    <a:pt x="3" y="8"/>
                  </a:cubicBezTo>
                  <a:cubicBezTo>
                    <a:pt x="22" y="6"/>
                    <a:pt x="42" y="4"/>
                    <a:pt x="62" y="4"/>
                  </a:cubicBezTo>
                  <a:cubicBezTo>
                    <a:pt x="64" y="4"/>
                    <a:pt x="64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稻壳儿春秋广告/盗版必究        原创来源：http://chn.docer.com/works?userid=199329941#!/work_time"/>
            <p:cNvSpPr/>
            <p:nvPr/>
          </p:nvSpPr>
          <p:spPr bwMode="auto">
            <a:xfrm>
              <a:off x="2832" y="1822"/>
              <a:ext cx="135" cy="17"/>
            </a:xfrm>
            <a:custGeom>
              <a:avLst/>
              <a:gdLst>
                <a:gd name="T0" fmla="*/ 60 w 64"/>
                <a:gd name="T1" fmla="*/ 0 h 8"/>
                <a:gd name="T2" fmla="*/ 0 w 64"/>
                <a:gd name="T3" fmla="*/ 0 h 8"/>
                <a:gd name="T4" fmla="*/ 0 w 64"/>
                <a:gd name="T5" fmla="*/ 8 h 8"/>
                <a:gd name="T6" fmla="*/ 60 w 64"/>
                <a:gd name="T7" fmla="*/ 8 h 8"/>
                <a:gd name="T8" fmla="*/ 60 w 6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">
                  <a:moveTo>
                    <a:pt x="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4" y="8"/>
                    <a:pt x="64" y="0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稻壳儿春秋广告/盗版必究        原创来源：http://chn.docer.com/works?userid=199329941#!/work_time"/>
            <p:cNvSpPr/>
            <p:nvPr/>
          </p:nvSpPr>
          <p:spPr bwMode="auto">
            <a:xfrm>
              <a:off x="2515" y="2029"/>
              <a:ext cx="431" cy="21"/>
            </a:xfrm>
            <a:custGeom>
              <a:avLst/>
              <a:gdLst>
                <a:gd name="T0" fmla="*/ 201 w 204"/>
                <a:gd name="T1" fmla="*/ 2 h 10"/>
                <a:gd name="T2" fmla="*/ 3 w 204"/>
                <a:gd name="T3" fmla="*/ 0 h 10"/>
                <a:gd name="T4" fmla="*/ 3 w 204"/>
                <a:gd name="T5" fmla="*/ 4 h 10"/>
                <a:gd name="T6" fmla="*/ 195 w 204"/>
                <a:gd name="T7" fmla="*/ 6 h 10"/>
                <a:gd name="T8" fmla="*/ 198 w 204"/>
                <a:gd name="T9" fmla="*/ 9 h 10"/>
                <a:gd name="T10" fmla="*/ 203 w 204"/>
                <a:gd name="T11" fmla="*/ 6 h 10"/>
                <a:gd name="T12" fmla="*/ 201 w 204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10">
                  <a:moveTo>
                    <a:pt x="201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67" y="5"/>
                    <a:pt x="131" y="6"/>
                    <a:pt x="195" y="6"/>
                  </a:cubicBezTo>
                  <a:cubicBezTo>
                    <a:pt x="194" y="8"/>
                    <a:pt x="196" y="10"/>
                    <a:pt x="198" y="9"/>
                  </a:cubicBezTo>
                  <a:cubicBezTo>
                    <a:pt x="199" y="8"/>
                    <a:pt x="201" y="7"/>
                    <a:pt x="203" y="6"/>
                  </a:cubicBezTo>
                  <a:cubicBezTo>
                    <a:pt x="204" y="5"/>
                    <a:pt x="204" y="2"/>
                    <a:pt x="20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稻壳儿春秋广告/盗版必究        原创来源：http://chn.docer.com/works?userid=199329941#!/work_time"/>
            <p:cNvSpPr/>
            <p:nvPr/>
          </p:nvSpPr>
          <p:spPr bwMode="auto">
            <a:xfrm>
              <a:off x="2509" y="2088"/>
              <a:ext cx="460" cy="19"/>
            </a:xfrm>
            <a:custGeom>
              <a:avLst/>
              <a:gdLst>
                <a:gd name="T0" fmla="*/ 215 w 218"/>
                <a:gd name="T1" fmla="*/ 1 h 9"/>
                <a:gd name="T2" fmla="*/ 2 w 218"/>
                <a:gd name="T3" fmla="*/ 4 h 9"/>
                <a:gd name="T4" fmla="*/ 2 w 218"/>
                <a:gd name="T5" fmla="*/ 9 h 9"/>
                <a:gd name="T6" fmla="*/ 200 w 218"/>
                <a:gd name="T7" fmla="*/ 5 h 9"/>
                <a:gd name="T8" fmla="*/ 201 w 218"/>
                <a:gd name="T9" fmla="*/ 6 h 9"/>
                <a:gd name="T10" fmla="*/ 215 w 218"/>
                <a:gd name="T11" fmla="*/ 6 h 9"/>
                <a:gd name="T12" fmla="*/ 215 w 218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9">
                  <a:moveTo>
                    <a:pt x="215" y="1"/>
                  </a:moveTo>
                  <a:cubicBezTo>
                    <a:pt x="144" y="0"/>
                    <a:pt x="73" y="1"/>
                    <a:pt x="2" y="4"/>
                  </a:cubicBezTo>
                  <a:cubicBezTo>
                    <a:pt x="0" y="5"/>
                    <a:pt x="0" y="9"/>
                    <a:pt x="2" y="9"/>
                  </a:cubicBezTo>
                  <a:cubicBezTo>
                    <a:pt x="68" y="5"/>
                    <a:pt x="134" y="4"/>
                    <a:pt x="200" y="5"/>
                  </a:cubicBezTo>
                  <a:cubicBezTo>
                    <a:pt x="200" y="6"/>
                    <a:pt x="201" y="6"/>
                    <a:pt x="201" y="6"/>
                  </a:cubicBezTo>
                  <a:cubicBezTo>
                    <a:pt x="206" y="6"/>
                    <a:pt x="210" y="6"/>
                    <a:pt x="215" y="6"/>
                  </a:cubicBezTo>
                  <a:cubicBezTo>
                    <a:pt x="218" y="6"/>
                    <a:pt x="218" y="2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稻壳儿春秋广告/盗版必究        原创来源：http://chn.docer.com/works?userid=199329941#!/work_time"/>
            <p:cNvSpPr/>
            <p:nvPr/>
          </p:nvSpPr>
          <p:spPr bwMode="auto">
            <a:xfrm>
              <a:off x="2511" y="2164"/>
              <a:ext cx="454" cy="13"/>
            </a:xfrm>
            <a:custGeom>
              <a:avLst/>
              <a:gdLst>
                <a:gd name="T0" fmla="*/ 212 w 215"/>
                <a:gd name="T1" fmla="*/ 1 h 6"/>
                <a:gd name="T2" fmla="*/ 3 w 215"/>
                <a:gd name="T3" fmla="*/ 0 h 6"/>
                <a:gd name="T4" fmla="*/ 3 w 215"/>
                <a:gd name="T5" fmla="*/ 4 h 6"/>
                <a:gd name="T6" fmla="*/ 202 w 215"/>
                <a:gd name="T7" fmla="*/ 5 h 6"/>
                <a:gd name="T8" fmla="*/ 202 w 215"/>
                <a:gd name="T9" fmla="*/ 6 h 6"/>
                <a:gd name="T10" fmla="*/ 212 w 215"/>
                <a:gd name="T11" fmla="*/ 5 h 6"/>
                <a:gd name="T12" fmla="*/ 212 w 215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5" h="6">
                  <a:moveTo>
                    <a:pt x="212" y="1"/>
                  </a:moveTo>
                  <a:cubicBezTo>
                    <a:pt x="143" y="2"/>
                    <a:pt x="73" y="1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69" y="6"/>
                    <a:pt x="135" y="6"/>
                    <a:pt x="202" y="5"/>
                  </a:cubicBezTo>
                  <a:cubicBezTo>
                    <a:pt x="202" y="5"/>
                    <a:pt x="202" y="6"/>
                    <a:pt x="202" y="6"/>
                  </a:cubicBezTo>
                  <a:cubicBezTo>
                    <a:pt x="206" y="5"/>
                    <a:pt x="209" y="5"/>
                    <a:pt x="212" y="5"/>
                  </a:cubicBezTo>
                  <a:cubicBezTo>
                    <a:pt x="215" y="5"/>
                    <a:pt x="215" y="1"/>
                    <a:pt x="2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稻壳儿春秋广告/盗版必究        原创来源：http://chn.docer.com/works?userid=199329941#!/work_time"/>
            <p:cNvSpPr/>
            <p:nvPr/>
          </p:nvSpPr>
          <p:spPr bwMode="auto">
            <a:xfrm>
              <a:off x="2496" y="2232"/>
              <a:ext cx="458" cy="19"/>
            </a:xfrm>
            <a:custGeom>
              <a:avLst/>
              <a:gdLst>
                <a:gd name="T0" fmla="*/ 215 w 217"/>
                <a:gd name="T1" fmla="*/ 5 h 9"/>
                <a:gd name="T2" fmla="*/ 206 w 217"/>
                <a:gd name="T3" fmla="*/ 5 h 9"/>
                <a:gd name="T4" fmla="*/ 205 w 217"/>
                <a:gd name="T5" fmla="*/ 5 h 9"/>
                <a:gd name="T6" fmla="*/ 3 w 217"/>
                <a:gd name="T7" fmla="*/ 1 h 9"/>
                <a:gd name="T8" fmla="*/ 3 w 217"/>
                <a:gd name="T9" fmla="*/ 5 h 9"/>
                <a:gd name="T10" fmla="*/ 215 w 217"/>
                <a:gd name="T11" fmla="*/ 9 h 9"/>
                <a:gd name="T12" fmla="*/ 215 w 217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9">
                  <a:moveTo>
                    <a:pt x="215" y="5"/>
                  </a:moveTo>
                  <a:cubicBezTo>
                    <a:pt x="212" y="5"/>
                    <a:pt x="209" y="5"/>
                    <a:pt x="206" y="5"/>
                  </a:cubicBezTo>
                  <a:cubicBezTo>
                    <a:pt x="205" y="5"/>
                    <a:pt x="205" y="5"/>
                    <a:pt x="205" y="5"/>
                  </a:cubicBezTo>
                  <a:cubicBezTo>
                    <a:pt x="138" y="3"/>
                    <a:pt x="71" y="2"/>
                    <a:pt x="3" y="1"/>
                  </a:cubicBezTo>
                  <a:cubicBezTo>
                    <a:pt x="0" y="0"/>
                    <a:pt x="0" y="5"/>
                    <a:pt x="3" y="5"/>
                  </a:cubicBezTo>
                  <a:cubicBezTo>
                    <a:pt x="74" y="6"/>
                    <a:pt x="144" y="8"/>
                    <a:pt x="215" y="9"/>
                  </a:cubicBezTo>
                  <a:cubicBezTo>
                    <a:pt x="217" y="9"/>
                    <a:pt x="217" y="5"/>
                    <a:pt x="2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稻壳儿春秋广告/盗版必究        原创来源：http://chn.docer.com/works?userid=199329941#!/work_time"/>
            <p:cNvSpPr/>
            <p:nvPr/>
          </p:nvSpPr>
          <p:spPr bwMode="auto">
            <a:xfrm>
              <a:off x="2513" y="2293"/>
              <a:ext cx="439" cy="23"/>
            </a:xfrm>
            <a:custGeom>
              <a:avLst/>
              <a:gdLst>
                <a:gd name="T0" fmla="*/ 206 w 208"/>
                <a:gd name="T1" fmla="*/ 0 h 11"/>
                <a:gd name="T2" fmla="*/ 2 w 208"/>
                <a:gd name="T3" fmla="*/ 4 h 11"/>
                <a:gd name="T4" fmla="*/ 2 w 208"/>
                <a:gd name="T5" fmla="*/ 8 h 11"/>
                <a:gd name="T6" fmla="*/ 200 w 208"/>
                <a:gd name="T7" fmla="*/ 5 h 11"/>
                <a:gd name="T8" fmla="*/ 200 w 208"/>
                <a:gd name="T9" fmla="*/ 5 h 11"/>
                <a:gd name="T10" fmla="*/ 203 w 208"/>
                <a:gd name="T11" fmla="*/ 8 h 11"/>
                <a:gd name="T12" fmla="*/ 207 w 208"/>
                <a:gd name="T13" fmla="*/ 4 h 11"/>
                <a:gd name="T14" fmla="*/ 206 w 208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11">
                  <a:moveTo>
                    <a:pt x="206" y="0"/>
                  </a:moveTo>
                  <a:cubicBezTo>
                    <a:pt x="138" y="6"/>
                    <a:pt x="70" y="7"/>
                    <a:pt x="2" y="4"/>
                  </a:cubicBezTo>
                  <a:cubicBezTo>
                    <a:pt x="0" y="3"/>
                    <a:pt x="0" y="8"/>
                    <a:pt x="2" y="8"/>
                  </a:cubicBezTo>
                  <a:cubicBezTo>
                    <a:pt x="68" y="11"/>
                    <a:pt x="134" y="10"/>
                    <a:pt x="200" y="5"/>
                  </a:cubicBezTo>
                  <a:cubicBezTo>
                    <a:pt x="200" y="5"/>
                    <a:pt x="200" y="5"/>
                    <a:pt x="200" y="5"/>
                  </a:cubicBezTo>
                  <a:cubicBezTo>
                    <a:pt x="198" y="7"/>
                    <a:pt x="201" y="10"/>
                    <a:pt x="203" y="8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8" y="2"/>
                    <a:pt x="207" y="0"/>
                    <a:pt x="2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稻壳儿春秋广告/盗版必究        原创来源：http://chn.docer.com/works?userid=199329941#!/work_time"/>
            <p:cNvSpPr/>
            <p:nvPr/>
          </p:nvSpPr>
          <p:spPr bwMode="auto">
            <a:xfrm>
              <a:off x="2523" y="2421"/>
              <a:ext cx="131" cy="17"/>
            </a:xfrm>
            <a:custGeom>
              <a:avLst/>
              <a:gdLst>
                <a:gd name="T0" fmla="*/ 59 w 62"/>
                <a:gd name="T1" fmla="*/ 0 h 8"/>
                <a:gd name="T2" fmla="*/ 3 w 62"/>
                <a:gd name="T3" fmla="*/ 3 h 8"/>
                <a:gd name="T4" fmla="*/ 3 w 62"/>
                <a:gd name="T5" fmla="*/ 7 h 8"/>
                <a:gd name="T6" fmla="*/ 59 w 62"/>
                <a:gd name="T7" fmla="*/ 4 h 8"/>
                <a:gd name="T8" fmla="*/ 59 w 6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8">
                  <a:moveTo>
                    <a:pt x="59" y="0"/>
                  </a:moveTo>
                  <a:cubicBezTo>
                    <a:pt x="40" y="1"/>
                    <a:pt x="21" y="2"/>
                    <a:pt x="3" y="3"/>
                  </a:cubicBezTo>
                  <a:cubicBezTo>
                    <a:pt x="0" y="3"/>
                    <a:pt x="0" y="8"/>
                    <a:pt x="3" y="7"/>
                  </a:cubicBezTo>
                  <a:cubicBezTo>
                    <a:pt x="21" y="6"/>
                    <a:pt x="40" y="5"/>
                    <a:pt x="59" y="4"/>
                  </a:cubicBezTo>
                  <a:cubicBezTo>
                    <a:pt x="62" y="4"/>
                    <a:pt x="62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稻壳儿春秋广告/盗版必究        原创来源：http://chn.docer.com/works?userid=199329941#!/work_time"/>
            <p:cNvSpPr/>
            <p:nvPr/>
          </p:nvSpPr>
          <p:spPr bwMode="auto">
            <a:xfrm>
              <a:off x="2519" y="2464"/>
              <a:ext cx="119" cy="8"/>
            </a:xfrm>
            <a:custGeom>
              <a:avLst/>
              <a:gdLst>
                <a:gd name="T0" fmla="*/ 52 w 56"/>
                <a:gd name="T1" fmla="*/ 0 h 4"/>
                <a:gd name="T2" fmla="*/ 0 w 56"/>
                <a:gd name="T3" fmla="*/ 0 h 4"/>
                <a:gd name="T4" fmla="*/ 0 w 56"/>
                <a:gd name="T5" fmla="*/ 4 h 4"/>
                <a:gd name="T6" fmla="*/ 52 w 56"/>
                <a:gd name="T7" fmla="*/ 4 h 4"/>
                <a:gd name="T8" fmla="*/ 52 w 5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">
                  <a:moveTo>
                    <a:pt x="5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4"/>
                    <a:pt x="56" y="0"/>
                    <a:pt x="5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稻壳儿春秋广告/盗版必究        原创来源：http://chn.docer.com/works?userid=199329941#!/work_time"/>
            <p:cNvSpPr/>
            <p:nvPr/>
          </p:nvSpPr>
          <p:spPr bwMode="auto">
            <a:xfrm>
              <a:off x="3018" y="2523"/>
              <a:ext cx="17" cy="50"/>
            </a:xfrm>
            <a:custGeom>
              <a:avLst/>
              <a:gdLst>
                <a:gd name="T0" fmla="*/ 0 w 8"/>
                <a:gd name="T1" fmla="*/ 4 h 24"/>
                <a:gd name="T2" fmla="*/ 0 w 8"/>
                <a:gd name="T3" fmla="*/ 24 h 24"/>
                <a:gd name="T4" fmla="*/ 8 w 8"/>
                <a:gd name="T5" fmla="*/ 24 h 24"/>
                <a:gd name="T6" fmla="*/ 8 w 8"/>
                <a:gd name="T7" fmla="*/ 4 h 24"/>
                <a:gd name="T8" fmla="*/ 0 w 8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4">
                  <a:moveTo>
                    <a:pt x="0" y="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稻壳儿春秋广告/盗版必究        原创来源：http://chn.docer.com/works?userid=199329941#!/work_time"/>
            <p:cNvSpPr/>
            <p:nvPr/>
          </p:nvSpPr>
          <p:spPr bwMode="auto">
            <a:xfrm>
              <a:off x="2992" y="2502"/>
              <a:ext cx="19" cy="61"/>
            </a:xfrm>
            <a:custGeom>
              <a:avLst/>
              <a:gdLst>
                <a:gd name="T0" fmla="*/ 4 w 9"/>
                <a:gd name="T1" fmla="*/ 3 h 29"/>
                <a:gd name="T2" fmla="*/ 0 w 9"/>
                <a:gd name="T3" fmla="*/ 4 h 29"/>
                <a:gd name="T4" fmla="*/ 4 w 9"/>
                <a:gd name="T5" fmla="*/ 27 h 29"/>
                <a:gd name="T6" fmla="*/ 8 w 9"/>
                <a:gd name="T7" fmla="*/ 26 h 29"/>
                <a:gd name="T8" fmla="*/ 4 w 9"/>
                <a:gd name="T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9">
                  <a:moveTo>
                    <a:pt x="4" y="3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2" y="11"/>
                    <a:pt x="3" y="19"/>
                    <a:pt x="4" y="27"/>
                  </a:cubicBezTo>
                  <a:cubicBezTo>
                    <a:pt x="5" y="29"/>
                    <a:pt x="9" y="28"/>
                    <a:pt x="8" y="26"/>
                  </a:cubicBezTo>
                  <a:cubicBezTo>
                    <a:pt x="7" y="18"/>
                    <a:pt x="6" y="10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稻壳儿春秋广告/盗版必究        原创来源：http://chn.docer.com/works?userid=199329941#!/work_time"/>
            <p:cNvSpPr/>
            <p:nvPr/>
          </p:nvSpPr>
          <p:spPr bwMode="auto">
            <a:xfrm>
              <a:off x="2545" y="1770"/>
              <a:ext cx="14" cy="57"/>
            </a:xfrm>
            <a:custGeom>
              <a:avLst/>
              <a:gdLst>
                <a:gd name="T0" fmla="*/ 5 w 7"/>
                <a:gd name="T1" fmla="*/ 2 h 27"/>
                <a:gd name="T2" fmla="*/ 1 w 7"/>
                <a:gd name="T3" fmla="*/ 2 h 27"/>
                <a:gd name="T4" fmla="*/ 2 w 7"/>
                <a:gd name="T5" fmla="*/ 24 h 27"/>
                <a:gd name="T6" fmla="*/ 6 w 7"/>
                <a:gd name="T7" fmla="*/ 23 h 27"/>
                <a:gd name="T8" fmla="*/ 5 w 7"/>
                <a:gd name="T9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5" y="2"/>
                  </a:moveTo>
                  <a:cubicBezTo>
                    <a:pt x="6" y="0"/>
                    <a:pt x="1" y="0"/>
                    <a:pt x="1" y="2"/>
                  </a:cubicBezTo>
                  <a:cubicBezTo>
                    <a:pt x="0" y="10"/>
                    <a:pt x="1" y="17"/>
                    <a:pt x="2" y="24"/>
                  </a:cubicBezTo>
                  <a:cubicBezTo>
                    <a:pt x="3" y="27"/>
                    <a:pt x="7" y="26"/>
                    <a:pt x="6" y="23"/>
                  </a:cubicBezTo>
                  <a:cubicBezTo>
                    <a:pt x="5" y="16"/>
                    <a:pt x="5" y="9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稻壳儿春秋广告/盗版必究        原创来源：http://chn.docer.com/works?userid=199329941#!/work_time"/>
            <p:cNvSpPr/>
            <p:nvPr/>
          </p:nvSpPr>
          <p:spPr bwMode="auto">
            <a:xfrm>
              <a:off x="2570" y="1763"/>
              <a:ext cx="8" cy="51"/>
            </a:xfrm>
            <a:custGeom>
              <a:avLst/>
              <a:gdLst>
                <a:gd name="T0" fmla="*/ 0 w 4"/>
                <a:gd name="T1" fmla="*/ 4 h 24"/>
                <a:gd name="T2" fmla="*/ 0 w 4"/>
                <a:gd name="T3" fmla="*/ 24 h 24"/>
                <a:gd name="T4" fmla="*/ 4 w 4"/>
                <a:gd name="T5" fmla="*/ 24 h 24"/>
                <a:gd name="T6" fmla="*/ 4 w 4"/>
                <a:gd name="T7" fmla="*/ 4 h 24"/>
                <a:gd name="T8" fmla="*/ 0 w 4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4">
                  <a:moveTo>
                    <a:pt x="0" y="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稻壳儿春秋广告/盗版必究        原创来源：http://chn.docer.com/works?userid=199329941#!/work_time"/>
            <p:cNvSpPr/>
            <p:nvPr/>
          </p:nvSpPr>
          <p:spPr bwMode="auto">
            <a:xfrm>
              <a:off x="2494" y="2565"/>
              <a:ext cx="76" cy="17"/>
            </a:xfrm>
            <a:custGeom>
              <a:avLst/>
              <a:gdLst>
                <a:gd name="T0" fmla="*/ 32 w 36"/>
                <a:gd name="T1" fmla="*/ 0 h 8"/>
                <a:gd name="T2" fmla="*/ 0 w 36"/>
                <a:gd name="T3" fmla="*/ 0 h 8"/>
                <a:gd name="T4" fmla="*/ 0 w 36"/>
                <a:gd name="T5" fmla="*/ 8 h 8"/>
                <a:gd name="T6" fmla="*/ 32 w 36"/>
                <a:gd name="T7" fmla="*/ 8 h 8"/>
                <a:gd name="T8" fmla="*/ 32 w 3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8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6" y="8"/>
                    <a:pt x="36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7" name="稻壳儿春秋广告/盗版必究        原创来源：http://chn.docer.com/works?userid=199329941#!/work_time"/>
          <p:cNvSpPr txBox="1"/>
          <p:nvPr/>
        </p:nvSpPr>
        <p:spPr>
          <a:xfrm>
            <a:off x="8988086" y="4246055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订单功能</a:t>
            </a:r>
            <a:endParaRPr lang="zh-CN" altLang="en-US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8" name="稻壳儿春秋广告/盗版必究        原创来源：http://chn.docer.com/works?userid=199329941#!/work_time"/>
          <p:cNvSpPr txBox="1"/>
          <p:nvPr/>
        </p:nvSpPr>
        <p:spPr>
          <a:xfrm>
            <a:off x="8297691" y="4615387"/>
            <a:ext cx="247933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查看自己的订单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可以选择去付款后进行支付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完成购买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稻壳儿春秋广告/盗版必究        原创来源：http://chn.docer.com/works?userid=199329941#!/work_time"/>
          <p:cNvSpPr txBox="1"/>
          <p:nvPr/>
        </p:nvSpPr>
        <p:spPr>
          <a:xfrm>
            <a:off x="8988086" y="2075148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登录功能</a:t>
            </a:r>
            <a:endParaRPr lang="zh-CN" altLang="en-US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0" name="稻壳儿春秋广告/盗版必究        原创来源：http://chn.docer.com/works?userid=199329941#!/work_time框 37"/>
          <p:cNvSpPr txBox="1"/>
          <p:nvPr/>
        </p:nvSpPr>
        <p:spPr>
          <a:xfrm>
            <a:off x="8297691" y="2444480"/>
            <a:ext cx="247933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填写自己的用户名以及密码进行登录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完成后跳转进入主页面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稻壳儿春秋广告/盗版必究        原创来源：http://chn.docer.com/works?userid=199329941#!/work_time"/>
          <p:cNvSpPr txBox="1"/>
          <p:nvPr/>
        </p:nvSpPr>
        <p:spPr>
          <a:xfrm>
            <a:off x="2103755" y="4246245"/>
            <a:ext cx="141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购物车功能</a:t>
            </a:r>
            <a:endParaRPr lang="zh-CN" altLang="en-US" dirty="0">
              <a:solidFill>
                <a:schemeClr val="bg1"/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2" name="稻壳儿春秋广告/盗版必究        原创来源：http://chn.docer.com/works?userid=199329941#!/work_time"/>
          <p:cNvSpPr txBox="1"/>
          <p:nvPr/>
        </p:nvSpPr>
        <p:spPr>
          <a:xfrm>
            <a:off x="1413396" y="4615387"/>
            <a:ext cx="247933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用户选择自己喜欢的电影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并且进行选座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选座后确认购买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进入购物车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稻壳儿春秋广告/盗版必究        原创来源：http://chn.docer.com/works?userid=199329941#!/work_time"/>
          <p:cNvSpPr txBox="1"/>
          <p:nvPr/>
        </p:nvSpPr>
        <p:spPr>
          <a:xfrm>
            <a:off x="2103791" y="2075148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注册功能</a:t>
            </a:r>
            <a:endParaRPr lang="zh-CN" altLang="en-US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4" name="稻壳儿春秋广告/盗版必究        原创来源：http://chn.docer.com/works?userid=199329941#!/work_time"/>
          <p:cNvSpPr txBox="1"/>
          <p:nvPr/>
        </p:nvSpPr>
        <p:spPr>
          <a:xfrm>
            <a:off x="1413396" y="2444480"/>
            <a:ext cx="247933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填写自己的个人信息进行注册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之后进行邮箱激活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完成激活后可以进行登录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稻壳儿春秋广告/盗版必究        原创来源：http://chn.docer.com/works?userid=199329941#!/work_time"/>
          <p:cNvGrpSpPr>
            <a:grpSpLocks noChangeAspect="1"/>
          </p:cNvGrpSpPr>
          <p:nvPr/>
        </p:nvGrpSpPr>
        <p:grpSpPr bwMode="auto">
          <a:xfrm>
            <a:off x="3963295" y="1533843"/>
            <a:ext cx="4265410" cy="1636078"/>
            <a:chOff x="2715" y="1179"/>
            <a:chExt cx="1911" cy="733"/>
          </a:xfrm>
          <a:solidFill>
            <a:schemeClr val="bg1"/>
          </a:solidFill>
        </p:grpSpPr>
        <p:sp>
          <p:nvSpPr>
            <p:cNvPr id="8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3789" y="1342"/>
              <a:ext cx="837" cy="473"/>
            </a:xfrm>
            <a:custGeom>
              <a:avLst/>
              <a:gdLst>
                <a:gd name="T0" fmla="*/ 397 w 399"/>
                <a:gd name="T1" fmla="*/ 3 h 224"/>
                <a:gd name="T2" fmla="*/ 395 w 399"/>
                <a:gd name="T3" fmla="*/ 0 h 224"/>
                <a:gd name="T4" fmla="*/ 5 w 399"/>
                <a:gd name="T5" fmla="*/ 7 h 224"/>
                <a:gd name="T6" fmla="*/ 4 w 399"/>
                <a:gd name="T7" fmla="*/ 6 h 224"/>
                <a:gd name="T8" fmla="*/ 0 w 399"/>
                <a:gd name="T9" fmla="*/ 8 h 224"/>
                <a:gd name="T10" fmla="*/ 2 w 399"/>
                <a:gd name="T11" fmla="*/ 11 h 224"/>
                <a:gd name="T12" fmla="*/ 3 w 399"/>
                <a:gd name="T13" fmla="*/ 11 h 224"/>
                <a:gd name="T14" fmla="*/ 86 w 399"/>
                <a:gd name="T15" fmla="*/ 94 h 224"/>
                <a:gd name="T16" fmla="*/ 62 w 399"/>
                <a:gd name="T17" fmla="*/ 175 h 224"/>
                <a:gd name="T18" fmla="*/ 66 w 399"/>
                <a:gd name="T19" fmla="*/ 178 h 224"/>
                <a:gd name="T20" fmla="*/ 115 w 399"/>
                <a:gd name="T21" fmla="*/ 149 h 224"/>
                <a:gd name="T22" fmla="*/ 123 w 399"/>
                <a:gd name="T23" fmla="*/ 221 h 224"/>
                <a:gd name="T24" fmla="*/ 127 w 399"/>
                <a:gd name="T25" fmla="*/ 223 h 224"/>
                <a:gd name="T26" fmla="*/ 258 w 399"/>
                <a:gd name="T27" fmla="*/ 97 h 224"/>
                <a:gd name="T28" fmla="*/ 332 w 399"/>
                <a:gd name="T29" fmla="*/ 52 h 224"/>
                <a:gd name="T30" fmla="*/ 398 w 399"/>
                <a:gd name="T31" fmla="*/ 6 h 224"/>
                <a:gd name="T32" fmla="*/ 397 w 399"/>
                <a:gd name="T33" fmla="*/ 3 h 224"/>
                <a:gd name="T34" fmla="*/ 67 w 399"/>
                <a:gd name="T35" fmla="*/ 70 h 224"/>
                <a:gd name="T36" fmla="*/ 45 w 399"/>
                <a:gd name="T37" fmla="*/ 48 h 224"/>
                <a:gd name="T38" fmla="*/ 9 w 399"/>
                <a:gd name="T39" fmla="*/ 11 h 224"/>
                <a:gd name="T40" fmla="*/ 384 w 399"/>
                <a:gd name="T41" fmla="*/ 4 h 224"/>
                <a:gd name="T42" fmla="*/ 175 w 399"/>
                <a:gd name="T43" fmla="*/ 69 h 224"/>
                <a:gd name="T44" fmla="*/ 128 w 399"/>
                <a:gd name="T45" fmla="*/ 79 h 224"/>
                <a:gd name="T46" fmla="*/ 87 w 399"/>
                <a:gd name="T47" fmla="*/ 90 h 224"/>
                <a:gd name="T48" fmla="*/ 67 w 399"/>
                <a:gd name="T49" fmla="*/ 70 h 224"/>
                <a:gd name="T50" fmla="*/ 89 w 399"/>
                <a:gd name="T51" fmla="*/ 98 h 224"/>
                <a:gd name="T52" fmla="*/ 91 w 399"/>
                <a:gd name="T53" fmla="*/ 98 h 224"/>
                <a:gd name="T54" fmla="*/ 243 w 399"/>
                <a:gd name="T55" fmla="*/ 59 h 224"/>
                <a:gd name="T56" fmla="*/ 362 w 399"/>
                <a:gd name="T57" fmla="*/ 19 h 224"/>
                <a:gd name="T58" fmla="*/ 67 w 399"/>
                <a:gd name="T59" fmla="*/ 172 h 224"/>
                <a:gd name="T60" fmla="*/ 89 w 399"/>
                <a:gd name="T61" fmla="*/ 98 h 224"/>
                <a:gd name="T62" fmla="*/ 320 w 399"/>
                <a:gd name="T63" fmla="*/ 54 h 224"/>
                <a:gd name="T64" fmla="*/ 247 w 399"/>
                <a:gd name="T65" fmla="*/ 100 h 224"/>
                <a:gd name="T66" fmla="*/ 127 w 399"/>
                <a:gd name="T67" fmla="*/ 216 h 224"/>
                <a:gd name="T68" fmla="*/ 119 w 399"/>
                <a:gd name="T69" fmla="*/ 147 h 224"/>
                <a:gd name="T70" fmla="*/ 119 w 399"/>
                <a:gd name="T71" fmla="*/ 147 h 224"/>
                <a:gd name="T72" fmla="*/ 385 w 399"/>
                <a:gd name="T73" fmla="*/ 13 h 224"/>
                <a:gd name="T74" fmla="*/ 320 w 399"/>
                <a:gd name="T75" fmla="*/ 5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9" h="224">
                  <a:moveTo>
                    <a:pt x="397" y="3"/>
                  </a:moveTo>
                  <a:cubicBezTo>
                    <a:pt x="398" y="2"/>
                    <a:pt x="397" y="0"/>
                    <a:pt x="395" y="0"/>
                  </a:cubicBezTo>
                  <a:cubicBezTo>
                    <a:pt x="265" y="0"/>
                    <a:pt x="135" y="3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4"/>
                    <a:pt x="0" y="6"/>
                    <a:pt x="0" y="8"/>
                  </a:cubicBezTo>
                  <a:cubicBezTo>
                    <a:pt x="0" y="9"/>
                    <a:pt x="0" y="11"/>
                    <a:pt x="2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1" y="39"/>
                    <a:pt x="58" y="67"/>
                    <a:pt x="86" y="94"/>
                  </a:cubicBezTo>
                  <a:cubicBezTo>
                    <a:pt x="74" y="121"/>
                    <a:pt x="67" y="147"/>
                    <a:pt x="62" y="175"/>
                  </a:cubicBezTo>
                  <a:cubicBezTo>
                    <a:pt x="62" y="177"/>
                    <a:pt x="64" y="179"/>
                    <a:pt x="66" y="178"/>
                  </a:cubicBezTo>
                  <a:cubicBezTo>
                    <a:pt x="82" y="168"/>
                    <a:pt x="98" y="159"/>
                    <a:pt x="115" y="149"/>
                  </a:cubicBezTo>
                  <a:cubicBezTo>
                    <a:pt x="118" y="173"/>
                    <a:pt x="121" y="197"/>
                    <a:pt x="123" y="221"/>
                  </a:cubicBezTo>
                  <a:cubicBezTo>
                    <a:pt x="124" y="223"/>
                    <a:pt x="126" y="224"/>
                    <a:pt x="127" y="223"/>
                  </a:cubicBezTo>
                  <a:cubicBezTo>
                    <a:pt x="165" y="175"/>
                    <a:pt x="209" y="132"/>
                    <a:pt x="258" y="97"/>
                  </a:cubicBezTo>
                  <a:cubicBezTo>
                    <a:pt x="282" y="80"/>
                    <a:pt x="307" y="65"/>
                    <a:pt x="332" y="52"/>
                  </a:cubicBezTo>
                  <a:cubicBezTo>
                    <a:pt x="356" y="39"/>
                    <a:pt x="380" y="27"/>
                    <a:pt x="398" y="6"/>
                  </a:cubicBezTo>
                  <a:cubicBezTo>
                    <a:pt x="399" y="5"/>
                    <a:pt x="398" y="4"/>
                    <a:pt x="397" y="3"/>
                  </a:cubicBezTo>
                  <a:close/>
                  <a:moveTo>
                    <a:pt x="67" y="70"/>
                  </a:moveTo>
                  <a:cubicBezTo>
                    <a:pt x="60" y="62"/>
                    <a:pt x="53" y="55"/>
                    <a:pt x="45" y="48"/>
                  </a:cubicBezTo>
                  <a:cubicBezTo>
                    <a:pt x="33" y="35"/>
                    <a:pt x="21" y="23"/>
                    <a:pt x="9" y="11"/>
                  </a:cubicBezTo>
                  <a:cubicBezTo>
                    <a:pt x="134" y="7"/>
                    <a:pt x="259" y="5"/>
                    <a:pt x="384" y="4"/>
                  </a:cubicBezTo>
                  <a:cubicBezTo>
                    <a:pt x="318" y="35"/>
                    <a:pt x="248" y="56"/>
                    <a:pt x="175" y="69"/>
                  </a:cubicBezTo>
                  <a:cubicBezTo>
                    <a:pt x="160" y="72"/>
                    <a:pt x="144" y="75"/>
                    <a:pt x="128" y="79"/>
                  </a:cubicBezTo>
                  <a:cubicBezTo>
                    <a:pt x="119" y="81"/>
                    <a:pt x="96" y="95"/>
                    <a:pt x="87" y="90"/>
                  </a:cubicBezTo>
                  <a:cubicBezTo>
                    <a:pt x="80" y="86"/>
                    <a:pt x="73" y="76"/>
                    <a:pt x="67" y="70"/>
                  </a:cubicBezTo>
                  <a:close/>
                  <a:moveTo>
                    <a:pt x="89" y="98"/>
                  </a:moveTo>
                  <a:cubicBezTo>
                    <a:pt x="90" y="98"/>
                    <a:pt x="91" y="98"/>
                    <a:pt x="91" y="98"/>
                  </a:cubicBezTo>
                  <a:cubicBezTo>
                    <a:pt x="137" y="73"/>
                    <a:pt x="193" y="72"/>
                    <a:pt x="243" y="59"/>
                  </a:cubicBezTo>
                  <a:cubicBezTo>
                    <a:pt x="284" y="49"/>
                    <a:pt x="323" y="35"/>
                    <a:pt x="362" y="19"/>
                  </a:cubicBezTo>
                  <a:cubicBezTo>
                    <a:pt x="261" y="65"/>
                    <a:pt x="163" y="116"/>
                    <a:pt x="67" y="172"/>
                  </a:cubicBezTo>
                  <a:cubicBezTo>
                    <a:pt x="72" y="146"/>
                    <a:pt x="79" y="122"/>
                    <a:pt x="89" y="98"/>
                  </a:cubicBezTo>
                  <a:close/>
                  <a:moveTo>
                    <a:pt x="320" y="54"/>
                  </a:moveTo>
                  <a:cubicBezTo>
                    <a:pt x="294" y="67"/>
                    <a:pt x="270" y="83"/>
                    <a:pt x="247" y="100"/>
                  </a:cubicBezTo>
                  <a:cubicBezTo>
                    <a:pt x="202" y="134"/>
                    <a:pt x="162" y="173"/>
                    <a:pt x="127" y="216"/>
                  </a:cubicBezTo>
                  <a:cubicBezTo>
                    <a:pt x="124" y="193"/>
                    <a:pt x="122" y="170"/>
                    <a:pt x="119" y="147"/>
                  </a:cubicBezTo>
                  <a:cubicBezTo>
                    <a:pt x="119" y="147"/>
                    <a:pt x="119" y="147"/>
                    <a:pt x="119" y="147"/>
                  </a:cubicBezTo>
                  <a:cubicBezTo>
                    <a:pt x="205" y="98"/>
                    <a:pt x="294" y="53"/>
                    <a:pt x="385" y="13"/>
                  </a:cubicBezTo>
                  <a:cubicBezTo>
                    <a:pt x="366" y="30"/>
                    <a:pt x="342" y="41"/>
                    <a:pt x="32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2715" y="1179"/>
              <a:ext cx="1175" cy="733"/>
            </a:xfrm>
            <a:custGeom>
              <a:avLst/>
              <a:gdLst>
                <a:gd name="T0" fmla="*/ 556 w 560"/>
                <a:gd name="T1" fmla="*/ 197 h 347"/>
                <a:gd name="T2" fmla="*/ 491 w 560"/>
                <a:gd name="T3" fmla="*/ 294 h 347"/>
                <a:gd name="T4" fmla="*/ 368 w 560"/>
                <a:gd name="T5" fmla="*/ 321 h 347"/>
                <a:gd name="T6" fmla="*/ 346 w 560"/>
                <a:gd name="T7" fmla="*/ 308 h 347"/>
                <a:gd name="T8" fmla="*/ 354 w 560"/>
                <a:gd name="T9" fmla="*/ 304 h 347"/>
                <a:gd name="T10" fmla="*/ 383 w 560"/>
                <a:gd name="T11" fmla="*/ 194 h 347"/>
                <a:gd name="T12" fmla="*/ 331 w 560"/>
                <a:gd name="T13" fmla="*/ 199 h 347"/>
                <a:gd name="T14" fmla="*/ 317 w 560"/>
                <a:gd name="T15" fmla="*/ 265 h 347"/>
                <a:gd name="T16" fmla="*/ 338 w 560"/>
                <a:gd name="T17" fmla="*/ 307 h 347"/>
                <a:gd name="T18" fmla="*/ 125 w 560"/>
                <a:gd name="T19" fmla="*/ 232 h 347"/>
                <a:gd name="T20" fmla="*/ 113 w 560"/>
                <a:gd name="T21" fmla="*/ 192 h 347"/>
                <a:gd name="T22" fmla="*/ 175 w 560"/>
                <a:gd name="T23" fmla="*/ 186 h 347"/>
                <a:gd name="T24" fmla="*/ 216 w 560"/>
                <a:gd name="T25" fmla="*/ 144 h 347"/>
                <a:gd name="T26" fmla="*/ 191 w 560"/>
                <a:gd name="T27" fmla="*/ 100 h 347"/>
                <a:gd name="T28" fmla="*/ 132 w 560"/>
                <a:gd name="T29" fmla="*/ 113 h 347"/>
                <a:gd name="T30" fmla="*/ 108 w 560"/>
                <a:gd name="T31" fmla="*/ 182 h 347"/>
                <a:gd name="T32" fmla="*/ 108 w 560"/>
                <a:gd name="T33" fmla="*/ 186 h 347"/>
                <a:gd name="T34" fmla="*/ 43 w 560"/>
                <a:gd name="T35" fmla="*/ 145 h 347"/>
                <a:gd name="T36" fmla="*/ 14 w 560"/>
                <a:gd name="T37" fmla="*/ 4 h 347"/>
                <a:gd name="T38" fmla="*/ 10 w 560"/>
                <a:gd name="T39" fmla="*/ 2 h 347"/>
                <a:gd name="T40" fmla="*/ 43 w 560"/>
                <a:gd name="T41" fmla="*/ 152 h 347"/>
                <a:gd name="T42" fmla="*/ 108 w 560"/>
                <a:gd name="T43" fmla="*/ 191 h 347"/>
                <a:gd name="T44" fmla="*/ 341 w 560"/>
                <a:gd name="T45" fmla="*/ 310 h 347"/>
                <a:gd name="T46" fmla="*/ 361 w 560"/>
                <a:gd name="T47" fmla="*/ 323 h 347"/>
                <a:gd name="T48" fmla="*/ 452 w 560"/>
                <a:gd name="T49" fmla="*/ 319 h 347"/>
                <a:gd name="T50" fmla="*/ 560 w 560"/>
                <a:gd name="T51" fmla="*/ 198 h 347"/>
                <a:gd name="T52" fmla="*/ 556 w 560"/>
                <a:gd name="T53" fmla="*/ 197 h 347"/>
                <a:gd name="T54" fmla="*/ 148 w 560"/>
                <a:gd name="T55" fmla="*/ 106 h 347"/>
                <a:gd name="T56" fmla="*/ 211 w 560"/>
                <a:gd name="T57" fmla="*/ 131 h 347"/>
                <a:gd name="T58" fmla="*/ 165 w 560"/>
                <a:gd name="T59" fmla="*/ 185 h 347"/>
                <a:gd name="T60" fmla="*/ 113 w 560"/>
                <a:gd name="T61" fmla="*/ 187 h 347"/>
                <a:gd name="T62" fmla="*/ 148 w 560"/>
                <a:gd name="T63" fmla="*/ 106 h 347"/>
                <a:gd name="T64" fmla="*/ 341 w 560"/>
                <a:gd name="T65" fmla="*/ 196 h 347"/>
                <a:gd name="T66" fmla="*/ 397 w 560"/>
                <a:gd name="T67" fmla="*/ 237 h 347"/>
                <a:gd name="T68" fmla="*/ 357 w 560"/>
                <a:gd name="T69" fmla="*/ 298 h 347"/>
                <a:gd name="T70" fmla="*/ 343 w 560"/>
                <a:gd name="T71" fmla="*/ 305 h 347"/>
                <a:gd name="T72" fmla="*/ 341 w 560"/>
                <a:gd name="T73" fmla="*/ 19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0" h="347">
                  <a:moveTo>
                    <a:pt x="556" y="197"/>
                  </a:moveTo>
                  <a:cubicBezTo>
                    <a:pt x="550" y="238"/>
                    <a:pt x="525" y="272"/>
                    <a:pt x="491" y="294"/>
                  </a:cubicBezTo>
                  <a:cubicBezTo>
                    <a:pt x="457" y="317"/>
                    <a:pt x="408" y="336"/>
                    <a:pt x="368" y="321"/>
                  </a:cubicBezTo>
                  <a:cubicBezTo>
                    <a:pt x="360" y="319"/>
                    <a:pt x="353" y="314"/>
                    <a:pt x="346" y="308"/>
                  </a:cubicBezTo>
                  <a:cubicBezTo>
                    <a:pt x="349" y="306"/>
                    <a:pt x="352" y="305"/>
                    <a:pt x="354" y="304"/>
                  </a:cubicBezTo>
                  <a:cubicBezTo>
                    <a:pt x="391" y="285"/>
                    <a:pt x="424" y="227"/>
                    <a:pt x="383" y="194"/>
                  </a:cubicBezTo>
                  <a:cubicBezTo>
                    <a:pt x="367" y="182"/>
                    <a:pt x="345" y="185"/>
                    <a:pt x="331" y="199"/>
                  </a:cubicBezTo>
                  <a:cubicBezTo>
                    <a:pt x="314" y="215"/>
                    <a:pt x="312" y="243"/>
                    <a:pt x="317" y="265"/>
                  </a:cubicBezTo>
                  <a:cubicBezTo>
                    <a:pt x="320" y="281"/>
                    <a:pt x="327" y="295"/>
                    <a:pt x="338" y="307"/>
                  </a:cubicBezTo>
                  <a:cubicBezTo>
                    <a:pt x="262" y="337"/>
                    <a:pt x="161" y="307"/>
                    <a:pt x="125" y="232"/>
                  </a:cubicBezTo>
                  <a:cubicBezTo>
                    <a:pt x="119" y="220"/>
                    <a:pt x="115" y="206"/>
                    <a:pt x="113" y="192"/>
                  </a:cubicBezTo>
                  <a:cubicBezTo>
                    <a:pt x="134" y="195"/>
                    <a:pt x="156" y="194"/>
                    <a:pt x="175" y="186"/>
                  </a:cubicBezTo>
                  <a:cubicBezTo>
                    <a:pt x="193" y="178"/>
                    <a:pt x="213" y="164"/>
                    <a:pt x="216" y="144"/>
                  </a:cubicBezTo>
                  <a:cubicBezTo>
                    <a:pt x="219" y="126"/>
                    <a:pt x="207" y="108"/>
                    <a:pt x="191" y="100"/>
                  </a:cubicBezTo>
                  <a:cubicBezTo>
                    <a:pt x="171" y="91"/>
                    <a:pt x="147" y="98"/>
                    <a:pt x="132" y="113"/>
                  </a:cubicBezTo>
                  <a:cubicBezTo>
                    <a:pt x="113" y="131"/>
                    <a:pt x="107" y="158"/>
                    <a:pt x="108" y="182"/>
                  </a:cubicBezTo>
                  <a:cubicBezTo>
                    <a:pt x="108" y="184"/>
                    <a:pt x="108" y="185"/>
                    <a:pt x="108" y="186"/>
                  </a:cubicBezTo>
                  <a:cubicBezTo>
                    <a:pt x="83" y="180"/>
                    <a:pt x="59" y="165"/>
                    <a:pt x="43" y="145"/>
                  </a:cubicBezTo>
                  <a:cubicBezTo>
                    <a:pt x="11" y="106"/>
                    <a:pt x="5" y="52"/>
                    <a:pt x="14" y="4"/>
                  </a:cubicBezTo>
                  <a:cubicBezTo>
                    <a:pt x="14" y="1"/>
                    <a:pt x="10" y="0"/>
                    <a:pt x="10" y="2"/>
                  </a:cubicBezTo>
                  <a:cubicBezTo>
                    <a:pt x="0" y="54"/>
                    <a:pt x="7" y="112"/>
                    <a:pt x="43" y="152"/>
                  </a:cubicBezTo>
                  <a:cubicBezTo>
                    <a:pt x="60" y="171"/>
                    <a:pt x="83" y="185"/>
                    <a:pt x="108" y="191"/>
                  </a:cubicBezTo>
                  <a:cubicBezTo>
                    <a:pt x="119" y="297"/>
                    <a:pt x="249" y="347"/>
                    <a:pt x="341" y="310"/>
                  </a:cubicBezTo>
                  <a:cubicBezTo>
                    <a:pt x="347" y="315"/>
                    <a:pt x="354" y="320"/>
                    <a:pt x="361" y="323"/>
                  </a:cubicBezTo>
                  <a:cubicBezTo>
                    <a:pt x="390" y="336"/>
                    <a:pt x="424" y="330"/>
                    <a:pt x="452" y="319"/>
                  </a:cubicBezTo>
                  <a:cubicBezTo>
                    <a:pt x="505" y="299"/>
                    <a:pt x="552" y="256"/>
                    <a:pt x="560" y="198"/>
                  </a:cubicBezTo>
                  <a:cubicBezTo>
                    <a:pt x="560" y="196"/>
                    <a:pt x="556" y="195"/>
                    <a:pt x="556" y="197"/>
                  </a:cubicBezTo>
                  <a:close/>
                  <a:moveTo>
                    <a:pt x="148" y="106"/>
                  </a:moveTo>
                  <a:cubicBezTo>
                    <a:pt x="172" y="94"/>
                    <a:pt x="205" y="102"/>
                    <a:pt x="211" y="131"/>
                  </a:cubicBezTo>
                  <a:cubicBezTo>
                    <a:pt x="218" y="158"/>
                    <a:pt x="188" y="178"/>
                    <a:pt x="165" y="185"/>
                  </a:cubicBezTo>
                  <a:cubicBezTo>
                    <a:pt x="148" y="190"/>
                    <a:pt x="130" y="191"/>
                    <a:pt x="113" y="187"/>
                  </a:cubicBezTo>
                  <a:cubicBezTo>
                    <a:pt x="110" y="155"/>
                    <a:pt x="118" y="121"/>
                    <a:pt x="148" y="106"/>
                  </a:cubicBezTo>
                  <a:close/>
                  <a:moveTo>
                    <a:pt x="341" y="196"/>
                  </a:moveTo>
                  <a:cubicBezTo>
                    <a:pt x="371" y="178"/>
                    <a:pt x="397" y="208"/>
                    <a:pt x="397" y="237"/>
                  </a:cubicBezTo>
                  <a:cubicBezTo>
                    <a:pt x="396" y="263"/>
                    <a:pt x="379" y="285"/>
                    <a:pt x="357" y="298"/>
                  </a:cubicBezTo>
                  <a:cubicBezTo>
                    <a:pt x="352" y="300"/>
                    <a:pt x="348" y="302"/>
                    <a:pt x="343" y="305"/>
                  </a:cubicBezTo>
                  <a:cubicBezTo>
                    <a:pt x="315" y="275"/>
                    <a:pt x="304" y="219"/>
                    <a:pt x="341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稻壳儿春秋广告/盗版必究        原创来源：http://chn.docer.com/works?userid=199329941#!/work_time"/>
            <p:cNvSpPr/>
            <p:nvPr/>
          </p:nvSpPr>
          <p:spPr bwMode="auto">
            <a:xfrm>
              <a:off x="3882" y="1416"/>
              <a:ext cx="67" cy="69"/>
            </a:xfrm>
            <a:custGeom>
              <a:avLst/>
              <a:gdLst>
                <a:gd name="T0" fmla="*/ 30 w 32"/>
                <a:gd name="T1" fmla="*/ 28 h 33"/>
                <a:gd name="T2" fmla="*/ 5 w 32"/>
                <a:gd name="T3" fmla="*/ 2 h 33"/>
                <a:gd name="T4" fmla="*/ 2 w 32"/>
                <a:gd name="T5" fmla="*/ 5 h 33"/>
                <a:gd name="T6" fmla="*/ 27 w 32"/>
                <a:gd name="T7" fmla="*/ 31 h 33"/>
                <a:gd name="T8" fmla="*/ 30 w 32"/>
                <a:gd name="T9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3">
                  <a:moveTo>
                    <a:pt x="30" y="28"/>
                  </a:moveTo>
                  <a:cubicBezTo>
                    <a:pt x="22" y="19"/>
                    <a:pt x="13" y="11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10" y="14"/>
                    <a:pt x="19" y="22"/>
                    <a:pt x="27" y="31"/>
                  </a:cubicBezTo>
                  <a:cubicBezTo>
                    <a:pt x="29" y="33"/>
                    <a:pt x="32" y="30"/>
                    <a:pt x="3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稻壳儿春秋广告/盗版必究        原创来源：http://chn.docer.com/works?userid=199329941#!/work_time"/>
            <p:cNvSpPr/>
            <p:nvPr/>
          </p:nvSpPr>
          <p:spPr bwMode="auto">
            <a:xfrm>
              <a:off x="3921" y="1428"/>
              <a:ext cx="65" cy="68"/>
            </a:xfrm>
            <a:custGeom>
              <a:avLst/>
              <a:gdLst>
                <a:gd name="T0" fmla="*/ 29 w 31"/>
                <a:gd name="T1" fmla="*/ 27 h 32"/>
                <a:gd name="T2" fmla="*/ 5 w 31"/>
                <a:gd name="T3" fmla="*/ 2 h 32"/>
                <a:gd name="T4" fmla="*/ 2 w 31"/>
                <a:gd name="T5" fmla="*/ 5 h 32"/>
                <a:gd name="T6" fmla="*/ 26 w 31"/>
                <a:gd name="T7" fmla="*/ 30 h 32"/>
                <a:gd name="T8" fmla="*/ 29 w 31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2">
                  <a:moveTo>
                    <a:pt x="29" y="27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10" y="13"/>
                    <a:pt x="18" y="22"/>
                    <a:pt x="26" y="30"/>
                  </a:cubicBezTo>
                  <a:cubicBezTo>
                    <a:pt x="28" y="32"/>
                    <a:pt x="31" y="29"/>
                    <a:pt x="29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稻壳儿春秋广告/盗版必究        原创来源：http://chn.docer.com/works?userid=199329941#!/work_time"/>
            <p:cNvSpPr/>
            <p:nvPr/>
          </p:nvSpPr>
          <p:spPr bwMode="auto">
            <a:xfrm>
              <a:off x="4112" y="1538"/>
              <a:ext cx="72" cy="38"/>
            </a:xfrm>
            <a:custGeom>
              <a:avLst/>
              <a:gdLst>
                <a:gd name="T0" fmla="*/ 30 w 34"/>
                <a:gd name="T1" fmla="*/ 0 h 18"/>
                <a:gd name="T2" fmla="*/ 2 w 34"/>
                <a:gd name="T3" fmla="*/ 12 h 18"/>
                <a:gd name="T4" fmla="*/ 4 w 34"/>
                <a:gd name="T5" fmla="*/ 16 h 18"/>
                <a:gd name="T6" fmla="*/ 32 w 34"/>
                <a:gd name="T7" fmla="*/ 5 h 18"/>
                <a:gd name="T8" fmla="*/ 30 w 3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0" y="0"/>
                  </a:moveTo>
                  <a:cubicBezTo>
                    <a:pt x="20" y="3"/>
                    <a:pt x="11" y="7"/>
                    <a:pt x="2" y="12"/>
                  </a:cubicBezTo>
                  <a:cubicBezTo>
                    <a:pt x="0" y="14"/>
                    <a:pt x="2" y="18"/>
                    <a:pt x="4" y="16"/>
                  </a:cubicBezTo>
                  <a:cubicBezTo>
                    <a:pt x="13" y="10"/>
                    <a:pt x="22" y="7"/>
                    <a:pt x="32" y="5"/>
                  </a:cubicBezTo>
                  <a:cubicBezTo>
                    <a:pt x="34" y="4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稻壳儿春秋广告/盗版必究        原创来源：http://chn.docer.com/works?userid=199329941#!/work_time"/>
            <p:cNvSpPr/>
            <p:nvPr/>
          </p:nvSpPr>
          <p:spPr bwMode="auto">
            <a:xfrm>
              <a:off x="4125" y="1513"/>
              <a:ext cx="78" cy="33"/>
            </a:xfrm>
            <a:custGeom>
              <a:avLst/>
              <a:gdLst>
                <a:gd name="T0" fmla="*/ 33 w 37"/>
                <a:gd name="T1" fmla="*/ 0 h 16"/>
                <a:gd name="T2" fmla="*/ 3 w 37"/>
                <a:gd name="T3" fmla="*/ 11 h 16"/>
                <a:gd name="T4" fmla="*/ 5 w 37"/>
                <a:gd name="T5" fmla="*/ 15 h 16"/>
                <a:gd name="T6" fmla="*/ 34 w 37"/>
                <a:gd name="T7" fmla="*/ 5 h 16"/>
                <a:gd name="T8" fmla="*/ 33 w 3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6">
                  <a:moveTo>
                    <a:pt x="33" y="0"/>
                  </a:moveTo>
                  <a:cubicBezTo>
                    <a:pt x="23" y="2"/>
                    <a:pt x="12" y="6"/>
                    <a:pt x="3" y="11"/>
                  </a:cubicBezTo>
                  <a:cubicBezTo>
                    <a:pt x="0" y="13"/>
                    <a:pt x="2" y="16"/>
                    <a:pt x="5" y="15"/>
                  </a:cubicBezTo>
                  <a:cubicBezTo>
                    <a:pt x="14" y="10"/>
                    <a:pt x="24" y="6"/>
                    <a:pt x="34" y="5"/>
                  </a:cubicBezTo>
                  <a:cubicBezTo>
                    <a:pt x="37" y="4"/>
                    <a:pt x="36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稻壳儿春秋广告/盗版必究        原创来源：http://chn.docer.com/works?userid=199329941#!/work_time"/>
            <p:cNvSpPr/>
            <p:nvPr/>
          </p:nvSpPr>
          <p:spPr bwMode="auto">
            <a:xfrm>
              <a:off x="4391" y="1356"/>
              <a:ext cx="86" cy="13"/>
            </a:xfrm>
            <a:custGeom>
              <a:avLst/>
              <a:gdLst>
                <a:gd name="T0" fmla="*/ 38 w 41"/>
                <a:gd name="T1" fmla="*/ 0 h 6"/>
                <a:gd name="T2" fmla="*/ 3 w 41"/>
                <a:gd name="T3" fmla="*/ 2 h 6"/>
                <a:gd name="T4" fmla="*/ 3 w 41"/>
                <a:gd name="T5" fmla="*/ 6 h 6"/>
                <a:gd name="T6" fmla="*/ 38 w 41"/>
                <a:gd name="T7" fmla="*/ 4 h 6"/>
                <a:gd name="T8" fmla="*/ 38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38" y="0"/>
                  </a:moveTo>
                  <a:cubicBezTo>
                    <a:pt x="26" y="0"/>
                    <a:pt x="15" y="1"/>
                    <a:pt x="3" y="2"/>
                  </a:cubicBezTo>
                  <a:cubicBezTo>
                    <a:pt x="0" y="2"/>
                    <a:pt x="0" y="6"/>
                    <a:pt x="3" y="6"/>
                  </a:cubicBezTo>
                  <a:cubicBezTo>
                    <a:pt x="15" y="5"/>
                    <a:pt x="26" y="5"/>
                    <a:pt x="38" y="4"/>
                  </a:cubicBezTo>
                  <a:cubicBezTo>
                    <a:pt x="41" y="4"/>
                    <a:pt x="41" y="0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稻壳儿春秋广告/盗版必究        原创来源：http://chn.docer.com/works?userid=199329941#!/work_time"/>
            <p:cNvSpPr/>
            <p:nvPr/>
          </p:nvSpPr>
          <p:spPr bwMode="auto">
            <a:xfrm>
              <a:off x="4416" y="1367"/>
              <a:ext cx="76" cy="19"/>
            </a:xfrm>
            <a:custGeom>
              <a:avLst/>
              <a:gdLst>
                <a:gd name="T0" fmla="*/ 33 w 36"/>
                <a:gd name="T1" fmla="*/ 0 h 9"/>
                <a:gd name="T2" fmla="*/ 3 w 36"/>
                <a:gd name="T3" fmla="*/ 4 h 9"/>
                <a:gd name="T4" fmla="*/ 4 w 36"/>
                <a:gd name="T5" fmla="*/ 8 h 9"/>
                <a:gd name="T6" fmla="*/ 33 w 36"/>
                <a:gd name="T7" fmla="*/ 4 h 9"/>
                <a:gd name="T8" fmla="*/ 33 w 3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9">
                  <a:moveTo>
                    <a:pt x="33" y="0"/>
                  </a:moveTo>
                  <a:cubicBezTo>
                    <a:pt x="23" y="0"/>
                    <a:pt x="13" y="1"/>
                    <a:pt x="3" y="4"/>
                  </a:cubicBezTo>
                  <a:cubicBezTo>
                    <a:pt x="0" y="5"/>
                    <a:pt x="1" y="9"/>
                    <a:pt x="4" y="8"/>
                  </a:cubicBezTo>
                  <a:cubicBezTo>
                    <a:pt x="14" y="5"/>
                    <a:pt x="23" y="4"/>
                    <a:pt x="33" y="4"/>
                  </a:cubicBezTo>
                  <a:cubicBezTo>
                    <a:pt x="36" y="5"/>
                    <a:pt x="36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" name="稻壳儿春秋广告/盗版必究        原创来源：http://chn.docer.com/works?userid=199329941#!/work_time"/>
          <p:cNvSpPr txBox="1"/>
          <p:nvPr/>
        </p:nvSpPr>
        <p:spPr>
          <a:xfrm>
            <a:off x="2976283" y="5226656"/>
            <a:ext cx="6239436" cy="43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 for downloading,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Bazhong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City, Sichuan Province Spring and Autumn ads main graphic design, there are any questions, please contact the rice hull my business number.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稻壳儿春秋广告/盗版必究        原创来源：http://chn.docer.com/works?userid=199329941#!/work_time"/>
          <p:cNvSpPr/>
          <p:nvPr/>
        </p:nvSpPr>
        <p:spPr>
          <a:xfrm>
            <a:off x="4087823" y="4949994"/>
            <a:ext cx="4016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Spring And Autumn Advertising Exquisite Templates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稻壳儿春秋广告/盗版必究        原创来源：http://chn.docer.com/works?userid=199329941#!/work_time"/>
          <p:cNvSpPr txBox="1"/>
          <p:nvPr/>
        </p:nvSpPr>
        <p:spPr>
          <a:xfrm>
            <a:off x="4142330" y="4181442"/>
            <a:ext cx="390861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系统后台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40" name="稻壳儿春秋广告/盗版必究        原创来源：http://chn.docer.com/works?userid=199329941#!/work_time"/>
          <p:cNvSpPr txBox="1"/>
          <p:nvPr/>
        </p:nvSpPr>
        <p:spPr>
          <a:xfrm>
            <a:off x="4735382" y="3361875"/>
            <a:ext cx="2721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南宫体简" panose="02010609000101010101" pitchFamily="49" charset="-122"/>
                <a:ea typeface="汉仪南宫体简" panose="02010609000101010101" pitchFamily="49" charset="-122"/>
                <a:cs typeface="+mn-cs"/>
              </a:rPr>
              <a:t>第叁章节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南宫体简" panose="02010609000101010101" pitchFamily="49" charset="-122"/>
              <a:ea typeface="汉仪南宫体简" panose="0201060900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稻壳儿春秋广告/盗版必究        原创来源：http://chn.docer.com/works?userid=199329941#!/work_time"/>
          <p:cNvGrpSpPr>
            <a:grpSpLocks noChangeAspect="1"/>
          </p:cNvGrpSpPr>
          <p:nvPr/>
        </p:nvGrpSpPr>
        <p:grpSpPr bwMode="auto">
          <a:xfrm>
            <a:off x="738989" y="732453"/>
            <a:ext cx="862013" cy="625474"/>
            <a:chOff x="410" y="402"/>
            <a:chExt cx="543" cy="394"/>
          </a:xfrm>
          <a:solidFill>
            <a:schemeClr val="bg1"/>
          </a:solidFill>
        </p:grpSpPr>
        <p:sp>
          <p:nvSpPr>
            <p:cNvPr id="42" name="稻壳儿春秋广告/盗版必究        原创来源：http://chn.docer.com/works?userid=199329941#!/work_time"/>
            <p:cNvSpPr/>
            <p:nvPr/>
          </p:nvSpPr>
          <p:spPr bwMode="auto">
            <a:xfrm>
              <a:off x="518" y="659"/>
              <a:ext cx="5" cy="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2 w 2"/>
                <a:gd name="T5" fmla="*/ 1 h 1"/>
                <a:gd name="T6" fmla="*/ 2 w 2"/>
                <a:gd name="T7" fmla="*/ 0 h 1"/>
                <a:gd name="T8" fmla="*/ 0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稻壳儿春秋广告/盗版必究        原创来源：http://chn.docer.com/works?userid=199329941#!/work_time"/>
            <p:cNvSpPr>
              <a:spLocks noEditPoints="1"/>
            </p:cNvSpPr>
            <p:nvPr/>
          </p:nvSpPr>
          <p:spPr bwMode="auto">
            <a:xfrm>
              <a:off x="410" y="402"/>
              <a:ext cx="417" cy="394"/>
            </a:xfrm>
            <a:custGeom>
              <a:avLst/>
              <a:gdLst>
                <a:gd name="T0" fmla="*/ 124 w 162"/>
                <a:gd name="T1" fmla="*/ 71 h 152"/>
                <a:gd name="T2" fmla="*/ 132 w 162"/>
                <a:gd name="T3" fmla="*/ 81 h 152"/>
                <a:gd name="T4" fmla="*/ 146 w 162"/>
                <a:gd name="T5" fmla="*/ 99 h 152"/>
                <a:gd name="T6" fmla="*/ 161 w 162"/>
                <a:gd name="T7" fmla="*/ 122 h 152"/>
                <a:gd name="T8" fmla="*/ 158 w 162"/>
                <a:gd name="T9" fmla="*/ 126 h 152"/>
                <a:gd name="T10" fmla="*/ 129 w 162"/>
                <a:gd name="T11" fmla="*/ 127 h 152"/>
                <a:gd name="T12" fmla="*/ 133 w 162"/>
                <a:gd name="T13" fmla="*/ 144 h 152"/>
                <a:gd name="T14" fmla="*/ 130 w 162"/>
                <a:gd name="T15" fmla="*/ 152 h 152"/>
                <a:gd name="T16" fmla="*/ 112 w 162"/>
                <a:gd name="T17" fmla="*/ 147 h 152"/>
                <a:gd name="T18" fmla="*/ 91 w 162"/>
                <a:gd name="T19" fmla="*/ 140 h 152"/>
                <a:gd name="T20" fmla="*/ 68 w 162"/>
                <a:gd name="T21" fmla="*/ 133 h 152"/>
                <a:gd name="T22" fmla="*/ 35 w 162"/>
                <a:gd name="T23" fmla="*/ 122 h 152"/>
                <a:gd name="T24" fmla="*/ 9 w 162"/>
                <a:gd name="T25" fmla="*/ 118 h 152"/>
                <a:gd name="T26" fmla="*/ 3 w 162"/>
                <a:gd name="T27" fmla="*/ 107 h 152"/>
                <a:gd name="T28" fmla="*/ 26 w 162"/>
                <a:gd name="T29" fmla="*/ 75 h 152"/>
                <a:gd name="T30" fmla="*/ 66 w 162"/>
                <a:gd name="T31" fmla="*/ 22 h 152"/>
                <a:gd name="T32" fmla="*/ 87 w 162"/>
                <a:gd name="T33" fmla="*/ 1 h 152"/>
                <a:gd name="T34" fmla="*/ 99 w 162"/>
                <a:gd name="T35" fmla="*/ 14 h 152"/>
                <a:gd name="T36" fmla="*/ 121 w 162"/>
                <a:gd name="T37" fmla="*/ 55 h 152"/>
                <a:gd name="T38" fmla="*/ 44 w 162"/>
                <a:gd name="T39" fmla="*/ 100 h 152"/>
                <a:gd name="T40" fmla="*/ 81 w 162"/>
                <a:gd name="T41" fmla="*/ 92 h 152"/>
                <a:gd name="T42" fmla="*/ 116 w 162"/>
                <a:gd name="T43" fmla="*/ 84 h 152"/>
                <a:gd name="T44" fmla="*/ 116 w 162"/>
                <a:gd name="T45" fmla="*/ 71 h 152"/>
                <a:gd name="T46" fmla="*/ 45 w 162"/>
                <a:gd name="T47" fmla="*/ 98 h 152"/>
                <a:gd name="T48" fmla="*/ 42 w 162"/>
                <a:gd name="T49" fmla="*/ 100 h 152"/>
                <a:gd name="T50" fmla="*/ 44 w 162"/>
                <a:gd name="T51" fmla="*/ 100 h 152"/>
                <a:gd name="T52" fmla="*/ 26 w 162"/>
                <a:gd name="T53" fmla="*/ 97 h 152"/>
                <a:gd name="T54" fmla="*/ 61 w 162"/>
                <a:gd name="T55" fmla="*/ 84 h 152"/>
                <a:gd name="T56" fmla="*/ 115 w 162"/>
                <a:gd name="T57" fmla="*/ 62 h 152"/>
                <a:gd name="T58" fmla="*/ 92 w 162"/>
                <a:gd name="T59" fmla="*/ 15 h 152"/>
                <a:gd name="T60" fmla="*/ 81 w 162"/>
                <a:gd name="T61" fmla="*/ 13 h 152"/>
                <a:gd name="T62" fmla="*/ 57 w 162"/>
                <a:gd name="T63" fmla="*/ 48 h 152"/>
                <a:gd name="T64" fmla="*/ 23 w 162"/>
                <a:gd name="T65" fmla="*/ 98 h 152"/>
                <a:gd name="T66" fmla="*/ 128 w 162"/>
                <a:gd name="T67" fmla="*/ 89 h 152"/>
                <a:gd name="T68" fmla="*/ 123 w 162"/>
                <a:gd name="T69" fmla="*/ 90 h 152"/>
                <a:gd name="T70" fmla="*/ 75 w 162"/>
                <a:gd name="T71" fmla="*/ 98 h 152"/>
                <a:gd name="T72" fmla="*/ 32 w 162"/>
                <a:gd name="T73" fmla="*/ 108 h 152"/>
                <a:gd name="T74" fmla="*/ 29 w 162"/>
                <a:gd name="T75" fmla="*/ 111 h 152"/>
                <a:gd name="T76" fmla="*/ 113 w 162"/>
                <a:gd name="T77" fmla="*/ 117 h 152"/>
                <a:gd name="T78" fmla="*/ 145 w 162"/>
                <a:gd name="T79" fmla="*/ 118 h 152"/>
                <a:gd name="T80" fmla="*/ 148 w 162"/>
                <a:gd name="T81" fmla="*/ 116 h 152"/>
                <a:gd name="T82" fmla="*/ 130 w 162"/>
                <a:gd name="T83" fmla="*/ 88 h 152"/>
                <a:gd name="T84" fmla="*/ 116 w 162"/>
                <a:gd name="T85" fmla="*/ 125 h 152"/>
                <a:gd name="T86" fmla="*/ 58 w 162"/>
                <a:gd name="T87" fmla="*/ 120 h 152"/>
                <a:gd name="T88" fmla="*/ 45 w 162"/>
                <a:gd name="T89" fmla="*/ 121 h 152"/>
                <a:gd name="T90" fmla="*/ 67 w 162"/>
                <a:gd name="T91" fmla="*/ 127 h 152"/>
                <a:gd name="T92" fmla="*/ 93 w 162"/>
                <a:gd name="T93" fmla="*/ 135 h 152"/>
                <a:gd name="T94" fmla="*/ 126 w 162"/>
                <a:gd name="T95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2" h="152">
                  <a:moveTo>
                    <a:pt x="127" y="62"/>
                  </a:moveTo>
                  <a:cubicBezTo>
                    <a:pt x="128" y="66"/>
                    <a:pt x="127" y="69"/>
                    <a:pt x="124" y="71"/>
                  </a:cubicBezTo>
                  <a:cubicBezTo>
                    <a:pt x="125" y="75"/>
                    <a:pt x="126" y="79"/>
                    <a:pt x="127" y="82"/>
                  </a:cubicBezTo>
                  <a:cubicBezTo>
                    <a:pt x="129" y="83"/>
                    <a:pt x="130" y="82"/>
                    <a:pt x="132" y="81"/>
                  </a:cubicBezTo>
                  <a:cubicBezTo>
                    <a:pt x="134" y="80"/>
                    <a:pt x="136" y="81"/>
                    <a:pt x="137" y="83"/>
                  </a:cubicBezTo>
                  <a:cubicBezTo>
                    <a:pt x="140" y="88"/>
                    <a:pt x="143" y="93"/>
                    <a:pt x="146" y="99"/>
                  </a:cubicBezTo>
                  <a:cubicBezTo>
                    <a:pt x="150" y="106"/>
                    <a:pt x="155" y="113"/>
                    <a:pt x="160" y="120"/>
                  </a:cubicBezTo>
                  <a:cubicBezTo>
                    <a:pt x="160" y="121"/>
                    <a:pt x="161" y="121"/>
                    <a:pt x="161" y="122"/>
                  </a:cubicBezTo>
                  <a:cubicBezTo>
                    <a:pt x="162" y="123"/>
                    <a:pt x="161" y="125"/>
                    <a:pt x="160" y="125"/>
                  </a:cubicBezTo>
                  <a:cubicBezTo>
                    <a:pt x="159" y="125"/>
                    <a:pt x="158" y="126"/>
                    <a:pt x="158" y="126"/>
                  </a:cubicBezTo>
                  <a:cubicBezTo>
                    <a:pt x="153" y="126"/>
                    <a:pt x="147" y="126"/>
                    <a:pt x="142" y="126"/>
                  </a:cubicBezTo>
                  <a:cubicBezTo>
                    <a:pt x="138" y="126"/>
                    <a:pt x="134" y="126"/>
                    <a:pt x="129" y="127"/>
                  </a:cubicBezTo>
                  <a:cubicBezTo>
                    <a:pt x="129" y="128"/>
                    <a:pt x="130" y="129"/>
                    <a:pt x="130" y="130"/>
                  </a:cubicBezTo>
                  <a:cubicBezTo>
                    <a:pt x="131" y="135"/>
                    <a:pt x="132" y="139"/>
                    <a:pt x="133" y="144"/>
                  </a:cubicBezTo>
                  <a:cubicBezTo>
                    <a:pt x="134" y="145"/>
                    <a:pt x="134" y="146"/>
                    <a:pt x="134" y="147"/>
                  </a:cubicBezTo>
                  <a:cubicBezTo>
                    <a:pt x="134" y="150"/>
                    <a:pt x="133" y="152"/>
                    <a:pt x="130" y="152"/>
                  </a:cubicBezTo>
                  <a:cubicBezTo>
                    <a:pt x="128" y="152"/>
                    <a:pt x="126" y="152"/>
                    <a:pt x="124" y="151"/>
                  </a:cubicBezTo>
                  <a:cubicBezTo>
                    <a:pt x="120" y="150"/>
                    <a:pt x="116" y="147"/>
                    <a:pt x="112" y="147"/>
                  </a:cubicBezTo>
                  <a:cubicBezTo>
                    <a:pt x="112" y="147"/>
                    <a:pt x="111" y="147"/>
                    <a:pt x="111" y="147"/>
                  </a:cubicBezTo>
                  <a:cubicBezTo>
                    <a:pt x="105" y="143"/>
                    <a:pt x="98" y="142"/>
                    <a:pt x="91" y="140"/>
                  </a:cubicBezTo>
                  <a:cubicBezTo>
                    <a:pt x="89" y="140"/>
                    <a:pt x="88" y="140"/>
                    <a:pt x="86" y="139"/>
                  </a:cubicBezTo>
                  <a:cubicBezTo>
                    <a:pt x="80" y="137"/>
                    <a:pt x="74" y="135"/>
                    <a:pt x="68" y="133"/>
                  </a:cubicBezTo>
                  <a:cubicBezTo>
                    <a:pt x="61" y="131"/>
                    <a:pt x="53" y="129"/>
                    <a:pt x="45" y="126"/>
                  </a:cubicBezTo>
                  <a:cubicBezTo>
                    <a:pt x="42" y="125"/>
                    <a:pt x="38" y="124"/>
                    <a:pt x="35" y="122"/>
                  </a:cubicBezTo>
                  <a:cubicBezTo>
                    <a:pt x="28" y="118"/>
                    <a:pt x="21" y="118"/>
                    <a:pt x="14" y="118"/>
                  </a:cubicBezTo>
                  <a:cubicBezTo>
                    <a:pt x="12" y="118"/>
                    <a:pt x="10" y="118"/>
                    <a:pt x="9" y="118"/>
                  </a:cubicBezTo>
                  <a:cubicBezTo>
                    <a:pt x="6" y="118"/>
                    <a:pt x="4" y="117"/>
                    <a:pt x="3" y="115"/>
                  </a:cubicBezTo>
                  <a:cubicBezTo>
                    <a:pt x="0" y="111"/>
                    <a:pt x="0" y="110"/>
                    <a:pt x="3" y="107"/>
                  </a:cubicBezTo>
                  <a:cubicBezTo>
                    <a:pt x="9" y="98"/>
                    <a:pt x="16" y="88"/>
                    <a:pt x="23" y="79"/>
                  </a:cubicBezTo>
                  <a:cubicBezTo>
                    <a:pt x="24" y="78"/>
                    <a:pt x="25" y="77"/>
                    <a:pt x="26" y="75"/>
                  </a:cubicBezTo>
                  <a:cubicBezTo>
                    <a:pt x="34" y="63"/>
                    <a:pt x="44" y="51"/>
                    <a:pt x="53" y="40"/>
                  </a:cubicBezTo>
                  <a:cubicBezTo>
                    <a:pt x="58" y="34"/>
                    <a:pt x="62" y="28"/>
                    <a:pt x="66" y="22"/>
                  </a:cubicBezTo>
                  <a:cubicBezTo>
                    <a:pt x="72" y="15"/>
                    <a:pt x="78" y="9"/>
                    <a:pt x="85" y="2"/>
                  </a:cubicBezTo>
                  <a:cubicBezTo>
                    <a:pt x="85" y="2"/>
                    <a:pt x="86" y="1"/>
                    <a:pt x="87" y="1"/>
                  </a:cubicBezTo>
                  <a:cubicBezTo>
                    <a:pt x="89" y="0"/>
                    <a:pt x="91" y="0"/>
                    <a:pt x="92" y="2"/>
                  </a:cubicBezTo>
                  <a:cubicBezTo>
                    <a:pt x="94" y="6"/>
                    <a:pt x="97" y="10"/>
                    <a:pt x="99" y="14"/>
                  </a:cubicBezTo>
                  <a:cubicBezTo>
                    <a:pt x="104" y="22"/>
                    <a:pt x="108" y="30"/>
                    <a:pt x="112" y="39"/>
                  </a:cubicBezTo>
                  <a:cubicBezTo>
                    <a:pt x="115" y="44"/>
                    <a:pt x="118" y="50"/>
                    <a:pt x="121" y="55"/>
                  </a:cubicBezTo>
                  <a:cubicBezTo>
                    <a:pt x="122" y="58"/>
                    <a:pt x="124" y="61"/>
                    <a:pt x="127" y="62"/>
                  </a:cubicBezTo>
                  <a:close/>
                  <a:moveTo>
                    <a:pt x="44" y="100"/>
                  </a:moveTo>
                  <a:cubicBezTo>
                    <a:pt x="47" y="99"/>
                    <a:pt x="50" y="98"/>
                    <a:pt x="53" y="97"/>
                  </a:cubicBezTo>
                  <a:cubicBezTo>
                    <a:pt x="62" y="95"/>
                    <a:pt x="71" y="93"/>
                    <a:pt x="81" y="92"/>
                  </a:cubicBezTo>
                  <a:cubicBezTo>
                    <a:pt x="83" y="92"/>
                    <a:pt x="85" y="91"/>
                    <a:pt x="87" y="91"/>
                  </a:cubicBezTo>
                  <a:cubicBezTo>
                    <a:pt x="97" y="88"/>
                    <a:pt x="106" y="85"/>
                    <a:pt x="116" y="84"/>
                  </a:cubicBezTo>
                  <a:cubicBezTo>
                    <a:pt x="117" y="84"/>
                    <a:pt x="118" y="84"/>
                    <a:pt x="119" y="83"/>
                  </a:cubicBezTo>
                  <a:cubicBezTo>
                    <a:pt x="119" y="78"/>
                    <a:pt x="118" y="75"/>
                    <a:pt x="116" y="71"/>
                  </a:cubicBezTo>
                  <a:cubicBezTo>
                    <a:pt x="111" y="73"/>
                    <a:pt x="107" y="75"/>
                    <a:pt x="102" y="77"/>
                  </a:cubicBezTo>
                  <a:cubicBezTo>
                    <a:pt x="83" y="84"/>
                    <a:pt x="65" y="92"/>
                    <a:pt x="45" y="98"/>
                  </a:cubicBezTo>
                  <a:cubicBezTo>
                    <a:pt x="45" y="98"/>
                    <a:pt x="45" y="99"/>
                    <a:pt x="44" y="99"/>
                  </a:cubicBezTo>
                  <a:cubicBezTo>
                    <a:pt x="44" y="100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3" y="100"/>
                    <a:pt x="44" y="100"/>
                    <a:pt x="44" y="100"/>
                  </a:cubicBezTo>
                  <a:close/>
                  <a:moveTo>
                    <a:pt x="23" y="98"/>
                  </a:moveTo>
                  <a:cubicBezTo>
                    <a:pt x="25" y="97"/>
                    <a:pt x="25" y="97"/>
                    <a:pt x="26" y="97"/>
                  </a:cubicBezTo>
                  <a:cubicBezTo>
                    <a:pt x="33" y="94"/>
                    <a:pt x="40" y="91"/>
                    <a:pt x="48" y="89"/>
                  </a:cubicBezTo>
                  <a:cubicBezTo>
                    <a:pt x="52" y="88"/>
                    <a:pt x="56" y="86"/>
                    <a:pt x="61" y="84"/>
                  </a:cubicBezTo>
                  <a:cubicBezTo>
                    <a:pt x="70" y="81"/>
                    <a:pt x="79" y="77"/>
                    <a:pt x="88" y="74"/>
                  </a:cubicBezTo>
                  <a:cubicBezTo>
                    <a:pt x="97" y="70"/>
                    <a:pt x="107" y="67"/>
                    <a:pt x="115" y="62"/>
                  </a:cubicBezTo>
                  <a:cubicBezTo>
                    <a:pt x="113" y="56"/>
                    <a:pt x="110" y="51"/>
                    <a:pt x="108" y="45"/>
                  </a:cubicBezTo>
                  <a:cubicBezTo>
                    <a:pt x="102" y="35"/>
                    <a:pt x="96" y="25"/>
                    <a:pt x="92" y="15"/>
                  </a:cubicBezTo>
                  <a:cubicBezTo>
                    <a:pt x="91" y="12"/>
                    <a:pt x="89" y="9"/>
                    <a:pt x="88" y="6"/>
                  </a:cubicBezTo>
                  <a:cubicBezTo>
                    <a:pt x="84" y="8"/>
                    <a:pt x="82" y="10"/>
                    <a:pt x="81" y="13"/>
                  </a:cubicBezTo>
                  <a:cubicBezTo>
                    <a:pt x="73" y="24"/>
                    <a:pt x="65" y="34"/>
                    <a:pt x="59" y="46"/>
                  </a:cubicBezTo>
                  <a:cubicBezTo>
                    <a:pt x="58" y="47"/>
                    <a:pt x="58" y="48"/>
                    <a:pt x="57" y="48"/>
                  </a:cubicBezTo>
                  <a:cubicBezTo>
                    <a:pt x="46" y="63"/>
                    <a:pt x="37" y="79"/>
                    <a:pt x="25" y="94"/>
                  </a:cubicBezTo>
                  <a:cubicBezTo>
                    <a:pt x="24" y="95"/>
                    <a:pt x="24" y="96"/>
                    <a:pt x="23" y="98"/>
                  </a:cubicBezTo>
                  <a:close/>
                  <a:moveTo>
                    <a:pt x="130" y="88"/>
                  </a:moveTo>
                  <a:cubicBezTo>
                    <a:pt x="129" y="88"/>
                    <a:pt x="128" y="88"/>
                    <a:pt x="128" y="89"/>
                  </a:cubicBezTo>
                  <a:cubicBezTo>
                    <a:pt x="127" y="89"/>
                    <a:pt x="127" y="89"/>
                    <a:pt x="126" y="89"/>
                  </a:cubicBezTo>
                  <a:cubicBezTo>
                    <a:pt x="125" y="90"/>
                    <a:pt x="124" y="90"/>
                    <a:pt x="123" y="90"/>
                  </a:cubicBezTo>
                  <a:cubicBezTo>
                    <a:pt x="116" y="89"/>
                    <a:pt x="110" y="90"/>
                    <a:pt x="105" y="92"/>
                  </a:cubicBezTo>
                  <a:cubicBezTo>
                    <a:pt x="95" y="94"/>
                    <a:pt x="86" y="97"/>
                    <a:pt x="75" y="98"/>
                  </a:cubicBezTo>
                  <a:cubicBezTo>
                    <a:pt x="74" y="98"/>
                    <a:pt x="72" y="99"/>
                    <a:pt x="71" y="99"/>
                  </a:cubicBezTo>
                  <a:cubicBezTo>
                    <a:pt x="58" y="102"/>
                    <a:pt x="45" y="105"/>
                    <a:pt x="32" y="108"/>
                  </a:cubicBezTo>
                  <a:cubicBezTo>
                    <a:pt x="30" y="109"/>
                    <a:pt x="29" y="109"/>
                    <a:pt x="26" y="110"/>
                  </a:cubicBezTo>
                  <a:cubicBezTo>
                    <a:pt x="28" y="110"/>
                    <a:pt x="28" y="111"/>
                    <a:pt x="29" y="111"/>
                  </a:cubicBezTo>
                  <a:cubicBezTo>
                    <a:pt x="47" y="112"/>
                    <a:pt x="65" y="112"/>
                    <a:pt x="83" y="115"/>
                  </a:cubicBezTo>
                  <a:cubicBezTo>
                    <a:pt x="93" y="117"/>
                    <a:pt x="103" y="117"/>
                    <a:pt x="113" y="117"/>
                  </a:cubicBezTo>
                  <a:cubicBezTo>
                    <a:pt x="122" y="117"/>
                    <a:pt x="131" y="119"/>
                    <a:pt x="140" y="118"/>
                  </a:cubicBezTo>
                  <a:cubicBezTo>
                    <a:pt x="142" y="118"/>
                    <a:pt x="144" y="118"/>
                    <a:pt x="145" y="118"/>
                  </a:cubicBezTo>
                  <a:cubicBezTo>
                    <a:pt x="146" y="118"/>
                    <a:pt x="147" y="118"/>
                    <a:pt x="148" y="118"/>
                  </a:cubicBezTo>
                  <a:cubicBezTo>
                    <a:pt x="148" y="117"/>
                    <a:pt x="148" y="116"/>
                    <a:pt x="148" y="116"/>
                  </a:cubicBezTo>
                  <a:cubicBezTo>
                    <a:pt x="143" y="107"/>
                    <a:pt x="137" y="99"/>
                    <a:pt x="132" y="90"/>
                  </a:cubicBezTo>
                  <a:cubicBezTo>
                    <a:pt x="132" y="90"/>
                    <a:pt x="131" y="89"/>
                    <a:pt x="130" y="88"/>
                  </a:cubicBezTo>
                  <a:close/>
                  <a:moveTo>
                    <a:pt x="122" y="126"/>
                  </a:moveTo>
                  <a:cubicBezTo>
                    <a:pt x="119" y="126"/>
                    <a:pt x="118" y="125"/>
                    <a:pt x="116" y="125"/>
                  </a:cubicBezTo>
                  <a:cubicBezTo>
                    <a:pt x="112" y="125"/>
                    <a:pt x="108" y="126"/>
                    <a:pt x="104" y="125"/>
                  </a:cubicBezTo>
                  <a:cubicBezTo>
                    <a:pt x="89" y="124"/>
                    <a:pt x="73" y="123"/>
                    <a:pt x="58" y="120"/>
                  </a:cubicBezTo>
                  <a:cubicBezTo>
                    <a:pt x="53" y="119"/>
                    <a:pt x="48" y="119"/>
                    <a:pt x="43" y="120"/>
                  </a:cubicBezTo>
                  <a:cubicBezTo>
                    <a:pt x="44" y="120"/>
                    <a:pt x="44" y="121"/>
                    <a:pt x="45" y="121"/>
                  </a:cubicBezTo>
                  <a:cubicBezTo>
                    <a:pt x="51" y="123"/>
                    <a:pt x="58" y="125"/>
                    <a:pt x="64" y="126"/>
                  </a:cubicBezTo>
                  <a:cubicBezTo>
                    <a:pt x="65" y="127"/>
                    <a:pt x="66" y="127"/>
                    <a:pt x="67" y="127"/>
                  </a:cubicBezTo>
                  <a:cubicBezTo>
                    <a:pt x="74" y="129"/>
                    <a:pt x="81" y="132"/>
                    <a:pt x="88" y="134"/>
                  </a:cubicBezTo>
                  <a:cubicBezTo>
                    <a:pt x="90" y="134"/>
                    <a:pt x="92" y="134"/>
                    <a:pt x="93" y="135"/>
                  </a:cubicBezTo>
                  <a:cubicBezTo>
                    <a:pt x="98" y="136"/>
                    <a:pt x="104" y="137"/>
                    <a:pt x="109" y="140"/>
                  </a:cubicBezTo>
                  <a:cubicBezTo>
                    <a:pt x="114" y="142"/>
                    <a:pt x="120" y="142"/>
                    <a:pt x="126" y="144"/>
                  </a:cubicBezTo>
                  <a:cubicBezTo>
                    <a:pt x="124" y="138"/>
                    <a:pt x="123" y="132"/>
                    <a:pt x="122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稻壳儿春秋广告/盗版必究        原创来源：http://chn.docer.com/works?userid=199329941#!/work_time"/>
            <p:cNvSpPr/>
            <p:nvPr/>
          </p:nvSpPr>
          <p:spPr bwMode="auto">
            <a:xfrm>
              <a:off x="780" y="496"/>
              <a:ext cx="170" cy="65"/>
            </a:xfrm>
            <a:custGeom>
              <a:avLst/>
              <a:gdLst>
                <a:gd name="T0" fmla="*/ 63 w 66"/>
                <a:gd name="T1" fmla="*/ 0 h 25"/>
                <a:gd name="T2" fmla="*/ 22 w 66"/>
                <a:gd name="T3" fmla="*/ 10 h 25"/>
                <a:gd name="T4" fmla="*/ 1 w 66"/>
                <a:gd name="T5" fmla="*/ 21 h 25"/>
                <a:gd name="T6" fmla="*/ 4 w 66"/>
                <a:gd name="T7" fmla="*/ 24 h 25"/>
                <a:gd name="T8" fmla="*/ 29 w 66"/>
                <a:gd name="T9" fmla="*/ 15 h 25"/>
                <a:gd name="T10" fmla="*/ 64 w 66"/>
                <a:gd name="T11" fmla="*/ 4 h 25"/>
                <a:gd name="T12" fmla="*/ 63 w 66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25">
                  <a:moveTo>
                    <a:pt x="63" y="0"/>
                  </a:moveTo>
                  <a:cubicBezTo>
                    <a:pt x="49" y="1"/>
                    <a:pt x="36" y="5"/>
                    <a:pt x="22" y="10"/>
                  </a:cubicBezTo>
                  <a:cubicBezTo>
                    <a:pt x="14" y="12"/>
                    <a:pt x="5" y="13"/>
                    <a:pt x="1" y="21"/>
                  </a:cubicBezTo>
                  <a:cubicBezTo>
                    <a:pt x="0" y="23"/>
                    <a:pt x="2" y="25"/>
                    <a:pt x="4" y="24"/>
                  </a:cubicBezTo>
                  <a:cubicBezTo>
                    <a:pt x="11" y="19"/>
                    <a:pt x="21" y="17"/>
                    <a:pt x="29" y="15"/>
                  </a:cubicBezTo>
                  <a:cubicBezTo>
                    <a:pt x="41" y="11"/>
                    <a:pt x="52" y="7"/>
                    <a:pt x="64" y="4"/>
                  </a:cubicBezTo>
                  <a:cubicBezTo>
                    <a:pt x="66" y="4"/>
                    <a:pt x="65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稻壳儿春秋广告/盗版必究        原创来源：http://chn.docer.com/works?userid=199329941#!/work_time"/>
            <p:cNvSpPr/>
            <p:nvPr/>
          </p:nvSpPr>
          <p:spPr bwMode="auto">
            <a:xfrm>
              <a:off x="832" y="542"/>
              <a:ext cx="121" cy="42"/>
            </a:xfrm>
            <a:custGeom>
              <a:avLst/>
              <a:gdLst>
                <a:gd name="T0" fmla="*/ 45 w 47"/>
                <a:gd name="T1" fmla="*/ 0 h 16"/>
                <a:gd name="T2" fmla="*/ 2 w 47"/>
                <a:gd name="T3" fmla="*/ 11 h 16"/>
                <a:gd name="T4" fmla="*/ 4 w 47"/>
                <a:gd name="T5" fmla="*/ 15 h 16"/>
                <a:gd name="T6" fmla="*/ 45 w 47"/>
                <a:gd name="T7" fmla="*/ 3 h 16"/>
                <a:gd name="T8" fmla="*/ 45 w 4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6">
                  <a:moveTo>
                    <a:pt x="45" y="0"/>
                  </a:moveTo>
                  <a:cubicBezTo>
                    <a:pt x="30" y="0"/>
                    <a:pt x="16" y="5"/>
                    <a:pt x="2" y="11"/>
                  </a:cubicBezTo>
                  <a:cubicBezTo>
                    <a:pt x="0" y="12"/>
                    <a:pt x="1" y="16"/>
                    <a:pt x="4" y="15"/>
                  </a:cubicBezTo>
                  <a:cubicBezTo>
                    <a:pt x="18" y="11"/>
                    <a:pt x="32" y="8"/>
                    <a:pt x="45" y="3"/>
                  </a:cubicBezTo>
                  <a:cubicBezTo>
                    <a:pt x="47" y="3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稻壳儿春秋广告/盗版必究        原创来源：http://chn.docer.com/works?userid=199329941#!/work_time"/>
            <p:cNvSpPr/>
            <p:nvPr/>
          </p:nvSpPr>
          <p:spPr bwMode="auto">
            <a:xfrm>
              <a:off x="798" y="599"/>
              <a:ext cx="137" cy="47"/>
            </a:xfrm>
            <a:custGeom>
              <a:avLst/>
              <a:gdLst>
                <a:gd name="T0" fmla="*/ 51 w 53"/>
                <a:gd name="T1" fmla="*/ 0 h 18"/>
                <a:gd name="T2" fmla="*/ 2 w 53"/>
                <a:gd name="T3" fmla="*/ 14 h 18"/>
                <a:gd name="T4" fmla="*/ 4 w 53"/>
                <a:gd name="T5" fmla="*/ 17 h 18"/>
                <a:gd name="T6" fmla="*/ 52 w 53"/>
                <a:gd name="T7" fmla="*/ 3 h 18"/>
                <a:gd name="T8" fmla="*/ 51 w 53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8">
                  <a:moveTo>
                    <a:pt x="51" y="0"/>
                  </a:moveTo>
                  <a:cubicBezTo>
                    <a:pt x="35" y="2"/>
                    <a:pt x="17" y="6"/>
                    <a:pt x="2" y="14"/>
                  </a:cubicBezTo>
                  <a:cubicBezTo>
                    <a:pt x="0" y="15"/>
                    <a:pt x="2" y="18"/>
                    <a:pt x="4" y="17"/>
                  </a:cubicBezTo>
                  <a:cubicBezTo>
                    <a:pt x="19" y="10"/>
                    <a:pt x="37" y="11"/>
                    <a:pt x="52" y="3"/>
                  </a:cubicBezTo>
                  <a:cubicBezTo>
                    <a:pt x="53" y="2"/>
                    <a:pt x="53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4614209" y="2288223"/>
            <a:ext cx="2963584" cy="2954338"/>
          </a:xfrm>
          <a:custGeom>
            <a:avLst/>
            <a:gdLst>
              <a:gd name="T0" fmla="*/ 277 w 303"/>
              <a:gd name="T1" fmla="*/ 79 h 302"/>
              <a:gd name="T2" fmla="*/ 27 w 303"/>
              <a:gd name="T3" fmla="*/ 94 h 302"/>
              <a:gd name="T4" fmla="*/ 42 w 303"/>
              <a:gd name="T5" fmla="*/ 224 h 302"/>
              <a:gd name="T6" fmla="*/ 287 w 303"/>
              <a:gd name="T7" fmla="*/ 133 h 302"/>
              <a:gd name="T8" fmla="*/ 283 w 303"/>
              <a:gd name="T9" fmla="*/ 126 h 302"/>
              <a:gd name="T10" fmla="*/ 283 w 303"/>
              <a:gd name="T11" fmla="*/ 134 h 302"/>
              <a:gd name="T12" fmla="*/ 273 w 303"/>
              <a:gd name="T13" fmla="*/ 173 h 302"/>
              <a:gd name="T14" fmla="*/ 269 w 303"/>
              <a:gd name="T15" fmla="*/ 171 h 302"/>
              <a:gd name="T16" fmla="*/ 268 w 303"/>
              <a:gd name="T17" fmla="*/ 173 h 302"/>
              <a:gd name="T18" fmla="*/ 232 w 303"/>
              <a:gd name="T19" fmla="*/ 158 h 302"/>
              <a:gd name="T20" fmla="*/ 189 w 303"/>
              <a:gd name="T21" fmla="*/ 140 h 302"/>
              <a:gd name="T22" fmla="*/ 193 w 303"/>
              <a:gd name="T23" fmla="*/ 133 h 302"/>
              <a:gd name="T24" fmla="*/ 177 w 303"/>
              <a:gd name="T25" fmla="*/ 83 h 302"/>
              <a:gd name="T26" fmla="*/ 197 w 303"/>
              <a:gd name="T27" fmla="*/ 13 h 302"/>
              <a:gd name="T28" fmla="*/ 165 w 303"/>
              <a:gd name="T29" fmla="*/ 156 h 302"/>
              <a:gd name="T30" fmla="*/ 154 w 303"/>
              <a:gd name="T31" fmla="*/ 246 h 302"/>
              <a:gd name="T32" fmla="*/ 117 w 303"/>
              <a:gd name="T33" fmla="*/ 115 h 302"/>
              <a:gd name="T34" fmla="*/ 121 w 303"/>
              <a:gd name="T35" fmla="*/ 113 h 302"/>
              <a:gd name="T36" fmla="*/ 126 w 303"/>
              <a:gd name="T37" fmla="*/ 101 h 302"/>
              <a:gd name="T38" fmla="*/ 189 w 303"/>
              <a:gd name="T39" fmla="*/ 132 h 302"/>
              <a:gd name="T40" fmla="*/ 125 w 303"/>
              <a:gd name="T41" fmla="*/ 120 h 302"/>
              <a:gd name="T42" fmla="*/ 126 w 303"/>
              <a:gd name="T43" fmla="*/ 101 h 302"/>
              <a:gd name="T44" fmla="*/ 185 w 303"/>
              <a:gd name="T45" fmla="*/ 139 h 302"/>
              <a:gd name="T46" fmla="*/ 165 w 303"/>
              <a:gd name="T47" fmla="*/ 152 h 302"/>
              <a:gd name="T48" fmla="*/ 127 w 303"/>
              <a:gd name="T49" fmla="*/ 132 h 302"/>
              <a:gd name="T50" fmla="*/ 166 w 303"/>
              <a:gd name="T51" fmla="*/ 105 h 302"/>
              <a:gd name="T52" fmla="*/ 186 w 303"/>
              <a:gd name="T53" fmla="*/ 145 h 302"/>
              <a:gd name="T54" fmla="*/ 189 w 303"/>
              <a:gd name="T55" fmla="*/ 145 h 302"/>
              <a:gd name="T56" fmla="*/ 272 w 303"/>
              <a:gd name="T57" fmla="*/ 176 h 302"/>
              <a:gd name="T58" fmla="*/ 175 w 303"/>
              <a:gd name="T59" fmla="*/ 246 h 302"/>
              <a:gd name="T60" fmla="*/ 168 w 303"/>
              <a:gd name="T61" fmla="*/ 7 h 302"/>
              <a:gd name="T62" fmla="*/ 193 w 303"/>
              <a:gd name="T63" fmla="*/ 13 h 302"/>
              <a:gd name="T64" fmla="*/ 173 w 303"/>
              <a:gd name="T65" fmla="*/ 83 h 302"/>
              <a:gd name="T66" fmla="*/ 119 w 303"/>
              <a:gd name="T67" fmla="*/ 111 h 302"/>
              <a:gd name="T68" fmla="*/ 118 w 303"/>
              <a:gd name="T69" fmla="*/ 111 h 302"/>
              <a:gd name="T70" fmla="*/ 33 w 303"/>
              <a:gd name="T71" fmla="*/ 96 h 302"/>
              <a:gd name="T72" fmla="*/ 168 w 303"/>
              <a:gd name="T73" fmla="*/ 7 h 302"/>
              <a:gd name="T74" fmla="*/ 48 w 303"/>
              <a:gd name="T75" fmla="*/ 225 h 302"/>
              <a:gd name="T76" fmla="*/ 28 w 303"/>
              <a:gd name="T77" fmla="*/ 105 h 302"/>
              <a:gd name="T78" fmla="*/ 31 w 303"/>
              <a:gd name="T79" fmla="*/ 100 h 302"/>
              <a:gd name="T80" fmla="*/ 285 w 303"/>
              <a:gd name="T81" fmla="*/ 15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03" h="302">
                <a:moveTo>
                  <a:pt x="287" y="133"/>
                </a:moveTo>
                <a:cubicBezTo>
                  <a:pt x="288" y="115"/>
                  <a:pt x="284" y="96"/>
                  <a:pt x="277" y="79"/>
                </a:cubicBezTo>
                <a:cubicBezTo>
                  <a:pt x="255" y="32"/>
                  <a:pt x="204" y="0"/>
                  <a:pt x="153" y="2"/>
                </a:cubicBezTo>
                <a:cubicBezTo>
                  <a:pt x="97" y="4"/>
                  <a:pt x="47" y="43"/>
                  <a:pt x="27" y="94"/>
                </a:cubicBezTo>
                <a:cubicBezTo>
                  <a:pt x="26" y="94"/>
                  <a:pt x="25" y="95"/>
                  <a:pt x="25" y="96"/>
                </a:cubicBezTo>
                <a:cubicBezTo>
                  <a:pt x="14" y="140"/>
                  <a:pt x="10" y="187"/>
                  <a:pt x="42" y="224"/>
                </a:cubicBezTo>
                <a:cubicBezTo>
                  <a:pt x="69" y="256"/>
                  <a:pt x="112" y="275"/>
                  <a:pt x="154" y="276"/>
                </a:cubicBezTo>
                <a:cubicBezTo>
                  <a:pt x="232" y="279"/>
                  <a:pt x="303" y="212"/>
                  <a:pt x="287" y="133"/>
                </a:cubicBezTo>
                <a:close/>
                <a:moveTo>
                  <a:pt x="197" y="13"/>
                </a:moveTo>
                <a:cubicBezTo>
                  <a:pt x="244" y="30"/>
                  <a:pt x="282" y="74"/>
                  <a:pt x="283" y="126"/>
                </a:cubicBezTo>
                <a:cubicBezTo>
                  <a:pt x="282" y="126"/>
                  <a:pt x="281" y="127"/>
                  <a:pt x="281" y="128"/>
                </a:cubicBezTo>
                <a:cubicBezTo>
                  <a:pt x="282" y="130"/>
                  <a:pt x="282" y="132"/>
                  <a:pt x="283" y="134"/>
                </a:cubicBezTo>
                <a:cubicBezTo>
                  <a:pt x="282" y="148"/>
                  <a:pt x="278" y="162"/>
                  <a:pt x="273" y="174"/>
                </a:cubicBezTo>
                <a:cubicBezTo>
                  <a:pt x="273" y="174"/>
                  <a:pt x="273" y="173"/>
                  <a:pt x="273" y="173"/>
                </a:cubicBezTo>
                <a:cubicBezTo>
                  <a:pt x="273" y="173"/>
                  <a:pt x="272" y="172"/>
                  <a:pt x="272" y="172"/>
                </a:cubicBezTo>
                <a:cubicBezTo>
                  <a:pt x="272" y="171"/>
                  <a:pt x="270" y="170"/>
                  <a:pt x="269" y="171"/>
                </a:cubicBezTo>
                <a:cubicBezTo>
                  <a:pt x="269" y="171"/>
                  <a:pt x="269" y="171"/>
                  <a:pt x="269" y="171"/>
                </a:cubicBezTo>
                <a:cubicBezTo>
                  <a:pt x="268" y="172"/>
                  <a:pt x="268" y="173"/>
                  <a:pt x="268" y="173"/>
                </a:cubicBezTo>
                <a:cubicBezTo>
                  <a:pt x="262" y="170"/>
                  <a:pt x="251" y="165"/>
                  <a:pt x="250" y="165"/>
                </a:cubicBezTo>
                <a:cubicBezTo>
                  <a:pt x="244" y="162"/>
                  <a:pt x="238" y="160"/>
                  <a:pt x="232" y="158"/>
                </a:cubicBezTo>
                <a:cubicBezTo>
                  <a:pt x="218" y="152"/>
                  <a:pt x="204" y="146"/>
                  <a:pt x="190" y="140"/>
                </a:cubicBezTo>
                <a:cubicBezTo>
                  <a:pt x="190" y="140"/>
                  <a:pt x="189" y="140"/>
                  <a:pt x="189" y="140"/>
                </a:cubicBezTo>
                <a:cubicBezTo>
                  <a:pt x="189" y="140"/>
                  <a:pt x="189" y="140"/>
                  <a:pt x="189" y="140"/>
                </a:cubicBezTo>
                <a:cubicBezTo>
                  <a:pt x="189" y="138"/>
                  <a:pt x="192" y="136"/>
                  <a:pt x="193" y="133"/>
                </a:cubicBezTo>
                <a:cubicBezTo>
                  <a:pt x="201" y="114"/>
                  <a:pt x="194" y="92"/>
                  <a:pt x="175" y="84"/>
                </a:cubicBezTo>
                <a:cubicBezTo>
                  <a:pt x="176" y="84"/>
                  <a:pt x="176" y="84"/>
                  <a:pt x="177" y="83"/>
                </a:cubicBezTo>
                <a:cubicBezTo>
                  <a:pt x="184" y="60"/>
                  <a:pt x="191" y="37"/>
                  <a:pt x="197" y="14"/>
                </a:cubicBezTo>
                <a:cubicBezTo>
                  <a:pt x="197" y="14"/>
                  <a:pt x="197" y="13"/>
                  <a:pt x="197" y="13"/>
                </a:cubicBezTo>
                <a:close/>
                <a:moveTo>
                  <a:pt x="141" y="154"/>
                </a:moveTo>
                <a:cubicBezTo>
                  <a:pt x="149" y="157"/>
                  <a:pt x="157" y="158"/>
                  <a:pt x="165" y="156"/>
                </a:cubicBezTo>
                <a:cubicBezTo>
                  <a:pt x="166" y="186"/>
                  <a:pt x="168" y="216"/>
                  <a:pt x="171" y="246"/>
                </a:cubicBezTo>
                <a:cubicBezTo>
                  <a:pt x="166" y="246"/>
                  <a:pt x="160" y="246"/>
                  <a:pt x="154" y="246"/>
                </a:cubicBezTo>
                <a:cubicBezTo>
                  <a:pt x="82" y="240"/>
                  <a:pt x="16" y="176"/>
                  <a:pt x="36" y="101"/>
                </a:cubicBezTo>
                <a:cubicBezTo>
                  <a:pt x="63" y="106"/>
                  <a:pt x="90" y="111"/>
                  <a:pt x="117" y="115"/>
                </a:cubicBezTo>
                <a:cubicBezTo>
                  <a:pt x="119" y="115"/>
                  <a:pt x="120" y="114"/>
                  <a:pt x="120" y="112"/>
                </a:cubicBezTo>
                <a:cubicBezTo>
                  <a:pt x="120" y="113"/>
                  <a:pt x="121" y="113"/>
                  <a:pt x="121" y="113"/>
                </a:cubicBezTo>
                <a:cubicBezTo>
                  <a:pt x="118" y="129"/>
                  <a:pt x="125" y="146"/>
                  <a:pt x="141" y="154"/>
                </a:cubicBezTo>
                <a:close/>
                <a:moveTo>
                  <a:pt x="126" y="101"/>
                </a:moveTo>
                <a:cubicBezTo>
                  <a:pt x="132" y="87"/>
                  <a:pt x="153" y="84"/>
                  <a:pt x="168" y="87"/>
                </a:cubicBezTo>
                <a:cubicBezTo>
                  <a:pt x="189" y="91"/>
                  <a:pt x="198" y="114"/>
                  <a:pt x="189" y="132"/>
                </a:cubicBezTo>
                <a:cubicBezTo>
                  <a:pt x="187" y="115"/>
                  <a:pt x="176" y="100"/>
                  <a:pt x="157" y="98"/>
                </a:cubicBezTo>
                <a:cubicBezTo>
                  <a:pt x="141" y="96"/>
                  <a:pt x="128" y="106"/>
                  <a:pt x="125" y="120"/>
                </a:cubicBezTo>
                <a:cubicBezTo>
                  <a:pt x="125" y="115"/>
                  <a:pt x="126" y="109"/>
                  <a:pt x="129" y="104"/>
                </a:cubicBezTo>
                <a:cubicBezTo>
                  <a:pt x="130" y="102"/>
                  <a:pt x="127" y="100"/>
                  <a:pt x="126" y="101"/>
                </a:cubicBezTo>
                <a:close/>
                <a:moveTo>
                  <a:pt x="166" y="105"/>
                </a:moveTo>
                <a:cubicBezTo>
                  <a:pt x="180" y="111"/>
                  <a:pt x="185" y="125"/>
                  <a:pt x="185" y="139"/>
                </a:cubicBezTo>
                <a:cubicBezTo>
                  <a:pt x="181" y="145"/>
                  <a:pt x="174" y="149"/>
                  <a:pt x="167" y="151"/>
                </a:cubicBezTo>
                <a:cubicBezTo>
                  <a:pt x="167" y="151"/>
                  <a:pt x="166" y="151"/>
                  <a:pt x="165" y="152"/>
                </a:cubicBezTo>
                <a:cubicBezTo>
                  <a:pt x="159" y="153"/>
                  <a:pt x="153" y="153"/>
                  <a:pt x="146" y="151"/>
                </a:cubicBezTo>
                <a:cubicBezTo>
                  <a:pt x="137" y="148"/>
                  <a:pt x="130" y="141"/>
                  <a:pt x="127" y="132"/>
                </a:cubicBezTo>
                <a:cubicBezTo>
                  <a:pt x="128" y="132"/>
                  <a:pt x="128" y="131"/>
                  <a:pt x="128" y="130"/>
                </a:cubicBezTo>
                <a:cubicBezTo>
                  <a:pt x="125" y="109"/>
                  <a:pt x="148" y="96"/>
                  <a:pt x="166" y="105"/>
                </a:cubicBezTo>
                <a:close/>
                <a:moveTo>
                  <a:pt x="169" y="155"/>
                </a:moveTo>
                <a:cubicBezTo>
                  <a:pt x="176" y="153"/>
                  <a:pt x="181" y="149"/>
                  <a:pt x="186" y="145"/>
                </a:cubicBezTo>
                <a:cubicBezTo>
                  <a:pt x="187" y="145"/>
                  <a:pt x="188" y="145"/>
                  <a:pt x="189" y="144"/>
                </a:cubicBezTo>
                <a:cubicBezTo>
                  <a:pt x="189" y="144"/>
                  <a:pt x="189" y="144"/>
                  <a:pt x="189" y="145"/>
                </a:cubicBezTo>
                <a:cubicBezTo>
                  <a:pt x="207" y="152"/>
                  <a:pt x="225" y="159"/>
                  <a:pt x="243" y="167"/>
                </a:cubicBezTo>
                <a:cubicBezTo>
                  <a:pt x="250" y="170"/>
                  <a:pt x="264" y="179"/>
                  <a:pt x="272" y="176"/>
                </a:cubicBezTo>
                <a:cubicBezTo>
                  <a:pt x="272" y="176"/>
                  <a:pt x="272" y="176"/>
                  <a:pt x="273" y="176"/>
                </a:cubicBezTo>
                <a:cubicBezTo>
                  <a:pt x="255" y="214"/>
                  <a:pt x="219" y="241"/>
                  <a:pt x="175" y="246"/>
                </a:cubicBezTo>
                <a:cubicBezTo>
                  <a:pt x="172" y="216"/>
                  <a:pt x="170" y="185"/>
                  <a:pt x="169" y="155"/>
                </a:cubicBezTo>
                <a:close/>
                <a:moveTo>
                  <a:pt x="168" y="7"/>
                </a:moveTo>
                <a:cubicBezTo>
                  <a:pt x="176" y="8"/>
                  <a:pt x="185" y="9"/>
                  <a:pt x="193" y="12"/>
                </a:cubicBezTo>
                <a:cubicBezTo>
                  <a:pt x="193" y="12"/>
                  <a:pt x="193" y="12"/>
                  <a:pt x="193" y="13"/>
                </a:cubicBezTo>
                <a:cubicBezTo>
                  <a:pt x="187" y="36"/>
                  <a:pt x="180" y="59"/>
                  <a:pt x="173" y="82"/>
                </a:cubicBezTo>
                <a:cubicBezTo>
                  <a:pt x="172" y="82"/>
                  <a:pt x="173" y="83"/>
                  <a:pt x="173" y="83"/>
                </a:cubicBezTo>
                <a:cubicBezTo>
                  <a:pt x="172" y="83"/>
                  <a:pt x="170" y="83"/>
                  <a:pt x="169" y="82"/>
                </a:cubicBezTo>
                <a:cubicBezTo>
                  <a:pt x="148" y="78"/>
                  <a:pt x="120" y="86"/>
                  <a:pt x="119" y="111"/>
                </a:cubicBezTo>
                <a:cubicBezTo>
                  <a:pt x="119" y="111"/>
                  <a:pt x="119" y="111"/>
                  <a:pt x="119" y="111"/>
                </a:cubicBezTo>
                <a:cubicBezTo>
                  <a:pt x="119" y="111"/>
                  <a:pt x="119" y="111"/>
                  <a:pt x="118" y="111"/>
                </a:cubicBezTo>
                <a:cubicBezTo>
                  <a:pt x="91" y="107"/>
                  <a:pt x="63" y="102"/>
                  <a:pt x="35" y="97"/>
                </a:cubicBezTo>
                <a:cubicBezTo>
                  <a:pt x="35" y="96"/>
                  <a:pt x="34" y="96"/>
                  <a:pt x="33" y="96"/>
                </a:cubicBezTo>
                <a:cubicBezTo>
                  <a:pt x="33" y="96"/>
                  <a:pt x="32" y="96"/>
                  <a:pt x="31" y="96"/>
                </a:cubicBezTo>
                <a:cubicBezTo>
                  <a:pt x="53" y="41"/>
                  <a:pt x="108" y="1"/>
                  <a:pt x="168" y="7"/>
                </a:cubicBezTo>
                <a:close/>
                <a:moveTo>
                  <a:pt x="154" y="272"/>
                </a:moveTo>
                <a:cubicBezTo>
                  <a:pt x="115" y="270"/>
                  <a:pt x="75" y="254"/>
                  <a:pt x="48" y="225"/>
                </a:cubicBezTo>
                <a:cubicBezTo>
                  <a:pt x="17" y="191"/>
                  <a:pt x="18" y="148"/>
                  <a:pt x="27" y="106"/>
                </a:cubicBezTo>
                <a:cubicBezTo>
                  <a:pt x="28" y="106"/>
                  <a:pt x="28" y="106"/>
                  <a:pt x="28" y="105"/>
                </a:cubicBezTo>
                <a:cubicBezTo>
                  <a:pt x="29" y="103"/>
                  <a:pt x="29" y="102"/>
                  <a:pt x="30" y="100"/>
                </a:cubicBezTo>
                <a:cubicBezTo>
                  <a:pt x="30" y="100"/>
                  <a:pt x="31" y="100"/>
                  <a:pt x="31" y="100"/>
                </a:cubicBezTo>
                <a:cubicBezTo>
                  <a:pt x="0" y="221"/>
                  <a:pt x="174" y="302"/>
                  <a:pt x="254" y="212"/>
                </a:cubicBezTo>
                <a:cubicBezTo>
                  <a:pt x="270" y="194"/>
                  <a:pt x="280" y="172"/>
                  <a:pt x="285" y="150"/>
                </a:cubicBezTo>
                <a:cubicBezTo>
                  <a:pt x="289" y="219"/>
                  <a:pt x="224" y="275"/>
                  <a:pt x="154" y="2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5769451" y="2785743"/>
            <a:ext cx="227652" cy="388128"/>
          </a:xfrm>
          <a:custGeom>
            <a:avLst/>
            <a:gdLst>
              <a:gd name="T0" fmla="*/ 26 w 29"/>
              <a:gd name="T1" fmla="*/ 31 h 49"/>
              <a:gd name="T2" fmla="*/ 25 w 29"/>
              <a:gd name="T3" fmla="*/ 29 h 49"/>
              <a:gd name="T4" fmla="*/ 14 w 29"/>
              <a:gd name="T5" fmla="*/ 2 h 49"/>
              <a:gd name="T6" fmla="*/ 10 w 29"/>
              <a:gd name="T7" fmla="*/ 3 h 49"/>
              <a:gd name="T8" fmla="*/ 1 w 29"/>
              <a:gd name="T9" fmla="*/ 46 h 49"/>
              <a:gd name="T10" fmla="*/ 5 w 29"/>
              <a:gd name="T11" fmla="*/ 46 h 49"/>
              <a:gd name="T12" fmla="*/ 7 w 29"/>
              <a:gd name="T13" fmla="*/ 34 h 49"/>
              <a:gd name="T14" fmla="*/ 8 w 29"/>
              <a:gd name="T15" fmla="*/ 35 h 49"/>
              <a:gd name="T16" fmla="*/ 22 w 29"/>
              <a:gd name="T17" fmla="*/ 35 h 49"/>
              <a:gd name="T18" fmla="*/ 24 w 29"/>
              <a:gd name="T19" fmla="*/ 47 h 49"/>
              <a:gd name="T20" fmla="*/ 29 w 29"/>
              <a:gd name="T21" fmla="*/ 45 h 49"/>
              <a:gd name="T22" fmla="*/ 26 w 29"/>
              <a:gd name="T23" fmla="*/ 31 h 49"/>
              <a:gd name="T24" fmla="*/ 8 w 29"/>
              <a:gd name="T25" fmla="*/ 27 h 49"/>
              <a:gd name="T26" fmla="*/ 8 w 29"/>
              <a:gd name="T27" fmla="*/ 28 h 49"/>
              <a:gd name="T28" fmla="*/ 13 w 29"/>
              <a:gd name="T29" fmla="*/ 8 h 49"/>
              <a:gd name="T30" fmla="*/ 21 w 29"/>
              <a:gd name="T31" fmla="*/ 27 h 49"/>
              <a:gd name="T32" fmla="*/ 8 w 29"/>
              <a:gd name="T33" fmla="*/ 2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" h="49">
                <a:moveTo>
                  <a:pt x="26" y="31"/>
                </a:moveTo>
                <a:cubicBezTo>
                  <a:pt x="26" y="30"/>
                  <a:pt x="26" y="29"/>
                  <a:pt x="25" y="29"/>
                </a:cubicBezTo>
                <a:cubicBezTo>
                  <a:pt x="23" y="20"/>
                  <a:pt x="19" y="11"/>
                  <a:pt x="14" y="2"/>
                </a:cubicBezTo>
                <a:cubicBezTo>
                  <a:pt x="13" y="0"/>
                  <a:pt x="10" y="1"/>
                  <a:pt x="10" y="3"/>
                </a:cubicBezTo>
                <a:cubicBezTo>
                  <a:pt x="5" y="17"/>
                  <a:pt x="2" y="31"/>
                  <a:pt x="1" y="46"/>
                </a:cubicBezTo>
                <a:cubicBezTo>
                  <a:pt x="0" y="49"/>
                  <a:pt x="5" y="49"/>
                  <a:pt x="5" y="46"/>
                </a:cubicBezTo>
                <a:cubicBezTo>
                  <a:pt x="5" y="42"/>
                  <a:pt x="6" y="38"/>
                  <a:pt x="7" y="34"/>
                </a:cubicBezTo>
                <a:cubicBezTo>
                  <a:pt x="7" y="34"/>
                  <a:pt x="7" y="35"/>
                  <a:pt x="8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9"/>
                  <a:pt x="24" y="42"/>
                  <a:pt x="24" y="47"/>
                </a:cubicBezTo>
                <a:cubicBezTo>
                  <a:pt x="25" y="49"/>
                  <a:pt x="29" y="47"/>
                  <a:pt x="29" y="45"/>
                </a:cubicBezTo>
                <a:cubicBezTo>
                  <a:pt x="28" y="40"/>
                  <a:pt x="27" y="35"/>
                  <a:pt x="26" y="31"/>
                </a:cubicBezTo>
                <a:close/>
                <a:moveTo>
                  <a:pt x="8" y="27"/>
                </a:moveTo>
                <a:cubicBezTo>
                  <a:pt x="8" y="27"/>
                  <a:pt x="8" y="28"/>
                  <a:pt x="8" y="28"/>
                </a:cubicBezTo>
                <a:cubicBezTo>
                  <a:pt x="9" y="21"/>
                  <a:pt x="11" y="14"/>
                  <a:pt x="13" y="8"/>
                </a:cubicBezTo>
                <a:cubicBezTo>
                  <a:pt x="16" y="14"/>
                  <a:pt x="18" y="19"/>
                  <a:pt x="21" y="27"/>
                </a:cubicBezTo>
                <a:lnTo>
                  <a:pt x="8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6661398" y="3132818"/>
            <a:ext cx="235116" cy="410519"/>
          </a:xfrm>
          <a:custGeom>
            <a:avLst/>
            <a:gdLst>
              <a:gd name="T0" fmla="*/ 18 w 30"/>
              <a:gd name="T1" fmla="*/ 26 h 52"/>
              <a:gd name="T2" fmla="*/ 22 w 30"/>
              <a:gd name="T3" fmla="*/ 10 h 52"/>
              <a:gd name="T4" fmla="*/ 4 w 30"/>
              <a:gd name="T5" fmla="*/ 2 h 52"/>
              <a:gd name="T6" fmla="*/ 1 w 30"/>
              <a:gd name="T7" fmla="*/ 3 h 52"/>
              <a:gd name="T8" fmla="*/ 1 w 30"/>
              <a:gd name="T9" fmla="*/ 3 h 52"/>
              <a:gd name="T10" fmla="*/ 1 w 30"/>
              <a:gd name="T11" fmla="*/ 7 h 52"/>
              <a:gd name="T12" fmla="*/ 3 w 30"/>
              <a:gd name="T13" fmla="*/ 45 h 52"/>
              <a:gd name="T14" fmla="*/ 7 w 30"/>
              <a:gd name="T15" fmla="*/ 46 h 52"/>
              <a:gd name="T16" fmla="*/ 27 w 30"/>
              <a:gd name="T17" fmla="*/ 42 h 52"/>
              <a:gd name="T18" fmla="*/ 18 w 30"/>
              <a:gd name="T19" fmla="*/ 26 h 52"/>
              <a:gd name="T20" fmla="*/ 10 w 30"/>
              <a:gd name="T21" fmla="*/ 42 h 52"/>
              <a:gd name="T22" fmla="*/ 7 w 30"/>
              <a:gd name="T23" fmla="*/ 41 h 52"/>
              <a:gd name="T24" fmla="*/ 6 w 30"/>
              <a:gd name="T25" fmla="*/ 6 h 52"/>
              <a:gd name="T26" fmla="*/ 19 w 30"/>
              <a:gd name="T27" fmla="*/ 13 h 52"/>
              <a:gd name="T28" fmla="*/ 11 w 30"/>
              <a:gd name="T29" fmla="*/ 25 h 52"/>
              <a:gd name="T30" fmla="*/ 9 w 30"/>
              <a:gd name="T31" fmla="*/ 26 h 52"/>
              <a:gd name="T32" fmla="*/ 10 w 30"/>
              <a:gd name="T33" fmla="*/ 30 h 52"/>
              <a:gd name="T34" fmla="*/ 12 w 30"/>
              <a:gd name="T35" fmla="*/ 30 h 52"/>
              <a:gd name="T36" fmla="*/ 24 w 30"/>
              <a:gd name="T37" fmla="*/ 37 h 52"/>
              <a:gd name="T38" fmla="*/ 10 w 30"/>
              <a:gd name="T39" fmla="*/ 4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" h="52">
                <a:moveTo>
                  <a:pt x="18" y="26"/>
                </a:moveTo>
                <a:cubicBezTo>
                  <a:pt x="23" y="22"/>
                  <a:pt x="25" y="16"/>
                  <a:pt x="22" y="10"/>
                </a:cubicBezTo>
                <a:cubicBezTo>
                  <a:pt x="19" y="3"/>
                  <a:pt x="11" y="0"/>
                  <a:pt x="4" y="2"/>
                </a:cubicBezTo>
                <a:cubicBezTo>
                  <a:pt x="3" y="2"/>
                  <a:pt x="2" y="2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4"/>
                  <a:pt x="0" y="6"/>
                  <a:pt x="1" y="7"/>
                </a:cubicBezTo>
                <a:cubicBezTo>
                  <a:pt x="2" y="20"/>
                  <a:pt x="3" y="32"/>
                  <a:pt x="3" y="45"/>
                </a:cubicBezTo>
                <a:cubicBezTo>
                  <a:pt x="3" y="47"/>
                  <a:pt x="7" y="48"/>
                  <a:pt x="7" y="46"/>
                </a:cubicBezTo>
                <a:cubicBezTo>
                  <a:pt x="13" y="52"/>
                  <a:pt x="24" y="51"/>
                  <a:pt x="27" y="42"/>
                </a:cubicBezTo>
                <a:cubicBezTo>
                  <a:pt x="30" y="34"/>
                  <a:pt x="25" y="28"/>
                  <a:pt x="18" y="26"/>
                </a:cubicBezTo>
                <a:close/>
                <a:moveTo>
                  <a:pt x="10" y="42"/>
                </a:moveTo>
                <a:cubicBezTo>
                  <a:pt x="9" y="41"/>
                  <a:pt x="8" y="40"/>
                  <a:pt x="7" y="41"/>
                </a:cubicBezTo>
                <a:cubicBezTo>
                  <a:pt x="7" y="29"/>
                  <a:pt x="6" y="18"/>
                  <a:pt x="6" y="6"/>
                </a:cubicBezTo>
                <a:cubicBezTo>
                  <a:pt x="11" y="5"/>
                  <a:pt x="17" y="7"/>
                  <a:pt x="19" y="13"/>
                </a:cubicBezTo>
                <a:cubicBezTo>
                  <a:pt x="20" y="18"/>
                  <a:pt x="16" y="23"/>
                  <a:pt x="11" y="25"/>
                </a:cubicBezTo>
                <a:cubicBezTo>
                  <a:pt x="10" y="26"/>
                  <a:pt x="9" y="26"/>
                  <a:pt x="9" y="26"/>
                </a:cubicBezTo>
                <a:cubicBezTo>
                  <a:pt x="6" y="27"/>
                  <a:pt x="7" y="31"/>
                  <a:pt x="10" y="30"/>
                </a:cubicBezTo>
                <a:cubicBezTo>
                  <a:pt x="11" y="30"/>
                  <a:pt x="11" y="30"/>
                  <a:pt x="12" y="30"/>
                </a:cubicBezTo>
                <a:cubicBezTo>
                  <a:pt x="17" y="29"/>
                  <a:pt x="23" y="30"/>
                  <a:pt x="24" y="37"/>
                </a:cubicBezTo>
                <a:cubicBezTo>
                  <a:pt x="24" y="46"/>
                  <a:pt x="14" y="48"/>
                  <a:pt x="10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稻壳儿春秋广告/盗版必究        原创来源：http://chn.docer.com/works?userid=199329941#!/work_time"/>
          <p:cNvSpPr/>
          <p:nvPr/>
        </p:nvSpPr>
        <p:spPr bwMode="auto">
          <a:xfrm>
            <a:off x="6463602" y="3909073"/>
            <a:ext cx="179136" cy="362004"/>
          </a:xfrm>
          <a:custGeom>
            <a:avLst/>
            <a:gdLst>
              <a:gd name="T0" fmla="*/ 20 w 23"/>
              <a:gd name="T1" fmla="*/ 33 h 46"/>
              <a:gd name="T2" fmla="*/ 16 w 23"/>
              <a:gd name="T3" fmla="*/ 36 h 46"/>
              <a:gd name="T4" fmla="*/ 9 w 23"/>
              <a:gd name="T5" fmla="*/ 38 h 46"/>
              <a:gd name="T6" fmla="*/ 6 w 23"/>
              <a:gd name="T7" fmla="*/ 30 h 46"/>
              <a:gd name="T8" fmla="*/ 5 w 23"/>
              <a:gd name="T9" fmla="*/ 22 h 46"/>
              <a:gd name="T10" fmla="*/ 5 w 23"/>
              <a:gd name="T11" fmla="*/ 17 h 46"/>
              <a:gd name="T12" fmla="*/ 6 w 23"/>
              <a:gd name="T13" fmla="*/ 12 h 46"/>
              <a:gd name="T14" fmla="*/ 15 w 23"/>
              <a:gd name="T15" fmla="*/ 11 h 46"/>
              <a:gd name="T16" fmla="*/ 19 w 23"/>
              <a:gd name="T17" fmla="*/ 12 h 46"/>
              <a:gd name="T18" fmla="*/ 11 w 23"/>
              <a:gd name="T19" fmla="*/ 1 h 46"/>
              <a:gd name="T20" fmla="*/ 1 w 23"/>
              <a:gd name="T21" fmla="*/ 22 h 46"/>
              <a:gd name="T22" fmla="*/ 11 w 23"/>
              <a:gd name="T23" fmla="*/ 44 h 46"/>
              <a:gd name="T24" fmla="*/ 20 w 23"/>
              <a:gd name="T25" fmla="*/ 3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46">
                <a:moveTo>
                  <a:pt x="20" y="33"/>
                </a:moveTo>
                <a:cubicBezTo>
                  <a:pt x="19" y="31"/>
                  <a:pt x="15" y="33"/>
                  <a:pt x="16" y="36"/>
                </a:cubicBezTo>
                <a:cubicBezTo>
                  <a:pt x="14" y="37"/>
                  <a:pt x="11" y="37"/>
                  <a:pt x="9" y="38"/>
                </a:cubicBezTo>
                <a:cubicBezTo>
                  <a:pt x="7" y="36"/>
                  <a:pt x="6" y="33"/>
                  <a:pt x="6" y="30"/>
                </a:cubicBezTo>
                <a:cubicBezTo>
                  <a:pt x="5" y="28"/>
                  <a:pt x="5" y="25"/>
                  <a:pt x="5" y="22"/>
                </a:cubicBezTo>
                <a:cubicBezTo>
                  <a:pt x="5" y="20"/>
                  <a:pt x="5" y="19"/>
                  <a:pt x="5" y="17"/>
                </a:cubicBezTo>
                <a:cubicBezTo>
                  <a:pt x="5" y="15"/>
                  <a:pt x="5" y="13"/>
                  <a:pt x="6" y="12"/>
                </a:cubicBezTo>
                <a:cubicBezTo>
                  <a:pt x="6" y="7"/>
                  <a:pt x="9" y="6"/>
                  <a:pt x="15" y="11"/>
                </a:cubicBezTo>
                <a:cubicBezTo>
                  <a:pt x="14" y="13"/>
                  <a:pt x="18" y="14"/>
                  <a:pt x="19" y="12"/>
                </a:cubicBezTo>
                <a:cubicBezTo>
                  <a:pt x="22" y="6"/>
                  <a:pt x="17" y="0"/>
                  <a:pt x="11" y="1"/>
                </a:cubicBezTo>
                <a:cubicBezTo>
                  <a:pt x="0" y="2"/>
                  <a:pt x="0" y="15"/>
                  <a:pt x="1" y="22"/>
                </a:cubicBezTo>
                <a:cubicBezTo>
                  <a:pt x="2" y="30"/>
                  <a:pt x="1" y="42"/>
                  <a:pt x="11" y="44"/>
                </a:cubicBezTo>
                <a:cubicBezTo>
                  <a:pt x="18" y="46"/>
                  <a:pt x="23" y="39"/>
                  <a:pt x="20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稻壳儿春秋广告/盗版必究        原创来源：http://chn.docer.com/works?userid=199329941#!/work_time"/>
          <p:cNvSpPr>
            <a:spLocks noEditPoints="1"/>
          </p:cNvSpPr>
          <p:nvPr/>
        </p:nvSpPr>
        <p:spPr bwMode="auto">
          <a:xfrm>
            <a:off x="5642563" y="3748598"/>
            <a:ext cx="171672" cy="373200"/>
          </a:xfrm>
          <a:custGeom>
            <a:avLst/>
            <a:gdLst>
              <a:gd name="T0" fmla="*/ 5 w 22"/>
              <a:gd name="T1" fmla="*/ 1 h 47"/>
              <a:gd name="T2" fmla="*/ 4 w 22"/>
              <a:gd name="T3" fmla="*/ 1 h 47"/>
              <a:gd name="T4" fmla="*/ 0 w 22"/>
              <a:gd name="T5" fmla="*/ 3 h 47"/>
              <a:gd name="T6" fmla="*/ 2 w 22"/>
              <a:gd name="T7" fmla="*/ 45 h 47"/>
              <a:gd name="T8" fmla="*/ 5 w 22"/>
              <a:gd name="T9" fmla="*/ 46 h 47"/>
              <a:gd name="T10" fmla="*/ 21 w 22"/>
              <a:gd name="T11" fmla="*/ 21 h 47"/>
              <a:gd name="T12" fmla="*/ 5 w 22"/>
              <a:gd name="T13" fmla="*/ 1 h 47"/>
              <a:gd name="T14" fmla="*/ 5 w 22"/>
              <a:gd name="T15" fmla="*/ 41 h 47"/>
              <a:gd name="T16" fmla="*/ 5 w 22"/>
              <a:gd name="T17" fmla="*/ 6 h 47"/>
              <a:gd name="T18" fmla="*/ 17 w 22"/>
              <a:gd name="T19" fmla="*/ 24 h 47"/>
              <a:gd name="T20" fmla="*/ 5 w 22"/>
              <a:gd name="T21" fmla="*/ 41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" h="47">
                <a:moveTo>
                  <a:pt x="5" y="1"/>
                </a:moveTo>
                <a:cubicBezTo>
                  <a:pt x="5" y="1"/>
                  <a:pt x="5" y="1"/>
                  <a:pt x="4" y="1"/>
                </a:cubicBezTo>
                <a:cubicBezTo>
                  <a:pt x="4" y="0"/>
                  <a:pt x="1" y="0"/>
                  <a:pt x="0" y="3"/>
                </a:cubicBezTo>
                <a:cubicBezTo>
                  <a:pt x="0" y="17"/>
                  <a:pt x="0" y="31"/>
                  <a:pt x="2" y="45"/>
                </a:cubicBezTo>
                <a:cubicBezTo>
                  <a:pt x="2" y="46"/>
                  <a:pt x="3" y="47"/>
                  <a:pt x="5" y="46"/>
                </a:cubicBezTo>
                <a:cubicBezTo>
                  <a:pt x="14" y="41"/>
                  <a:pt x="22" y="32"/>
                  <a:pt x="21" y="21"/>
                </a:cubicBezTo>
                <a:cubicBezTo>
                  <a:pt x="21" y="12"/>
                  <a:pt x="14" y="4"/>
                  <a:pt x="5" y="1"/>
                </a:cubicBezTo>
                <a:close/>
                <a:moveTo>
                  <a:pt x="5" y="41"/>
                </a:moveTo>
                <a:cubicBezTo>
                  <a:pt x="4" y="29"/>
                  <a:pt x="4" y="18"/>
                  <a:pt x="5" y="6"/>
                </a:cubicBezTo>
                <a:cubicBezTo>
                  <a:pt x="12" y="8"/>
                  <a:pt x="17" y="15"/>
                  <a:pt x="17" y="24"/>
                </a:cubicBezTo>
                <a:cubicBezTo>
                  <a:pt x="16" y="31"/>
                  <a:pt x="11" y="37"/>
                  <a:pt x="5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稻壳儿春秋广告/盗版必究        原创来源：http://chn.docer.com/works?userid=199329941#!/work_time"/>
          <p:cNvSpPr/>
          <p:nvPr/>
        </p:nvSpPr>
        <p:spPr bwMode="auto">
          <a:xfrm>
            <a:off x="5246972" y="3711278"/>
            <a:ext cx="156744" cy="261240"/>
          </a:xfrm>
          <a:custGeom>
            <a:avLst/>
            <a:gdLst>
              <a:gd name="T0" fmla="*/ 18 w 20"/>
              <a:gd name="T1" fmla="*/ 28 h 33"/>
              <a:gd name="T2" fmla="*/ 4 w 20"/>
              <a:gd name="T3" fmla="*/ 2 h 33"/>
              <a:gd name="T4" fmla="*/ 0 w 20"/>
              <a:gd name="T5" fmla="*/ 2 h 33"/>
              <a:gd name="T6" fmla="*/ 15 w 20"/>
              <a:gd name="T7" fmla="*/ 31 h 33"/>
              <a:gd name="T8" fmla="*/ 18 w 20"/>
              <a:gd name="T9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3">
                <a:moveTo>
                  <a:pt x="18" y="28"/>
                </a:moveTo>
                <a:cubicBezTo>
                  <a:pt x="10" y="21"/>
                  <a:pt x="6" y="12"/>
                  <a:pt x="4" y="2"/>
                </a:cubicBezTo>
                <a:cubicBezTo>
                  <a:pt x="4" y="0"/>
                  <a:pt x="0" y="0"/>
                  <a:pt x="0" y="2"/>
                </a:cubicBezTo>
                <a:cubicBezTo>
                  <a:pt x="2" y="13"/>
                  <a:pt x="7" y="23"/>
                  <a:pt x="15" y="31"/>
                </a:cubicBezTo>
                <a:cubicBezTo>
                  <a:pt x="17" y="33"/>
                  <a:pt x="20" y="30"/>
                  <a:pt x="18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稻壳儿春秋广告/盗版必究        原创来源：http://chn.docer.com/works?userid=199329941#!/work_time"/>
          <p:cNvSpPr/>
          <p:nvPr/>
        </p:nvSpPr>
        <p:spPr bwMode="auto">
          <a:xfrm>
            <a:off x="5344003" y="3748598"/>
            <a:ext cx="123156" cy="160476"/>
          </a:xfrm>
          <a:custGeom>
            <a:avLst/>
            <a:gdLst>
              <a:gd name="T0" fmla="*/ 13 w 16"/>
              <a:gd name="T1" fmla="*/ 15 h 20"/>
              <a:gd name="T2" fmla="*/ 5 w 16"/>
              <a:gd name="T3" fmla="*/ 3 h 20"/>
              <a:gd name="T4" fmla="*/ 1 w 16"/>
              <a:gd name="T5" fmla="*/ 3 h 20"/>
              <a:gd name="T6" fmla="*/ 11 w 16"/>
              <a:gd name="T7" fmla="*/ 18 h 20"/>
              <a:gd name="T8" fmla="*/ 13 w 16"/>
              <a:gd name="T9" fmla="*/ 1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0">
                <a:moveTo>
                  <a:pt x="13" y="15"/>
                </a:moveTo>
                <a:cubicBezTo>
                  <a:pt x="9" y="12"/>
                  <a:pt x="5" y="8"/>
                  <a:pt x="5" y="3"/>
                </a:cubicBezTo>
                <a:cubicBezTo>
                  <a:pt x="5" y="0"/>
                  <a:pt x="0" y="0"/>
                  <a:pt x="1" y="3"/>
                </a:cubicBezTo>
                <a:cubicBezTo>
                  <a:pt x="1" y="9"/>
                  <a:pt x="5" y="15"/>
                  <a:pt x="11" y="18"/>
                </a:cubicBezTo>
                <a:cubicBezTo>
                  <a:pt x="13" y="20"/>
                  <a:pt x="16" y="16"/>
                  <a:pt x="13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稻壳儿春秋广告/盗版必究        原创来源：http://chn.docer.com/works?userid=199329941#!/work_time"/>
          <p:cNvSpPr/>
          <p:nvPr/>
        </p:nvSpPr>
        <p:spPr bwMode="auto">
          <a:xfrm>
            <a:off x="6374034" y="3203726"/>
            <a:ext cx="141816" cy="197796"/>
          </a:xfrm>
          <a:custGeom>
            <a:avLst/>
            <a:gdLst>
              <a:gd name="T0" fmla="*/ 5 w 18"/>
              <a:gd name="T1" fmla="*/ 2 h 25"/>
              <a:gd name="T2" fmla="*/ 3 w 18"/>
              <a:gd name="T3" fmla="*/ 5 h 25"/>
              <a:gd name="T4" fmla="*/ 14 w 18"/>
              <a:gd name="T5" fmla="*/ 22 h 25"/>
              <a:gd name="T6" fmla="*/ 18 w 18"/>
              <a:gd name="T7" fmla="*/ 21 h 25"/>
              <a:gd name="T8" fmla="*/ 5 w 18"/>
              <a:gd name="T9" fmla="*/ 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25">
                <a:moveTo>
                  <a:pt x="5" y="2"/>
                </a:moveTo>
                <a:cubicBezTo>
                  <a:pt x="2" y="0"/>
                  <a:pt x="0" y="4"/>
                  <a:pt x="3" y="5"/>
                </a:cubicBezTo>
                <a:cubicBezTo>
                  <a:pt x="9" y="9"/>
                  <a:pt x="13" y="15"/>
                  <a:pt x="14" y="22"/>
                </a:cubicBezTo>
                <a:cubicBezTo>
                  <a:pt x="14" y="25"/>
                  <a:pt x="18" y="24"/>
                  <a:pt x="18" y="21"/>
                </a:cubicBezTo>
                <a:cubicBezTo>
                  <a:pt x="17" y="13"/>
                  <a:pt x="12" y="6"/>
                  <a:pt x="5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稻壳儿春秋广告/盗版必究        原创来源：http://chn.docer.com/works?userid=199329941#!/work_time"/>
          <p:cNvSpPr/>
          <p:nvPr/>
        </p:nvSpPr>
        <p:spPr bwMode="auto">
          <a:xfrm>
            <a:off x="6493458" y="3211190"/>
            <a:ext cx="78372" cy="190332"/>
          </a:xfrm>
          <a:custGeom>
            <a:avLst/>
            <a:gdLst>
              <a:gd name="T0" fmla="*/ 5 w 10"/>
              <a:gd name="T1" fmla="*/ 2 h 24"/>
              <a:gd name="T2" fmla="*/ 1 w 10"/>
              <a:gd name="T3" fmla="*/ 4 h 24"/>
              <a:gd name="T4" fmla="*/ 6 w 10"/>
              <a:gd name="T5" fmla="*/ 21 h 24"/>
              <a:gd name="T6" fmla="*/ 10 w 10"/>
              <a:gd name="T7" fmla="*/ 21 h 24"/>
              <a:gd name="T8" fmla="*/ 5 w 10"/>
              <a:gd name="T9" fmla="*/ 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24">
                <a:moveTo>
                  <a:pt x="5" y="2"/>
                </a:moveTo>
                <a:cubicBezTo>
                  <a:pt x="3" y="0"/>
                  <a:pt x="0" y="2"/>
                  <a:pt x="1" y="4"/>
                </a:cubicBezTo>
                <a:cubicBezTo>
                  <a:pt x="4" y="9"/>
                  <a:pt x="6" y="15"/>
                  <a:pt x="6" y="21"/>
                </a:cubicBezTo>
                <a:cubicBezTo>
                  <a:pt x="6" y="24"/>
                  <a:pt x="10" y="24"/>
                  <a:pt x="10" y="21"/>
                </a:cubicBezTo>
                <a:cubicBezTo>
                  <a:pt x="10" y="14"/>
                  <a:pt x="8" y="8"/>
                  <a:pt x="5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稻壳儿春秋广告/盗版必究        原创来源：http://chn.docer.com/works?userid=199329941#!/work_time"/>
          <p:cNvSpPr/>
          <p:nvPr/>
        </p:nvSpPr>
        <p:spPr bwMode="auto">
          <a:xfrm>
            <a:off x="5344003" y="3229850"/>
            <a:ext cx="220188" cy="70908"/>
          </a:xfrm>
          <a:custGeom>
            <a:avLst/>
            <a:gdLst>
              <a:gd name="T0" fmla="*/ 25 w 28"/>
              <a:gd name="T1" fmla="*/ 5 h 9"/>
              <a:gd name="T2" fmla="*/ 3 w 28"/>
              <a:gd name="T3" fmla="*/ 1 h 9"/>
              <a:gd name="T4" fmla="*/ 4 w 28"/>
              <a:gd name="T5" fmla="*/ 5 h 9"/>
              <a:gd name="T6" fmla="*/ 23 w 28"/>
              <a:gd name="T7" fmla="*/ 8 h 9"/>
              <a:gd name="T8" fmla="*/ 25 w 28"/>
              <a:gd name="T9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9">
                <a:moveTo>
                  <a:pt x="25" y="5"/>
                </a:moveTo>
                <a:cubicBezTo>
                  <a:pt x="18" y="1"/>
                  <a:pt x="11" y="0"/>
                  <a:pt x="3" y="1"/>
                </a:cubicBezTo>
                <a:cubicBezTo>
                  <a:pt x="0" y="1"/>
                  <a:pt x="1" y="5"/>
                  <a:pt x="4" y="5"/>
                </a:cubicBezTo>
                <a:cubicBezTo>
                  <a:pt x="11" y="4"/>
                  <a:pt x="17" y="5"/>
                  <a:pt x="23" y="8"/>
                </a:cubicBezTo>
                <a:cubicBezTo>
                  <a:pt x="26" y="9"/>
                  <a:pt x="28" y="6"/>
                  <a:pt x="25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 bwMode="auto">
          <a:xfrm>
            <a:off x="5444767" y="3181334"/>
            <a:ext cx="190332" cy="48516"/>
          </a:xfrm>
          <a:custGeom>
            <a:avLst/>
            <a:gdLst>
              <a:gd name="T0" fmla="*/ 21 w 24"/>
              <a:gd name="T1" fmla="*/ 2 h 6"/>
              <a:gd name="T2" fmla="*/ 3 w 24"/>
              <a:gd name="T3" fmla="*/ 1 h 6"/>
              <a:gd name="T4" fmla="*/ 3 w 24"/>
              <a:gd name="T5" fmla="*/ 5 h 6"/>
              <a:gd name="T6" fmla="*/ 20 w 24"/>
              <a:gd name="T7" fmla="*/ 6 h 6"/>
              <a:gd name="T8" fmla="*/ 21 w 24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">
                <a:moveTo>
                  <a:pt x="21" y="2"/>
                </a:moveTo>
                <a:cubicBezTo>
                  <a:pt x="15" y="1"/>
                  <a:pt x="9" y="0"/>
                  <a:pt x="3" y="1"/>
                </a:cubicBezTo>
                <a:cubicBezTo>
                  <a:pt x="0" y="1"/>
                  <a:pt x="0" y="6"/>
                  <a:pt x="3" y="5"/>
                </a:cubicBezTo>
                <a:cubicBezTo>
                  <a:pt x="8" y="5"/>
                  <a:pt x="14" y="5"/>
                  <a:pt x="20" y="6"/>
                </a:cubicBezTo>
                <a:cubicBezTo>
                  <a:pt x="22" y="6"/>
                  <a:pt x="24" y="2"/>
                  <a:pt x="21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稻壳儿春秋广告/盗版必究        原创来源：http://chn.docer.com/works?userid=199329941#!/work_time"/>
          <p:cNvSpPr/>
          <p:nvPr/>
        </p:nvSpPr>
        <p:spPr bwMode="auto">
          <a:xfrm>
            <a:off x="5784379" y="4569636"/>
            <a:ext cx="253776" cy="89568"/>
          </a:xfrm>
          <a:custGeom>
            <a:avLst/>
            <a:gdLst>
              <a:gd name="T0" fmla="*/ 29 w 32"/>
              <a:gd name="T1" fmla="*/ 6 h 11"/>
              <a:gd name="T2" fmla="*/ 5 w 32"/>
              <a:gd name="T3" fmla="*/ 2 h 11"/>
              <a:gd name="T4" fmla="*/ 3 w 32"/>
              <a:gd name="T5" fmla="*/ 5 h 11"/>
              <a:gd name="T6" fmla="*/ 29 w 32"/>
              <a:gd name="T7" fmla="*/ 11 h 11"/>
              <a:gd name="T8" fmla="*/ 29 w 32"/>
              <a:gd name="T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1">
                <a:moveTo>
                  <a:pt x="29" y="6"/>
                </a:moveTo>
                <a:cubicBezTo>
                  <a:pt x="20" y="7"/>
                  <a:pt x="12" y="5"/>
                  <a:pt x="5" y="2"/>
                </a:cubicBezTo>
                <a:cubicBezTo>
                  <a:pt x="2" y="0"/>
                  <a:pt x="0" y="4"/>
                  <a:pt x="3" y="5"/>
                </a:cubicBezTo>
                <a:cubicBezTo>
                  <a:pt x="11" y="9"/>
                  <a:pt x="20" y="11"/>
                  <a:pt x="29" y="11"/>
                </a:cubicBezTo>
                <a:cubicBezTo>
                  <a:pt x="32" y="10"/>
                  <a:pt x="32" y="6"/>
                  <a:pt x="29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稻壳儿春秋广告/盗版必究        原创来源：http://chn.docer.com/works?userid=199329941#!/work_time"/>
          <p:cNvSpPr/>
          <p:nvPr/>
        </p:nvSpPr>
        <p:spPr bwMode="auto">
          <a:xfrm>
            <a:off x="5918731" y="4569636"/>
            <a:ext cx="268704" cy="55980"/>
          </a:xfrm>
          <a:custGeom>
            <a:avLst/>
            <a:gdLst>
              <a:gd name="T0" fmla="*/ 31 w 34"/>
              <a:gd name="T1" fmla="*/ 3 h 7"/>
              <a:gd name="T2" fmla="*/ 4 w 34"/>
              <a:gd name="T3" fmla="*/ 1 h 7"/>
              <a:gd name="T4" fmla="*/ 2 w 34"/>
              <a:gd name="T5" fmla="*/ 5 h 7"/>
              <a:gd name="T6" fmla="*/ 31 w 34"/>
              <a:gd name="T7" fmla="*/ 7 h 7"/>
              <a:gd name="T8" fmla="*/ 31 w 34"/>
              <a:gd name="T9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7">
                <a:moveTo>
                  <a:pt x="31" y="3"/>
                </a:moveTo>
                <a:cubicBezTo>
                  <a:pt x="22" y="3"/>
                  <a:pt x="13" y="2"/>
                  <a:pt x="4" y="1"/>
                </a:cubicBezTo>
                <a:cubicBezTo>
                  <a:pt x="1" y="0"/>
                  <a:pt x="0" y="4"/>
                  <a:pt x="2" y="5"/>
                </a:cubicBezTo>
                <a:cubicBezTo>
                  <a:pt x="12" y="7"/>
                  <a:pt x="22" y="7"/>
                  <a:pt x="31" y="7"/>
                </a:cubicBezTo>
                <a:cubicBezTo>
                  <a:pt x="34" y="7"/>
                  <a:pt x="34" y="3"/>
                  <a:pt x="31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稻壳儿春秋广告/盗版必究        原创来源：http://chn.docer.com/works?userid=199329941#!/work_time"/>
          <p:cNvSpPr txBox="1"/>
          <p:nvPr/>
        </p:nvSpPr>
        <p:spPr>
          <a:xfrm>
            <a:off x="3156873" y="2029395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分类功能</a:t>
            </a:r>
            <a:endParaRPr lang="zh-CN" altLang="en-US" dirty="0">
              <a:solidFill>
                <a:schemeClr val="bg1"/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27" name="稻壳儿春秋广告/盗版必究        原创来源：http://chn.docer.com/works?userid=199329941#!/work_time"/>
          <p:cNvSpPr txBox="1"/>
          <p:nvPr/>
        </p:nvSpPr>
        <p:spPr>
          <a:xfrm>
            <a:off x="670814" y="2347113"/>
            <a:ext cx="3584600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管理员用户可以查看已有分类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并且进行分类的添加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稻壳儿春秋广告/盗版必究        原创来源：http://chn.docer.com/works?userid=199329941#!/work_time"/>
          <p:cNvSpPr txBox="1"/>
          <p:nvPr/>
        </p:nvSpPr>
        <p:spPr>
          <a:xfrm>
            <a:off x="7936587" y="2029395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订单功能</a:t>
            </a:r>
            <a:endParaRPr lang="zh-CN" altLang="en-US" dirty="0">
              <a:solidFill>
                <a:schemeClr val="bg1"/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29" name="稻壳儿春秋广告/盗版必究        原创来源：http://chn.docer.com/works?userid=199329941#!/work_time"/>
          <p:cNvSpPr txBox="1"/>
          <p:nvPr/>
        </p:nvSpPr>
        <p:spPr>
          <a:xfrm>
            <a:off x="7936587" y="2347113"/>
            <a:ext cx="358460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管理员可以查看所有的订单项目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具体到订单内都有什么电影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数量以及订单号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稻壳儿春秋广告/盗版必究        原创来源：http://chn.docer.com/works?userid=199329941#!/work_time"/>
          <p:cNvSpPr txBox="1"/>
          <p:nvPr/>
        </p:nvSpPr>
        <p:spPr>
          <a:xfrm>
            <a:off x="2518410" y="4394835"/>
            <a:ext cx="1736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添加电影功能</a:t>
            </a:r>
            <a:endParaRPr lang="zh-CN" altLang="en-US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1" name="稻壳儿春秋广告/盗版必究        原创来源：http://chn.docer.com/works?userid=199329941#!/work_time"/>
          <p:cNvSpPr txBox="1"/>
          <p:nvPr/>
        </p:nvSpPr>
        <p:spPr>
          <a:xfrm>
            <a:off x="670814" y="4712261"/>
            <a:ext cx="3584600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管理员可以添加电影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并且进行分类选择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设置是否热门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1131</Words>
  <Application>WPS 演示</Application>
  <PresentationFormat>宽屏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汉仪南宫体简</vt:lpstr>
      <vt:lpstr>Calibri</vt:lpstr>
      <vt:lpstr>楷体</vt:lpstr>
      <vt:lpstr>等线</vt:lpstr>
      <vt:lpstr>等线</vt:lpstr>
      <vt:lpstr>微软雅黑</vt:lpstr>
      <vt:lpstr>仿宋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春波</dc:creator>
  <cp:lastModifiedBy>你瞅啥？</cp:lastModifiedBy>
  <cp:revision>9</cp:revision>
  <dcterms:created xsi:type="dcterms:W3CDTF">2018-05-09T03:27:00Z</dcterms:created>
  <dcterms:modified xsi:type="dcterms:W3CDTF">2019-05-05T02:39:20Z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