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4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25/04/2015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25/04/2015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25/04/2015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25/04/2015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25/04/2015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25/04/2015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25/04/2015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cxzczczx</a:t>
            </a:r>
            <a:endParaRPr lang="es-EC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646649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cxzczczx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cxzczczx</dc:title>
  <dc:creator>USER</dc:creator>
  <cp:lastModifiedBy>USER</cp:lastModifiedBy>
  <cp:revision>1</cp:revision>
  <dcterms:created xsi:type="dcterms:W3CDTF">2015-04-25T07:28:44Z</dcterms:created>
  <dcterms:modified xsi:type="dcterms:W3CDTF">2015-04-25T07:33:33Z</dcterms:modified>
</cp:coreProperties>
</file>