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8" y="-4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7629-A819-4AB7-BE4B-885612B31EB6}" type="datetimeFigureOut">
              <a:rPr lang="ko-KR" altLang="en-US" smtClean="0"/>
              <a:t>2015-09-30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2F5D-4998-4F2A-9294-89463D7C8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162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7629-A819-4AB7-BE4B-885612B31EB6}" type="datetimeFigureOut">
              <a:rPr lang="ko-KR" altLang="en-US" smtClean="0"/>
              <a:t>2015-09-30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2F5D-4998-4F2A-9294-89463D7C8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754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7629-A819-4AB7-BE4B-885612B31EB6}" type="datetimeFigureOut">
              <a:rPr lang="ko-KR" altLang="en-US" smtClean="0"/>
              <a:t>2015-09-30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2F5D-4998-4F2A-9294-89463D7C8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008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표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6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333375" y="1323134"/>
            <a:ext cx="8477250" cy="4953841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ko-KR" altLang="en-US"/>
              <a:t>표를 추가하려면 아이콘을 클릭하십시오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/>
              <a:pPr/>
              <a:t>2015-09-30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764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7629-A819-4AB7-BE4B-885612B31EB6}" type="datetimeFigureOut">
              <a:rPr lang="ko-KR" altLang="en-US" smtClean="0"/>
              <a:t>2015-09-30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2F5D-4998-4F2A-9294-89463D7C8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210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7629-A819-4AB7-BE4B-885612B31EB6}" type="datetimeFigureOut">
              <a:rPr lang="ko-KR" altLang="en-US" smtClean="0"/>
              <a:t>2015-09-30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2F5D-4998-4F2A-9294-89463D7C8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254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7629-A819-4AB7-BE4B-885612B31EB6}" type="datetimeFigureOut">
              <a:rPr lang="ko-KR" altLang="en-US" smtClean="0"/>
              <a:t>2015-09-30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2F5D-4998-4F2A-9294-89463D7C8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746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7629-A819-4AB7-BE4B-885612B31EB6}" type="datetimeFigureOut">
              <a:rPr lang="ko-KR" altLang="en-US" smtClean="0"/>
              <a:t>2015-09-30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2F5D-4998-4F2A-9294-89463D7C8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47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7629-A819-4AB7-BE4B-885612B31EB6}" type="datetimeFigureOut">
              <a:rPr lang="ko-KR" altLang="en-US" smtClean="0"/>
              <a:t>2015-09-30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2F5D-4998-4F2A-9294-89463D7C8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695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7629-A819-4AB7-BE4B-885612B31EB6}" type="datetimeFigureOut">
              <a:rPr lang="ko-KR" altLang="en-US" smtClean="0"/>
              <a:t>2015-09-30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2F5D-4998-4F2A-9294-89463D7C8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477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7629-A819-4AB7-BE4B-885612B31EB6}" type="datetimeFigureOut">
              <a:rPr lang="ko-KR" altLang="en-US" smtClean="0"/>
              <a:t>2015-09-30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2F5D-4998-4F2A-9294-89463D7C8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960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7629-A819-4AB7-BE4B-885612B31EB6}" type="datetimeFigureOut">
              <a:rPr lang="ko-KR" altLang="en-US" smtClean="0"/>
              <a:t>2015-09-30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2F5D-4998-4F2A-9294-89463D7C8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109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07629-A819-4AB7-BE4B-885612B31EB6}" type="datetimeFigureOut">
              <a:rPr lang="ko-KR" altLang="en-US" smtClean="0"/>
              <a:t>2015-09-30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D2F5D-4998-4F2A-9294-89463D7C8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95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1" y="-1"/>
            <a:ext cx="9158706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1268760"/>
            <a:ext cx="7848600" cy="733921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2d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게임 프로그래밍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ko-KR" dirty="0" smtClean="0"/>
          </a:p>
          <a:p>
            <a:r>
              <a:rPr lang="ko-KR" altLang="en-US" sz="4000" dirty="0" smtClean="0">
                <a:solidFill>
                  <a:schemeClr val="bg1">
                    <a:lumMod val="95000"/>
                  </a:schemeClr>
                </a:solidFill>
              </a:rPr>
              <a:t>프로젝트 발표</a:t>
            </a:r>
            <a:endParaRPr lang="en-US" altLang="ko-KR" sz="4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4000" dirty="0" smtClean="0">
                <a:solidFill>
                  <a:schemeClr val="bg1">
                    <a:lumMod val="95000"/>
                  </a:schemeClr>
                </a:solidFill>
              </a:rPr>
              <a:t>2012182018 </a:t>
            </a:r>
            <a:r>
              <a:rPr lang="ko-KR" altLang="en-US" sz="4000" dirty="0" smtClean="0">
                <a:solidFill>
                  <a:schemeClr val="bg1">
                    <a:lumMod val="95000"/>
                  </a:schemeClr>
                </a:solidFill>
              </a:rPr>
              <a:t>신우진</a:t>
            </a:r>
            <a:endParaRPr lang="ko-KR" alt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19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INDEX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800" dirty="0" smtClean="0">
                <a:solidFill>
                  <a:srgbClr val="4D4D4D"/>
                </a:solidFill>
              </a:rPr>
              <a:t>게임 </a:t>
            </a:r>
            <a:r>
              <a:rPr lang="ko-KR" altLang="en-US" sz="2800" dirty="0" err="1" smtClean="0">
                <a:solidFill>
                  <a:srgbClr val="4D4D4D"/>
                </a:solidFill>
              </a:rPr>
              <a:t>컨셉</a:t>
            </a:r>
            <a:endParaRPr lang="en-US" altLang="ko-KR" sz="2800" dirty="0" smtClean="0">
              <a:solidFill>
                <a:srgbClr val="4D4D4D"/>
              </a:solidFill>
            </a:endParaRPr>
          </a:p>
          <a:p>
            <a:endParaRPr lang="en-US" altLang="ko-KR" sz="2800" dirty="0">
              <a:solidFill>
                <a:srgbClr val="4D4D4D"/>
              </a:solidFill>
            </a:endParaRPr>
          </a:p>
          <a:p>
            <a:r>
              <a:rPr lang="ko-KR" altLang="en-US" sz="2800" dirty="0" smtClean="0">
                <a:solidFill>
                  <a:srgbClr val="4D4D4D"/>
                </a:solidFill>
              </a:rPr>
              <a:t>개발 범위</a:t>
            </a:r>
            <a:endParaRPr lang="en-US" altLang="ko-KR" sz="2800" dirty="0">
              <a:solidFill>
                <a:srgbClr val="4D4D4D"/>
              </a:solidFill>
            </a:endParaRPr>
          </a:p>
          <a:p>
            <a:endParaRPr lang="en-US" altLang="ko-KR" sz="2800" dirty="0" smtClean="0">
              <a:solidFill>
                <a:srgbClr val="4D4D4D"/>
              </a:solidFill>
            </a:endParaRPr>
          </a:p>
          <a:p>
            <a:r>
              <a:rPr lang="ko-KR" altLang="en-US" sz="2800" dirty="0" smtClean="0">
                <a:solidFill>
                  <a:srgbClr val="4D4D4D"/>
                </a:solidFill>
              </a:rPr>
              <a:t>예상 게임 실행 흐름</a:t>
            </a:r>
            <a:endParaRPr lang="en-US" altLang="ko-KR" sz="2800" dirty="0" smtClean="0">
              <a:solidFill>
                <a:srgbClr val="4D4D4D"/>
              </a:solidFill>
            </a:endParaRPr>
          </a:p>
          <a:p>
            <a:endParaRPr lang="en-US" altLang="ko-KR" sz="2800" dirty="0">
              <a:solidFill>
                <a:srgbClr val="4D4D4D"/>
              </a:solidFill>
            </a:endParaRPr>
          </a:p>
          <a:p>
            <a:r>
              <a:rPr lang="ko-KR" altLang="en-US" sz="2800" dirty="0" smtClean="0">
                <a:solidFill>
                  <a:srgbClr val="4D4D4D"/>
                </a:solidFill>
              </a:rPr>
              <a:t>개발 일정</a:t>
            </a:r>
            <a:endParaRPr lang="en-US" altLang="ko-KR" sz="2800" dirty="0">
              <a:solidFill>
                <a:srgbClr val="4D4D4D"/>
              </a:solidFill>
            </a:endParaRPr>
          </a:p>
          <a:p>
            <a:pPr marL="0" indent="0">
              <a:buNone/>
            </a:pPr>
            <a:endParaRPr lang="en-US" altLang="ko-KR" sz="2800" dirty="0" smtClean="0">
              <a:solidFill>
                <a:srgbClr val="4D4D4D"/>
              </a:solidFill>
            </a:endParaRPr>
          </a:p>
          <a:p>
            <a:r>
              <a:rPr lang="ko-KR" altLang="en-US" sz="2800" dirty="0" smtClean="0">
                <a:solidFill>
                  <a:srgbClr val="4D4D4D"/>
                </a:solidFill>
              </a:rPr>
              <a:t>자체 평가</a:t>
            </a:r>
            <a:endParaRPr lang="en-US" altLang="ko-KR" sz="2800" dirty="0" smtClean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40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ko-KR" dirty="0" smtClean="0">
                <a:solidFill>
                  <a:srgbClr val="4D4D4D"/>
                </a:solidFill>
              </a:rPr>
              <a:t/>
            </a:r>
            <a:br>
              <a:rPr lang="en-US" altLang="ko-KR" dirty="0" smtClean="0">
                <a:solidFill>
                  <a:srgbClr val="4D4D4D"/>
                </a:solidFill>
              </a:rPr>
            </a:br>
            <a:r>
              <a:rPr lang="ko-KR" altLang="en-US" b="1" dirty="0" smtClean="0">
                <a:solidFill>
                  <a:srgbClr val="4D4D4D"/>
                </a:solidFill>
              </a:rPr>
              <a:t>게임 </a:t>
            </a:r>
            <a:r>
              <a:rPr lang="ko-KR" altLang="en-US" b="1" dirty="0" err="1" smtClean="0">
                <a:solidFill>
                  <a:srgbClr val="4D4D4D"/>
                </a:solidFill>
              </a:rPr>
              <a:t>컨셉</a:t>
            </a:r>
            <a:r>
              <a:rPr lang="ko-KR" altLang="en-US" b="1" dirty="0" smtClean="0">
                <a:solidFill>
                  <a:srgbClr val="4D4D4D"/>
                </a:solidFill>
              </a:rPr>
              <a:t> </a:t>
            </a:r>
            <a:r>
              <a:rPr lang="en-US" altLang="ko-KR" b="1" dirty="0" smtClean="0">
                <a:solidFill>
                  <a:srgbClr val="4D4D4D"/>
                </a:solidFill>
              </a:rPr>
              <a:t>(</a:t>
            </a:r>
            <a:r>
              <a:rPr lang="ko-KR" altLang="en-US" b="1" dirty="0" smtClean="0">
                <a:solidFill>
                  <a:srgbClr val="4D4D4D"/>
                </a:solidFill>
              </a:rPr>
              <a:t>제목</a:t>
            </a:r>
            <a:r>
              <a:rPr lang="en-US" altLang="ko-KR" b="1" dirty="0" smtClean="0">
                <a:solidFill>
                  <a:srgbClr val="4D4D4D"/>
                </a:solidFill>
              </a:rPr>
              <a:t>:</a:t>
            </a:r>
            <a:r>
              <a:rPr lang="ko-KR" altLang="en-US" b="1" dirty="0" smtClean="0">
                <a:solidFill>
                  <a:srgbClr val="4D4D4D"/>
                </a:solidFill>
              </a:rPr>
              <a:t>에어 슈팅</a:t>
            </a:r>
            <a:r>
              <a:rPr lang="en-US" altLang="ko-KR" b="1" dirty="0" smtClean="0">
                <a:solidFill>
                  <a:srgbClr val="4D4D4D"/>
                </a:solidFill>
              </a:rPr>
              <a:t>)</a:t>
            </a:r>
            <a:r>
              <a:rPr lang="en-US" altLang="ko-KR" dirty="0">
                <a:solidFill>
                  <a:srgbClr val="4D4D4D"/>
                </a:solidFill>
              </a:rPr>
              <a:t/>
            </a:r>
            <a:br>
              <a:rPr lang="en-US" altLang="ko-KR" dirty="0">
                <a:solidFill>
                  <a:srgbClr val="4D4D4D"/>
                </a:solidFill>
              </a:rPr>
            </a:br>
            <a:endParaRPr lang="ko-KR" altLang="en-US" dirty="0"/>
          </a:p>
        </p:txBody>
      </p:sp>
      <p:sp>
        <p:nvSpPr>
          <p:cNvPr id="5" name="세로 텍스트 개체 틀 4"/>
          <p:cNvSpPr>
            <a:spLocks noGrp="1"/>
          </p:cNvSpPr>
          <p:nvPr>
            <p:ph type="body" orient="vert" idx="1"/>
          </p:nvPr>
        </p:nvSpPr>
        <p:spPr>
          <a:xfrm>
            <a:off x="565133" y="5877272"/>
            <a:ext cx="8229600" cy="599728"/>
          </a:xfrm>
        </p:spPr>
        <p:txBody>
          <a:bodyPr vert="horz">
            <a:normAutofit fontScale="70000" lnSpcReduction="20000"/>
          </a:bodyPr>
          <a:lstStyle/>
          <a:p>
            <a:pPr marL="0" indent="0">
              <a:buNone/>
            </a:pPr>
            <a:r>
              <a:rPr lang="ko-KR" altLang="en-US" dirty="0" smtClean="0"/>
              <a:t>    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에어 하키                                              </a:t>
            </a:r>
            <a:r>
              <a:rPr lang="ko-KR" altLang="en-US" dirty="0" err="1" smtClean="0">
                <a:solidFill>
                  <a:schemeClr val="accent1">
                    <a:lumMod val="75000"/>
                  </a:schemeClr>
                </a:solidFill>
              </a:rPr>
              <a:t>페널티킥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701130"/>
            <a:ext cx="2332038" cy="3887787"/>
          </a:xfr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86046" y="2204864"/>
            <a:ext cx="3808687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41080" y="3140968"/>
            <a:ext cx="1074936" cy="1290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254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990600"/>
          </a:xfrm>
        </p:spPr>
        <p:txBody>
          <a:bodyPr/>
          <a:lstStyle/>
          <a:p>
            <a:pPr algn="ctr"/>
            <a:r>
              <a:rPr lang="ko-KR" altLang="en-US" sz="2800" dirty="0">
                <a:solidFill>
                  <a:srgbClr val="4D4D4D"/>
                </a:solidFill>
              </a:rPr>
              <a:t>개발 범위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497265899"/>
              </p:ext>
            </p:extLst>
          </p:nvPr>
        </p:nvGraphicFramePr>
        <p:xfrm>
          <a:off x="467544" y="1556792"/>
          <a:ext cx="8424936" cy="4564540"/>
        </p:xfrm>
        <a:graphic>
          <a:graphicData uri="http://schemas.openxmlformats.org/drawingml/2006/table">
            <a:tbl>
              <a:tblPr firstRow="1" bandRow="1"/>
              <a:tblGrid>
                <a:gridCol w="3139739"/>
                <a:gridCol w="5285197"/>
              </a:tblGrid>
              <a:tr h="363446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내용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363446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/>
                        <a:t>맵</a:t>
                      </a:r>
                      <a:endParaRPr lang="ko-KR" altLang="en-US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/>
                        <a:t>축구장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전체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캐릭터</a:t>
                      </a:r>
                      <a:endParaRPr lang="ko-KR" altLang="en-US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/>
                        <a:t>각 축구 프로 구단 마스코트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791366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키보드 컨트롤러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/>
                        <a:t>좌우 방향키 사용</a:t>
                      </a:r>
                      <a:endParaRPr lang="en-US" altLang="ko-KR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smtClean="0"/>
                        <a:t>D</a:t>
                      </a:r>
                      <a:r>
                        <a:rPr lang="ko-KR" altLang="en-US" dirty="0" smtClean="0"/>
                        <a:t>키 </a:t>
                      </a:r>
                      <a:r>
                        <a:rPr lang="en-US" altLang="ko-KR" dirty="0" smtClean="0"/>
                        <a:t>:</a:t>
                      </a:r>
                      <a:r>
                        <a:rPr lang="ko-KR" altLang="en-US" dirty="0" err="1" smtClean="0"/>
                        <a:t>무회전</a:t>
                      </a:r>
                      <a:r>
                        <a:rPr lang="ko-KR" altLang="en-US" dirty="0" smtClean="0"/>
                        <a:t> 슛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847094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캐릭터 기술</a:t>
                      </a:r>
                      <a:endParaRPr lang="ko-KR" altLang="en-US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dirty="0" smtClean="0"/>
                        <a:t>서로 득점 없이 </a:t>
                      </a:r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번을 주고받으면 </a:t>
                      </a:r>
                      <a:r>
                        <a:rPr lang="en-US" altLang="ko-KR" dirty="0" smtClean="0"/>
                        <a:t>  </a:t>
                      </a:r>
                      <a:r>
                        <a:rPr lang="ko-KR" altLang="en-US" dirty="0" err="1" smtClean="0"/>
                        <a:t>무회전</a:t>
                      </a:r>
                      <a:r>
                        <a:rPr lang="ko-KR" altLang="en-US" dirty="0" smtClean="0"/>
                        <a:t> 슛         기술 게이지가 찬다</a:t>
                      </a:r>
                      <a:r>
                        <a:rPr lang="en-US" altLang="ko-KR" dirty="0" smtClean="0"/>
                        <a:t>.(D</a:t>
                      </a:r>
                      <a:r>
                        <a:rPr lang="ko-KR" altLang="en-US" dirty="0" smtClean="0"/>
                        <a:t>키</a:t>
                      </a:r>
                      <a:r>
                        <a:rPr lang="en-US" altLang="ko-KR" dirty="0" smtClean="0"/>
                        <a:t>,1</a:t>
                      </a:r>
                      <a:r>
                        <a:rPr lang="ko-KR" altLang="en-US" dirty="0" smtClean="0"/>
                        <a:t>회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사용한 턴만 공의 속도를 빠르게 한다</a:t>
                      </a:r>
                      <a:r>
                        <a:rPr lang="en-US" altLang="ko-KR" dirty="0" smtClean="0"/>
                        <a:t>.)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847094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AI</a:t>
                      </a:r>
                      <a:endParaRPr lang="ko-KR" altLang="en-US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/>
                        <a:t>난이도 설정은 공에 대한 반응속도 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움직임속도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정확성을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조절하여 설정한다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63446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사운드</a:t>
                      </a:r>
                      <a:endParaRPr lang="ko-KR" altLang="en-US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 </a:t>
                      </a:r>
                      <a:r>
                        <a:rPr lang="ko-KR" altLang="en-US" dirty="0" smtClean="0"/>
                        <a:t>축구공</a:t>
                      </a:r>
                      <a:r>
                        <a:rPr lang="ko-KR" altLang="en-US" baseline="0" dirty="0" smtClean="0"/>
                        <a:t> 킥 소리</a:t>
                      </a:r>
                      <a:endParaRPr lang="en-US" altLang="ko-KR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aseline="0" dirty="0" smtClean="0"/>
                        <a:t>관객 응원 소리</a:t>
                      </a:r>
                      <a:endParaRPr lang="en-US" altLang="ko-KR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aseline="0" dirty="0" smtClean="0"/>
                        <a:t>심판 호루라기 소리</a:t>
                      </a:r>
                      <a:endParaRPr lang="en-US" altLang="ko-KR" baseline="0" dirty="0" smtClean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035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ko-KR" dirty="0" smtClean="0">
                <a:solidFill>
                  <a:srgbClr val="4D4D4D"/>
                </a:solidFill>
              </a:rPr>
              <a:t/>
            </a:r>
            <a:br>
              <a:rPr lang="en-US" altLang="ko-KR" dirty="0" smtClean="0">
                <a:solidFill>
                  <a:srgbClr val="4D4D4D"/>
                </a:solidFill>
              </a:rPr>
            </a:br>
            <a:r>
              <a:rPr lang="en-US" altLang="ko-KR" dirty="0" smtClean="0">
                <a:solidFill>
                  <a:srgbClr val="4D4D4D"/>
                </a:solidFill>
              </a:rPr>
              <a:t/>
            </a:r>
            <a:br>
              <a:rPr lang="en-US" altLang="ko-KR" dirty="0" smtClean="0">
                <a:solidFill>
                  <a:srgbClr val="4D4D4D"/>
                </a:solidFill>
              </a:rPr>
            </a:br>
            <a:r>
              <a:rPr lang="ko-KR" altLang="en-US" dirty="0" smtClean="0">
                <a:solidFill>
                  <a:srgbClr val="4D4D4D"/>
                </a:solidFill>
              </a:rPr>
              <a:t>예상 </a:t>
            </a:r>
            <a:r>
              <a:rPr lang="ko-KR" altLang="en-US" dirty="0">
                <a:solidFill>
                  <a:srgbClr val="4D4D4D"/>
                </a:solidFill>
              </a:rPr>
              <a:t>게임 실행 흐름</a:t>
            </a:r>
            <a:r>
              <a:rPr lang="en-US" altLang="ko-KR" dirty="0">
                <a:solidFill>
                  <a:srgbClr val="4D4D4D"/>
                </a:solidFill>
              </a:rPr>
              <a:t/>
            </a:r>
            <a:br>
              <a:rPr lang="en-US" altLang="ko-KR" dirty="0">
                <a:solidFill>
                  <a:srgbClr val="4D4D4D"/>
                </a:solidFill>
              </a:rPr>
            </a:br>
            <a:r>
              <a:rPr lang="en-US" altLang="ko-KR" dirty="0">
                <a:solidFill>
                  <a:srgbClr val="4D4D4D"/>
                </a:solidFill>
              </a:rPr>
              <a:t/>
            </a:r>
            <a:br>
              <a:rPr lang="en-US" altLang="ko-KR" dirty="0">
                <a:solidFill>
                  <a:srgbClr val="4D4D4D"/>
                </a:solidFill>
              </a:rPr>
            </a:b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499992" y="1600200"/>
            <a:ext cx="4186808" cy="4876800"/>
          </a:xfrm>
        </p:spPr>
        <p:txBody>
          <a:bodyPr vert="horz">
            <a:normAutofit fontScale="85000" lnSpcReduction="20000"/>
          </a:bodyPr>
          <a:lstStyle/>
          <a:p>
            <a:r>
              <a:rPr lang="ko-KR" altLang="en-US" dirty="0" smtClean="0"/>
              <a:t>각각 골대 앞에서 상대 골대를 향해 골을 넣어 점수를 얻는다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움직임은 가로로만 움직임이 가능하다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유저가 선제 </a:t>
            </a:r>
            <a:r>
              <a:rPr lang="en-US" altLang="ko-KR" dirty="0" smtClean="0"/>
              <a:t>5</a:t>
            </a:r>
            <a:r>
              <a:rPr lang="ko-KR" altLang="en-US" dirty="0"/>
              <a:t>골</a:t>
            </a:r>
            <a:r>
              <a:rPr lang="ko-KR" altLang="en-US" dirty="0" smtClean="0"/>
              <a:t>을 넣으면 난이도를 높인</a:t>
            </a:r>
            <a:r>
              <a:rPr lang="en-US" altLang="ko-KR" dirty="0"/>
              <a:t> </a:t>
            </a:r>
            <a:r>
              <a:rPr lang="en-US" altLang="ko-KR" dirty="0" smtClean="0"/>
              <a:t>AI</a:t>
            </a:r>
            <a:r>
              <a:rPr lang="ko-KR" altLang="en-US" dirty="0" smtClean="0"/>
              <a:t>를 상대하는 다음경기로 넘어간다</a:t>
            </a:r>
            <a:r>
              <a:rPr lang="en-US" altLang="ko-KR" dirty="0" smtClean="0"/>
              <a:t>.     (AI</a:t>
            </a:r>
            <a:r>
              <a:rPr lang="ko-KR" altLang="en-US" dirty="0" smtClean="0"/>
              <a:t>캐릭터도 변경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AI</a:t>
            </a:r>
            <a:r>
              <a:rPr lang="ko-KR" altLang="en-US" dirty="0" smtClean="0"/>
              <a:t>가 선제 </a:t>
            </a:r>
            <a:r>
              <a:rPr lang="en-US" altLang="ko-KR" dirty="0" smtClean="0"/>
              <a:t>5</a:t>
            </a:r>
            <a:r>
              <a:rPr lang="ko-KR" altLang="en-US" dirty="0" smtClean="0"/>
              <a:t>골을 넣으면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GAME OVER</a:t>
            </a:r>
          </a:p>
          <a:p>
            <a:pPr marL="0" indent="0">
              <a:buNone/>
            </a:pPr>
            <a:r>
              <a:rPr lang="en-US" altLang="ko-KR" dirty="0" smtClean="0"/>
              <a:t>             </a:t>
            </a:r>
          </a:p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9552" y="1484784"/>
            <a:ext cx="3312369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7792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ko-KR" dirty="0" smtClean="0">
                <a:solidFill>
                  <a:srgbClr val="4D4D4D"/>
                </a:solidFill>
              </a:rPr>
              <a:t/>
            </a:r>
            <a:br>
              <a:rPr lang="en-US" altLang="ko-KR" dirty="0" smtClean="0">
                <a:solidFill>
                  <a:srgbClr val="4D4D4D"/>
                </a:solidFill>
              </a:rPr>
            </a:br>
            <a:r>
              <a:rPr lang="ko-KR" altLang="en-US" dirty="0" smtClean="0">
                <a:solidFill>
                  <a:srgbClr val="4D4D4D"/>
                </a:solidFill>
              </a:rPr>
              <a:t>개발 </a:t>
            </a:r>
            <a:r>
              <a:rPr lang="ko-KR" altLang="en-US" dirty="0">
                <a:solidFill>
                  <a:srgbClr val="4D4D4D"/>
                </a:solidFill>
              </a:rPr>
              <a:t>일정</a:t>
            </a:r>
            <a:r>
              <a:rPr lang="en-US" altLang="ko-KR" dirty="0">
                <a:solidFill>
                  <a:srgbClr val="4D4D4D"/>
                </a:solidFill>
              </a:rPr>
              <a:t/>
            </a:r>
            <a:br>
              <a:rPr lang="en-US" altLang="ko-KR" dirty="0">
                <a:solidFill>
                  <a:srgbClr val="4D4D4D"/>
                </a:solidFill>
              </a:rPr>
            </a:b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907273"/>
              </p:ext>
            </p:extLst>
          </p:nvPr>
        </p:nvGraphicFramePr>
        <p:xfrm>
          <a:off x="683568" y="1556792"/>
          <a:ext cx="7776864" cy="415124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72208"/>
                <a:gridCol w="5904656"/>
              </a:tblGrid>
              <a:tr h="44284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프로젝트 발표</a:t>
                      </a:r>
                      <a:r>
                        <a:rPr lang="ko-KR" altLang="en-US" baseline="0" dirty="0" smtClean="0"/>
                        <a:t> 및 계획 수립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 리소스 수집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배경</a:t>
                      </a:r>
                      <a:r>
                        <a:rPr lang="en-US" altLang="ko-KR" baseline="0" dirty="0" smtClean="0"/>
                        <a:t> &amp; </a:t>
                      </a:r>
                      <a:r>
                        <a:rPr lang="ko-KR" altLang="en-US" baseline="0" dirty="0" smtClean="0"/>
                        <a:t>캐릭터 구현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유저 캐릭터 이동 구현 </a:t>
                      </a:r>
                      <a:r>
                        <a:rPr lang="en-US" altLang="ko-KR" dirty="0" smtClean="0"/>
                        <a:t>&amp; </a:t>
                      </a:r>
                      <a:r>
                        <a:rPr lang="ko-KR" altLang="en-US" dirty="0" smtClean="0"/>
                        <a:t>축구공 구현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AI </a:t>
                      </a:r>
                      <a:r>
                        <a:rPr lang="ko-KR" altLang="en-US" dirty="0" smtClean="0"/>
                        <a:t>이동</a:t>
                      </a:r>
                      <a:r>
                        <a:rPr lang="ko-KR" altLang="en-US" baseline="0" dirty="0" smtClean="0"/>
                        <a:t> 구현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AI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난이도 설정 </a:t>
                      </a:r>
                      <a:r>
                        <a:rPr lang="en-US" altLang="ko-KR" baseline="0" dirty="0" smtClean="0"/>
                        <a:t>(1,2,3 </a:t>
                      </a:r>
                      <a:r>
                        <a:rPr lang="ko-KR" altLang="en-US" baseline="0" dirty="0" smtClean="0"/>
                        <a:t>단계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AI </a:t>
                      </a:r>
                      <a:r>
                        <a:rPr lang="ko-KR" altLang="en-US" dirty="0" smtClean="0"/>
                        <a:t>난이도 설정 </a:t>
                      </a:r>
                      <a:r>
                        <a:rPr lang="en-US" altLang="ko-KR" dirty="0" smtClean="0"/>
                        <a:t>(4,5,6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단계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벽</a:t>
                      </a:r>
                      <a:r>
                        <a:rPr lang="en-US" altLang="ko-KR" dirty="0" smtClean="0"/>
                        <a:t>&amp;</a:t>
                      </a:r>
                      <a:r>
                        <a:rPr lang="ko-KR" altLang="en-US" dirty="0" smtClean="0"/>
                        <a:t>캐릭터</a:t>
                      </a:r>
                      <a:r>
                        <a:rPr lang="ko-KR" altLang="en-US" baseline="0" dirty="0" smtClean="0"/>
                        <a:t>에 대한 축구공 충돌체크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상세 </a:t>
                      </a:r>
                      <a:r>
                        <a:rPr lang="en-US" altLang="ko-KR" dirty="0" smtClean="0"/>
                        <a:t>UI </a:t>
                      </a:r>
                      <a:r>
                        <a:rPr lang="ko-KR" altLang="en-US" dirty="0" smtClean="0"/>
                        <a:t>구현</a:t>
                      </a:r>
                      <a:r>
                        <a:rPr lang="en-US" altLang="ko-KR" baseline="0" dirty="0" smtClean="0"/>
                        <a:t> &amp; </a:t>
                      </a:r>
                      <a:r>
                        <a:rPr lang="ko-KR" altLang="en-US" baseline="0" dirty="0" smtClean="0"/>
                        <a:t>사운드 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메인 화면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&amp; </a:t>
                      </a:r>
                      <a:r>
                        <a:rPr lang="ko-KR" altLang="en-US" baseline="0" dirty="0" err="1" smtClean="0"/>
                        <a:t>엔딩</a:t>
                      </a:r>
                      <a:r>
                        <a:rPr lang="ko-KR" altLang="en-US" baseline="0" dirty="0" smtClean="0"/>
                        <a:t> 화면 구현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패키징</a:t>
                      </a:r>
                      <a:r>
                        <a:rPr lang="ko-KR" altLang="en-US" dirty="0" smtClean="0"/>
                        <a:t> 및 배포 완성 </a:t>
                      </a:r>
                      <a:r>
                        <a:rPr lang="en-US" altLang="ko-KR" dirty="0" smtClean="0"/>
                        <a:t>&amp;&amp; </a:t>
                      </a:r>
                      <a:r>
                        <a:rPr lang="ko-KR" altLang="en-US" dirty="0" smtClean="0"/>
                        <a:t>최종</a:t>
                      </a:r>
                      <a:r>
                        <a:rPr lang="ko-KR" altLang="en-US" baseline="0" dirty="0" smtClean="0"/>
                        <a:t> 테스트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5822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rgbClr val="4D4D4D"/>
                </a:solidFill>
              </a:rPr>
              <a:t>자체 평가</a:t>
            </a:r>
            <a:endParaRPr lang="en-US" altLang="ko-KR" dirty="0">
              <a:solidFill>
                <a:srgbClr val="4D4D4D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914910"/>
              </p:ext>
            </p:extLst>
          </p:nvPr>
        </p:nvGraphicFramePr>
        <p:xfrm>
          <a:off x="467544" y="1916832"/>
          <a:ext cx="7632848" cy="265888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319544"/>
                <a:gridCol w="2313304"/>
              </a:tblGrid>
              <a:tr h="3798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평가항목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평가</a:t>
                      </a:r>
                      <a:endParaRPr lang="en-US" altLang="ko-KR" sz="1800" dirty="0" smtClean="0"/>
                    </a:p>
                  </a:txBody>
                  <a:tcPr/>
                </a:tc>
              </a:tr>
              <a:tr h="3798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+mn-ea"/>
                          <a:ea typeface="+mn-ea"/>
                        </a:rPr>
                        <a:t>발표자료에 포함할 내용을 다 포함했는가</a:t>
                      </a:r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</a:tr>
              <a:tr h="3798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err="1" smtClean="0">
                          <a:latin typeface="+mn-ea"/>
                          <a:ea typeface="+mn-ea"/>
                        </a:rPr>
                        <a:t>게임컨셉이</a:t>
                      </a:r>
                      <a:r>
                        <a:rPr lang="ko-KR" altLang="en-US" sz="1800" dirty="0" smtClean="0">
                          <a:latin typeface="+mn-ea"/>
                          <a:ea typeface="+mn-ea"/>
                        </a:rPr>
                        <a:t> 잘 표현되었는가</a:t>
                      </a:r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</a:tr>
              <a:tr h="3798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+mn-ea"/>
                          <a:ea typeface="+mn-ea"/>
                        </a:rPr>
                        <a:t>게임 핵심 </a:t>
                      </a:r>
                      <a:r>
                        <a:rPr lang="ko-KR" altLang="en-US" sz="1800" dirty="0" err="1" smtClean="0">
                          <a:latin typeface="+mn-ea"/>
                          <a:ea typeface="+mn-ea"/>
                        </a:rPr>
                        <a:t>메카닉의</a:t>
                      </a:r>
                      <a:r>
                        <a:rPr lang="ko-KR" altLang="en-US" sz="1800" dirty="0" smtClean="0">
                          <a:latin typeface="+mn-ea"/>
                          <a:ea typeface="+mn-ea"/>
                        </a:rPr>
                        <a:t> 제시가 잘 되었는가</a:t>
                      </a:r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  <a:tr h="3798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게임 실행 흐름이 잘 표현되었는가</a:t>
                      </a:r>
                      <a:r>
                        <a:rPr lang="en-US" altLang="ko-KR" sz="1800" dirty="0" smtClean="0"/>
                        <a:t>?</a:t>
                      </a:r>
                      <a:endParaRPr lang="ko-KR" alt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  <a:tr h="3798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개발 범위가 구체적이며</a:t>
                      </a:r>
                      <a:r>
                        <a:rPr lang="en-US" altLang="ko-KR" sz="1800" dirty="0" smtClean="0"/>
                        <a:t>,</a:t>
                      </a:r>
                      <a:r>
                        <a:rPr lang="ko-KR" altLang="en-US" sz="1800" dirty="0" smtClean="0"/>
                        <a:t> 측정 가능한가</a:t>
                      </a:r>
                      <a:r>
                        <a:rPr lang="en-US" altLang="ko-KR" sz="1800" dirty="0" smtClean="0"/>
                        <a:t>?</a:t>
                      </a:r>
                      <a:endParaRPr lang="ko-KR" alt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  <a:tr h="3798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개발 계획이 구체적이며 </a:t>
                      </a:r>
                      <a:r>
                        <a:rPr lang="ko-KR" altLang="en-US" sz="1800" dirty="0" err="1" smtClean="0"/>
                        <a:t>실행가능한가</a:t>
                      </a:r>
                      <a:r>
                        <a:rPr lang="en-US" altLang="ko-KR" sz="1800" dirty="0" smtClean="0"/>
                        <a:t>?</a:t>
                      </a:r>
                      <a:endParaRPr lang="ko-KR" alt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0952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1" y="-1"/>
            <a:ext cx="9158706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1268760"/>
            <a:ext cx="7848600" cy="733921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감사합니다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046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272</Words>
  <Application>Microsoft Office PowerPoint</Application>
  <PresentationFormat>화면 슬라이드 쇼(4:3)</PresentationFormat>
  <Paragraphs>78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2d 게임 프로그래밍</vt:lpstr>
      <vt:lpstr>INDEX</vt:lpstr>
      <vt:lpstr> 게임 컨셉 (제목:에어 슈팅) </vt:lpstr>
      <vt:lpstr>개발 범위</vt:lpstr>
      <vt:lpstr>  예상 게임 실행 흐름  </vt:lpstr>
      <vt:lpstr> 개발 일정 </vt:lpstr>
      <vt:lpstr>자체 평가</vt:lpstr>
      <vt:lpstr>감사합니다.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 프로그래밍</dc:title>
  <dc:creator>Registered User</dc:creator>
  <cp:lastModifiedBy>Registered User</cp:lastModifiedBy>
  <cp:revision>1</cp:revision>
  <dcterms:created xsi:type="dcterms:W3CDTF">2015-09-30T07:23:26Z</dcterms:created>
  <dcterms:modified xsi:type="dcterms:W3CDTF">2015-09-30T07:24:40Z</dcterms:modified>
</cp:coreProperties>
</file>