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7" r:id="rId5"/>
    <p:sldId id="268" r:id="rId6"/>
    <p:sldId id="263" r:id="rId7"/>
    <p:sldId id="269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FF93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6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2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4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C1CE-A649-48E1-8923-5FBCFEEE91E0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8" y="3102059"/>
            <a:ext cx="4031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스크립트 언어</a:t>
            </a:r>
            <a:endParaRPr lang="en-US" altLang="ko-KR" sz="4800" dirty="0" smtClean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  <a:p>
            <a:r>
              <a:rPr lang="en-US" altLang="ko-KR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 </a:t>
            </a:r>
            <a:r>
              <a:rPr lang="ko-KR" altLang="en-US" sz="4800" dirty="0" err="1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텀프로젝트</a:t>
            </a:r>
            <a:endParaRPr lang="ko-KR" altLang="en-US" sz="4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-108520" y="3933056"/>
            <a:ext cx="9252520" cy="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-108520" y="4005064"/>
            <a:ext cx="9252520" cy="0"/>
          </a:xfrm>
          <a:prstGeom prst="line">
            <a:avLst/>
          </a:prstGeom>
          <a:ln w="19050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443936" y="-21376"/>
            <a:ext cx="505762" cy="6879376"/>
            <a:chOff x="3707904" y="-21376"/>
            <a:chExt cx="505762" cy="6879376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707904" y="-21376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138864"/>
              <a:ext cx="504056" cy="432048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13666" y="2570912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3707904" y="4717869"/>
              <a:ext cx="504056" cy="401815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707904" y="5119684"/>
              <a:ext cx="0" cy="1738316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5695963" y="5374799"/>
            <a:ext cx="3404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양기석</a:t>
            </a:r>
            <a:r>
              <a:rPr lang="en-US" altLang="ko-KR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,</a:t>
            </a:r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신우진 </a:t>
            </a:r>
            <a:endParaRPr lang="ko-KR" alt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3185" y="174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컨셉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1" name="Picture 7" descr="C:\Users\Administrator\Desktop\ddd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8" y="1530150"/>
            <a:ext cx="2016224" cy="29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dwqdqwdwqdw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63686"/>
            <a:ext cx="2038807" cy="28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dwqdwqdwq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63450"/>
            <a:ext cx="2016224" cy="28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03648" y="5013176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세계 여러 나라의 정보 검색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1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2126" y="174285"/>
            <a:ext cx="160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오픈 </a:t>
            </a:r>
            <a:r>
              <a:rPr lang="en-US" altLang="ko-KR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API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Administrator\Desktop\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9" y="866775"/>
            <a:ext cx="8421688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83768" y="3933056"/>
            <a:ext cx="6120680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2126" y="174285"/>
            <a:ext cx="160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오픈 </a:t>
            </a:r>
            <a:r>
              <a:rPr lang="en-US" altLang="ko-KR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API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C:\Users\Administrator\Desktop\예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4" y="908720"/>
            <a:ext cx="8169777" cy="46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2126" y="174285"/>
            <a:ext cx="160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오픈 </a:t>
            </a:r>
            <a:r>
              <a:rPr lang="en-US" altLang="ko-KR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API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Administrator\Desktop\코드예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4" y="1689678"/>
            <a:ext cx="8694510" cy="34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3184" y="174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기능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726715" y="568625"/>
            <a:ext cx="5690446" cy="5797104"/>
            <a:chOff x="2763642" y="538719"/>
            <a:chExt cx="5690446" cy="5797104"/>
          </a:xfrm>
        </p:grpSpPr>
        <p:sp>
          <p:nvSpPr>
            <p:cNvPr id="16" name="타원 15"/>
            <p:cNvSpPr/>
            <p:nvPr/>
          </p:nvSpPr>
          <p:spPr>
            <a:xfrm>
              <a:off x="3219451" y="1050841"/>
              <a:ext cx="4756318" cy="4756318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905124" y="736514"/>
              <a:ext cx="5328117" cy="532811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5125" y="538719"/>
              <a:ext cx="5548963" cy="554896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763642" y="736515"/>
              <a:ext cx="5599308" cy="5599308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/>
          <p:cNvSpPr/>
          <p:nvPr/>
        </p:nvSpPr>
        <p:spPr>
          <a:xfrm>
            <a:off x="2170584" y="1050841"/>
            <a:ext cx="4756318" cy="47563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82187" y="148478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1.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나라 검색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8433" y="223124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2.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모든 나라 이름</a:t>
            </a:r>
            <a:endParaRPr lang="en-US" altLang="ko-KR" sz="3600" dirty="0" smtClean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  <a:p>
            <a:r>
              <a:rPr lang="en-US" altLang="ko-KR" sz="3600" dirty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프린트 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4506" y="3429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3.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인구수 그래프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4506" y="4077072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4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땅 크기 정렬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4506" y="472340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5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사용 언어 검색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2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4807" y="174285"/>
            <a:ext cx="2159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주차별</a:t>
            </a:r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 계획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71508"/>
              </p:ext>
            </p:extLst>
          </p:nvPr>
        </p:nvGraphicFramePr>
        <p:xfrm>
          <a:off x="84807" y="781581"/>
          <a:ext cx="8951689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98"/>
                <a:gridCol w="2264798"/>
                <a:gridCol w="2264798"/>
                <a:gridCol w="21572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(4.28~5.4)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모듈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조사</a:t>
                      </a:r>
                      <a:r>
                        <a:rPr lang="en-US" altLang="ko-KR" sz="1600" baseline="0" dirty="0" smtClean="0"/>
                        <a:t> , </a:t>
                      </a:r>
                      <a:r>
                        <a:rPr lang="ko-KR" altLang="en-US" sz="1600" baseline="0" dirty="0" smtClean="0"/>
                        <a:t>응용 </a:t>
                      </a:r>
                      <a:r>
                        <a:rPr lang="ko-KR" altLang="en-US" sz="1600" baseline="0" dirty="0" err="1" smtClean="0"/>
                        <a:t>앱</a:t>
                      </a:r>
                      <a:r>
                        <a:rPr lang="ko-KR" altLang="en-US" sz="1600" baseline="0" dirty="0" smtClean="0"/>
                        <a:t> 개발 예시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조사 완료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국가 공공데이터 포털 활용사례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(5.5~5.10)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기획발표 </a:t>
                      </a:r>
                      <a:r>
                        <a:rPr lang="en-US" altLang="ko-KR" sz="1600" dirty="0" smtClean="0"/>
                        <a:t>5/10, </a:t>
                      </a:r>
                      <a:r>
                        <a:rPr lang="ko-KR" altLang="en-US" sz="1600" dirty="0" smtClean="0"/>
                        <a:t>상세기능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구현 방법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국가별 기본정보</a:t>
                      </a:r>
                      <a:r>
                        <a:rPr lang="ko-KR" altLang="en-US" sz="1600" baseline="0" dirty="0" smtClean="0"/>
                        <a:t> 제공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 포털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다양한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영문이름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언어 등 </a:t>
                      </a:r>
                      <a:r>
                        <a:rPr lang="ko-KR" altLang="en-US" sz="1600" dirty="0" err="1" smtClean="0"/>
                        <a:t>여러가지</a:t>
                      </a:r>
                      <a:r>
                        <a:rPr lang="ko-KR" altLang="en-US" sz="1600" dirty="0" smtClean="0"/>
                        <a:t> 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 시연 발표 </a:t>
                      </a:r>
                      <a:r>
                        <a:rPr lang="en-US" altLang="ko-KR" sz="1600" dirty="0" smtClean="0"/>
                        <a:t>5/31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나라이름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유튜브</a:t>
                      </a:r>
                      <a:r>
                        <a:rPr lang="ko-KR" altLang="en-US" sz="1600" dirty="0" smtClean="0"/>
                        <a:t> 활용 중간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나라이름 올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정렬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땅</a:t>
                      </a:r>
                      <a:r>
                        <a:rPr lang="ko-KR" altLang="en-US" sz="1600" baseline="0" dirty="0" smtClean="0"/>
                        <a:t> 크기 순서대로 정렬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(6.8~6.15)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인구수 그래프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인구수 차이를 한눈에 보기 편하게 그래프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배포파일작성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최종구현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en-US" altLang="ko-KR" sz="1600" baseline="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몰듈</a:t>
                      </a:r>
                      <a:r>
                        <a:rPr lang="ko-KR" altLang="en-US" sz="1600" baseline="0" dirty="0" smtClean="0"/>
                        <a:t> 활용 배포 파일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활용 최종발표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0" y="2780928"/>
            <a:ext cx="9144000" cy="504056"/>
            <a:chOff x="0" y="2996952"/>
            <a:chExt cx="9144000" cy="504056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73876" y="2852936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THANK YOU</a:t>
            </a:r>
            <a:endParaRPr lang="ko-KR" altLang="en-US" sz="36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0" y="3645024"/>
            <a:ext cx="9144000" cy="504056"/>
            <a:chOff x="0" y="2996952"/>
            <a:chExt cx="9144000" cy="504056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2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204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Windows 사용자</cp:lastModifiedBy>
  <cp:revision>16</cp:revision>
  <dcterms:created xsi:type="dcterms:W3CDTF">2012-11-30T14:36:44Z</dcterms:created>
  <dcterms:modified xsi:type="dcterms:W3CDTF">2016-05-09T08:33:40Z</dcterms:modified>
</cp:coreProperties>
</file>